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notesSlides/notesSlide4.xml" ContentType="application/vnd.openxmlformats-officedocument.presentationml.notesSlide+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notesSlides/notesSlide5.xml" ContentType="application/vnd.openxmlformats-officedocument.presentationml.notesSlide+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6" r:id="rId2"/>
    <p:sldId id="306" r:id="rId3"/>
    <p:sldId id="284" r:id="rId4"/>
    <p:sldId id="277" r:id="rId5"/>
    <p:sldId id="307" r:id="rId6"/>
    <p:sldId id="308" r:id="rId7"/>
    <p:sldId id="1047" r:id="rId8"/>
    <p:sldId id="321" r:id="rId9"/>
    <p:sldId id="1048" r:id="rId10"/>
    <p:sldId id="311" r:id="rId11"/>
    <p:sldId id="561" r:id="rId12"/>
    <p:sldId id="312" r:id="rId13"/>
    <p:sldId id="564" r:id="rId14"/>
    <p:sldId id="565" r:id="rId15"/>
    <p:sldId id="314" r:id="rId16"/>
    <p:sldId id="1017" r:id="rId17"/>
    <p:sldId id="1019" r:id="rId18"/>
    <p:sldId id="1020" r:id="rId19"/>
    <p:sldId id="1018" r:id="rId20"/>
    <p:sldId id="1021" r:id="rId21"/>
    <p:sldId id="1049" r:id="rId22"/>
    <p:sldId id="320" r:id="rId23"/>
    <p:sldId id="1024" r:id="rId24"/>
    <p:sldId id="1026" r:id="rId25"/>
    <p:sldId id="1039" r:id="rId26"/>
    <p:sldId id="1040" r:id="rId27"/>
    <p:sldId id="1041" r:id="rId28"/>
    <p:sldId id="1042" r:id="rId29"/>
    <p:sldId id="1043" r:id="rId30"/>
    <p:sldId id="1044" r:id="rId31"/>
    <p:sldId id="1045" r:id="rId32"/>
    <p:sldId id="1046" r:id="rId33"/>
    <p:sldId id="280" r:id="rId34"/>
    <p:sldId id="287" r:id="rId3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35" autoAdjust="0"/>
    <p:restoredTop sz="95033" autoAdjust="0"/>
  </p:normalViewPr>
  <p:slideViewPr>
    <p:cSldViewPr>
      <p:cViewPr varScale="1">
        <p:scale>
          <a:sx n="110" d="100"/>
          <a:sy n="110" d="100"/>
        </p:scale>
        <p:origin x="456"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0T04:56:27.831"/>
    </inkml:context>
    <inkml:brush xml:id="br0">
      <inkml:brushProperty name="width" value="0.1" units="cm"/>
      <inkml:brushProperty name="height" value="0.1"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33.792"/>
    </inkml:context>
    <inkml:brush xml:id="br0">
      <inkml:brushProperty name="width" value="0.1" units="cm"/>
      <inkml:brushProperty name="height" value="0.1" units="cm"/>
    </inkml:brush>
  </inkml:definitions>
  <inkml:trace contextRef="#ctx0" brushRef="#br0">16 0 9465 0 0,'-1'0'7'0'0,"0"1"1"0"0,0-1 0 0 0,0 0-1 0 0,0 1 1 0 0,0-1-1 0 0,0 0 1 0 0,-1 1-1 0 0,1-1 1 0 0,0 1-1 0 0,1 0 1 0 0,-1-1 0 0 0,0 1-1 0 0,-2 1 1 0 0,3-1 12 0 0,0-1 1 0 0,0 0-1 0 0,1 1 1 0 0,-1-1 0 0 0,0 0-1 0 0,0 0 1 0 0,0 1-1 0 0,0-1 1 0 0,0 0 0 0 0,0 0-1 0 0,1 1 1 0 0,-1-1-1 0 0,0 0 1 0 0,0 0 0 0 0,0 1-1 0 0,1-1 1 0 0,-1 0-1 0 0,0 0 1 0 0,0 0 0 0 0,1 0-1 0 0,-1 1 1 0 0,0-1-1 0 0,0 0 1 0 0,1 0 0 0 0,-1 0-1 0 0,0 0 1 0 0,1 0-1 0 0,-1 0 1 0 0,0 0 0 0 0,0 0-1 0 0,1 0 1 0 0,37 5 1154 0 0,11-3-409 0 0,-2 1-604 0 0,0-2 1 0 0,74-9-1 0 0,-49-3-1945 0 0,-44 5 873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14.631"/>
    </inkml:context>
    <inkml:brush xml:id="br0">
      <inkml:brushProperty name="width" value="0.1" units="cm"/>
      <inkml:brushProperty name="height" value="0.1" units="cm"/>
    </inkml:brush>
  </inkml:definitions>
  <inkml:trace contextRef="#ctx0" brushRef="#br0">594 69 8229 0 0,'1'-2'73'0'0,"0"0"-1"0"0,0 0 1 0 0,0 1 0 0 0,-1-1 0 0 0,1 0 0 0 0,-1-1-1 0 0,1 1 1 0 0,-1 0 0 0 0,0 0 0 0 0,0 0 0 0 0,0 0-1 0 0,0 0 1 0 0,0 0 0 0 0,0 0 0 0 0,-1 0 0 0 0,1 0-1 0 0,0 0 1 0 0,-1 0 0 0 0,0 0 0 0 0,0 0 0 0 0,1 0 0 0 0,-1 0-1 0 0,0 0 1 0 0,-3-3 0 0 0,2 4 14 0 0,0-1 0 0 0,0 0-1 0 0,-1 1 1 0 0,1 0 0 0 0,0-1 0 0 0,-1 1 0 0 0,1 0 0 0 0,-1 0 0 0 0,0 0-1 0 0,1 1 1 0 0,-1-1 0 0 0,0 1 0 0 0,1-1 0 0 0,-1 1 0 0 0,0 0 0 0 0,1 0-1 0 0,-1 0 1 0 0,-5 1 0 0 0,-28 5 358 0 0,0 2 1 0 0,1 1-1 0 0,0 1 0 0 0,0 3 0 0 0,-39 19 1 0 0,29-11 161 0 0,-48 30 1 0 0,76-40-427 0 0,0 0 0 0 0,1 1 0 0 0,0 1 0 0 0,1 1 0 0 0,-22 25 0 0 0,34-35-116 0 0,-1-1 0 0 0,2 1-1 0 0,-1 0 1 0 0,0 1 0 0 0,1-1-1 0 0,0 0 1 0 0,0 1 0 0 0,0-1-1 0 0,0 1 1 0 0,1 0 0 0 0,0 0-1 0 0,0-1 1 0 0,0 1 0 0 0,1 0-1 0 0,-1 0 1 0 0,1 0 0 0 0,0 0-1 0 0,1 0 1 0 0,-1 0 0 0 0,1 0-1 0 0,0-1 1 0 0,0 1 0 0 0,0 0-1 0 0,1 0 1 0 0,0-1 0 0 0,0 1-1 0 0,0-1 1 0 0,0 0 0 0 0,1 1-1 0 0,-1-1 1 0 0,1 0 0 0 0,0 0-1 0 0,1-1 1 0 0,-1 1 0 0 0,1-1-1 0 0,-1 0 1 0 0,8 5 0 0 0,4 2 96 0 0,0 0 1 0 0,1-1 0 0 0,0-1 0 0 0,0-1-1 0 0,1 0 1 0 0,0-1 0 0 0,29 5-1 0 0,1-2 55 0 0,79 5 0 0 0,-78-11-188 0 0,93-8 1 0 0,-118 3-495 0 0,0-2 0 0 0,0 0-1 0 0,-1-2 1 0 0,0 0 0 0 0,0-2 0 0 0,23-10 0 0 0,-25 6-1294 0 0,-4-4-392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18.714"/>
    </inkml:context>
    <inkml:brush xml:id="br0">
      <inkml:brushProperty name="width" value="0.1" units="cm"/>
      <inkml:brushProperty name="height" value="0.1" units="cm"/>
    </inkml:brush>
  </inkml:definitions>
  <inkml:trace contextRef="#ctx0" brushRef="#br0">2591 247 8101 0 0,'-1'-1'21'0'0,"1"0"0"0"0,-1 1-1 0 0,1-1 1 0 0,0 0 0 0 0,-1 0 0 0 0,1 1 0 0 0,0-1 0 0 0,-1 0 0 0 0,1 0 0 0 0,0 1 0 0 0,0-1 0 0 0,0 0-1 0 0,0 0 1 0 0,0 0 0 0 0,0 1 0 0 0,0-1 0 0 0,0 0 0 0 0,0 0 0 0 0,0 0 0 0 0,0 1 0 0 0,1-1 0 0 0,-1 0-1 0 0,0 0 1 0 0,1 1 0 0 0,0-2 0 0 0,-1 1 36 0 0,0 0 0 0 0,1 0 0 0 0,-1 0 0 0 0,0 0 1 0 0,1 1-1 0 0,-1-1 0 0 0,0 0 0 0 0,0 0 0 0 0,0 0 0 0 0,0 0 0 0 0,0 0 0 0 0,0 0 0 0 0,0 0 0 0 0,0 0 0 0 0,0 0 0 0 0,0 0 0 0 0,-1-1 1 0 0,-2-14 1390 0 0,3 15-1293 0 0,0-1 0 0 0,0 0-1 0 0,-1 0 1 0 0,1 1 0 0 0,-1-1 0 0 0,1 0 0 0 0,-1 1 0 0 0,0-1-1 0 0,1 1 1 0 0,-2-3 0 0 0,-2-1-65 0 0,-1 0-1 0 0,0 0 1 0 0,0 0 0 0 0,0 1-1 0 0,-1 0 1 0 0,1 0 0 0 0,-1 0-1 0 0,0 0 1 0 0,0 1-1 0 0,0 0 1 0 0,0 1 0 0 0,-1-1-1 0 0,1 1 1 0 0,-1 0 0 0 0,0 1-1 0 0,-10-2 1 0 0,-10 0-50 0 0,0 2 1 0 0,-49 3-1 0 0,12 3 86 0 0,-90 20-1 0 0,-62 28 222 0 0,143-34-185 0 0,-163 46 558 0 0,-293 122-1 0 0,360-113-308 0 0,3 7-1 0 0,-211 139 0 0 0,324-185-286 0 0,2 3 0 0 0,-52 48 0 0 0,86-71-103 0 0,2 2-1 0 0,0-1 1 0 0,0 2-1 0 0,2 0 0 0 0,0 1 1 0 0,1 0-1 0 0,1 1 1 0 0,1 0-1 0 0,-11 31 0 0 0,19-43 0 0 0,0-1 0 0 0,0 1-1 0 0,1 0 1 0 0,-1 0 0 0 0,2 0-1 0 0,-1 0 1 0 0,1 0-1 0 0,1 0 1 0 0,-1 0 0 0 0,2 0-1 0 0,-1 0 1 0 0,5 14 0 0 0,-3-12 17 0 0,2-1 0 0 0,-1 0 1 0 0,1 0-1 0 0,0 0 0 0 0,1 0 1 0 0,0-1-1 0 0,1 0 1 0 0,14 14-1 0 0,-1-5 39 0 0,1 0-1 0 0,1-2 1 0 0,0-1-1 0 0,1-1 1 0 0,1 0 0 0 0,47 16-1 0 0,1-4 10 0 0,2-4-1 0 0,0-4 0 0 0,116 14 1 0 0,229-8-25 0 0,-145-23-38 0 0,-2-13 0 0 0,1-11 0 0 0,-3-12 0 0 0,414-110 0 0 0,-430 65-70 0 0,-194 58 45 0 0,-2-2 1 0 0,64-39-1 0 0,-100 50 1 0 0,0 0-1 0 0,-1-2 1 0 0,-1 0-1 0 0,0-1 0 0 0,-1-1 1 0 0,-1-1-1 0 0,20-28 1 0 0,-27 33-4 0 0,-2-1 1 0 0,0 0-1 0 0,-1-1 1 0 0,-1 0-1 0 0,0 0 1 0 0,-1 0 0 0 0,0-1-1 0 0,-2 0 1 0 0,0 0-1 0 0,-1-1 1 0 0,2-30-1 0 0,-6 16-9 0 0,0 1-1 0 0,-2-1 1 0 0,-2 1 0 0 0,0 0-1 0 0,-2 0 1 0 0,-2 1 0 0 0,-1 0-1 0 0,-1 0 1 0 0,-1 1 0 0 0,-1 1-1 0 0,-2 0 1 0 0,-1 1 0 0 0,-27-35-1 0 0,20 33-7 0 0,-1 0 0 0 0,-2 1-1 0 0,-1 2 1 0 0,-1 1-1 0 0,-1 1 1 0 0,-1 1 0 0 0,-1 2-1 0 0,-1 1 1 0 0,0 1-1 0 0,-68-26 1 0 0,27 20 20 0 0,-1 4 0 0 0,-2 3 0 0 0,0 3 0 0 0,-83-5 1 0 0,-309 1-86 0 0,456 19 82 0 0,-798 39-1224 0 0,791-36 1105 0 0,-81 11-745 0 0,88-11 599 0 0,0 0 0 0 0,1 0 0 0 0,-1 1 0 0 0,1 1 0 0 0,0 0 0 0 0,-12 7 0 0 0,20-11 127 0 0,1 1-1 0 0,0-1 1 0 0,-1 1 0 0 0,1 0-1 0 0,0-1 1 0 0,0 1-1 0 0,0 0 1 0 0,0 0-1 0 0,0 0 1 0 0,1 1-1 0 0,-1-1 1 0 0,1 0-1 0 0,-1 1 1 0 0,1-1-1 0 0,0 1 1 0 0,0-1-1 0 0,0 1 1 0 0,0-1-1 0 0,0 1 1 0 0,1 0-1 0 0,-1 0 1 0 0,1-1-1 0 0,0 1 1 0 0,0 0 0 0 0,0 4-1 0 0,9 17-1437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19.586"/>
    </inkml:context>
    <inkml:brush xml:id="br0">
      <inkml:brushProperty name="width" value="0.1" units="cm"/>
      <inkml:brushProperty name="height" value="0.1" units="cm"/>
    </inkml:brush>
  </inkml:definitions>
  <inkml:trace contextRef="#ctx0" brushRef="#br0">457 202 6845 0 0,'4'-2'195'0'0,"0"1"0"0"0,1-1-1 0 0,-1 0 1 0 0,0 0 0 0 0,0 0 0 0 0,0-1 0 0 0,0 1 0 0 0,-1-1 0 0 0,1 0 0 0 0,-1 0 0 0 0,0-1 0 0 0,1 1 0 0 0,-1 0 0 0 0,-1-1 0 0 0,1 0 0 0 0,-1 0 0 0 0,1 0 0 0 0,-1 0 0 0 0,0 0 0 0 0,0 0-1 0 0,-1-1 1 0 0,1 1 0 0 0,-1 0 0 0 0,0-1 0 0 0,0 1 0 0 0,-1-1 0 0 0,1-6 0 0 0,-1 6-100 0 0,-1 1-1 0 0,0-1 1 0 0,1 1-1 0 0,-2-1 1 0 0,1 1-1 0 0,0-1 1 0 0,-1 1-1 0 0,0 0 1 0 0,0 0-1 0 0,0 0 1 0 0,0 0-1 0 0,-1 0 1 0 0,0 0-1 0 0,1 1 1 0 0,-1-1-1 0 0,-1 1 1 0 0,1 0-1 0 0,0 0 1 0 0,-1 0-1 0 0,0 0 1 0 0,1 1 0 0 0,-1-1-1 0 0,0 1 1 0 0,0 0-1 0 0,-1 0 1 0 0,1 1-1 0 0,0-1 1 0 0,-1 1-1 0 0,1 0 1 0 0,0 0-1 0 0,-1 0 1 0 0,0 1-1 0 0,-4-1 1 0 0,-8 3 1 0 0,1 0 1 0 0,0 0-1 0 0,0 2 1 0 0,0 0-1 0 0,0 1 0 0 0,1 1 1 0 0,-26 12-1 0 0,14-4 65 0 0,0 2 0 0 0,1 1 0 0 0,-27 23 0 0 0,38-28-64 0 0,1 1 0 0 0,1 1 1 0 0,0 0-1 0 0,1 1 0 0 0,0 0 1 0 0,1 0-1 0 0,1 1 0 0 0,-15 34 1 0 0,21-42-63 0 0,2 0 0 0 0,-1 0 1 0 0,1 0-1 0 0,0 1 0 0 0,1-1 0 0 0,0 1 1 0 0,0-1-1 0 0,1 1 0 0 0,1 13 0 0 0,-1-16-24 0 0,2 1 0 0 0,-1-1 0 0 0,1 0 0 0 0,0 1 0 0 0,1-1 0 0 0,-1 0 0 0 0,1 0 0 0 0,0-1 0 0 0,1 1 0 0 0,-1 0 0 0 0,1-1 0 0 0,0 0 0 0 0,9 8 0 0 0,-2-3 3 0 0,2 0 0 0 0,-1-1-1 0 0,1 0 1 0 0,1-1 0 0 0,-1-1 0 0 0,1 0 0 0 0,1-1 0 0 0,-1-1 0 0 0,1 0 0 0 0,0 0 0 0 0,0-2 0 0 0,28 4 0 0 0,7-3-178 0 0,0-2 0 0 0,82-6 1 0 0,-75-1-1050 0 0,106-23 0 0 0,-130 19 11 0 0,0 0 0 0 0,0-3 0 0 0,-1-1 0 0 0,43-23 0 0 0,-41 14-441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20.099"/>
    </inkml:context>
    <inkml:brush xml:id="br0">
      <inkml:brushProperty name="width" value="0.1" units="cm"/>
      <inkml:brushProperty name="height" value="0.1" units="cm"/>
    </inkml:brush>
  </inkml:definitions>
  <inkml:trace contextRef="#ctx0" brushRef="#br0">6 341 8265 0 0,'-6'-5'2835'0'0,"10"18"-1211"0"0,5 10-859 0 0,-1 1 1 0 0,0 1-1 0 0,3 27 1 0 0,-9-38-661 0 0,0 1 0 0 0,-1-1 0 0 0,-1 1 0 0 0,-1-1 0 0 0,0 1 0 0 0,0-1 0 0 0,-5 15 0 0 0,-14 63-72 0 0,22-107-393 0 0,0-1-1 0 0,-3-26 1 0 0,2-19 191 0 0,0 45 161 0 0,26-218-78 0 0,-22 207 82 0 0,2 0 0 0 0,0 0-1 0 0,2 1 1 0 0,1 0 0 0 0,1 1-1 0 0,20-34 1 0 0,-26 51 2 0 0,0 0-1 0 0,1 0 1 0 0,0 1 0 0 0,1 0 0 0 0,0 0 0 0 0,0 1 0 0 0,0 0 0 0 0,0 0-1 0 0,1 1 1 0 0,0 0 0 0 0,11-5 0 0 0,-15 8-1 0 0,0 0-1 0 0,0 1 1 0 0,0-1 0 0 0,1 1 0 0 0,-1 0-1 0 0,1 0 1 0 0,-1 1 0 0 0,0-1 0 0 0,1 1 0 0 0,-1 0-1 0 0,1 0 1 0 0,-1 1 0 0 0,1-1 0 0 0,-1 1-1 0 0,1 0 1 0 0,-1 0 0 0 0,0 0 0 0 0,0 1-1 0 0,1 0 1 0 0,-1-1 0 0 0,0 1 0 0 0,0 1-1 0 0,-1-1 1 0 0,1 1 0 0 0,6 5 0 0 0,-5-3 4 0 0,-1 0 0 0 0,0 0 0 0 0,0 0 0 0 0,-1 1 0 0 0,1-1 0 0 0,-1 1 0 0 0,0 0 0 0 0,-1 0 0 0 0,1 0 0 0 0,-1 0 0 0 0,0 0 0 0 0,-1 1 0 0 0,0-1 1 0 0,0 1-1 0 0,0-1 0 0 0,-1 1 0 0 0,1-1 0 0 0,-2 1 0 0 0,1-1 0 0 0,-1 1 0 0 0,-1 6 0 0 0,-1 3-5 0 0,-1-1 0 0 0,0 0-1 0 0,-1 0 1 0 0,0 0 0 0 0,-2-1 0 0 0,1 0-1 0 0,-16 24 1 0 0,9-20 9 0 0,-1-1-1 0 0,0 0 1 0 0,-1-1-1 0 0,0-1 1 0 0,-22 17-1 0 0,24-23 0 0 0,0 0-1 0 0,-1 0 0 0 0,1-1 1 0 0,-2-1-1 0 0,1 0 1 0 0,-1-1-1 0 0,-29 7 1 0 0,43-12-4 0 0,0-1 1 0 0,0 0 0 0 0,0 1 0 0 0,-1-1 0 0 0,1 0-1 0 0,0 0 1 0 0,0 0 0 0 0,0 0 0 0 0,-1 0-1 0 0,1 0 1 0 0,0 0 0 0 0,0 0 0 0 0,0-1-1 0 0,-2 1 1 0 0,3-1-1 0 0,0 1 0 0 0,0 0 0 0 0,0 0 0 0 0,0-1 0 0 0,-1 1 0 0 0,1 0 0 0 0,0 0 0 0 0,0-1 0 0 0,0 1 0 0 0,0 0 0 0 0,0 0-1 0 0,0-1 1 0 0,0 1 0 0 0,0 0 0 0 0,0-1 0 0 0,0 1 0 0 0,0 0 0 0 0,0 0 0 0 0,0-1 0 0 0,0 1 0 0 0,0 0 0 0 0,0-1 0 0 0,0 1 0 0 0,0 0 0 0 0,0 0 0 0 0,1-1 0 0 0,-1 1 0 0 0,0 0 0 0 0,0 0 0 0 0,0-1-1 0 0,0 1 1 0 0,1 0 0 0 0,-1-1 0 0 0,24-23-24 0 0,-17 19 21 0 0,1 1-1 0 0,-1 0 1 0 0,1 0-1 0 0,0 0 1 0 0,0 1 0 0 0,0 0-1 0 0,0 1 1 0 0,0 0-1 0 0,1 0 1 0 0,-1 0 0 0 0,1 1-1 0 0,-1 1 1 0 0,1-1-1 0 0,-1 1 1 0 0,1 1 0 0 0,0 0-1 0 0,-1 0 1 0 0,1 1-1 0 0,14 4 1 0 0,-12-3 4 0 0,0 1 0 0 0,0 1 0 0 0,-1 0 0 0 0,1 0 0 0 0,-1 1 0 0 0,0 0 0 0 0,-1 1 0 0 0,1 0 0 0 0,-2 0 0 0 0,1 1 0 0 0,-1 0 0 0 0,0 1 0 0 0,0 0 0 0 0,7 11 0 0 0,44 69-2746 0 0,-58-88 2565 0 0,0 1-1 0 0,0-1 0 0 0,0 0 0 0 0,0 0 1 0 0,0 1-1 0 0,0-1 0 0 0,0 0 0 0 0,1 0 0 0 0,-1 0 1 0 0,0 0-1 0 0,1 0 0 0 0,2 1 0 0 0,4 4-1254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20.626"/>
    </inkml:context>
    <inkml:brush xml:id="br0">
      <inkml:brushProperty name="width" value="0.1" units="cm"/>
      <inkml:brushProperty name="height" value="0.1" units="cm"/>
    </inkml:brush>
  </inkml:definitions>
  <inkml:trace contextRef="#ctx0" brushRef="#br0">44 225 8297 0 0,'-33'-106'2014'0'0,"34"250"565"0"0,-12 52-1310 0 0,11-192-1187 0 0,1 37 7 0 0,-2-36-93 0 0,1-1-1 0 0,-1 1 0 0 0,2 0 1 0 0,-1-1-1 0 0,0 1 0 0 0,1-1 1 0 0,0 1-1 0 0,0-1 1 0 0,2 7-1 0 0,-1-6-102 0 0,8-20-284 0 0,16-35 296 0 0,34-91 0 0 0,-27 28 57 0 0,2-2-33 0 0,-29 101 57 0 0,0 0-1 0 0,1 1 1 0 0,0 0 0 0 0,1 0 0 0 0,17-20 0 0 0,-24 31 12 0 0,1 0-1 0 0,0 0 1 0 0,-1 0 0 0 0,1 0 0 0 0,0 0-1 0 0,0 1 1 0 0,0-1 0 0 0,0 1 0 0 0,0-1-1 0 0,1 1 1 0 0,-1 0 0 0 0,0 0-1 0 0,1 0 1 0 0,-1 0 0 0 0,1 0 0 0 0,-1 0-1 0 0,1 1 1 0 0,-1-1 0 0 0,1 1 0 0 0,-1-1-1 0 0,1 1 1 0 0,-1 0 0 0 0,1 0 0 0 0,0 1-1 0 0,-1-1 1 0 0,3 1 0 0 0,-2 0 4 0 0,0 1 0 0 0,0-1 0 0 0,0 1 0 0 0,0 0 0 0 0,0 0 0 0 0,-1 0 0 0 0,1 1-1 0 0,-1-1 1 0 0,1 0 0 0 0,-1 1 0 0 0,0 0 0 0 0,0-1 0 0 0,0 1 0 0 0,-1 0 0 0 0,1 0 0 0 0,-1 0 0 0 0,1 0 0 0 0,-1 0 0 0 0,1 6 0 0 0,3 9 45 0 0,0 1 0 0 0,-2 0 0 0 0,-1 1 0 0 0,0-1 0 0 0,-1 0 0 0 0,-1 0 0 0 0,-3 21 1 0 0,0-15 18 0 0,-1-1 1 0 0,-1 1 0 0 0,-1-1 0 0 0,-1 0 0 0 0,-12 24-1 0 0,15-38-76 0 0,5-14 30 0 0,8-17 15 0 0,44-67-17 0 0,8-15-37 0 0,-54 94 19 0 0,0 0 0 0 0,1 0 0 0 0,0 0 1 0 0,0 1-1 0 0,1 0 0 0 0,0 1 0 0 0,18-12 1 0 0,-23 17 1 0 0,0 0 0 0 0,0 0 0 0 0,1 0 0 0 0,-1 0 0 0 0,1 1 0 0 0,0-1 0 0 0,-1 1 0 0 0,1 1 0 0 0,0-1 0 0 0,0 0 0 0 0,-1 1 0 0 0,1 0 1 0 0,0 0-1 0 0,0 1 0 0 0,0-1 0 0 0,-1 1 0 0 0,1 0 0 0 0,0 1 0 0 0,-1-1 0 0 0,1 1 0 0 0,-1 0 0 0 0,1 0 0 0 0,-1 0 0 0 0,0 0 0 0 0,0 1 0 0 0,0 0 0 0 0,0-1 0 0 0,5 6 1 0 0,-2 0-3 0 0,1 0 1 0 0,-1 0 0 0 0,0 0 0 0 0,-1 1-1 0 0,0 0 1 0 0,-1 0 0 0 0,0 0 0 0 0,0 1 0 0 0,-1 0-1 0 0,0 0 1 0 0,4 18 0 0 0,-5-17-172 0 0,-1 0-1 0 0,0 0 1 0 0,-1 1-1 0 0,-1-1 1 0 0,0 0 0 0 0,0 0-1 0 0,-1 1 1 0 0,0-1-1 0 0,-1 0 1 0 0,0 0 0 0 0,-5 12-1 0 0,-5 11-1054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21.574"/>
    </inkml:context>
    <inkml:brush xml:id="br0">
      <inkml:brushProperty name="width" value="0.1" units="cm"/>
      <inkml:brushProperty name="height" value="0.1" units="cm"/>
    </inkml:brush>
  </inkml:definitions>
  <inkml:trace contextRef="#ctx0" brushRef="#br0">1922 291 6565 0 0,'14'-44'63'0'0,"-6"23"292"0"0,5-29 0 0 0,-12 43-148 0 0,0 1-1 0 0,0 0 1 0 0,-1 0 0 0 0,0-1-1 0 0,0 1 1 0 0,0 0 0 0 0,-1 0-1 0 0,0 0 1 0 0,-2-9 0 0 0,1 11-117 0 0,0 1 0 0 0,0-1 0 0 0,0 1 1 0 0,0-1-1 0 0,-1 1 0 0 0,0 0 0 0 0,1 0 0 0 0,-1 0 1 0 0,0 0-1 0 0,0 1 0 0 0,-1-1 0 0 0,1 1 0 0 0,0-1 1 0 0,-1 1-1 0 0,0 1 0 0 0,1-1 0 0 0,-1 0 0 0 0,0 1 1 0 0,0 0-1 0 0,0-1 0 0 0,-7 0 0 0 0,-9-1-7 0 0,-1 0-1 0 0,-38-1 1 0 0,53 4-39 0 0,-58 1 190 0 0,0 2 0 0 0,-108 20 0 0 0,-124 46 490 0 0,166-34-103 0 0,2 6 1 0 0,-146 69-1 0 0,206-78-305 0 0,2 4 0 0 0,1 2 0 0 0,2 3 1 0 0,2 3-1 0 0,-83 77 0 0 0,118-95-205 0 0,1 1 1 0 0,-28 39-1 0 0,42-51-51 0 0,1 1-1 0 0,1 0 1 0 0,0 0-1 0 0,1 1 1 0 0,1 1-1 0 0,-8 24 1 0 0,14-35-37 0 0,-1 0 0 0 0,1 0 0 0 0,0 0 0 0 0,1 0 0 0 0,0 1-1 0 0,0-1 1 0 0,0 0 0 0 0,1 0 0 0 0,0 0 0 0 0,0 0 0 0 0,1 0 0 0 0,0 0 0 0 0,3 7 0 0 0,-1-5 3 0 0,0-1 1 0 0,1 1 0 0 0,1-1-1 0 0,-1-1 1 0 0,1 1 0 0 0,0-1-1 0 0,1 0 1 0 0,12 11 0 0 0,4-1 14 0 0,1-1 1 0 0,0-2 0 0 0,1 0 0 0 0,0-1 0 0 0,45 14-1 0 0,14 1-6 0 0,2-3 0 0 0,0-5 0 0 0,141 16 0 0 0,273-14-58 0 0,-222-28 22 0 0,0-13 1 0 0,-2-11-1 0 0,275-67 0 0 0,-273 23-90 0 0,-221 56 36 0 0,-1-3 0 0 0,94-51 0 0 0,-131 61 23 0 0,-1 0-1 0 0,-1-1 1 0 0,0-1-1 0 0,-1-1 0 0 0,0 0 1 0 0,-1-1-1 0 0,0 0 0 0 0,16-24 1 0 0,-25 30-10 0 0,-1 0 0 0 0,0 1 0 0 0,0-2-1 0 0,-1 1 1 0 0,0-1 0 0 0,-1 1 0 0 0,0-1 0 0 0,-1 0 0 0 0,1 0 0 0 0,-2 0 0 0 0,0 0 0 0 0,0-1 0 0 0,-1 1 0 0 0,0 0-1 0 0,0 0 1 0 0,-1-1 0 0 0,-1 1 0 0 0,0 0 0 0 0,-4-12 0 0 0,-1 4-42 0 0,0 0 0 0 0,-2 0-1 0 0,0 1 1 0 0,-1 0 0 0 0,-1 0 0 0 0,0 1 0 0 0,-1 1 0 0 0,-1 0-1 0 0,-1 0 1 0 0,-16-13 0 0 0,-4-1-39 0 0,-1 2 0 0 0,-2 1-1 0 0,-54-29 1 0 0,9 14 15 0 0,-2 4-1 0 0,-1 3 1 0 0,-2 4-1 0 0,-153-32 0 0 0,45 28-745 0 0,-221-10 0 0 0,153 35-858 0 0,195 11 337 0 0,-125 20 0 0 0,136-8 502 0 0,6 4-158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22.148"/>
    </inkml:context>
    <inkml:brush xml:id="br0">
      <inkml:brushProperty name="width" value="0.1" units="cm"/>
      <inkml:brushProperty name="height" value="0.1" units="cm"/>
    </inkml:brush>
  </inkml:definitions>
  <inkml:trace contextRef="#ctx0" brushRef="#br0">94 270 7905 0 0,'-1'-6'310'0'0,"0"0"0"0"0,0 1 0 0 0,1-1 0 0 0,0 0 0 0 0,1-9 0 0 0,-1 2 922 0 0,-3 95-790 0 0,1-52-443 0 0,0 0 1 0 0,3 0-1 0 0,7 57 0 0 0,6-25 57 0 0,-14-62-54 0 0,0 0 0 0 0,0 0 1 0 0,-1 0-1 0 0,1 0 1 0 0,0 0-1 0 0,0 0 0 0 0,0 0 1 0 0,0 0-1 0 0,0 0 0 0 0,0 0 1 0 0,0 0-1 0 0,0 0 1 0 0,0 0-1 0 0,0 0 0 0 0,0 0 1 0 0,0 0-1 0 0,0 0 1 0 0,0 0-1 0 0,-1 0 0 0 0,1 0 1 0 0,0 0-1 0 0,0 0 0 0 0,0 0 1 0 0,0 0-1 0 0,0 0 1 0 0,0 0-1 0 0,0 0 0 0 0,0 0 1 0 0,0 0-1 0 0,0 0 0 0 0,0 0 1 0 0,0 0-1 0 0,0 0 1 0 0,0 0-1 0 0,0 0 0 0 0,0 0 1 0 0,-1 1-1 0 0,1-1 0 0 0,0 0 1 0 0,0 0-1 0 0,0 0 1 0 0,0 0-1 0 0,-8-12 97 0 0,-9-17 2 0 0,3 1-102 0 0,1 1-1 0 0,2-2 0 0 0,1 0 1 0 0,-13-56-1 0 0,20 69 0 0 0,1 0 0 0 0,0-1 0 0 0,1 1 0 0 0,0 0 0 0 0,2-1 0 0 0,0 1 0 0 0,1-1 0 0 0,0 1 0 0 0,2 0 0 0 0,8-26 0 0 0,-10 36 3 0 0,0 0 0 0 0,1 0-1 0 0,0 0 1 0 0,1 1-1 0 0,-1-1 1 0 0,1 1-1 0 0,0 0 1 0 0,0 0 0 0 0,1 0-1 0 0,-1 1 1 0 0,1-1-1 0 0,11-6 1 0 0,-12 9-3 0 0,0-1 0 0 0,0 2 0 0 0,1-1 0 0 0,-1 0 0 0 0,1 1 0 0 0,-1-1 0 0 0,1 1 0 0 0,0 1 0 0 0,0-1 0 0 0,-1 1 0 0 0,1-1 0 0 0,0 2 0 0 0,0-1 0 0 0,0 0 0 0 0,-1 1 0 0 0,1 0 0 0 0,0 0 0 0 0,4 2 0 0 0,0 0-4 0 0,0 0 1 0 0,0 1-1 0 0,0 1 0 0 0,0-1 0 0 0,-1 1 0 0 0,0 1 0 0 0,0 0 0 0 0,0 0 0 0 0,-1 0 0 0 0,0 1 0 0 0,9 11 0 0 0,-13-15 18 0 0,0 1 0 0 0,-1-1 0 0 0,0 1-1 0 0,0-1 1 0 0,0 1 0 0 0,0 0 0 0 0,0 0-1 0 0,-1 0 1 0 0,0 0 0 0 0,0 0 0 0 0,0 0-1 0 0,0 0 1 0 0,-1 0 0 0 0,1 0 0 0 0,-1 0-1 0 0,0 1 1 0 0,0-1 0 0 0,-1 0 0 0 0,1 0 0 0 0,-1 0-1 0 0,0 0 1 0 0,0 0 0 0 0,0 0 0 0 0,-1 0-1 0 0,1 0 1 0 0,-1 0 0 0 0,0 0 0 0 0,-4 6-1 0 0,0-4 21 0 0,1 1 0 0 0,-1-1 0 0 0,0-1 0 0 0,-1 1 0 0 0,1-1 0 0 0,-1 0 0 0 0,0-1 0 0 0,0 0 0 0 0,0 0-1 0 0,-14 5 1 0 0,4-2-564 0 0,0-2-1 0 0,0 0 0 0 0,-34 5 0 0 0,49-10 402 0 0,1 0-1 0 0,0 0 1 0 0,0 0-1 0 0,0 0 0 0 0,0 0 1 0 0,0-1-1 0 0,-1 1 1 0 0,1 0-1 0 0,0-1 0 0 0,0 1 1 0 0,0-1-1 0 0,0 1 1 0 0,-1-1-1 0 0,-6-4-1093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22.477"/>
    </inkml:context>
    <inkml:brush xml:id="br0">
      <inkml:brushProperty name="width" value="0.1" units="cm"/>
      <inkml:brushProperty name="height" value="0.1" units="cm"/>
    </inkml:brush>
  </inkml:definitions>
  <inkml:trace contextRef="#ctx0" brushRef="#br0">38 8 8001 0 0,'-10'-3'81'0'0,"-10"-1"897"0"0,20 4-948 0 0,0 0-1 0 0,-1 0 1 0 0,1 0-1 0 0,0 0 1 0 0,0 0-1 0 0,-1 0 1 0 0,1 0 0 0 0,0 0-1 0 0,0 0 1 0 0,-1 0-1 0 0,1 0 1 0 0,0 0-1 0 0,0 0 1 0 0,-1 0-1 0 0,1 1 1 0 0,0-1-1 0 0,0 0 1 0 0,-1 0 0 0 0,1 0-1 0 0,0 0 1 0 0,0 0-1 0 0,0 1 1 0 0,-1-1-1 0 0,1 0 1 0 0,0 0-1 0 0,0 0 1 0 0,0 1-1 0 0,0-1 1 0 0,-1 0 0 0 0,1 0-1 0 0,0 1 1 0 0,0-1-1 0 0,0 0 1 0 0,0 0-1 0 0,0 1 1 0 0,0-1-1 0 0,0 0 1 0 0,0 0-1 0 0,0 1 1 0 0,0-1 0 0 0,0 0-1 0 0,0 0 1 0 0,0 1-1 0 0,0-1 1 0 0,0 0-1 0 0,0 0 1 0 0,0 1-1 0 0,0-1 1 0 0,0 0-1 0 0,0 0 1 0 0,0 1 0 0 0,1-1-1 0 0,-1 0 1 0 0,9 31 157 0 0,-2 0 0 0 0,-1 1 0 0 0,3 44 1 0 0,-5 97 342 0 0,-4-136-318 0 0,0-35-193 0 0,0-1 0 0 0,-1 1 0 0 0,1-1 0 0 0,0 1 1 0 0,0-1-1 0 0,1 0 0 0 0,-1 1 0 0 0,0-1 0 0 0,0 1 0 0 0,1-1 0 0 0,-1 0 0 0 0,1 1 0 0 0,-1-1 0 0 0,1 0 0 0 0,-1 1 0 0 0,1-1 0 0 0,0 0 1 0 0,0 0-1 0 0,-1 0 0 0 0,1 0 0 0 0,0 0 0 0 0,0 0 0 0 0,0 0 0 0 0,1 0 0 0 0,-1 0 0 0 0,1 1 0 0 0,1-2-5 0 0,0 1-1 0 0,0-1 0 0 0,-1 1 0 0 0,1-1 1 0 0,0 0-1 0 0,0 0 0 0 0,0 0 1 0 0,0-1-1 0 0,0 1 0 0 0,-1-1 1 0 0,1 0-1 0 0,4-1 0 0 0,164-56-4131 0 0,-152 52 3022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23.006"/>
    </inkml:context>
    <inkml:brush xml:id="br0">
      <inkml:brushProperty name="width" value="0.1" units="cm"/>
      <inkml:brushProperty name="height" value="0.1" units="cm"/>
    </inkml:brush>
  </inkml:definitions>
  <inkml:trace contextRef="#ctx0" brushRef="#br0">0 154 6721 0 0,'13'-83'2881'0'0,"-13"89"-2755"0"0,1 0 1 0 0,1 0-1 0 0,-1 0 0 0 0,4 8 1 0 0,2 8 52 0 0,1 21 122 0 0,-1-1-1 0 0,-2 2 1 0 0,-1 54 0 0 0,-4-91-295 0 0,0 0 0 0 0,0 0 1 0 0,0 0-1 0 0,1 0 1 0 0,0 0-1 0 0,1 0 0 0 0,0 0 1 0 0,3 8-1 0 0,-6-21 40 0 0,0 0 0 0 0,1-1-1 0 0,0 1 1 0 0,0 0 0 0 0,1 0 0 0 0,1-10 0 0 0,2-26-209 0 0,-1 0 132 0 0,1 2 0 0 0,2-1-1 0 0,2 0 1 0 0,14-40 0 0 0,-6 33 60 0 0,-14 45-28 0 0,-1 0-1 0 0,1-1 0 0 0,0 1 0 0 0,0 0 0 0 0,0 0 0 0 0,1 0 0 0 0,-1 0 0 0 0,1 0 1 0 0,-1 0-1 0 0,7-4 0 0 0,-8 7-2 0 0,-1-1-1 0 0,1 1 1 0 0,0 0 0 0 0,-1 0 0 0 0,1-1 0 0 0,0 1-1 0 0,-1 0 1 0 0,1 0 0 0 0,0 0 0 0 0,-1-1 0 0 0,1 1-1 0 0,0 0 1 0 0,0 0 0 0 0,-1 0 0 0 0,1 0 0 0 0,0 1-1 0 0,0-1 1 0 0,-1 0 0 0 0,1 0 0 0 0,0 0 0 0 0,-1 0 0 0 0,1 1-1 0 0,0-1 1 0 0,-1 0 0 0 0,1 1 0 0 0,0-1 0 0 0,0 1-1 0 0,1 1 0 0 0,0 0 0 0 0,0 0-1 0 0,0 0 1 0 0,-1 0 0 0 0,1 0-1 0 0,-1 0 1 0 0,3 5-1 0 0,1 2 9 0 0,-2 0-1 0 0,1 0 0 0 0,2 13 0 0 0,17 115 588 0 0,-16-88-304 0 0,-7-48-282 0 0,0 0 0 0 0,0-1 0 0 0,0 1 0 0 0,0 0 0 0 0,0 0 0 0 0,0 0 0 0 0,0-1 0 0 0,0 1 0 0 0,1 0 0 0 0,-1-1 0 0 0,0 1 0 0 0,1 0 0 0 0,-1 0 0 0 0,0-1 0 0 0,1 1 0 0 0,-1-1 0 0 0,1 1 0 0 0,-1 0-1 0 0,1-1 1 0 0,0 1 0 0 0,0-1 14 0 0,-1 0 0 0 0,0 0-1 0 0,1 0 1 0 0,-1 0-1 0 0,1 0 1 0 0,-1-1-1 0 0,1 1 1 0 0,-1 0-1 0 0,0 0 1 0 0,1-1 0 0 0,-1 1-1 0 0,1 0 1 0 0,-1-1-1 0 0,0 1 1 0 0,1 0-1 0 0,-1-1 1 0 0,0 1-1 0 0,0 0 1 0 0,1-1 0 0 0,-1 1-1 0 0,0-1 1 0 0,1 0-1 0 0,13-33 589 0 0,-8 15-561 0 0,1 1 0 0 0,1 1 0 0 0,0-1 1 0 0,1 1-1 0 0,1 1 0 0 0,0 0 0 0 0,2 0 1 0 0,14-16-1 0 0,-25 31-45 0 0,0 0 0 0 0,0-1 1 0 0,1 1-1 0 0,-1 0 0 0 0,0 0 0 0 0,0 0 1 0 0,1 0-1 0 0,-1 0 0 0 0,1 0 0 0 0,-1 0 0 0 0,1 0 1 0 0,-1 1-1 0 0,1-1 0 0 0,-1 1 0 0 0,1-1 1 0 0,-1 1-1 0 0,1-1 0 0 0,0 1 0 0 0,-1 0 0 0 0,1 0 1 0 0,0 0-1 0 0,-1 0 0 0 0,1 0 0 0 0,0 0 1 0 0,-1 0-1 0 0,1 1 0 0 0,0-1 0 0 0,-1 1 1 0 0,1-1-1 0 0,0 1 0 0 0,-1-1 0 0 0,1 1 0 0 0,-1 0 1 0 0,0 0-1 0 0,1 0 0 0 0,-1 0 0 0 0,1 0 1 0 0,-1 0-1 0 0,2 2 0 0 0,0 1 11 0 0,0 0 0 0 0,0 1 0 0 0,0-1 0 0 0,0 1 0 0 0,-1 0 0 0 0,0-1 0 0 0,0 1 0 0 0,0 0 0 0 0,-1 0 0 0 0,0 0 0 0 0,2 9 0 0 0,3 178-1030 0 0,-6-155 83 0 0,0-3-189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24.200"/>
    </inkml:context>
    <inkml:brush xml:id="br0">
      <inkml:brushProperty name="width" value="0.1" units="cm"/>
      <inkml:brushProperty name="height" value="0.1" units="cm"/>
    </inkml:brush>
  </inkml:definitions>
  <inkml:trace contextRef="#ctx0" brushRef="#br0">1796 187 7357 0 0,'1'-2'112'0'0,"-1"0"1"0"0,1 0-1 0 0,-1 0 1 0 0,0 0-1 0 0,0 0 1 0 0,0 0-1 0 0,0 0 1 0 0,0 0-1 0 0,0 0 1 0 0,0 0-1 0 0,-1 0 1 0 0,1 0 0 0 0,-1 0-1 0 0,0 0 1 0 0,1 1-1 0 0,-3-4 1 0 0,1 1 134 0 0,-1 0 0 0 0,1 0 1 0 0,-1 0-1 0 0,0 1 0 0 0,-1-1 1 0 0,-6-5-1 0 0,-2 0 146 0 0,-1 0-1 0 0,-1 0 0 0 0,-18-8 0 0 0,1 4-173 0 0,-1 0 0 0 0,-1 2-1 0 0,0 2 1 0 0,-1 0-1 0 0,0 3 1 0 0,-68-5-1 0 0,29 8-4 0 0,-1 4 0 0 0,-89 13 0 0 0,72-1 39 0 0,1 4-1 0 0,0 4 1 0 0,-153 57 0 0 0,200-60-124 0 0,2 1-1 0 0,0 2 1 0 0,1 2 0 0 0,-59 45-1 0 0,71-44-59 0 0,0 0 0 0 0,2 2 0 0 0,1 1-1 0 0,1 1 1 0 0,1 1 0 0 0,-23 37 0 0 0,28-37-7 0 0,2 0 1 0 0,1 0-1 0 0,1 2 1 0 0,-19 61-1 0 0,30-82-25 0 0,0 1 0 0 0,1 0-1 0 0,1 1 1 0 0,0-1 0 0 0,0 0 0 0 0,1 0 0 0 0,1 0-1 0 0,0 0 1 0 0,0 1 0 0 0,1-1 0 0 0,1 0-1 0 0,0-1 1 0 0,0 1 0 0 0,1 0 0 0 0,0-1 0 0 0,1 0-1 0 0,0 0 1 0 0,10 14 0 0 0,-1-7 31 0 0,0-1 0 0 0,1-1-1 0 0,1 0 1 0 0,0-1 0 0 0,1-1 0 0 0,0 0 0 0 0,1-1-1 0 0,0-1 1 0 0,1-1 0 0 0,0-1 0 0 0,22 8 0 0 0,28 7 114 0 0,136 28 0 0 0,-51-24-57 0 0,205 10-1 0 0,161-24-70 0 0,194-44-135 0 0,-509 8 75 0 0,293-69 0 0 0,-415 69 44 0 0,102-39 0 0 0,-153 48-42 0 0,0-2 0 0 0,-1-1 1 0 0,-1-1-1 0 0,-1-2 0 0 0,54-43 0 0 0,-73 52-22 0 0,1 0-1 0 0,-1-1 0 0 0,-1 0 1 0 0,0 0-1 0 0,-1-1 0 0 0,0 0 1 0 0,-1-1-1 0 0,0 0 0 0 0,-1 0 0 0 0,0 0 1 0 0,-1-1-1 0 0,3-13 0 0 0,-5 15-8 0 0,-1 0-1 0 0,-1 0 1 0 0,0 0-1 0 0,-1 0 0 0 0,0 0 1 0 0,-1-1-1 0 0,0 1 0 0 0,-1 1 1 0 0,0-1-1 0 0,-1 0 1 0 0,-1 0-1 0 0,0 1 0 0 0,0 0 1 0 0,-10-19-1 0 0,3 12 4 0 0,-1 0 0 0 0,-1 0 0 0 0,-1 1-1 0 0,0 1 1 0 0,-1 0 0 0 0,-1 1 0 0 0,0 1 0 0 0,-1 0 0 0 0,-1 2 0 0 0,0 0 0 0 0,-38-19-1 0 0,-2 4 0 0 0,0 3-1 0 0,-114-29 0 0 0,-27 7-286 0 0,-373-37 0 0 0,388 68-1237 0 0,-363 20 0 0 0,482 0 639 0 0,1 3 1 0 0,0 3-1 0 0,1 2 0 0 0,-73 26 1 0 0,90-19-19 0 0,7 3-59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34.161"/>
    </inkml:context>
    <inkml:brush xml:id="br0">
      <inkml:brushProperty name="width" value="0.1" units="cm"/>
      <inkml:brushProperty name="height" value="0.1" units="cm"/>
    </inkml:brush>
  </inkml:definitions>
  <inkml:trace contextRef="#ctx0" brushRef="#br0">496 230 10881 0 0,'2'-5'139'0'0,"0"0"0"0"0,0 0 0 0 0,0 0 0 0 0,6-7-1 0 0,5-14 915 0 0,-10 20-834 0 0,-1-1-1 0 0,0 0 1 0 0,-1 0-1 0 0,1-1 1 0 0,-1 1-1 0 0,0 0 0 0 0,-1 0 1 0 0,0 0-1 0 0,0-1 1 0 0,-1 1-1 0 0,1 0 0 0 0,-2 0 1 0 0,-1-9-1 0 0,1 12-191 0 0,1 0 1 0 0,-1 1-1 0 0,1-1 0 0 0,-1 1 0 0 0,0-1 0 0 0,-1 1 0 0 0,1 0 0 0 0,0 0 0 0 0,-1 0 1 0 0,0 0-1 0 0,0 0 0 0 0,0 1 0 0 0,0-1 0 0 0,0 1 0 0 0,0 0 0 0 0,-1 0 1 0 0,1 0-1 0 0,-1 0 0 0 0,1 1 0 0 0,-1-1 0 0 0,0 1 0 0 0,1 0 0 0 0,-1 0 0 0 0,0 0 1 0 0,0 1-1 0 0,-4-1 0 0 0,-3 1-20 0 0,0 0 1 0 0,0 1-1 0 0,1 0 1 0 0,-1 0-1 0 0,1 2 0 0 0,-1-1 1 0 0,1 1-1 0 0,-11 5 1 0 0,-5 2 133 0 0,-45 27 0 0 0,51-24-9 0 0,0 0 0 0 0,1 2 1 0 0,0 0-1 0 0,1 1 1 0 0,1 0-1 0 0,1 2 1 0 0,0 0-1 0 0,-24 37 0 0 0,32-42-41 0 0,0 0 0 0 0,1 0 0 0 0,1 1-1 0 0,0 0 1 0 0,1 1 0 0 0,0 0 0 0 0,1-1-1 0 0,1 1 1 0 0,0 0 0 0 0,1 1 0 0 0,1-1-1 0 0,0 0 1 0 0,1 1 0 0 0,3 27-1 0 0,-1-34-56 0 0,0 0 0 0 0,1 0 0 0 0,0 0 0 0 0,0 0 0 0 0,1 0 0 0 0,0-1 0 0 0,0 0 0 0 0,1 0 0 0 0,0 0 0 0 0,1 0 0 0 0,-1-1 0 0 0,2 0 0 0 0,-1 0 0 0 0,1 0 0 0 0,0-1 0 0 0,12 9 0 0 0,-8-9-67 0 0,0 1 0 0 0,0-2-1 0 0,1 1 1 0 0,0-1 0 0 0,0-1 0 0 0,0 0-1 0 0,0-1 1 0 0,0 0 0 0 0,1-1 0 0 0,0-1-1 0 0,21 1 1 0 0,-3-3-995 0 0,0-1 0 0 0,-1-2 0 0 0,1-1 0 0 0,-1-2 0 0 0,53-18 0 0 0,-45 12-746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24.774"/>
    </inkml:context>
    <inkml:brush xml:id="br0">
      <inkml:brushProperty name="width" value="0.1" units="cm"/>
      <inkml:brushProperty name="height" value="0.1" units="cm"/>
    </inkml:brush>
  </inkml:definitions>
  <inkml:trace contextRef="#ctx0" brushRef="#br0">291 227 7101 0 0,'27'-12'898'0'0,"0"-2"0"0"0,-1-2 1 0 0,-1 0-1 0 0,0-1 1 0 0,40-38-1 0 0,-63 54-821 0 0,0-1 0 0 0,0 1 0 0 0,-1-1 0 0 0,1 0 0 0 0,-1 0 0 0 0,1 0 0 0 0,-1 0 0 0 0,0 0 0 0 0,0 0 0 0 0,0 0 0 0 0,0 0 0 0 0,0 0 1 0 0,0 0-1 0 0,-1 0 0 0 0,1-1 0 0 0,-1 1 0 0 0,1 0 0 0 0,-1-1 0 0 0,0 1 0 0 0,0 0 0 0 0,0-1 0 0 0,0 1 0 0 0,-1-3 0 0 0,0 3-48 0 0,1 0-1 0 0,-1-1 1 0 0,-1 1 0 0 0,1 0-1 0 0,0 0 1 0 0,-1 0 0 0 0,1 0-1 0 0,-1 0 1 0 0,1 0 0 0 0,-1 1 0 0 0,0-1-1 0 0,0 1 1 0 0,0-1 0 0 0,0 1-1 0 0,0-1 1 0 0,0 1 0 0 0,0 0 0 0 0,0 0-1 0 0,-1 0 1 0 0,1 0 0 0 0,-5 0-1 0 0,-3-2-39 0 0,-1 1-1 0 0,0 1 0 0 0,0 0 1 0 0,0 0-1 0 0,0 1 0 0 0,-18 2 1 0 0,-67 14-51 0 0,88-14 61 0 0,-10 2-3 0 0,-85 21-25 0 0,90-21 34 0 0,0 1 0 0 0,0 0 0 0 0,0 1 0 0 0,1 0 0 0 0,-19 13 0 0 0,29-17-4 0 0,0-1 1 0 0,1 0-1 0 0,-1 1 1 0 0,0-1-1 0 0,1 1 1 0 0,-1-1-1 0 0,1 1 1 0 0,-1 0-1 0 0,1 0 0 0 0,0 0 1 0 0,-1-1-1 0 0,1 1 1 0 0,0 0-1 0 0,0 1 1 0 0,1-1-1 0 0,-1 0 0 0 0,0 0 1 0 0,1 0-1 0 0,-1 0 1 0 0,1 1-1 0 0,0-1 1 0 0,0 0-1 0 0,0 0 1 0 0,0 1-1 0 0,0-1 0 0 0,0 0 1 0 0,0 0-1 0 0,1 1 1 0 0,-1-1-1 0 0,1 0 1 0 0,0 0-1 0 0,0 0 1 0 0,0 0-1 0 0,0 0 0 0 0,0 0 1 0 0,0 0-1 0 0,0 0 1 0 0,0 0-1 0 0,4 3 1 0 0,2 3 5 0 0,1 1 1 0 0,1-1-1 0 0,-1 0 1 0 0,1-1-1 0 0,1 0 1 0 0,14 8-1 0 0,17 6-9 0 0,0-3 1 0 0,0-1-1 0 0,75 18 1 0 0,40 16 0 0 0,-153-50-1 0 0,0 0-1 0 0,-1 0 0 0 0,1 0 0 0 0,-1 1 0 0 0,1-1 0 0 0,-1 1 1 0 0,0-1-1 0 0,3 3 0 0 0,-5-3 3 0 0,0-1 0 0 0,1 0 0 0 0,-1 0 0 0 0,0 1 0 0 0,0-1 0 0 0,0 0 0 0 0,0 1 0 0 0,0-1 0 0 0,1 0 0 0 0,-1 0 0 0 0,0 1 0 0 0,0-1 0 0 0,0 0 0 0 0,0 1 0 0 0,0-1 0 0 0,0 0 0 0 0,0 1 0 0 0,0-1 0 0 0,0 0 0 0 0,0 1 0 0 0,0-1 0 0 0,0 0 0 0 0,-1 0 0 0 0,1 1 0 0 0,0-1 0 0 0,0 0 0 0 0,0 1 0 0 0,-13 8 0 0 0,1-3 2 0 0,-1-2-1 0 0,0 1 1 0 0,0-2 0 0 0,-26 5 0 0 0,-58-1-105 0 0,69-5 26 0 0,-118 0-620 0 0,128-3 297 0 0,0 0 0 0 0,1-2 0 0 0,-1 0 0 0 0,1-1-1 0 0,0-1 1 0 0,-20-8 0 0 0,36 12 298 0 0,-1 1 0 0 0,1-1 0 0 0,0 0 0 0 0,0 0 1 0 0,0 1-1 0 0,0-1 0 0 0,0 0 0 0 0,0 0 0 0 0,0 0 0 0 0,0 0 0 0 0,0 0 0 0 0,0-1 1 0 0,0 1-1 0 0,1 0 0 0 0,-1 0 0 0 0,0 0 0 0 0,1-1 0 0 0,-1 1 0 0 0,1 0 0 0 0,-1-1 0 0 0,1 1 1 0 0,0 0-1 0 0,0-1 0 0 0,-1 1 0 0 0,1 0 0 0 0,0-1 0 0 0,0 1 0 0 0,0-1 0 0 0,1 1 0 0 0,-1 0 1 0 0,0-1-1 0 0,0 1 0 0 0,1 0 0 0 0,-1-1 0 0 0,1 1 0 0 0,-1 0 0 0 0,2-3 0 0 0,8-5-822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25.335"/>
    </inkml:context>
    <inkml:brush xml:id="br0">
      <inkml:brushProperty name="width" value="0.1" units="cm"/>
      <inkml:brushProperty name="height" value="0.1" units="cm"/>
    </inkml:brush>
  </inkml:definitions>
  <inkml:trace contextRef="#ctx0" brushRef="#br0">1 244 7517 0 0,'18'-16'616'0'0,"-11"9"-259"0"0,1 0 0 0 0,0 1 0 0 0,0 0 0 0 0,1 0 0 0 0,13-6 0 0 0,-21 11-338 0 0,1 0 0 0 0,-1 1-1 0 0,1-1 1 0 0,0 1-1 0 0,-1-1 1 0 0,1 1-1 0 0,0 0 1 0 0,-1 0 0 0 0,1-1-1 0 0,0 1 1 0 0,-1 1-1 0 0,1-1 1 0 0,0 0-1 0 0,-1 0 1 0 0,1 1 0 0 0,0-1-1 0 0,-1 0 1 0 0,1 1-1 0 0,0 0 1 0 0,-1-1-1 0 0,1 1 1 0 0,-1 0 0 0 0,1 0-1 0 0,-1 0 1 0 0,0 0-1 0 0,1 0 1 0 0,-1 0-1 0 0,0 0 1 0 0,0 1 0 0 0,0-1-1 0 0,0 0 1 0 0,0 1-1 0 0,0-1 1 0 0,0 1-1 0 0,0-1 1 0 0,0 1 0 0 0,-1-1-1 0 0,1 1 1 0 0,0 2-1 0 0,3 8 50 0 0,0 0 0 0 0,-1 0 0 0 0,0 0 0 0 0,-1 0-1 0 0,0 0 1 0 0,-1 1 0 0 0,-1 17 0 0 0,-1-11-57 0 0,-1 0 0 0 0,0 0-1 0 0,-2 0 1 0 0,-6 21 0 0 0,10-38-7 0 0,-18 44-17 0 0,17-43 14 0 0,0-1 0 0 0,0 0 0 0 0,0 1 0 0 0,-1-1 1 0 0,1 0-1 0 0,-1 0 0 0 0,0 0 0 0 0,1 0 0 0 0,-1 0 0 0 0,0 0 1 0 0,0 0-1 0 0,0-1 0 0 0,-1 1 0 0 0,1-1 0 0 0,-4 3 0 0 0,0-41 825 0 0,1 11-797 0 0,0 0 0 0 0,2 0-1 0 0,1-1 1 0 0,1 1 0 0 0,3-45-1 0 0,0 51-26 0 0,1-1-1 0 0,1 1 0 0 0,1 0 1 0 0,0 0-1 0 0,2 1 0 0 0,0-1 1 0 0,18-33-1 0 0,-21 46-2 0 0,1 0 1 0 0,-1 1-1 0 0,1 0 0 0 0,1-1 1 0 0,-1 2-1 0 0,1-1 0 0 0,0 1 1 0 0,0-1-1 0 0,1 2 0 0 0,0-1 1 0 0,0 1-1 0 0,0 0 0 0 0,0 0 0 0 0,9-2 1 0 0,-10 4-7 0 0,1 0 0 0 0,-1 0 1 0 0,1 1-1 0 0,-1 0 0 0 0,1 1 1 0 0,0-1-1 0 0,-1 1 0 0 0,1 0 1 0 0,0 1-1 0 0,-1 0 0 0 0,1 0 1 0 0,-1 0-1 0 0,1 1 0 0 0,-1 0 1 0 0,0 0-1 0 0,1 1 0 0 0,8 5 0 0 0,-12-7 0 0 0,1 1 0 0 0,-1 0-1 0 0,0 1 1 0 0,-1-1 0 0 0,1 0-1 0 0,0 1 1 0 0,-1-1-1 0 0,1 1 1 0 0,-1 0 0 0 0,0 0-1 0 0,0 0 1 0 0,0 0 0 0 0,0 0-1 0 0,0 1 1 0 0,-1-1 0 0 0,1 1-1 0 0,-1-1 1 0 0,0 1-1 0 0,0-1 1 0 0,0 1 0 0 0,-1-1-1 0 0,1 1 1 0 0,-1 0 0 0 0,0-1-1 0 0,0 1 1 0 0,0 0-1 0 0,-1-1 1 0 0,1 1 0 0 0,-1 0-1 0 0,0-1 1 0 0,0 1 0 0 0,-2 4-1 0 0,0 0 2 0 0,0-1-1 0 0,0 0 0 0 0,-1-1 1 0 0,0 1-1 0 0,0 0 1 0 0,0-1-1 0 0,-1 0 1 0 0,0 0-1 0 0,0-1 0 0 0,-1 1 1 0 0,1-1-1 0 0,-1 0 1 0 0,0 0-1 0 0,-13 6 0 0 0,-25 9 7 0 0,-84 25 0 0 0,125-42-14 0 0,14-1 26 0 0,32 1 48 0 0,1 0-18 0 0,-21 0-27 0 0,1 2-1 0 0,-1 0 1 0 0,0 2-1 0 0,0 0 0 0 0,-1 2 1 0 0,26 13-1 0 0,-36-16-37 0 0,0 2-1 0 0,-1-1 0 0 0,0 1 0 0 0,0 1 1 0 0,-1 0-1 0 0,0 1 0 0 0,0 0 1 0 0,-1 0-1 0 0,0 1 0 0 0,-1 0 1 0 0,0 0-1 0 0,7 16 0 0 0,-13-22-242 0 0,0 1 0 0 0,0-1-1 0 0,0 1 1 0 0,-1 0 0 0 0,0-1 0 0 0,0 1-1 0 0,-1 0 1 0 0,0 0 0 0 0,1 0-1 0 0,-3 8 1 0 0,1-4-669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25.894"/>
    </inkml:context>
    <inkml:brush xml:id="br0">
      <inkml:brushProperty name="width" value="0.1" units="cm"/>
      <inkml:brushProperty name="height" value="0.1" units="cm"/>
    </inkml:brush>
  </inkml:definitions>
  <inkml:trace contextRef="#ctx0" brushRef="#br0">1 155 7645 0 0,'4'-75'2496'0'0,"3"224"-650"0"0,0 7-1251 0 0,-5-135-538 0 0,0-21 85 0 0,1-13 118 0 0,6-35-96 0 0,22-64 1 0 0,-15 58-169 0 0,-14 47-6 0 0,6-23-19 0 0,14-31 0 0 0,-19 54 20 0 0,0 0 1 0 0,1 0-1 0 0,-1 1 1 0 0,1-1 0 0 0,0 1-1 0 0,1 0 1 0 0,0 0-1 0 0,0 1 1 0 0,0-1 0 0 0,9-6-1 0 0,-14 11 7 0 0,1 1 1 0 0,0-1-1 0 0,0 1 0 0 0,0-1 1 0 0,0 1-1 0 0,0-1 0 0 0,0 1 0 0 0,0-1 1 0 0,-1 1-1 0 0,1 0 0 0 0,0 0 0 0 0,0-1 1 0 0,0 1-1 0 0,0 0 0 0 0,0 0 0 0 0,0 0 1 0 0,0 0-1 0 0,1 0 0 0 0,-1 0 1 0 0,0 1-1 0 0,0-1 0 0 0,-1 0 0 0 0,3 1 1 0 0,-1 0-4 0 0,-1 0 1 0 0,0 0 0 0 0,1 0 0 0 0,-1 0 0 0 0,0 1-1 0 0,0-1 1 0 0,0 0 0 0 0,0 0 0 0 0,0 1-1 0 0,0-1 1 0 0,0 1 0 0 0,0-1 0 0 0,0 3 0 0 0,2 5-10 0 0,0 0 0 0 0,-1 0 1 0 0,3 19-1 0 0,-5-28 15 0 0,3 34 33 0 0,-2 1 1 0 0,-6 63 0 0 0,0 3 59 0 0,4-90-84 0 0,1-9-6 0 0,-1 0 0 0 0,1 0 0 0 0,0 0 0 0 0,0 0-1 0 0,0 0 1 0 0,0 0 0 0 0,0 0 0 0 0,1 0 0 0 0,-1 0 0 0 0,0-1 0 0 0,1 1 0 0 0,0 0 0 0 0,-1 0 0 0 0,1 0-1 0 0,0 0 1 0 0,2 2 0 0 0,33-43 161 0 0,-1-1 0 0 0,45-71 0 0 0,-75 104-132 0 0,30-42 173 0 0,-31 44-181 0 0,0 1 0 0 0,0 0 0 0 0,0 0 0 0 0,0 0 0 0 0,0 0 0 0 0,1 1 0 0 0,9-6 0 0 0,-13 9-24 0 0,0-1-1 0 0,1 1 1 0 0,-1 0 0 0 0,0-1 0 0 0,0 1 0 0 0,0 0 0 0 0,0 0 0 0 0,1 0 0 0 0,-1 0 0 0 0,0 0 0 0 0,0 0 0 0 0,0 0 0 0 0,1 0 0 0 0,-1 1-1 0 0,0-1 1 0 0,0 0 0 0 0,0 1 0 0 0,0-1 0 0 0,0 1 0 0 0,0-1 0 0 0,0 1 0 0 0,0-1 0 0 0,0 1 0 0 0,0 0 0 0 0,0 0 0 0 0,0-1 0 0 0,0 1-1 0 0,0 0 1 0 0,-1 0 0 0 0,1 0 0 0 0,0 0 0 0 0,-1 0 0 0 0,1 0 0 0 0,0 0 0 0 0,-1 0 0 0 0,1 0 0 0 0,-1 0 0 0 0,1 2 0 0 0,2 6 11 0 0,0 0 0 0 0,0 1 0 0 0,2 15 0 0 0,-4-19-6 0 0,12 132 9 0 0,-9-74-557 0 0,-1 9-1033 0 0,0-35 429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26.836"/>
    </inkml:context>
    <inkml:brush xml:id="br0">
      <inkml:brushProperty name="width" value="0.1" units="cm"/>
      <inkml:brushProperty name="height" value="0.1" units="cm"/>
    </inkml:brush>
  </inkml:definitions>
  <inkml:trace contextRef="#ctx0" brushRef="#br0">1490 242 7453 0 0,'3'-4'152'0'0,"0"-1"0"0"0,-1 1-1 0 0,1-1 1 0 0,-1 0 0 0 0,0 0 0 0 0,0 0 0 0 0,-1 0 0 0 0,1 0 0 0 0,-1 0 0 0 0,0 0 0 0 0,-1 0 0 0 0,1-1 0 0 0,-1 1 0 0 0,0 0-1 0 0,0-1 1 0 0,0 1 0 0 0,-1 0 0 0 0,0 0 0 0 0,-3-9 0 0 0,2 8-78 0 0,0-1 0 0 0,-1 1-1 0 0,0 1 1 0 0,-1-1 0 0 0,1 0 0 0 0,-1 1 0 0 0,0-1-1 0 0,0 1 1 0 0,-1 0 0 0 0,1 1 0 0 0,-1-1 0 0 0,0 1-1 0 0,-1 0 1 0 0,1 0 0 0 0,-10-5 0 0 0,-3 1-38 0 0,1 1 0 0 0,-1 0 1 0 0,0 1-1 0 0,0 1 0 0 0,-1 1 1 0 0,1 1-1 0 0,-1 0 1 0 0,-31 0-1 0 0,6 4 170 0 0,0 1 1 0 0,-69 14-1 0 0,28 2 81 0 0,1 3 0 0 0,1 5 0 0 0,1 2-1 0 0,1 5 1 0 0,2 3 0 0 0,2 3-1 0 0,-97 66 1 0 0,146-86-216 0 0,0 1-1 0 0,2 1 1 0 0,0 2-1 0 0,2 0 1 0 0,0 1-1 0 0,-39 56 1 0 0,53-65-43 0 0,1 0 0 0 0,0 1 0 0 0,1 0 0 0 0,1 0 0 0 0,1 1 0 0 0,0 0 0 0 0,1 0 1 0 0,1 0-1 0 0,1 1 0 0 0,0 0 0 0 0,1-1 0 0 0,1 1 0 0 0,1 0 0 0 0,4 34 0 0 0,-2-35 6 0 0,2-1-1 0 0,-1 0 0 0 0,2 0 1 0 0,0-1-1 0 0,1 0 0 0 0,1 0 1 0 0,0 0-1 0 0,1 0 0 0 0,1-1 1 0 0,10 14-1 0 0,-4-11 3 0 0,0 0 0 0 0,1-1 0 0 0,0-1-1 0 0,1 0 1 0 0,1-2 0 0 0,31 19 0 0 0,-11-11 12 0 0,1-1 0 0 0,68 23 1 0 0,82 12-3 0 0,-76-30-18 0 0,1-5-1 0 0,1-5 1 0 0,0-5-1 0 0,166-6 1 0 0,246-47 40 0 0,-3-36-92 0 0,-338 47 18 0 0,362-115 0 0 0,-495 127 9 0 0,70-36 1 0 0,-94 40-3 0 0,0-2-1 0 0,-2 0 1 0 0,42-37 0 0 0,-61 48-10 0 0,0-1 1 0 0,-1 1-1 0 0,0-1 0 0 0,-1-1 1 0 0,0 1-1 0 0,0-1 1 0 0,-1-1-1 0 0,0 1 1 0 0,6-17-1 0 0,-9 20-2 0 0,-1 0 0 0 0,1 0 0 0 0,-1-1 0 0 0,0 1-1 0 0,0 0 1 0 0,-1-1 0 0 0,0 1 0 0 0,0-1 0 0 0,-1 1-1 0 0,0-1 1 0 0,0 1 0 0 0,0 0 0 0 0,-1-1 0 0 0,0 1-1 0 0,0 0 1 0 0,0 0 0 0 0,-4-6 0 0 0,0 2-11 0 0,-1 0 0 0 0,0 1 1 0 0,-1-1-1 0 0,0 2 0 0 0,0-1 0 0 0,-1 1 1 0 0,0 0-1 0 0,0 1 0 0 0,-1 0 0 0 0,-11-7 1 0 0,-13-4-62 0 0,-67-27 0 0 0,-6 6-67 0 0,-198-44 0 0 0,-118 6-25 0 0,379 70 158 0 0,-527-75-408 0 0,-2 36-1672 0 0,383 46 256 0 0,154 1 967 0 0,1 3 1 0 0,-1 1-1 0 0,-42 11 0 0 0,49-7-7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27.573"/>
    </inkml:context>
    <inkml:brush xml:id="br0">
      <inkml:brushProperty name="width" value="0.1" units="cm"/>
      <inkml:brushProperty name="height" value="0.1" units="cm"/>
    </inkml:brush>
  </inkml:definitions>
  <inkml:trace contextRef="#ctx0" brushRef="#br0">1 120 7937 0 0,'2'-10'371'0'0,"1"0"0"0"0,0 0-1 0 0,0 1 1 0 0,1-1 0 0 0,0 1 0 0 0,1-1 0 0 0,0 2 0 0 0,1-1 0 0 0,0 0 0 0 0,0 1 0 0 0,7-7 0 0 0,-13 14-340 0 0,0 1-1 0 0,1 0 1 0 0,-1 0 0 0 0,0 0 0 0 0,0 0 0 0 0,0 0-1 0 0,0 0 1 0 0,0-1 0 0 0,0 1 0 0 0,0 0 0 0 0,0 0-1 0 0,0 0 1 0 0,1 0 0 0 0,-1 0 0 0 0,0 0 0 0 0,0 0-1 0 0,0 0 1 0 0,0 0 0 0 0,0 0 0 0 0,1 0-1 0 0,-1 0 1 0 0,0 0 0 0 0,0 0 0 0 0,0 0 0 0 0,0 0-1 0 0,0-1 1 0 0,1 2 0 0 0,-1-1 0 0 0,0 0 0 0 0,0 0-1 0 0,0 0 1 0 0,0 0 0 0 0,0 0 0 0 0,0 0 0 0 0,1 0-1 0 0,-1 0 1 0 0,0 0 0 0 0,0 0 0 0 0,0 0 0 0 0,0 0-1 0 0,0 0 1 0 0,0 0 0 0 0,1 0 0 0 0,-1 0 0 0 0,0 1-1 0 0,1 8 505 0 0,-6 16-511 0 0,4-20 88 0 0,-18 164 256 0 0,13-87-329 0 0,4-62-109 0 0,-2 17 178 0 0,1 44 1 0 0,4-70-335 0 0,0 0 0 0 0,0 0 0 0 0,1 0 1 0 0,0 0-1 0 0,1 0 0 0 0,0 0 0 0 0,1-1 0 0 0,7 15 1 0 0,-10-22-47 0 0,0 0 1 0 0,1-1-1 0 0,-1 1 1 0 0,1-1-1 0 0,0 1 1 0 0,0-1 0 0 0,0 1-1 0 0,0-1 1 0 0,1 0-1 0 0,-1 0 1 0 0,3 2-1 0 0,-4-4 156 0 0,-1 0-1 0 0,1 1 1 0 0,0-1 0 0 0,0 0-1 0 0,-1 0 1 0 0,1 0-1 0 0,0 1 1 0 0,0-1-1 0 0,0 0 1 0 0,-1 0-1 0 0,1 0 1 0 0,0 0-1 0 0,0-1 1 0 0,0 1-1 0 0,-1 0 1 0 0,1 0 0 0 0,0 0-1 0 0,1-1 1 0 0,0 0-52 0 0,-1 0 1 0 0,1 0-1 0 0,0 0 1 0 0,-1-1 0 0 0,1 1-1 0 0,-1 0 1 0 0,0-1-1 0 0,1 1 1 0 0,-1-1 0 0 0,2-2-1 0 0,0-2-73 0 0,0 0 0 0 0,0 0-1 0 0,-1-1 1 0 0,1 1 0 0 0,-2-1-1 0 0,1 1 1 0 0,-1-1 0 0 0,1 0-1 0 0,-2 0 1 0 0,1-8 0 0 0,-1-6 527 0 0,0 0 0 0 0,-5-25 0 0 0,2 23 392 0 0,-8-42 1358 0 0,9 59-1680 0 0,1-1-1 0 0,-2 1 1 0 0,1 0-1 0 0,-1 0 1 0 0,0 0-1 0 0,0 0 1 0 0,-7-9 0 0 0,4 2-34 0 0,6 13-302 0 0,0-1 0 0 0,0 1 0 0 0,1-1 0 0 0,-1 1 0 0 0,0 0 0 0 0,0 0 1 0 0,0-1-1 0 0,0 1 0 0 0,0 0 0 0 0,1-1 0 0 0,-1 1 0 0 0,0 0 0 0 0,0-1 0 0 0,0 1 1 0 0,1 0-1 0 0,-1 0 0 0 0,0 0 0 0 0,1-1 0 0 0,-1 1 0 0 0,0 0 0 0 0,0 0 0 0 0,1 0 0 0 0,-1-1 1 0 0,0 1-1 0 0,1 0 0 0 0,28-3 1016 0 0,-13 3-829 0 0,1-2-57 0 0,0-1 0 0 0,0 0 0 0 0,30-11 0 0 0,-43 13-112 0 0,0-1 0 0 0,0 1-1 0 0,0-1 1 0 0,0 0-1 0 0,0 0 1 0 0,0-1-1 0 0,0 1 1 0 0,-1-1-1 0 0,1 1 1 0 0,-1-1 0 0 0,0 0-1 0 0,0-1 1 0 0,0 1-1 0 0,0 0 1 0 0,0-1-1 0 0,-1 1 1 0 0,0-1 0 0 0,0 0-1 0 0,0 0 1 0 0,2-5-1 0 0,-2-16 1186 0 0,-2 22-1069 0 0,-1-1 0 0 0,1 1-1 0 0,1 0 1 0 0,-1-1 0 0 0,0 1 0 0 0,1 0 0 0 0,0-1 0 0 0,0 1 0 0 0,0 0 0 0 0,1-3 0 0 0,-3 9-113 0 0,-1 1 0 0 0,1 0 0 0 0,0 0 0 0 0,0 0 0 0 0,0 0 0 0 0,0 8 0 0 0,-1 6-20 0 0,-8 29-75 0 0,-6 29-802 0 0,-10 137 0 0 0,22-165-1403 0 0,4-29 876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27.962"/>
    </inkml:context>
    <inkml:brush xml:id="br0">
      <inkml:brushProperty name="width" value="0.1" units="cm"/>
      <inkml:brushProperty name="height" value="0.1" units="cm"/>
    </inkml:brush>
  </inkml:definitions>
  <inkml:trace contextRef="#ctx0" brushRef="#br0">288 173 7453 0 0,'3'-6'240'0'0,"-1"1"0"0"0,1 0 0 0 0,-1-1 0 0 0,0 1 1 0 0,0-1-1 0 0,-1 0 0 0 0,0 0 0 0 0,0 0 0 0 0,0 0 0 0 0,-1 0 1 0 0,1 1-1 0 0,-1-1 0 0 0,-1 0 0 0 0,1 0 0 0 0,-1 0 0 0 0,0 0 1 0 0,-1 0-1 0 0,1 0 0 0 0,-3-5 0 0 0,3 8-181 0 0,0 0 0 0 0,0 0 0 0 0,-1 0 0 0 0,1 1 0 0 0,-1-1-1 0 0,1 0 1 0 0,-1 1 0 0 0,0-1 0 0 0,0 1 0 0 0,0-1 0 0 0,0 1 0 0 0,0 0 0 0 0,-1 0 0 0 0,1 0 0 0 0,-1 0-1 0 0,1 1 1 0 0,-1-1 0 0 0,0 1 0 0 0,0-1 0 0 0,0 1 0 0 0,1 0 0 0 0,-1 0 0 0 0,0 0 0 0 0,0 1 0 0 0,0-1-1 0 0,-1 1 1 0 0,1-1 0 0 0,0 1 0 0 0,0 0 0 0 0,0 0 0 0 0,0 0 0 0 0,0 1 0 0 0,0-1 0 0 0,0 1 0 0 0,0 0-1 0 0,-6 2 1 0 0,-4 2 37 0 0,0 1-1 0 0,0 1 1 0 0,1 0-1 0 0,0 1 0 0 0,0 1 1 0 0,1-1-1 0 0,0 2 1 0 0,0-1-1 0 0,1 2 0 0 0,1-1 1 0 0,-12 17-1 0 0,14-18-15 0 0,2-1 0 0 0,-1 1 1 0 0,1 0-1 0 0,0 1 0 0 0,1-1 0 0 0,0 1 0 0 0,0 0 0 0 0,1 0 0 0 0,1 0 0 0 0,0 0 0 0 0,0 1 0 0 0,1-1 0 0 0,0 1 0 0 0,1-1 0 0 0,0 1 0 0 0,2 11 1 0 0,0-14-45 0 0,0 0 0 0 0,1 0 0 0 0,0 0 1 0 0,0 0-1 0 0,1-1 0 0 0,0 0 0 0 0,0 1 1 0 0,1-1-1 0 0,0-1 0 0 0,0 1 0 0 0,0-1 1 0 0,1 0-1 0 0,0 0 0 0 0,0-1 0 0 0,1 1 1 0 0,-1-2-1 0 0,1 1 0 0 0,0-1 0 0 0,1 0 0 0 0,-1 0 1 0 0,1-1-1 0 0,0 0 0 0 0,-1 0 0 0 0,1 0 1 0 0,1-2-1 0 0,-1 1 0 0 0,0-1 0 0 0,0 0 1 0 0,16 0-1 0 0,-10-1-584 0 0,-1 0 1 0 0,1-1-1 0 0,-1-1 0 0 0,0 0 1 0 0,1-1-1 0 0,-1 0 0 0 0,0-1 1 0 0,12-6-1 0 0,-5 0-1347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28.679"/>
    </inkml:context>
    <inkml:brush xml:id="br0">
      <inkml:brushProperty name="width" value="0.1" units="cm"/>
      <inkml:brushProperty name="height" value="0.1" units="cm"/>
    </inkml:brush>
  </inkml:definitions>
  <inkml:trace contextRef="#ctx0" brushRef="#br0">101 137 9401 0 0,'0'-5'-332'0'0,"-4"-9"4351"0"0,-2 21-3404 0 0,2 2-586 0 0,0 0 0 0 0,1-1 1 0 0,0 1-1 0 0,0 1 1 0 0,-2 14-1 0 0,-2 8 81 0 0,-53 198 692 0 0,60-229-799 0 0,0 0 0 0 0,0 0 0 0 0,-1 0 0 0 0,1 0 0 0 0,0 0 0 0 0,0 0 0 0 0,0 0 0 0 0,0 0 0 0 0,0 0 0 0 0,0 0 0 0 0,0 0 1 0 0,0-1-1 0 0,1 1 0 0 0,-1 0 0 0 0,0 0 0 0 0,0 0 0 0 0,1 0 0 0 0,0 1 0 0 0,4-3 56 0 0,2-9-88 0 0,1-8-237 0 0,16-27 0 0 0,-14 29 74 0 0,15-33 1 0 0,97-247 316 0 0,-101 256 63 0 0,-16 70-165 0 0,-9 94 363 0 0,4 89 677 0 0,0-210-1058 0 0,0-1-1 0 0,0 1 1 0 0,0-1 0 0 0,1 1 0 0 0,-1-1 0 0 0,1 1 0 0 0,0-1 0 0 0,0 0 0 0 0,0 1-1 0 0,0-1 1 0 0,0 0 0 0 0,0 0 0 0 0,0 0 0 0 0,3 3 0 0 0,-3-4-2 0 0,1 0 0 0 0,-1 0-1 0 0,1 0 1 0 0,-1-1 0 0 0,1 1 0 0 0,-1 0 0 0 0,1-1 0 0 0,0 1 0 0 0,-1-1 0 0 0,1 0 0 0 0,0 1 0 0 0,0-1 0 0 0,-1 0 0 0 0,1 0 0 0 0,0 0 0 0 0,-1 0-1 0 0,1 0 1 0 0,0-1 0 0 0,0 1 0 0 0,-1-1 0 0 0,3 0 0 0 0,6-2 9 0 0,0-1 0 0 0,0 0-1 0 0,0 0 1 0 0,0-1 0 0 0,-1 0-1 0 0,0-1 1 0 0,0 0 0 0 0,0-1 0 0 0,-1 0-1 0 0,0 0 1 0 0,-1 0 0 0 0,9-11 0 0 0,9-13 24 0 0,39-66 1 0 0,-52 77 7 0 0,4-6 26 0 0,32-48 148 0 0,-43 67-180 0 0,1 1 0 0 0,0-1-1 0 0,0 1 1 0 0,1 0 0 0 0,0 0 0 0 0,0 0-1 0 0,12-6 1 0 0,-18 11-20 0 0,0 0-1 0 0,1 1 0 0 0,-1-1 1 0 0,1 0-1 0 0,-1 1 1 0 0,1 0-1 0 0,-1-1 0 0 0,1 1 1 0 0,-1 0-1 0 0,1 0 1 0 0,-1-1-1 0 0,1 1 1 0 0,-1 1-1 0 0,1-1 0 0 0,-1 0 1 0 0,1 0-1 0 0,-1 0 1 0 0,1 1-1 0 0,-1-1 0 0 0,0 1 1 0 0,1-1-1 0 0,-1 1 1 0 0,1 0-1 0 0,-1-1 0 0 0,0 1 1 0 0,0 0-1 0 0,1 0 1 0 0,-1 0-1 0 0,0 0 0 0 0,0 0 1 0 0,0 0-1 0 0,0 0 1 0 0,0 1-1 0 0,0-1 1 0 0,0 0-1 0 0,-1 0 0 0 0,1 1 1 0 0,0-1-1 0 0,-1 0 1 0 0,1 1-1 0 0,0 1 0 0 0,2 5 92 0 0,0 1 0 0 0,0 0 0 0 0,-1-1-1 0 0,0 1 1 0 0,0 14 0 0 0,-1 13-38 0 0,-3-1 0 0 0,-1 0 0 0 0,-8 43 0 0 0,1-15-711 0 0,-4 17-1460 0 0,3-38 555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31.261"/>
    </inkml:context>
    <inkml:brush xml:id="br0">
      <inkml:brushProperty name="width" value="0.1" units="cm"/>
      <inkml:brushProperty name="height" value="0.1" units="cm"/>
    </inkml:brush>
  </inkml:definitions>
  <inkml:trace contextRef="#ctx0" brushRef="#br0">731 24 6157 0 0,'14'-17'208'0'0,"-15"11"126"0"0,-12 6 83 0 0,2 3-397 0 0,1 0-1 0 0,-1 1 1 0 0,1 0 0 0 0,0 1 0 0 0,0 0-1 0 0,-16 12 1 0 0,-51 45 442 0 0,47-30-275 0 0,0 1-1 0 0,3 1 1 0 0,0 1 0 0 0,3 1-1 0 0,-28 53 1 0 0,44-76-148 0 0,2 1-1 0 0,-1-1 1 0 0,2 1-1 0 0,0 0 1 0 0,0 1 0 0 0,-4 26-1 0 0,8-33-23 0 0,1-1-1 0 0,-1 1 1 0 0,2 0 0 0 0,-1 0-1 0 0,1 0 1 0 0,0-1 0 0 0,0 1-1 0 0,1 0 1 0 0,0-1-1 0 0,1 1 1 0 0,-1-1 0 0 0,1 0-1 0 0,1 0 1 0 0,7 12 0 0 0,14 14 59 0 0,40 43 1 0 0,-43-52-38 0 0,0 1 0 0 0,-1 1 0 0 0,20 35 1 0 0,-35-51-10 0 0,-1 0 1 0 0,-1 0-1 0 0,0 0 1 0 0,0 1-1 0 0,-1 0 1 0 0,0-1-1 0 0,-1 1 1 0 0,0 0-1 0 0,-1 0 1 0 0,0 0-1 0 0,-1 0 1 0 0,0 0-1 0 0,-3 20 1 0 0,-2-7-2 0 0,-1-1 0 0 0,-1 0 1 0 0,-1 0-1 0 0,-1-1 0 0 0,-1 0 0 0 0,-1-1 0 0 0,-1 0 1 0 0,-1-1-1 0 0,-15 20 0 0 0,-23 23 8 0 0,-76 72 0 0 0,97-105-20 0 0,-90 96 39 0 0,78-81-31 0 0,-49 61 34 0 0,89-104-53 0 0,1 1 1 0 0,-1-1 0 0 0,0 1 0 0 0,1-1 0 0 0,-1 1-1 0 0,1-1 1 0 0,0 1 0 0 0,0 0 0 0 0,0 0-1 0 0,0 0 1 0 0,0 0 0 0 0,1 0 0 0 0,-1 0 0 0 0,1 0-1 0 0,0 4 1 0 0,0-4-2 0 0,2 1 0 0 0,-1-1-1 0 0,0 1 1 0 0,0-1 0 0 0,1 1 0 0 0,0-1-1 0 0,0 0 1 0 0,0 0 0 0 0,0 0-1 0 0,0 0 1 0 0,1 0 0 0 0,2 2 0 0 0,5 7-3 0 0,-1 0 0 0 0,0 0 0 0 0,-1 1 0 0 0,0 0 1 0 0,-1 0-1 0 0,0 1 0 0 0,5 16 0 0 0,-4-3 13 0 0,-1 0 0 0 0,7 55 0 0 0,9 71-13 0 0,-14-81-2 0 0,4-1 0 0 0,3-1 0 0 0,36 101 0 0 0,-38-133 14 0 0,16 67 1 0 0,-27-93-9 0 0,-1 1 0 0 0,-1-1 0 0 0,0 1 0 0 0,-1 0 0 0 0,0-1 0 0 0,-1 1-1 0 0,0-1 1 0 0,-1 1 0 0 0,-6 22 0 0 0,-3-7 5 0 0,-2 0 1 0 0,-29 49-1 0 0,29-57 34 0 0,1 1 0 0 0,1 0 1 0 0,1 0-1 0 0,1 2 0 0 0,-12 44 1 0 0,16-38 14 0 0,2-1 0 0 0,0 1 0 0 0,2 0 1 0 0,2 0-1 0 0,0 0 0 0 0,2 0 0 0 0,1 0 1 0 0,1-1-1 0 0,13 41 0 0 0,-10-48-93 0 0,0-1 1 0 0,0 1-1 0 0,2-2 0 0 0,1 1 1 0 0,0-1-1 0 0,2-1 0 0 0,0 0 1 0 0,0-1-1 0 0,2-1 0 0 0,0 0 0 0 0,1 0 1 0 0,1-2-1 0 0,19 14 0 0 0,-11-12-314 0 0,1 0 0 0 0,1-2 0 0 0,0-1 0 0 0,35 12 0 0 0,9-1-715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32.591"/>
    </inkml:context>
    <inkml:brush xml:id="br0">
      <inkml:brushProperty name="width" value="0.1" units="cm"/>
      <inkml:brushProperty name="height" value="0.1" units="cm"/>
    </inkml:brush>
  </inkml:definitions>
  <inkml:trace contextRef="#ctx0" brushRef="#br0">18 332 5941 0 0,'-4'-16'207'0'0,"0"1"0"0"0,1-1 0 0 0,0 0 0 0 0,1 0 0 0 0,1 0 1 0 0,0 0-1 0 0,2 0 0 0 0,4-31 0 0 0,-4 39-137 0 0,1 1 0 0 0,-1 0 0 0 0,2 0 0 0 0,-1 1 0 0 0,1-1 1 0 0,0 0-1 0 0,1 1 0 0 0,-1 0 0 0 0,1-1 0 0 0,1 1 0 0 0,-1 1 0 0 0,1-1 0 0 0,0 1 0 0 0,0 0 0 0 0,1 0 0 0 0,-1 0 0 0 0,1 1 1 0 0,0 0-1 0 0,0 0 0 0 0,1 0 0 0 0,12-5 0 0 0,1 3-61 0 0,-1 0 0 0 0,1 1-1 0 0,0 2 1 0 0,0 0 0 0 0,1 0 0 0 0,-1 2 0 0 0,1 1 0 0 0,-1 0 0 0 0,0 2 0 0 0,39 7 0 0 0,-29-2-14 0 0,-1 1 1 0 0,0 1 0 0 0,-1 1 0 0 0,0 2 0 0 0,-1 1 0 0 0,44 28 0 0 0,-53-29 7 0 0,-1 1 1 0 0,-1 1 0 0 0,0 0 0 0 0,-1 1-1 0 0,-1 1 1 0 0,0 0 0 0 0,-1 1 0 0 0,-1 1-1 0 0,0 0 1 0 0,-2 1 0 0 0,16 35 0 0 0,-18-32 73 0 0,-1 0 1 0 0,0 1 0 0 0,-2 0 0 0 0,0 0 0 0 0,-2 0 0 0 0,-1 1 0 0 0,0-1-1 0 0,-2 1 1 0 0,-1-1 0 0 0,-5 37 0 0 0,0-32 130 0 0,-1 0-1 0 0,-1-1 1 0 0,-1 0 0 0 0,-2 0-1 0 0,-16 30 1 0 0,-79 117 939 0 0,36-65-829 0 0,53-80-226 0 0,1 1 1 0 0,2 0-1 0 0,1 1 0 0 0,1 1 1 0 0,-13 58-1 0 0,20-65-27 0 0,2-1 0 0 0,0 2 0 0 0,1-1 0 0 0,2 0 0 0 0,1 0 0 0 0,1 0 0 0 0,0 0 0 0 0,9 33 0 0 0,0-20-54 0 0,1 0 0 0 0,1-2 1 0 0,2 0-1 0 0,2 0 1 0 0,1-1-1 0 0,2-2 0 0 0,1 0 1 0 0,2-1-1 0 0,1-1 0 0 0,1-1 1 0 0,2-1-1 0 0,1-1 1 0 0,1-2-1 0 0,60 43 0 0 0,-14-30-52 0 0,-74-38 47 0 0,-11-1 23 0 0,8 0-30 0 0,0 1 0 0 0,0-1 0 0 0,0 1 0 0 0,0 0 0 0 0,0 0 0 0 0,1 0 0 0 0,-1 0 0 0 0,0 0 0 0 0,1 0 0 0 0,-1 0 0 0 0,1 1-1 0 0,-1-1 1 0 0,1 1 0 0 0,-2 1 0 0 0,-18 24 5 0 0,20-27-4 0 0,-8 14 0 0 0,0 1 1 0 0,1 0-1 0 0,0 0 0 0 0,1 1 0 0 0,1-1 0 0 0,0 2 0 0 0,1-1 0 0 0,1 1 0 0 0,1-1 0 0 0,0 1 1 0 0,1 0-1 0 0,1 0 0 0 0,1 0 0 0 0,0 0 0 0 0,1 1 0 0 0,5 22 0 0 0,62 306 61 0 0,-3-13 32 0 0,-55-278-80 0 0,17 121-16 0 0,-25-148 23 0 0,-1 0 1 0 0,-1 0-1 0 0,-1 0 1 0 0,-6 36-1 0 0,2-46 54 0 0,0 0 0 0 0,-1-1-1 0 0,0 0 1 0 0,-2 0-1 0 0,0-1 1 0 0,0 0 0 0 0,-2 0-1 0 0,0-1 1 0 0,-1-1-1 0 0,-22 25 1 0 0,8-14 5 0 0,-1 0-1 0 0,-2-2 1 0 0,0-1-1 0 0,-46 28 0 0 0,65-45-170 0 0,3-1-92 0 0,0 0 0 0 0,0 0-1 0 0,0-1 1 0 0,0 0-1 0 0,-1 0 1 0 0,1-1 0 0 0,-1 1-1 0 0,0-1 1 0 0,0-1-1 0 0,0 1 1 0 0,-9-1 0 0 0,9-2-945 0 0,8-5-258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33.604"/>
    </inkml:context>
    <inkml:brush xml:id="br0">
      <inkml:brushProperty name="width" value="0.1" units="cm"/>
      <inkml:brushProperty name="height" value="0.1" units="cm"/>
    </inkml:brush>
  </inkml:definitions>
  <inkml:trace contextRef="#ctx0" brushRef="#br0">137 663 6813 0 0,'-3'-9'426'0'0,"1"-1"1"0"0,0 0-1 0 0,0 1 1 0 0,1-1-1 0 0,0 0 1 0 0,1 0-1 0 0,1-13 1 0 0,-1 22-416 0 0,0 1 0 0 0,0 0 1 0 0,0 0-1 0 0,0 0 0 0 0,0 0 1 0 0,0 0-1 0 0,0 0 0 0 0,0-1 0 0 0,0 1 1 0 0,0 0-1 0 0,0 0 0 0 0,0 0 0 0 0,0 0 1 0 0,0 0-1 0 0,0 0 0 0 0,0-1 1 0 0,0 1-1 0 0,0 0 0 0 0,0 0 0 0 0,0 0 1 0 0,0 0-1 0 0,1 0 0 0 0,-1 0 0 0 0,0 0 1 0 0,0-1-1 0 0,0 1 0 0 0,0 0 1 0 0,0 0-1 0 0,0 0 0 0 0,0 0 0 0 0,0 0 1 0 0,1 0-1 0 0,-1 0 0 0 0,0 0 0 0 0,0 0 1 0 0,0 0-1 0 0,0 0 0 0 0,0 0 1 0 0,0 0-1 0 0,1 0 0 0 0,-1 0 0 0 0,0 0 1 0 0,0 0-1 0 0,0 0 0 0 0,0 0 0 0 0,0 0 1 0 0,1 0-1 0 0,-1 0 0 0 0,0 0 1 0 0,0 0-1 0 0,0 0 0 0 0,0 0 0 0 0,0 0 1 0 0,0 0-1 0 0,0 0 0 0 0,1 0 0 0 0,-1 0 1 0 0,7 10 251 0 0,3 14-138 0 0,-5-1-66 0 0,-1 0-1 0 0,-1 1 1 0 0,-1-1-1 0 0,0 1 1 0 0,-5 38-1 0 0,2-7-35 0 0,2-5-5 0 0,-6 113 72 0 0,5-163-72 0 0,0 0 0 0 0,0 1 0 0 0,0-1 0 0 0,0 0 0 0 0,0 1 0 0 0,0-1 0 0 0,0 0 0 0 0,0 1 0 0 0,0-1 0 0 0,0 0 0 0 0,0 1 0 0 0,0-1 0 0 0,0 0 0 0 0,0 1 0 0 0,0-1 0 0 0,-1 0 0 0 0,1 1 0 0 0,0-1 0 0 0,0 0 0 0 0,0 0 0 0 0,0 1 0 0 0,-1-1 0 0 0,1 0 0 0 0,0 1 0 0 0,0-1 0 0 0,-1 0 0 0 0,1 0 0 0 0,0 0 0 0 0,0 1 0 0 0,-1-1 0 0 0,1 0 0 0 0,0 0 0 0 0,-1 0 0 0 0,1 0 0 0 0,-1 1 0 0 0,-8-11 359 0 0,-4-17-124 0 0,-22-88-271 0 0,-27-147 0 0 0,50 198 1 0 0,-6-129 0 0 0,17 153 8 0 0,2-1 0 0 0,2 1 0 0 0,2 0-1 0 0,13-55 1 0 0,-16 85 8 0 0,1 0-1 0 0,1 0 1 0 0,0 0-1 0 0,0 1 1 0 0,1-1-1 0 0,0 1 1 0 0,11-16-1 0 0,-13 22 3 0 0,0 0 0 0 0,0 0 0 0 0,0 0-1 0 0,0 0 1 0 0,1 0 0 0 0,-1 1 0 0 0,1-1-1 0 0,0 1 1 0 0,0 0 0 0 0,0 0 0 0 0,0 0-1 0 0,0 1 1 0 0,0-1 0 0 0,0 1 0 0 0,0 0-1 0 0,1 0 1 0 0,-1 1 0 0 0,0-1 0 0 0,1 1-1 0 0,-1 0 1 0 0,6 1 0 0 0,4 1-5 0 0,-1 0 1 0 0,1 2-1 0 0,-1 0 0 0 0,0 0 1 0 0,0 1-1 0 0,0 1 0 0 0,-1 0 1 0 0,17 11-1 0 0,-4 0 0 0 0,-1 1 0 0 0,40 37 0 0 0,-55-46 3 0 0,0 0 0 0 0,-1 0 0 0 0,-1 1 0 0 0,0 0-1 0 0,0 0 1 0 0,-1 1 0 0 0,0 0 0 0 0,7 17 0 0 0,-11-22 2 0 0,0 1 1 0 0,0-1-1 0 0,-1 0 1 0 0,0 0 0 0 0,0 1-1 0 0,-1-1 1 0 0,1 1-1 0 0,-1-1 1 0 0,-1 1-1 0 0,1-1 1 0 0,-1 0 0 0 0,0 1-1 0 0,-1-1 1 0 0,1 0-1 0 0,-1 0 1 0 0,0 0-1 0 0,-1 0 1 0 0,-3 6 0 0 0,1-4 10 0 0,0 0 1 0 0,-1-1 0 0 0,0 1 0 0 0,0-1-1 0 0,-1-1 1 0 0,0 1 0 0 0,0-1 0 0 0,-15 9 0 0 0,5-5 5 0 0,0 0 1 0 0,-1-1 0 0 0,-21 7 0 0 0,48-10 5 0 0,0 0-1 0 0,1 0 1 0 0,19 8-1 0 0,-10-5 67 0 0,-1 1 0 0 0,0 1-1 0 0,0 0 1 0 0,-1 1 0 0 0,0 1 0 0 0,26 26-1 0 0,-32-28-59 0 0,-1 0 0 0 0,0 1 0 0 0,-1 0 0 0 0,0 1 0 0 0,-1 0 0 0 0,-1 0 0 0 0,0 1 0 0 0,-1-1 0 0 0,0 2 0 0 0,4 14 0 0 0,-9-26-22 0 0,-1 0 1 0 0,1 0-1 0 0,-1 0 1 0 0,1 0 0 0 0,-1 0-1 0 0,0 0 1 0 0,0 0-1 0 0,0 0 1 0 0,0 0 0 0 0,-1 0-1 0 0,1 0 1 0 0,-1 0-1 0 0,0 0 1 0 0,0-1 0 0 0,0 1-1 0 0,0 0 1 0 0,0 0-1 0 0,-1-1 1 0 0,1 1 0 0 0,-3 2-1 0 0,1-1 3 0 0,0-1 1 0 0,0 0-1 0 0,-1-1 0 0 0,1 1 0 0 0,-1 0 1 0 0,0-1-1 0 0,0 0 0 0 0,0 0 0 0 0,0 0 1 0 0,0-1-1 0 0,0 1 0 0 0,-6 0 0 0 0,-7 2 15 0 0,0-2-1 0 0,0 0 1 0 0,0-1 0 0 0,0-1-1 0 0,-34-3 1 0 0,36 1-12 0 0,-1-1 0 0 0,1 0 1 0 0,0-1-1 0 0,-26-11 0 0 0,37 13-58 0 0,-1 1 0 0 0,1-1 0 0 0,0-1 0 0 0,0 1 0 0 0,0-1-1 0 0,0 0 1 0 0,0 1 0 0 0,1-2 0 0 0,-1 1 0 0 0,1 0 0 0 0,0-1 0 0 0,0 1-1 0 0,0-1 1 0 0,0 0 0 0 0,0 0 0 0 0,1 0 0 0 0,0-1 0 0 0,0 1-1 0 0,-2-8 1 0 0,3 9-116 0 0,1-1 0 0 0,-1 0 0 0 0,1 1 0 0 0,0-1 0 0 0,0 0 0 0 0,0 1 0 0 0,1-1 0 0 0,-1 1-1 0 0,1-1 1 0 0,0 1 0 0 0,0-1 0 0 0,0 1 0 0 0,0-1 0 0 0,1 1 0 0 0,0 0 0 0 0,-1 0 0 0 0,5-6 0 0 0,-2 4-180 0 0,0 0 1 0 0,1 0 0 0 0,0 1-1 0 0,0-1 1 0 0,0 1-1 0 0,1 0 1 0 0,-1 0 0 0 0,10-4-1 0 0,3-2-672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34.507"/>
    </inkml:context>
    <inkml:brush xml:id="br0">
      <inkml:brushProperty name="width" value="0.1" units="cm"/>
      <inkml:brushProperty name="height" value="0.1" units="cm"/>
    </inkml:brush>
  </inkml:definitions>
  <inkml:trace contextRef="#ctx0" brushRef="#br0">418 144 9841 0 0,'2'-4'131'0'0,"1"-1"0"0"0,-1 0 0 0 0,0 0 0 0 0,-1 0 0 0 0,1 0 0 0 0,-1 0 0 0 0,0 0 0 0 0,-1-1 0 0 0,1 1 0 0 0,-1 0 0 0 0,0 0 1 0 0,0-1-1 0 0,0 1 0 0 0,-1 0 0 0 0,-1-6 0 0 0,0 6 93 0 0,1 0 133 0 0,-1 0 0 0 0,0 1 0 0 0,0-1 0 0 0,0 0 0 0 0,-6-8 0 0 0,7 12-297 0 0,-1 0 0 0 0,1 0-1 0 0,0-1 1 0 0,0 1-1 0 0,-1 0 1 0 0,1 0-1 0 0,-1 0 1 0 0,1 0-1 0 0,-1 0 1 0 0,0 1-1 0 0,1-1 1 0 0,-1 0-1 0 0,0 1 1 0 0,0-1-1 0 0,1 1 1 0 0,-1 0-1 0 0,0-1 1 0 0,0 1 0 0 0,1 0-1 0 0,-1 0 1 0 0,-3 1-1 0 0,-17 2 199 0 0,1 2 0 0 0,0 0 0 0 0,1 1 0 0 0,-1 2 0 0 0,1 0 0 0 0,1 1 0 0 0,-1 0 0 0 0,2 2 0 0 0,-24 16 0 0 0,29-17-116 0 0,1 0 0 0 0,0 0 0 0 0,0 1 0 0 0,1 0 0 0 0,0 1 0 0 0,1 1 0 0 0,1-1 0 0 0,0 1 0 0 0,0 1-1 0 0,-8 20 1 0 0,12-23 6 0 0,1 0-1 0 0,1 0 1 0 0,0 1-1 0 0,0-1 1 0 0,1 0-1 0 0,1 1 1 0 0,-1 0-1 0 0,2-1 1 0 0,0 1-1 0 0,0 0 1 0 0,2-1-1 0 0,-1 1 1 0 0,1-1-1 0 0,7 22 1 0 0,-7-25-34 0 0,1-1 0 0 0,1 1-1 0 0,-1-1 1 0 0,1 0 0 0 0,1 0 0 0 0,-1 0-1 0 0,1 0 1 0 0,1-1 0 0 0,-1 0 0 0 0,1 0-1 0 0,9 8 1 0 0,-5-7-24 0 0,0 0 0 0 0,0-1 0 0 0,1 0 1 0 0,0-1-1 0 0,0 0 0 0 0,0-1 0 0 0,14 4 0 0 0,0-2-43 0 0,0-2-1 0 0,0 0 1 0 0,0-2 0 0 0,0-1 0 0 0,0 0 0 0 0,51-8 0 0 0,-60 5-69 0 0,1-2 1 0 0,-1 0-1 0 0,21-8 0 0 0,-28 9-177 0 0,0-1 0 0 0,-1 0-1 0 0,0-1 1 0 0,0 0-1 0 0,0 0 1 0 0,0 0 0 0 0,9-10-1 0 0,-13 11-159 0 0,-1 0-1 0 0,0 0 0 0 0,-1-1 1 0 0,1 1-1 0 0,2-6 1 0 0,-4 9 152 0 0,-1 0 0 0 0,1 0 0 0 0,-1 0 0 0 0,1 0 0 0 0,-1 0 0 0 0,1 0 0 0 0,-1 0 0 0 0,0 0 0 0 0,1 0 0 0 0,-1 0 0 0 0,0 0 0 0 0,0 0 0 0 0,0 0 0 0 0,0-1 0 0 0,0 1 0 0 0,0 0 0 0 0,0 0 0 0 0,0 0 0 0 0,-1 0 0 0 0,1 0 0 0 0,0 0 0 0 0,-1 0 0 0 0,0-2 0 0 0,-4-3-2075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34.474"/>
    </inkml:context>
    <inkml:brush xml:id="br0">
      <inkml:brushProperty name="width" value="0.1" units="cm"/>
      <inkml:brushProperty name="height" value="0.1" units="cm"/>
    </inkml:brush>
  </inkml:definitions>
  <inkml:trace contextRef="#ctx0" brushRef="#br0">69 92 8329 0 0,'-11'-24'563'0'0,"4"6"960"0"0,4 16-565 0 0,1 8 52 0 0,-2 15-392 0 0,-9 30 0 0 0,-4 17 14 0 0,13-44-471 0 0,0 0 1 0 0,2 1 0 0 0,1-1 0 0 0,2 40 0 0 0,0-57-152 0 0,0 0 0 0 0,0-1 0 0 0,0 1 0 0 0,1-1 1 0 0,0 1-1 0 0,0-1 0 0 0,1 0 0 0 0,0 1 0 0 0,0-1 0 0 0,0-1 0 0 0,1 1 0 0 0,0 0 1 0 0,0-1-1 0 0,0 0 0 0 0,1 0 0 0 0,0 0 0 0 0,0 0 0 0 0,0-1 0 0 0,0 0 0 0 0,1 0 1 0 0,11 6-1 0 0,-7-6-17 0 0,0 0 1 0 0,0-1-1 0 0,1 0 1 0 0,-1-1-1 0 0,1 0 1 0 0,0 0 0 0 0,-1-1-1 0 0,1-1 1 0 0,0 0-1 0 0,0 0 1 0 0,0-1-1 0 0,-1-1 1 0 0,1 0-1 0 0,0 0 1 0 0,-1-1 0 0 0,14-5-1 0 0,-16 5-47 0 0,0 0 0 0 0,-1 0 0 0 0,0-1 0 0 0,1 0 0 0 0,-1-1 0 0 0,-1 0 0 0 0,1 0 0 0 0,-1 0 0 0 0,0 0 0 0 0,0-1 0 0 0,0 0 0 0 0,-1-1 0 0 0,0 1 0 0 0,0-1 0 0 0,0 0 0 0 0,-1 0 0 0 0,0 0 0 0 0,-1-1 0 0 0,0 0 0 0 0,0 1 0 0 0,3-16 0 0 0,-3-6 2 0 0,-1 1 1 0 0,-2-1 0 0 0,-1 1-1 0 0,-1-1 1 0 0,-1 1 0 0 0,-2 0-1 0 0,-10-37 1 0 0,15 64 50 0 0,0 1 0 0 0,0 0 0 0 0,0 0 0 0 0,0 0 0 0 0,0 0 0 0 0,0 0 0 0 0,0-1 0 0 0,0 1 0 0 0,0 0 0 0 0,0 0 0 0 0,0 0 0 0 0,0 0 0 0 0,0 0 0 0 0,0-1-1 0 0,0 1 1 0 0,0 0 0 0 0,0 0 0 0 0,0 0 0 0 0,0 0 0 0 0,0 0 0 0 0,0 0 0 0 0,0-1 0 0 0,0 1 0 0 0,0 0 0 0 0,0 0 0 0 0,-1 0 0 0 0,1 0 0 0 0,0 0 0 0 0,0 0 0 0 0,0 0 0 0 0,0-1 0 0 0,0 1 0 0 0,0 0 0 0 0,0 0 0 0 0,-1 0 0 0 0,1 0 0 0 0,0 0 0 0 0,0 0 0 0 0,0 0 0 0 0,0 0 0 0 0,0 0 0 0 0,0 0 0 0 0,-1 0 0 0 0,1 0 0 0 0,0 0 0 0 0,0 0 0 0 0,0 0 0 0 0,0 0 0 0 0,0 0-1 0 0,-1 0 1 0 0,1 0 0 0 0,0 0 0 0 0,0 0 0 0 0,0 0 0 0 0,-5 11-39 0 0,-1 21-1 0 0,5-27 38 0 0,-2 12 39 0 0,1 1 0 0 0,1 0 0 0 0,1 0 0 0 0,0 0 1 0 0,1 0-1 0 0,5 22 0 0 0,-3-27 23 0 0,0 1 0 0 0,0-2-1 0 0,1 1 1 0 0,1 0 0 0 0,0-1 0 0 0,1 0 0 0 0,1 0-1 0 0,-1 0 1 0 0,10 10 0 0 0,-12-17-57 0 0,1 0-1 0 0,0-1 1 0 0,0 1 0 0 0,0-1-1 0 0,0 0 1 0 0,1-1 0 0 0,0 1-1 0 0,0-1 1 0 0,0 0 0 0 0,0-1-1 0 0,0 1 1 0 0,0-1 0 0 0,1 0-1 0 0,-1-1 1 0 0,1 0 0 0 0,-1 0-1 0 0,1 0 1 0 0,0-1 0 0 0,-1 0-1 0 0,1 0 1 0 0,0 0 0 0 0,-1-1-1 0 0,1 0 1 0 0,-1-1 0 0 0,9-2-1 0 0,-5 1-4 0 0,0 0 0 0 0,0 0-1 0 0,-1-1 1 0 0,1-1-1 0 0,-1 0 1 0 0,0 0-1 0 0,-1-1 1 0 0,1 0-1 0 0,-1 0 1 0 0,0-1-1 0 0,-1 0 1 0 0,1 0-1 0 0,-1-1 1 0 0,-1 0-1 0 0,10-15 1 0 0,-9 10-1 0 0,-1-1 0 0 0,-1 0 0 0 0,0 0 0 0 0,-1 0 0 0 0,-1 0 0 0 0,0-1 0 0 0,-1 1 0 0 0,0-1 0 0 0,-1-25 0 0 0,-2 9-16 0 0,-2 1-1 0 0,-1 0 0 0 0,-14-51 1 0 0,18 81 18 0 0,0-1-1 0 0,0 1 1 0 0,0 0 0 0 0,0 0-1 0 0,0-1 1 0 0,0 1 0 0 0,0 0 0 0 0,0 0-1 0 0,0-1 1 0 0,0 1 0 0 0,0 0-1 0 0,0 0 1 0 0,0 0 0 0 0,0-1-1 0 0,0 1 1 0 0,0 0 0 0 0,-1 0 0 0 0,1-1-1 0 0,0 1 1 0 0,0 0 0 0 0,0 0-1 0 0,0 0 1 0 0,-1 0 0 0 0,1-1-1 0 0,0 1 1 0 0,0 0 0 0 0,0 0 0 0 0,-1 0-1 0 0,1 0 1 0 0,0 0 0 0 0,0 0-1 0 0,-1 0 1 0 0,1 0 0 0 0,0-1 0 0 0,0 1-1 0 0,0 0 1 0 0,-1 0 0 0 0,1 0-1 0 0,0 0 1 0 0,0 0 0 0 0,-1 0-1 0 0,1 0 1 0 0,-1 1 0 0 0,-8 9-63 0 0,-5 19 20 0 0,11-21 50 0 0,0 1-1 0 0,1-1 1 0 0,0 1-1 0 0,0-1 1 0 0,1 1-1 0 0,0 0 1 0 0,1-1-1 0 0,0 1 1 0 0,0 0-1 0 0,1 0 1 0 0,0-1-1 0 0,0 1 1 0 0,1 0-1 0 0,5 13 1 0 0,-5-17-1 0 0,0 1 1 0 0,1-1 0 0 0,0 0-1 0 0,0 0 1 0 0,0 0 0 0 0,1-1-1 0 0,-1 1 1 0 0,1-1-1 0 0,1 0 1 0 0,-1 0 0 0 0,0 0-1 0 0,1-1 1 0 0,0 1 0 0 0,-1-1-1 0 0,2 0 1 0 0,-1-1 0 0 0,0 1-1 0 0,0-1 1 0 0,1 0-1 0 0,-1 0 1 0 0,1-1 0 0 0,0 1-1 0 0,6 0 1 0 0,-3-1 1 0 0,-1 0 1 0 0,1-1-1 0 0,0 0 0 0 0,0-1 0 0 0,0 1 1 0 0,0-2-1 0 0,0 1 0 0 0,0-1 1 0 0,-1 0-1 0 0,12-5 0 0 0,-1-2 11 0 0,-1 0-1 0 0,0-1 0 0 0,23-18 1 0 0,-35 23-26 0 0,9-4-53 0 0,-12 11 30 0 0,-4 8 12 0 0,-3 16 33 0 0,2 0-1 0 0,0 0 1 0 0,1 0 0 0 0,5 43-1 0 0,-2-41 8 0 0,-1-12-10 0 0,0-9-3 0 0,0-1 0 0 0,-1 1 0 0 0,0 0 0 0 0,0-1-1 0 0,-1 1 1 0 0,-2 11 0 0 0,3-17 0 0 0,-1 1-1 0 0,0-1 1 0 0,0 1 0 0 0,0-1-1 0 0,1 1 1 0 0,-1-1-1 0 0,0 0 1 0 0,-1 1-1 0 0,1-1 1 0 0,0 0-1 0 0,0 0 1 0 0,0 0 0 0 0,-1 0-1 0 0,1 0 1 0 0,-1 0-1 0 0,1 0 1 0 0,-1 0-1 0 0,1-1 1 0 0,-1 1 0 0 0,1 0-1 0 0,-1-1 1 0 0,0 1-1 0 0,1-1 1 0 0,-1 0-1 0 0,0 0 1 0 0,1 0-1 0 0,-1 1 1 0 0,0-1 0 0 0,1-1-1 0 0,-1 1 1 0 0,-2-1-1 0 0,-1 1-43 0 0,0 0-1 0 0,1-1 0 0 0,-1 0 0 0 0,0 0 1 0 0,1 0-1 0 0,0 0 0 0 0,-1-1 0 0 0,1 0 1 0 0,0 0-1 0 0,-1 0 0 0 0,1-1 0 0 0,1 1 1 0 0,-1-1-1 0 0,0 0 0 0 0,1 0 1 0 0,-1 0-1 0 0,1 0 0 0 0,0-1 0 0 0,0 1 1 0 0,0-1-1 0 0,0 0 0 0 0,1 0 0 0 0,-1 0 1 0 0,1 0-1 0 0,0 0 0 0 0,1-1 0 0 0,-1 1 1 0 0,1-1-1 0 0,0 1 0 0 0,0-1 0 0 0,0 1 1 0 0,0-1-1 0 0,1 0 0 0 0,0-6 1 0 0,0 6-368 0 0,1 0 0 0 0,0 0 0 0 0,-1 0 0 0 0,2 0 0 0 0,-1 0 0 0 0,4-7 0 0 0,-4 10 195 0 0,0 0 0 0 0,0 0 1 0 0,1 0-1 0 0,-1 0 0 0 0,1 0 0 0 0,-1 0 0 0 0,1 0 0 0 0,0 1 0 0 0,-1-1 0 0 0,1 1 0 0 0,0-1 0 0 0,0 1 0 0 0,1 0 0 0 0,-1-1 0 0 0,0 1 0 0 0,2 0 0 0 0,8-2-692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34.835"/>
    </inkml:context>
    <inkml:brush xml:id="br0">
      <inkml:brushProperty name="width" value="0.1" units="cm"/>
      <inkml:brushProperty name="height" value="0.1" units="cm"/>
    </inkml:brush>
  </inkml:definitions>
  <inkml:trace contextRef="#ctx0" brushRef="#br0">11 506 7165 0 0,'1'-23'986'0'0,"-1"22"-840"0"0,0 0 1 0 0,-1 0-1 0 0,1 0 0 0 0,0-1 0 0 0,0 1 1 0 0,0 0-1 0 0,0 0 0 0 0,0 0 1 0 0,0-1-1 0 0,0 1 0 0 0,0 0 0 0 0,1 0 1 0 0,-1 0-1 0 0,0 0 0 0 0,1 0 0 0 0,-1 0 1 0 0,1-1-1 0 0,-1 1 0 0 0,1 0 1 0 0,0 0-1 0 0,-1 0 0 0 0,1 1 0 0 0,1-3 1 0 0,-2 36 1508 0 0,-11 73-579 0 0,4 119 0 0 0,8-206-1926 0 0,0-2-3267 0 0</inkml:trace>
  <inkml:trace contextRef="#ctx0" brushRef="#br0" timeOffset="1">70 7 5941 0 0,'-4'-5'-4'0'0,"2"3"0"0"0,0 4 0 0 0,2 3-32 0 0,-8 4-68 0 0,8 3-116 0 0,0 0-213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36.314"/>
    </inkml:context>
    <inkml:brush xml:id="br0">
      <inkml:brushProperty name="width" value="0.1" units="cm"/>
      <inkml:brushProperty name="height" value="0.1" units="cm"/>
    </inkml:brush>
  </inkml:definitions>
  <inkml:trace contextRef="#ctx0" brushRef="#br0">71 98 8729 0 0,'0'0'16'0'0,"-1"1"0"0"0,0 0 1 0 0,1-1-1 0 0,-1 1 0 0 0,0 0 0 0 0,0-1 1 0 0,0 1-1 0 0,1-1 0 0 0,-1 1 0 0 0,0-1 1 0 0,0 0-1 0 0,0 1 0 0 0,0-1 0 0 0,0 0 1 0 0,0 1-1 0 0,0-1 0 0 0,0 0 1 0 0,0 0-1 0 0,0 0 0 0 0,0 0 0 0 0,0 0 1 0 0,0 0-1 0 0,0 0 0 0 0,0-1 0 0 0,0 1 1 0 0,-1 0-1 0 0,0-1 340 0 0,-1 0-1 0 0,1 0 1 0 0,-1 0 0 0 0,1-1-1 0 0,0 1 1 0 0,-1 0 0 0 0,1-1-1 0 0,-4-3 1 0 0,8 14 114 0 0,-1 0-1 0 0,-1 0 1 0 0,0 0-1 0 0,0 0 1 0 0,-2 10 0 0 0,1-14-431 0 0,1 6 150 0 0,-3 6-109 0 0,-14 126-69 0 0,16-131-116 0 0,5-11-283 0 0,9 5 269 0 0,-9-4 20 0 0,9-18-176 0 0,41-46 214 0 0,-27 28 9 0 0,-12 15 41 0 0,29-31 0 0 0,-43 49 17 0 0,0 0 0 0 0,0 0 0 0 0,0 0 0 0 0,0 0 0 0 0,0 0 0 0 0,0 1 0 0 0,0-1-1 0 0,0 0 1 0 0,0 0 0 0 0,0 1 0 0 0,0-1 0 0 0,0 1 0 0 0,1-1 0 0 0,-1 1 0 0 0,0-1 0 0 0,0 1 0 0 0,1 0 0 0 0,-1 0 0 0 0,0-1 0 0 0,0 1 0 0 0,1 0 0 0 0,-1 0 0 0 0,0 0 0 0 0,1 1 0 0 0,-1-1 0 0 0,0 0 0 0 0,0 0 0 0 0,1 1 0 0 0,-1-1 0 0 0,0 1 0 0 0,2 0 0 0 0,3 17 72 0 0,15 54 7 0 0,-15-54 207 0 0,3-4-202 0 0,27 45-32 0 0,-36-58-56 0 0,1 0 0 0 0,-1 0 0 0 0,1 0 0 0 0,-1 0 0 0 0,1 0 0 0 0,-1 0 0 0 0,1 0 0 0 0,0 0 1 0 0,-1 0-1 0 0,1-1 0 0 0,0 1 0 0 0,0 0 0 0 0,-1 0 0 0 0,1-1 0 0 0,0 1 0 0 0,0-1 0 0 0,0 1 0 0 0,0-1 1 0 0,0 1-1 0 0,0-1 0 0 0,0 1 0 0 0,0-1 0 0 0,0 0 0 0 0,0 0 0 0 0,0 1 0 0 0,0-1 0 0 0,1 0 0 0 0,50 7 12 0 0,81 1 0 0 0,-127-7-15 0 0,1-2-1 0 0,0 1 0 0 0,0-1 1 0 0,-1 0-1 0 0,1-1 0 0 0,-1 1 0 0 0,1-1 1 0 0,-1-1-1 0 0,0 1 0 0 0,1-1 1 0 0,-1 0-1 0 0,-1 0 0 0 0,1-1 0 0 0,0 0 1 0 0,9-8-1 0 0,-2 2-2 0 0,-2 0 4 0 0,0 0 1 0 0,-1 0-1 0 0,0-1 1 0 0,0 0-1 0 0,-1-1 1 0 0,-1 0-1 0 0,0 0 0 0 0,0-1 1 0 0,7-18-1 0 0,-11 21-4 0 0,0 0-1 0 0,0 0 1 0 0,-1-1-1 0 0,0 1 1 0 0,-1-1-1 0 0,0 0 0 0 0,-1 1 1 0 0,0-1-1 0 0,-1 0 1 0 0,0 0-1 0 0,-1 0 1 0 0,0 0-1 0 0,-3-11 1 0 0,4 22 2 0 0,0-1 1 0 0,0 1-1 0 0,0 0 1 0 0,-1-1-1 0 0,1 1 1 0 0,0 0-1 0 0,0 0 1 0 0,0-1-1 0 0,-1 1 1 0 0,1 0-1 0 0,0 0 1 0 0,-1 0-1 0 0,1-1 1 0 0,0 1-1 0 0,0 0 0 0 0,-1 0 1 0 0,1 0-1 0 0,0 0 1 0 0,-1 0-1 0 0,1 0 1 0 0,0-1-1 0 0,-1 1 1 0 0,1 0-1 0 0,0 0 1 0 0,-1 0-1 0 0,1 0 1 0 0,0 0-1 0 0,-1 0 1 0 0,1 1-1 0 0,-1-1 1 0 0,1 0-1 0 0,-1 0 1 0 0,-13 0 1 0 0,0 0 0 0 0,-1 0 0 0 0,1 2 0 0 0,0 0 1 0 0,0 1-1 0 0,0 0 0 0 0,-22 8 0 0 0,33-10 1 0 0,0 0 1 0 0,0 0-1 0 0,0 1 0 0 0,0-1 1 0 0,0 0-1 0 0,1 1 0 0 0,-1 0 1 0 0,0 0-1 0 0,1 0 0 0 0,0 0 0 0 0,-1 0 1 0 0,1 0-1 0 0,0 0 0 0 0,0 1 1 0 0,0-1-1 0 0,1 1 0 0 0,-3 4 1 0 0,-4 5 5 0 0,4-6 8 0 0,0 0 0 0 0,1 0 0 0 0,-1 1 0 0 0,1-1 0 0 0,0 1 0 0 0,1 0 0 0 0,0 0 0 0 0,0 0 0 0 0,0 0 0 0 0,1 0 0 0 0,0 0 0 0 0,1 0 0 0 0,-1 1 0 0 0,1-1 0 0 0,1 0 0 0 0,-1 0-1 0 0,1 1 1 0 0,0-1 0 0 0,1 0 0 0 0,0 0 0 0 0,0 0 0 0 0,5 10 0 0 0,-3-9-2 0 0,0 0 0 0 0,0 0 0 0 0,1-1 0 0 0,0 0 0 0 0,0 1 0 0 0,1-2 0 0 0,0 1 0 0 0,0-1 0 0 0,1 1 0 0 0,0-2 0 0 0,0 1 0 0 0,0-1 0 0 0,1 0 0 0 0,-1-1 0 0 0,1 1 0 0 0,0-2 0 0 0,1 1-1 0 0,8 2 1 0 0,0-2-11 0 0,1 0-1 0 0,0 0 0 0 0,0-2 0 0 0,0 0 0 0 0,0-1 0 0 0,34-3 0 0 0,-39 0 12 0 0,0 0-1 0 0,0-1 0 0 0,0 0 0 0 0,0-1 0 0 0,-1-1 0 0 0,0 0 0 0 0,0 0 0 0 0,0-1 0 0 0,-1-1 0 0 0,13-9 0 0 0,-7 4-30 0 0,73-50-20 0 0,-77 54 37 0 0,0 1-1 0 0,0 1 0 0 0,0 1 1 0 0,1 0-1 0 0,22-6 1 0 0,-12 11-17 0 0,-22 1 19 0 0,0 0 0 0 0,0 0-1 0 0,1 0 1 0 0,-2 0 0 0 0,1 1-1 0 0,0-1 1 0 0,0 1 0 0 0,0-1-1 0 0,0 1 1 0 0,-1 0-1 0 0,3 2 1 0 0,19 24 9 0 0,-11-13 3 0 0,-3-4-9 0 0,-1-1 0 0 0,-1 2-1 0 0,0-1 1 0 0,8 18 0 0 0,-12-18-7 0 0,-7-11 31 0 0,4-1-23 0 0,-1 0 0 0 0,1 0 0 0 0,-1 0 0 0 0,1 0 0 0 0,-1 0 0 0 0,1 0 0 0 0,0 0 0 0 0,-1 0 0 0 0,1 0 0 0 0,0 0 0 0 0,0 0 0 0 0,0 0 1 0 0,0 0-1 0 0,0-1 0 0 0,0 1 0 0 0,0 0 0 0 0,0 0 0 0 0,0 0 0 0 0,1-2 0 0 0,6-14-64 0 0,0 1 1 0 0,2 0-1 0 0,-1 0 0 0 0,14-17 1 0 0,-8 13-15 0 0,17-36 0 0 0,-28 49 63 0 0,0 1 0 0 0,-1-2 0 0 0,1 1 1 0 0,-2 0-1 0 0,1 0 0 0 0,-1-1 0 0 0,0 1 0 0 0,0 0 0 0 0,-1-13 0 0 0,-1 17 3 0 0,1 0-1 0 0,-1 1 0 0 0,0-1 1 0 0,0 0-1 0 0,0 0 0 0 0,0 1 1 0 0,-1-1-1 0 0,1 1 0 0 0,-1-1 0 0 0,1 1 1 0 0,-1 0-1 0 0,0-1 0 0 0,0 1 1 0 0,0 0-1 0 0,0 0 0 0 0,0 0 1 0 0,0 0-1 0 0,-1 1 0 0 0,1-1 1 0 0,-1 1-1 0 0,1-1 0 0 0,-1 1 0 0 0,0 0 1 0 0,1 0-1 0 0,-1 0 0 0 0,0 0 1 0 0,0 1-1 0 0,0-1 0 0 0,-4 0 1 0 0,2 0 5 0 0,1 1 0 0 0,-1-1 1 0 0,0 1-1 0 0,1 0 0 0 0,-1 0 1 0 0,0 1-1 0 0,1-1 0 0 0,-1 1 1 0 0,1 0-1 0 0,-1 0 0 0 0,1 1 0 0 0,-1-1 1 0 0,1 1-1 0 0,0 0 0 0 0,0 0 1 0 0,-1 0-1 0 0,2 1 0 0 0,-5 3 1 0 0,6-4 1 0 0,0 0 0 0 0,0 1 0 0 0,1-1 0 0 0,-1 1 0 0 0,1-1 0 0 0,0 1 0 0 0,0 0 0 0 0,0 0 0 0 0,0-1 0 0 0,1 1 0 0 0,-1 0-1 0 0,1 0 1 0 0,-1 0 0 0 0,1 0 0 0 0,0 0 0 0 0,0 0 0 0 0,1 0 0 0 0,-1 0 0 0 0,0 0 0 0 0,1-1 0 0 0,0 1 0 0 0,0 0 0 0 0,1 3 0 0 0,0 2 5 0 0,1-1 0 0 0,0 1 0 0 0,1-1-1 0 0,0 0 1 0 0,0 0 0 0 0,1 0 0 0 0,5 7 0 0 0,8 3 3 0 0,0 0-1 0 0,25 18 1 0 0,-22-20 30 0 0,35 36 0 0 0,-53-48-39 0 0,-1 0 0 0 0,1 0 1 0 0,0 1-1 0 0,-1-1 0 0 0,0 1 0 0 0,0 0 0 0 0,0-1 1 0 0,0 1-1 0 0,-1 0 0 0 0,1 0 0 0 0,-1 0 0 0 0,0 0 1 0 0,0 0-1 0 0,-1 1 0 0 0,1-1 0 0 0,-1 0 0 0 0,0 0 0 0 0,0 0 1 0 0,0 1-1 0 0,-1-1 0 0 0,-1 8 0 0 0,0-6 3 0 0,-1 0 0 0 0,1 0 0 0 0,-1 0 1 0 0,0 0-1 0 0,-1 0 0 0 0,1-1 0 0 0,-1 1 0 0 0,0-1 0 0 0,0 0 0 0 0,-1 0 0 0 0,0-1 0 0 0,0 0 0 0 0,-7 6 0 0 0,6-6-5 0 0,2 0 3 0 0,-1 0 1 0 0,1-1-1 0 0,-1 0 0 0 0,0 0 0 0 0,0 0 1 0 0,0-1-1 0 0,0 1 0 0 0,0-1 0 0 0,-1 0 1 0 0,1-1-1 0 0,-1 1 0 0 0,-7 0 0 0 0,12-2 0 0 0,1 0 0 0 0,-1 0-1 0 0,1 0 1 0 0,-1 0 0 0 0,1 0-1 0 0,-1 0 1 0 0,0 0 0 0 0,1 0-1 0 0,-1 0 1 0 0,1-1-1 0 0,-1 1 1 0 0,1 0 0 0 0,-1 0-1 0 0,1 0 1 0 0,-1-1 0 0 0,1 1-1 0 0,-1 0 1 0 0,1-1 0 0 0,-1 1-1 0 0,1 0 1 0 0,-1-1-1 0 0,1 1 1 0 0,0-1 0 0 0,-1 1-1 0 0,1-1 1 0 0,0 1 0 0 0,-1-1-1 0 0,1 1 1 0 0,-1-1 0 0 0,1-1-2 0 0,0 1 0 0 0,0 0 0 0 0,0-1 0 0 0,0 1 0 0 0,0 0 0 0 0,0-1 1 0 0,0 1-1 0 0,0 0 0 0 0,1 0 0 0 0,-1-1 0 0 0,0 1 0 0 0,2-2 1 0 0,-1-2-10 0 0,2 1 0 0 0,-1 0 0 0 0,0-1 1 0 0,1 1-1 0 0,0 0 0 0 0,4-5 0 0 0,59-48-367 0 0,-42 38 102 0 0,-2-1 0 0 0,33-37 0 0 0,153-184-1386 0 0,-204 237 1651 0 0,0 1 26 0 0,-1 0-1 0 0,1-1 0 0 0,-1 1 0 0 0,0-1 0 0 0,0 0 0 0 0,0 0 1 0 0,-1 0-1 0 0,1 0 0 0 0,-1 0 0 0 0,0-1 0 0 0,0 1 1 0 0,0-1-1 0 0,-1 0 0 0 0,1-4 0 0 0,-2 8-5 0 0,-1 0-1 0 0,1 1 1 0 0,-1-1 0 0 0,0 1-1 0 0,1-1 1 0 0,-1 1-1 0 0,0-1 1 0 0,0 1-1 0 0,1-1 1 0 0,-1 1 0 0 0,0-1-1 0 0,0 1 1 0 0,0 0-1 0 0,1 0 1 0 0,-1-1 0 0 0,0 1-1 0 0,0 0 1 0 0,0 0-1 0 0,0 0 1 0 0,0 0 0 0 0,1 0-1 0 0,-1 0 1 0 0,-2 0-1 0 0,-23 1-9 0 0,21-1 5 0 0,1 1 1 0 0,-1-1 0 0 0,1 1-1 0 0,-1 1 1 0 0,1-1 0 0 0,-1 0-1 0 0,1 1 1 0 0,0 0 0 0 0,0 0-1 0 0,0 0 1 0 0,0 1 0 0 0,0-1-1 0 0,0 1 1 0 0,1 0 0 0 0,-1 0-1 0 0,1 0 1 0 0,0 1 0 0 0,0-1-1 0 0,-5 8 1 0 0,4-4 49 0 0,1 0 1 0 0,0 0-1 0 0,0 0 0 0 0,1 0 1 0 0,0 0-1 0 0,0 0 1 0 0,1 0-1 0 0,0 1 1 0 0,0-1-1 0 0,1 1 0 0 0,1 14 1 0 0,-1-8 81 0 0,1 0 0 0 0,1 0 0 0 0,0 0 0 0 0,1 0 0 0 0,1 0 0 0 0,0 0 0 0 0,1-1 0 0 0,0 0 0 0 0,1 0 1 0 0,1 0-1 0 0,0-1 0 0 0,0 0 0 0 0,11 13 0 0 0,25 18 196 0 0,-27-29-235 0 0,20 24 0 0 0,-36-38-91 0 0,0 1-1 0 0,1-1 0 0 0,-1 0 0 0 0,1 1 0 0 0,-1-1 0 0 0,1 1 0 0 0,-1-1 0 0 0,0 1 0 0 0,0-1 0 0 0,1 1 0 0 0,-1 0 0 0 0,0-1 0 0 0,0 1 0 0 0,1-1 0 0 0,-1 1 0 0 0,0 0 1 0 0,0-1-1 0 0,0 1 0 0 0,0-1 0 0 0,0 1 0 0 0,0 0 0 0 0,0-1 0 0 0,0 1 0 0 0,0-1 0 0 0,0 1 0 0 0,0 0 0 0 0,-1-1 0 0 0,1 1 0 0 0,0-1 0 0 0,0 1 0 0 0,0 0 0 0 0,-1-1 1 0 0,1 1-1 0 0,-1 0 0 0 0,-1 0-4 0 0,1 0 0 0 0,-1 0 0 0 0,1 0 1 0 0,-1 0-1 0 0,0 0 0 0 0,0 0 0 0 0,0-1 0 0 0,1 1 1 0 0,-1-1-1 0 0,0 1 0 0 0,-2 0 0 0 0,-10 0-132 0 0,1 0-1 0 0,-17-1 1 0 0,28 0 99 0 0,-89-1-2187 0 0,53 0 878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36.956"/>
    </inkml:context>
    <inkml:brush xml:id="br0">
      <inkml:brushProperty name="width" value="0.1" units="cm"/>
      <inkml:brushProperty name="height" value="0.1" units="cm"/>
    </inkml:brush>
  </inkml:definitions>
  <inkml:trace contextRef="#ctx0" brushRef="#br0">545 611 8793 0 0,'11'-23'269'0'0,"18"-32"643"0"0,-14 31-426 0 0,-1-2 0 0 0,-1 0 0 0 0,-1 0 1 0 0,-2-1-1 0 0,11-42 0 0 0,-14 42-300 0 0,-2 0 0 0 0,-1-1-1 0 0,0-36 1 0 0,-4 50-126 0 0,0 0-1 0 0,-1 0 1 0 0,-1 0-1 0 0,0 0 1 0 0,-1 0-1 0 0,-1 0 1 0 0,0 1-1 0 0,-8-19 1 0 0,10 29-55 0 0,0 0 0 0 0,0 0 0 0 0,0 0 0 0 0,0 0 1 0 0,-1 0-1 0 0,1 1 0 0 0,-1-1 0 0 0,0 1 0 0 0,1-1 0 0 0,-1 1 0 0 0,0 0 0 0 0,-1 0 0 0 0,1 0 0 0 0,0 1 1 0 0,0-1-1 0 0,-1 1 0 0 0,1 0 0 0 0,-1 0 0 0 0,1 0 0 0 0,-1 0 0 0 0,1 1 0 0 0,-1-1 0 0 0,0 1 1 0 0,1 0-1 0 0,-1 0 0 0 0,0 0 0 0 0,1 1 0 0 0,-5 0 0 0 0,-8 2 25 0 0,0 0-1 0 0,0 1 0 0 0,0 1 1 0 0,-27 13-1 0 0,22-9 45 0 0,1 1-1 0 0,1 1 0 0 0,0 0 1 0 0,0 2-1 0 0,1 0 0 0 0,1 1 1 0 0,0 1-1 0 0,1 1 0 0 0,-19 24 1 0 0,27-31-48 0 0,1 1 1 0 0,1 0-1 0 0,0 0 0 0 0,0 1 1 0 0,1 0-1 0 0,1 0 1 0 0,-1 0-1 0 0,2 0 0 0 0,0 1 1 0 0,0-1-1 0 0,1 1 1 0 0,0 0-1 0 0,1 0 0 0 0,1 0 1 0 0,0 0-1 0 0,0 0 1 0 0,1 0-1 0 0,1 0 0 0 0,2 12 1 0 0,0-10 6 0 0,1-1 0 0 0,0 0 0 0 0,0 0 1 0 0,1 0-1 0 0,1-1 0 0 0,0 0 0 0 0,1 0 0 0 0,0-1 1 0 0,0 0-1 0 0,2 0 0 0 0,-1-1 0 0 0,16 13 0 0 0,11 5 59 0 0,1-2 1 0 0,61 33-1 0 0,-57-36-25 0 0,75 55 1 0 0,-113-75-62 0 0,0-1 0 0 0,-1 0 1 0 0,1 1-1 0 0,-1 0 1 0 0,1-1-1 0 0,-1 1 1 0 0,0 0-1 0 0,0 0 1 0 0,0 0-1 0 0,-1 1 1 0 0,1-1-1 0 0,-1 0 1 0 0,2 5-1 0 0,-3-6-2 0 0,0 0 0 0 0,0 0 0 0 0,0-1 0 0 0,0 1 0 0 0,0 0 0 0 0,0 0 0 0 0,-1 0 0 0 0,1 0 0 0 0,-1 0 0 0 0,1 0 0 0 0,-1 0 0 0 0,0 0 0 0 0,0 0-1 0 0,0-1 1 0 0,0 1 0 0 0,0 0 0 0 0,0-1 0 0 0,0 1 0 0 0,0-1 0 0 0,-1 1 0 0 0,1-1 0 0 0,-1 0 0 0 0,1 1 0 0 0,-1-1 0 0 0,1 0 0 0 0,-3 1 0 0 0,-9 6-1 0 0,0-1 1 0 0,0 0-1 0 0,-1-1 1 0 0,0-1-1 0 0,0 0 1 0 0,0-1-1 0 0,-1 0 1 0 0,-14 1-1 0 0,-122 8-8 0 0,141-12 3 0 0,-33 1-73 0 0,-66-7 0 0 0,93 4 15 0 0,1-2-1 0 0,-1 0 1 0 0,1 0 0 0 0,0-2-1 0 0,0 0 1 0 0,0 0-1 0 0,-22-13 1 0 0,33 16 13 0 0,1 0-1 0 0,-1-1 1 0 0,1 1-1 0 0,-1-1 1 0 0,1 0-1 0 0,0 0 1 0 0,0 0-1 0 0,0-1 1 0 0,0 1 0 0 0,1-1-1 0 0,-1 1 1 0 0,1-1-1 0 0,0 0 1 0 0,0 0-1 0 0,0 0 1 0 0,1 0-1 0 0,-1 0 1 0 0,1 0-1 0 0,0 0 1 0 0,0-1-1 0 0,1 1 1 0 0,-1-8-1 0 0,1 5-52 0 0,1 1 0 0 0,0-1 0 0 0,0 1 0 0 0,1-1 0 0 0,0 1-1 0 0,0 0 1 0 0,0 0 0 0 0,1 0 0 0 0,0 0 0 0 0,0 0 0 0 0,0 1-1 0 0,1-1 1 0 0,-1 1 0 0 0,10-9 0 0 0,-8 9-80 0 0,1-1 0 0 0,-1 1-1 0 0,1 0 1 0 0,1 1 0 0 0,-1 0 0 0 0,1 0 0 0 0,-1 0-1 0 0,1 1 1 0 0,0-1 0 0 0,1 2 0 0 0,-1-1 0 0 0,0 1-1 0 0,1 0 1 0 0,-1 1 0 0 0,1 0 0 0 0,0 0 0 0 0,-1 0-1 0 0,1 1 1 0 0,0 1 0 0 0,0-1 0 0 0,10 3 0 0 0,77 10-2481 0 0,-69-9 1875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37.564"/>
    </inkml:context>
    <inkml:brush xml:id="br0">
      <inkml:brushProperty name="width" value="0.1" units="cm"/>
      <inkml:brushProperty name="height" value="0.1" units="cm"/>
    </inkml:brush>
  </inkml:definitions>
  <inkml:trace contextRef="#ctx0" brushRef="#br0">44 146 8229 0 0,'2'-3'76'0'0,"0"0"1"0"0,0 1 0 0 0,-1-1-1 0 0,1 0 1 0 0,-1 0 0 0 0,0 0-1 0 0,0-1 1 0 0,0 1-1 0 0,0 0 1 0 0,-1 0 0 0 0,1-1-1 0 0,-1 1 1 0 0,0 0 0 0 0,1 0-1 0 0,-2-1 1 0 0,1 1 0 0 0,0 0-1 0 0,-2-5 1 0 0,0-3 529 0 0,-1-1 1 0 0,0 1 0 0 0,-1 1-1 0 0,-5-12 1 0 0,1 8 580 0 0,8 14-1171 0 0,0 0 1 0 0,0 0-1 0 0,0-1 1 0 0,0 1-1 0 0,-1 0 0 0 0,1 0 1 0 0,0 0-1 0 0,0 0 1 0 0,0 0-1 0 0,0 0 0 0 0,0 0 1 0 0,0 0-1 0 0,0 0 1 0 0,-1 0-1 0 0,1 0 0 0 0,0 0 1 0 0,0 0-1 0 0,0 0 1 0 0,0 0-1 0 0,0 0 0 0 0,0 0 1 0 0,0 0-1 0 0,-1 0 1 0 0,1 0-1 0 0,0 0 0 0 0,0 0 1 0 0,0 0-1 0 0,0 0 1 0 0,0 0-1 0 0,0 0 0 0 0,-1 0 1 0 0,1 0-1 0 0,0 0 1 0 0,0 0-1 0 0,0 0 0 0 0,0 0 1 0 0,0 0-1 0 0,0 0 1 0 0,0 0-1 0 0,0 0 0 0 0,-1 0 1 0 0,1 1-1 0 0,0-1 1 0 0,0 0-1 0 0,0 0 0 0 0,0 0 1 0 0,0 0-1 0 0,-5 25 577 0 0,3-9-697 0 0,-5 26 425 0 0,-2 66 0 0 0,9-86-227 0 0,1-1 1 0 0,0 1-1 0 0,2-1 1 0 0,0 1-1 0 0,7 20 0 0 0,-8-36-86 0 0,0 0-1 0 0,0 0 1 0 0,1 0-1 0 0,-1-1 1 0 0,1 0-1 0 0,1 1 1 0 0,-1-1-1 0 0,1 0 1 0 0,0 0-1 0 0,0-1 1 0 0,0 1-1 0 0,1-1 1 0 0,-1 0-1 0 0,1 0 1 0 0,0-1-1 0 0,0 1 1 0 0,7 2-1 0 0,-4-2-9 0 0,0-1 0 0 0,0 0 0 0 0,0-1-1 0 0,1 0 1 0 0,-1 0 0 0 0,1-1 0 0 0,-1 0 0 0 0,1 0-1 0 0,0-1 1 0 0,-1 0 0 0 0,14-2 0 0 0,-11 0-16 0 0,0 0 1 0 0,0 0 0 0 0,0-2-1 0 0,-1 1 1 0 0,0-1-1 0 0,1-1 1 0 0,-1 0-1 0 0,18-12 1 0 0,-22 13-2 0 0,1-1 1 0 0,-2 0 0 0 0,1 0-1 0 0,0-1 1 0 0,-1 1 0 0 0,0-1-1 0 0,0-1 1 0 0,-1 1-1 0 0,0-1 1 0 0,0 1 0 0 0,0-1-1 0 0,-1 0 1 0 0,3-8-1 0 0,-2-2 5 0 0,0-1-1 0 0,-1 1 0 0 0,-1-1 1 0 0,0 0-1 0 0,-2-27 0 0 0,-3 2-6 0 0,-9-47 0 0 0,9 76-68 0 0,4 35 5 0 0,2 3 65 0 0,-5 45 46 0 0,1-21 214 0 0,6 67 0 0 0,-4-107-214 0 0,1 1 0 0 0,0 0 0 0 0,0 0-1 0 0,1-1 1 0 0,0 0 0 0 0,1 1 0 0 0,-1-1 0 0 0,2-1 0 0 0,-1 1 0 0 0,10 12-1 0 0,-11-16-21 0 0,0-1-1 0 0,1 1 0 0 0,-1-1 0 0 0,1 0 0 0 0,0 0 0 0 0,0 0 1 0 0,0 0-1 0 0,0-1 0 0 0,0 1 0 0 0,0-1 0 0 0,1 0 1 0 0,-1 0-1 0 0,1-1 0 0 0,-1 1 0 0 0,1-1 0 0 0,0 0 1 0 0,0-1-1 0 0,-1 1 0 0 0,1-1 0 0 0,0 0 0 0 0,7 0 1 0 0,-7-1-28 0 0,-1 0 0 0 0,1-1 0 0 0,-1 1 0 0 0,1-1 0 0 0,-1 0 0 0 0,0 0 0 0 0,0-1 0 0 0,0 1-1 0 0,0-1 1 0 0,0 1 0 0 0,5-7 0 0 0,38-41-374 0 0,-31 31 319 0 0,-7 8 60 0 0,0 0 0 0 0,-1-1 0 0 0,0-1 0 0 0,-1 1 0 0 0,0-1 0 0 0,-1 0 0 0 0,0-1 0 0 0,5-22 0 0 0,-5 12 0 0 0,-1-1 0 0 0,-2 0 0 0 0,0 0 1 0 0,-1-29-1 0 0,-5 85-98 0 0,-1 6 166 0 0,2 1-1 0 0,3 62 1 0 0,1-89 8 0 0,0 0 0 0 0,0-1-1 0 0,1 1 1 0 0,0-1 0 0 0,1 1 0 0 0,10 18 0 0 0,-13-27-161 0 0,0 0 1 0 0,0 0-1 0 0,1 0 1 0 0,-1-1-1 0 0,0 1 1 0 0,1 0 0 0 0,-1-1-1 0 0,1 1 1 0 0,0-1-1 0 0,0 1 1 0 0,-1-1 0 0 0,1 0-1 0 0,0 1 1 0 0,0-1-1 0 0,0 0 1 0 0,0-1-1 0 0,0 1 1 0 0,1 0 0 0 0,-1 0-1 0 0,0-1 1 0 0,0 0-1 0 0,0 1 1 0 0,1-1-1 0 0,-1 0 1 0 0,0 0 0 0 0,0 0-1 0 0,1 0 1 0 0,-1 0-1 0 0,0-1 1 0 0,0 1 0 0 0,0-1-1 0 0,0 1 1 0 0,1-1-1 0 0,-1 0 1 0 0,0 0-1 0 0,0 0 1 0 0,0 0 0 0 0,0 0-1 0 0,3-3 1 0 0,-3 3-185 0 0,0-1 1 0 0,0 0-1 0 0,1 0 1 0 0,-1 0-1 0 0,0 0 0 0 0,-1 0 1 0 0,1-1-1 0 0,2-2 1 0 0,6-8-1154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37.923"/>
    </inkml:context>
    <inkml:brush xml:id="br0">
      <inkml:brushProperty name="width" value="0.1" units="cm"/>
      <inkml:brushProperty name="height" value="0.1" units="cm"/>
    </inkml:brush>
  </inkml:definitions>
  <inkml:trace contextRef="#ctx0" brushRef="#br0">90 85 9029 0 0,'-3'-8'-40'0'0,"0"-1"-6"0"0,0 1 1 0 0,0-1-1 0 0,-1 0 1 0 0,-7-11-1 0 0,10 18 46 0 0,0 1-1 0 0,0-1 1 0 0,0 1 0 0 0,0-1 0 0 0,-1 1-1 0 0,1 0 1 0 0,0 0 0 0 0,-1-1 0 0 0,1 1-1 0 0,-1 0 1 0 0,1 0 0 0 0,-1 0-1 0 0,1 1 1 0 0,-1-1 0 0 0,0 0 0 0 0,1 1-1 0 0,-1-1 1 0 0,0 0 0 0 0,0 1 0 0 0,1 0-1 0 0,-1 0 1 0 0,0-1 0 0 0,0 1-1 0 0,0 0 1 0 0,1 0 0 0 0,-1 1 0 0 0,0-1-1 0 0,0 0 1 0 0,-3 1 0 0 0,4 0 2 0 0,0-1-1 0 0,1 1 1 0 0,-1 0 0 0 0,0-1 0 0 0,0 1-1 0 0,0 0 1 0 0,1 0 0 0 0,-1-1 0 0 0,0 1-1 0 0,1 0 1 0 0,-1 0 0 0 0,1 0 0 0 0,-1 0-1 0 0,1 0 1 0 0,-1 0 0 0 0,1 0 0 0 0,-1 0-1 0 0,1 0 1 0 0,0 0 0 0 0,0 0 0 0 0,0 0-1 0 0,0 0 1 0 0,-1 0 0 0 0,1 2 0 0 0,0-1-56 0 0,0 0 1 0 0,0 1-1 0 0,0-1 1 0 0,1 1 0 0 0,-1-1-1 0 0,0 1 1 0 0,1-1 0 0 0,0 0-1 0 0,-1 1 1 0 0,2 1-1 0 0,10 17-816 0 0,-4-11 188 0 0</inkml:trace>
  <inkml:trace contextRef="#ctx0" brushRef="#br0" timeOffset="1">296 123 7681 0 0,'1'-4'98'0'0,"1"0"0"0"0,0 0 1 0 0,-1 0-1 0 0,1 0 0 0 0,1 0 1 0 0,-1 0-1 0 0,4-4 0 0 0,-5 7-53 0 0,-1 0 0 0 0,1 1 0 0 0,-1-1 0 0 0,1 1 0 0 0,0-1 0 0 0,-1 1 0 0 0,1-1 0 0 0,0 1 0 0 0,-1 0 0 0 0,1-1 0 0 0,0 1 0 0 0,-1 0 0 0 0,1-1 0 0 0,0 1 0 0 0,0 0 0 0 0,-1 0 0 0 0,1 0 0 0 0,0-1 0 0 0,1 1 0 0 0,-1 1 4 0 0,0-1 0 0 0,-1 0-1 0 0,1 1 1 0 0,0-1 0 0 0,0 1-1 0 0,0-1 1 0 0,-1 1 0 0 0,1-1-1 0 0,0 1 1 0 0,-1-1 0 0 0,1 1-1 0 0,0 0 1 0 0,-1-1 0 0 0,1 1 0 0 0,-1 0-1 0 0,1 0 1 0 0,-1-1 0 0 0,1 1-1 0 0,-1 0 1 0 0,0 0 0 0 0,1 1-1 0 0,3 7 202 0 0,-1 1 0 0 0,0-1 0 0 0,-1 1 0 0 0,0-1-1 0 0,-1 1 1 0 0,1 14 0 0 0,-3 63 861 0 0,0-68-879 0 0,-15 176 1359 0 0,6-97-1534 0 0,4 114 0 0 0,9-171-749 0 0,0 18-4675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38.280"/>
    </inkml:context>
    <inkml:brush xml:id="br0">
      <inkml:brushProperty name="width" value="0.1" units="cm"/>
      <inkml:brushProperty name="height" value="0.1" units="cm"/>
    </inkml:brush>
  </inkml:definitions>
  <inkml:trace contextRef="#ctx0" brushRef="#br0">35 281 8201 0 0,'-19'-33'2132'0'0,"17"30"-1767"0"0,-9-10-79 0 0,8 10 860 0 0,28 5-968 0 0,25 5 129 0 0,-33-5-293 0 0,143 14 64 0 0,43-12-28 0 0,-166-6-53 0 0,0-2-1 0 0,-1-1 1 0 0,55-15-1 0 0,-79 16 5 0 0,0 0-1 0 0,0-1 1 0 0,-1-1-1 0 0,1 0 1 0 0,-1 0-1 0 0,-1-1 1 0 0,1 0 0 0 0,-1-1-1 0 0,10-10 1 0 0,-17 15 8 0 0,1-1 1 0 0,-1 1-1 0 0,0-1 1 0 0,0 0-1 0 0,0 1 1 0 0,0-1-1 0 0,-1-1 0 0 0,0 1 1 0 0,0 0-1 0 0,0 0 1 0 0,0-1-1 0 0,-1 1 1 0 0,1-1-1 0 0,-1 0 1 0 0,0 1-1 0 0,-1-1 1 0 0,1 0-1 0 0,-1 0 1 0 0,0 1-1 0 0,0-1 1 0 0,0 0-1 0 0,-1 0 1 0 0,0 1-1 0 0,0-1 0 0 0,0 0 1 0 0,0 1-1 0 0,-3-6 1 0 0,3 8 1 0 0,0 0 1 0 0,-1 0 0 0 0,1 0-1 0 0,-1 0 1 0 0,1 0-1 0 0,-1 0 1 0 0,0 1 0 0 0,0-1-1 0 0,0 0 1 0 0,0 1-1 0 0,0 0 1 0 0,0-1-1 0 0,0 1 1 0 0,0 0 0 0 0,0 0-1 0 0,-1 0 1 0 0,1 0-1 0 0,0 1 1 0 0,-1-1 0 0 0,1 1-1 0 0,-1-1 1 0 0,1 1-1 0 0,-1 0 1 0 0,1 0 0 0 0,-1 0-1 0 0,1 0 1 0 0,-1 0-1 0 0,1 1 1 0 0,-5 0-1 0 0,-3 1 64 0 0,0 1 0 0 0,-1 0-1 0 0,1 1 1 0 0,1 0-1 0 0,-16 8 1 0 0,9-2 125 0 0,0 0 0 0 0,0 1 1 0 0,1 1-1 0 0,0 0 0 0 0,1 1 0 0 0,1 0 1 0 0,0 1-1 0 0,-21 31 0 0 0,29-38-72 0 0,1 1-1 0 0,0 0 0 0 0,1 0 0 0 0,-1 0 0 0 0,1 0 0 0 0,1 0 0 0 0,0 1 0 0 0,0-1 1 0 0,-1 14-1 0 0,3-15-14 0 0,0-1 1 0 0,0 1-1 0 0,1-1 1 0 0,0 0 0 0 0,0 1-1 0 0,1-1 1 0 0,-1 0-1 0 0,1 0 1 0 0,1 0-1 0 0,-1 0 1 0 0,1 0 0 0 0,0 0-1 0 0,1-1 1 0 0,4 7-1 0 0,0-2-17 0 0,0-1-1 0 0,0 0 1 0 0,1 0-1 0 0,0-1 1 0 0,0 0-1 0 0,1-1 1 0 0,0 0-1 0 0,0-1 1 0 0,1 1-1 0 0,0-2 1 0 0,0 0-1 0 0,0 0 1 0 0,1-1-1 0 0,-1 0 1 0 0,1-1-1 0 0,0-1 1 0 0,0 0-1 0 0,0 0 1 0 0,0-1-1 0 0,1-1 1 0 0,-1 0-1 0 0,23-3 1 0 0,-31 2-179 0 0,0 0 0 0 0,0-1 0 0 0,0 1 0 0 0,-1-1 0 0 0,1 0 0 0 0,0 0 0 0 0,-1 0 0 0 0,6-5 0 0 0,-8 7-8 0 0,0-1 0 0 0,-1 1 0 0 0,1-1 0 0 0,0 0 0 0 0,0 1 0 0 0,-1-1 0 0 0,1 0 0 0 0,0 1 0 0 0,-1-1 0 0 0,1 0 0 0 0,-1 0 0 0 0,1 0 0 0 0,-1 1 0 0 0,1-1 0 0 0,-1 0 0 0 0,0 0 0 0 0,1 0 0 0 0,-1 0 0 0 0,0 0 0 0 0,0 0 0 0 0,1 0 0 0 0,-1 0 0 0 0,0 0 0 0 0,0 0 0 0 0,0 0 0 0 0,0 0 0 0 0,-1 0 0 0 0,1 0 0 0 0,0 0 0 0 0,0 0 0 0 0,-1 0 0 0 0,1 0 0 0 0,0 0 0 0 0,-1 1 0 0 0,1-1 0 0 0,-1 0 0 0 0,1 0 0 0 0,-1 0 0 0 0,1 0 0 0 0,-2 0 0 0 0,-11-10-1789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43.379"/>
    </inkml:context>
    <inkml:brush xml:id="br0">
      <inkml:brushProperty name="width" value="0.1" units="cm"/>
      <inkml:brushProperty name="height" value="0.1" units="cm"/>
    </inkml:brush>
  </inkml:definitions>
  <inkml:trace contextRef="#ctx0" brushRef="#br0">429 332 7841 0 0,'57'-45'2390'0'0,"-28"24"-668"0"0,48-47-1 0 0,-75 65-1704 0 0,1 0 0 0 0,-1 1 0 0 0,0-1 0 0 0,0 0 0 0 0,0 0 0 0 0,0 0 0 0 0,0 0 0 0 0,-1 0 0 0 0,0-1 0 0 0,1 1 0 0 0,-1 0 0 0 0,0-1 0 0 0,-1 1 0 0 0,1-1 0 0 0,0 1 0 0 0,-1-1-1 0 0,0 1 1 0 0,0-1 0 0 0,0 1 0 0 0,0-1 0 0 0,-1 1 0 0 0,0-1 0 0 0,1 1 0 0 0,-1-1 0 0 0,0 1 0 0 0,0 0 0 0 0,-1-1 0 0 0,1 1 0 0 0,-1 0 0 0 0,0 0 0 0 0,-3-5 0 0 0,0 1-13 0 0,-1 1 1 0 0,1 0-1 0 0,-1 0 0 0 0,0 0 1 0 0,0 1-1 0 0,-1 0 0 0 0,0 0 1 0 0,0 0-1 0 0,0 1 0 0 0,0 0 1 0 0,-1 1-1 0 0,-13-5 0 0 0,0 2-10 0 0,-1 2 0 0 0,0 0 0 0 0,0 2-1 0 0,-1 0 1 0 0,1 1 0 0 0,-35 4 0 0 0,21 1-3 0 0,0 2 1 0 0,0 1 0 0 0,-44 16 0 0 0,70-20 8 0 0,0 0 0 0 0,0 1 0 0 0,1 0 0 0 0,-1 1 0 0 0,1 1 1 0 0,0-1-1 0 0,-16 14 0 0 0,23-17 10 0 0,-1 1 0 0 0,1-1 1 0 0,0 1-1 0 0,0-1 0 0 0,0 1 1 0 0,1 0-1 0 0,-1 0 0 0 0,0 0 1 0 0,1 0-1 0 0,0 0 0 0 0,0 0 1 0 0,0 0-1 0 0,0 1 0 0 0,0-1 1 0 0,1 0-1 0 0,0 1 0 0 0,-1-1 1 0 0,1 0-1 0 0,0 1 0 0 0,1-1 0 0 0,-1 0 1 0 0,0 0-1 0 0,1 1 0 0 0,0-1 1 0 0,0 0-1 0 0,0 0 0 0 0,0 0 1 0 0,0 0-1 0 0,3 4 0 0 0,3 6 67 0 0,1 1 0 0 0,1-2 0 0 0,0 1-1 0 0,1-1 1 0 0,0 0 0 0 0,1-1 0 0 0,0-1-1 0 0,24 18 1 0 0,1-3 161 0 0,74 38 1 0 0,-8-14-24 0 0,-45-23-127 0 0,68 42-1 0 0,-116-62-82 0 0,1 1 0 0 0,-1 0 0 0 0,-1 1 0 0 0,1 0 0 0 0,-1 0 0 0 0,-1 1 0 0 0,0 0 0 0 0,0 0 0 0 0,-1 1 0 0 0,0 0 0 0 0,0 0 0 0 0,7 19 0 0 0,-11-23-5 0 0,0 1 1 0 0,0-1-1 0 0,-1 1 1 0 0,1 0-1 0 0,-1-1 0 0 0,-1 1 1 0 0,0 0-1 0 0,0 0 1 0 0,0 0-1 0 0,0-1 0 0 0,-1 1 1 0 0,0 0-1 0 0,-1 0 1 0 0,0-1-1 0 0,0 1 1 0 0,0-1-1 0 0,0 1 0 0 0,-1-1 1 0 0,0 0-1 0 0,-1 0 1 0 0,0 0-1 0 0,-5 7 0 0 0,-3-1-4 0 0,0 0 0 0 0,-1 0 0 0 0,0-1 0 0 0,-1 0 0 0 0,0-2 0 0 0,0 1 0 0 0,-1-2 0 0 0,0 0 0 0 0,-1-1-1 0 0,0 0 1 0 0,0-1 0 0 0,0-1 0 0 0,-1-1 0 0 0,-28 5 0 0 0,21-6-43 0 0,0-1-1 0 0,0-1 1 0 0,0-1 0 0 0,0-1 0 0 0,1-1-1 0 0,-1-1 1 0 0,0-1 0 0 0,1-1 0 0 0,-45-17-1 0 0,61 20-68 0 0,1-1 0 0 0,-1 0-1 0 0,1 0 1 0 0,0 0 0 0 0,1-1-1 0 0,-1 0 1 0 0,0 0 0 0 0,1 0-1 0 0,0-1 1 0 0,0 0 0 0 0,0 0-1 0 0,1 0 1 0 0,0-1-1 0 0,0 1 1 0 0,0-1 0 0 0,1 0-1 0 0,-1 0 1 0 0,1 0 0 0 0,1-1-1 0 0,-1 1 1 0 0,1-1 0 0 0,1 1-1 0 0,-1-1 1 0 0,1 0 0 0 0,0 0-1 0 0,0 1 1 0 0,1-1 0 0 0,0 0-1 0 0,0 0 1 0 0,2-11-1 0 0,0 5-271 0 0,1-1-1 0 0,0 1 1 0 0,1 0-1 0 0,0 1 0 0 0,1-1 1 0 0,1 1-1 0 0,0 0 1 0 0,0 0-1 0 0,2 0 1 0 0,-1 1-1 0 0,16-17 0 0 0,2 4-453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44.049"/>
    </inkml:context>
    <inkml:brush xml:id="br0">
      <inkml:brushProperty name="width" value="0.1" units="cm"/>
      <inkml:brushProperty name="height" value="0.1" units="cm"/>
    </inkml:brush>
  </inkml:definitions>
  <inkml:trace contextRef="#ctx0" brushRef="#br0">116 81 8297 0 0,'20'-20'333'0'0,"-20"19"-295"0"0,0 1 0 0 0,1 0 1 0 0,-1-1-1 0 0,0 1 0 0 0,1-1 0 0 0,-1 1 1 0 0,0-1-1 0 0,0 1 0 0 0,1-1 0 0 0,-1 1 1 0 0,0-1-1 0 0,0 1 0 0 0,0-1 0 0 0,0 1 0 0 0,1-1 1 0 0,-1 1-1 0 0,0-1 0 0 0,0 1 0 0 0,0-1 1 0 0,0 1-1 0 0,0-1 0 0 0,0 0 0 0 0,-1 1 1 0 0,1-1-1 0 0,0 1 0 0 0,0-1 0 0 0,0 1 1 0 0,0-1-1 0 0,-1 1 0 0 0,1-1 0 0 0,0 1 1 0 0,-1 0-1 0 0,1-1 0 0 0,0 1 0 0 0,-1-1 1 0 0,1 1-1 0 0,0-1 0 0 0,-1 1 0 0 0,1 0 1 0 0,-1-1-1 0 0,1 1 0 0 0,-1-1 0 0 0,-1 0 43 0 0,1 0-1 0 0,-1 0 1 0 0,1 0 0 0 0,-1 1-1 0 0,0-1 1 0 0,1 0-1 0 0,-1 1 1 0 0,0-1-1 0 0,1 1 1 0 0,-1-1 0 0 0,0 1-1 0 0,0 0 1 0 0,1-1-1 0 0,-1 1 1 0 0,0 0 0 0 0,0 0-1 0 0,0 1 1 0 0,1-1-1 0 0,-1 0 1 0 0,0 0-1 0 0,0 1 1 0 0,1-1 0 0 0,-1 1-1 0 0,0 0 1 0 0,1 0-1 0 0,-1-1 1 0 0,0 1-1 0 0,1 0 1 0 0,-1 0 0 0 0,1 0-1 0 0,0 1 1 0 0,-1-1-1 0 0,1 0 1 0 0,-2 3 0 0 0,-5 5 75 0 0,1 0 1 0 0,0 1 0 0 0,0 0 0 0 0,1 1 0 0 0,0 0-1 0 0,1-1 1 0 0,1 2 0 0 0,-1-1 0 0 0,-3 18 0 0 0,4-11-40 0 0,1 0 0 0 0,1 0 1 0 0,1 0-1 0 0,0 0 0 0 0,1 0 1 0 0,1 0-1 0 0,1 1 0 0 0,1-1 1 0 0,0-1-1 0 0,1 1 0 0 0,1 0 1 0 0,10 23-1 0 0,-12-35-105 0 0,0 0 0 0 0,0-1 0 0 0,1 1 0 0 0,0-1 0 0 0,0 0 0 0 0,0 0-1 0 0,0 0 1 0 0,1-1 0 0 0,0 1 0 0 0,0-1 0 0 0,0 0 0 0 0,0-1 0 0 0,7 4 0 0 0,-5-4-37 0 0,0 0 1 0 0,1 0-1 0 0,-1-1 1 0 0,0 0-1 0 0,1-1 1 0 0,0 0-1 0 0,-1 0 1 0 0,1 0-1 0 0,-1-1 1 0 0,15-1-1 0 0,-12 0-36 0 0,1 0 0 0 0,-1-1 0 0 0,0 0-1 0 0,0-1 1 0 0,0 0 0 0 0,-1 0 0 0 0,1-1-1 0 0,-1 0 1 0 0,1-1 0 0 0,-1 0 0 0 0,-1-1-1 0 0,1 0 1 0 0,-1 0 0 0 0,0 0 0 0 0,0-1-1 0 0,-1 0 1 0 0,0-1 0 0 0,0 0 0 0 0,-1 0-1 0 0,0 0 1 0 0,0-1 0 0 0,-1 0 0 0 0,5-11-1 0 0,4-12 24 0 0,0 0 0 0 0,-3-1-1 0 0,0 0 1 0 0,-2-1 0 0 0,-2 0 0 0 0,5-50-1 0 0,-11 73 75 0 0,0 0-1 0 0,-1 0 0 0 0,-2-21 1 0 0,0 30 23 0 0,-2 9-24 0 0,-2 7 9 0 0,-12 40 204 0 0,13-42-163 0 0,0 0-1 0 0,1 0 1 0 0,1 1-1 0 0,0-1 1 0 0,0 1-1 0 0,0 19 1 0 0,4-13 16 0 0,0 1 0 0 0,1 0 1 0 0,1-1-1 0 0,1 0 0 0 0,1 0 1 0 0,14 36-1 0 0,-16-49-119 0 0,-1 0 1 0 0,1 0-1 0 0,0-1 0 0 0,1 1 0 0 0,0-1 1 0 0,0 1-1 0 0,0-1 0 0 0,0-1 0 0 0,1 1 0 0 0,0 0 1 0 0,0-1-1 0 0,0 0 0 0 0,0 0 0 0 0,1-1 1 0 0,-1 0-1 0 0,1 1 0 0 0,0-2 0 0 0,0 1 1 0 0,0-1-1 0 0,0 0 0 0 0,1 0 0 0 0,-1-1 1 0 0,1 1-1 0 0,-1-2 0 0 0,1 1 0 0 0,-1-1 0 0 0,1 0 1 0 0,-1 0-1 0 0,1 0 0 0 0,-1-1 0 0 0,1 0 1 0 0,-1-1-1 0 0,11-3 0 0 0,-2 0-94 0 0,0-2 0 0 0,0 0 0 0 0,-1-1 0 0 0,0 0 0 0 0,0-1 0 0 0,-1 0 0 0 0,0-1 0 0 0,-1-1 0 0 0,0 0 0 0 0,-1-1 0 0 0,0 0 0 0 0,0 0 0 0 0,-2-1 0 0 0,1-1 0 0 0,-2 0 0 0 0,0 0 0 0 0,12-29 0 0 0,-10 16 39 0 0,0-1-1 0 0,5-31 1 0 0,-12 47 98 0 0,-1-1 1 0 0,-1 1-1 0 0,0-1 0 0 0,0 0 0 0 0,-1 0 0 0 0,-1 1 1 0 0,-3-17-1 0 0,4 28-14 0 0,0 1 1 0 0,0-1 0 0 0,0 1-1 0 0,0 0 1 0 0,0-1-1 0 0,0 1 1 0 0,0-1-1 0 0,0 1 1 0 0,-1-1-1 0 0,1 1 1 0 0,0-1-1 0 0,0 1 1 0 0,0-1 0 0 0,-1 1-1 0 0,1 0 1 0 0,0-1-1 0 0,0 1 1 0 0,-1-1-1 0 0,1 1 1 0 0,-1 0-1 0 0,1-1 1 0 0,0 1-1 0 0,-1 0 1 0 0,1 0-1 0 0,-1-1 1 0 0,-7 9 136 0 0,-8 32-47 0 0,12-26-22 0 0,-9 15 121 0 0,2 0 0 0 0,1 1 1 0 0,-7 34-1 0 0,14-51-173 0 0,1 0 1 0 0,1 0 0 0 0,0 0-1 0 0,1 0 1 0 0,0 0 0 0 0,1 1-1 0 0,0-1 1 0 0,1 0-1 0 0,0 0 1 0 0,5 13 0 0 0,-5-23-111 0 0,-1 1 0 0 0,0-1 1 0 0,1 0-1 0 0,0 0 0 0 0,0-1 0 0 0,0 1 1 0 0,0 0-1 0 0,0-1 0 0 0,0 1 0 0 0,1-1 1 0 0,-1 1-1 0 0,1-1 0 0 0,0 0 1 0 0,-1 0-1 0 0,1-1 0 0 0,6 4 0 0 0,-7-4-94 0 0,0 0 0 0 0,0-1 0 0 0,1 1 0 0 0,-1 0 0 0 0,0-1 0 0 0,0 0 0 0 0,1 1 0 0 0,-1-1 0 0 0,1 0 0 0 0,-1 0 0 0 0,0 0 0 0 0,1-1 0 0 0,-1 1 0 0 0,0-1 0 0 0,1 1 0 0 0,-1-1 0 0 0,0 0 0 0 0,0 0-1 0 0,1 1 1 0 0,-1-2 0 0 0,0 1 0 0 0,0 0 0 0 0,0 0 0 0 0,2-3 0 0 0,6-6-1016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44.375"/>
    </inkml:context>
    <inkml:brush xml:id="br0">
      <inkml:brushProperty name="width" value="0.1" units="cm"/>
      <inkml:brushProperty name="height" value="0.1" units="cm"/>
    </inkml:brush>
  </inkml:definitions>
  <inkml:trace contextRef="#ctx0" brushRef="#br0">102 33 8201 0 0,'-2'-16'-140'0'0,"-8"9"24"0"0,6-1-8 0 0,-2 8-8 0 0,-4-1 8 0 0,0 6-4 0 0,-1-4 0 0 0,5 8-8 0 0,-6-5 144 0 0,4 2-20 0 0,0 2-4 0 0,0-2-12 0 0,4 6-68 0 0,2-7 140 0 0,2 5-268 0 0,0-3 60 0 0,0 5-140 0 0,2-2-224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35.354"/>
    </inkml:context>
    <inkml:brush xml:id="br0">
      <inkml:brushProperty name="width" value="0.1" units="cm"/>
      <inkml:brushProperty name="height" value="0.1" units="cm"/>
    </inkml:brush>
  </inkml:definitions>
  <inkml:trace contextRef="#ctx0" brushRef="#br0">252 35 10321 0 0,'-1'-2'130'0'0,"0"0"1"0"0,0 1-1 0 0,0-1 0 0 0,0 0 0 0 0,-1 0 1 0 0,1 1-1 0 0,0-1 0 0 0,-1 1 1 0 0,0-1-1 0 0,1 1 0 0 0,-1 0 0 0 0,0-1 1 0 0,1 1-1 0 0,-1 0 0 0 0,0 0 1 0 0,-2 0-1 0 0,-1-1 158 0 0,0 0 1 0 0,0 1-1 0 0,0-1 0 0 0,0 1 1 0 0,0 1-1 0 0,-9-1 1 0 0,7 1-71 0 0,0 0 0 0 0,0 0 0 0 0,0 1 0 0 0,1 0 1 0 0,-1 0-1 0 0,0 1 0 0 0,0 0 0 0 0,1 0 0 0 0,-1 0 1 0 0,-9 6-1 0 0,9-3-79 0 0,0 0 0 0 0,0 1 0 0 0,0 0 1 0 0,1 0-1 0 0,0 0 0 0 0,1 1 0 0 0,0 0 0 0 0,0 0 0 0 0,0 0 0 0 0,0 1 1 0 0,-5 14-1 0 0,5-10-9 0 0,1 1 1 0 0,1 0-1 0 0,0 1 1 0 0,0-1-1 0 0,2 0 1 0 0,-1 27-1 0 0,2-39-123 0 0,0 37 521 0 0,8 74 1 0 0,-6-101-479 0 0,0-1 0 0 0,1 1 0 0 0,0 0 0 0 0,1-1 0 0 0,0 1 0 0 0,1-1 0 0 0,0 0 0 0 0,0-1 0 0 0,1 1 0 0 0,0-1 0 0 0,10 11 0 0 0,-9-13-231 0 0,-1-1-1 0 0,1-1 1 0 0,0 1 0 0 0,0-1 0 0 0,1-1 0 0 0,-1 1-1 0 0,1-1 1 0 0,0 0 0 0 0,0-1 0 0 0,10 3-1 0 0,-9-4-410 0 0,0 0-1 0 0,-1 0 0 0 0,1-1 0 0 0,0 0 0 0 0,0-1 1 0 0,10 0-1 0 0,8-7-1513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44.701"/>
    </inkml:context>
    <inkml:brush xml:id="br0">
      <inkml:brushProperty name="width" value="0.1" units="cm"/>
      <inkml:brushProperty name="height" value="0.1" units="cm"/>
    </inkml:brush>
  </inkml:definitions>
  <inkml:trace contextRef="#ctx0" brushRef="#br0">98 44 8761 0 0,'1'-8'113'0'0,"0"6"19"0"0,0 0 0 0 0,-1 0 1 0 0,0 0-1 0 0,1 1 0 0 0,-1-1 1 0 0,0 0-1 0 0,0 0 0 0 0,0 0 1 0 0,0 0-1 0 0,0 0 0 0 0,0 0 1 0 0,-1 1-1 0 0,1-1 0 0 0,-5-7 3066 0 0,5 16-2927 0 0,-5 96 590 0 0,-5-1-1 0 0,-23 106 1 0 0,10-76-844 0 0,16-60-451 0 0,6-45-1654 0 0,-9 43-1 0 0,7-52-415 0 0,-1-13 1090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45.040"/>
    </inkml:context>
    <inkml:brush xml:id="br0">
      <inkml:brushProperty name="width" value="0.1" units="cm"/>
      <inkml:brushProperty name="height" value="0.1" units="cm"/>
    </inkml:brush>
  </inkml:definitions>
  <inkml:trace contextRef="#ctx0" brushRef="#br0">18 239 7357 0 0,'-1'-1'245'0'0,"0"0"1"0"0,0-1 0 0 0,-1 1 0 0 0,1 0-1 0 0,0 0 1 0 0,-1-1 0 0 0,1 1-1 0 0,-1 0 1 0 0,0 0 0 0 0,-1 0 0 0 0,118 10 1905 0 0,-34-5-1808 0 0,12 4-261 0 0,0-4 0 0 0,0-4 0 0 0,100-13 1 0 0,-167 11-75 0 0,-18 2-7 0 0,-1-1 0 0 0,0 1-1 0 0,1-1 1 0 0,-1-1 0 0 0,0 1 0 0 0,0-1 0 0 0,0-1 0 0 0,12-4 0 0 0,-18 5 0 0 0,1 1-1 0 0,-1-1 1 0 0,1 1 0 0 0,-1-1-1 0 0,1 0 1 0 0,-1 0-1 0 0,0 0 1 0 0,0 0 0 0 0,0 0-1 0 0,0 0 1 0 0,0 0 0 0 0,0 0-1 0 0,-1 0 1 0 0,1 0-1 0 0,-1 0 1 0 0,1 0 0 0 0,-1-1-1 0 0,0 1 1 0 0,0 0-1 0 0,0 0 1 0 0,0-1 0 0 0,0 1-1 0 0,0 0 1 0 0,-1 0-1 0 0,1 0 1 0 0,-1 0 0 0 0,-1-3-1 0 0,0-4 0 0 0,-1 1 0 0 0,0-1 0 0 0,-1 1 0 0 0,0 0-1 0 0,-8-13 1 0 0,6 12 3 0 0,0-1 0 0 0,-2 2-1 0 0,1-1 1 0 0,-1 1 0 0 0,0 0 0 0 0,0 0 0 0 0,-12-7-1 0 0,15 12 11 0 0,1 0 1 0 0,-1 1-1 0 0,0 0 0 0 0,-1-1 0 0 0,1 2 0 0 0,0-1 0 0 0,-1 0 1 0 0,1 1-1 0 0,-1 0 0 0 0,1 1 0 0 0,-1-1 0 0 0,1 1 1 0 0,-1 0-1 0 0,1 0 0 0 0,-1 1 0 0 0,-9 1 0 0 0,3 2 81 0 0,0-1 1 0 0,0 2-1 0 0,1-1 0 0 0,0 1 0 0 0,0 1 0 0 0,0 0 0 0 0,0 1 1 0 0,-12 10-1 0 0,0 3 356 0 0,1 0 1 0 0,-25 30-1 0 0,38-38-238 0 0,-1 0-1 0 0,2 1 1 0 0,0 0-1 0 0,0 0 1 0 0,1 1-1 0 0,1 0 1 0 0,0 1-1 0 0,1-1 1 0 0,0 1-1 0 0,2 0 1 0 0,-3 15-1 0 0,4-16-73 0 0,1 0 0 0 0,0 0 1 0 0,1 0-1 0 0,0 1 0 0 0,1-1 0 0 0,1-1 0 0 0,0 1 1 0 0,1 0-1 0 0,1 0 0 0 0,0-1 0 0 0,1 0 0 0 0,7 16 0 0 0,-9-22-142 0 0,1-1-1 0 0,0 0 0 0 0,0 0 0 0 0,1 0 0 0 0,-1 0 1 0 0,1-1-1 0 0,1 0 0 0 0,-1 0 0 0 0,1 0 0 0 0,-1-1 1 0 0,1 0-1 0 0,0 0 0 0 0,1 0 0 0 0,-1-1 0 0 0,1 0 1 0 0,0 0-1 0 0,-1 0 0 0 0,1-1 0 0 0,1 0 0 0 0,-1-1 1 0 0,0 0-1 0 0,0 0 0 0 0,8 0 0 0 0,0-1-368 0 0,-1 0 1 0 0,0-2-1 0 0,1 0 0 0 0,-1 0 1 0 0,0-2-1 0 0,0 1 0 0 0,-1-2 1 0 0,1 0-1 0 0,-1 0 0 0 0,23-14 0 0 0,-24 12-678 0 0,1-1 0 0 0,18-17 0 0 0,-8 2-870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45.805"/>
    </inkml:context>
    <inkml:brush xml:id="br0">
      <inkml:brushProperty name="width" value="0.1" units="cm"/>
      <inkml:brushProperty name="height" value="0.1" units="cm"/>
    </inkml:brush>
  </inkml:definitions>
  <inkml:trace contextRef="#ctx0" brushRef="#br0">468 253 7549 0 0,'2'-3'155'0'0,"0"0"0"0"0,1 0 1 0 0,-1-1-1 0 0,0 1 0 0 0,0 0 0 0 0,-1-1 1 0 0,1 1-1 0 0,-1-1 0 0 0,0 1 0 0 0,0-1 1 0 0,0 0-1 0 0,0 1 0 0 0,-1-1 0 0 0,1 0 1 0 0,-1 0-1 0 0,0 0 0 0 0,0 0 1 0 0,0 1-1 0 0,-1-1 0 0 0,1 0 0 0 0,-1 0 1 0 0,0 1-1 0 0,0-1 0 0 0,0 0 0 0 0,-3-4 1 0 0,1 0 20 0 0,-1 0 1 0 0,0 0-1 0 0,0 0 1 0 0,0 1-1 0 0,-1-1 1 0 0,0 1-1 0 0,-1 0 1 0 0,0 0-1 0 0,0 1 1 0 0,-7-6-1 0 0,8 8-121 0 0,0 1-1 0 0,0 0 1 0 0,0 0-1 0 0,-1 0 1 0 0,1 1-1 0 0,-1 0 1 0 0,1 0-1 0 0,-1 0 0 0 0,0 1 1 0 0,1 0-1 0 0,-1 0 1 0 0,0 0-1 0 0,0 1 1 0 0,0 0-1 0 0,0 0 1 0 0,0 0-1 0 0,0 1 1 0 0,1 0-1 0 0,-1 0 1 0 0,0 0-1 0 0,0 1 1 0 0,-8 3-1 0 0,-7 4 96 0 0,1 0-1 0 0,1 2 1 0 0,0 0-1 0 0,0 1 1 0 0,1 1-1 0 0,1 1 1 0 0,0 0-1 0 0,1 1 1 0 0,0 1-1 0 0,2 0 1 0 0,0 1-1 0 0,-24 38 1 0 0,33-44-107 0 0,-1-1 1 0 0,2 1 0 0 0,0 0 0 0 0,0 1 0 0 0,1-1 0 0 0,0 1 0 0 0,1-1 0 0 0,0 1 0 0 0,1 0 0 0 0,0 0 0 0 0,1 0 0 0 0,0 0 0 0 0,1-1 0 0 0,1 1 0 0 0,0 0 0 0 0,0 0 0 0 0,1-1 0 0 0,1 1 0 0 0,-1-1-1 0 0,2 0 1 0 0,0 0 0 0 0,0-1 0 0 0,1 1 0 0 0,0-1 0 0 0,1 0 0 0 0,0-1 0 0 0,1 0 0 0 0,0 0 0 0 0,0 0 0 0 0,1-1 0 0 0,0 0 0 0 0,0-1 0 0 0,1 0 0 0 0,13 7 0 0 0,-8-7-75 0 0,1 0 1 0 0,0-1 0 0 0,1-1 0 0 0,-1-1-1 0 0,1 0 1 0 0,0-1 0 0 0,0-1 0 0 0,0 0 0 0 0,0-2-1 0 0,1 0 1 0 0,-1 0 0 0 0,0-2 0 0 0,0 0-1 0 0,0-1 1 0 0,16-5 0 0 0,-22 4-25 0 0,-1 1 0 0 0,0-1 0 0 0,0-1 0 0 0,0 0 0 0 0,0 0 0 0 0,-1-1 0 0 0,0-1 0 0 0,0 1 0 0 0,-1-1 0 0 0,14-14 0 0 0,-16 14 22 0 0,-1-1 0 0 0,0 1 1 0 0,0-1-1 0 0,0 0 1 0 0,-1 0-1 0 0,0-1 0 0 0,-1 1 1 0 0,0-1-1 0 0,0 0 1 0 0,-1 0-1 0 0,0 0 0 0 0,0 0 1 0 0,-1 0-1 0 0,0-11 1 0 0,-1 3-9 0 0,-1-1 0 0 0,0 0 0 0 0,-1 1 1 0 0,-1-1-1 0 0,-1 1 0 0 0,-1-1 1 0 0,0 1-1 0 0,-1 1 0 0 0,-1-1 0 0 0,0 1 1 0 0,-1 0-1 0 0,-1 1 0 0 0,-1 0 1 0 0,0 0-1 0 0,0 1 0 0 0,-2 0 1 0 0,0 1-1 0 0,-25-21 0 0 0,33 31 43 0 0,0 1 1 0 0,0-1-1 0 0,-1 1 1 0 0,1 0-1 0 0,0 1 0 0 0,-1-1 1 0 0,0 1-1 0 0,1 0 0 0 0,-1 0 1 0 0,0 0-1 0 0,0 1 0 0 0,1 0 1 0 0,-1 0-1 0 0,0 0 0 0 0,0 0 1 0 0,0 1-1 0 0,1 0 0 0 0,-1 0 1 0 0,0 0-1 0 0,1 0 0 0 0,-1 1 1 0 0,1 0-1 0 0,-1 0 0 0 0,1 0 1 0 0,0 1-1 0 0,0-1 0 0 0,0 1 1 0 0,-4 3-1 0 0,7-5 8 0 0,0-1 0 0 0,0 1 1 0 0,0 0-1 0 0,1 0 0 0 0,-1 0 0 0 0,0-1 0 0 0,1 1 1 0 0,-1 0-1 0 0,0 0 0 0 0,1 0 0 0 0,-1 0 0 0 0,1 0 0 0 0,-1 0 1 0 0,1 0-1 0 0,0 0 0 0 0,-1 0 0 0 0,1 0 0 0 0,0 0 1 0 0,0 1-1 0 0,0-1 0 0 0,0 0 0 0 0,0 0 0 0 0,0 0 0 0 0,0 0 1 0 0,0 0-1 0 0,0 1 0 0 0,1 0 2 0 0,0-1 0 0 0,0 1 0 0 0,0-1 0 0 0,0 0 0 0 0,1 1 0 0 0,-1-1 0 0 0,0 0 0 0 0,0 0 0 0 0,1 0 0 0 0,-1 0 0 0 0,1 0 0 0 0,-1 0 0 0 0,0-1 0 0 0,1 1 0 0 0,1 0 0 0 0,6 2 10 0 0,-1 0 0 0 0,0-1-1 0 0,1 0 1 0 0,-1-1 0 0 0,16 1 0 0 0,3-3-17 0 0,0-1 1 0 0,0-1 0 0 0,40-11 0 0 0,77-29 130 0 0,-1 0-33 0 0,-136 41-101 0 0,0 0-1 0 0,0 1 1 0 0,1 0 0 0 0,-1 0-1 0 0,0 1 1 0 0,1 0 0 0 0,-1 0-1 0 0,0 1 1 0 0,1-1-1 0 0,-1 2 1 0 0,10 2 0 0 0,-14-3 6 0 0,1 1 1 0 0,-1 0 0 0 0,1 0 0 0 0,-1 0-1 0 0,0 0 1 0 0,0 0 0 0 0,0 1 0 0 0,0 0-1 0 0,0-1 1 0 0,0 1 0 0 0,-1 0 0 0 0,1 0-1 0 0,-1 1 1 0 0,0-1 0 0 0,0 0 0 0 0,0 1-1 0 0,0 0 1 0 0,-1-1 0 0 0,1 1 0 0 0,-1 0-1 0 0,0 0 1 0 0,1 6 0 0 0,0 2 50 0 0,-1 1 0 0 0,0 0 0 0 0,0 0 0 0 0,-2 0 0 0 0,1-1 0 0 0,-2 1 1 0 0,-3 18-1 0 0,-31 89 247 0 0,12-48-256 0 0,24-67-3 0 0,3-7-30 0 0,12-18-47 0 0,18-35-131 0 0,-11 21 18 0 0,2 1 1 0 0,33-37-1 0 0,-30 39 48 0 0,0-3 57 0 0,59-66-143 0 0,-70 84 153 0 0,0 0 1 0 0,1 1-1 0 0,33-21 0 0 0,-47 34 31 0 0,0 0 1 0 0,1 0-1 0 0,-1 1 0 0 0,1-1 0 0 0,-1 1 0 0 0,1 0 0 0 0,0 0 1 0 0,-1 0-1 0 0,1 0 0 0 0,0 1 0 0 0,0-1 0 0 0,4 1 0 0 0,-6 0 0 0 0,0 0-1 0 0,0 1 0 0 0,0-1 1 0 0,-1 1-1 0 0,1-1 0 0 0,0 1 1 0 0,0 0-1 0 0,-1-1 0 0 0,1 1 0 0 0,-1 0 1 0 0,1 0-1 0 0,0 0 0 0 0,-1 0 1 0 0,0 0-1 0 0,1 1 0 0 0,-1-1 1 0 0,0 0-1 0 0,1 1 0 0 0,-1-1 0 0 0,0 1 1 0 0,0-1-1 0 0,0 1 0 0 0,-1 0 1 0 0,1-1-1 0 0,0 1 0 0 0,0 3 1 0 0,2 5 33 0 0,-1 0 0 0 0,0 0 0 0 0,-1 0 0 0 0,0 0 0 0 0,0 1 1 0 0,-2-1-1 0 0,1 0 0 0 0,-1 1 0 0 0,-4 16 0 0 0,-4 12-32 0 0,-18 44 0 0 0,11-34-405 0 0,11-30-760 0 0,0 0 0 0 0,-4 36 0 0 0,8-31-431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46.133"/>
    </inkml:context>
    <inkml:brush xml:id="br0">
      <inkml:brushProperty name="width" value="0.1" units="cm"/>
      <inkml:brushProperty name="height" value="0.1" units="cm"/>
    </inkml:brush>
  </inkml:definitions>
  <inkml:trace contextRef="#ctx0" brushRef="#br0">80 82 10461 0 0,'-2'-2'136'0'0,"0"0"1"0"0,1-1-1 0 0,-1 1 0 0 0,1-1 1 0 0,-1 1-1 0 0,1-1 0 0 0,0 0 1 0 0,0 1-1 0 0,0-1 0 0 0,0 0 1 0 0,1 0-1 0 0,-1 0 1 0 0,1 0-1 0 0,0-5 0 0 0,0 6-2 0 0,0 1-1 0 0,0-1 1 0 0,0 1-1 0 0,0-1 0 0 0,1 0 1 0 0,-1 1-1 0 0,1-1 1 0 0,-1 1-1 0 0,1-1 1 0 0,0 1-1 0 0,-1-1 1 0 0,1 1-1 0 0,0 0 1 0 0,0-1-1 0 0,0 1 0 0 0,0 0 1 0 0,0-1-1 0 0,0 1 1 0 0,1 0-1 0 0,-1 0 1 0 0,0 0-1 0 0,0 0 1 0 0,1 0-1 0 0,-1 1 0 0 0,1-1 1 0 0,-1 0-1 0 0,4 0 1 0 0,-5 0-122 0 0,1 1 1 0 0,-1 0-1 0 0,1 0 0 0 0,0 0 1 0 0,-1 0-1 0 0,1 0 1 0 0,-1 0-1 0 0,1 0 0 0 0,-1 0 1 0 0,1 0-1 0 0,0 0 1 0 0,-1 1-1 0 0,1-1 0 0 0,-1 0 1 0 0,1 0-1 0 0,-1 0 1 0 0,1 1-1 0 0,0-1 0 0 0,-1 0 1 0 0,1 1-1 0 0,-1-1 0 0 0,0 0 1 0 0,1 1-1 0 0,-1-1 1 0 0,1 1-1 0 0,-1-1 0 0 0,1 1 1 0 0,-1-1-1 0 0,0 1 1 0 0,0-1-1 0 0,1 1 0 0 0,-1-1 1 0 0,0 1-1 0 0,0-1 1 0 0,1 1-1 0 0,-1 0 0 0 0,0-1 1 0 0,0 1-1 0 0,0-1 1 0 0,0 1-1 0 0,0 0 0 0 0,2 30 239 0 0,-2-27-201 0 0,-2 30 261 0 0,-1 1-1 0 0,-12 49 1 0 0,6-39-185 0 0,-22 72 36 0 0,21-85-986 0 0,1 0 0 0 0,-8 65-1 0 0,7-50-1669 0 0,7-28 906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46.457"/>
    </inkml:context>
    <inkml:brush xml:id="br0">
      <inkml:brushProperty name="width" value="0.1" units="cm"/>
      <inkml:brushProperty name="height" value="0.1" units="cm"/>
    </inkml:brush>
  </inkml:definitions>
  <inkml:trace contextRef="#ctx0" brushRef="#br0">1 380 8993 0 0,'0'-4'75'0'0,"0"0"1"0"0,0 0-1 0 0,0 1 1 0 0,0-1-1 0 0,1 0 1 0 0,0 0 0 0 0,-1 1-1 0 0,1-1 1 0 0,1 1-1 0 0,1-5 1 0 0,-2 6-47 0 0,1 0 0 0 0,0 0 0 0 0,0 0-1 0 0,0 1 1 0 0,0-1 0 0 0,0 0 0 0 0,0 1 0 0 0,0-1 0 0 0,0 1 0 0 0,1 0 0 0 0,-1 0 0 0 0,1 0 0 0 0,-1 0 0 0 0,1 0 0 0 0,-1 0 0 0 0,4 0 0 0 0,31-6-5 0 0,1 1 1 0 0,58-2 0 0 0,-54 6 135 0 0,71-14 0 0 0,-100 14-96 0 0,9-3 266 0 0,35-12 0 0 0,-52 15-231 0 0,0 0-1 0 0,-1 0 1 0 0,0 0 0 0 0,0 0-1 0 0,1-1 1 0 0,-1 1 0 0 0,-1-1-1 0 0,1 0 1 0 0,0-1 0 0 0,-1 1-1 0 0,1 0 1 0 0,-1-1 0 0 0,5-7-1 0 0,-4 1 98 0 0,-1 0 0 0 0,0 0 0 0 0,0 0 0 0 0,-1 0 0 0 0,-1-1-1 0 0,0 1 1 0 0,0-1 0 0 0,-1-13 0 0 0,3-25 583 0 0,-3 46-723 0 0,0-1 50 0 0,1 1 0 0 0,-1-1 1 0 0,1 1-1 0 0,0-1 0 0 0,0 1 1 0 0,0-1-1 0 0,0 1 0 0 0,0 0 1 0 0,1-1-1 0 0,3-4 0 0 0,-4 11-39 0 0,1 0 0 0 0,-1 0 0 0 0,0 1 1 0 0,0-1-1 0 0,-1 1 0 0 0,1-1 0 0 0,-1 6 0 0 0,-5 32 240 0 0,-4 34 111 0 0,-27 108 1 0 0,5-56-1083 0 0,28-107-503 0 0,0 0 0 0 0,2 0 0 0 0,0 0 0 0 0,3 31 0 0 0,1-35-540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46.911"/>
    </inkml:context>
    <inkml:brush xml:id="br0">
      <inkml:brushProperty name="width" value="0.1" units="cm"/>
      <inkml:brushProperty name="height" value="0.1" units="cm"/>
    </inkml:brush>
  </inkml:definitions>
  <inkml:trace contextRef="#ctx0" brushRef="#br0">149 306 9841 0 0,'-6'-54'1951'0'0,"-15"132"947"0"0,-1 18-1801 0 0,-57 154 0 0 0,74-237-1092 0 0,1 0 0 0 0,1 1 0 0 0,0-1 0 0 0,1 1 0 0 0,-1 19 0 0 0,3-32-6 0 0,0 0 0 0 0,-1 0 0 0 0,1 0 0 0 0,0 0 0 0 0,1 0 1 0 0,-1 0-1 0 0,0 1 0 0 0,0-1 0 0 0,0 0 0 0 0,1 0 1 0 0,-1 0-1 0 0,1 0 0 0 0,-1 0 0 0 0,0 0 0 0 0,1 0 0 0 0,0 0 1 0 0,-1 0-1 0 0,2 1 0 0 0,-1-1-2 0 0,-1-1 1 0 0,1 0-1 0 0,0 0 1 0 0,-1 0-1 0 0,1 1 1 0 0,-1-1-1 0 0,1 0 1 0 0,0 0-1 0 0,-1 0 1 0 0,1 0 0 0 0,0 0-1 0 0,-1 0 1 0 0,1 0-1 0 0,-1-1 1 0 0,1 1-1 0 0,0 0 1 0 0,-1 0-1 0 0,1 0 1 0 0,-1-1-1 0 0,1 1 1 0 0,-1 0-1 0 0,1 0 1 0 0,0-1-1 0 0,4-3-34 0 0,-1 1 0 0 0,1-1-1 0 0,-1 0 1 0 0,0 0 0 0 0,6-8 0 0 0,0-2-86 0 0,-1-1 0 0 0,0 0 0 0 0,12-31 0 0 0,14-54-182 0 0,-26 73 274 0 0,25-87-49 0 0,38-102-4 0 0,-62 189 80 0 0,2 2-1 0 0,1-1 0 0 0,2 2 0 0 0,0 0 1 0 0,34-41-1 0 0,-48 63 5 0 0,1 0 0 0 0,0 0 0 0 0,0 0 0 0 0,0 0 0 0 0,0 0 0 0 0,1 0 0 0 0,-1 0 0 0 0,0 1 1 0 0,1-1-1 0 0,-1 1 0 0 0,1 0 0 0 0,0 0 0 0 0,-1 0 0 0 0,1 0 0 0 0,0 0 0 0 0,5-1 0 0 0,-6 3 5 0 0,0-1 0 0 0,0 1-1 0 0,0-1 1 0 0,-1 1 0 0 0,1 0 0 0 0,0 0-1 0 0,0 0 1 0 0,-1 0 0 0 0,1 0 0 0 0,0 0-1 0 0,-1 0 1 0 0,1 0 0 0 0,-1 1 0 0 0,0-1-1 0 0,1 1 1 0 0,-1-1 0 0 0,0 1-1 0 0,0-1 1 0 0,0 1 0 0 0,0 0 0 0 0,0-1-1 0 0,0 1 1 0 0,-1 0 0 0 0,1 0 0 0 0,0 0-1 0 0,-1 2 1 0 0,6 13 70 0 0,-1 1 0 0 0,-1 1-1 0 0,-1-1 1 0 0,0 0 0 0 0,-1 1 0 0 0,-2 0-1 0 0,-1 27 1 0 0,-24 133 348 0 0,20-147-388 0 0,-39 158 133 0 0,-7 41-1333 0 0,48-212 63 0 0,-1-1 0 0 0,0 0-1 0 0,-9 22 1 0 0,7-26-551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47.314"/>
    </inkml:context>
    <inkml:brush xml:id="br0">
      <inkml:brushProperty name="width" value="0.1" units="cm"/>
      <inkml:brushProperty name="height" value="0.1" units="cm"/>
    </inkml:brush>
  </inkml:definitions>
  <inkml:trace contextRef="#ctx0" brushRef="#br0">27 440 9029 0 0,'-3'-4'180'0'0,"0"-1"0"0"0,0 1 1 0 0,0-1-1 0 0,1 0 0 0 0,0 0 0 0 0,0 0 0 0 0,0 0 1 0 0,0 0-1 0 0,1 0 0 0 0,0 0 0 0 0,-1-9 1 0 0,2 13-126 0 0,0 1 1 0 0,1-1-1 0 0,-1 0 0 0 0,0 0 1 0 0,1 1-1 0 0,-1-1 1 0 0,1 0-1 0 0,-1 1 0 0 0,1-1 1 0 0,-1 0-1 0 0,1 1 1 0 0,-1-1-1 0 0,1 0 1 0 0,0 1-1 0 0,-1-1 0 0 0,1 1 1 0 0,0 0-1 0 0,-1-1 1 0 0,1 1-1 0 0,0-1 0 0 0,0 1 1 0 0,-1 0-1 0 0,1 0 1 0 0,0-1-1 0 0,0 1 1 0 0,0 0-1 0 0,0 0 0 0 0,-1 0 1 0 0,1 0-1 0 0,0 0 1 0 0,1 0-1 0 0,33 0-4 0 0,-26 0 10 0 0,303-16-3982 0 0,-291 12 3473 0 0,-1 0 1 0 0,1-2-1 0 0,-1-1 1 0 0,0 0-1 0 0,0-1 1 0 0,-1-1-1 0 0,26-17 1 0 0,-36 20 566 0 0,0 0 0 0 0,-1 0 0 0 0,0-1 0 0 0,0 0 0 0 0,0 0 1 0 0,0-1-1 0 0,-1 0 0 0 0,-1-1 0 0 0,0 1 0 0 0,0-1 0 0 0,0 0 0 0 0,-1-1 0 0 0,0 0 1 0 0,-1 1-1 0 0,0-1 0 0 0,-1-1 0 0 0,0 1 0 0 0,-1 0 0 0 0,1-1 0 0 0,0-19 0 0 0,-3 26 134 0 0,0 1 0 0 0,0-1-1 0 0,0 0 1 0 0,-1 0 0 0 0,0 1-1 0 0,1-1 1 0 0,-1 0 0 0 0,0 1-1 0 0,-1-1 1 0 0,1 1 0 0 0,-1-1-1 0 0,1 1 1 0 0,-1 0 0 0 0,0-1-1 0 0,0 1 1 0 0,-1 0 0 0 0,1 0-1 0 0,-5-4 1 0 0,7 7-222 0 0,0 0 0 0 0,0 0 1 0 0,-1 0-1 0 0,1 0 0 0 0,0 0 0 0 0,-1 0 1 0 0,1 0-1 0 0,0 0 0 0 0,-1 0 0 0 0,1 0 1 0 0,0 0-1 0 0,0 0 0 0 0,-1 0 1 0 0,1 0-1 0 0,0 0 0 0 0,-1 0 0 0 0,1 0 1 0 0,0 1-1 0 0,0-1 0 0 0,-1 0 0 0 0,1 0 1 0 0,0 0-1 0 0,0 0 0 0 0,-1 1 0 0 0,1-1 1 0 0,0 0-1 0 0,0 0 0 0 0,0 0 1 0 0,-1 1-1 0 0,1-1 0 0 0,0 0 0 0 0,0 1 1 0 0,-9 15 309 0 0,-4 20-222 0 0,13-35-74 0 0,-31 108 566 0 0,-23 69 172 0 0,44-151-759 0 0,-2-1-1 0 0,0 0 1 0 0,-2-1-1 0 0,-19 28 1 0 0,31-50-56 0 0,-20 30-454 0 0,21-31 310 0 0,0 0 0 0 0,0 0 0 0 0,0 0 1 0 0,0 0-1 0 0,0-1 0 0 0,0 1 1 0 0,1 1-1 0 0,-1-1 0 0 0,1 0 1 0 0,0 0-1 0 0,0 0 0 0 0,-1 0 1 0 0,1 0-1 0 0,1 4 0 0 0,-1-6 124 0 0,0 0 0 0 0,0 1 1 0 0,0-1-1 0 0,0 0 0 0 0,0 0 0 0 0,0 0 0 0 0,0 1 0 0 0,0-1 1 0 0,0 0-1 0 0,1 0 0 0 0,-1 0 0 0 0,0 0 0 0 0,0 1 0 0 0,0-1 0 0 0,0 0 1 0 0,0 0-1 0 0,0 0 0 0 0,1 0 0 0 0,-1 0 0 0 0,0 0 0 0 0,0 1 1 0 0,0-1-1 0 0,0 0 0 0 0,1 0 0 0 0,-1 0 0 0 0,0 0 0 0 0,0 0 0 0 0,0 0 1 0 0,1 0-1 0 0,-1 0 0 0 0,0 0 0 0 0,0 0 0 0 0,0 0 0 0 0,1 0 1 0 0,-1 0-1 0 0,0 0 0 0 0,0 0 0 0 0,0 0 0 0 0,1 0 0 0 0,-1 0 0 0 0,0 0 1 0 0,0 0-1 0 0,0 0 0 0 0,0 0 0 0 0,1 0 0 0 0,-1 0 0 0 0,0-1 1 0 0,0 1-1 0 0,0 0 0 0 0,0 0 0 0 0,1 0 0 0 0,-1 0 0 0 0,0 0 0 0 0,0 0 1 0 0,0-1-1 0 0,0 1 0 0 0,0 0 0 0 0,0 0 0 0 0,1 0 0 0 0,-1 0 0 0 0,0-1 1 0 0,0 1-1 0 0,0 0 0 0 0,0 0 0 0 0,0 0 0 0 0,0-1 0 0 0,0 1 1 0 0,3-3-397 0 0,4-3-699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47.701"/>
    </inkml:context>
    <inkml:brush xml:id="br0">
      <inkml:brushProperty name="width" value="0.1" units="cm"/>
      <inkml:brushProperty name="height" value="0.1" units="cm"/>
    </inkml:brush>
  </inkml:definitions>
  <inkml:trace contextRef="#ctx0" brushRef="#br0">0 303 7197 0 0,'18'-55'377'0'0,"3"2"1"0"0,28-55 0 0 0,-49 107-334 0 0,0 0-1 0 0,1 0 1 0 0,-1 0-1 0 0,1 0 0 0 0,-1 0 1 0 0,1 0-1 0 0,-1 1 1 0 0,1-1-1 0 0,0 0 1 0 0,-1 0-1 0 0,1 0 1 0 0,0 1-1 0 0,0-1 1 0 0,-1 0-1 0 0,1 0 1 0 0,0 1-1 0 0,0-1 1 0 0,0 1-1 0 0,0-1 1 0 0,0 1-1 0 0,1-1 1 0 0,-1 1-1 0 0,0 1 1 0 0,-1-1 0 0 0,1 0-1 0 0,-1 1 1 0 0,1-1 0 0 0,0 1 0 0 0,-1-1-1 0 0,1 1 1 0 0,-1-1 0 0 0,1 1 0 0 0,-1-1-1 0 0,1 1 1 0 0,-1-1 0 0 0,0 1-1 0 0,1 0 1 0 0,-1-1 0 0 0,0 1 0 0 0,1 0-1 0 0,-1-1 1 0 0,0 1 0 0 0,0 0-1 0 0,0 0 1 0 0,3 9 241 0 0,-2-1-1 0 0,1 1 0 0 0,-1 10 1 0 0,-1 128 1491 0 0,2 41 499 0 0,1-168-2016 0 0,2 1 0 0 0,0-1 0 0 0,2-1-1 0 0,0 1 1 0 0,1-1 0 0 0,12 22 0 0 0,-7-15-72 0 0,-11-21-183 0 0,1 0 1 0 0,1 0 0 0 0,-1-1-1 0 0,1 1 1 0 0,0-1 0 0 0,0 0-1 0 0,1 0 1 0 0,-1 0 0 0 0,1 0-1 0 0,0-1 1 0 0,0 0 0 0 0,1 0-1 0 0,0 0 1 0 0,-1 0 0 0 0,1-1-1 0 0,0 0 1 0 0,0-1 0 0 0,1 1-1 0 0,-1-1 1 0 0,0 0 0 0 0,1-1-1 0 0,0 0 1 0 0,-1 0 0 0 0,1 0-1 0 0,0-1 1 0 0,-1 1 0 0 0,1-2-1 0 0,0 1 1 0 0,-1-1 0 0 0,1 0-1 0 0,0 0 1 0 0,-1-1 0 0 0,7-2-1 0 0,-8 1-37 0 0,0 1 0 0 0,0-1 0 0 0,-1 0 0 0 0,1 0 0 0 0,-1-1-1 0 0,0 1 1 0 0,0-1 0 0 0,0 0 0 0 0,0 0 0 0 0,4-7 0 0 0,-1 2-36 0 0,-1-1 1 0 0,0 0 0 0 0,-1 0 0 0 0,4-11-1 0 0,-2 1 27 0 0,-1 1-1 0 0,-1-1 1 0 0,-1 0-1 0 0,2-36 1 0 0,-4-83-127 0 0,-3 82 94 0 0,1-243-290 0 0,-2 289 312 0 0,-3 18 16 0 0,-7 27 0 0 0,9-26 32 0 0,-2 11 20 0 0,0-1 0 0 0,1 1-1 0 0,1 0 1 0 0,0 0 0 0 0,1 21-1 0 0,8 96-477 0 0,10-52-2024 0 0,-15-79 2078 0 0,0 0-1 0 0,0 0 1 0 0,0 0-1 0 0,1 0 1 0 0,0 0-1 0 0,0 0 0 0 0,4 6 1 0 0,0 1-843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48.165"/>
    </inkml:context>
    <inkml:brush xml:id="br0">
      <inkml:brushProperty name="width" value="0.1" units="cm"/>
      <inkml:brushProperty name="height" value="0.1" units="cm"/>
    </inkml:brush>
  </inkml:definitions>
  <inkml:trace contextRef="#ctx0" brushRef="#br0">160 309 7133 0 0,'2'-8'63'0'0,"1"-5"297"0"0,1 0 0 0 0,0 1 1 0 0,0 0-1 0 0,1-1 0 0 0,1 2 0 0 0,0-1 0 0 0,0 1 0 0 0,14-17 0 0 0,-20 27-312 0 0,0 1 0 0 0,1 0 1 0 0,-1-1-1 0 0,0 1 0 0 0,0 0 1 0 0,0-1-1 0 0,1 1 0 0 0,-1 0 0 0 0,0 0 1 0 0,0-1-1 0 0,1 1 0 0 0,-1 0 0 0 0,0 0 1 0 0,1 0-1 0 0,-1 0 0 0 0,0-1 1 0 0,1 1-1 0 0,-1 0 0 0 0,0 0 0 0 0,1 0 1 0 0,-1 0-1 0 0,0 0 0 0 0,1 0 0 0 0,-1 0 1 0 0,0 0-1 0 0,1 0 0 0 0,-1 0 1 0 0,0 0-1 0 0,1 0 0 0 0,-1 0 0 0 0,1 0 1 0 0,0 0-1 0 0,2 12 1071 0 0,-5 17-162 0 0,-13 35-138 0 0,-3-1 0 0 0,-3 0 0 0 0,-29 60 0 0 0,48-118-761 0 0,-112 240 930 0 0,112-242-995 0 0,1 0 0 0 0,-1 0 0 0 0,1 0 0 0 0,0 1 0 0 0,0-1 0 0 0,0 0 0 0 0,0 1 0 0 0,0-1 0 0 0,1 1 0 0 0,0-1 0 0 0,0 1 0 0 0,0-1 0 0 0,0 1 0 0 0,0-1 0 0 0,1 1 0 0 0,-1-1 0 0 0,2 5 0 0 0,-2-8-6 0 0,1 0 0 0 0,-1 0 0 0 0,1 1-1 0 0,-1-1 1 0 0,1 0 0 0 0,-1 0 0 0 0,1 0-1 0 0,-1 0 1 0 0,1 0 0 0 0,-1 0 0 0 0,1 0-1 0 0,-1 0 1 0 0,1 0 0 0 0,-1 0 0 0 0,1 0-1 0 0,0 0 1 0 0,-1 0 0 0 0,1 0 0 0 0,-1 0-1 0 0,1 0 1 0 0,-1 0 0 0 0,1-1 0 0 0,-1 1-1 0 0,0 0 1 0 0,1 0 0 0 0,-1-1 0 0 0,1 1-1 0 0,-1 0 1 0 0,1-1 0 0 0,-1 1 0 0 0,18-13-289 0 0,-16 12 229 0 0,24-16-418 0 0,-13 9 316 0 0,-1 0-1 0 0,1-1 0 0 0,-1 0 0 0 0,-1-1 0 0 0,0 0 1 0 0,0-1-1 0 0,-1 0 0 0 0,12-18 0 0 0,5-21 49 0 0,-3-1 1 0 0,-1 0-1 0 0,20-74 0 0 0,5-9 31 0 0,12-6 47 0 0,-48 117 66 0 0,1 0 0 0 0,1 1 0 0 0,30-36 1 0 0,-42 56-7 0 0,0-1 1 0 0,0 1 0 0 0,0 0 0 0 0,1 0 0 0 0,-1 0-1 0 0,1 0 1 0 0,0 1 0 0 0,0-1 0 0 0,-1 1-1 0 0,1-1 1 0 0,0 1 0 0 0,0 0 0 0 0,3-1 0 0 0,-4 2-3 0 0,-1 0 0 0 0,0 0 0 0 0,0 0 0 0 0,0 0 0 0 0,0 0 0 0 0,1 1 0 0 0,-1-1 0 0 0,0 0 0 0 0,0 0 0 0 0,0 1 0 0 0,0-1 0 0 0,0 1 0 0 0,0-1 0 0 0,0 1 0 0 0,0 0 0 0 0,0-1 1 0 0,0 1-1 0 0,0 0 0 0 0,0-1 0 0 0,-1 1 0 0 0,1 0 0 0 0,0 0 0 0 0,0 0 0 0 0,-1 0 0 0 0,1 0 0 0 0,-1 0 0 0 0,1 0 0 0 0,-1 0 0 0 0,1 0 0 0 0,-1 0 0 0 0,1 0 0 0 0,-1 0 0 0 0,0 0 0 0 0,0 1 1 0 0,0-1-1 0 0,1 0 0 0 0,-1 0 0 0 0,0 2 0 0 0,2 21 228 0 0,0 1 0 0 0,-1-1 1 0 0,-5 44-1 0 0,-18 74 690 0 0,2-15-124 0 0,11-42-405 0 0,2 159 0 0 0,8-230-529 0 0,0-11-246 0 0,-1 1-1 0 0,1 0 1 0 0,-1 0 0 0 0,0 0 0 0 0,0 0 0 0 0,0 0 0 0 0,0 0 0 0 0,-1-1 0 0 0,1 1 0 0 0,-1 0 0 0 0,0 0 0 0 0,0-1 0 0 0,-1 1 0 0 0,1 0 0 0 0,-3 3 0 0 0,-2-1-1244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48.525"/>
    </inkml:context>
    <inkml:brush xml:id="br0">
      <inkml:brushProperty name="width" value="0.1" units="cm"/>
      <inkml:brushProperty name="height" value="0.1" units="cm"/>
    </inkml:brush>
  </inkml:definitions>
  <inkml:trace contextRef="#ctx0" brushRef="#br0">5 113 7741 0 0,'-1'-1'33'0'0,"1"1"1"0"0,-1-1-1 0 0,1 0 1 0 0,0 1 0 0 0,-1-1-1 0 0,1 0 1 0 0,0 0-1 0 0,-1 0 1 0 0,1 1 0 0 0,0-1-1 0 0,0 0 1 0 0,0 0-1 0 0,-1 0 1 0 0,1 0 0 0 0,0 1-1 0 0,0-1 1 0 0,0 0-1 0 0,1 0 1 0 0,-1 0 0 0 0,0 0-1 0 0,0 0 1 0 0,0 1-1 0 0,1-1 1 0 0,-1 0-1 0 0,0 0 1 0 0,1 0 0 0 0,-1 1-1 0 0,1-1 1 0 0,-1 0-1 0 0,0 1 1 0 0,1-1 0 0 0,0 0-1 0 0,-1 1 1 0 0,1-1-1 0 0,-1 1 1 0 0,1-1 0 0 0,0 1-1 0 0,0-1 1 0 0,-1 1-1 0 0,1-1 1 0 0,1 0 0 0 0,4-2 371 0 0,0 1 1 0 0,0-1 0 0 0,1 1 0 0 0,9-2 0 0 0,-4 1 387 0 0,9-2 526 0 0,40-6-1 0 0,9 0-15 0 0,-1-3-534 0 0,1 4 0 0 0,110-3 1 0 0,-179 13-826 0 0,1-1 1 0 0,-1 1-1 0 0,0 0 1 0 0,0 0-1 0 0,0 0 1 0 0,1 1-1 0 0,-1-1 1 0 0,0 0-1 0 0,0 0 1 0 0,0 1 0 0 0,0-1-1 0 0,1 0 1 0 0,-1 1-1 0 0,0-1 1 0 0,1 2-1 0 0,-3 3-1178 0 0,-10 1 117 0 0,-5 2-345 0 0,-4 0-270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35.850"/>
    </inkml:context>
    <inkml:brush xml:id="br0">
      <inkml:brushProperty name="width" value="0.1" units="cm"/>
      <inkml:brushProperty name="height" value="0.1" units="cm"/>
    </inkml:brush>
  </inkml:definitions>
  <inkml:trace contextRef="#ctx0" brushRef="#br0">166 194 11197 0 0,'-1'-1'85'0'0,"0"0"1"0"0,0 1-1 0 0,0-1 0 0 0,0 0 0 0 0,0 1 1 0 0,0-1-1 0 0,0 1 0 0 0,-1 0 1 0 0,1-1-1 0 0,0 1 0 0 0,0 0 0 0 0,0 0 1 0 0,-1-1-1 0 0,1 1 0 0 0,0 0 1 0 0,0 0-1 0 0,-1 0 0 0 0,1 1 1 0 0,0-1-1 0 0,0 0 0 0 0,-1 0 0 0 0,1 1 1 0 0,0-1-1 0 0,0 1 0 0 0,0-1 1 0 0,0 1-1 0 0,0-1 0 0 0,-2 2 0 0 0,0 1-25 0 0,0 0-1 0 0,0 1 0 0 0,0-1 1 0 0,0 1-1 0 0,1-1 1 0 0,-1 1-1 0 0,-2 6 0 0 0,-53 121 215 0 0,11-4-73 0 0,89-235-382 0 0,-18 49 9 0 0,24-85 0 0 0,-1-1 902 0 0,-46 143-712 0 0,-1 1 0 0 0,1-1 0 0 0,-1 1 0 0 0,1-1 0 0 0,0 1 0 0 0,-1-1 0 0 0,1 1 0 0 0,0-1 1 0 0,0 1-1 0 0,0 0 0 0 0,0-1 0 0 0,1 1 0 0 0,-1 0 0 0 0,0 0 0 0 0,0 0 0 0 0,1 0 0 0 0,-1 0 0 0 0,1 0 0 0 0,-1 0 1 0 0,1 1-1 0 0,-1-1 0 0 0,3-1 0 0 0,-2 2-1 0 0,0 1 0 0 0,-1-1 0 0 0,1 0 1 0 0,-1 0-1 0 0,1 1 0 0 0,-1-1 0 0 0,1 1 0 0 0,0-1 0 0 0,-1 1 1 0 0,0 0-1 0 0,1 0 0 0 0,-1 0 0 0 0,1-1 0 0 0,-1 1 1 0 0,0 0-1 0 0,0 1 0 0 0,0-1 0 0 0,1 0 0 0 0,-1 0 1 0 0,0 0-1 0 0,-1 1 0 0 0,3 1 0 0 0,16 27 201 0 0,0 1 1 0 0,23 54-1 0 0,19 72-281 0 0,-55-141 42 0 0,11 22-429 0 0,-13-30-163 0 0,0 0 0 0 0,0 0 0 0 0,-1 1-1 0 0,0-1 1 0 0,0 1 0 0 0,-1-1 0 0 0,0 1 0 0 0,0 10-1 0 0,-2-12-811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50.418"/>
    </inkml:context>
    <inkml:brush xml:id="br0">
      <inkml:brushProperty name="width" value="0.1" units="cm"/>
      <inkml:brushProperty name="height" value="0.1" units="cm"/>
    </inkml:brush>
  </inkml:definitions>
  <inkml:trace contextRef="#ctx0" brushRef="#br0">113 130 6533 0 0,'0'-1'100'0'0,"0"0"0"0"0,0-1 0 0 0,0 1 0 0 0,0-1 0 0 0,1 1 0 0 0,-1 0 0 0 0,0-1 0 0 0,1 1 0 0 0,-1 0 0 0 0,1-1 0 0 0,0 1 0 0 0,-1 0 0 0 0,1-1 0 0 0,0 1 0 0 0,0 0 0 0 0,-1 0 0 0 0,1 0 0 0 0,0 0 0 0 0,0 0 0 0 0,0 0 0 0 0,1 0 0 0 0,-1 0 0 0 0,0 1 1 0 0,2-2-1 0 0,14-12 1923 0 0,-11 1 811 0 0,-1 1 1207 0 0,-16 41-2033 0 0,-22 42-1787 0 0,3 1 1 0 0,-22 80 0 0 0,31-88-252 0 0,10-19-97 0 0,11-45 123 0 0,0 0 0 0 0,0 0 0 0 0,0 0 0 0 0,0 0 1 0 0,0 0-1 0 0,0-1 0 0 0,1 1 0 0 0,-1 0 0 0 0,0 0 0 0 0,0 0 0 0 0,0 0 1 0 0,0 0-1 0 0,0 0 0 0 0,0 0 0 0 0,0 0 0 0 0,1 0 0 0 0,-1 0 1 0 0,0 0-1 0 0,0 0 0 0 0,0 0 0 0 0,0 0 0 0 0,0 1 0 0 0,0-1 1 0 0,0 0-1 0 0,0 0 0 0 0,0 0 0 0 0,1 0 0 0 0,-1 0 0 0 0,0 0 1 0 0,0 0-1 0 0,0 0 0 0 0,0 0 0 0 0,0 0 0 0 0,0 0 0 0 0,0 0 0 0 0,0 0 1 0 0,0 0-1 0 0,0 1 0 0 0,0-1 0 0 0,0 0 0 0 0,0 0 0 0 0,0 0 1 0 0,1 0-1 0 0,-1 0 0 0 0,0 0 0 0 0,0 0 0 0 0,0 0 0 0 0,0 1 1 0 0,0-1-1 0 0,0 0 0 0 0,0 0 0 0 0,0 0 0 0 0,0 0 0 0 0,0 0 1 0 0,0 0-1 0 0,0 0 0 0 0,-1 0 0 0 0,1 1 0 0 0,0-1 0 0 0,0 0 1 0 0,14-23-266 0 0,70-177-579 0 0,-53 121 826 0 0,-25 62 12 0 0,16-38-96 0 0,29-52 0 0 0,-50 106 99 0 0,-1 0 0 0 0,0 0 0 0 0,1 1 0 0 0,-1-1 0 0 0,1 0 0 0 0,-1 0 0 0 0,1 0 0 0 0,-1 1 0 0 0,1-1 0 0 0,0 0 0 0 0,-1 0 0 0 0,1 1 0 0 0,0-1 0 0 0,-1 1 0 0 0,1-1 0 0 0,0 1 0 0 0,0-1 0 0 0,0 1 0 0 0,0-1 0 0 0,-1 1 0 0 0,1 0 0 0 0,2-1 0 0 0,-2 1 2 0 0,-1 1 0 0 0,1-1 0 0 0,0 1 0 0 0,-1-1-1 0 0,1 1 1 0 0,0 0 0 0 0,-1-1 0 0 0,1 1-1 0 0,-1 0 1 0 0,1-1 0 0 0,-1 1 0 0 0,1 0-1 0 0,-1 0 1 0 0,0-1 0 0 0,1 1 0 0 0,-1 0 0 0 0,0 0-1 0 0,1 0 1 0 0,-1-1 0 0 0,0 1 0 0 0,0 0-1 0 0,0 0 1 0 0,0 0 0 0 0,0 1 0 0 0,12 96-21 0 0,-8-53 113 0 0,12 49 0 0 0,-15-88-51 0 0,1 0-1 0 0,0 1 0 0 0,0-1 0 0 0,1 0 0 0 0,0 0 1 0 0,0 0-1 0 0,0-1 0 0 0,0 1 0 0 0,1-1 1 0 0,0 1-1 0 0,1-1 0 0 0,-1-1 0 0 0,1 1 0 0 0,-1-1 1 0 0,7 5-1 0 0,-6-6-14 0 0,-1-1 0 0 0,0 0-1 0 0,0 0 1 0 0,1 0 0 0 0,-1 0 0 0 0,1-1 0 0 0,0 0 0 0 0,-1 0 0 0 0,1 0-1 0 0,0-1 1 0 0,0 1 0 0 0,0-1 0 0 0,-1 0 0 0 0,1 0 0 0 0,0-1 0 0 0,0 1-1 0 0,-1-1 1 0 0,1 0 0 0 0,0-1 0 0 0,8-3 0 0 0,-6 2-20 0 0,0-1-1 0 0,0 0 1 0 0,0-1 0 0 0,0 1-1 0 0,-1-1 1 0 0,0-1 0 0 0,0 1 0 0 0,-1-1-1 0 0,1 0 1 0 0,-1 0 0 0 0,0-1 0 0 0,-1 1-1 0 0,0-1 1 0 0,0 0 0 0 0,0 0 0 0 0,-1-1-1 0 0,3-9 1 0 0,5-15-17 0 0,-3-1 0 0 0,9-60 1 0 0,-12 59-13 0 0,0-18-764 0 0,-8 66-2481 0 0,1-11 2696 0 0,2 0 0 0 0,-1 0 0 0 0,0 0 0 0 0,1 0 0 0 0,-1 0 1 0 0,1 0-1 0 0,0 4 0 0 0,2 2-1112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50.978"/>
    </inkml:context>
    <inkml:brush xml:id="br0">
      <inkml:brushProperty name="width" value="0.1" units="cm"/>
      <inkml:brushProperty name="height" value="0.1" units="cm"/>
    </inkml:brush>
  </inkml:definitions>
  <inkml:trace contextRef="#ctx0" brushRef="#br0">91 30 8429 0 0,'-1'-2'-29'0'0,"-8"-16"791"0"0,9 17-692 0 0,0 1 0 0 0,0 0 1 0 0,-1-1-1 0 0,1 1 0 0 0,0-1 0 0 0,0 1 0 0 0,-1 0 0 0 0,1-1 0 0 0,0 1 1 0 0,0-1-1 0 0,-1 1 0 0 0,1 0 0 0 0,-1-1 0 0 0,1 1 0 0 0,0 0 0 0 0,-1 0 0 0 0,1-1 1 0 0,-1 1-1 0 0,1 0 0 0 0,0 0 0 0 0,-1 0 0 0 0,1 0 0 0 0,-1-1 0 0 0,1 1 1 0 0,-1 0-1 0 0,1 0 0 0 0,-1 0 0 0 0,1 0 0 0 0,-1 0 0 0 0,1 0 0 0 0,0 0 1 0 0,-1 0-1 0 0,1 0 0 0 0,-1 0 0 0 0,0 1 0 0 0,-1 3 227 0 0,0 1-1 0 0,0 0 1 0 0,1 0 0 0 0,0 0 0 0 0,0 0-1 0 0,0 0 1 0 0,0 10 0 0 0,0-6-137 0 0,-46 262 822 0 0,44-255-931 0 0,2-11-46 0 0,0 0 0 0 0,0 0 0 0 0,0 0-1 0 0,1 0 1 0 0,0 1 0 0 0,0-1 0 0 0,1 6 0 0 0,-1-10-6 0 0,0-1 1 0 0,0 0 0 0 0,0 0 0 0 0,1 1-1 0 0,-1-1 1 0 0,0 0 0 0 0,0 0-1 0 0,0 0 1 0 0,0 1 0 0 0,1-1-1 0 0,-1 0 1 0 0,0 0 0 0 0,0 0 0 0 0,1 0-1 0 0,-1 0 1 0 0,0 0 0 0 0,0 1-1 0 0,1-1 1 0 0,-1 0 0 0 0,0 0 0 0 0,0 0-1 0 0,1 0 1 0 0,-1 0 0 0 0,0 0-1 0 0,0 0 1 0 0,1 0 0 0 0,-1 0-1 0 0,0 0 1 0 0,0 0 0 0 0,1 0 0 0 0,-1 0-1 0 0,0 0 1 0 0,0 0 0 0 0,1-1-1 0 0,-1 1 1 0 0,0 0 0 0 0,0 0-1 0 0,1 0 1 0 0,-1 0 0 0 0,0 0 0 0 0,0-1-1 0 0,0 1 1 0 0,1 0 0 0 0,-1 0-1 0 0,0 0 1 0 0,0 0 0 0 0,0-1 0 0 0,0 1-1 0 0,1 0 1 0 0,-1 0 0 0 0,0-1-1 0 0,12-13 0 0 0,-10 12-3 0 0,20-25-4 0 0,0-1 0 0 0,-2-1 0 0 0,-1-1 1 0 0,16-36-1 0 0,-22 35 7 0 0,-10 23 4 0 0,0 1 0 0 0,0-1 0 0 0,0 1-1 0 0,1-1 1 0 0,1 1 0 0 0,-1 0 0 0 0,8-8 0 0 0,-11 15-1 0 0,-1 0 1 0 0,1 1-1 0 0,-1-1 1 0 0,0 0-1 0 0,1 1 1 0 0,-1-1-1 0 0,1 1 1 0 0,-1-1-1 0 0,0 1 1 0 0,0-1-1 0 0,1 1 1 0 0,-1-1-1 0 0,0 1 1 0 0,0-1-1 0 0,0 1 1 0 0,1-1-1 0 0,-1 1 1 0 0,0 0-1 0 0,0-1 0 0 0,0 1 1 0 0,0-1-1 0 0,0 1 1 0 0,0 0-1 0 0,3 18 72 0 0,-1 38 223 0 0,-2-35-170 0 0,1 0 1 0 0,1 0-1 0 0,0 0 0 0 0,8 24 0 0 0,-10-45-124 0 0,0 1 0 0 0,1 0-1 0 0,-1 0 1 0 0,1-1-1 0 0,0 1 1 0 0,0 0-1 0 0,-1-1 1 0 0,1 1-1 0 0,0-1 1 0 0,0 1-1 0 0,1-1 1 0 0,-1 0-1 0 0,0 1 1 0 0,0-1-1 0 0,1 0 1 0 0,-1 0-1 0 0,1 0 1 0 0,-1 0-1 0 0,1 0 1 0 0,-1 0 0 0 0,1 0-1 0 0,2 1 1 0 0,-1-2-1 0 0,0 0 0 0 0,0 0 0 0 0,-1 1 0 0 0,1-2 1 0 0,0 1-1 0 0,0 0 0 0 0,0 0 0 0 0,-1-1 0 0 0,1 0 1 0 0,0 0-1 0 0,-1 1 0 0 0,1-1 0 0 0,3-2 0 0 0,4-3-3 0 0,1 0-1 0 0,-1-1 0 0 0,0-1 0 0 0,0 1 0 0 0,13-15 1 0 0,-14 12-4 0 0,-1-1 0 0 0,0 0 0 0 0,-1-1 0 0 0,0 0 0 0 0,-1 0 0 0 0,0 0 0 0 0,-1-1 0 0 0,0 0 0 0 0,-1 0 0 0 0,-1 0 0 0 0,0 0 0 0 0,0 0 0 0 0,-2-1 0 0 0,0 0 0 0 0,0 1 0 0 0,-1-1 0 0 0,-1 1 0 0 0,0-1 0 0 0,-6-25 0 0 0,7 38-1 0 0,0 1 0 0 0,0-1 0 0 0,0 1 1 0 0,0-1-1 0 0,0 0 0 0 0,-1 1 0 0 0,1-1 0 0 0,0 1 0 0 0,0-1 0 0 0,0 1 0 0 0,-1-1 0 0 0,1 1 0 0 0,0 0 0 0 0,-1-1 0 0 0,1 1 1 0 0,-1-1-1 0 0,1 1 0 0 0,0 0 0 0 0,-1-1 0 0 0,1 1 0 0 0,-1 0 0 0 0,1-1 0 0 0,-1 1 0 0 0,1 0 0 0 0,-1 0 0 0 0,1-1 1 0 0,-1 1-1 0 0,0 0 0 0 0,0 0-8 0 0,0 0 0 0 0,0 0 0 0 0,0 0 0 0 0,0 1 0 0 0,0-1 0 0 0,0 0 0 0 0,0 1 0 0 0,0-1 0 0 0,0 1 0 0 0,0-1 0 0 0,0 1 0 0 0,0-1 0 0 0,-1 2 0 0 0,-29 31-1049 0 0,27-28 567 0 0,2-3 180 0 0,0 1 1 0 0,0-1-1 0 0,1 1 1 0 0,-1 0-1 0 0,1 0 1 0 0,0-1-1 0 0,0 1 1 0 0,0 0-1 0 0,0 0 1 0 0,0 0-1 0 0,1 0 1 0 0,-1 0-1 0 0,1 0 1 0 0,0 1-1 0 0,0-1 1 0 0,0 4-1 0 0,2 2-1137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51.350"/>
    </inkml:context>
    <inkml:brush xml:id="br0">
      <inkml:brushProperty name="width" value="0.1" units="cm"/>
      <inkml:brushProperty name="height" value="0.1" units="cm"/>
    </inkml:brush>
  </inkml:definitions>
  <inkml:trace contextRef="#ctx0" brushRef="#br0">140 172 9669 0 0,'-1'-3'108'0'0,"-1"-1"-1"0"0,1 1 1 0 0,-1-1 0 0 0,0 1 0 0 0,0 0 0 0 0,0 0-1 0 0,0 0 1 0 0,-1 0 0 0 0,1 0 0 0 0,-1 0-1 0 0,-4-3 1 0 0,-39-25 1909 0 0,37 26-1427 0 0,0-1-1 0 0,0 0 0 0 0,0 0 0 0 0,-8-8 0 0 0,16 13-517 0 0,0 0-1 0 0,0 0 0 0 0,0 0 0 0 0,0 0 0 0 0,1 0 0 0 0,-1 1 0 0 0,0-2 0 0 0,0 1 0 0 0,1 0 0 0 0,-1 0 0 0 0,1 0 0 0 0,-1 0 0 0 0,1 0 0 0 0,-1 0 0 0 0,1-1 0 0 0,0 1 0 0 0,-1 0 0 0 0,1 0 0 0 0,0 0 0 0 0,0-1 0 0 0,0 1 0 0 0,0-2 1 0 0,1 1-50 0 0,0 1 0 0 0,0 0 1 0 0,0 0-1 0 0,0 0 0 0 0,0 0 1 0 0,0 0-1 0 0,0 0 0 0 0,0 0 1 0 0,0 0-1 0 0,1 0 0 0 0,-1 1 1 0 0,0-1-1 0 0,1 0 0 0 0,-1 1 1 0 0,0-1-1 0 0,1 1 1 0 0,-1-1-1 0 0,1 1 0 0 0,-1 0 1 0 0,2 0-1 0 0,53-9-302 0 0,-1 2 0 0 0,1 3-1 0 0,69 4 1 0 0,-66 1 278 0 0,-89 55 277 0 0,-5 13 305 0 0,-51 142 0 0 0,77-183-583 0 0,-21 76-244 0 0,19-61-1426 0 0,10-36 871 0 0,1-6 586 0 0,0-1 0 0 0,0 1 0 0 0,0 0 0 0 0,-1 0 0 0 0,1 0 0 0 0,0 0 0 0 0,0 0 0 0 0,0-1 1 0 0,-1 1-1 0 0,1 0 0 0 0,-1 0 0 0 0,1-1 0 0 0,0 1 0 0 0,-1 0 0 0 0,1 0 0 0 0,-1-1 0 0 0,0 1 0 0 0,1 0 0 0 0,-2 0 0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51.692"/>
    </inkml:context>
    <inkml:brush xml:id="br0">
      <inkml:brushProperty name="width" value="0.1" units="cm"/>
      <inkml:brushProperty name="height" value="0.1" units="cm"/>
    </inkml:brush>
  </inkml:definitions>
  <inkml:trace contextRef="#ctx0" brushRef="#br0">1 97 8661 0 0,'3'-13'400'0'0,"-2"8"102"0"0,0 0 1 0 0,1 0-1 0 0,-1 1 0 0 0,1-1 0 0 0,4-7 0 0 0,-4 9-429 0 0,-1 1 0 0 0,1 0 0 0 0,0 1-1 0 0,0-1 1 0 0,0 0 0 0 0,0 0 0 0 0,0 1-1 0 0,0-1 1 0 0,0 1 0 0 0,1 0 0 0 0,-1 0 0 0 0,0 0-1 0 0,1 0 1 0 0,3-1 0 0 0,23-5-770 0 0,0 2-1 0 0,0 0 1 0 0,58 0 0 0 0,-68 4 54 0 0,10 1-590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52.035"/>
    </inkml:context>
    <inkml:brush xml:id="br0">
      <inkml:brushProperty name="width" value="0.1" units="cm"/>
      <inkml:brushProperty name="height" value="0.1" units="cm"/>
    </inkml:brush>
  </inkml:definitions>
  <inkml:trace contextRef="#ctx0" brushRef="#br0">2 10 8297 0 0,'0'0'36'0'0,"0"0"-1"0"0,0 0 1 0 0,0 0 0 0 0,0 0 0 0 0,1 0 0 0 0,-1 0 0 0 0,0 0-1 0 0,0 0 1 0 0,0 0 0 0 0,0 0 0 0 0,0 0 0 0 0,0 0 0 0 0,0-1-1 0 0,1 1 1 0 0,-1 0 0 0 0,0 0 0 0 0,0 0 0 0 0,0 0 0 0 0,0 0-1 0 0,0 0 1 0 0,0-1 0 0 0,0 1 0 0 0,0 0 0 0 0,0 0-1 0 0,0 0 1 0 0,0 0 0 0 0,0 0 0 0 0,0 0 0 0 0,0-1 0 0 0,0 1-1 0 0,0 0 1 0 0,0 0 0 0 0,0 0 0 0 0,0 0 0 0 0,0 0 0 0 0,0-1-1 0 0,0 1 1 0 0,0 0 0 0 0,0 0 0 0 0,0 0 0 0 0,0 0 0 0 0,0 0-1 0 0,0 0 1 0 0,0-1 0 0 0,0 1 0 0 0,0 0 0 0 0,-1 0 0 0 0,1 0-1 0 0,0 0 1 0 0,0 0 0 0 0,0 0 0 0 0,0 0 0 0 0,0 0 0 0 0,0 0-1 0 0,0-1 1 0 0,-1 1 0 0 0,1 0 0 0 0,0 0 0 0 0,0 0-1 0 0,0 0 1 0 0,0 0 0 0 0,0 0 0 0 0,0 0 0 0 0,-1 0 0 0 0,1 0-1 0 0,0 0 1 0 0,0 0 0 0 0,0 0 34 0 0,0 0-1 0 0,1 0 0 0 0,-1 0 1 0 0,0 0-1 0 0,0 0 1 0 0,1 0-1 0 0,-1 0 0 0 0,0 0 1 0 0,1 1-1 0 0,-1-1 1 0 0,0 0-1 0 0,0 0 0 0 0,1 0 1 0 0,-1 0-1 0 0,0 0 1 0 0,0 1-1 0 0,1-1 0 0 0,-1 0 1 0 0,0 0-1 0 0,0 0 1 0 0,0 1-1 0 0,1-1 0 0 0,-1 0 1 0 0,0 0-1 0 0,0 0 1 0 0,0 1-1 0 0,0-1 0 0 0,0 0 1 0 0,1 1-1 0 0,-1-1 1 0 0,0 0-1 0 0,0 0 0 0 0,0 1 1 0 0,0-1-1 0 0,0 0 1 0 0,0 1-1 0 0,0-1 0 0 0,0 0 1 0 0,0 18 2058 0 0,1-20-2011 0 0,0 0-167 0 0,0 0 0 0 0,0 0 0 0 0,0 0 0 0 0,0 0 0 0 0,0 1 1 0 0,0-1-1 0 0,1 0 0 0 0,-1 1 0 0 0,1-1 0 0 0,2-1 0 0 0,7-3-4704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52.520"/>
    </inkml:context>
    <inkml:brush xml:id="br0">
      <inkml:brushProperty name="width" value="0.1" units="cm"/>
      <inkml:brushProperty name="height" value="0.1" units="cm"/>
    </inkml:brush>
  </inkml:definitions>
  <inkml:trace contextRef="#ctx0" brushRef="#br0">100 95 9197 0 0,'-9'-28'316'0'0,"-4"-12"610"0"0,12 38-776 0 0,0 0 0 0 0,0 0 0 0 0,0 0 0 0 0,-1 0 0 0 0,1 0 0 0 0,0 0 0 0 0,-1 1 0 0 0,1-1 0 0 0,-1 0 0 0 0,0 1 1 0 0,1-1-1 0 0,-1 1 0 0 0,-4-3 0 0 0,6 4-115 0 0,-1 1 0 0 0,1-1 0 0 0,-1 0-1 0 0,1 0 1 0 0,0 1 0 0 0,-1-1 0 0 0,1 0 0 0 0,0 1 0 0 0,-1-1 0 0 0,1 0 0 0 0,0 1 0 0 0,-1-1 0 0 0,1 1 0 0 0,0-1 0 0 0,-1 1-1 0 0,1-1 1 0 0,0 0 0 0 0,0 1 0 0 0,0-1 0 0 0,-1 1 0 0 0,1-1 0 0 0,0 1 0 0 0,0-1 0 0 0,0 1 0 0 0,0-1 0 0 0,0 1-1 0 0,0-1 1 0 0,0 1 0 0 0,0-1 0 0 0,0 1 0 0 0,0 0 0 0 0,-2 27-1 0 0,2-22 112 0 0,-4 34 386 0 0,-14 52 0 0 0,10-53-335 0 0,-6 56 0 0 0,14-91-198 0 0,0 1-1 0 0,0-1 1 0 0,0 0-1 0 0,0 1 1 0 0,0-1-1 0 0,1 1 1 0 0,0-1-1 0 0,0 0 1 0 0,3 8 0 0 0,-3-10-7 0 0,0-1 0 0 0,0 1 0 0 0,0-1 1 0 0,0 0-1 0 0,0 1 0 0 0,0-1 0 0 0,1 0 1 0 0,-1 0-1 0 0,0 0 0 0 0,1 0 0 0 0,-1 0 1 0 0,1 0-1 0 0,-1 0 0 0 0,1-1 1 0 0,-1 1-1 0 0,1 0 0 0 0,0-1 0 0 0,-1 1 1 0 0,1-1-1 0 0,0 0 0 0 0,-1 1 0 0 0,1-1 1 0 0,0 0-1 0 0,-1 0 0 0 0,1 0 1 0 0,0 0-1 0 0,3-1 0 0 0,5-1-64 0 0,1 0-1 0 0,-1-1 1 0 0,0 0 0 0 0,0 0-1 0 0,0-1 1 0 0,0-1-1 0 0,0 0 1 0 0,16-11 0 0 0,-2-2 16 0 0,43-39 0 0 0,-54 43 213 0 0,0 0 0 0 0,-2-1-1 0 0,1 0 1 0 0,-2-1 0 0 0,0 0 0 0 0,0 0 0 0 0,-2-1 0 0 0,0-1 0 0 0,8-27 0 0 0,-41 114 4062 0 0,-10 47-2161 0 0,13-48-2698 0 0,-13 71 0 0 0,33-126-397 0 0,-1 0 0 0 0,-7 20 0 0 0,-3-3-1250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53.522"/>
    </inkml:context>
    <inkml:brush xml:id="br0">
      <inkml:brushProperty name="width" value="0.1" units="cm"/>
      <inkml:brushProperty name="height" value="0.1" units="cm"/>
    </inkml:brush>
  </inkml:definitions>
  <inkml:trace contextRef="#ctx0" brushRef="#br0">0 59 5909 0 0,'0'0'100'0'0,"42"1"730"0"0,361 12 1041 0 0,-261-12-1401 0 0,492 8 959 0 0,549 4 176 0 0,-1050-13-1430 0 0,889-25 1836 0 0,-1016 25-1985 0 0,23-1 322 0 0,-1-2 0 0 0,1-1 0 0 0,-1-1 1 0 0,44-14-1 0 0,-72 19-328 0 0,1 0 1 0 0,-1 0-1 0 0,1 0 1 0 0,-1 0-1 0 0,1 0 0 0 0,-1 0 1 0 0,0 0-1 0 0,1-1 1 0 0,-1 1-1 0 0,1 0 1 0 0,-1 0-1 0 0,0 0 0 0 0,1-1 1 0 0,-1 1-1 0 0,0 0 1 0 0,1-1-1 0 0,-1 1 1 0 0,0 0-1 0 0,1-1 0 0 0,-1 1 1 0 0,0 0-1 0 0,0-1 1 0 0,1 1-1 0 0,-1-1 1 0 0,0 1-1 0 0,0 0 0 0 0,0-1 1 0 0,0 1-1 0 0,1-1 1 0 0,-1 1-1 0 0,0-1 1 0 0,0 0-1 0 0,-12-8 390 0 0,-21-2-114 0 0,-8 6-997 0 0,-1 2 1 0 0,0 2 0 0 0,1 2-1 0 0,-51 7 1 0 0,47-3-856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54.673"/>
    </inkml:context>
    <inkml:brush xml:id="br0">
      <inkml:brushProperty name="width" value="0.1" units="cm"/>
      <inkml:brushProperty name="height" value="0.1" units="cm"/>
    </inkml:brush>
  </inkml:definitions>
  <inkml:trace contextRef="#ctx0" brushRef="#br0">157 35 6437 0 0,'9'-10'222'0'0,"-8"9"11"0"0,0 0 0 0 0,0 1 0 0 0,0-1-1 0 0,-1 0 1 0 0,1 0 0 0 0,0 0-1 0 0,0 0 1 0 0,-1 0 0 0 0,1 0-1 0 0,-1 0 1 0 0,1 0 0 0 0,-1 0-1 0 0,1 0 1 0 0,-1-1 0 0 0,1 1-1 0 0,-1 0 1 0 0,0 0 0 0 0,0 0-1 0 0,0-1 1 0 0,0 1 0 0 0,0-1-1 0 0,-5 8 1703 0 0,5-5-1855 0 0,-1-1 1 0 0,1 1 0 0 0,-1-1-1 0 0,1 1 1 0 0,-1-1 0 0 0,1 1-1 0 0,-1-1 1 0 0,1 1 0 0 0,-1 0-1 0 0,1-1 1 0 0,0 1 0 0 0,-1 0-1 0 0,1-1 1 0 0,0 1 0 0 0,0 0-1 0 0,0-1 1 0 0,-1 1 0 0 0,1 1-1 0 0,-3 195 3650 0 0,-29 196-1 0 0,-89 357-316 0 0,121-748-3403 0 0,-7 37 280 0 0,7-35-219 0 0,-1-1 1 0 0,1 0 0 0 0,0 0 0 0 0,0 0 0 0 0,0 0-1 0 0,1 1 1 0 0,-1-1 0 0 0,1 0 0 0 0,0 0 0 0 0,0 3-1 0 0,0-6-62 0 0,-1 0 0 0 0,0 1 0 0 0,0-1 0 0 0,1 0-1 0 0,-1 0 1 0 0,0 0 0 0 0,0 1 0 0 0,1-1 0 0 0,-1 0 0 0 0,0 0-1 0 0,1 0 1 0 0,-1 0 0 0 0,0 0 0 0 0,1 0 0 0 0,-1 0-1 0 0,0 1 1 0 0,0-1 0 0 0,1 0 0 0 0,-1 0 0 0 0,0 0-1 0 0,1 0 1 0 0,-1 0 0 0 0,0-1 0 0 0,1 1 0 0 0,-1 0-1 0 0,0 0 1 0 0,1 0 0 0 0,-1 0 0 0 0,0 0 0 0 0,1 0-1 0 0,-1 0 1 0 0,1-1 0 0 0,-2 1-15 0 0,1 0 1 0 0,0 0-1 0 0,0 0 1 0 0,0 0-1 0 0,0 0 1 0 0,0 0-1 0 0,0 0 1 0 0,0 0-1 0 0,-1 0 1 0 0,1 0 0 0 0,0 0-1 0 0,0 0 1 0 0,0 0-1 0 0,0 0 1 0 0,0 0-1 0 0,0-1 1 0 0,0 1-1 0 0,0 0 1 0 0,0 0-1 0 0,-1 0 1 0 0,1 0-1 0 0,0 0 1 0 0,0 0-1 0 0,0 0 1 0 0,0 0-1 0 0,0 0 1 0 0,0-1-1 0 0,0 1 1 0 0,0 0-1 0 0,0 0 1 0 0,0 0-1 0 0,0 0 1 0 0,0 0-1 0 0,0 0 1 0 0,0 0-1 0 0,0 0 1 0 0,0-1-1 0 0,0 1 1 0 0,0 0-1 0 0,0 0 1 0 0,0 0-1 0 0,0 0 1 0 0,0 0-1 0 0,0 0 1 0 0,0 0-1 0 0,0-1 1 0 0,0 1-1 0 0,0 0 1 0 0,0 0-1 0 0,0 0 1 0 0,1 0-1 0 0,-2-3-575 0 0,1-1 0 0 0,1 1-1 0 0,-1 0 1 0 0,0 0 0 0 0,1 0-1 0 0,2-6 1 0 0,7-58-8611 0 0,-7 50 6883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55.106"/>
    </inkml:context>
    <inkml:brush xml:id="br0">
      <inkml:brushProperty name="width" value="0.1" units="cm"/>
      <inkml:brushProperty name="height" value="0.1" units="cm"/>
    </inkml:brush>
  </inkml:definitions>
  <inkml:trace contextRef="#ctx0" brushRef="#br0">39 35 7937 0 0,'-39'-10'6957'0'0,"46"24"-5868"0"0,58 74 901 0 0,-57-79-2491 0 0,0-1 1 0 0,1 0-1 0 0,0 0 0 0 0,0-1 1 0 0,1 0-1 0 0,0 0 1 0 0,0-1-1 0 0,1 0 0 0 0,0-1 1 0 0,16 6-1 0 0,-20-9 266 0 0,0 0-1 0 0,0 0 1 0 0,0 0 0 0 0,1 0 0 0 0,-1-1-1 0 0,0-1 1 0 0,0 1 0 0 0,1-1-1 0 0,-1 0 1 0 0,0-1 0 0 0,1 0-1 0 0,-1 0 1 0 0,0 0 0 0 0,0-1 0 0 0,0 0-1 0 0,0-1 1 0 0,0 1 0 0 0,7-5-1 0 0,-10 4 382 0 0,1-1 0 0 0,-1 1 0 0 0,1-1 0 0 0,-1-1 0 0 0,0 1 0 0 0,-1 0 0 0 0,1-1 0 0 0,-1 0 0 0 0,0 0 0 0 0,0 0 0 0 0,0 0 0 0 0,-1 0 0 0 0,0-1 0 0 0,0 1 0 0 0,0-1 0 0 0,1-5 0 0 0,0-8 1577 0 0,0-1 1 0 0,-1 1 0 0 0,-1-28 0 0 0,-1 36 2148 0 0,-9 22-2367 0 0,-8 9-889 0 0,0 0 1 0 0,-21 35 0 0 0,1-2-493 0 0,33-48-128 0 0,-121 147-507 0 0,116-140-1302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55.636"/>
    </inkml:context>
    <inkml:brush xml:id="br0">
      <inkml:brushProperty name="width" value="0.1" units="cm"/>
      <inkml:brushProperty name="height" value="0.1" units="cm"/>
    </inkml:brush>
  </inkml:definitions>
  <inkml:trace contextRef="#ctx0" brushRef="#br0">144 90 6657 0 0,'18'-21'266'0'0,"-8"9"929"0"0,0 0 0 0 0,-1-1 0 0 0,11-19 0 0 0,-52 61 2074 0 0,6 2-3026 0 0,2 1 1 0 0,-32 57-1 0 0,12-18-44 0 0,39-63-194 0 0,1 0 0 0 0,0 0 0 0 0,0 0 0 0 0,-2 10 0 0 0,4-15-259 0 0,2 0-1 0 0,-1 0 0 0 0,0 0 1 0 0,0 0-1 0 0,1 0 0 0 0,0 0 1 0 0,-1 1-1 0 0,1-1 0 0 0,0 0 1 0 0,1 0-1 0 0,-1 0 0 0 0,1 0 1 0 0,-1 0-1 0 0,1 0 0 0 0,1 4 1 0 0,1-6-1029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36.204"/>
    </inkml:context>
    <inkml:brush xml:id="br0">
      <inkml:brushProperty name="width" value="0.1" units="cm"/>
      <inkml:brushProperty name="height" value="0.1" units="cm"/>
    </inkml:brush>
  </inkml:definitions>
  <inkml:trace contextRef="#ctx0" brushRef="#br0">16 53 10185 0 0,'-5'-7'87'0'0,"5"7"-51"0"0,0-1 0 0 0,0 1 0 0 0,0 0 0 0 0,-1 0 0 0 0,1-1-1 0 0,0 1 1 0 0,0 0 0 0 0,0 0 0 0 0,0 0 0 0 0,0-1 0 0 0,0 1 0 0 0,-1 0 0 0 0,1 0 0 0 0,0-1 0 0 0,0 1 0 0 0,0 0 0 0 0,-1 0 0 0 0,1 0 0 0 0,0 0 0 0 0,0-1 0 0 0,0 1 0 0 0,-1 0 0 0 0,1 0 0 0 0,0 0 0 0 0,0 0 0 0 0,-1 0 0 0 0,1 0 0 0 0,0 0 0 0 0,0 0 0 0 0,-1 0 0 0 0,1 0 0 0 0,0 0 0 0 0,-1 0 0 0 0,1 0 0 0 0,0 0 0 0 0,0 0 0 0 0,-1 0 0 0 0,1 0 0 0 0,0 0 0 0 0,0 0 0 0 0,-1 0 0 0 0,1 0 0 0 0,0 0 0 0 0,0 0 0 0 0,-1 1 0 0 0,1-1 0 0 0,0 0 0 0 0,0 0-1 0 0,-1 0 1 0 0,3 1 113 0 0,0 0 0 0 0,0 0 0 0 0,0 0-1 0 0,0 0 1 0 0,0-1 0 0 0,0 1 0 0 0,0-1-1 0 0,0 0 1 0 0,0 1 0 0 0,2-1 0 0 0,101-33-2055 0 0,-25 21-755 0 0,-52 8 1534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55.962"/>
    </inkml:context>
    <inkml:brush xml:id="br0">
      <inkml:brushProperty name="width" value="0.1" units="cm"/>
      <inkml:brushProperty name="height" value="0.1" units="cm"/>
    </inkml:brush>
  </inkml:definitions>
  <inkml:trace contextRef="#ctx0" brushRef="#br0">1 38 7805 0 0,'0'-1'40'0'0,"0"1"1"0"0,0-1-1 0 0,-1 0 0 0 0,1 0 1 0 0,0 0-1 0 0,0 0 1 0 0,0 1-1 0 0,0-1 0 0 0,0 0 1 0 0,0 0-1 0 0,1 0 1 0 0,-1 1-1 0 0,0-1 1 0 0,0 0-1 0 0,6-19 8021 0 0,-3 19-7762 0 0,1 0-1 0 0,-1 0 0 0 0,1 0 0 0 0,-1 1 0 0 0,1-1 1 0 0,5 1-1 0 0,-2 2-14 0 0,-1 1 0 0 0,1 0 0 0 0,-1 1 0 0 0,1 0 1 0 0,-1 0-1 0 0,-1 0 0 0 0,1 1 0 0 0,0-1 0 0 0,-1 2 1 0 0,0-1-1 0 0,6 9 0 0 0,6 9 560 0 0,22 41 0 0 0,-27-44-712 0 0,4 12-559 0 0,-2 1-1 0 0,-1 1 1 0 0,-2 0 0 0 0,10 50-1 0 0,-20-79 116 0 0,0 4-1201 0 0,-4-1-593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03.259"/>
    </inkml:context>
    <inkml:brush xml:id="br0">
      <inkml:brushProperty name="width" value="0.1" units="cm"/>
      <inkml:brushProperty name="height" value="0.1" units="cm"/>
    </inkml:brush>
  </inkml:definitions>
  <inkml:trace contextRef="#ctx0" brushRef="#br0">619 281 6625 0 0,'11'-17'614'0'0,"0"-1"0"0"0,-1 1 0 0 0,14-35 1 0 0,-5 10 887 0 0,-14 32-1041 0 0,-1-1 0 0 0,0 1 0 0 0,0-1 0 0 0,-1 0 0 0 0,0 0-1 0 0,-1 0 1 0 0,-1 0 0 0 0,0-1 0 0 0,0-12 0 0 0,-1 23-441 0 0,0 1 0 0 0,0-1 0 0 0,0 1 0 0 0,0-1 0 0 0,-1 1 0 0 0,1-1 1 0 0,0 0-1 0 0,0 1 0 0 0,-1-1 0 0 0,1 1 0 0 0,0-1 0 0 0,0 1 0 0 0,-1-1 0 0 0,1 1 0 0 0,-1 0 1 0 0,1-1-1 0 0,0 1 0 0 0,-1-1 0 0 0,1 1 0 0 0,-1 0 0 0 0,1-1 0 0 0,-1 1 0 0 0,1 0 1 0 0,-1 0-1 0 0,1-1 0 0 0,-1 1 0 0 0,0 0 0 0 0,1 0 0 0 0,-1 0 0 0 0,1 0 0 0 0,-1-1 0 0 0,1 1 1 0 0,-1 0-1 0 0,0 0 0 0 0,1 0 0 0 0,-1 0 0 0 0,1 0 0 0 0,-1 1 0 0 0,0-1 0 0 0,0 0 1 0 0,-26 6 131 0 0,25-5-133 0 0,-17 6-20 0 0,1 1 1 0 0,1 1-1 0 0,-1 0 1 0 0,1 1-1 0 0,1 1 1 0 0,0 1-1 0 0,1 0 1 0 0,0 1-1 0 0,0 1 1 0 0,2 0-1 0 0,0 1 0 0 0,0 0 1 0 0,-10 18-1 0 0,0 2 37 0 0,2 2 0 0 0,1 1 0 0 0,1 0 0 0 0,3 2-1 0 0,-12 41 1 0 0,15-34 57 0 0,3 0 0 0 0,1 1 0 0 0,-3 68 0 0 0,9 148 292 0 0,5-147-224 0 0,-2 48-86 0 0,-1-126-60 0 0,0-11 4 0 0,-1 1 1 0 0,-1 0 0 0 0,-9 38 0 0 0,-2-13 38 0 0,-26 59 0 0 0,34-98-51 0 0,-1 0-1 0 0,-1 0 0 0 0,0-1 1 0 0,-1 0-1 0 0,0 0 0 0 0,-2-1 1 0 0,1 0-1 0 0,-19 17 0 0 0,27-29-3 0 0,1 1 0 0 0,-1-1-1 0 0,0 1 1 0 0,0-1-1 0 0,0 0 1 0 0,0 0 0 0 0,1 0-1 0 0,-1 0 1 0 0,-1 0 0 0 0,1 0-1 0 0,0-1 1 0 0,0 1 0 0 0,0-1-1 0 0,0 1 1 0 0,0-1-1 0 0,-1 0 1 0 0,1 0 0 0 0,0 0-1 0 0,0 0 1 0 0,-1 0 0 0 0,1 0-1 0 0,0-1 1 0 0,-4 0 0 0 0,3-1-5 0 0,0 1 0 0 0,0-1 1 0 0,0 0-1 0 0,1 0 0 0 0,-1 0 1 0 0,0 0-1 0 0,1-1 0 0 0,-1 1 1 0 0,1-1-1 0 0,0 0 0 0 0,0 1 1 0 0,0-1-1 0 0,0 0 1 0 0,-2-5-1 0 0,2 2-18 0 0,0 0 1 0 0,0 1-1 0 0,0-1 1 0 0,1 0-1 0 0,0 0 1 0 0,0 0-1 0 0,0 0 1 0 0,1 0-1 0 0,0-1 1 0 0,0 1-1 0 0,1 0 1 0 0,-1 0-1 0 0,1 0 0 0 0,1 0 1 0 0,-1 0-1 0 0,1 1 1 0 0,0-1-1 0 0,0 0 1 0 0,1 1-1 0 0,4-9 1 0 0,-2 5-11 0 0,1 1 1 0 0,-1 0 0 0 0,2 0 0 0 0,-1 0 0 0 0,1 0-1 0 0,0 1 1 0 0,1 0 0 0 0,-1 1 0 0 0,1 0 0 0 0,1 0-1 0 0,14-8 1 0 0,-1 5 13 0 0,1 0 0 0 0,0 2 0 0 0,0 0 0 0 0,1 2-1 0 0,0 0 1 0 0,47-2 0 0 0,-26 6 12 0 0,-1 2 0 0 0,85 12 0 0 0,-102-8 28 0 0,0 2 0 0 0,0 0 0 0 0,-1 2 0 0 0,0 1 0 0 0,-1 1 0 0 0,0 1 0 0 0,41 27 0 0 0,-36-18 118 0 0,-2 1 1 0 0,0 1-1 0 0,-1 2 0 0 0,-2 0 0 0 0,33 43 0 0 0,-47-53-40 0 0,-1 0-1 0 0,0 1 1 0 0,-1 0-1 0 0,-1 0 1 0 0,0 1-1 0 0,-2 0 0 0 0,1 1 1 0 0,-2-1-1 0 0,5 31 1 0 0,-7-26-2 0 0,-2 0 1 0 0,0-1-1 0 0,-1 1 1 0 0,-1 0-1 0 0,-1 0 1 0 0,-1 0-1 0 0,-11 38 0 0 0,-15 26 137 0 0,-3-2 0 0 0,-47 87 0 0 0,37-87 131 0 0,-54 164 0 0 0,85-211-48 0 0,2 1 0 0 0,-7 69 0 0 0,14-88-209 0 0,2 0 1 0 0,0 0-1 0 0,2 0 0 0 0,0 0 0 0 0,0 0 0 0 0,2-1 0 0 0,11 34 0 0 0,-9-34-50 0 0,1-1 0 0 0,1 1 0 0 0,0-2 1 0 0,2 1-1 0 0,0-1 0 0 0,0 0 0 0 0,2-1 0 0 0,0 0 0 0 0,0-1 0 0 0,1-1 1 0 0,1 0-1 0 0,1 0 0 0 0,-1-1 0 0 0,2-1 0 0 0,32 18 0 0 0,-15-15 73 0 0,1-1-1 0 0,0-1 0 0 0,0-2 1 0 0,1-1-1 0 0,0-2 0 0 0,45 3 1 0 0,12-4 55 0 0,-133-22-5284 0 0,22 15 2887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03.913"/>
    </inkml:context>
    <inkml:brush xml:id="br0">
      <inkml:brushProperty name="width" value="0.1" units="cm"/>
      <inkml:brushProperty name="height" value="0.1" units="cm"/>
    </inkml:brush>
  </inkml:definitions>
  <inkml:trace contextRef="#ctx0" brushRef="#br0">794 107 7805 0 0,'4'-31'3'0'0,"1"-6"546"0"0,-5 35-416 0 0,0 0-1 0 0,0 0 1 0 0,0 0 0 0 0,-1 0-1 0 0,1-1 1 0 0,-1 1 0 0 0,1 1-1 0 0,-1-1 1 0 0,0 0-1 0 0,1 0 1 0 0,-1 0 0 0 0,0 0-1 0 0,-1 0 1 0 0,1 1-1 0 0,-1-3 1 0 0,1 4-51 0 0,0-1 1 0 0,0 0-1 0 0,0 1 1 0 0,0-1-1 0 0,0 1 1 0 0,0-1-1 0 0,0 1 0 0 0,0 0 1 0 0,0-1-1 0 0,0 1 1 0 0,0 0-1 0 0,0 0 1 0 0,0 0-1 0 0,0-1 0 0 0,0 1 1 0 0,0 0-1 0 0,0 1 1 0 0,0-1-1 0 0,0 0 1 0 0,0 0-1 0 0,0 0 0 0 0,0 1 1 0 0,-1-1-1 0 0,1 0 1 0 0,0 1-1 0 0,-1 0 1 0 0,-28 17 650 0 0,27-16-600 0 0,-14 11 175 0 0,1 0 1 0 0,0 2-1 0 0,1-1 0 0 0,1 2 0 0 0,0 0 1 0 0,-16 24-1 0 0,-58 114 1316 0 0,-98 268 2409 0 0,82-172-1784 0 0,-39 100-462 0 0,126-298-1605 0 0,2 0 0 0 0,-12 92 0 0 0,7 108 588 0 0,16-174-516 0 0,1-10 48 0 0,8 130-1 0 0,5-75 245 0 0,-9-93-6392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04.614"/>
    </inkml:context>
    <inkml:brush xml:id="br0">
      <inkml:brushProperty name="width" value="0.1" units="cm"/>
      <inkml:brushProperty name="height" value="0.1" units="cm"/>
    </inkml:brush>
  </inkml:definitions>
  <inkml:trace contextRef="#ctx0" brushRef="#br0">152 337 7133 0 0,'0'-1'23'0'0,"0"-1"0"0"0,0 1 0 0 0,0 0 0 0 0,1-1 0 0 0,-1 1 0 0 0,0 0 1 0 0,1-1-1 0 0,-1 1 0 0 0,1 0 0 0 0,-1-1 0 0 0,1 1 0 0 0,0 0 0 0 0,-1 0 1 0 0,1-1-1 0 0,0 1 0 0 0,1-1 0 0 0,4-6 198 0 0,-6 5 51 0 0,1-1 0 0 0,-1 0 0 0 0,0 1 0 0 0,0-1 0 0 0,-1 0 0 0 0,1 0 0 0 0,-1 1 0 0 0,0-1 0 0 0,-2-6 0 0 0,3 10-245 0 0,0-1-1 0 0,0 1 1 0 0,0 0 0 0 0,-1 0 0 0 0,1-1-1 0 0,0 1 1 0 0,0 0 0 0 0,-1 0-1 0 0,1 0 1 0 0,0 0 0 0 0,0-1 0 0 0,-1 1-1 0 0,1 0 1 0 0,0 0 0 0 0,-1 0 0 0 0,1 0-1 0 0,0 0 1 0 0,0 0 0 0 0,-1 0-1 0 0,1 0 1 0 0,0 0 0 0 0,-1 0 0 0 0,1 0-1 0 0,0 0 1 0 0,-1 0 0 0 0,1 0-1 0 0,0 0 1 0 0,0 0 0 0 0,-1 0 0 0 0,1 0-1 0 0,0 0 1 0 0,-1 0 0 0 0,1 0 0 0 0,0 1-1 0 0,0-1 1 0 0,-1 0 0 0 0,1 0-1 0 0,0 0 1 0 0,0 0 0 0 0,-1 1 0 0 0,1-1-1 0 0,0 0 1 0 0,0 0 0 0 0,0 1-1 0 0,-1-1 1 0 0,1 0 0 0 0,0 0 0 0 0,0 1-1 0 0,0-1 1 0 0,0 0 0 0 0,0 0-1 0 0,0 1 1 0 0,-11 15 571 0 0,10-16-574 0 0,-14 32 510 0 0,1 1 0 0 0,1 0 0 0 0,2 1 0 0 0,-13 59 1 0 0,10-33 12 0 0,-32 161 494 0 0,45-207-1006 0 0,6-24-35 0 0,5-20-13 0 0,54-173-566 0 0,-17 62 79 0 0,-10 9 388 0 0,-20 64 75 0 0,48-120 0 0 0,-64 186 41 0 0,0 0-1 0 0,-1 1 1 0 0,1-1 0 0 0,1 0-1 0 0,-1 0 1 0 0,0 0-1 0 0,0 1 1 0 0,1-1-1 0 0,-1 1 1 0 0,0-1-1 0 0,1 1 1 0 0,0 0-1 0 0,-1-1 1 0 0,1 1-1 0 0,0 0 1 0 0,0 0-1 0 0,2-1 1 0 0,-3 2 11 0 0,0 0 1 0 0,0 0-1 0 0,1 0 0 0 0,-1 0 0 0 0,0 0 1 0 0,0 0-1 0 0,1 0 0 0 0,-1 0 0 0 0,0 1 1 0 0,0-1-1 0 0,0 0 0 0 0,1 1 0 0 0,-1-1 1 0 0,0 1-1 0 0,0-1 0 0 0,0 1 0 0 0,0 0 1 0 0,0 0-1 0 0,0-1 0 0 0,0 1 0 0 0,0 0 1 0 0,0 0-1 0 0,0 0 0 0 0,-1 0 1 0 0,1 0-1 0 0,0 0 0 0 0,-1 0 0 0 0,1 0 1 0 0,0 2-1 0 0,12 22 338 0 0,-1 2 1 0 0,-1-1 0 0 0,-2 1-1 0 0,7 32 1 0 0,-4-17 2 0 0,16 54 202 0 0,-5 1 0 0 0,20 191-1 0 0,-42-247-3396 0 0,-4 46-1 0 0,1-73 1174 0 0,-2-4-60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05.828"/>
    </inkml:context>
    <inkml:brush xml:id="br0">
      <inkml:brushProperty name="width" value="0.1" units="cm"/>
      <inkml:brushProperty name="height" value="0.1" units="cm"/>
    </inkml:brush>
  </inkml:definitions>
  <inkml:trace contextRef="#ctx0" brushRef="#br0">5 548 8037 0 0,'0'-1'30'0'0,"-1"0"1"0"0,0-1 0 0 0,1 1-1 0 0,-1-1 1 0 0,1 1-1 0 0,-1-1 1 0 0,1 1-1 0 0,0-1 1 0 0,-1 0 0 0 0,1 1-1 0 0,0-1 1 0 0,0 0-1 0 0,0 1 1 0 0,0-1 0 0 0,1 1-1 0 0,-1-1 1 0 0,0 1-1 0 0,1-1 1 0 0,-1 0 0 0 0,1 1-1 0 0,-1-1 1 0 0,1 1-1 0 0,0 0 1 0 0,0-1 0 0 0,0 1-1 0 0,-1 0 1 0 0,1-1-1 0 0,1 1 1 0 0,-1 0 0 0 0,0 0-1 0 0,0 0 1 0 0,0 0-1 0 0,0 0 1 0 0,1 0 0 0 0,-1 0-1 0 0,2-1 1 0 0,5-3 83 0 0,0 0 0 0 0,0 1 0 0 0,1-1 0 0 0,16-4 0 0 0,18-4 20 0 0,63-9 0 0 0,-77 18-211 0 0,0-1-1 0 0,0-2 1 0 0,0-1 0 0 0,-1-1 0 0 0,47-23 0 0 0,-64 25 57 0 0,0 0 1 0 0,0-1 0 0 0,12-11 0 0 0,-20 16 114 0 0,1-1 0 0 0,-1 1 0 0 0,0-1 0 0 0,0 1 1 0 0,0-1-1 0 0,0 0 0 0 0,-1 0 0 0 0,0 0 0 0 0,1 0 0 0 0,-1 0 0 0 0,-1-1 1 0 0,2-4-1 0 0,-3 8-35 0 0,0 1 0 0 0,0-1 1 0 0,0 0-1 0 0,0 0 1 0 0,0 1-1 0 0,0-1 0 0 0,0 0 1 0 0,0 0-1 0 0,-1 1 1 0 0,1-1-1 0 0,0 0 0 0 0,0 1 1 0 0,-1-1-1 0 0,1 0 0 0 0,-1 1 1 0 0,1-1-1 0 0,0 0 1 0 0,-1 1-1 0 0,0-1 0 0 0,1 1 1 0 0,-1-1-1 0 0,1 1 1 0 0,-1-1-1 0 0,1 1 0 0 0,-1 0 1 0 0,0-1-1 0 0,1 1 1 0 0,-1 0-1 0 0,0-1 0 0 0,0 1 1 0 0,1 0-1 0 0,-1 0 1 0 0,0-1-1 0 0,1 1 0 0 0,-1 0 1 0 0,0 0-1 0 0,0 0 0 0 0,0 0 1 0 0,1 0-1 0 0,-1 0 1 0 0,0 0-1 0 0,0 1 0 0 0,1-1 1 0 0,-1 0-1 0 0,0 0 1 0 0,0 1-1 0 0,-1-1 59 0 0,-1 0-1 0 0,1 1 1 0 0,0-1 0 0 0,-1 1-1 0 0,1 0 1 0 0,0 0 0 0 0,0-1-1 0 0,-1 1 1 0 0,1 1 0 0 0,0-1-1 0 0,0 0 1 0 0,0 0 0 0 0,-3 4-1 0 0,3-1-19 0 0,0 0-1 0 0,1-1 1 0 0,-1 1-1 0 0,1 0 0 0 0,0 0 1 0 0,0 0-1 0 0,1 0 1 0 0,-1 1-1 0 0,1-1 0 0 0,0 0 1 0 0,0 7-1 0 0,8 46 628 0 0,-6-48-566 0 0,3 21 132 0 0,26 181 845 0 0,-30-196-1124 0 0,-1-1 1 0 0,-5 25-1 0 0,4-38-1 0 0,-2-10-35 0 0,-5-23-89 0 0,-2-3-43 0 0,-3-10 22 0 0,2-1-1 0 0,2 0 1 0 0,1 0-1 0 0,3-1 1 0 0,1-49-1 0 0,4 68 46 0 0,1 0 0 0 0,7-42 0 0 0,-6 61 72 0 0,0 0 0 0 0,0 1-1 0 0,1-1 1 0 0,0 1 0 0 0,1-1 0 0 0,0 1 0 0 0,0 0 0 0 0,0 0-1 0 0,1 1 1 0 0,0-1 0 0 0,1 1 0 0 0,6-6 0 0 0,-8 10 9 0 0,0 0 0 0 0,0 0 1 0 0,1 0-1 0 0,-1 1 1 0 0,1-1-1 0 0,-1 1 1 0 0,1 1-1 0 0,0-1 1 0 0,0 0-1 0 0,0 1 1 0 0,0 0-1 0 0,0 1 1 0 0,0-1-1 0 0,0 1 0 0 0,0 0 1 0 0,0 0-1 0 0,0 0 1 0 0,0 1-1 0 0,0-1 1 0 0,0 1-1 0 0,6 2 1 0 0,9 3 10 0 0,-1 0 1 0 0,0 1-1 0 0,34 19 1 0 0,-33-15 3 0 0,-1 0 0 0 0,-1 1 0 0 0,24 21 1 0 0,-36-28-3 0 0,0 0 0 0 0,0 1 0 0 0,-1 0 0 0 0,0 0 0 0 0,0 0 0 0 0,0 1 0 0 0,-1 0 0 0 0,0 0 0 0 0,0 0 0 0 0,-1 0 0 0 0,0 0 0 0 0,4 15 1 0 0,-6-18-3 0 0,-1 1 1 0 0,1-1-1 0 0,-1 1 1 0 0,0-1 0 0 0,0 1-1 0 0,-1-1 1 0 0,0 0 0 0 0,1 1-1 0 0,-1-1 1 0 0,-1 1 0 0 0,1-1-1 0 0,-1 0 1 0 0,-2 5 0 0 0,1-3 1 0 0,-1 1 0 0 0,-1-1 0 0 0,1 0 1 0 0,-1 0-1 0 0,0 0 0 0 0,0-1 0 0 0,-8 6 1 0 0,-2 1 5 0 0,0-2 0 0 0,-1 0 0 0 0,0-1 0 0 0,-1 0 0 0 0,-26 9 0 0 0,42-17-9 0 0,-16 5 17 0 0,0 0 0 0 0,-28 5 0 0 0,76-25-89 0 0,-18 11 99 0 0,0 1 1 0 0,0 0-1 0 0,0 0 1 0 0,0 2-1 0 0,0-1 1 0 0,0 2-1 0 0,0 0 1 0 0,0 0-1 0 0,26 7 1 0 0,-20-3 85 0 0,1 1 0 0 0,-1 2 0 0 0,0 0 0 0 0,-1 0 0 0 0,29 19 0 0 0,-41-22-60 0 0,0-1 0 0 0,1 1 0 0 0,-2 0 0 0 0,1 1-1 0 0,0-1 1 0 0,-1 1 0 0 0,0 0 0 0 0,-1 0 0 0 0,5 8-1 0 0,-8-12-25 0 0,1 1 0 0 0,-1 0 0 0 0,0 0 0 0 0,1 0 0 0 0,-1 0 0 0 0,-1 0 0 0 0,1 0 0 0 0,0 0-1 0 0,-1 1 1 0 0,0-1 0 0 0,1 0 0 0 0,-1 0 0 0 0,-1 0 0 0 0,1 1 0 0 0,0-1 0 0 0,-1 0 0 0 0,1 0 0 0 0,-1 0-1 0 0,0 0 1 0 0,0 0 0 0 0,-1 0 0 0 0,1 0 0 0 0,0 0 0 0 0,-3 3 0 0 0,-5 6-6 0 0,-1-1 0 0 0,1 0 0 0 0,-2-1 1 0 0,1 0-1 0 0,-2-1 0 0 0,1 0 0 0 0,-1 0 0 0 0,0-1 0 0 0,-1-1 1 0 0,0 0-1 0 0,0-1 0 0 0,-22 7 0 0 0,11-6-101 0 0,-1 0-1 0 0,1-1 0 0 0,-1-2 0 0 0,-1 0 1 0 0,1-2-1 0 0,-36-1 0 0 0,45-2-110 0 0,1 0 1 0 0,-1-1-1 0 0,1-1 0 0 0,-20-5 0 0 0,29 6 13 0 0,1 0 0 0 0,0 0 1 0 0,0 0-1 0 0,0-1 0 0 0,0 1 0 0 0,0-1 1 0 0,0-1-1 0 0,1 1 0 0 0,-1 0 1 0 0,1-1-1 0 0,0 0 0 0 0,0 0 1 0 0,0 0-1 0 0,-6-10 0 0 0,9 11 40 0 0,0 1-1 0 0,0-1 1 0 0,0 0-1 0 0,0 1 1 0 0,0-1-1 0 0,1 0 1 0 0,-1 0-1 0 0,1 1 1 0 0,0-1-1 0 0,0 0 1 0 0,0 0-1 0 0,0 0 1 0 0,0 1-1 0 0,1-1 1 0 0,-1 0-1 0 0,1 0 1 0 0,-1 1-1 0 0,1-1 1 0 0,0 0 0 0 0,0 1-1 0 0,1-1 1 0 0,1-3-1 0 0,4-4-540 0 0,0-1-1 0 0,1 1 1 0 0,14-15-1 0 0,-13 16 337 0 0,36-38-1212 0 0,2 2-1 0 0,102-74 0 0 0,-121 102 1394 0 0,1 2-1 0 0,0 0 0 0 0,1 2 1 0 0,39-11-1 0 0,0-2 998 0 0,-29 13-84 0 0,-24 7 4924 0 0,-39 16-1135 0 0,33-8-844 0 0,-2 18-3318 0 0,27 60 34 0 0,-26-60 1366 0 0,-8-3-1613 0 0,0 52-78 0 0,-2-38-38 0 0,-2-8-160 0 0,0 10 165 0 0,2 13-2844 0 0,7-60 2563 0 0,7-17 76 0 0,-2 0 0 0 0,9-42-1 0 0,-6 6-60 0 0,52-221 10 0 0,-45 231 209 0 0,-19 52-10 0 0,0 0-1 0 0,1 1 1 0 0,0-1-1 0 0,0 1 1 0 0,0 0 0 0 0,0-1-1 0 0,1 2 1 0 0,-1-1-1 0 0,6-5 1 0 0,-7 9 0 0 0,-1-1 1 0 0,0 1-1 0 0,0-1 0 0 0,0 1 1 0 0,0-1-1 0 0,1 1 0 0 0,-1 0 1 0 0,0-1-1 0 0,0 1 1 0 0,1 0-1 0 0,-1 0 0 0 0,0 0 1 0 0,0 0-1 0 0,1 0 1 0 0,-1 0-1 0 0,0 1 0 0 0,0-1 1 0 0,1 0-1 0 0,-1 1 1 0 0,0-1-1 0 0,0 0 0 0 0,0 1 1 0 0,0 0-1 0 0,1-1 0 0 0,-1 1 1 0 0,0 0-1 0 0,0-1 1 0 0,0 1-1 0 0,0 0 0 0 0,-1 0 1 0 0,1 0-1 0 0,0 0 1 0 0,1 1-1 0 0,3 4 45 0 0,0 0 1 0 0,0 1-1 0 0,6 12 0 0 0,-10-17-29 0 0,12 24 195 0 0,-1 0-1 0 0,-1 0 0 0 0,-1 1 0 0 0,10 48 1 0 0,12 118 632 0 0,-8-32-1145 0 0,-18-143-226 0 0,-4-15 40 0 0,-1 0 1 0 0,0 0-1 0 0,0 0 1 0 0,0 0-1 0 0,-1 0 1 0 0,1 0-1 0 0,-1 0 1 0 0,1 0-1 0 0,-1 0 1 0 0,0 4-1 0 0,0-7 439 0 0,0 0-1 0 0,0 0 1 0 0,0 0-1 0 0,0 0 1 0 0,0 1-1 0 0,0-1 1 0 0,0 0-1 0 0,0 0 1 0 0,0 0-1 0 0,0 0 1 0 0,-1 0-1 0 0,1 0 1 0 0,0 1-1 0 0,0-1 1 0 0,0 0-1 0 0,0 0 1 0 0,-2 1-1090 0 0,1-1 1090 0 0,1 0-1 0 0,0 0 1 0 0,0 0-1 0 0,0 0 1 0 0,0 0-1 0 0,0 0 1 0 0,0 0-1 0 0,-1 0 1 0 0,1 0-1 0 0,0 0 1 0 0,0 0-1 0 0,0 0 1 0 0,0 0-1 0 0,-7-7-2030 0 0,4 5 1368 0 0,-4-4-696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06.385"/>
    </inkml:context>
    <inkml:brush xml:id="br0">
      <inkml:brushProperty name="width" value="0.1" units="cm"/>
      <inkml:brushProperty name="height" value="0.1" units="cm"/>
    </inkml:brush>
  </inkml:definitions>
  <inkml:trace contextRef="#ctx0" brushRef="#br0">21 472 7357 0 0,'-2'-10'106'0'0,"2"7"32"0"0,0 1 0 0 0,-1-1 0 0 0,1 0 0 0 0,-1 1 0 0 0,0-1 0 0 0,1 1 0 0 0,-1 0 0 0 0,0-1-1 0 0,-1 1 1 0 0,1 0 0 0 0,0-1 0 0 0,-1 1 0 0 0,1 0 0 0 0,-1 0 0 0 0,-2-3 0 0 0,4 5-94 0 0,0 0 0 0 0,0 0 0 0 0,1 0 0 0 0,-1 0 0 0 0,0 0 0 0 0,0 0-1 0 0,0 0 1 0 0,0 0 0 0 0,0-1 0 0 0,1 1 0 0 0,-1 0 0 0 0,0 0 0 0 0,0 0 0 0 0,0 0 0 0 0,0 0 0 0 0,0-1-1 0 0,0 1 1 0 0,0 0 0 0 0,0 0 0 0 0,0 0 0 0 0,0 0 0 0 0,1-1 0 0 0,-1 1 0 0 0,0 0 0 0 0,0 0-1 0 0,0 0 1 0 0,0 0 0 0 0,0-1 0 0 0,0 1 0 0 0,0 0 0 0 0,0 0 0 0 0,-1 0 0 0 0,1-1 0 0 0,0 1-1 0 0,0 0 1 0 0,0 0 0 0 0,0 0 0 0 0,0 0 0 0 0,0-1 0 0 0,0 1 0 0 0,0 0 0 0 0,0 0 0 0 0,0 0 0 0 0,-1 0-1 0 0,1 0 1 0 0,0 0 0 0 0,0-1 0 0 0,0 1 0 0 0,21-1 559 0 0,-20 1-674 0 0,125-8-660 0 0,-80 4 31 0 0,-4 1-59 0 0,61-7-1185 0 0,-90 8 1792 0 0,0-1 0 0 0,-1 0 0 0 0,1-1-1 0 0,-1 0 1 0 0,21-11 0 0 0,-28 12 75 0 0,-1 1 176 0 0,0 1 1 0 0,-1-1-1 0 0,1-1 1 0 0,-1 1-1 0 0,0 0 0 0 0,0-1 1 0 0,6-5-1 0 0,-9 6-19 0 0,1 1 0 0 0,0 0 0 0 0,-1 0 0 0 0,1 0 0 0 0,-1-1 0 0 0,0 1-1 0 0,0 0 1 0 0,1 0 0 0 0,-1-1 0 0 0,0 1 0 0 0,0 0 0 0 0,0-1 0 0 0,0 1 0 0 0,0 0 0 0 0,0 0-1 0 0,-1-1 1 0 0,1 1 0 0 0,0 0 0 0 0,-1 0 0 0 0,1-1 0 0 0,-1 1 0 0 0,1 0 0 0 0,-1 0 0 0 0,0 0 0 0 0,1 0-1 0 0,-1 0 1 0 0,0 0 0 0 0,0 0 0 0 0,0 0 0 0 0,-1-1 0 0 0,-12-12 1339 0 0,-7-8 1016 0 0,20 22-2354 0 0,1-1 1 0 0,-1 1-1 0 0,1-1 0 0 0,-1 1 1 0 0,1-1-1 0 0,-1 0 0 0 0,1 1 1 0 0,0-1-1 0 0,0 0 0 0 0,-1 1 1 0 0,1-1-1 0 0,0 0 1 0 0,0 1-1 0 0,0-1 0 0 0,-1 0 1 0 0,1 0-1 0 0,0 1 0 0 0,0-1 1 0 0,0 0-1 0 0,1 0 0 0 0,-1 1 1 0 0,0-1-1 0 0,0 0 0 0 0,0 1 1 0 0,0-1-1 0 0,1 0 0 0 0,-1 1 1 0 0,0-1-1 0 0,0 0 1 0 0,1 0-1 0 0,0 3-3 0 0,1-1 0 0 0,-1 1 1 0 0,0 0-1 0 0,-1-1 0 0 0,1 1 0 0 0,0 0 1 0 0,0 0-1 0 0,-1 0 0 0 0,1 0 0 0 0,-1-1 1 0 0,1 4-1 0 0,-1-2 29 0 0,13 54 809 0 0,-3 1 1 0 0,4 83-1 0 0,0 4-269 0 0,-13-141-634 0 0,0 1 1 0 0,0-1 0 0 0,1 0 0 0 0,-1 0 0 0 0,1 0 0 0 0,0 0-1 0 0,0 0 1 0 0,0-1 0 0 0,1 1 0 0 0,3 4 0 0 0,9 14-177 0 0,-13-21 94 0 0,-2-5-7 0 0,-1-6-137 0 0,-10-22-115 0 0,1 0-1 0 0,1-1 1 0 0,-4-35-1 0 0,-6-102 279 0 0,18 160 26 0 0,-2-28 11 0 0,2 1 1 0 0,5-62-1 0 0,-2 83 15 0 0,0 1 1 0 0,1-1-1 0 0,1 1 0 0 0,0 0 0 0 0,1-1 1 0 0,1 2-1 0 0,0-1 0 0 0,1 1 0 0 0,9-14 0 0 0,-14 25 9 0 0,-1 0 0 0 0,2 1 0 0 0,-1-1 0 0 0,0 1 0 0 0,0-1 0 0 0,1 1 0 0 0,-1 0 0 0 0,1 0-1 0 0,0 0 1 0 0,0 0 0 0 0,0 0 0 0 0,0 1 0 0 0,0-1 0 0 0,0 1 0 0 0,0 0 0 0 0,0 0 0 0 0,1 0-1 0 0,-1 0 1 0 0,0 0 0 0 0,1 1 0 0 0,-1 0 0 0 0,0-1 0 0 0,1 1 0 0 0,-1 1 0 0 0,0-1 0 0 0,1 0-1 0 0,-1 1 1 0 0,1 0 0 0 0,-1-1 0 0 0,0 1 0 0 0,0 1 0 0 0,0-1 0 0 0,4 2 0 0 0,2 2 63 0 0,-1 0-1 0 0,0 0 1 0 0,0 0 0 0 0,0 1 0 0 0,-1 1 0 0 0,1-1 0 0 0,-2 1 0 0 0,1 0-1 0 0,-1 1 1 0 0,9 12 0 0 0,-11-12 44 0 0,1-1-1 0 0,-1 1 1 0 0,0 0-1 0 0,-1 0 1 0 0,0 1-1 0 0,0-1 1 0 0,-1 1-1 0 0,0 0 1 0 0,0-1-1 0 0,-1 1 1 0 0,0 10-1 0 0,-1-12-72 0 0,0-1 0 0 0,-1 1-1 0 0,0-1 1 0 0,-1 1 0 0 0,1-1 0 0 0,-1 0-1 0 0,-1 0 1 0 0,1 0 0 0 0,-1 0 0 0 0,0 0 0 0 0,0 0-1 0 0,0-1 1 0 0,-1 1 0 0 0,0-1 0 0 0,-8 9-1 0 0,-3-1-498 0 0,-1 0 0 0 0,0-1 0 0 0,-1-1 0 0 0,0 0 0 0 0,-1-1 0 0 0,0-1 0 0 0,-24 8 0 0 0,8-2-1323 0 0,0-1-324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06.941"/>
    </inkml:context>
    <inkml:brush xml:id="br0">
      <inkml:brushProperty name="width" value="0.1" units="cm"/>
      <inkml:brushProperty name="height" value="0.1" units="cm"/>
    </inkml:brush>
  </inkml:definitions>
  <inkml:trace contextRef="#ctx0" brushRef="#br0">33 195 10049 0 0,'-1'-1'183'0'0,"0"1"1"0"0,-1 0-1 0 0,1-1 1 0 0,0 1-1 0 0,-1-1 1 0 0,1 1-1 0 0,0-1 1 0 0,0 0-1 0 0,0 1 1 0 0,-1-1-1 0 0,1 0 1 0 0,0 0-1 0 0,0 0 1 0 0,0 0-1 0 0,0 0 1 0 0,1 0-1 0 0,-1 0 1 0 0,0 0-1 0 0,0 0 1 0 0,1 0-1 0 0,-1-1 1 0 0,0 1-1 0 0,0-2 1 0 0,0 1-15 0 0,1 1 0 0 0,-1-1 0 0 0,1 0 1 0 0,-1 1-1 0 0,1-1 0 0 0,-1 0 0 0 0,1 0 0 0 0,0 1 0 0 0,0-1 1 0 0,0 0-1 0 0,0 0 0 0 0,0 0 0 0 0,0 1 0 0 0,0-1 0 0 0,1 0 0 0 0,-1 0 1 0 0,1 1-1 0 0,0-3 0 0 0,-1 3-146 0 0,2-1 178 0 0,-1-1 1 0 0,1 0-1 0 0,0 1 1 0 0,0-1-1 0 0,0 1 1 0 0,0 0-1 0 0,0 0 1 0 0,0 0 0 0 0,5-4-1 0 0,-15 42 237 0 0,1-10-126 0 0,2 1 1 0 0,0-1 0 0 0,2 1 0 0 0,1 0 0 0 0,1 0 0 0 0,5 47 0 0 0,-4-70-288 0 0,1 1-1 0 0,0-1 0 0 0,0 0 1 0 0,0 0-1 0 0,1 0 1 0 0,-1 0-1 0 0,1 0 0 0 0,0-1 1 0 0,0 1-1 0 0,1 0 0 0 0,-1-1 1 0 0,1 1-1 0 0,-1-1 0 0 0,1 0 1 0 0,0 0-1 0 0,6 5 1 0 0,-4-5-16 0 0,0 0 1 0 0,0 0 0 0 0,1-1-1 0 0,-1 1 1 0 0,1-1-1 0 0,-1-1 1 0 0,1 1 0 0 0,0-1-1 0 0,0 0 1 0 0,11 1 0 0 0,-4-2-81 0 0,0 0 0 0 0,0-1 1 0 0,1 0-1 0 0,-1-1 0 0 0,0-1 1 0 0,0 0-1 0 0,-1 0 0 0 0,1-2 0 0 0,-1 0 1 0 0,12-6-1 0 0,-16 7 6 0 0,0 0 1 0 0,-1-1-1 0 0,1 0 0 0 0,-2 0 1 0 0,1-1-1 0 0,0 0 0 0 0,-1 0 1 0 0,0 0-1 0 0,0-1 1 0 0,-1 0-1 0 0,0 0 0 0 0,0-1 1 0 0,-1 1-1 0 0,0-1 0 0 0,0 0 1 0 0,-1 0-1 0 0,0 0 0 0 0,0-1 1 0 0,-1 1-1 0 0,0-1 0 0 0,0 1 1 0 0,-1-1-1 0 0,0 0 0 0 0,-1 1 1 0 0,0-1-1 0 0,0 0 1 0 0,-3-15-1 0 0,-1 8-7 0 0,0 1 1 0 0,-1-1-1 0 0,-1 1 1 0 0,0 0 0 0 0,-1 1-1 0 0,0 0 1 0 0,-1 0-1 0 0,-1 0 1 0 0,-17-20-1 0 0,21 28 35 0 0,0 1 0 0 0,0 1 0 0 0,-1-1 0 0 0,0 1-1 0 0,1 0 1 0 0,-1 0 0 0 0,-1 0 0 0 0,1 1 0 0 0,0 0 0 0 0,-11-3 0 0 0,11 4 12 0 0,1 1 1 0 0,-1 0-1 0 0,0 1 1 0 0,1-1-1 0 0,-1 1 1 0 0,0 0 0 0 0,0 1-1 0 0,1-1 1 0 0,-1 1-1 0 0,0 0 1 0 0,1 1 0 0 0,-1-1-1 0 0,1 1 1 0 0,-9 4-1 0 0,9-4-47 0 0,1 0 0 0 0,-1 1-1 0 0,1 0 1 0 0,-1 0-1 0 0,1 0 1 0 0,0 0 0 0 0,0 1-1 0 0,0-1 1 0 0,-5 7-1 0 0,9-8-6 0 0,-1-1 0 0 0,0 0 0 0 0,1 0 0 0 0,-1 0 0 0 0,1 0 0 0 0,-1 0 0 0 0,1 1 0 0 0,0-1 0 0 0,-1 0 0 0 0,1 0 0 0 0,0 0 0 0 0,0 1 0 0 0,0-1-1 0 0,0 0 1 0 0,0 1 0 0 0,0-1 0 0 0,0 2 0 0 0,1-1-51 0 0,0-1 0 0 0,-1 1 0 0 0,1 0 0 0 0,0-1 0 0 0,0 1 0 0 0,0-1 0 0 0,0 1 0 0 0,1-1 0 0 0,-1 0 0 0 0,0 0 0 0 0,0 1 0 0 0,1-1 0 0 0,-1 0 0 0 0,1 0 0 0 0,-1 0 0 0 0,3 0 0 0 0,12 7-819 0 0,0-1 0 0 0,0 0 0 0 0,1-2-1 0 0,0 0 1 0 0,0-1 0 0 0,31 4 0 0 0,-20-5-165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07.282"/>
    </inkml:context>
    <inkml:brush xml:id="br0">
      <inkml:brushProperty name="width" value="0.1" units="cm"/>
      <inkml:brushProperty name="height" value="0.1" units="cm"/>
    </inkml:brush>
  </inkml:definitions>
  <inkml:trace contextRef="#ctx0" brushRef="#br0">16 250 8729 0 0,'1'0'46'0'0,"-1"0"1"0"0,1-1-1 0 0,0 1 0 0 0,-1-1 1 0 0,1 1-1 0 0,-1 0 1 0 0,1-1-1 0 0,-1 1 0 0 0,1-1 1 0 0,-1 1-1 0 0,1-1 0 0 0,-1 1 1 0 0,1-1-1 0 0,-1 0 1 0 0,0 1-1 0 0,1-1 0 0 0,-1 0 1 0 0,0 1-1 0 0,0-1 1 0 0,1 0-1 0 0,-1 1 0 0 0,0-1 1 0 0,0 0-1 0 0,0 1 0 0 0,0-1 1 0 0,0 0-1 0 0,0 1 1 0 0,0-1-1 0 0,0-1 0 0 0,-12-18 1993 0 0,11 18-1834 0 0,0 1-1 0 0,-1-1 1 0 0,1 0 0 0 0,0 0-1 0 0,0 0 1 0 0,0 1 0 0 0,0-1-1 0 0,0 0 1 0 0,0 0 0 0 0,1-1-1 0 0,-1 1 1 0 0,1 0 0 0 0,-1 0-1 0 0,1 0 1 0 0,0 0-1 0 0,0-4 1 0 0,0 4-92 0 0,1 0 0 0 0,0 0 0 0 0,0 0 0 0 0,1 0 0 0 0,-1 0 0 0 0,0 0 0 0 0,1 0 0 0 0,-1 1-1 0 0,1-1 1 0 0,-1 1 0 0 0,1-1 0 0 0,0 1 0 0 0,0-1 0 0 0,0 1 0 0 0,-1 0 0 0 0,1 0 0 0 0,0 0 0 0 0,1 0 0 0 0,-1 0 0 0 0,0 0 0 0 0,0 0-1 0 0,0 1 1 0 0,0-1 0 0 0,1 1 0 0 0,2-1 0 0 0,3 0 70 0 0,0 1 0 0 0,0-1 0 0 0,0 1 0 0 0,0 0 0 0 0,-1 1 0 0 0,11 2-1 0 0,-10-1-104 0 0,0 0-1 0 0,-1 1 0 0 0,0-1 0 0 0,0 2 0 0 0,0-1 0 0 0,0 1 0 0 0,0 0 0 0 0,-1 1 0 0 0,1 0 1 0 0,-1 0-1 0 0,0 0 0 0 0,-1 0 0 0 0,1 1 0 0 0,-1 0 0 0 0,0 0 0 0 0,-1 1 0 0 0,0-1 0 0 0,0 1 0 0 0,0 0 1 0 0,5 14-1 0 0,-5-10-31 0 0,-1-1 1 0 0,0 0 0 0 0,-1 1-1 0 0,0-1 1 0 0,-1 1 0 0 0,0 0-1 0 0,0 0 1 0 0,-1 0 0 0 0,-1-1 0 0 0,1 1-1 0 0,-2 0 1 0 0,0 0 0 0 0,0-1-1 0 0,-7 20 1 0 0,7-27-55 0 0,1 0 0 0 0,0 0 0 0 0,-1 0 0 0 0,0-1 0 0 0,0 1 0 0 0,0 0 0 0 0,0-1 0 0 0,0 0 0 0 0,0 1 0 0 0,-1-1 0 0 0,1 0 0 0 0,-1 0 0 0 0,1 0 0 0 0,-5 2 0 0 0,6-4-8 0 0,0 1 0 0 0,0-1 0 0 0,0 1 0 0 0,0-1 0 0 0,0 0 1 0 0,0 0-1 0 0,0 0 0 0 0,0 0 0 0 0,0 0 0 0 0,0 0 0 0 0,0 0 0 0 0,0 0 1 0 0,0 0-1 0 0,0 0 0 0 0,0 0 0 0 0,0 0 0 0 0,0-1 0 0 0,0 1 0 0 0,-1-1 0 0 0,0 0-12 0 0,1 0-1 0 0,-1 0 0 0 0,1 0 0 0 0,0 0 0 0 0,0-1 0 0 0,0 1 0 0 0,0 0 1 0 0,0-1-1 0 0,0 1 0 0 0,0-1 0 0 0,0 1 0 0 0,0-1 0 0 0,1 1 0 0 0,-1-1 0 0 0,0-2 1 0 0,-1-7-37 0 0,-1 0 0 0 0,2 0 0 0 0,0 0 1 0 0,0 0-1 0 0,1 0 0 0 0,0 0 0 0 0,1 0 1 0 0,0 0-1 0 0,1 0 0 0 0,0 0 1 0 0,1 1-1 0 0,0-1 0 0 0,5-11 0 0 0,9-17 44 0 0,1 1 0 0 0,23-36 0 0 0,-40 72 19 0 0,8-12 25 0 0,0-1 0 0 0,1 1 1 0 0,0 1-1 0 0,1 0 0 0 0,1 0 0 0 0,16-13 0 0 0,-24 23 20 0 0,-1 0 1 0 0,2 1 0 0 0,-1-1-1 0 0,0 1 1 0 0,0-1-1 0 0,1 1 1 0 0,-1 1-1 0 0,1-1 1 0 0,0 1-1 0 0,-1 0 1 0 0,8-1-1 0 0,-8 2 20 0 0,-1 0-1 0 0,1 0 0 0 0,-1 0 0 0 0,1 1 0 0 0,-1 0 0 0 0,1-1 0 0 0,-1 1 0 0 0,0 1 0 0 0,1-1 1 0 0,-1 0-1 0 0,0 1 0 0 0,0 0 0 0 0,0-1 0 0 0,0 1 0 0 0,0 1 0 0 0,0-1 0 0 0,4 5 0 0 0,0 1 65 0 0,0 0-1 0 0,-1 1 0 0 0,0-1 1 0 0,0 2-1 0 0,-1-1 0 0 0,0 0 0 0 0,-1 1 1 0 0,0 0-1 0 0,0 0 0 0 0,-1 0 1 0 0,3 16-1 0 0,0 14-453 0 0,3 67 0 0 0,-7-76-298 0 0,-2-22 377 0 0,1 4-584 0 0,0 1-1 0 0,-1-1 1 0 0,-1 0 0 0 0,-4 27-1 0 0,-4-5-1414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07.748"/>
    </inkml:context>
    <inkml:brush xml:id="br0">
      <inkml:brushProperty name="width" value="0.1" units="cm"/>
      <inkml:brushProperty name="height" value="0.1" units="cm"/>
    </inkml:brush>
  </inkml:definitions>
  <inkml:trace contextRef="#ctx0" brushRef="#br0">15 111 8561 0 0,'4'-18'163'0'0,"4"-15"469"0"0,-8 31-520 0 0,0 1 1 0 0,1-1-1 0 0,-1 0 1 0 0,0 1-1 0 0,0-1 1 0 0,0 0 0 0 0,-1 1-1 0 0,1-1 1 0 0,0 1-1 0 0,-1-1 1 0 0,1 0-1 0 0,-1 1 1 0 0,1-1-1 0 0,-1 1 1 0 0,-1-3-1 0 0,-19-27 5060 0 0,23 35-4787 0 0,0-1-1 0 0,0 1 0 0 0,0 0 1 0 0,-1 0-1 0 0,0 0 1 0 0,1 1-1 0 0,-1-1 0 0 0,-1 0 1 0 0,1 0-1 0 0,0 9 1 0 0,-2 50 617 0 0,0-47-522 0 0,0 18-6 0 0,-2 29-330 0 0,3-1 0 0 0,13 108 0 0 0,-7-141-2530 0 0,17 44 0 0 0,-10-34-3099 0 0,-9-32 2355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08.106"/>
    </inkml:context>
    <inkml:brush xml:id="br0">
      <inkml:brushProperty name="width" value="0.1" units="cm"/>
      <inkml:brushProperty name="height" value="0.1" units="cm"/>
    </inkml:brush>
  </inkml:definitions>
  <inkml:trace contextRef="#ctx0" brushRef="#br0">53 350 8133 0 0,'-3'-29'141'0'0,"2"19"153"0"0,0 0 0 0 0,-1 1-1 0 0,-4-16 1 0 0,5 23-169 0 0,0 0 0 0 0,0 1 0 0 0,0-1 0 0 0,0 0 0 0 0,-1 1 0 0 0,1-1 0 0 0,0 1 0 0 0,-1 0 0 0 0,1-1 1 0 0,-1 1-1 0 0,0 0 0 0 0,-2-2 0 0 0,2 2 167 0 0,0 0 1 0 0,0-1 0 0 0,0 1 0 0 0,0-1-1 0 0,0 1 1 0 0,1-1 0 0 0,-1 0-1 0 0,0 0 1 0 0,-1-2 0 0 0,4 3-211 0 0,0 1 1 0 0,-1-1-1 0 0,1 1 1 0 0,-1-1-1 0 0,1 0 0 0 0,0 1 1 0 0,0-1-1 0 0,-1 1 0 0 0,1 0 1 0 0,0-1-1 0 0,0 1 1 0 0,0 0-1 0 0,-1-1 0 0 0,1 1 1 0 0,0 0-1 0 0,0 0 1 0 0,0 0-1 0 0,1-1 0 0 0,21-4 62 0 0,25 0 101 0 0,82 1 1 0 0,-13 1-228 0 0,-81 1-7 0 0,56-6-30 0 0,-83 6 16 0 0,1 0-1 0 0,0 0 1 0 0,-1-1-1 0 0,1 0 1 0 0,-1-1-1 0 0,17-9 0 0 0,-25 12 28 0 0,0-1-1 0 0,1 1 0 0 0,-1 0 0 0 0,0-1 0 0 0,0 1 0 0 0,0-1 0 0 0,0 1 0 0 0,0-1 0 0 0,0 1 1 0 0,-1-1-1 0 0,1 0 0 0 0,0 1 0 0 0,-1-1 0 0 0,1 0 0 0 0,-1 0 0 0 0,0 1 0 0 0,1-1 0 0 0,-1 0 0 0 0,0 0 1 0 0,0 0-1 0 0,0 1 0 0 0,-1-1 0 0 0,1 0 0 0 0,0 0 0 0 0,-1 0 0 0 0,1 1 0 0 0,-1-1 0 0 0,1 0 1 0 0,-3-2-1 0 0,1-3 272 0 0,-1 0 1 0 0,-1 0 0 0 0,1 0-1 0 0,-1 1 1 0 0,-9-12-1 0 0,-5-1 703 0 0,13 14-519 0 0,0 1 0 0 0,0-1 1 0 0,1 0-1 0 0,-1-1 0 0 0,-5-9 0 0 0,1 110 987 0 0,2-4-1616 0 0,6 127 0 0 0,1-212-163 0 0,0 0 0 0 0,1 0 0 0 0,0 0 1 0 0,0 0-1 0 0,0-1 0 0 0,1 1 0 0 0,0 0 0 0 0,0 0 0 0 0,1-1 1 0 0,-1 1-1 0 0,1-1 0 0 0,0 0 0 0 0,1 0 0 0 0,-1 0 1 0 0,6 6-1 0 0,-8-10 66 0 0,1 0 1 0 0,-1 0-1 0 0,0 0 1 0 0,1 0 0 0 0,-1 0-1 0 0,1 0 1 0 0,-1 0-1 0 0,1 0 1 0 0,0-1 0 0 0,-1 1-1 0 0,1-1 1 0 0,0 1-1 0 0,-1-1 1 0 0,1 1 0 0 0,0-1-1 0 0,0 0 1 0 0,-1 0-1 0 0,1 0 1 0 0,0 0 0 0 0,0 0-1 0 0,-1-1 1 0 0,3 1-1 0 0,2-2-684 0 0,0 0 0 0 0,0 0-1 0 0,-1-1 1 0 0,10-5 0 0 0,-11 6 644 0 0,12-6-1285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36.547"/>
    </inkml:context>
    <inkml:brush xml:id="br0">
      <inkml:brushProperty name="width" value="0.1" units="cm"/>
      <inkml:brushProperty name="height" value="0.1" units="cm"/>
    </inkml:brush>
  </inkml:definitions>
  <inkml:trace contextRef="#ctx0" brushRef="#br0">259 100 11057 0 0,'7'-9'403'0'0,"-6"9"-321"0"0,-1-1 1 0 0,1 1-1 0 0,-1-1 0 0 0,1 1 0 0 0,-1-1 1 0 0,1 1-1 0 0,-1-1 0 0 0,0 1 0 0 0,1-1 1 0 0,-1 1-1 0 0,0-1 0 0 0,1 1 0 0 0,-1-1 1 0 0,0 0-1 0 0,0 1 0 0 0,0-1 1 0 0,0 1-1 0 0,1-1 0 0 0,-1 0 0 0 0,0 1 1 0 0,0-1-1 0 0,0 0 0 0 0,0 1 0 0 0,-1-1 1 0 0,1 1-1 0 0,0-1 0 0 0,0 0 0 0 0,0 1 1 0 0,-1-2-1 0 0,0-3 10 0 0,0 0 335 0 0,0-1-1 0 0,-1 1 1 0 0,1-1-1 0 0,-1 1 1 0 0,-1 0-1 0 0,-3-7 1 0 0,5 10-297 0 0,-1 0 0 0 0,0 1 0 0 0,0-1 0 0 0,0 0 0 0 0,1 1 1 0 0,-2-1-1 0 0,1 1 0 0 0,0 0 0 0 0,0 0 0 0 0,0 0 0 0 0,0 0 1 0 0,-1 0-1 0 0,1 0 0 0 0,-1 0 0 0 0,1 1 0 0 0,0-1 0 0 0,-5 1 0 0 0,-2-2-130 0 0,-1 2-1 0 0,0 0 0 0 0,0 0 1 0 0,1 0-1 0 0,-1 1 1 0 0,0 1-1 0 0,1 0 0 0 0,-1 0 1 0 0,1 1-1 0 0,-1 0 0 0 0,1 0 1 0 0,0 1-1 0 0,1 0 0 0 0,-1 1 1 0 0,-11 8-1 0 0,16-10 1 0 0,0 1-1 0 0,0-1 1 0 0,0 1 0 0 0,0-1-1 0 0,1 1 1 0 0,0 0-1 0 0,0 0 1 0 0,0 1 0 0 0,0-1-1 0 0,1 1 1 0 0,-1-1-1 0 0,1 1 1 0 0,0 0 0 0 0,1 0-1 0 0,-1 0 1 0 0,1 0-1 0 0,0 0 1 0 0,0 0 0 0 0,1 0-1 0 0,-1 0 1 0 0,1 1-1 0 0,0-1 1 0 0,1 0 0 0 0,-1 0-1 0 0,1 0 1 0 0,0 0-1 0 0,0 0 1 0 0,1 0 0 0 0,-1 0-1 0 0,4 7 1 0 0,-2-6 6 0 0,1 0 0 0 0,-1-1 0 0 0,1 0 0 0 0,0 1 1 0 0,0-2-1 0 0,0 1 0 0 0,1 0 0 0 0,0-1 0 0 0,0 0 1 0 0,0 0-1 0 0,0 0 0 0 0,0 0 0 0 0,1-1 0 0 0,0 0 0 0 0,0 0 1 0 0,11 3-1 0 0,10 2 18 0 0,-1-1 0 0 0,46 6 0 0 0,-53-10-22 0 0,11 2 6 0 0,63 12-11 0 0,-84-15-5 0 0,0 1-1 0 0,-1-1 0 0 0,1 2 0 0 0,-1 0 0 0 0,0 0 0 0 0,0 0 1 0 0,14 10-1 0 0,-22-14 8 0 0,1 1 0 0 0,-1-1 0 0 0,1 0 0 0 0,-1 1-1 0 0,1-1 1 0 0,-1 1 0 0 0,0-1 0 0 0,1 1 0 0 0,-1-1 0 0 0,0 1 0 0 0,1-1 0 0 0,-1 1 0 0 0,0-1 0 0 0,0 1 0 0 0,0-1 0 0 0,1 1 0 0 0,-1-1 0 0 0,0 1 0 0 0,0-1 0 0 0,0 1 0 0 0,0-1 0 0 0,0 1-1 0 0,0 0 1 0 0,0-1 0 0 0,0 1 0 0 0,0-1 0 0 0,0 1 0 0 0,0 0 0 0 0,-1 0-2 0 0,0 1 0 0 0,0-1 0 0 0,1 0 0 0 0,-1 0 0 0 0,0 0 0 0 0,0 0 0 0 0,0 0 0 0 0,0 0 0 0 0,0 0 0 0 0,0 0 0 0 0,-2 1 0 0 0,-37 18-39 0 0,36-19 43 0 0,-10 5-74 0 0,-1-1 0 0 0,0-1 0 0 0,0-1-1 0 0,0 0 1 0 0,-1-1 0 0 0,1 0-1 0 0,-1-2 1 0 0,1 1 0 0 0,-1-2 0 0 0,1 0-1 0 0,0-1 1 0 0,-18-4 0 0 0,18 2-703 0 0,-1-1 1 0 0,1 0 0 0 0,0-1 0 0 0,0-1 0 0 0,0 0-1 0 0,-26-18 1 0 0,38 22 403 0 0,0 0-1 0 0,-1 0 1 0 0,1 0-1 0 0,1-1 1 0 0,-1 1-1 0 0,-3-6 1 0 0,-3-9-945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08.512"/>
    </inkml:context>
    <inkml:brush xml:id="br0">
      <inkml:brushProperty name="width" value="0.1" units="cm"/>
      <inkml:brushProperty name="height" value="0.1" units="cm"/>
    </inkml:brush>
  </inkml:definitions>
  <inkml:trace contextRef="#ctx0" brushRef="#br0">1 367 7421 0 0,'5'-14'97'0'0,"21"-79"700"0"0,-24 81-151 0 0,0 0 1 0 0,0-1 0 0 0,-1 1-1 0 0,-1-1 1 0 0,-2-20-1 0 0,2-5 5884 0 0,2 57-5875 0 0,7 175 2488 0 0,-10-146-2753 0 0,-2 0 1 0 0,-12 67-1 0 0,10-95-639 0 0,4-18-141 0 0,2-5-119 0 0,2-4 33 0 0,-2 1 297 0 0,0-1 1 0 0,0 0-1 0 0,0 0 1 0 0,-1 0-1 0 0,0-9 1 0 0,0-10-16 0 0,6-81 61 0 0,5-54 134 0 0,-8 139 6 0 0,1-1 0 0 0,1 1-1 0 0,1-1 1 0 0,16-38-1 0 0,-19 55-2 0 0,0 1-1 0 0,0-1 1 0 0,0 1 0 0 0,1 0-1 0 0,-1 0 1 0 0,1 0 0 0 0,0 0-1 0 0,1 1 1 0 0,5-5-1 0 0,-8 7 11 0 0,0 1-1 0 0,0 0 0 0 0,0 0 0 0 0,0-1 0 0 0,0 1 0 0 0,0 1 0 0 0,0-1 1 0 0,0 0-1 0 0,0 0 0 0 0,1 1 0 0 0,-1-1 0 0 0,0 1 0 0 0,0 0 0 0 0,1 0 1 0 0,-1 0-1 0 0,0 0 0 0 0,0 0 0 0 0,1 0 0 0 0,-1 1 0 0 0,0-1 0 0 0,0 1 1 0 0,0-1-1 0 0,0 1 0 0 0,1 0 0 0 0,-1 0 0 0 0,0 0 0 0 0,0 0 0 0 0,2 1 1 0 0,3 4 92 0 0,0 0 0 0 0,0 1 1 0 0,-1 0-1 0 0,0 0 1 0 0,0 0-1 0 0,-1 0 1 0 0,1 1-1 0 0,-2 0 0 0 0,1 0 1 0 0,-1 1-1 0 0,0-1 1 0 0,-1 1-1 0 0,0 0 1 0 0,2 10-1 0 0,3 15 109 0 0,-2 0 1 0 0,3 48-1 0 0,17 174-1343 0 0,-14-222-406 0 0,-11-31 961 0 0,1 0 0 0 0,-1 0 0 0 0,1 0 0 0 0,-1 1 0 0 0,0-1 0 0 0,0 1 0 0 0,-1-1 1 0 0,1 1-1 0 0,-1-1 0 0 0,1 1 0 0 0,-1-1 0 0 0,-1 7 0 0 0,1-9 487 0 0,0-1 0 0 0,0 0 0 0 0,0 0 0 0 0,0 1 0 0 0,0-1 0 0 0,0 0 0 0 0,0 0 0 0 0,0 0 0 0 0,0 1 0 0 0,0-1 0 0 0,0 0 0 0 0,-1 0 0 0 0,-3 3-2065 0 0,3-3 2065 0 0,-5-3-1629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08.869"/>
    </inkml:context>
    <inkml:brush xml:id="br0">
      <inkml:brushProperty name="width" value="0.1" units="cm"/>
      <inkml:brushProperty name="height" value="0.1" units="cm"/>
    </inkml:brush>
  </inkml:definitions>
  <inkml:trace contextRef="#ctx0" brushRef="#br0">125 421 9061 0 0,'-20'-19'169'0'0,"6"7"401"0"0,1 0 1 0 0,-1 1 0 0 0,-17-9-1 0 0,28 18-153 0 0,-1 0-1 0 0,1-1 0 0 0,-1 1 1 0 0,1-1-1 0 0,0 0 1 0 0,-6-5-1 0 0,9 7-356 0 0,0 1 0 0 0,-1-1-1 0 0,1 0 1 0 0,-1 1 0 0 0,1-1 0 0 0,0 0 0 0 0,0 1 0 0 0,-1-1-1 0 0,1 0 1 0 0,0 1 0 0 0,0-1 0 0 0,0 0 0 0 0,0 0-1 0 0,0 1 1 0 0,0-1 0 0 0,0 0 0 0 0,0 1 0 0 0,0-1 0 0 0,0 0-1 0 0,0 0 1 0 0,0 1 0 0 0,1-1 0 0 0,-1 0 0 0 0,0 1 0 0 0,0-1-1 0 0,1 0 1 0 0,-1 1 0 0 0,0-1 0 0 0,1 1 0 0 0,-1-1 0 0 0,1 0-1 0 0,-1 1 1 0 0,1-1 0 0 0,-1 1 0 0 0,1-1 0 0 0,-1 1-1 0 0,1 0 1 0 0,0-1 0 0 0,-1 1 0 0 0,1-1 0 0 0,-1 1 0 0 0,1 0-1 0 0,0 0 1 0 0,0-1 0 0 0,0 1 0 0 0,14-6 47 0 0,1 1 0 0 0,-1 0-1 0 0,1 1 1 0 0,0 0 0 0 0,0 2 0 0 0,0 0 0 0 0,29 0 0 0 0,-1-1-122 0 0,23-1-314 0 0,57-8-1421 0 0,-103 9 891 0 0,-1-1 1 0 0,0-1 0 0 0,0-1-1 0 0,21-10 1 0 0,-39 16 819 0 0,0-1 0 0 0,0 0 0 0 0,0 1 0 0 0,0-1-1 0 0,0 0 1 0 0,0 0 0 0 0,0-1 0 0 0,0 1 0 0 0,-1 0 0 0 0,1-1 0 0 0,0 1 0 0 0,-1-1 0 0 0,1 1 0 0 0,-1-1 0 0 0,0 0 0 0 0,1 1 0 0 0,-1-1 0 0 0,0 0 0 0 0,0 0 0 0 0,0 0 0 0 0,0 0 0 0 0,-1 0 0 0 0,1 0-1 0 0,0 0 1 0 0,-1 0 0 0 0,1 0 0 0 0,-1-1 0 0 0,0 1 0 0 0,0 0 0 0 0,0 0 0 0 0,0 0 0 0 0,0 0 0 0 0,0-1 0 0 0,-1 1 0 0 0,1 0 0 0 0,-1 0 0 0 0,0 0 0 0 0,1 0 0 0 0,-1 0 0 0 0,0 0 0 0 0,-2-3 0 0 0,-51-99 5207 0 0,53 103-5062 0 0,1-1 0 0 0,-1 1-1 0 0,1-1 1 0 0,0 1 0 0 0,-1-1-1 0 0,1 1 1 0 0,0-1 0 0 0,0 1 0 0 0,0-1-1 0 0,0 1 1 0 0,0-1 0 0 0,1 1 0 0 0,-1-1-1 0 0,0 1 1 0 0,1-1 0 0 0,-1 1 0 0 0,2-3-1 0 0,-2 4-71 0 0,0-1 0 0 0,0 1 0 0 0,0 0 0 0 0,1-1 0 0 0,-1 1 0 0 0,0 0 0 0 0,0 0 0 0 0,0-1 0 0 0,1 1 0 0 0,-1 0-1 0 0,0 0 1 0 0,0-1 0 0 0,1 1 0 0 0,-1 0 0 0 0,0 0 0 0 0,1 0 0 0 0,-1-1 0 0 0,0 1 0 0 0,1 0 0 0 0,-1 0 0 0 0,0 0 0 0 0,0 0 0 0 0,1 0-1 0 0,-1 0 1 0 0,0 0 0 0 0,1 0 0 0 0,0 0-13 0 0,0 0 0 0 0,-1 1 0 0 0,1-1 0 0 0,-1 0 0 0 0,1 1 1 0 0,-1-1-1 0 0,1 1 0 0 0,-1-1 0 0 0,1 1 0 0 0,-1-1 0 0 0,0 1 0 0 0,1-1 0 0 0,-1 1 0 0 0,0-1 0 0 0,1 1 0 0 0,-1 0 0 0 0,0-1 0 0 0,1 1 0 0 0,-1 0 0 0 0,5 16 140 0 0,-2 0 0 0 0,0-1-1 0 0,0 1 1 0 0,-2 0 0 0 0,0 1-1 0 0,-1 20 1 0 0,0-23-88 0 0,-19 202-270 0 0,15-183-258 0 0,-8 44-2314 0 0,12-73 2129 0 0,0-1 0 0 0,-1 0-1 0 0,0 1 1 0 0,0-1-1 0 0,0 0 1 0 0,-2 5-1 0 0,3-9 607 0 0,0 0-1 0 0,-1 0 1 0 0,1 1-1 0 0,0-1 0 0 0,0 0 1 0 0,0 0-1 0 0,0 0 0 0 0,0 0 1 0 0,0 0-1 0 0,0 0 1 0 0,0 1-1 0 0,0-1 0 0 0,0 0 1 0 0,0 0-1 0 0,0 0 0 0 0,0 0 1 0 0,0 0-1 0 0,0 1 0 0 0,0-1 1 0 0,0 0-1 0 0,0 0 1 0 0,0 0-1 0 0,0 0 0 0 0,0 0 1 0 0,0 0-1 0 0,0 1 0 0 0,1-1 1 0 0,-1 0-1 0 0,0 0 1 0 0,0 0-1 0 0,0 0 0 0 0,0 0 1 0 0,0 0-1 0 0,0 0 0 0 0,0 0 1 0 0,0 0-1 0 0,0 1 1 0 0,1-1-1 0 0,-1 0 0 0 0,0 0 1 0 0,0 0-1 0 0,0 0 0 0 0,0 0 1 0 0,0 0-1 0 0,0 0 1 0 0,1 0-1 0 0,-1 0 0 0 0,0 0 1 0 0,0 0-1 0 0,0 0 0 0 0,0 0 1 0 0,0 0-1 0 0,0 0 1 0 0,1 0-1 0 0,-1 0 0 0 0,0 0 1 0 0,0 0-1 0 0,0 0 0 0 0,0 0 1 0 0,0 0-1 0 0,0 0 1 0 0,1 0-1 0 0,-1 0 0 0 0,0-1 1 0 0,9-3-2462 0 0,-3-2 1321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09.226"/>
    </inkml:context>
    <inkml:brush xml:id="br0">
      <inkml:brushProperty name="width" value="0.1" units="cm"/>
      <inkml:brushProperty name="height" value="0.1" units="cm"/>
    </inkml:brush>
  </inkml:definitions>
  <inkml:trace contextRef="#ctx0" brushRef="#br0">27 432 6753 0 0,'-1'-27'329'0'0,"-8"-43"0"0"0,-2-19 875 0 0,9 35-169 0 0,-1 27 55 0 0,3 0 0 0 0,0 0 0 0 0,4-29 0 0 0,-3 56-986 0 0,0 0-1 0 0,0 1 1 0 0,0-1 0 0 0,0 1-1 0 0,0-1 1 0 0,0 1-1 0 0,0-1 1 0 0,0 1 0 0 0,-1-1-1 0 0,1 1 1 0 0,0 0 0 0 0,0-1-1 0 0,-1 1 1 0 0,1 0 0 0 0,0 0-1 0 0,-1 0 1 0 0,2 1 0 0 0,17 21 454 0 0,12 27 942 0 0,40 90 0 0 0,13 24 134 0 0,-75-150-1486 0 0,1 1 0 0 0,1-1 1 0 0,23 23-1 0 0,-31-33-163 0 0,1 0 1 0 0,0-1 0 0 0,0 1-1 0 0,0-1 1 0 0,1 0-1 0 0,-1 0 1 0 0,1-1 0 0 0,-1 1-1 0 0,1-1 1 0 0,0 0-1 0 0,0 0 1 0 0,0-1-1 0 0,0 0 1 0 0,0 0 0 0 0,1 0-1 0 0,-1 0 1 0 0,6 0-1 0 0,-7-2-44 0 0,0 0-1 0 0,0 0 0 0 0,0-1 0 0 0,0 1 1 0 0,0-1-1 0 0,0 0 0 0 0,-1 0 0 0 0,1 0 1 0 0,0 0-1 0 0,-1-1 0 0 0,0 1 0 0 0,0-1 1 0 0,0 0-1 0 0,0 0 0 0 0,0 0 0 0 0,0 0 1 0 0,-1-1-1 0 0,1 1 0 0 0,-1-1 0 0 0,0 1 1 0 0,2-5-1 0 0,1-5-61 0 0,1 1 0 0 0,-2-1 0 0 0,0 1 0 0 0,0-1 0 0 0,2-17-1 0 0,-3-1 73 0 0,-1 1 0 0 0,-1-1 0 0 0,-2 1-1 0 0,-1-1 1 0 0,-1 0 0 0 0,-2 1-1 0 0,0 0 1 0 0,-3 0 0 0 0,0 1 0 0 0,-17-37-1 0 0,23 61 50 0 0,0 1-1 0 0,0-1 0 0 0,0 1 0 0 0,-1 0 1 0 0,0 0-1 0 0,1 0 0 0 0,-7-6 0 0 0,8 10 1 0 0,1-1-1 0 0,-1 1 1 0 0,1-1-1 0 0,-1 1 1 0 0,1 0-1 0 0,-1-1 1 0 0,0 1-1 0 0,1 0 1 0 0,-1 0-1 0 0,0-1 1 0 0,1 1-1 0 0,-1 0 1 0 0,1 0-1 0 0,-1 0 1 0 0,0 0-1 0 0,1 0 1 0 0,-1 0-1 0 0,0 0 1 0 0,1 0-1 0 0,-1 0 1 0 0,0 0-1 0 0,1 0 0 0 0,-2 0 1 0 0,1 1 0 0 0,-1 0 0 0 0,1 0 0 0 0,0 0-1 0 0,0 0 1 0 0,0 0 0 0 0,0 0 0 0 0,0 0 0 0 0,0 1 0 0 0,0-1 0 0 0,0 0-1 0 0,1 0 1 0 0,-1 1 0 0 0,0-1 0 0 0,1 0 0 0 0,-1 2 0 0 0,-6 15-80 0 0,0 0 0 0 0,2 1 0 0 0,0-1 1 0 0,2 1-1 0 0,0 0 0 0 0,1 0 0 0 0,0 0 1 0 0,2 0-1 0 0,0 0 0 0 0,1 0 0 0 0,1 0 0 0 0,1 0 1 0 0,10 36-1 0 0,-11-49-481 0 0,0-1 0 0 0,1 0 0 0 0,-1 1 0 0 0,1-1 0 0 0,0 0-1 0 0,0-1 1 0 0,1 1 0 0 0,-1-1 0 0 0,1 1 0 0 0,7 5 0 0 0,-2-6-1071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09.645"/>
    </inkml:context>
    <inkml:brush xml:id="br0">
      <inkml:brushProperty name="width" value="0.1" units="cm"/>
      <inkml:brushProperty name="height" value="0.1" units="cm"/>
    </inkml:brush>
  </inkml:definitions>
  <inkml:trace contextRef="#ctx0" brushRef="#br0">11 275 8265 0 0,'0'-34'266'0'0,"1"20"577"0"0,0 0-1 0 0,-2-1 0 0 0,-4-27 0 0 0,12 99 4839 0 0,-10 137-3704 0 0,-1-152-1683 0 0,-2 58-15 0 0,5-99-280 0 0,1 0 1 0 0,0 0 0 0 0,0 0 0 0 0,0 0 0 0 0,0 0 0 0 0,0 0-1 0 0,0 0 1 0 0,0 0 0 0 0,1 0 0 0 0,-1 0 0 0 0,0 0 0 0 0,1 0-1 0 0,-1 0 1 0 0,0 0 0 0 0,1 0 0 0 0,-1-1 0 0 0,1 1 0 0 0,-1 0 0 0 0,2 1-1 0 0,-2-2 1 0 0,1 0-1 0 0,-1 0 0 0 0,1 0 0 0 0,-1 0 1 0 0,1 0-1 0 0,-1 0 0 0 0,1 0 1 0 0,-1 0-1 0 0,1 0 0 0 0,-1 0 0 0 0,1 0 1 0 0,-1-1-1 0 0,1 1 0 0 0,-1 0 1 0 0,1 0-1 0 0,-1 0 0 0 0,1-1 0 0 0,-1 1 1 0 0,0 0-1 0 0,1-1 0 0 0,-1 1 1 0 0,1 0-1 0 0,-1-1 0 0 0,0 1 0 0 0,1-1 1 0 0,3-3-5 0 0,0-1-1 0 0,-1 1 1 0 0,0-1 0 0 0,0 0 0 0 0,3-6 0 0 0,12-36-9 0 0,-2 0-1 0 0,-2-2 1 0 0,9-55 0 0 0,5-20-11 0 0,-23 103 14 0 0,1 1-1 0 0,1 0 1 0 0,0 0 0 0 0,2 1 0 0 0,14-25-1 0 0,-23 43 13 0 0,1 0 0 0 0,-1 0 0 0 0,1 0 0 0 0,0 0-1 0 0,-1 1 1 0 0,1-1 0 0 0,0 0 0 0 0,-1 0 0 0 0,1 1-1 0 0,0-1 1 0 0,0 0 0 0 0,-1 1 0 0 0,1-1-1 0 0,0 1 1 0 0,0-1 0 0 0,0 1 0 0 0,0-1 0 0 0,0 1-1 0 0,0 0 1 0 0,0-1 0 0 0,2 1 0 0 0,-2 0 1 0 0,0 0 0 0 0,0 0 0 0 0,0 1 0 0 0,0-1 0 0 0,0 0 0 0 0,-1 1 1 0 0,1-1-1 0 0,0 1 0 0 0,0-1 0 0 0,0 1 0 0 0,0-1 0 0 0,-1 1 0 0 0,1 0 1 0 0,0 0-1 0 0,0-1 0 0 0,-1 1 0 0 0,1 0 0 0 0,0 0 0 0 0,2 5 25 0 0,0-1 0 0 0,0 0 0 0 0,0 1 0 0 0,-1 0 0 0 0,4 10 1 0 0,4 35 433 0 0,-2-1 1 0 0,-3 1 0 0 0,0 69-1 0 0,-4-69-621 0 0,1 0 0 0 0,3 0-1 0 0,15 67 1 0 0,-3-75-1746 0 0,-14-36 745 0 0,1 0 0 0 0,-2 0-1 0 0,1 0 1 0 0,1 9 0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09.985"/>
    </inkml:context>
    <inkml:brush xml:id="br0">
      <inkml:brushProperty name="width" value="0.1" units="cm"/>
      <inkml:brushProperty name="height" value="0.1" units="cm"/>
    </inkml:brush>
  </inkml:definitions>
  <inkml:trace contextRef="#ctx0" brushRef="#br0">51 188 11701 0 0,'-4'-2'-101'0'0,"-1"1"491"0"0,0-1 1 0 0,0-1-1 0 0,0 1 1 0 0,0-1-1 0 0,-9-6 1 0 0,13 9-267 0 0,1-1 0 0 0,-1 0 0 0 0,1 1 0 0 0,-1-1 0 0 0,0 0 0 0 0,1 0 0 0 0,-1 0 0 0 0,1 1 0 0 0,0-1 0 0 0,-1 0 0 0 0,1 0 0 0 0,0 0 0 0 0,-1 0 0 0 0,1 0 0 0 0,0 0 0 0 0,0 0-1 0 0,0 0 1 0 0,0 0 0 0 0,0 0 0 0 0,0 0 0 0 0,0 0 0 0 0,0 1 0 0 0,0-1 0 0 0,0 0 0 0 0,0 0 0 0 0,1 0 0 0 0,-1 0 0 0 0,0 0 0 0 0,1 0 0 0 0,-1 0 0 0 0,1 0 0 0 0,-1 1 0 0 0,1-1 0 0 0,-1 0 0 0 0,1 0 0 0 0,0 1 0 0 0,-1-1 0 0 0,1 0 0 0 0,0 1 0 0 0,-1-1 0 0 0,3 0 0 0 0,5-7 436 0 0,1 1-1 0 0,0 0 1 0 0,1 0 0 0 0,0 1-1 0 0,0 1 1 0 0,11-5 0 0 0,69-24 912 0 0,-75 29-1337 0 0,25-7-1 0 0,68-10 1 0 0,-65 14-595 0 0,-34 9-547 0 0,-26 16-4566 0 0,-1-10 3166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36.747"/>
    </inkml:context>
    <inkml:brush xml:id="br0">
      <inkml:brushProperty name="width" value="0.1" units="cm"/>
      <inkml:brushProperty name="height" value="0.1" units="cm"/>
    </inkml:brush>
  </inkml:definitions>
  <inkml:trace contextRef="#ctx0" brushRef="#br0">76 189 4104 0 0,'-2'0'73'0'0,"1"0"-1"0"0,-1-1 0 0 0,1 1 1 0 0,-1 0-1 0 0,1-1 0 0 0,-1 1 1 0 0,0 0-1 0 0,1-1 1 0 0,0 0-1 0 0,-1 1 0 0 0,1-1 1 0 0,-1 0-1 0 0,1 0 0 0 0,0 0 1 0 0,0 0-1 0 0,-1 0 0 0 0,1 0 1 0 0,0 0-1 0 0,0 0 0 0 0,0 0 1 0 0,0-1-1 0 0,0 1 0 0 0,0 0 1 0 0,1-1-1 0 0,-1 1 1 0 0,-1-3-1 0 0,2 4 11 0 0,-1-1 1 0 0,0 0 0 0 0,-1 1-1 0 0,1-1 1 0 0,0 0 0 0 0,0 1-1 0 0,0 0 1 0 0,0-1-1 0 0,0 1 1 0 0,-1 0 0 0 0,1-1-1 0 0,0 1 1 0 0,0 0-1 0 0,0 0 1 0 0,-2 0 0 0 0,2 0-28 0 0,0 0 0 0 0,1 0 0 0 0,-1 0 0 0 0,0 0 0 0 0,0 0 0 0 0,0 0 0 0 0,1 0 0 0 0,-1 0 1 0 0,0 0-1 0 0,0 0 0 0 0,0 0 0 0 0,1-1 0 0 0,-1 1 0 0 0,0 0 0 0 0,0-1 0 0 0,1 1 0 0 0,-1 0 1 0 0,0-1-1 0 0,1 1 0 0 0,-1-1 0 0 0,1 1 0 0 0,-1-1 0 0 0,0 1 0 0 0,1-1 0 0 0,-1 0 0 0 0,1 1 1 0 0,-1-1-1 0 0,1 0 0 0 0,-1-1 0 0 0,2 1 34 0 0,1 0 0 0 0,-1 0 0 0 0,0 0 0 0 0,1 0 0 0 0,-1 1 0 0 0,1-1 0 0 0,0 0 0 0 0,-1 1 0 0 0,1-1 0 0 0,-1 1 0 0 0,1-1 0 0 0,0 1 0 0 0,-1 0 0 0 0,1 0 0 0 0,3 0 0 0 0,0-1 62 0 0,195-19 1241 0 0,-112 13-1099 0 0,1061-98 2129 0 0,-1043 100-2220 0 0,-184 21-2811 0 0,42-12 1313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38.156"/>
    </inkml:context>
    <inkml:brush xml:id="br0">
      <inkml:brushProperty name="width" value="0.1" units="cm"/>
      <inkml:brushProperty name="height" value="0.1" units="cm"/>
    </inkml:brush>
  </inkml:definitions>
  <inkml:trace contextRef="#ctx0" brushRef="#br0">1 27 4340 0 0,'8'-7'1054'0'0,"7"-7"152"0"0,-20 19-91 0 0,5-5-1083 0 0,0 0-1 0 0,-1 0 1 0 0,1 0 0 0 0,0 0-1 0 0,0 0 1 0 0,0 0-1 0 0,0 0 1 0 0,0 0-1 0 0,-1 0 1 0 0,1 0 0 0 0,0 0-1 0 0,0 0 1 0 0,0 0-1 0 0,0 0 1 0 0,0 0-1 0 0,-1 0 1 0 0,1 0-1 0 0,0 0 1 0 0,0 0 0 0 0,0-1-1 0 0,0 1 1 0 0,0 0-1 0 0,0 0 1 0 0,-1 0-1 0 0,1 0 1 0 0,0 0 0 0 0,0 0-1 0 0,0-1 1 0 0,0 1-1 0 0,0 0 1 0 0,0 0-1 0 0,0 0 1 0 0,0 0-1 0 0,0 0 1 0 0,0-1 0 0 0,0 1-1 0 0,0 0 1 0 0,0 0-1 0 0,0 0 1 0 0,0 0-1 0 0,0 0 1 0 0,0-1-1 0 0,0 1 1 0 0,0 0 0 0 0,0 0-1 0 0,0 0 1 0 0,0 0-1 0 0,0 0 1 0 0,0-1-1 0 0,0 1 1 0 0,0 0 0 0 0,0 0-1 0 0,0 0 1 0 0,0 0-1 0 0,1 0 1 0 0,-1-1-1 0 0,0 1 1 0 0,0 0-1 0 0,0 0 1 0 0,0 0 0 0 0,0 0-1 0 0,0 0 1 0 0,0 0-1 0 0,1 0 1 0 0,-1 0-1 0 0,0 0 1 0 0,0 0-1 0 0,0 0 1 0 0,1-1 0 0 0,-1 1 1 0 0,0 0 0 0 0,0-1 1 0 0,1 1-1 0 0,-1 0 1 0 0,0 0-1 0 0,1-1 0 0 0,-1 1 1 0 0,0 0-1 0 0,1 0 0 0 0,-1-1 1 0 0,0 1-1 0 0,1 0 1 0 0,-1 0-1 0 0,1 0 0 0 0,-1 0 1 0 0,0 0-1 0 0,1 0 1 0 0,-1 0-1 0 0,1 0 0 0 0,-1 0 1 0 0,0 0-1 0 0,1 0 1 0 0,-1 0-1 0 0,1 0 0 0 0,-1 0 1 0 0,0 0-1 0 0,1 0 0 0 0,-1 0 1 0 0,1 0-1 0 0,-1 0 1 0 0,0 0-1 0 0,1 1 0 0 0,-1-1 1 0 0,0 0-1 0 0,1 0 1 0 0,-1 1-1 0 0,0-1 0 0 0,1 0 1 0 0,-1 0-1 0 0,0 1 0 0 0,1-1 1 0 0,-1 0-1 0 0,0 1 1 0 0,0-1-1 0 0,1 1 0 0 0,8 10 456 0 0,-1 1 0 0 0,0 0 0 0 0,0 0 1 0 0,-2 1-1 0 0,7 15 0 0 0,12 21 510 0 0,100 187 1701 0 0,-49-81-1490 0 0,21 49 33 0 0,163 496 2070 0 0,-201-501-2987 0 0,24 85 556 0 0,-69-234-769 0 0,14 62 500 0 0,-28-112-610 0 0,3 17 74 0 0,-2-15-68 0 0,0-9 9 0 0,-18-115-6054 0 0,7 95 2668 0 0,7 20 2426 0 0,-4-10-1620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38.873"/>
    </inkml:context>
    <inkml:brush xml:id="br0">
      <inkml:brushProperty name="width" value="0.1" units="cm"/>
      <inkml:brushProperty name="height" value="0.1" units="cm"/>
    </inkml:brush>
  </inkml:definitions>
  <inkml:trace contextRef="#ctx0" brushRef="#br0">590 5 6501 0 0,'14'-2'777'0'0,"-14"2"-709"0"0,0 0 0 0 0,0 0 0 0 0,0 0 0 0 0,0 0 0 0 0,1 0 0 0 0,-1 0 0 0 0,0 0 0 0 0,0 1 0 0 0,0-1 0 0 0,1 0 0 0 0,-1 0 0 0 0,0 0 0 0 0,0 0 0 0 0,0 0 0 0 0,1 0 0 0 0,-1 0 0 0 0,0 0 0 0 0,0 0 0 0 0,0 0 0 0 0,1 0 1 0 0,-1 0-1 0 0,0 0 0 0 0,0 0 0 0 0,0-1 0 0 0,1 1 0 0 0,-1 0 0 0 0,0 0 0 0 0,0 0 0 0 0,1-1 408 0 0,-1 1-408 0 0,0 0 0 0 0,1 0 0 0 0,-1 0 0 0 0,0-1 0 0 0,0 1 0 0 0,0 0 0 0 0,0-1 0 0 0,-13 7 3300 0 0,0 1-2780 0 0,-242 19 903 0 0,118-15-1124 0 0,88-6-237 0 0,-94 6 372 0 0,252-12 393 0 0,-107 2-1047 0 0,0-1 0 0 0,0 0 0 0 0,0 1 0 0 0,0-1 0 0 0,-1 1 0 0 0,1-1 0 0 0,0 1 0 0 0,0 0 0 0 0,0 0 0 0 0,3 2 0 0 0,-4-3-105 0 0,-1 1 0 0 0,1-1 0 0 0,0 1 0 0 0,-1 0 0 0 0,1-1 0 0 0,0 1 0 0 0,-1 0 0 0 0,1 0 0 0 0,-1-1 0 0 0,0 1 0 0 0,1 0 1 0 0,-1 0-1 0 0,1 0 0 0 0,-1 1 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41.212"/>
    </inkml:context>
    <inkml:brush xml:id="br0">
      <inkml:brushProperty name="width" value="0.1" units="cm"/>
      <inkml:brushProperty name="height" value="0.1" units="cm"/>
    </inkml:brush>
  </inkml:definitions>
  <inkml:trace contextRef="#ctx0" brushRef="#br0">35 2356 7709 0 0,'-17'-14'-42'0'0,"14"11"971"0"0,1-1-536 0 0,-10-12 6189 0 0,19 16-6393 0 0,-1 0 0 0 0,1 1 0 0 0,0 0 0 0 0,0 0 0 0 0,-1 1 0 0 0,9 2 0 0 0,9 4 338 0 0,-3-2-155 0 0,0 2 1 0 0,0 1-1 0 0,-1 0 0 0 0,0 2 1 0 0,-1 0-1 0 0,0 1 0 0 0,-1 1 1 0 0,23 21-1 0 0,13 17 589 0 0,54 66-1 0 0,-82-87-716 0 0,68 76 257 0 0,126 108 1 0 0,-182-179-477 0 0,62 73 0 0 0,-76-81-14 0 0,-12-13 0 0 0,0 0 0 0 0,-1 0 1 0 0,13 21-1 0 0,-20-25-8 0 0,-4-10 0 0 0,0 1 0 0 0,0-1 0 0 0,0 0 0 0 0,0 0 0 0 0,0 1 0 0 0,0-1-1 0 0,0 0 1 0 0,0 1 0 0 0,0-1 0 0 0,1 0 0 0 0,-1 0 0 0 0,0 1 0 0 0,0-1-1 0 0,0 0 1 0 0,0 0 0 0 0,0 1 0 0 0,1-1 0 0 0,-1 0 0 0 0,0 0 0 0 0,0 0-1 0 0,1 1 1 0 0,-1-1 0 0 0,0 0 0 0 0,0 0 0 0 0,1 0 0 0 0,-1 0 0 0 0,0 1-1 0 0,0-1 1 0 0,1 0 0 0 0,-1 0 0 0 0,0 0 0 0 0,0 0 0 0 0,1 0 0 0 0,-1 0-1 0 0,0 0 1 0 0,1 0 0 0 0,-1 0 0 0 0,0 0 0 0 0,1 0 0 0 0,-1 0 0 0 0,0 0 0 0 0,0 0-1 0 0,1 0 1 0 0,-1 0 0 0 0,0 0 0 0 0,1 0 0 0 0,-1-1 0 0 0,0 1 0 0 0,2-1-13 0 0,-1 0 1 0 0,0 0 0 0 0,0-1 0 0 0,0 1 0 0 0,0 0 0 0 0,0-1 0 0 0,0 1 0 0 0,0-1 0 0 0,0 1 0 0 0,-1-1 0 0 0,1 1 0 0 0,-1-1 0 0 0,1 0 0 0 0,-1 1 0 0 0,1-1-1 0 0,-1 0 1 0 0,0 1 0 0 0,0-1 0 0 0,0 0 0 0 0,0 1 0 0 0,0-1 0 0 0,0 0 0 0 0,-1 1 0 0 0,1-1 0 0 0,0 0 0 0 0,-1 1 0 0 0,1-1 0 0 0,-1 1 0 0 0,-1-3 0 0 0,-1 1-25 0 0,1 0 1 0 0,-1-1 0 0 0,1 1 0 0 0,0 0 0 0 0,-1-1-1 0 0,2 0 1 0 0,-1 1 0 0 0,0-1 0 0 0,1 0 0 0 0,-1 0-1 0 0,1 0 1 0 0,0 0 0 0 0,1 0 0 0 0,-1 0-1 0 0,1 0 1 0 0,-1 0 0 0 0,1 0 0 0 0,1 0 0 0 0,0-7-1 0 0,2-10-80 0 0,2 1-1 0 0,0 0 0 0 0,1 0 0 0 0,1 0 1 0 0,12-24-1 0 0,15-18-660 0 0,50-73 0 0 0,-52 87 517 0 0,159-213-256 0 0,-156 221 485 0 0,2 0 0 0 0,2 3 0 0 0,86-65 0 0 0,-73 66 35 0 0,1 2 0 0 0,1 3-1 0 0,2 2 1 0 0,75-27 0 0 0,-102 48 129 0 0,-9 1-2082 0 0,-21 6 1943 0 0,1 1-1 0 0,0 0 1 0 0,-1 0-1 0 0,1 0 0 0 0,-1-1 1 0 0,1 1-1 0 0,0 0 1 0 0,-1-1-1 0 0,1 1 0 0 0,-1 0 1 0 0,1-1-1 0 0,0 1 0 0 0,0-1 1 0 0,-1 1-1 0 0,1 0 1 0 0,0-1-1 0 0,0 1 0 0 0,-1-1 1 0 0,1 1-1 0 0,0-1 1 0 0,0 1-1 0 0,0-1 0 0 0,0 1 1 0 0,0-1-1 0 0,0 0-11 0 0,0 1-1 0 0,0 0 1 0 0,0-1-1 0 0,-1 1 1 0 0,1-1-1 0 0,0 1 1 0 0,0 0-1 0 0,0-1 1 0 0,0 1-1 0 0,0-1 1 0 0,-1 1-1 0 0,1 0 1 0 0,0-1-1 0 0,0 1 1 0 0,-1 0-1 0 0,1-1 1 0 0,0 1-1 0 0,0 0 1 0 0,-1-1-1 0 0,1 1 1 0 0,0 0-1 0 0,-1 0 1 0 0,1 0-1 0 0,-1-1 0 0 0,1 1 1 0 0,0 0-1 0 0,-1 0 1 0 0,-1-3 58 0 0,0 0-40 0 0,0 1-1 0 0,0 0 1 0 0,0 0 0 0 0,0 0-1 0 0,0 1 1 0 0,0-1-1 0 0,0 0 1 0 0,-1 1 0 0 0,1-1-1 0 0,-1 1 1 0 0,1 0 0 0 0,-1 0-1 0 0,-4-1 1 0 0,-36-9 3 0 0,39 10-5 0 0,-10-1-9 0 0,-1 1-1 0 0,1 0 1 0 0,-28 2-1 0 0,2 0 19 0 0,-80-2 125 0 0,0 6 0 0 0,1 5 0 0 0,-1 5 0 0 0,-157 41 0 0 0,249-49-108 0 0,1 2 0 0 0,-42 19 0 0 0,67-26 102 0 0,0 1-54 0 0,1-1-8 0 0,-6 7-266 0 0,7-9 188 0 0,0-1 1 0 0,0 1-1 0 0,-1 0 0 0 0,1 0 0 0 0,0 0 0 0 0,0-1 0 0 0,-1 1 0 0 0,1 0 0 0 0,0-1 1 0 0,0 1-1 0 0,0 0 0 0 0,0 0 0 0 0,0-1 0 0 0,-1 1 0 0 0,1 0 0 0 0,0-1 0 0 0,0 1 1 0 0,0 0-1 0 0,0-1 0 0 0,0 1 0 0 0,0 0 0 0 0,0-1 0 0 0,0 1 0 0 0,0 0 0 0 0,0-1 0 0 0,0 1 1 0 0,0 0-1 0 0,0 0 0 0 0,0-1 0 0 0,0 1 0 0 0,1 0 0 0 0,-1-1 0 0 0,0 0 9 0 0,0 0-1 0 0,0 0 1 0 0,0 0 0 0 0,0 0-1 0 0,1 0 1 0 0,-1 0-1 0 0,0 0 1 0 0,1 0 0 0 0,-1 0-1 0 0,0 0 1 0 0,1 0-1 0 0,-1 0 1 0 0,1 1-1 0 0,0-1 1 0 0,-1 0 0 0 0,1 0-1 0 0,1 0 1 0 0,1-4-3 0 0,21-31 19 0 0,63-109-13 0 0,-14-8-29 0 0,-28 45-4 0 0,-34 77 21 0 0,17-55 5 0 0,-4-2 0 0 0,-3 0 0 0 0,-4-2 0 0 0,8-163 0 0 0,-7 29-53 0 0,-11 174 40 0 0,2-1-1 0 0,22-68 0 0 0,-23 95 12 0 0,0-1-1 0 0,2 1 1 0 0,1 1-1 0 0,1 0 1 0 0,1 0-1 0 0,0 1 1 0 0,2 1-1 0 0,1 0 1 0 0,22-22-1 0 0,-22 27-15 0 0,-8 8 35 0 0,0 0 0 0 0,0 1 0 0 0,1-1 0 0 0,0 2 0 0 0,0-1 0 0 0,1 1 0 0 0,18-8 0 0 0,-27 14-10 0 0,0-1 0 0 0,0 1 0 0 0,1-1-1 0 0,-1 1 1 0 0,0-1 0 0 0,0 1 0 0 0,0-1 0 0 0,0 0 0 0 0,0 0-1 0 0,-1 1 1 0 0,1-1 0 0 0,0 0 0 0 0,0 0 0 0 0,0 0 0 0 0,-1 0 0 0 0,1 0-1 0 0,0 0 1 0 0,-1 0 0 0 0,1 0 0 0 0,-1 0 0 0 0,0 0 0 0 0,1-1 0 0 0,-1 1-1 0 0,0 0 1 0 0,1 0 0 0 0,-1 0 0 0 0,0 0 0 0 0,0-1 0 0 0,0 1-1 0 0,0 0 1 0 0,0 0 0 0 0,0 0 0 0 0,-1-1 0 0 0,1 1 0 0 0,0 0 0 0 0,0 0-1 0 0,-1 0 1 0 0,1 0 0 0 0,-2-2 0 0 0,0 1-2 0 0,0 1 0 0 0,-1 0 0 0 0,1 0 0 0 0,0-1 0 0 0,-1 2 0 0 0,1-1 0 0 0,-1 0 0 0 0,1 0 0 0 0,-1 1 0 0 0,-3-1 0 0 0,0 0 23 0 0,7-3 9 0 0,0 0 0 0 0,0-1 1 0 0,-1 1-1 0 0,1 0 0 0 0,-1 0 1 0 0,-1 0-1 0 0,1-6 0 0 0,-4 1-20 0 0,0-1-1 0 0,-1 1 0 0 0,-7-12 0 0 0,9 17-12 0 0,1 1 0 0 0,-1 0 0 0 0,0-1 1 0 0,0 1-1 0 0,0 1 0 0 0,-1-1 0 0 0,1 0 0 0 0,-1 1 0 0 0,1 0 0 0 0,-1 0 0 0 0,-6-3 0 0 0,-18-5-12 0 0,0 2-1 0 0,0 0 1 0 0,-1 2-1 0 0,-32-2 1 0 0,-121-3 77 0 0,124 9-41 0 0,52 2-68 0 0,-132-2 257 0 0,117 4-725 0 0,0 0-1 0 0,0 1 1 0 0,0 1-1 0 0,-30 10 0 0 0,23-4-1038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51.178"/>
    </inkml:context>
    <inkml:brush xml:id="br0">
      <inkml:brushProperty name="width" value="0.1" units="cm"/>
      <inkml:brushProperty name="height" value="0.1" units="cm"/>
    </inkml:brush>
  </inkml:definitions>
  <inkml:trace contextRef="#ctx0" brushRef="#br0">469 448 9097 0 0,'-3'-3'442'0'0,"-1"0"1"0"0,1 0 0 0 0,0-1-1 0 0,1 1 1 0 0,-1-1 0 0 0,-3-6-1 0 0,5 8-295 0 0,0 0 0 0 0,1 0 0 0 0,-1 0 0 0 0,1 0 0 0 0,0 0-1 0 0,-1 0 1 0 0,1 0 0 0 0,0 0 0 0 0,0 0 0 0 0,0 0 0 0 0,0 0 0 0 0,1 0 0 0 0,-1 0 0 0 0,1 0-1 0 0,-1 0 1 0 0,1 0 0 0 0,0 0 0 0 0,0-2 0 0 0,24-39 796 0 0,-7 11-404 0 0,5-28-155 0 0,12-29-292 0 0,-29 79-94 0 0,0-1 0 0 0,1 1 1 0 0,0 0-1 0 0,1 0 0 0 0,-1 0 0 0 0,11-8 0 0 0,-8 10 3 0 0,0 0 1 0 0,0 0-1 0 0,1 1 1 0 0,0 0 0 0 0,1 1-1 0 0,-1 1 1 0 0,1-1-1 0 0,16-3 1 0 0,-21 6 31 0 0,1 1 0 0 0,0 0 1 0 0,0 1-1 0 0,0 0 0 0 0,0 0 0 0 0,1 1 1 0 0,-1-1-1 0 0,0 2 0 0 0,0-1 0 0 0,0 1 1 0 0,0 1-1 0 0,0 0 0 0 0,0 0 0 0 0,8 3 1 0 0,-11-2 12 0 0,-1-1 1 0 0,0 1-1 0 0,0 1 0 0 0,0-1 1 0 0,0 0-1 0 0,0 1 1 0 0,-1 0-1 0 0,1 0 1 0 0,-1 0-1 0 0,0 0 1 0 0,-1 0-1 0 0,1 1 1 0 0,-1-1-1 0 0,1 1 0 0 0,-1 0 1 0 0,-1 0-1 0 0,1-1 1 0 0,-1 1-1 0 0,2 6 1 0 0,0 8 126 0 0,0-1 0 0 0,-1 1-1 0 0,-2 35 1 0 0,-1-30-76 0 0,-1 0-1 0 0,-1 0 1 0 0,-2 0-1 0 0,0-1 0 0 0,-1 0 1 0 0,-2 0-1 0 0,0 0 1 0 0,-20 38-1 0 0,11-33-69 0 0,0-1 0 0 0,-1-1 1 0 0,-2-1-1 0 0,0-1 0 0 0,-2 0 0 0 0,-25 21 1 0 0,3-9-43 0 0,-2-2 1 0 0,-1-3-1 0 0,-2-1 1 0 0,-1-2-1 0 0,-1-2 1 0 0,-1-3-1 0 0,-61 18 1 0 0,110-40 12 0 0,-64 22-49 0 0,-78 14-1 0 0,145-37 51 0 0,-1 0-1 0 0,0 1 0 0 0,0-1 0 0 0,0 0 1 0 0,0 0-1 0 0,1 1 0 0 0,-1-1 0 0 0,0 0 0 0 0,0 0 1 0 0,0 0-1 0 0,0 0 0 0 0,0 0 0 0 0,0-1 0 0 0,0 1 1 0 0,0 0-1 0 0,1 0 0 0 0,-1 0 0 0 0,0-1 0 0 0,0 1 1 0 0,0 0-1 0 0,1-1 0 0 0,-1 1 0 0 0,0-1 1 0 0,0 1-1 0 0,1-1 0 0 0,-2 0 0 0 0,2 0 0 0 0,0 0-1 0 0,0 0 0 0 0,0 0 1 0 0,0 0-1 0 0,0 0 1 0 0,0-1-1 0 0,0 1 1 0 0,0 0-1 0 0,0 0 0 0 0,1 0 1 0 0,-1 0-1 0 0,0 0 1 0 0,1 0-1 0 0,-1 0 0 0 0,1 0 1 0 0,-1 1-1 0 0,1-1 1 0 0,0-1-1 0 0,7-10-23 0 0,0 1-1 0 0,15-14 1 0 0,-18 19 16 0 0,38-36-65 0 0,1 1 0 0 0,3 2 0 0 0,67-42 0 0 0,19-5 28 0 0,-113 75 50 0 0,0 1 0 0 0,1 1 0 0 0,0 1 0 0 0,0 0 1 0 0,24-4-1 0 0,-40 11 7 0 0,0 1 1 0 0,0-1-1 0 0,0 1 1 0 0,0 0-1 0 0,0 0 1 0 0,-1 0-1 0 0,1 1 1 0 0,0 0-1 0 0,0 0 1 0 0,0 0-1 0 0,-1 0 1 0 0,7 4-1 0 0,-7-4 10 0 0,-1 1-1 0 0,0 0 0 0 0,-1 0 1 0 0,1 0-1 0 0,0 0 1 0 0,0 0-1 0 0,-1 1 0 0 0,0-1 1 0 0,1 1-1 0 0,-1-1 1 0 0,0 1-1 0 0,0 0 1 0 0,0 0-1 0 0,-1 0 0 0 0,1 0 1 0 0,-1 0-1 0 0,0 1 1 0 0,2 5-1 0 0,0 4 56 0 0,-1 0 0 0 0,-1 0-1 0 0,0 0 1 0 0,0 0 0 0 0,-2 0 0 0 0,-2 22-1 0 0,-22 80 761 0 0,3-20-487 0 0,20-86-405 0 0,-4 36-656 0 0,6-44 693 0 0,0 0-1 0 0,0 0 1 0 0,0-1-1 0 0,0 1 1 0 0,0 0-1 0 0,0 0 1 0 0,0 0-1 0 0,0 0 1 0 0,0 0-1 0 0,0 0 1 0 0,0 0-1 0 0,1 0 1 0 0,-1 0-1 0 0,0-1 1 0 0,1 1-1 0 0,-1 0 1 0 0,0 0-1 0 0,1 0 1 0 0,-1 0-1 0 0,1-1 1 0 0,0 1-1 0 0,-1 0 1 0 0,1-1-1 0 0,0 1 1 0 0,-1 0-1 0 0,1-1 1 0 0,0 1-1 0 0,-1-1 1 0 0,1 1-1 0 0,0-1 1 0 0,0 1-1 0 0,0-1 1 0 0,0 0-1 0 0,0 1 0 0 0,-1-1 1 0 0,3 0 0 0 0,0 0-416 0 0,-1 0 1 0 0,1-1 0 0 0,-1 0-1 0 0,0 1 1 0 0,1-1 0 0 0,-1 0 0 0 0,0 0-1 0 0,1-1 1 0 0,-1 1 0 0 0,0 0-1 0 0,0-1 1 0 0,0 1 0 0 0,0-1 0 0 0,3-3-1 0 0,4-3-1207 0 0,-2 0-74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36.878"/>
    </inkml:context>
    <inkml:brush xml:id="br0">
      <inkml:brushProperty name="width" value="0.1" units="cm"/>
      <inkml:brushProperty name="height" value="0.1" units="cm"/>
    </inkml:brush>
  </inkml:definitions>
  <inkml:trace contextRef="#ctx0" brushRef="#br0">43 1 12205 0 0,'2'1'180'0'0,"0"0"0"0"0,0 0 0 0 0,-1 0 0 0 0,1 0 0 0 0,-1 0 0 0 0,1 1 0 0 0,-1-1 0 0 0,1 1 0 0 0,-1-1 0 0 0,0 1 0 0 0,1 0-1 0 0,-1-1 1 0 0,0 1 0 0 0,0 0 0 0 0,0 0 0 0 0,-1 0 0 0 0,1 0 0 0 0,0 0 0 0 0,0 3 0 0 0,0-1 215 0 0,1 0 1 0 0,-1 0-1 0 0,1 0 1 0 0,0 0-1 0 0,3 5 0 0 0,21 33 1450 0 0,-17-26-1208 0 0,20 25 0 0 0,-1-7-214 0 0,-2 0-1 0 0,27 47 1 0 0,-52-78-442 0 0,1 0 1 0 0,0 0 0 0 0,-1 1-1 0 0,0-1 1 0 0,1 1-1 0 0,-1-1 1 0 0,-1 1 0 0 0,1 0-1 0 0,0-1 1 0 0,-1 1-1 0 0,0 0 1 0 0,0-1 0 0 0,0 1-1 0 0,0 0 1 0 0,-1-1-1 0 0,1 1 1 0 0,-1 0 0 0 0,0-1-1 0 0,0 1 1 0 0,0-1-1 0 0,-1 1 1 0 0,1-1 0 0 0,-1 0-1 0 0,0 1 1 0 0,0-1-1 0 0,0 0 1 0 0,0 0 0 0 0,-1 0-1 0 0,1-1 1 0 0,-1 1-1 0 0,1-1 1 0 0,-1 1 0 0 0,-5 2-1 0 0,-5 4-521 0 0,0-1 0 0 0,-1 0 1 0 0,0-1-1 0 0,0-1 0 0 0,-1 0 0 0 0,-27 7 0 0 0,-7-2-1345 0 0,-2-1-439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51.582"/>
    </inkml:context>
    <inkml:brush xml:id="br0">
      <inkml:brushProperty name="width" value="0.1" units="cm"/>
      <inkml:brushProperty name="height" value="0.1" units="cm"/>
    </inkml:brush>
  </inkml:definitions>
  <inkml:trace contextRef="#ctx0" brushRef="#br0">126 79 9029 0 0,'1'-7'-137'0'0,"0"2"577"0"0,0-1 0 0 0,0 0-1 0 0,0 0 1 0 0,-1 1 0 0 0,0-9-1 0 0,0 13-352 0 0,0 0-1 0 0,0 0 0 0 0,-1 1 0 0 0,1-1 0 0 0,0 0 0 0 0,0 0 0 0 0,-1 0 1 0 0,1 1-1 0 0,0-1 0 0 0,-1 0 0 0 0,1 1 0 0 0,-1-1 0 0 0,1 0 0 0 0,-1 1 0 0 0,1-1 1 0 0,-1 0-1 0 0,1 1 0 0 0,-1-1 0 0 0,0 1 0 0 0,1-1 0 0 0,-1 1 0 0 0,0-1 1 0 0,0 1-1 0 0,1 0 0 0 0,-1-1 0 0 0,0 1 0 0 0,0 0 0 0 0,1-1 0 0 0,-1 1 0 0 0,0 0 1 0 0,0 0-1 0 0,0 0 0 0 0,0 0 0 0 0,1 0 0 0 0,-1 0 0 0 0,0 0 0 0 0,0 0 1 0 0,0 0-1 0 0,0 0 0 0 0,1 1 0 0 0,-1-1 0 0 0,0 0 0 0 0,0 0 0 0 0,0 1 0 0 0,1-1 1 0 0,-2 1-1 0 0,0 0-3 0 0,0 0 1 0 0,0 0-1 0 0,1 0 1 0 0,-1 1-1 0 0,0-1 1 0 0,0 1 0 0 0,1-1-1 0 0,-1 1 1 0 0,1-1-1 0 0,-1 1 1 0 0,1 0-1 0 0,0 0 1 0 0,-2 3-1 0 0,-15 31 542 0 0,12-22-403 0 0,-4 9 102 0 0,0 1 1 0 0,2 1-1 0 0,1-1 1 0 0,1 1-1 0 0,-3 31 1 0 0,8-52-312 0 0,0 0 1 0 0,1 0 0 0 0,0 0 0 0 0,0 0-1 0 0,0 0 1 0 0,1 0 0 0 0,-1 0-1 0 0,1-1 1 0 0,0 1 0 0 0,0 0 0 0 0,0 0-1 0 0,0 0 1 0 0,1-1 0 0 0,-1 1-1 0 0,1-1 1 0 0,0 1 0 0 0,0-1-1 0 0,1 0 1 0 0,-1 0 0 0 0,0 1 0 0 0,1-2-1 0 0,0 1 1 0 0,0 0 0 0 0,0-1-1 0 0,0 1 1 0 0,0-1 0 0 0,1 0 0 0 0,-1 0-1 0 0,1 0 1 0 0,-1 0 0 0 0,1-1-1 0 0,0 1 1 0 0,-1-1 0 0 0,5 1-1 0 0,3 0-29 0 0,-1-1 0 0 0,0 1-1 0 0,1-2 1 0 0,-1 1 0 0 0,1-1-1 0 0,-1-1 1 0 0,0 0 0 0 0,1-1-1 0 0,-1 0 1 0 0,0 0 0 0 0,19-8-1 0 0,-19 6-21 0 0,0 0 0 0 0,0-1 0 0 0,0-1 0 0 0,-1 0 0 0 0,0 0 0 0 0,0-1 0 0 0,0 0 0 0 0,-1 0 0 0 0,10-12 0 0 0,-13 13 12 0 0,-1 1 1 0 0,0-1-1 0 0,-1 0 0 0 0,1-1 1 0 0,-1 1-1 0 0,0 0 1 0 0,-1-1-1 0 0,0 0 0 0 0,0 0 1 0 0,0 1-1 0 0,-1-1 1 0 0,0 0-1 0 0,0 0 1 0 0,-1 0-1 0 0,0 0 0 0 0,0-8 1 0 0,-2-2-44 0 0,0-1 1 0 0,-9-30-1 0 0,9 40 52 0 0,-1 1 0 0 0,0-1-1 0 0,0 0 1 0 0,-1 1 0 0 0,0 0 0 0 0,0 0 0 0 0,0 0-1 0 0,-8-8 1 0 0,10 13 9 0 0,-1 1-1 0 0,1-1 1 0 0,0 1 0 0 0,0 0-1 0 0,-1 0 1 0 0,1 0 0 0 0,-1 0-1 0 0,1 0 1 0 0,-1 0 0 0 0,1 0-1 0 0,-1 1 1 0 0,0 0 0 0 0,1-1 0 0 0,-1 1-1 0 0,0 0 1 0 0,1 0 0 0 0,-1 0-1 0 0,1 1 1 0 0,-1-1 0 0 0,0 1-1 0 0,1-1 1 0 0,-4 2 0 0 0,2-1-120 0 0,1 0 1 0 0,-1 0-1 0 0,0 1 1 0 0,1-1 0 0 0,0 1-1 0 0,-1 0 1 0 0,1 0 0 0 0,0 0-1 0 0,0 0 1 0 0,0 0-1 0 0,0 1 1 0 0,0 0 0 0 0,0-1-1 0 0,1 1 1 0 0,-3 4 0 0 0,5-7 31 0 0,-1 1 1 0 0,1-1 0 0 0,0 1-1 0 0,0 0 1 0 0,0-1 0 0 0,0 1-1 0 0,0 0 1 0 0,-1-1 0 0 0,1 1-1 0 0,0-1 1 0 0,0 1 0 0 0,1 0-1 0 0,-1-1 1 0 0,0 1 0 0 0,0 0 0 0 0,0-1-1 0 0,0 1 1 0 0,0 0 0 0 0,1-1-1 0 0,-1 1 1 0 0,0-1 0 0 0,1 1-1 0 0,-1-1 1 0 0,0 1 0 0 0,1 0-1 0 0,-1-1 1 0 0,1 1 0 0 0,-1-1-1 0 0,1 0 1 0 0,-1 1 0 0 0,1-1 0 0 0,-1 1-1 0 0,1-1 1 0 0,-1 0 0 0 0,1 1-1 0 0,-1-1 1 0 0,1 0 0 0 0,1 1-1 0 0,24 6-3585 0 0,-17-4 2501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51.925"/>
    </inkml:context>
    <inkml:brush xml:id="br0">
      <inkml:brushProperty name="width" value="0.1" units="cm"/>
      <inkml:brushProperty name="height" value="0.1" units="cm"/>
    </inkml:brush>
  </inkml:definitions>
  <inkml:trace contextRef="#ctx0" brushRef="#br0">120 126 8761 0 0,'4'-8'418'0'0,"0"0"0"0"0,-1-1 0 0 0,0 1 0 0 0,-1 0 1 0 0,0-1-1 0 0,0 1 0 0 0,-1-1 0 0 0,0 0 0 0 0,0 0 0 0 0,-1 0 0 0 0,0 1 0 0 0,-7-15 3965 0 0,7 23-4315 0 0,-9 18 1513 0 0,-10 37-1268 0 0,15-44 90 0 0,-24 81-169 0 0,-17 102 0 0 0,26-65-3003 0 0,13-80-982 0 0,3-35 2112 0 0,1-1-87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52.375"/>
    </inkml:context>
    <inkml:brush xml:id="br0">
      <inkml:brushProperty name="width" value="0.1" units="cm"/>
      <inkml:brushProperty name="height" value="0.1" units="cm"/>
    </inkml:brush>
  </inkml:definitions>
  <inkml:trace contextRef="#ctx0" brushRef="#br0">193 249 10601 0 0,'1'-2'31'0'0,"-1"0"1"0"0,0 0-1 0 0,0 1 1 0 0,0-1 0 0 0,0 0-1 0 0,0 0 1 0 0,0 1-1 0 0,0-1 1 0 0,-1 0-1 0 0,0-2 1 0 0,1 4 63 0 0,0-1 0 0 0,-1 0 1 0 0,1 1-1 0 0,0-1 1 0 0,-1 1-1 0 0,1-1 0 0 0,0 1 1 0 0,-1-1-1 0 0,1 1 1 0 0,-1-1-1 0 0,1 1 0 0 0,-1 0 1 0 0,1-1-1 0 0,-1 1 1 0 0,0 0-1 0 0,1-1 1 0 0,-1 1-1 0 0,1 0 0 0 0,-2-1 1 0 0,-2 1 330 0 0,1 0 0 0 0,-1 0 1 0 0,0 0-1 0 0,1 0 0 0 0,-1 0 0 0 0,0 1 1 0 0,1 0-1 0 0,-7 2 0 0 0,7-2-377 0 0,1 0 0 0 0,-1 0-1 0 0,0 0 1 0 0,1 1 0 0 0,0-1-1 0 0,-1 1 1 0 0,1 0 0 0 0,0 0-1 0 0,0 0 1 0 0,0 0 0 0 0,0 0 0 0 0,0 0-1 0 0,0 1 1 0 0,1-1 0 0 0,-1 0-1 0 0,1 1 1 0 0,0-1 0 0 0,-1 1-1 0 0,1 0 1 0 0,0-1 0 0 0,1 1 0 0 0,-1 0-1 0 0,0 0 1 0 0,1 0 0 0 0,-1 4-1 0 0,0 2-13 0 0,1 1-1 0 0,0-1 1 0 0,0 1 0 0 0,0-1-1 0 0,2 1 1 0 0,2 12-1 0 0,49 153 1127 0 0,-52-172-1124 0 0,0 0-1 0 0,1 1 1 0 0,-1-1 0 0 0,1 0-1 0 0,0 0 1 0 0,0 0-1 0 0,0-1 1 0 0,0 1 0 0 0,1 0-1 0 0,-1-1 1 0 0,1 0-1 0 0,-1 1 1 0 0,1-1 0 0 0,0 0-1 0 0,0 0 1 0 0,0-1 0 0 0,0 1-1 0 0,0-1 1 0 0,1 1-1 0 0,-1-1 1 0 0,4 1 0 0 0,8 1 97 0 0,1 0 1 0 0,-1-1-1 0 0,27 0 1 0 0,-27-2-73 0 0,-1 1 1 0 0,0 0 0 0 0,14 4-1 0 0,-24-5-50 0 0,-1 1-1 0 0,0 0 1 0 0,0 0-1 0 0,0 0 1 0 0,0 1 0 0 0,0-1-1 0 0,0 0 1 0 0,0 1-1 0 0,-1 0 1 0 0,1 0-1 0 0,0 0 1 0 0,-1 0 0 0 0,0 0-1 0 0,1 1 1 0 0,-1-1-1 0 0,0 1 1 0 0,0-1-1 0 0,0 1 1 0 0,-1 0-1 0 0,1 0 1 0 0,-1-1 0 0 0,1 1-1 0 0,-1 0 1 0 0,0 1-1 0 0,0-1 1 0 0,0 0-1 0 0,-1 0 1 0 0,1 0 0 0 0,-1 0-1 0 0,0 1 1 0 0,1-1-1 0 0,-2 0 1 0 0,1 0-1 0 0,0 1 1 0 0,-1-1-1 0 0,1 0 1 0 0,-1 0 0 0 0,0 0-1 0 0,0 1 1 0 0,-3 4-1 0 0,0 2-24 0 0,-2-1-1 0 0,1 0 0 0 0,-1-1 0 0 0,-1 1 0 0 0,1-1 1 0 0,-1 0-1 0 0,-1-1 0 0 0,0 1 0 0 0,0-2 1 0 0,0 1-1 0 0,-1-1 0 0 0,0 0 0 0 0,0-1 0 0 0,0 0 1 0 0,-15 5-1 0 0,11-4-319 0 0,0-2 1 0 0,0 1-1 0 0,-1-2 0 0 0,0 0 1 0 0,0-1-1 0 0,0 0 0 0 0,0-1 1 0 0,0 0-1 0 0,0-1 0 0 0,0-1 1 0 0,-16-3-1 0 0,23 3-89 0 0,1 0-1 0 0,0-1 1 0 0,0 0 0 0 0,0 0-1 0 0,0-1 1 0 0,0 0 0 0 0,0 0-1 0 0,1 0 1 0 0,-1-1 0 0 0,1 0-1 0 0,0 0 1 0 0,0 0 0 0 0,-6-6-1 0 0,8 6 172 0 0,0 0 0 0 0,1-1-1 0 0,-1 1 1 0 0,0 0-1 0 0,1-1 1 0 0,0 1-1 0 0,0-1 1 0 0,1 0 0 0 0,-1 0-1 0 0,1 0 1 0 0,0 1-1 0 0,0-1 1 0 0,1 0-1 0 0,0 0 1 0 0,-1 0-1 0 0,2-1 1 0 0,0-6 0 0 0,3-14-166 0 0,1 1 0 0 0,2 0 1 0 0,15-39-1 0 0,39-71 294 0 0,-23 54 490 0 0,-11 17 119 0 0,38-79 745 0 0,-51 116-286 0 0,1 1 1 0 0,1 1-1 0 0,23-27 1 0 0,-37 50-675 0 0,0 0 0 0 0,1-1 0 0 0,0 1 0 0 0,-1 0 0 0 0,1 1 0 0 0,0-1 0 0 0,0 0 0 0 0,0 1 0 0 0,0-1 0 0 0,0 1 0 0 0,0 0 0 0 0,1 0 0 0 0,-1 1 0 0 0,0-1 0 0 0,0 1 0 0 0,1-1 0 0 0,-1 1 0 0 0,0 0 0 0 0,1 0 0 0 0,-1 0 0 0 0,0 1 0 0 0,5 0 0 0 0,-3 0-35 0 0,-1 0 1 0 0,1 0 0 0 0,-1 1 0 0 0,0-1-1 0 0,0 1 1 0 0,0 0 0 0 0,0 0 0 0 0,0 0 0 0 0,0 1-1 0 0,0 0 1 0 0,-1-1 0 0 0,1 1 0 0 0,-1 0-1 0 0,0 1 1 0 0,5 6 0 0 0,17 23 201 0 0,7 11-2467 0 0,-31-42 1848 0 0,-1-1 0 0 0,1 0 0 0 0,-1 0 0 0 0,1 1 0 0 0,-1-1 0 0 0,0 1 0 0 0,1-1 0 0 0,-1 0 0 0 0,0 1 0 0 0,0-1-1 0 0,0 1 1 0 0,0-1 0 0 0,0 1 0 0 0,0-1 0 0 0,-1 3 0 0 0,-6 8-1810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02.112"/>
    </inkml:context>
    <inkml:brush xml:id="br0">
      <inkml:brushProperty name="width" value="0.1" units="cm"/>
      <inkml:brushProperty name="height" value="0.1" units="cm"/>
    </inkml:brush>
  </inkml:definitions>
  <inkml:trace contextRef="#ctx0" brushRef="#br0">1189 535 4252 0 0,'4'0'30'0'0,"0"0"0"0"0,0 0 0 0 0,0 0 0 0 0,-1-1 0 0 0,1 1 0 0 0,0-1 0 0 0,-1 0 0 0 0,1 0 0 0 0,-1 0 0 0 0,1-1 0 0 0,-1 0-1 0 0,1 1 1 0 0,-1-1 0 0 0,0 0 0 0 0,5-4 0 0 0,6-5 167 0 0,-1 0 0 0 0,0-1 0 0 0,-1 0 0 0 0,13-17 1 0 0,19-29 596 0 0,-27 36-496 0 0,22-40 790 0 0,-25 40-514 0 0,0 0-1 0 0,23-26 1 0 0,-20 30-372 0 0,1 1-1 0 0,0 0 1 0 0,28-17-1 0 0,-27 16 283 0 0,-18 18-445 0 0,-1 0 0 0 0,1-1 0 0 0,-1 1 0 0 0,1 0 0 0 0,-1-1 0 0 0,1 1 0 0 0,-1-1 1 0 0,0 1-1 0 0,1-1 0 0 0,-1 1 0 0 0,0-1 0 0 0,0 1 0 0 0,1-1 0 0 0,-1 1 0 0 0,0-1 0 0 0,0 1 0 0 0,0-1 1 0 0,0 1-1 0 0,1-1 0 0 0,-1 0 0 0 0,0 1 0 0 0,0-1 0 0 0,0 1 0 0 0,0-1 0 0 0,0 0 0 0 0,0 1 0 0 0,-1-1 1 0 0,1 1-1 0 0,0-1 0 0 0,0 1 0 0 0,0-1 0 0 0,-1 1 0 0 0,1-1 0 0 0,0 0 0 0 0,0 1 0 0 0,-1-1 0 0 0,-7-4 123 0 0,0 0 0 0 0,0 0 0 0 0,0 1 0 0 0,-1 0 0 0 0,1 1-1 0 0,-1 0 1 0 0,0 0 0 0 0,0 1 0 0 0,-14-2 0 0 0,-12 0 56 0 0,-40 1 1 0 0,68 3-172 0 0,-208 2 346 0 0,0 8-1 0 0,1 11 0 0 0,-286 63 1 0 0,471-77-394 0 0,-84 21 4 0 0,102-24-1 0 0,0 0 0 0 0,1 0 1 0 0,-1 1-1 0 0,1 0 0 0 0,0 1 1 0 0,1 0-1 0 0,-16 13 0 0 0,24-18 1 0 0,0 0-1 0 0,0 0 0 0 0,-1 0 0 0 0,1 0 1 0 0,0 0-1 0 0,0 0 0 0 0,0 0 0 0 0,1 1 0 0 0,-1-1 1 0 0,0 0-1 0 0,0 1 0 0 0,1-1 0 0 0,-1 1 0 0 0,1-1 1 0 0,-1 0-1 0 0,1 1 0 0 0,0-1 0 0 0,-1 1 0 0 0,1 0 1 0 0,0-1-1 0 0,0 1 0 0 0,0-1 0 0 0,0 1 1 0 0,0-1-1 0 0,0 1 0 0 0,1-1 0 0 0,-1 1 0 0 0,1-1 1 0 0,-1 1-1 0 0,1-1 0 0 0,-1 1 0 0 0,1-1 0 0 0,0 0 1 0 0,-1 1-1 0 0,1-1 0 0 0,0 0 0 0 0,0 0 0 0 0,0 0 1 0 0,0 1-1 0 0,0-1 0 0 0,0 0 0 0 0,1 0 1 0 0,1 1-1 0 0,5 4 17 0 0,0-1 0 0 0,0 1 1 0 0,1-1-1 0 0,0-1 0 0 0,13 5 1 0 0,51 17 129 0 0,145 32 1 0 0,83-7-37 0 0,401 7-58 0 0,2-55 32 0 0,-276-19 64 0 0,-309 6-41 0 0,183-41 1 0 0,-274 45-79 0 0,0-1 0 0 0,-1-1 1 0 0,0-2-1 0 0,0 0 0 0 0,-1-2 1 0 0,30-18-1 0 0,-53 28-26 0 0,1 0 1 0 0,-1-1-1 0 0,0 1 1 0 0,0-1-1 0 0,-1 0 0 0 0,1 1 1 0 0,-1-1-1 0 0,1 0 1 0 0,-1-1-1 0 0,0 1 0 0 0,0 0 1 0 0,0-1-1 0 0,0 1 1 0 0,-1-1-1 0 0,2-4 0 0 0,-3 5-3 0 0,1 0-1 0 0,-1 0 0 0 0,0 1 1 0 0,0-1-1 0 0,-1 0 0 0 0,1 0 1 0 0,0 0-1 0 0,-1 0 0 0 0,0 1 1 0 0,1-1-1 0 0,-1 0 0 0 0,0 0 1 0 0,-1 1-1 0 0,1-1 1 0 0,0 1-1 0 0,-1-1 0 0 0,1 1 1 0 0,-1 0-1 0 0,0 0 0 0 0,0-1 1 0 0,-3-1-1 0 0,-5-5-4 0 0,0 0-1 0 0,-1 1 1 0 0,0 1 0 0 0,0 0 0 0 0,-1 0-1 0 0,1 1 1 0 0,-15-5 0 0 0,-92-28-22 0 0,104 35 26 0 0,-118-31-10 0 0,-184-23 0 0 0,-140 12-385 0 0,-245 32-558 0 0,643 17 368 0 0,1 2 0 0 0,-64 15 0 0 0,114-18 344 0 0,-1 0-1 0 0,1 0 1 0 0,0 1 0 0 0,-1 0 0 0 0,1 0-1 0 0,1 1 1 0 0,-12 7 0 0 0,15-9 67 0 0,1 0 0 0 0,0-1 0 0 0,0 1 0 0 0,0 0 0 0 0,0 1 0 0 0,0-1 0 0 0,1 0-1 0 0,-1 0 1 0 0,1 1 0 0 0,-1-1 0 0 0,1 1 0 0 0,0-1 0 0 0,0 1 0 0 0,0 0 0 0 0,0-1 0 0 0,0 1 0 0 0,1 0 0 0 0,-1 0 0 0 0,1-1 0 0 0,0 1 0 0 0,0 0 0 0 0,0 0 0 0 0,0 0 0 0 0,1 4 0 0 0,4 17-1154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03.123"/>
    </inkml:context>
    <inkml:brush xml:id="br0">
      <inkml:brushProperty name="width" value="0.1" units="cm"/>
      <inkml:brushProperty name="height" value="0.1" units="cm"/>
    </inkml:brush>
  </inkml:definitions>
  <inkml:trace contextRef="#ctx0" brushRef="#br0">590 99 5941 0 0,'6'1'190'0'0,"-1"-1"1"0"0,1 0 0 0 0,0-1 0 0 0,0 0 0 0 0,-1 0 0 0 0,1 0-1 0 0,0 0 1 0 0,9-5 0 0 0,-14 5-125 0 0,1 0-1 0 0,0 0 1 0 0,-1 0 0 0 0,1-1 0 0 0,-1 1-1 0 0,1-1 1 0 0,-1 1 0 0 0,1-1 0 0 0,-1 0-1 0 0,0 1 1 0 0,0-1 0 0 0,0 0-1 0 0,0 0 1 0 0,0 0 0 0 0,-1 0 0 0 0,1 0-1 0 0,0 0 1 0 0,-1 0 0 0 0,0 0-1 0 0,1 0 1 0 0,-1 0 0 0 0,0 0 0 0 0,0 0-1 0 0,0 0 1 0 0,0 0 0 0 0,0 0-1 0 0,-1-3 1 0 0,1 4-28 0 0,0-1 0 0 0,0 0 0 0 0,0 1 0 0 0,-1-1 0 0 0,1 1 0 0 0,0-1 0 0 0,0 1 0 0 0,-1-1 0 0 0,1 0 0 0 0,-1 1 0 0 0,0-1 0 0 0,1 1 0 0 0,-1 0 0 0 0,0-1 0 0 0,0 1 0 0 0,0 0 0 0 0,0-1 0 0 0,0 1 0 0 0,0 0 0 0 0,0 0 0 0 0,0 0 0 0 0,-1 0 0 0 0,1 0 0 0 0,0 0-1 0 0,-3-1 1 0 0,2 2-12 0 0,1 0-1 0 0,-1 0 0 0 0,0 0 0 0 0,1 0 0 0 0,-1 1 0 0 0,1-1 1 0 0,-1 0-1 0 0,1 1 0 0 0,-1-1 0 0 0,1 1 0 0 0,-1 0 0 0 0,1-1 1 0 0,-1 1-1 0 0,1 0 0 0 0,0 0 0 0 0,-1 0 0 0 0,1 0 0 0 0,0 0 1 0 0,0 0-1 0 0,0 0 0 0 0,0 1 0 0 0,0-1 0 0 0,0 0 0 0 0,0 1 1 0 0,-1 1-1 0 0,-12 18 373 0 0,1 1 0 0 0,0 1 0 0 0,-16 44 0 0 0,-19 78 694 0 0,32-89-748 0 0,-66 230 1229 0 0,-107 302-77 0 0,168-538-1417 0 0,-122 276 229 0 0,96-222-616 0 0,105-289-6489 0 0,-58 185 6792 0 0,0 0 1 0 0,0-1-1 0 0,1 1 1 0 0,-1 0-1 0 0,0-1 1 0 0,0 1-1 0 0,0 0 1 0 0,1-1-1 0 0,-1 1 1 0 0,0-1-1 0 0,0 1 1 0 0,0 0-1 0 0,0-1 1 0 0,0 1-1 0 0,0-1 0 0 0,0 1 1 0 0,0 0-1 0 0,0-1 1 0 0,0 1-1 0 0,0-1 1 0 0,0 1-1 0 0,0 0 1 0 0,0-1-1 0 0,0 1 1 0 0,-1-1-1 0 0,1 1 1 0 0,0 0-1 0 0,0-1 1 0 0,0 1-1 0 0,-1 0 0 0 0,1-1 1 0 0,0 1-1 0 0,0 0 1 0 0,-1-1-1 0 0,1 1 1 0 0,0 0-1 0 0,0 0 1 0 0,-1-1-1 0 0,1 1 1 0 0,-1 0-1 0 0,0 0 4 0 0,-1 0 0 0 0,1 0 0 0 0,-1 0-1 0 0,1 0 1 0 0,0 0 0 0 0,-1 0 0 0 0,1 1 0 0 0,0-1-1 0 0,-1 1 1 0 0,1-1 0 0 0,-2 2 0 0 0,7 1 438 0 0,13 3-175 0 0,19 3 73 0 0,56 5 89 0 0,185 2 0 0 0,-178-14-318 0 0,1392 28 1894 0 0,-729-60-608 0 0,-587 21-1137 0 0,-167 8-244 0 0,41-1 114 0 0,86-16 0 0 0,-130 16-84 0 0,-7-1-10 0 0,-15-3 3 0 0,-29-3-8 0 0,-56-6-25 0 0,-70-14-650 0 0,167 28 491 0 0,0-1-1 0 0,1 1 0 0 0,-1-1 0 0 0,0 0 0 0 0,1 0 1 0 0,0 0-1 0 0,-1-1 0 0 0,1 1 0 0 0,0-1 0 0 0,0 0 1 0 0,1-1-1 0 0,-5-3 0 0 0,6 5 14 0 0,1 0 0 0 0,0 0 0 0 0,-1 0-1 0 0,1 0 1 0 0,0 0 0 0 0,0 0 0 0 0,0 0 0 0 0,1-1 0 0 0,-1 1 0 0 0,0 0-1 0 0,1 0 1 0 0,0-1 0 0 0,-1 1 0 0 0,1 0 0 0 0,0-1 0 0 0,0 1 0 0 0,0 0-1 0 0,1-1 1 0 0,-1 1 0 0 0,0 0 0 0 0,1 0 0 0 0,0-1 0 0 0,-1 1-1 0 0,1 0 1 0 0,0 0 0 0 0,0 0 0 0 0,2-4 0 0 0,22-32-1352 0 0,2 0 0 0 0,53-57 0 0 0,-2 1 628 0 0,-68 82 813 0 0,49-64 209 0 0,51-88 1 0 0,-94 136 9 0 0,-1-1 1 0 0,-2 0 0 0 0,-1-1-1 0 0,-1-1 1 0 0,-1 1-1 0 0,-2-2 1 0 0,5-35 0 0 0,-6-1 106 0 0,-2-1 0 0 0,-4 0 0 0 0,-13-116 0 0 0,8 161 29 0 0,-9-31 0 0 0,1 4 1063 0 0,11 24-79 0 0,2 23-490 0 0,-2 17-259 0 0,-6 50 568 0 0,-72 609 4276 0 0,24-404-4827 0 0,40-213-680 0 0,-3 0 0 0 0,-43 89 1 0 0,48-119-494 0 0,-1-1 1 0 0,-1 0-1 0 0,-1-1 0 0 0,-1-1 1 0 0,-1-1-1 0 0,-1 0 1 0 0,-23 19-1 0 0,12-14-1010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03.648"/>
    </inkml:context>
    <inkml:brush xml:id="br0">
      <inkml:brushProperty name="width" value="0.1" units="cm"/>
      <inkml:brushProperty name="height" value="0.1" units="cm"/>
    </inkml:brush>
  </inkml:definitions>
  <inkml:trace contextRef="#ctx0" brushRef="#br0">91 166 7613 0 0,'4'-9'46'0'0,"-2"-1"1"0"0,1 1 0 0 0,-1 0 0 0 0,0-1 0 0 0,-1 1-1 0 0,0-1 1 0 0,-1 0 0 0 0,-1-10 0 0 0,3-29 1008 0 0,-1 31-316 0 0,-1 16-145 0 0,0 11-245 0 0,0 55 150 0 0,-3-1-1 0 0,-2 1 1 0 0,-3-1-1 0 0,-23 88 1 0 0,19-108-503 0 0,5-14-560 0 0,-20 49 0 0 0,24-70-345 0 0,0 0 0 0 0,1 0-1 0 0,-1 1 1 0 0,2-1-1 0 0,-2 15 1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03.991"/>
    </inkml:context>
    <inkml:brush xml:id="br0">
      <inkml:brushProperty name="width" value="0.1" units="cm"/>
      <inkml:brushProperty name="height" value="0.1" units="cm"/>
    </inkml:brush>
  </inkml:definitions>
  <inkml:trace contextRef="#ctx0" brushRef="#br0">0 385 7741 0 0,'7'-40'485'0'0,"-7"33"-226"0"0,1 1 1 0 0,0-1-1 0 0,0 0 1 0 0,1 1-1 0 0,4-11 1 0 0,-5 15-237 0 0,0 0 0 0 0,0 0 0 0 0,0 0 0 0 0,1 0 0 0 0,-1 0 0 0 0,1 1 0 0 0,0-1 0 0 0,-1 0 0 0 0,1 1 1 0 0,0-1-1 0 0,0 1 0 0 0,0 0 0 0 0,0-1 0 0 0,0 1 0 0 0,0 0 0 0 0,0 0 0 0 0,1 1 0 0 0,-1-1 0 0 0,0 0 1 0 0,4 0-1 0 0,-3 1-29 0 0,1 0 1 0 0,0 0-1 0 0,0 0 0 0 0,-1 0 1 0 0,1 1-1 0 0,0-1 1 0 0,3 2-1 0 0,24 2-2 0 0,-19-4 5 0 0,1-1 1 0 0,0-1-1 0 0,0 0 0 0 0,0-1 1 0 0,-1 0-1 0 0,1-1 1 0 0,-1-1-1 0 0,19-9 0 0 0,-25 11 58 0 0,-1 0 0 0 0,0-1 0 0 0,0 0-1 0 0,0 0 1 0 0,0 0 0 0 0,0 0 0 0 0,-1-1-1 0 0,0 0 1 0 0,0 0 0 0 0,0 0 0 0 0,-1 0-1 0 0,1-1 1 0 0,-1 1 0 0 0,-1-1 0 0 0,1 0-1 0 0,-1 0 1 0 0,0 0 0 0 0,0 0 0 0 0,1-12-1 0 0,-1 7 168 0 0,-1-1 0 0 0,-1 0 0 0 0,-1-18 0 0 0,1 25-150 0 0,-1 1-1 0 0,0-1 1 0 0,0 1-1 0 0,0-1 1 0 0,0 1-1 0 0,-1 0 0 0 0,1-1 1 0 0,-1 1-1 0 0,0 0 1 0 0,-1 0-1 0 0,1 0 1 0 0,-3-3-1 0 0,4 7-63 0 0,1-1-1 0 0,0 1 1 0 0,0 0-1 0 0,0 0 1 0 0,-1-1-1 0 0,1 1 1 0 0,0 0-1 0 0,0 0 1 0 0,-1 0-1 0 0,1-1 1 0 0,0 1-1 0 0,-1 0 0 0 0,1 0 1 0 0,0 0-1 0 0,0 0 1 0 0,-1 0-1 0 0,1 0 1 0 0,0 0-1 0 0,-1 0 1 0 0,1 0-1 0 0,0-1 1 0 0,-1 1-1 0 0,1 0 1 0 0,0 1-1 0 0,-1-1 1 0 0,1 0-1 0 0,0 0 1 0 0,-1 0-1 0 0,1 0 1 0 0,0 0-1 0 0,0 0 1 0 0,-1 0-1 0 0,1 0 1 0 0,0 0-1 0 0,-1 1 1 0 0,1-1-1 0 0,0 0 1 0 0,0 0-1 0 0,-1 0 1 0 0,1 1-1 0 0,0-1 0 0 0,0 0 1 0 0,-1 0-1 0 0,1 1 1 0 0,0-1-1 0 0,0 0 1 0 0,0 0-1 0 0,0 1 1 0 0,-9 17 136 0 0,7-12-96 0 0,-12 28 75 0 0,1 1-1 0 0,-9 42 1 0 0,-10 76-76 0 0,28-132-35 0 0,0-3-155 0 0,2 0-1 0 0,0 0 1 0 0,0 0-1 0 0,2 0 1 0 0,1 1-1 0 0,0-1 1 0 0,6 31-1 0 0,-3-20-937 0 0,-4-24 597 0 0,1 1-1 0 0,0-1 1 0 0,0 1 0 0 0,0-1-1 0 0,0 1 1 0 0,4 6-1 0 0,-1-3-755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04.423"/>
    </inkml:context>
    <inkml:brush xml:id="br0">
      <inkml:brushProperty name="width" value="0.1" units="cm"/>
      <inkml:brushProperty name="height" value="0.1" units="cm"/>
    </inkml:brush>
  </inkml:definitions>
  <inkml:trace contextRef="#ctx0" brushRef="#br0">69 175 8561 0 0,'7'-13'63'0'0,"11"-17"216"0"0,-12 23-174 0 0,8-7 211 0 0,-10 16-181 0 0,-2 10-61 0 0,-3 1 12 0 0,0 1-1 0 0,-1-1 1 0 0,-5 16 0 0 0,-2 13 168 0 0,2 1-10 0 0,-1-1 1 0 0,-3 0 0 0 0,-1-1-1 0 0,-2 0 1 0 0,-19 39 0 0 0,29-74-242 0 0,3-3-5 0 0,-1 0 0 0 0,1-1 0 0 0,0 1 0 0 0,0 0 1 0 0,0 0-1 0 0,0 0 0 0 0,0 0 0 0 0,0 4 0 0 0,23-37 17 0 0,94-238-139 0 0,-90 199 83 0 0,-13 37 15 0 0,20-36-1 0 0,-28 58 19 0 0,0 2-1 0 0,1-1 1 0 0,0 1-1 0 0,1-1 1 0 0,0 2-1 0 0,0-1 1 0 0,0 1 0 0 0,14-10-1 0 0,-19 16 9 0 0,-1 0 0 0 0,1-1 0 0 0,0 1 0 0 0,-1 0 0 0 0,1 1-1 0 0,0-1 1 0 0,0 0 0 0 0,0 0 0 0 0,0 1 0 0 0,0-1 0 0 0,0 1 0 0 0,0-1 0 0 0,0 1 0 0 0,0 0-1 0 0,0 0 1 0 0,0 0 0 0 0,0 0 0 0 0,0 0 0 0 0,0 1 0 0 0,0-1 0 0 0,3 1 0 0 0,-3 1 3 0 0,0-1 0 0 0,0 1 1 0 0,0-1-1 0 0,0 1 0 0 0,0 0 1 0 0,0-1-1 0 0,0 1 0 0 0,0 0 1 0 0,-1 0-1 0 0,1 1 0 0 0,-1-1 1 0 0,1 0-1 0 0,-1 0 0 0 0,1 4 1 0 0,3 6 16 0 0,-1 0 0 0 0,-1 0 0 0 0,0 1 0 0 0,-1 0-1 0 0,2 18 1 0 0,-4 7 34 0 0,-1 1 0 0 0,-10 61-1 0 0,0-7 8 0 0,7-22-73 0 0,-4 45-1494 0 0,6-84 369 0 0,2-25 480 0 0,-1 0 1 0 0,1 1-1 0 0,-1-1 1 0 0,-4 13 0 0 0,5-15-301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04.780"/>
    </inkml:context>
    <inkml:brush xml:id="br0">
      <inkml:brushProperty name="width" value="0.1" units="cm"/>
      <inkml:brushProperty name="height" value="0.1" units="cm"/>
    </inkml:brush>
  </inkml:definitions>
  <inkml:trace contextRef="#ctx0" brushRef="#br0">46 235 6909 0 0,'-7'-12'87'0'0,"0"0"1"0"0,1 0-1 0 0,0-1 1 0 0,1 1 0 0 0,-6-21-1 0 0,10 28-23 0 0,0 1-1 0 0,0-1 1 0 0,1 0-1 0 0,-1 0 1 0 0,1 1-1 0 0,0-1 0 0 0,0 0 1 0 0,1 0-1 0 0,0 0 1 0 0,-1 1-1 0 0,1-1 1 0 0,1 0-1 0 0,-1 1 1 0 0,1-1-1 0 0,0 1 1 0 0,0-1-1 0 0,0 1 1 0 0,0 0-1 0 0,4-5 0 0 0,-1 5-32 0 0,-1 0 1 0 0,1 0-1 0 0,-1 0 0 0 0,1 1 0 0 0,0 0 0 0 0,1 0 0 0 0,-1 0 0 0 0,0 0 0 0 0,1 1 0 0 0,0 0 0 0 0,-1 0 0 0 0,1 1 0 0 0,0-1 0 0 0,0 1 0 0 0,0 1 0 0 0,9-1 0 0 0,7 0-64 0 0,1 1 0 0 0,44 7-1 0 0,-15 0-220 0 0,83 10-1305 0 0,-51-13-282 0 0,-57-7 1080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05.120"/>
    </inkml:context>
    <inkml:brush xml:id="br0">
      <inkml:brushProperty name="width" value="0.1" units="cm"/>
      <inkml:brushProperty name="height" value="0.1" units="cm"/>
    </inkml:brush>
  </inkml:definitions>
  <inkml:trace contextRef="#ctx0" brushRef="#br0">163 130 6721 0 0,'-9'-22'173'0'0,"4"12"148"0"0,0 0 1 0 0,1-1-1 0 0,1 0 1 0 0,0 1-1 0 0,0-1 0 0 0,1 0 1 0 0,-1-14-1 0 0,7 111 1282 0 0,-7-40-1308 0 0,-1 0 0 0 0,-3-1-1 0 0,-1 0 1 0 0,-3 0-1 0 0,-2 0 1 0 0,-32 76 0 0 0,8-32-260 0 0,36-87-90 0 0,5-4-1174 0 0,14-9 1105 0 0,-5-6 39 0 0,25-45 7 0 0,-31 48 77 0 0,0-1 0 0 0,-1 1 0 0 0,0-1 0 0 0,6-29 0 0 0,-2 9-1 0 0,-1 3-7 0 0,35-97 11 0 0,-36 112-6 0 0,0 0-1 0 0,0 0 1 0 0,2 1-1 0 0,0 0 1 0 0,15-18-1 0 0,-23 32 16 0 0,0 0-1 0 0,0 0 1 0 0,0 0-1 0 0,0 0 0 0 0,0 0 1 0 0,1 0-1 0 0,-1 1 1 0 0,0-1-1 0 0,1 1 0 0 0,0 0 1 0 0,-1-1-1 0 0,1 1 1 0 0,0 0-1 0 0,-1 1 0 0 0,1-1 1 0 0,0 0-1 0 0,5 0 1 0 0,-6 2 11 0 0,0-1 1 0 0,0 0 0 0 0,0 1 0 0 0,1-1-1 0 0,-1 1 1 0 0,0 0 0 0 0,0 0-1 0 0,0-1 1 0 0,0 1 0 0 0,-1 1 0 0 0,1-1-1 0 0,0 0 1 0 0,0 0 0 0 0,-1 1 0 0 0,1-1-1 0 0,0 1 1 0 0,-1-1 0 0 0,0 1-1 0 0,1 0 1 0 0,-1-1 0 0 0,0 1 0 0 0,0 0-1 0 0,0 0 1 0 0,1 3 0 0 0,11 26 242 0 0,-2 1-1 0 0,-2 0 1 0 0,0 1 0 0 0,-3 0 0 0 0,5 55 0 0 0,-10-85 639 0 0,5 20-848 0 0,19 72-45 0 0,-14-63-12 0 0,-4-24-6 0 0,-2-4 6 0 0,-3-3 2 0 0,0 1 0 0 0,0-1-1 0 0,0 0 1 0 0,0 0 0 0 0,0 0 0 0 0,0 0-1 0 0,0 0 1 0 0,0 0 0 0 0,1-1-1 0 0,-1 1 1 0 0,0-1 0 0 0,0 1 0 0 0,1-1-1 0 0,-1 0 1 0 0,0 0 0 0 0,1 0-1 0 0,-1 0 1 0 0,0 0 0 0 0,1 0 0 0 0,-1-1-1 0 0,0 1 1 0 0,0-1 0 0 0,1 0-1 0 0,-1 0 1 0 0,0 0 0 0 0,0 0-1 0 0,0 0 1 0 0,0 0 0 0 0,0 0 0 0 0,2-2-1 0 0,4-3-9 0 0,-1 0 0 0 0,1 0 0 0 0,-1 0 0 0 0,-1-1 0 0 0,12-14 0 0 0,-9 8-27 0 0,-1-1-1 0 0,0 1 1 0 0,-1-2 0 0 0,7-19 0 0 0,15-61-161 0 0,-26 86 177 0 0,1-4-25 0 0,6-21-56 0 0,-1 0 0 0 0,-2-1-1 0 0,-1 1 1 0 0,2-44 0 0 0,-8 78 89 0 0,0-1 1 0 0,0 0 0 0 0,0 1-1 0 0,0-1 1 0 0,0 0-1 0 0,0 1 1 0 0,0-1-1 0 0,0 0 1 0 0,0 1-1 0 0,0-1 1 0 0,0 0-1 0 0,0 1 1 0 0,-1-1 0 0 0,1 0-1 0 0,0 1 1 0 0,0-1-1 0 0,-1 0 1 0 0,1 1-1 0 0,-1-1 1 0 0,1 1-1 0 0,0-1 1 0 0,-1 1-1 0 0,1-1 1 0 0,-1 1 0 0 0,1-1-1 0 0,-1 1 1 0 0,1-1-1 0 0,-1 1 1 0 0,1 0-1 0 0,-1-1 1 0 0,0 1-1 0 0,1 0 1 0 0,-1-1-1 0 0,0 1 1 0 0,-1 0-28 0 0,0 0-1 0 0,0 0 1 0 0,0 1-1 0 0,0-1 1 0 0,0 1 0 0 0,1-1-1 0 0,-1 1 1 0 0,0 0-1 0 0,0 0 1 0 0,1-1 0 0 0,-1 1-1 0 0,-1 2 1 0 0,-8 4-388 0 0,2 1 1 0 0,-18 17 0 0 0,15-12-28 0 0,0-2-308 0 0,1 1 0 0 0,1 0 1 0 0,-11 17-1 0 0,10-8-516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0.083"/>
    </inkml:context>
    <inkml:brush xml:id="br0">
      <inkml:brushProperty name="width" value="0.1" units="cm"/>
      <inkml:brushProperty name="height" value="0.1" units="cm"/>
    </inkml:brush>
  </inkml:definitions>
  <inkml:trace contextRef="#ctx0" brushRef="#br0">161 251 6001 0 0,'-26'-63'112'0'0,"26"60"-91"0"0,-1 1 1 0 0,0-1 0 0 0,1 0 0 0 0,-1 1-1 0 0,1-1 1 0 0,0 0 0 0 0,0 1 0 0 0,1-6-1 0 0,-2-9 269 0 0,-1 11-196 0 0,0 0 0 0 0,0 0 0 0 0,-1 0 1 0 0,0 0-1 0 0,-6-10 0 0 0,-5-8 233 0 0,14 23-315 0 0,0 1 0 0 0,0 0 1 0 0,0 0-1 0 0,0-1 0 0 0,0 1 0 0 0,0 0 0 0 0,0-1 0 0 0,0 1 1 0 0,0 0-1 0 0,0 0 0 0 0,0-1 0 0 0,0 1 0 0 0,0 0 0 0 0,0 0 1 0 0,1-1-1 0 0,-1 1 0 0 0,0 0 0 0 0,0 0 0 0 0,0-1 1 0 0,0 1-1 0 0,1 0 0 0 0,-1 0 0 0 0,0 0 0 0 0,0-1 0 0 0,0 1 1 0 0,1 0-1 0 0,-1 0 0 0 0,0 0 0 0 0,0 0 0 0 0,1 0 0 0 0,-1-1 1 0 0,0 1-1 0 0,0 0 0 0 0,1 0 0 0 0,-1 0 0 0 0,0 0 1 0 0,1 0-1 0 0,-1 0 0 0 0,0 0 0 0 0,0 0 0 0 0,1 0 0 0 0,-1 0 1 0 0,0 0-1 0 0,1 0 0 0 0,-1 0 0 0 0,0 0 0 0 0,1 0 0 0 0,18 1 970 0 0,-15-1-102 0 0,-3 0-680 0 0,1 0-1 0 0,0 0 1 0 0,-1-1-1 0 0,1 1 1 0 0,0 0-1 0 0,-1-1 1 0 0,1 1-1 0 0,0-1 1 0 0,-1 0-1 0 0,1 0 1 0 0,-1 1-1 0 0,1-1 1 0 0,-1 0-1 0 0,3-2 1 0 0,-3-2 66 0 0,1 0 1 0 0,-1-1 0 0 0,0 1 0 0 0,0 0 0 0 0,-1-1 0 0 0,0 1 0 0 0,0-7-1 0 0,2 7 1030 0 0,0 19-541 0 0,-12 93 482 0 0,4-51-788 0 0,-12 160 1000 0 0,-13 119 414 0 0,-8-66-1258 0 0,-19 147-481 0 0,57-403-641 0 0,0 0 0 0 0,0-1 1 0 0,1 1-1 0 0,1 0 0 0 0,0-1 0 0 0,1 1 1 0 0,5 18-1 0 0,1-2-3243 0 0,0-18 1262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05.553"/>
    </inkml:context>
    <inkml:brush xml:id="br0">
      <inkml:brushProperty name="width" value="0.1" units="cm"/>
      <inkml:brushProperty name="height" value="0.1" units="cm"/>
    </inkml:brush>
  </inkml:definitions>
  <inkml:trace contextRef="#ctx0" brushRef="#br0">135 252 10289 0 0,'-1'-5'75'0'0,"0"0"0"0"0,1 0 0 0 0,-1 0 0 0 0,1 0 0 0 0,1 0 0 0 0,-1 0-1 0 0,1 0 1 0 0,0 0 0 0 0,0 0 0 0 0,0 0 0 0 0,1 0 0 0 0,2-5 0 0 0,-13 62 226 0 0,-4 2-167 0 0,-80 309 1609 0 0,86-344-1708 0 0,2 1 1 0 0,0 0-1 0 0,1 1 1 0 0,-2 37 0 0 0,16-72-108 0 0,12-49-127 0 0,22-113 1 0 0,-23 79 117 0 0,2-11 16 0 0,5-23 6 0 0,-21 106 55 0 0,1 0 1 0 0,1 1-1 0 0,13-26 1 0 0,-18 43-1 0 0,0 0 1 0 0,1 0-1 0 0,0 1 1 0 0,0-1 0 0 0,0 1-1 0 0,0 0 1 0 0,1 0-1 0 0,13-9 1 0 0,-18 14 3 0 0,1 0-1 0 0,0 0 1 0 0,-1 0 0 0 0,1 0-1 0 0,0 0 1 0 0,0 1-1 0 0,-1-1 1 0 0,1 1 0 0 0,0-1-1 0 0,0 1 1 0 0,0 0 0 0 0,0 0-1 0 0,0 0 1 0 0,0 0 0 0 0,0 0-1 0 0,-1 0 1 0 0,4 1-1 0 0,-3-1 2 0 0,0 1-1 0 0,0 1 0 0 0,0-1 0 0 0,0 0 0 0 0,0 0 0 0 0,0 1 0 0 0,0-1 0 0 0,0 1 0 0 0,-1 0 0 0 0,1-1 1 0 0,-1 1-1 0 0,1 0 0 0 0,-1 0 0 0 0,0 0 0 0 0,1 0 0 0 0,-1 0 0 0 0,1 4 0 0 0,4 8 5 0 0,-1 1 0 0 0,-1-1 1 0 0,0 1-1 0 0,-1 0 0 0 0,0 0 0 0 0,0 28 0 0 0,-7 95 21 0 0,1-91-10 0 0,1 14-16 0 0,-11 117-1093 0 0,-6-83-2021 0 0,15-78 2127 0 0,-5 0-115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05.894"/>
    </inkml:context>
    <inkml:brush xml:id="br0">
      <inkml:brushProperty name="width" value="0.1" units="cm"/>
      <inkml:brushProperty name="height" value="0.1" units="cm"/>
    </inkml:brush>
  </inkml:definitions>
  <inkml:trace contextRef="#ctx0" brushRef="#br0">6 117 10881 0 0,'-6'-15'72'0'0,"6"-1"0"0"0,4 4 12 0 0,8-5-8 0 0,-2 3 20 0 0,7 0 0 0 0,3 2-16 0 0,2 5 12 0 0,6 2-84 0 0,3 1-160 0 0,-1 4-148 0 0,3 4-264 0 0,-1-3-168 0 0,4 4-244 0 0,-1-1-456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55.265"/>
    </inkml:context>
    <inkml:brush xml:id="br0">
      <inkml:brushProperty name="width" value="0.1" units="cm"/>
      <inkml:brushProperty name="height" value="0.1" units="cm"/>
    </inkml:brush>
  </inkml:definitions>
  <inkml:trace contextRef="#ctx0" brushRef="#br0">207 206 5665 0 0,'21'-69'602'0'0,"-20"64"-485"0"0,0 1-1 0 0,-1-1 0 0 0,1 0 1 0 0,-1 0-1 0 0,-1 0 0 0 0,0-6 1 0 0,0-7 442 0 0,1 12-254 0 0,0 0-1 0 0,0 0 1 0 0,0 0-1 0 0,1 0 1 0 0,0 0-1 0 0,0 1 1 0 0,0-1-1 0 0,1 0 1 0 0,0 0-1 0 0,0 1 1 0 0,4-10-1 0 0,-8 22 643 0 0,0 0 0 0 0,1 0 0 0 0,-1 0 0 0 0,1 0 0 0 0,0 14 0 0 0,-3 58-370 0 0,4-75-403 0 0,-7 89 336 0 0,-30 141-1 0 0,15-109-366 0 0,-11 86 2 0 0,-54 282-2568 0 0,81-465 1900 0 0,-19 66-2709 0 0,17-52 633 0 0,3-24 1206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55.607"/>
    </inkml:context>
    <inkml:brush xml:id="br0">
      <inkml:brushProperty name="width" value="0.1" units="cm"/>
      <inkml:brushProperty name="height" value="0.1" units="cm"/>
    </inkml:brush>
  </inkml:definitions>
  <inkml:trace contextRef="#ctx0" brushRef="#br0">59 161 6533 0 0,'-28'-14'590'0'0,"27"13"-485"0"0,0 0-1 0 0,-1 1 0 0 0,0-1 0 0 0,1 1 0 0 0,-1 0 0 0 0,1-1 0 0 0,-1 1 1 0 0,1 0-1 0 0,-1 0 0 0 0,0 0 0 0 0,1 0 0 0 0,-1 0 0 0 0,1 1 0 0 0,-1-1 1 0 0,1 0-1 0 0,-1 1 0 0 0,1-1 0 0 0,-3 2 0 0 0,66 22 2716 0 0,-32-15-2407 0 0,1-1 0 0 0,0-2 0 0 0,1-1 0 0 0,35 1 0 0 0,132-4 521 0 0,-168-3-791 0 0,1246-36 2259 0 0,-687 18-1928 0 0,1780-82-39 0 0,-2285 96-467 0 0,334-27-349 0 0,-397 28-73 0 0,-16 1-186 0 0,-15 1-409 0 0,-18 1-361 0 0,-14 0-306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56.494"/>
    </inkml:context>
    <inkml:brush xml:id="br0">
      <inkml:brushProperty name="width" value="0.1" units="cm"/>
      <inkml:brushProperty name="height" value="0.1" units="cm"/>
    </inkml:brush>
  </inkml:definitions>
  <inkml:trace contextRef="#ctx0" brushRef="#br0">280 268 4964 0 0,'-26'-14'246'0'0,"0"0"1"0"0,-1 2-1 0 0,-32-10 0 0 0,-75-15 1751 0 0,134 37-1977 0 0,0 0 0 0 0,-1 0 0 0 0,1 0 0 0 0,0 0 0 0 0,0 0 0 0 0,-1 0 0 0 0,1 0-1 0 0,0 0 1 0 0,0 0 0 0 0,-1 0 0 0 0,1 0 0 0 0,0 0 0 0 0,0 0 0 0 0,-1 0 0 0 0,1 0 0 0 0,0 0 0 0 0,0-1 0 0 0,-1 1 0 0 0,1 0-1 0 0,0 0 1 0 0,0 0 0 0 0,-1 0 0 0 0,1-1 0 0 0,0 1 0 0 0,0 0 0 0 0,0 0 0 0 0,0 0 0 0 0,-1-1 0 0 0,1 1 0 0 0,0 0 0 0 0,0 0 0 0 0,0-1-1 0 0,0 1 1 0 0,0 0 0 0 0,0 0 0 0 0,0-1 0 0 0,0 1 0 0 0,11-4 383 0 0,24-1-39 0 0,-34 5-338 0 0,710-26 1835 0 0,-426 21-1524 0 0,1189-19 421 0 0,-793 15-698 0 0,205 0 12 0 0,778-17 735 0 0,-1597 24-736 0 0,233-18 388 0 0,-289 19-428 0 0,-8 1-18 0 0,1 0-1 0 0,-1 0 0 0 0,0-1 1 0 0,0 1-1 0 0,1-1 1 0 0,-1 0-1 0 0,0 0 1 0 0,0 0-1 0 0,0 0 1 0 0,0-1-1 0 0,3-1 1 0 0,-6 3-11 0 0,0-1 0 0 0,0 1 0 0 0,0 0 0 0 0,0-1-1 0 0,0 1 1 0 0,0 0 0 0 0,0-1 0 0 0,-1 1 0 0 0,1 0 0 0 0,0 0 0 0 0,0-1 0 0 0,0 1 0 0 0,0 0 0 0 0,0 0-1 0 0,-1-1 1 0 0,1 1 0 0 0,0 0 0 0 0,0 0 0 0 0,-1 0 0 0 0,1-1 0 0 0,0 1 0 0 0,0 0 0 0 0,0 0-1 0 0,-1 0 1 0 0,1 0 0 0 0,0-1 0 0 0,-1 1 0 0 0,1 0 0 0 0,0 0 0 0 0,0 0 0 0 0,-1 0 0 0 0,1 0 0 0 0,0 0-1 0 0,-1 0 1 0 0,1 0 0 0 0,0 0 0 0 0,-1 0 0 0 0,-13-4 15 0 0,-32-1-38 0 0,-1 1 0 0 0,1 3-1 0 0,-68 6 1 0 0,-9-1 14 0 0,123-4 17 0 0,0 0-8 0 0,0 0-1 0 0,0-1 1 0 0,1 1-1 0 0,-1 0 1 0 0,0 0-1 0 0,0-1 1 0 0,0 1-1 0 0,0 0 1 0 0,1 0-1 0 0,-1 0 1 0 0,0 0-1 0 0,0-1 1 0 0,1 1-1 0 0,-1 0 1 0 0,0 0-1 0 0,0 0 1 0 0,1 0-1 0 0,-1 0 1 0 0,0-1-1 0 0,0 1 1 0 0,1 0-1 0 0,-1 0 1 0 0,0 0-1 0 0,1 0 1 0 0,-1 0-1 0 0,0 0 1 0 0,0 0-1 0 0,1 0 1 0 0,-1 0-1 0 0,0 0 1 0 0,1 0-1 0 0,-1 0 1 0 0,0 0-1 0 0,0 1 1 0 0,1-1-1 0 0,-1 0 1 0 0,0 0-1 0 0,0 0 0 0 0,1 0 1 0 0,-1 0-1 0 0,0 1 1 0 0,0-1-1 0 0,1 0 1 0 0,-1 0-1 0 0,13 9 50 0 0,-13-5-11 0 0,1 1-1 0 0,-1-1 0 0 0,0 0 1 0 0,0 1-1 0 0,0-1 1 0 0,0 1-1 0 0,-1-1 0 0 0,0 0 1 0 0,0 1-1 0 0,0-1 1 0 0,-3 6-1 0 0,1 3 77 0 0,-15 69 756 0 0,-7 100-1 0 0,7 85 242 0 0,-4 32-253 0 0,18-267-768 0 0,-34 256 818 0 0,26-227-784 0 0,-3 0-1 0 0,-35 95 1 0 0,45-143-123 0 0,0-2 1 0 0,15-21-85 0 0,-8 8-15 0 0,0-1-1 0 0,-1 0 1 0 0,1 0 0 0 0,-1 0-1 0 0,1 0 1 0 0,-1 0 0 0 0,0 0-1 0 0,0-1 1 0 0,0 1 0 0 0,0 0-1 0 0,0-6 1 0 0,-2 8 53 0 0,0 1 0 0 0,-1-1-1 0 0,1 1 1 0 0,0-1 0 0 0,0 1 0 0 0,0 0 0 0 0,-1-1-1 0 0,1 1 1 0 0,0 0 0 0 0,0 0 0 0 0,-1 0 0 0 0,1 0-1 0 0,0 0 1 0 0,0 0 0 0 0,-1 0 0 0 0,1 1-1 0 0,-2 0 1 0 0,-1-1-58 0 0,-83 15-815 0 0,-6 0-495 0 0,-17-6-937 0 0,49-6 878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57.354"/>
    </inkml:context>
    <inkml:brush xml:id="br0">
      <inkml:brushProperty name="width" value="0.1" units="cm"/>
      <inkml:brushProperty name="height" value="0.1" units="cm"/>
    </inkml:brush>
  </inkml:definitions>
  <inkml:trace contextRef="#ctx0" brushRef="#br0">362 346 7841 0 0,'4'-11'190'0'0,"0"0"-1"0"0,0 0 1 0 0,1 1 0 0 0,13-19 0 0 0,-2 2 456 0 0,-7 12-68 0 0,1 0 0 0 0,22-23 1 0 0,-17 21-178 0 0,15-24 0 0 0,-26 35-334 0 0,0 0 1 0 0,-1 0 0 0 0,0 0 0 0 0,0-1-1 0 0,-1 1 1 0 0,1-1 0 0 0,-2 0 0 0 0,2-8-1 0 0,-2 13-57 0 0,-1 0-1 0 0,1 1 0 0 0,-1-1 0 0 0,0 0 0 0 0,0 0 0 0 0,0 1 0 0 0,0-1 0 0 0,0 0 1 0 0,-1 0-1 0 0,1 1 0 0 0,0-1 0 0 0,-1 0 0 0 0,1 1 0 0 0,-1-1 0 0 0,0 1 0 0 0,1-1 0 0 0,-1 0 1 0 0,0 1-1 0 0,0 0 0 0 0,0-1 0 0 0,0 1 0 0 0,0-1 0 0 0,-1 1 0 0 0,1 0 0 0 0,0 0 1 0 0,0 0-1 0 0,-1 0 0 0 0,1 0 0 0 0,-1 0 0 0 0,1 0 0 0 0,-1 0 0 0 0,1 0 0 0 0,-1 1 0 0 0,0-1 1 0 0,-1 0-1 0 0,-7 0-11 0 0,1-1-1 0 0,-1 1 1 0 0,0 1 0 0 0,1-1 0 0 0,-14 3 0 0 0,-2-1 21 0 0,-13 0-6 0 0,1 2 0 0 0,0 1 1 0 0,0 2-1 0 0,1 1 0 0 0,0 3 0 0 0,0 0 0 0 0,1 3 0 0 0,-48 23 0 0 0,80-35-12 0 0,1 0 0 0 0,0 0 0 0 0,-1 0 0 0 0,1 1-1 0 0,0-1 1 0 0,0 1 0 0 0,0-1 0 0 0,0 1 0 0 0,0 0 0 0 0,1 0-1 0 0,-1 0 1 0 0,0 0 0 0 0,1 0 0 0 0,0 0 0 0 0,-1 0 0 0 0,1 1 0 0 0,-1 2-1 0 0,2-3 1 0 0,-1 0 0 0 0,1 0 0 0 0,0 0 0 0 0,0 0 0 0 0,0 0 0 0 0,0 0-1 0 0,1 0 1 0 0,-1 0 0 0 0,1 0 0 0 0,-1 0 0 0 0,1 0 0 0 0,0 0 0 0 0,-1 0-1 0 0,1 0 1 0 0,0 0 0 0 0,0 0 0 0 0,1-1 0 0 0,-1 1 0 0 0,0 0-1 0 0,0-1 1 0 0,4 4 0 0 0,5 5 11 0 0,1-1 1 0 0,0 1-1 0 0,1-1 0 0 0,23 13 0 0 0,58 24 53 0 0,-52-26-38 0 0,-37-18-26 0 0,148 77 76 0 0,-118-59-49 0 0,0 1 0 0 0,40 35 1 0 0,-69-51-14 0 0,1 0 1 0 0,-1 0-1 0 0,-1 0 1 0 0,1 0-1 0 0,-1 1 1 0 0,0-1-1 0 0,0 1 1 0 0,-1 0 0 0 0,1 0-1 0 0,2 9 1 0 0,-5-12 4 0 0,0 0 1 0 0,-1 1 0 0 0,1-1 0 0 0,0 1 0 0 0,-1-1-1 0 0,0 1 1 0 0,0-1 0 0 0,0 1 0 0 0,0-1 0 0 0,-1 1-1 0 0,1-1 1 0 0,-1 1 0 0 0,0-1 0 0 0,0 0 0 0 0,0 1-1 0 0,-1-1 1 0 0,1 0 0 0 0,-1 0 0 0 0,0 0 0 0 0,1 0-1 0 0,-6 6 1 0 0,-2 1 11 0 0,-1 0-1 0 0,-1 0 0 0 0,0-1 1 0 0,0 0-1 0 0,0-1 0 0 0,-1-1 0 0 0,0 1 1 0 0,-1-2-1 0 0,-25 10 0 0 0,4-4-50 0 0,-1-2-1 0 0,-59 10 0 0 0,82-17-80 0 0,0-2 0 0 0,1 0 1 0 0,-1 0-1 0 0,0-1 0 0 0,0-1 0 0 0,-11-1 0 0 0,20 2-5 0 0,0-1-1 0 0,1 1 1 0 0,-1-1 0 0 0,1 0-1 0 0,-1 0 1 0 0,1 0 0 0 0,-1 0 0 0 0,1 0-1 0 0,-1 0 1 0 0,1-1 0 0 0,0 1-1 0 0,0-1 1 0 0,0 1 0 0 0,0-1 0 0 0,0 0-1 0 0,0 0 1 0 0,0 0 0 0 0,1 0-1 0 0,-1 0 1 0 0,1 0 0 0 0,-1-1 0 0 0,1 1-1 0 0,0 0 1 0 0,0-1 0 0 0,0 1 0 0 0,0-1-1 0 0,0 1 1 0 0,1-1 0 0 0,-1 0-1 0 0,1 1 1 0 0,0-1 0 0 0,-1 0 0 0 0,2-2-1 0 0,-1-6-452 0 0,1 0 0 0 0,1 0 0 0 0,0 1 0 0 0,1-1 1 0 0,7-20-1 0 0,1 8-546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57.696"/>
    </inkml:context>
    <inkml:brush xml:id="br0">
      <inkml:brushProperty name="width" value="0.1" units="cm"/>
      <inkml:brushProperty name="height" value="0.1" units="cm"/>
    </inkml:brush>
  </inkml:definitions>
  <inkml:trace contextRef="#ctx0" brushRef="#br0">170 40 8133 0 0,'-8'-37'571'0'0,"8"35"-211"0"0,-5 15 1721 0 0,-10 63 399 0 0,-6 89-1 0 0,14-93-1475 0 0,-28 119 0 0 0,12-111-769 0 0,6-25-682 0 0,-14 82 1 0 0,24-70-3583 0 0,8-57 2404 0 0,3-3-134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58.040"/>
    </inkml:context>
    <inkml:brush xml:id="br0">
      <inkml:brushProperty name="width" value="0.1" units="cm"/>
      <inkml:brushProperty name="height" value="0.1" units="cm"/>
    </inkml:brush>
  </inkml:definitions>
  <inkml:trace contextRef="#ctx0" brushRef="#br0">33 16 10637 0 0,'0'-6'42'0'0,"-1"-4"577"0"0,-3 21 85 0 0,3-7-433 0 0,0 1 0 0 0,1 0-1 0 0,0 0 1 0 0,0 0 0 0 0,0 0 0 0 0,1 0 0 0 0,2 9 0 0 0,-1 1 262 0 0,18 99 1449 0 0,-12-80-1541 0 0,-2 0-1 0 0,4 65 1 0 0,-14 35-158 0 0,2-109-549 0 0,-1-1 0 0 0,-1 0-1 0 0,-11 35 1 0 0,13-53-319 0 0,-1 1-1 0 0,1-1 1 0 0,-1 0-1 0 0,-1 0 1 0 0,1 0-1 0 0,-1-1 1 0 0,0 1-1 0 0,-10 8 0 0 0,5-16-2183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58.384"/>
    </inkml:context>
    <inkml:brush xml:id="br0">
      <inkml:brushProperty name="width" value="0.1" units="cm"/>
      <inkml:brushProperty name="height" value="0.1" units="cm"/>
    </inkml:brush>
  </inkml:definitions>
  <inkml:trace contextRef="#ctx0" brushRef="#br0">423 38 8329 0 0,'2'-12'-94'0'0,"-1"-11"-113"0"0,-1 23 206 0 0,0 0 0 0 0,0 0 0 0 0,0-1 1 0 0,0 1-1 0 0,0 0 0 0 0,0 0 0 0 0,0 0 0 0 0,0 0 0 0 0,0 0 0 0 0,0 0 0 0 0,0 0 0 0 0,0 0 1 0 0,0-1-1 0 0,0 1 0 0 0,0 0 0 0 0,0 0 0 0 0,0 0 0 0 0,0 0 0 0 0,-1 0 0 0 0,1 0 0 0 0,0 0 1 0 0,0 0-1 0 0,0 0 0 0 0,0 0 0 0 0,0 0 0 0 0,0 0 0 0 0,0 0 0 0 0,0 0 0 0 0,0 0 1 0 0,-1 0-1 0 0,1-1 0 0 0,0 1 0 0 0,0 0 0 0 0,0 0 0 0 0,0 0 0 0 0,0 0 0 0 0,0 0 0 0 0,0 0 1 0 0,0 0-1 0 0,-1 1 0 0 0,1-1 0 0 0,0 0 0 0 0,0 0 0 0 0,0 0 0 0 0,0 0 0 0 0,0 0 0 0 0,0 0 1 0 0,0 0-1 0 0,-1 0 0 0 0,-8 10 36 0 0,-78 90 1005 0 0,-172 230 1339 0 0,249-319-2245 0 0,3-4 0 0 0,1 0 0 0 0,-1 1 0 0 0,1 0 1 0 0,1 0-1 0 0,-1 0 0 0 0,2 1 0 0 0,-1-1 1 0 0,-3 11-1 0 0,7-18-108 0 0,1-1 0 0 0,0 1 0 0 0,0-1 0 0 0,-1 0 0 0 0,1 1 0 0 0,0-1 0 0 0,0 1 0 0 0,0-1 0 0 0,0 1 0 0 0,0-1 0 0 0,0 1 0 0 0,0-1 0 0 0,0 1 0 0 0,0-1 0 0 0,0 1 0 0 0,0-1 0 0 0,0 1 0 0 0,0-1 0 0 0,0 1 0 0 0,0-1 0 0 0,0 1 0 0 0,0-1 0 0 0,1 1 0 0 0,-1-1 0 0 0,0 1 0 0 0,0-1 0 0 0,1 0 0 0 0,-1 1 0 0 0,0-1 0 0 0,1 1 0 0 0,-1-1 0 0 0,0 0 0 0 0,1 1 0 0 0,-1-1 0 0 0,1 0 0 0 0,-1 0 0 0 0,0 1 0 0 0,1-1 0 0 0,-1 0 0 0 0,1 1 0 0 0,22-5 540 0 0,-11 0-569 0 0,37-4 60 0 0,0 2 0 0 0,80 0-1 0 0,99 21-254 0 0,-198-13-934 0 0,-1-1 0 0 0,1-2 0 0 0,53-8-1 0 0,-56 4-202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58.723"/>
    </inkml:context>
    <inkml:brush xml:id="br0">
      <inkml:brushProperty name="width" value="0.1" units="cm"/>
      <inkml:brushProperty name="height" value="0.1" units="cm"/>
    </inkml:brush>
  </inkml:definitions>
  <inkml:trace contextRef="#ctx0" brushRef="#br0">93 178 8229 0 0,'-4'-20'485'0'0,"0"0"1"0"0,1-1 0 0 0,1 1-1 0 0,1-1 1 0 0,4-39-1 0 0,0 44 733 0 0,-1 26-348 0 0,0 26-123 0 0,-4 50 287 0 0,-16 98 0 0 0,-28 84-742 0 0,34-200-324 0 0,2-5-496 0 0,9-37-7290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1.070"/>
    </inkml:context>
    <inkml:brush xml:id="br0">
      <inkml:brushProperty name="width" value="0.1" units="cm"/>
      <inkml:brushProperty name="height" value="0.1" units="cm"/>
    </inkml:brush>
  </inkml:definitions>
  <inkml:trace contextRef="#ctx0" brushRef="#br0">1173 257 7517 0 0,'19'-15'80'0'0,"21"-19"1386"0"0,-38 32-1326 0 0,-1 1 1 0 0,1-1 0 0 0,-1 0-1 0 0,1 0 1 0 0,-1 1-1 0 0,0-1 1 0 0,0 0-1 0 0,0 0 1 0 0,0 0-1 0 0,0 0 1 0 0,-1 0-1 0 0,1 0 1 0 0,-1 0-1 0 0,1-1 1 0 0,-1 1-1 0 0,0 0 1 0 0,1 0-1 0 0,-1 0 1 0 0,-1-3-1 0 0,1 4-62 0 0,-1-1-1 0 0,0 0 1 0 0,1 1-1 0 0,-1-1 1 0 0,0 0 0 0 0,0 1-1 0 0,0 0 1 0 0,-1-1-1 0 0,1 1 1 0 0,0 0 0 0 0,0-1-1 0 0,-1 1 1 0 0,1 0-1 0 0,-1 0 1 0 0,1 0 0 0 0,-1 0-1 0 0,-2-1 1 0 0,-32-12 412 0 0,35 13-463 0 0,-26-8 189 0 0,0 2 0 0 0,-1 0-1 0 0,0 2 1 0 0,-1 1 0 0 0,1 1-1 0 0,-1 2 1 0 0,-32 2 0 0 0,3 5 8 0 0,0 2 0 0 0,1 3 1 0 0,-62 21-1 0 0,24 0 102 0 0,-90 44 0 0 0,22 9 82 0 0,137-69-253 0 0,0 2 1 0 0,1 1-1 0 0,-41 40 1 0 0,60-53-108 0 0,1 0 1 0 0,0 0-1 0 0,0 0 1 0 0,0 1-1 0 0,1 0 1 0 0,0 0-1 0 0,0 0 1 0 0,1 0-1 0 0,0 1 1 0 0,-4 12-1 0 0,7-16-31 0 0,-1 0-1 0 0,1 0 0 0 0,0-1 0 0 0,-1 1 0 0 0,2 0 1 0 0,-1 0-1 0 0,0 0 0 0 0,1 0 0 0 0,0 0 0 0 0,0 0 1 0 0,0-1-1 0 0,0 1 0 0 0,1 0 0 0 0,-1-1 1 0 0,1 1-1 0 0,0-1 0 0 0,0 1 0 0 0,0-1 0 0 0,1 0 1 0 0,-1 0-1 0 0,1 0 0 0 0,-1 0 0 0 0,5 3 0 0 0,4 3-1 0 0,1-1-1 0 0,0 0 0 0 0,1 0 0 0 0,-1-1 0 0 0,1-1 0 0 0,1 0 0 0 0,-1-1 1 0 0,18 4-1 0 0,118 21 29 0 0,-119-25-31 0 0,122 15-4 0 0,220 3 1 0 0,155-41-51 0 0,163-60 94 0 0,-477 40-17 0 0,251-78 0 0 0,-289 57-51 0 0,-139 44 20 0 0,-1 0 0 0 0,58-37 0 0 0,-84 47-1 0 0,-1-1-1 0 0,0 0 1 0 0,-1 0-1 0 0,1-1 1 0 0,-1 0 0 0 0,-1 0-1 0 0,10-13 1 0 0,-14 17 0 0 0,0 0 0 0 0,0-1 0 0 0,-1 1 1 0 0,1 0-1 0 0,-1 0 0 0 0,0-1 0 0 0,0 1 1 0 0,0-1-1 0 0,-1 1 0 0 0,1-1 0 0 0,-1 1 1 0 0,0-1-1 0 0,0 1 0 0 0,0-1 0 0 0,0 1 1 0 0,0-1-1 0 0,-1 0 0 0 0,0 1 0 0 0,0 0 1 0 0,0-1-1 0 0,0 1 0 0 0,0 0 0 0 0,-1-1 1 0 0,-2-3-1 0 0,-2-2-1 0 0,0 0 0 0 0,-1 1 0 0 0,0 0 1 0 0,-1 0-1 0 0,0 1 0 0 0,0 0 0 0 0,0 0 1 0 0,-1 1-1 0 0,0 0 0 0 0,-11-6 0 0 0,-8-2-5 0 0,-2 1-1 0 0,-34-12 1 0 0,-1 6-2 0 0,-1 2-1 0 0,-119-15 1 0 0,-140 10-361 0 0,-260 28-3943 0 0,533-2 2494 0 0,-78 18-1 0 0,77-11 421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59.065"/>
    </inkml:context>
    <inkml:brush xml:id="br0">
      <inkml:brushProperty name="width" value="0.1" units="cm"/>
      <inkml:brushProperty name="height" value="0.1" units="cm"/>
    </inkml:brush>
  </inkml:definitions>
  <inkml:trace contextRef="#ctx0" brushRef="#br0">0 427 5973 0 0,'1'-8'81'0'0,"0"0"0"0"0,1 0 0 0 0,-1 0 0 0 0,1 0 0 0 0,1 0 1 0 0,0 1-1 0 0,0-1 0 0 0,0 1 0 0 0,1-1 0 0 0,0 1 0 0 0,6-8 1 0 0,-7 11-27 0 0,0 1 0 0 0,0 0 0 0 0,1 0 1 0 0,-1-1-1 0 0,0 2 0 0 0,1-1 1 0 0,0 0-1 0 0,0 1 0 0 0,0 0 0 0 0,0 0 1 0 0,0 0-1 0 0,0 0 0 0 0,0 1 1 0 0,1-1-1 0 0,-1 1 0 0 0,1 0 0 0 0,-1 0 1 0 0,1 1-1 0 0,-1 0 0 0 0,1-1 0 0 0,6 2 1 0 0,60 11 212 0 0,-59-9-260 0 0,1 0 0 0 0,0-1 0 0 0,0 0 0 0 0,0-1 0 0 0,0 0 0 0 0,0-1 0 0 0,0-1 0 0 0,-1 0 0 0 0,22-4 0 0 0,-30 3-2 0 0,1 0 0 0 0,0 0 0 0 0,-1 0 0 0 0,0-1 1 0 0,0 1-1 0 0,1-1 0 0 0,-2 0 0 0 0,1 0 0 0 0,0-1 1 0 0,-1 1-1 0 0,1-1 0 0 0,-1 0 0 0 0,0 0 0 0 0,0 0 0 0 0,0 0 1 0 0,-1 0-1 0 0,0-1 0 0 0,0 1 0 0 0,0-1 0 0 0,0 0 0 0 0,-1 1 1 0 0,2-7-1 0 0,1-12 257 0 0,0 1 0 0 0,-2-1 0 0 0,0-38 0 0 0,0 17 550 0 0,-2 2 4562 0 0,-6 76-5090 0 0,-18 112-55 0 0,-10 34 418 0 0,21-121-689 0 0,2 1 0 0 0,-2 67 0 0 0,12-117-590 0 0,1 1-1 0 0,0 0 1 0 0,1-1 0 0 0,0 1 0 0 0,0-1 0 0 0,5 16-1 0 0,-2-20-868 0 0,2-2-213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59.395"/>
    </inkml:context>
    <inkml:brush xml:id="br0">
      <inkml:brushProperty name="width" value="0.1" units="cm"/>
      <inkml:brushProperty name="height" value="0.1" units="cm"/>
    </inkml:brush>
  </inkml:definitions>
  <inkml:trace contextRef="#ctx0" brushRef="#br0">172 161 8893 0 0,'-2'-4'-25'0'0,"-2"-5"368"0"0,3 13 368 0 0,-2 16 21 0 0,-17 87 1977 0 0,-106 304 539 0 0,122-401-3253 0 0,-6 23 63 0 0,9-32-75 0 0,1 1-1 0 0,0-1 0 0 0,-1 1 0 0 0,1-1 0 0 0,0 1 0 0 0,0 0 0 0 0,0-1 1 0 0,0 1-1 0 0,1-1 0 0 0,-1 1 0 0 0,0-1 0 0 0,1 1 0 0 0,-1-1 0 0 0,1 1 0 0 0,-1-1 1 0 0,1 1-1 0 0,1 1 0 0 0,-2-3-7 0 0,1 1 0 0 0,-1-1 0 0 0,0 0 0 0 0,1 0 0 0 0,-1 0 0 0 0,1 1 0 0 0,-1-1 0 0 0,1 0-1 0 0,0 0 1 0 0,-1 0 0 0 0,1 0 0 0 0,-1 0 0 0 0,1 0 0 0 0,-1 0 0 0 0,1 0 0 0 0,-1 0 0 0 0,1-1 0 0 0,-1 1 0 0 0,1 0 0 0 0,-1 0 0 0 0,1 0 0 0 0,-1-1 0 0 0,1 1 0 0 0,-1 0 0 0 0,0 0 0 0 0,1-1 0 0 0,-1 1 0 0 0,1 0 0 0 0,-1-1 0 0 0,0 1 0 0 0,1 0 0 0 0,-1-1 0 0 0,0 1 0 0 0,1-1-1 0 0,-1 1 1 0 0,0-1 0 0 0,1 0 0 0 0,13-17-458 0 0,-6 3 348 0 0,0-1 0 0 0,-1 1 0 0 0,0-1 0 0 0,-1 0 0 0 0,-1-1 0 0 0,5-24 0 0 0,9-108 1 0 0,-11 67 66 0 0,40-197 20 0 0,-47 269 74 0 0,1 1 0 0 0,0-1 0 0 0,1 1-1 0 0,0 0 1 0 0,1 0 0 0 0,-1 1 0 0 0,10-15-1 0 0,-13 22-17 0 0,0 1 0 0 0,1 0-1 0 0,-1-1 1 0 0,0 1 0 0 0,1 0-1 0 0,-1 0 1 0 0,0-1-1 0 0,1 1 1 0 0,-1 0 0 0 0,0-1-1 0 0,1 1 1 0 0,-1 0 0 0 0,1 0-1 0 0,-1 0 1 0 0,0 0 0 0 0,1-1-1 0 0,-1 1 1 0 0,1 0 0 0 0,-1 0-1 0 0,1 0 1 0 0,-1 0 0 0 0,0 0-1 0 0,1 0 1 0 0,-1 0-1 0 0,1 0 1 0 0,-1 0 0 0 0,1 0-1 0 0,-1 0 1 0 0,1 1 0 0 0,-1-1-1 0 0,0 0 1 0 0,1 0 0 0 0,-1 0-1 0 0,1 0 1 0 0,0 1 0 0 0,11 16 262 0 0,1 26 91 0 0,-9-16-196 0 0,-1-1 0 0 0,-1 1 0 0 0,-1 27-1 0 0,-11 85 289 0 0,4-73-260 0 0,-12 199-821 0 0,17-236-1643 0 0,5 29-1 0 0,-3-48 917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59.939"/>
    </inkml:context>
    <inkml:brush xml:id="br0">
      <inkml:brushProperty name="width" value="0.1" units="cm"/>
      <inkml:brushProperty name="height" value="0.1" units="cm"/>
    </inkml:brush>
  </inkml:definitions>
  <inkml:trace contextRef="#ctx0" brushRef="#br0">11 367 8165 0 0,'-1'-1'14'0'0,"0"0"0"0"0,0 0 0 0 0,0 1 1 0 0,1-1-1 0 0,-1 0 0 0 0,0 0 0 0 0,1 0 1 0 0,-1 0-1 0 0,1 0 0 0 0,-1 0 0 0 0,1 0 1 0 0,-1 0-1 0 0,1 0 0 0 0,-1 0 0 0 0,1 0 1 0 0,0 0-1 0 0,0-2 0 0 0,0 2 15 0 0,0 1-1 0 0,0 0 1 0 0,1-1 0 0 0,-1 1-1 0 0,0 0 1 0 0,1-1-1 0 0,-1 1 1 0 0,0 0 0 0 0,1-1-1 0 0,-1 1 1 0 0,1 0-1 0 0,-1-1 1 0 0,0 1-1 0 0,1 0 1 0 0,-1 0 0 0 0,1 0-1 0 0,-1 0 1 0 0,1-1-1 0 0,-1 1 1 0 0,1 0 0 0 0,-1 0-1 0 0,1 0 1 0 0,-1 0-1 0 0,1 0 1 0 0,-1 0 0 0 0,1 0-1 0 0,0 0 1 0 0,8 1 362 0 0,1 0 1 0 0,0 1-1 0 0,9 2 1 0 0,-6-1-334 0 0,10 1-144 0 0,1-1 0 0 0,0-1 0 0 0,0-1 1 0 0,0-1-1 0 0,1-1 0 0 0,-1-1 0 0 0,0-1 0 0 0,-1-1 0 0 0,1-1 0 0 0,23-9 0 0 0,-24 7-775 0 0,0-2-1 0 0,-1 0 1 0 0,40-23-1 0 0,-56 28 747 0 0,0 0-1 0 0,-1 0 1 0 0,1-1-1 0 0,-1 0 1 0 0,0 0-1 0 0,0 0 1 0 0,-1 0-1 0 0,1-1 1 0 0,-1 0-1 0 0,-1 0 1 0 0,1 0-1 0 0,-1 0 1 0 0,0 0-1 0 0,0-1 0 0 0,-1 0 1 0 0,0 1-1 0 0,0-1 1 0 0,1-7-1 0 0,2-14 412 0 0,-3 18 69 0 0,0-1-1 0 0,-1 0 1 0 0,0 1-1 0 0,0-1 1 0 0,-1 0-1 0 0,-2-13 1 0 0,1-2 1083 0 0,0 19 575 0 0,-4 25-715 0 0,-28 145 1391 0 0,9-38-1581 0 0,-52 159 0 0 0,73-275-1144 0 0,-1 0-93 0 0,1 0 0 0 0,0 0 0 0 0,1 0 0 0 0,0 0 0 0 0,0 0 0 0 0,1 1 1 0 0,-1 13-1 0 0,2-23 93 0 0,0 0-1 0 0,0 0 1 0 0,0 0 0 0 0,0 1 0 0 0,0-1 0 0 0,0 0-1 0 0,0 0 1 0 0,0 0 0 0 0,0 0 0 0 0,0 0 0 0 0,0 0-1 0 0,0 0 1 0 0,0 1 0 0 0,0-1 0 0 0,0 0 0 0 0,0 0-1 0 0,0 0 1 0 0,0 0 0 0 0,0 0 0 0 0,0 0 0 0 0,0 0-1 0 0,0 0 1 0 0,0 0 0 0 0,0 1 0 0 0,0-1 0 0 0,1 0-1 0 0,-1 0 1 0 0,0 0 0 0 0,0 0 0 0 0,0 0 0 0 0,0 0-1 0 0,0 0 1 0 0,0 0 0 0 0,0 0 0 0 0,0 0 0 0 0,0 0-1 0 0,1 0 1 0 0,-1 0 0 0 0,0 0 0 0 0,0 0 0 0 0,0 0-1 0 0,0 0 1 0 0,0 0 0 0 0,0 0 0 0 0,0 0 0 0 0,0 0-1 0 0,1 0 1 0 0,-1 0 0 0 0,0 0 0 0 0,0 0 0 0 0,0 0-1 0 0,0 0 1 0 0,0 0 0 0 0,0 0 0 0 0,0 0 0 0 0,0 0-1 0 0,0 0 1 0 0,1 0 0 0 0,-1 0 0 0 0,0 0-1 0 0,0 0 1 0 0,0 0 0 0 0,0 0 0 0 0,0 0 0 0 0,0-1-1 0 0,0 1 1 0 0,0 0 0 0 0,0 0 0 0 0,0 0 0 0 0,7-12-1124 0 0,4-16-274 0 0,44-159-1757 0 0,26-82 2996 0 0,-70 238 271 0 0,21-45-1 0 0,-27 66 8 0 0,0 1-1 0 0,1 0 0 0 0,0 0 0 0 0,0 0 0 0 0,1 1 1 0 0,0-1-1 0 0,1 2 0 0 0,12-12 0 0 0,-19 18-53 0 0,0 0 0 0 0,0 0 0 0 0,1 1 0 0 0,-1-1 1 0 0,0 0-1 0 0,0 0 0 0 0,0 1 0 0 0,0-1 0 0 0,1 0 0 0 0,-1 1 0 0 0,0 0 0 0 0,1-1 0 0 0,-1 1 0 0 0,0 0 0 0 0,1-1 0 0 0,-1 1 0 0 0,0 0 1 0 0,1 0-1 0 0,-1 0 0 0 0,1 0 0 0 0,-1 0 0 0 0,0 1 0 0 0,1-1 0 0 0,-1 0 0 0 0,0 1 0 0 0,1-1 0 0 0,-1 1 0 0 0,0-1 0 0 0,0 1 0 0 0,2 0 1 0 0,-1 1 42 0 0,-1 0 0 0 0,1 0 0 0 0,0 0 1 0 0,-1 1-1 0 0,0-1 0 0 0,0 0 1 0 0,1 0-1 0 0,-2 1 0 0 0,1-1 1 0 0,0 1-1 0 0,0-1 0 0 0,-1 1 0 0 0,1-1 1 0 0,-1 1-1 0 0,0 3 0 0 0,2 31 626 0 0,-3 0-1 0 0,-7 56 1 0 0,4-60-191 0 0,1 0 1 0 0,2 0 0 0 0,4 59-1 0 0,-1-81-458 0 0,0 1 0 0 0,1-1 0 0 0,0 0 0 0 0,1 0-1 0 0,0-1 1 0 0,1 1 0 0 0,0-1 0 0 0,0 0-1 0 0,1 0 1 0 0,1 0 0 0 0,0-1 0 0 0,0 0 0 0 0,0 0-1 0 0,1-1 1 0 0,1 0 0 0 0,-1 0 0 0 0,15 9 0 0 0,-20-16-59 0 0,0 1 0 0 0,-1-1 0 0 0,1 0 0 0 0,0 0 0 0 0,0 0 0 0 0,0 0 0 0 0,0-1 1 0 0,0 1-1 0 0,0-1 0 0 0,0 1 0 0 0,0-1 0 0 0,0 0 0 0 0,0 0 0 0 0,0-1 0 0 0,-1 1 1 0 0,7-2-1 0 0,-4 0-8 0 0,-1 0 0 0 0,1 0 0 0 0,0 0 0 0 0,0-1 0 0 0,-1 1 0 0 0,0-1 0 0 0,1 0 0 0 0,6-7 0 0 0,2-4-51 0 0,-1 0 0 0 0,0-1 1 0 0,-1 0-1 0 0,10-20 0 0 0,-9 12 1 0 0,-1 0-1 0 0,-1 0 1 0 0,-1-1-1 0 0,-1 0 1 0 0,7-38 0 0 0,-4-1 5 0 0,2-64 1 0 0,-11 113 38 0 0,-1 8 3 0 0,-1 0-1 0 0,1 0 1 0 0,-1 0 0 0 0,0-1 0 0 0,-1 1 0 0 0,1 0 0 0 0,-3-6 0 0 0,3 11 7 0 0,0 1 0 0 0,-1-1 0 0 0,1 1 0 0 0,0-1 0 0 0,-1 1 0 0 0,1-1 0 0 0,0 1 0 0 0,-1 0 0 0 0,1-1 0 0 0,-1 1 0 0 0,1 0 0 0 0,-1-1 0 0 0,1 1 0 0 0,-1 0 0 0 0,1-1 0 0 0,-1 1 0 0 0,1 0 0 0 0,-1 0 0 0 0,1 0 0 0 0,-1 0 0 0 0,1 0 0 0 0,-1-1 0 0 0,0 1 0 0 0,1 0 0 0 0,-1 0 0 0 0,1 0 0 0 0,-1 0 0 0 0,1 1 0 0 0,-1-1 0 0 0,0 0 0 0 0,1 0 0 0 0,-1 0-1 0 0,1 0 1 0 0,-1 1 0 0 0,0-1 0 0 0,-23 11-183 0 0,20-8 74 0 0,0-1-181 0 0,0 0-1 0 0,0 0 1 0 0,0 0-1 0 0,1 1 1 0 0,-1 0-1 0 0,1 0 1 0 0,-1 0-1 0 0,1 0 0 0 0,0 0 1 0 0,1 1-1 0 0,-1-1 1 0 0,0 1-1 0 0,1 0 1 0 0,0-1-1 0 0,0 1 1 0 0,0 0-1 0 0,0 1 0 0 0,-1 3 1 0 0,1 7-1314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00.391"/>
    </inkml:context>
    <inkml:brush xml:id="br0">
      <inkml:brushProperty name="width" value="0.1" units="cm"/>
      <inkml:brushProperty name="height" value="0.1" units="cm"/>
    </inkml:brush>
  </inkml:definitions>
  <inkml:trace contextRef="#ctx0" brushRef="#br0">129 332 8593 0 0,'-11'-20'176'0'0,"-5"-16"615"0"0,16 35-689 0 0,-1 0-1 0 0,1 0 0 0 0,0 0 1 0 0,-1 0-1 0 0,1 0 1 0 0,-1 0-1 0 0,1 0 0 0 0,-1 0 1 0 0,0 0-1 0 0,1 1 1 0 0,-1-1-1 0 0,0 0 1 0 0,0 0-1 0 0,0 1 0 0 0,1-1 1 0 0,-1 0-1 0 0,-2 0 1 0 0,3 1-42 0 0,-1 0 1 0 0,1 0 0 0 0,-1 0-1 0 0,1 0 1 0 0,-1 0 0 0 0,1 0-1 0 0,-1 0 1 0 0,1 0 0 0 0,-1 0-1 0 0,1 0 1 0 0,-1 0 0 0 0,1 0-1 0 0,0 0 1 0 0,-1 1 0 0 0,1-1-1 0 0,-1 0 1 0 0,1 0 0 0 0,-1 1-1 0 0,1-1 1 0 0,0 0 0 0 0,-1 1-1 0 0,1-1 1 0 0,0 0 0 0 0,-1 1-1 0 0,1-1 1 0 0,0 0 0 0 0,0 1-1 0 0,-1-1 1 0 0,1 1 0 0 0,0-1-1 0 0,0 0 1 0 0,0 1 0 0 0,-1-1 0 0 0,1 1-1 0 0,0-1 1 0 0,0 1 0 0 0,0-1-1 0 0,0 1 1 0 0,0-1 0 0 0,0 1-1 0 0,0-1 1 0 0,0 1 0 0 0,0-1-1 0 0,0 0 1 0 0,0 2 0 0 0,-6 140 2255 0 0,0 5-1527 0 0,-7-64-460 0 0,-25 86 1 0 0,30-137-353 0 0,7-28-9 0 0,-3 10 68 0 0,4-11-108 0 0,2-7-158 0 0,7-32-314 0 0,0 2 409 0 0,8-61 0 0 0,-12 60 129 0 0,-3 17 4 0 0,53-283-81 0 0,-42 246 67 0 0,2 1-1 0 0,3 0 1 0 0,34-70 0 0 0,-49 117 18 0 0,1 1 0 0 0,0 0 1 0 0,-1 0-1 0 0,2 0 1 0 0,-1 0-1 0 0,6-4 1 0 0,-9 9-1 0 0,0 0 1 0 0,0 0-1 0 0,0 0 1 0 0,-1 0-1 0 0,1 1 1 0 0,0-1 0 0 0,0 0-1 0 0,0 1 1 0 0,1-1-1 0 0,-1 1 1 0 0,0-1 0 0 0,0 1-1 0 0,0 0 1 0 0,0 0-1 0 0,0-1 1 0 0,0 1-1 0 0,1 0 1 0 0,-1 0 0 0 0,0 0-1 0 0,0 0 1 0 0,0 0-1 0 0,1 0 1 0 0,-1 0 0 0 0,0 1-1 0 0,0-1 1 0 0,0 0-1 0 0,0 1 1 0 0,0-1-1 0 0,1 0 1 0 0,-1 1 0 0 0,0 0-1 0 0,0-1 1 0 0,0 1-1 0 0,0 0 1 0 0,0-1 0 0 0,-1 1-1 0 0,1 0 1 0 0,0 0-1 0 0,0 0 1 0 0,0 0-1 0 0,-1 0 1 0 0,1 0 0 0 0,0 0-1 0 0,0 1 1 0 0,2 4 25 0 0,1 0 0 0 0,-1 0 0 0 0,0 1 0 0 0,-1-1 0 0 0,0 1 0 0 0,0-1 0 0 0,1 9 0 0 0,6 51 225 0 0,-7-46-167 0 0,4 268 700 0 0,-8-172-736 0 0,-2 56-1764 0 0,3-165 1178 0 0,1 0 0 0 0,-1 0 0 0 0,0 0 1 0 0,0 0-1 0 0,-1-1 0 0 0,0 1 1 0 0,0 0-1 0 0,-7 12 0 0 0,2-7-1105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00.731"/>
    </inkml:context>
    <inkml:brush xml:id="br0">
      <inkml:brushProperty name="width" value="0.1" units="cm"/>
      <inkml:brushProperty name="height" value="0.1" units="cm"/>
    </inkml:brush>
  </inkml:definitions>
  <inkml:trace contextRef="#ctx0" brushRef="#br0">1 47 10289 0 0,'8'-15'164'0'0,"4"3"120"0"0,6-1 96 0 0,5 13 88 0 0,1-7 56 0 0,4 10 68 0 0,7-1 40 0 0,3 0 24 0 0,3 0-180 0 0,1-1-100 0 0,-1 2-108 0 0,5-2-80 0 0,1 4-176 0 0,-3 2-236 0 0,-3-4-260 0 0,-7 5-436 0 0,-5 1-484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01.165"/>
    </inkml:context>
    <inkml:brush xml:id="br0">
      <inkml:brushProperty name="width" value="0.1" units="cm"/>
      <inkml:brushProperty name="height" value="0.1" units="cm"/>
    </inkml:brush>
  </inkml:definitions>
  <inkml:trace contextRef="#ctx0" brushRef="#br0">53 84 6909 0 0,'3'-6'296'0'0,"0"1"1"0"0,0 0 0 0 0,1-1-1 0 0,-1 1 1 0 0,1 1-1 0 0,0-1 1 0 0,1 1 0 0 0,-1-1-1 0 0,1 1 1 0 0,9-6 0 0 0,-12 9 475 0 0,1-1 1 0 0,-1 0-1 0 0,0 1 1 0 0,0-1-1 0 0,-1 0 1 0 0,1 0-1 0 0,0 0 1 0 0,-1 0 0 0 0,1 0-1 0 0,2-5 1 0 0,-6 17-122 0 0,2 0 1 0 0,-1 0 0 0 0,1-1-1 0 0,1 1 1 0 0,2 17 0 0 0,-2-20-377 0 0,2 34 187 0 0,-1 0-1 0 0,-3 0 1 0 0,-10 74-1 0 0,-35 123-574 0 0,36-191-46 0 0,-41 229-4584 0 0,35-207 2207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10.571"/>
    </inkml:context>
    <inkml:brush xml:id="br0">
      <inkml:brushProperty name="width" value="0.1" units="cm"/>
      <inkml:brushProperty name="height" value="0.1" units="cm"/>
    </inkml:brush>
  </inkml:definitions>
  <inkml:trace contextRef="#ctx0" brushRef="#br0">15 47 4340 0 0,'1'-1'-60'0'0,"8"-12"821"0"0,-9 13-751 0 0,0-1 1 0 0,0 1 0 0 0,1 0 0 0 0,-1-1-1 0 0,0 1 1 0 0,0-1 0 0 0,0 1 0 0 0,0 0-1 0 0,0-1 1 0 0,0 1 0 0 0,0-1 0 0 0,0 1 0 0 0,0-1-1 0 0,0 1 1 0 0,0 0 0 0 0,0-1 0 0 0,0 1-1 0 0,0-1 1 0 0,0 1 0 0 0,-1 0 0 0 0,1-1-1 0 0,0 1 1 0 0,0-1 0 0 0,0 1 0 0 0,-1 0-1 0 0,1-1 1 0 0,0 1 0 0 0,0 0 0 0 0,-1-1-1 0 0,1 1 1 0 0,0 0 0 0 0,-1 0 0 0 0,1-1-1 0 0,-1 1 1 0 0,1 0-12 0 0,0-1 0 0 0,-1 1-1 0 0,1 0 1 0 0,0 0 0 0 0,0-1 0 0 0,0 1 0 0 0,0 0-1 0 0,-1-1 1 0 0,1 1 0 0 0,0 0 0 0 0,0-1-1 0 0,0 1 1 0 0,0 0 0 0 0,0-1 0 0 0,0 1-1 0 0,0 0 1 0 0,0-1 0 0 0,0 1 0 0 0,0 0 0 0 0,0-1-1 0 0,0 1 1 0 0,0 0 0 0 0,0-1 0 0 0,0 1-1 0 0,0 0 1 0 0,0-1 0 0 0,0 1 0 0 0,1 0-1 0 0,-1 0 1 0 0,0-1 0 0 0,0 1 0 0 0,1-1-5 0 0,-1 1-1 0 0,0 0 1 0 0,0 0 0 0 0,0 0 0 0 0,0 0 0 0 0,0-1-1 0 0,0 1 1 0 0,1 0 0 0 0,-1 0 0 0 0,0 0 0 0 0,0-1-1 0 0,0 1 1 0 0,0 0 0 0 0,0 0 0 0 0,0-1 0 0 0,0 1-1 0 0,0 0 1 0 0,0 0 0 0 0,0-1 0 0 0,0 1 0 0 0,0 0-1 0 0,0 0 1 0 0,0 0 0 0 0,0-1 0 0 0,0 1 0 0 0,0 0-1 0 0,0 0 1 0 0,0-1 0 0 0,-1 1 0 0 0,1 0 0 0 0,0 0-1 0 0,0 0 1 0 0,0-1 0 0 0,0 1 0 0 0,0 0 0 0 0,0 0 0 0 0,-1 0-1 0 0,1 0 1 0 0,0-1 0 0 0,0 1 0 0 0,0 0 0 0 0,-1 0-1 0 0,1 0 1 0 0,0 0 0 0 0,0 0 0 0 0,0 0 0 0 0,-1 0-1 0 0,1 0 1 0 0,0-1 0 0 0,0 1 0 0 0,-1 0 0 0 0,1 0-1 0 0,0 0 1 0 0,0 0 0 0 0,0 0 0 0 0,-1 0 0 0 0,1 0-1 0 0,0 0 1 0 0,0 0 0 0 0,-1 1 0 0 0,1-1-92 0 0,-14 10-763 0 0,14-9 728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13.050"/>
    </inkml:context>
    <inkml:brush xml:id="br0">
      <inkml:brushProperty name="width" value="0.1" units="cm"/>
      <inkml:brushProperty name="height" value="0.1" units="cm"/>
    </inkml:brush>
  </inkml:definitions>
  <inkml:trace contextRef="#ctx0" brushRef="#br0">168 86 5236 0 0,'-11'-2'156'0'0,"0"0"-1"0"0,0 0 0 0 0,-1 1 1 0 0,1 0-1 0 0,-16 2 0 0 0,14-1 109 0 0,0 0-1 0 0,0-1 1 0 0,-14-2-1 0 0,9-4 904 0 0,18 4-85 0 0,9 1-191 0 0,195 11 1734 0 0,866-36-1329 0 0,-723 15-1026 0 0,-205 8-117 0 0,267-17 257 0 0,-383 16-289 0 0,-27 5-119 0 0,1 0 0 0 0,0 0-1 0 0,0 0 1 0 0,0 0 0 0 0,0 0 0 0 0,0 0 0 0 0,0 0 0 0 0,0 0 0 0 0,0 0-1 0 0,0 0 1 0 0,0 0 0 0 0,0 0 0 0 0,0 0 0 0 0,0 0 0 0 0,0-1 0 0 0,0 1 0 0 0,0 0-1 0 0,0 0 1 0 0,0 0 0 0 0,0 0 0 0 0,0 0 0 0 0,0 0 0 0 0,0 0 0 0 0,0 0 0 0 0,0 0-1 0 0,0 0 1 0 0,0 0 0 0 0,0 0 0 0 0,0 0 0 0 0,0 0 0 0 0,0 0 0 0 0,0 0-1 0 0,0 0 1 0 0,0 0 0 0 0,0 0 0 0 0,0 0 0 0 0,0-1 0 0 0,0 1 0 0 0,0 0 0 0 0,0 0-1 0 0,0 0 1 0 0,0 0 0 0 0,0 0 0 0 0,0 0 0 0 0,0 0 0 0 0,0 0 0 0 0,0 0 0 0 0,0 0-1 0 0,0 0 1 0 0,0 0 0 0 0,0 0 0 0 0,-14-1 31 0 0,-300 8-4544 0 0,270-6 3184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13.485"/>
    </inkml:context>
    <inkml:brush xml:id="br0">
      <inkml:brushProperty name="width" value="0.1" units="cm"/>
      <inkml:brushProperty name="height" value="0.1" units="cm"/>
    </inkml:brush>
  </inkml:definitions>
  <inkml:trace contextRef="#ctx0" brushRef="#br0">1 181 5817 0 0,'0'0'12'0'0,"0"-1"0"0"0,0 1 0 0 0,0 0 1 0 0,1-1-1 0 0,-1 1 0 0 0,0 0 0 0 0,0-1 1 0 0,0 1-1 0 0,1 0 0 0 0,-1 0 0 0 0,0-1 1 0 0,0 1-1 0 0,1 0 0 0 0,-1 0 0 0 0,0-1 1 0 0,1 1-1 0 0,-1 0 0 0 0,0 0 0 0 0,1 0 1 0 0,-1 0-1 0 0,0 0 0 0 0,1-1 0 0 0,-1 1 1 0 0,0 0-1 0 0,1 0 0 0 0,-1 0 1 0 0,1 0-1 0 0,-1 0 0 0 0,0 0 0 0 0,1 0 1 0 0,-1 0-1 0 0,19 0 232 0 0,-10 1-88 0 0,1474-83 6954 0 0,-530 21-3818 0 0,-935 58-3170 0 0,-6 3 16 0 0,0-2-1 0 0,-1 0 1 0 0,1 0 0 0 0,0-1 0 0 0,15-6 0 0 0,-27 9-135 0 0,0 0 1 0 0,0 0-1 0 0,0 0 1 0 0,0 0-1 0 0,0 0 1 0 0,0 0-1 0 0,0 0 1 0 0,1 0-1 0 0,-1 0 1 0 0,0 0-1 0 0,0-1 1 0 0,0 1-1 0 0,0 0 1 0 0,0 0-1 0 0,0 0 1 0 0,0 0-1 0 0,0 0 1 0 0,0 0-1 0 0,0 0 1 0 0,0 0-1 0 0,0 0 1 0 0,0 0-1 0 0,0 0 1 0 0,0 0-1 0 0,0 0 1 0 0,0 0-1 0 0,0-1 1 0 0,0 1-1 0 0,0 0 1 0 0,0 0-1 0 0,0 0 1 0 0,0 0-1 0 0,0 0 1 0 0,0 0-1 0 0,0 0 1 0 0,0 0-1 0 0,0 0 1 0 0,0 0-1 0 0,0 0 1 0 0,0-1-1 0 0,0 1 1 0 0,0 0-1 0 0,0 0 1 0 0,0 0-1 0 0,0 0 1 0 0,0 0-1 0 0,0 0 1 0 0,0 0-1 0 0,0 0 1 0 0,0 0-1 0 0,0 0 1 0 0,0 0-1 0 0,0 0 1 0 0,0 0-1 0 0,0 0 1 0 0,-1 0-1 0 0,1 0 1 0 0,0 0-1 0 0,0-1 1 0 0,0 1-1 0 0,0 0 1 0 0,0 0-1 0 0,0 0 1 0 0,0 0-1 0 0,0 0 1 0 0,-10-3 22 0 0,-10-1-266 0 0,-14 4-1988 0 0,-45 3 0 0 0,51 1 304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16.079"/>
    </inkml:context>
    <inkml:brush xml:id="br0">
      <inkml:brushProperty name="width" value="0.1" units="cm"/>
      <inkml:brushProperty name="height" value="0.1" units="cm"/>
    </inkml:brush>
  </inkml:definitions>
  <inkml:trace contextRef="#ctx0" brushRef="#br0">134 275 7133 0 0,'0'0'522'0'0,"-3"-4"-185"0"0,-9-15 74 0 0,9 14 1184 0 0,-11 1-1047 0 0,-43-13 2 0 0,55 16-521 0 0,1 1-1 0 0,-1-1 0 0 0,1 1 1 0 0,-1-1-1 0 0,1 1 0 0 0,-1 0 1 0 0,1 0-1 0 0,-1 0 1 0 0,0 0-1 0 0,1 0 0 0 0,-1 0 1 0 0,1 0-1 0 0,-1 0 0 0 0,1 1 1 0 0,-1-1-1 0 0,1 0 0 0 0,-1 1 1 0 0,1 0-1 0 0,-3 0 0 0 0,-7 3 4404 0 0,58-9-4257 0 0,154-17-29 0 0,304-29 415 0 0,454 2 295 0 0,-607 36-706 0 0,-113-6-89 0 0,-239 19-62 0 0,0 0 0 0 0,1 0 1 0 0,-1 0-1 0 0,0 0 0 0 0,1 0 1 0 0,-1 0-1 0 0,0 0 1 0 0,1 0-1 0 0,-1 0 0 0 0,1 0 1 0 0,-1 0-1 0 0,0 0 0 0 0,1 0 1 0 0,-1 0-1 0 0,0-1 0 0 0,1 1 1 0 0,-1 0-1 0 0,0 0 1 0 0,1 0-1 0 0,-1 0 0 0 0,0-1 1 0 0,1 1-1 0 0,-1 0 0 0 0,0 0 1 0 0,0-1-1 0 0,1 1 0 0 0,-1 0 1 0 0,0-1-1 0 0,0 1 0 0 0,0 0 1 0 0,1-1-1 0 0,-1 1 1 0 0,0 0-1 0 0,0-1 0 0 0,0 1 1 0 0,0 0-1 0 0,0-1 0 0 0,0 1 1 0 0,0 0-1 0 0,0-1 0 0 0,0 1 1 0 0,0-1-1 0 0,0 1 1 0 0,0 0-1 0 0,0-1 0 0 0,0 1 1 0 0,0-1-1 0 0,-10-14-78 0 0,7 12 49 0 0,-1-3-152 0 0,-37 0-6464 0 0,-167-24 4783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55.558"/>
    </inkml:context>
    <inkml:brush xml:id="br0">
      <inkml:brushProperty name="width" value="0.1" units="cm"/>
      <inkml:brushProperty name="height" value="0.1" units="cm"/>
    </inkml:brush>
  </inkml:definitions>
  <inkml:trace contextRef="#ctx0" brushRef="#br0">9 0 2752 0 0,'0'3'48'0'0,"-2"0"0"0"0,0-1 20 0 0,2-1 8 0 0,-2-1-8 0 0,4 0-20 0 0,-4 0 24 0 0,0 0-8 0 0,2-1-56 0 0,2 1 20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1.558"/>
    </inkml:context>
    <inkml:brush xml:id="br0">
      <inkml:brushProperty name="width" value="0.1" units="cm"/>
      <inkml:brushProperty name="height" value="0.1" units="cm"/>
    </inkml:brush>
  </inkml:definitions>
  <inkml:trace contextRef="#ctx0" brushRef="#br0">531 1 8265 0 0,'0'0'180'0'0,"14"18"1849"0"0,-10-7-1746 0 0,1 1 0 0 0,-1-1 1 0 0,-1 1-1 0 0,0 0 0 0 0,-1 0 1 0 0,0 0-1 0 0,-1 23 0 0 0,-8 87 598 0 0,6-111-789 0 0,-9 67 400 0 0,-4 0 0 0 0,-34 109 0 0 0,-68 143 203 0 0,95-274-603 0 0,-72 183 177 0 0,-37 106-82 0 0,24-35-1983 0 0,84-258-1667 0 0,22-44 1959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16.404"/>
    </inkml:context>
    <inkml:brush xml:id="br0">
      <inkml:brushProperty name="width" value="0.1" units="cm"/>
      <inkml:brushProperty name="height" value="0.1" units="cm"/>
    </inkml:brush>
  </inkml:definitions>
  <inkml:trace contextRef="#ctx0" brushRef="#br0">415 35 8069 0 0,'-24'-11'122'0'0,"11"5"98"0"0,-1 1 0 0 0,-14-4 0 0 0,25 8-93 0 0,0 1 1 0 0,0-1-1 0 0,0 1 1 0 0,1-1-1 0 0,-1 1 0 0 0,0 0 1 0 0,0 0-1 0 0,0 0 1 0 0,0 1-1 0 0,0-1 0 0 0,0 1 1 0 0,1-1-1 0 0,-1 1 1 0 0,0 0-1 0 0,0 0 1 0 0,-3 2 2461 0 0,10 2-2323 0 0,12 12 22 0 0,-12-12 588 0 0,19 8-590 0 0,142 84 621 0 0,-131-76-439 0 0,-1 1-1 0 0,34 30 0 0 0,-56-43-379 0 0,-1 0-1 0 0,0 1 1 0 0,-1 1 0 0 0,0-1-1 0 0,-1 1 1 0 0,0 1 0 0 0,-1 0-1 0 0,0 0 1 0 0,9 22-1 0 0,-15-30-52 0 0,0 0 0 0 0,0 0-1 0 0,0-1 1 0 0,0 1 0 0 0,-1 0 0 0 0,0 0-1 0 0,0 0 1 0 0,0 0 0 0 0,0 0-1 0 0,0 0 1 0 0,-1-1 0 0 0,0 1-1 0 0,0 0 1 0 0,0 0 0 0 0,-2 4-1 0 0,1-2 17 0 0,-1-1 0 0 0,-1 0 0 0 0,1 1 0 0 0,-1-1 0 0 0,0-1 0 0 0,0 1 0 0 0,0 0 0 0 0,-9 6 0 0 0,-5 2 42 0 0,0-1-1 0 0,-1-1 1 0 0,-1 0-1 0 0,-27 10 0 0 0,-49 15-1265 0 0,-1-5 0 0 0,-179 34-1 0 0,185-47-665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18.751"/>
    </inkml:context>
    <inkml:brush xml:id="br0">
      <inkml:brushProperty name="width" value="0.1" units="cm"/>
      <inkml:brushProperty name="height" value="0.1" units="cm"/>
    </inkml:brush>
  </inkml:definitions>
  <inkml:trace contextRef="#ctx0" brushRef="#br0">61 292 7549 0 0,'-1'-3'72'0'0,"0"1"0"0"0,0-1 1 0 0,-1 1-1 0 0,0 0 0 0 0,1-1 0 0 0,-1 1 1 0 0,0 0-1 0 0,0 0 0 0 0,0 0 0 0 0,0 0 1 0 0,-3-2-1 0 0,-8-7 1134 0 0,0 4 429 0 0,13 6-1558 0 0,-1 1 0 0 0,0 0 0 0 0,1 0 0 0 0,-1 0 0 0 0,1-1 0 0 0,-1 1 0 0 0,1 0 0 0 0,-1-1-1 0 0,0 1 1 0 0,1 0 0 0 0,0-1 0 0 0,-1 1 0 0 0,1-1 0 0 0,-1 1 0 0 0,1-1 0 0 0,-1 1 0 0 0,1-1 0 0 0,0 1 0 0 0,-1-1-1 0 0,1 1 1 0 0,0-1 0 0 0,0 0 0 0 0,-1 1 0 0 0,1-1 0 0 0,0 1 0 0 0,0-1 0 0 0,0 0 0 0 0,0 1 0 0 0,0-1 0 0 0,0 0-1 0 0,0 1 1 0 0,0-1 0 0 0,0 1 0 0 0,0-1 0 0 0,0-1 0 0 0,1-2 134 0 0,-1-1 1 0 0,1 0-1 0 0,0 1 0 0 0,1-1 1 0 0,-1 0-1 0 0,3-4 1 0 0,-4 8-171 0 0,0-1 0 0 0,1 1 0 0 0,0 0 0 0 0,-1-1 0 0 0,1 1 0 0 0,0 0 0 0 0,0-1 0 0 0,-1 1 0 0 0,1 0 0 0 0,0 0 0 0 0,0 0 0 0 0,0 0 1 0 0,0 0-1 0 0,1 0 0 0 0,-1 0 0 0 0,0 0 0 0 0,0 0 0 0 0,1 0 0 0 0,-1 1 0 0 0,0-1 0 0 0,1 0 0 0 0,1 0 0 0 0,-1 2-15 0 0,-1-1-1 0 0,0 1 1 0 0,0-1 0 0 0,0 1-1 0 0,0-1 1 0 0,0 1-1 0 0,0 0 1 0 0,0 0 0 0 0,0-1-1 0 0,0 1 1 0 0,0 0-1 0 0,0 0 1 0 0,0 0-1 0 0,-1 0 1 0 0,1 0 0 0 0,0 0-1 0 0,-1 1 1 0 0,1-1-1 0 0,-1 0 1 0 0,2 2 0 0 0,10 30 308 0 0,-10-27-261 0 0,7 23 36 0 0,-1 2 0 0 0,-1-1 0 0 0,-2 1-1 0 0,1 35 1 0 0,-4-10-93 0 0,-7 78 0 0 0,4-123-20 0 0,-1 1 0 0 0,0-1 0 0 0,0 0 0 0 0,-2 0 0 0 0,-4 14 0 0 0,6-21-5 0 0,0 1 1 0 0,0-1-1 0 0,0 0 1 0 0,-1 0-1 0 0,1 0 1 0 0,-1 0-1 0 0,0-1 1 0 0,0 1-1 0 0,-1-1 1 0 0,1 0-1 0 0,0 1 1 0 0,-1-1-1 0 0,0-1 1 0 0,0 1-1 0 0,-6 2 1 0 0,10-4 3 0 0,-1-1 0 0 0,1 0 1 0 0,0 0-1 0 0,-1 0 0 0 0,1 0 0 0 0,-1 1 0 0 0,1-1 0 0 0,-1 0 1 0 0,1 0-1 0 0,-1 0 0 0 0,1 0 0 0 0,-1 0 0 0 0,1 0 0 0 0,-1 0 1 0 0,1-1-1 0 0,-1 1 0 0 0,1 0 0 0 0,-1 0 0 0 0,1 0 1 0 0,0 0-1 0 0,-1-1 0 0 0,1 1 0 0 0,-1 0 0 0 0,1 0 0 0 0,-1-1 1 0 0,1 1-1 0 0,0 0 0 0 0,-1-1 0 0 0,1 1 0 0 0,-1-1 1 0 0,-6-16-238 0 0,5-22-190 0 0,11-6 279 0 0,2 0 0 0 0,1 1-1 0 0,30-67 1 0 0,-7 17 63 0 0,-9 5 61 0 0,-18 59 21 0 0,0 2 0 0 0,2-1 0 0 0,1 1 0 0 0,29-52 0 0 0,-37 75 7 0 0,0 1 1 0 0,0 0-1 0 0,0 0 0 0 0,1 0 1 0 0,0 0-1 0 0,0 0 0 0 0,0 1 0 0 0,0 0 1 0 0,0 0-1 0 0,1 0 0 0 0,0 0 1 0 0,-1 1-1 0 0,1-1 0 0 0,0 1 0 0 0,0 0 1 0 0,0 1-1 0 0,8-2 0 0 0,-8 2 3 0 0,-1 1 0 0 0,0 0 0 0 0,1 0-1 0 0,-1 0 1 0 0,0 1 0 0 0,1 0 0 0 0,-1 0-1 0 0,0 0 1 0 0,0 0 0 0 0,0 0 0 0 0,0 1-1 0 0,0 0 1 0 0,0 0 0 0 0,0 0 0 0 0,0 0 0 0 0,-1 0-1 0 0,1 1 1 0 0,-1 0 0 0 0,0 0 0 0 0,0 0-1 0 0,5 5 1 0 0,-1 2 15 0 0,0-1 0 0 0,-1 1 0 0 0,-1 0-1 0 0,0 1 1 0 0,0-1 0 0 0,-1 1 0 0 0,0 0 0 0 0,-1 0 0 0 0,4 18-1 0 0,-2 6 69 0 0,2 64 0 0 0,-7-73-55 0 0,-1 0-1 0 0,-1 0 0 0 0,-1-1 1 0 0,-9 33-1 0 0,8-42-27 0 0,-1-1 0 0 0,0 1 0 0 0,-1-1 0 0 0,-1-1 0 0 0,0 1 0 0 0,-1-1 0 0 0,-19 26 1 0 0,25-38-4 0 0,-2 4 1 0 0,-1-1-1 0 0,0 1 1 0 0,0-1 0 0 0,0 0-1 0 0,0 0 1 0 0,-1-1 0 0 0,-11 8-1 0 0,18-18-7 0 0,2-1-1 0 0,-1 1 1 0 0,1 0-1 0 0,4-7 1 0 0,-6 9 4 0 0,31-63-58 0 0,65-123-140 0 0,-80 161 180 0 0,2 1-1 0 0,0 0 1 0 0,2 2-1 0 0,30-30 1 0 0,-42 47 17 0 0,0 1 1 0 0,1 1 0 0 0,0-1 0 0 0,0 2-1 0 0,1-1 1 0 0,0 2 0 0 0,0-1 0 0 0,1 1 0 0 0,-1 1-1 0 0,20-5 1 0 0,-26 8 10 0 0,-1 0 1 0 0,1 0-1 0 0,0 1 0 0 0,-1 0 1 0 0,1-1-1 0 0,0 2 0 0 0,0-1 0 0 0,-1 0 1 0 0,1 1-1 0 0,0 0 0 0 0,-1 0 1 0 0,1 0-1 0 0,-1 1 0 0 0,1 0 0 0 0,-1 0 1 0 0,0 0-1 0 0,0 0 0 0 0,0 0 1 0 0,0 1-1 0 0,0 0 0 0 0,0 0 1 0 0,-1 0-1 0 0,1 0 0 0 0,-1 1 0 0 0,0-1 1 0 0,0 1-1 0 0,0 0 0 0 0,-1 0 1 0 0,1 0-1 0 0,2 6 0 0 0,0 3 21 0 0,0-1 0 0 0,-1 0 0 0 0,0 1 0 0 0,-1 0 0 0 0,-1 0 0 0 0,0 0 0 0 0,-1 0 0 0 0,0 1 0 0 0,-1-1 1 0 0,0 0-1 0 0,-1 0 0 0 0,-3 14 0 0 0,-5 18-332 0 0,-2-1 1 0 0,-19 48 0 0 0,26-80 98 0 0,-11 39-3637 0 0,15-46 2491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19.591"/>
    </inkml:context>
    <inkml:brush xml:id="br0">
      <inkml:brushProperty name="width" value="0.1" units="cm"/>
      <inkml:brushProperty name="height" value="0.1" units="cm"/>
    </inkml:brush>
  </inkml:definitions>
  <inkml:trace contextRef="#ctx0" brushRef="#br0">333 406 9229 0 0,'-7'-14'69'0'0,"6"10"5"0"0,-1 0 0 0 0,0 0-1 0 0,0 0 1 0 0,0 0 0 0 0,-1 0 0 0 0,1 1 0 0 0,-1-1 0 0 0,0 1 0 0 0,0-1 0 0 0,0 1-1 0 0,-6-5 1 0 0,2 5 179 0 0,0 0-1 0 0,-1 1 0 0 0,1-1 1 0 0,0 2-1 0 0,-1-1 0 0 0,1 1 0 0 0,-1 0 1 0 0,-13 0-1 0 0,16 1-148 0 0,0 1-1 0 0,-1-1 1 0 0,1 1 0 0 0,0 0-1 0 0,0 1 1 0 0,0-1-1 0 0,0 1 1 0 0,0 0 0 0 0,0 0-1 0 0,1 0 1 0 0,-1 1-1 0 0,1 0 1 0 0,-1 0 0 0 0,-4 4-1 0 0,2 0-16 0 0,1 0-1 0 0,0 0 1 0 0,0 1-1 0 0,0 0 1 0 0,1 0-1 0 0,-5 11 1 0 0,-21 56 465 0 0,24-57-372 0 0,-3 11 44 0 0,0 0-1 0 0,2 1 0 0 0,1 0 1 0 0,2 0-1 0 0,-3 56 1 0 0,8-80-219 0 0,0 0 1 0 0,0 0 0 0 0,1 0 0 0 0,0 0-1 0 0,0 0 1 0 0,0-1 0 0 0,1 1 0 0 0,0-1-1 0 0,0 1 1 0 0,0-1 0 0 0,1 1 0 0 0,0-1-1 0 0,6 8 1 0 0,-6-10-9 0 0,-1 0 1 0 0,1 0-1 0 0,0-1 0 0 0,0 1 1 0 0,0-1-1 0 0,1 0 0 0 0,-1 0 1 0 0,1 0-1 0 0,-1 0 0 0 0,1-1 0 0 0,0 1 1 0 0,-1-1-1 0 0,1 0 0 0 0,0 0 1 0 0,0 0-1 0 0,0-1 0 0 0,0 1 1 0 0,0-1-1 0 0,0 0 0 0 0,-1 0 1 0 0,6-1-1 0 0,4-1-206 0 0,0 0 0 0 0,0-1 0 0 0,-1 0 0 0 0,1-1-1 0 0,-1 0 1 0 0,0-1 0 0 0,0-1 0 0 0,0 0 0 0 0,-1 0 0 0 0,0-1 0 0 0,0-1 0 0 0,-1 0 0 0 0,0 0 0 0 0,16-18 0 0 0,-19 18 115 0 0,1-1 1 0 0,-1 0-1 0 0,-1 0 1 0 0,0-1-1 0 0,0 1 0 0 0,-1-2 1 0 0,-1 1-1 0 0,1 0 1 0 0,-2-1-1 0 0,1 0 1 0 0,-1 0-1 0 0,-1 0 1 0 0,0 0-1 0 0,-1 0 1 0 0,0 0-1 0 0,0-1 1 0 0,-2-13-1 0 0,-1 10 75 0 0,0 0-1 0 0,-1 0 1 0 0,-1 0-1 0 0,0 0 1 0 0,-1 0 0 0 0,-1 1-1 0 0,0 0 1 0 0,-1 0-1 0 0,0 1 1 0 0,-1 0-1 0 0,-1 0 1 0 0,0 0-1 0 0,-14-13 1 0 0,23 25 22 0 0,0 1-1 0 0,-1-1 1 0 0,1 1 0 0 0,0-1-1 0 0,-1 1 1 0 0,1-1 0 0 0,-1 1-1 0 0,1 0 1 0 0,-1-1-1 0 0,1 1 1 0 0,-1 0 0 0 0,1-1-1 0 0,-1 1 1 0 0,1 0 0 0 0,-1 0-1 0 0,0 0 1 0 0,1-1 0 0 0,-1 1-1 0 0,1 0 1 0 0,-1 0 0 0 0,1 0-1 0 0,-1 0 1 0 0,0 0-1 0 0,1 0 1 0 0,-1 0 0 0 0,1 0-1 0 0,-2 1 1 0 0,2-1 10 0 0,0 1 1 0 0,0-1-1 0 0,0 1 0 0 0,0-1 0 0 0,0 1 1 0 0,0-1-1 0 0,0 1 0 0 0,0-1 1 0 0,0 0-1 0 0,0 1 0 0 0,1-1 0 0 0,-1 1 1 0 0,0-1-1 0 0,0 1 0 0 0,0-1 0 0 0,1 1 1 0 0,-1-1-1 0 0,0 0 0 0 0,1 1 1 0 0,-1-1-1 0 0,0 1 0 0 0,1-1 0 0 0,-1 0 1 0 0,0 1-1 0 0,1-1 0 0 0,-1 0 1 0 0,1 0-1 0 0,-1 1 0 0 0,0-1 0 0 0,1 0 1 0 0,-1 0-1 0 0,1 0 0 0 0,-1 0 1 0 0,1 1-1 0 0,4 1 49 0 0,-1 0 0 0 0,1 0 0 0 0,-1-1 0 0 0,1 1 0 0 0,-1-1 0 0 0,1 0 0 0 0,0 0 0 0 0,9 0 0 0 0,45-2 56 0 0,-35 0-77 0 0,293-25 158 0 0,-153 9-198 0 0,-140 15 14 0 0,7 0 123 0 0,-1-2-1 0 0,39-8 0 0 0,-69 12-117 0 0,0 0 0 0 0,0 0 0 0 0,1 0 0 0 0,-1 0 0 0 0,0 0 0 0 0,0 0 0 0 0,1 0 0 0 0,-1 0 0 0 0,0 0 0 0 0,0 0 0 0 0,1 0 0 0 0,-1 0 0 0 0,0 0 0 0 0,1 0 0 0 0,-1 0 0 0 0,0 0-1 0 0,0-1 1 0 0,0 1 0 0 0,1 0 0 0 0,-1 0 0 0 0,0 0 0 0 0,0 0 0 0 0,1 0 0 0 0,-1-1 0 0 0,0 1 0 0 0,0 0 0 0 0,0 0 0 0 0,1 0 0 0 0,-1-1 0 0 0,0 1 0 0 0,0 0 0 0 0,0 0 0 0 0,0-1 0 0 0,0 1 0 0 0,0 0 0 0 0,1 0 0 0 0,-1-1 0 0 0,0 1 0 0 0,0 0 0 0 0,0 0 0 0 0,0-1 0 0 0,0 1 0 0 0,-14-4 446 0 0,-22 0 48 0 0,-21 1-44 0 0,-124-3 307 0 0,175 6-746 0 0,-1 0 1 0 0,1 1-1 0 0,-1-1 0 0 0,1 1 0 0 0,-1 1 0 0 0,1-1 0 0 0,-1 1 1 0 0,1 0-1 0 0,0 1 0 0 0,0-1 0 0 0,0 1 0 0 0,0 1 1 0 0,1-1-1 0 0,-1 1 0 0 0,1 0 0 0 0,0 0 0 0 0,0 0 0 0 0,0 1 1 0 0,0 0-1 0 0,1 0 0 0 0,0 0 0 0 0,0 0 0 0 0,0 1 1 0 0,1-1-1 0 0,0 1 0 0 0,0 0 0 0 0,0 0 0 0 0,1 0 0 0 0,-2 9 1 0 0,-2 18 149 0 0,1 1 0 0 0,2 0 0 0 0,1 0 0 0 0,2 0 0 0 0,2 0 1 0 0,7 50-1 0 0,-8-78-151 0 0,0 1 1 0 0,0-1-1 0 0,1 0 1 0 0,0 1 0 0 0,0-1-1 0 0,0 0 1 0 0,1 0-1 0 0,0 0 1 0 0,0-1-1 0 0,0 1 1 0 0,1-1 0 0 0,4 6-1 0 0,-6-9-22 0 0,1 1 0 0 0,0-1-1 0 0,0 0 1 0 0,0 0 0 0 0,0 0 0 0 0,0 0 0 0 0,1-1-1 0 0,-1 1 1 0 0,0-1 0 0 0,1 0 0 0 0,-1 0 0 0 0,1 0-1 0 0,-1 0 1 0 0,1-1 0 0 0,0 1 0 0 0,-1-1 0 0 0,1 0-1 0 0,0 0 1 0 0,-1 0 0 0 0,1-1 0 0 0,0 1 0 0 0,5-2-1 0 0,1-1-93 0 0,0-1-1 0 0,0 1 0 0 0,0-1 0 0 0,-1-1 0 0 0,1 0 1 0 0,-1-1-1 0 0,0 1 0 0 0,0-2 0 0 0,-1 1 0 0 0,0-1 0 0 0,9-10 1 0 0,9-11-539 0 0,38-56 1 0 0,-50 63 574 0 0,0-1 0 0 0,-2-1 0 0 0,-1 0 0 0 0,0-1 0 0 0,-2 0 0 0 0,-1-1 0 0 0,0 1 0 0 0,5-39 1 0 0,-8 18-37 0 0,-1 0 0 0 0,-2 0 0 0 0,-8-90 0 0 0,4 104 89 0 0,-5-31 21 0 0,-6 139 492 0 0,0 243 598 0 0,11-221-986 0 0,5 12-479 0 0,-1-69-300 0 0,-2-38 380 0 0,1 0-1 0 0,0 0 1 0 0,0-1-1 0 0,0 1 1 0 0,0 0-1 0 0,0 0 0 0 0,1-1 1 0 0,-1 1-1 0 0,1-1 1 0 0,0 0-1 0 0,0 1 1 0 0,0-1-1 0 0,1 0 1 0 0,-1 0-1 0 0,1 0 1 0 0,0 0-1 0 0,0-1 0 0 0,0 1 1 0 0,0-1-1 0 0,0 0 1 0 0,0 0-1 0 0,1 0 1 0 0,-1 0-1 0 0,7 2 1 0 0,6-1-1414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19.932"/>
    </inkml:context>
    <inkml:brush xml:id="br0">
      <inkml:brushProperty name="width" value="0.1" units="cm"/>
      <inkml:brushProperty name="height" value="0.1" units="cm"/>
    </inkml:brush>
  </inkml:definitions>
  <inkml:trace contextRef="#ctx0" brushRef="#br0">60 36 10013 0 0,'1'-4'30'0'0,"0"2"8"0"0,-1-1 0 0 0,0 1 0 0 0,1 0 0 0 0,0 0 0 0 0,-1 0-1 0 0,1 0 1 0 0,0 0 0 0 0,0 0 0 0 0,0 0 0 0 0,0 0-1 0 0,1 0 1 0 0,-1 0 0 0 0,3-2 0 0 0,-8 7 274 0 0,0 1 1 0 0,1-1-1 0 0,0 1 0 0 0,-1 0 1 0 0,1 0-1 0 0,1 0 0 0 0,-1 0 0 0 0,1 1 1 0 0,-3 5-1 0 0,-17 46 1317 0 0,17-34-1167 0 0,2 1-1 0 0,0 0 0 0 0,0 43 0 0 0,0 9-134 0 0,0 14-1097 0 0,3-88 675 0 0,0 0 0 0 0,-1 0 0 0 0,1 0 0 0 0,0 0 1 0 0,0 0-1 0 0,0 0 0 0 0,0-1 0 0 0,1 1 0 0 0,-1 0 0 0 0,0 0 0 0 0,0 0 1 0 0,1 0-1 0 0,-1 0 0 0 0,0 0 0 0 0,1-1 0 0 0,-1 1 0 0 0,0 0 0 0 0,1 0 1 0 0,0-1-1 0 0,-1 1 0 0 0,1 0 0 0 0,-1 0 0 0 0,1-1 0 0 0,0 1 0 0 0,-1-1 1 0 0,1 1-1 0 0,0-1 0 0 0,0 1 0 0 0,-1-1 0 0 0,1 1 0 0 0,0-1 0 0 0,0 0 1 0 0,0 1-1 0 0,0-1 0 0 0,-1 0 0 0 0,3 1 0 0 0,-1-1-193 0 0,0-1-1 0 0,0 1 1 0 0,0 0-1 0 0,0-1 1 0 0,0 1 0 0 0,-1-1-1 0 0,1 0 1 0 0,0 1 0 0 0,0-1-1 0 0,0 0 1 0 0,-1 0-1 0 0,1 0 1 0 0,0 0 0 0 0,-1-1-1 0 0,3-1 1 0 0,6-7-1098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20.274"/>
    </inkml:context>
    <inkml:brush xml:id="br0">
      <inkml:brushProperty name="width" value="0.1" units="cm"/>
      <inkml:brushProperty name="height" value="0.1" units="cm"/>
    </inkml:brush>
  </inkml:definitions>
  <inkml:trace contextRef="#ctx0" brushRef="#br0">212 226 7133 0 0,'0'-13'28'0'0,"-1"-9"179"0"0,0 1-1 0 0,-2-1 0 0 0,0 1 1 0 0,-10-35-1 0 0,11 51-84 0 0,0 1 0 0 0,0-1 0 0 0,0 0 0 0 0,-1 1 0 0 0,0 0 0 0 0,1-1 0 0 0,-2 1 0 0 0,1 0 0 0 0,0 0 0 0 0,-8-6 0 0 0,8 8 4 0 0,-1 0 0 0 0,1 0 0 0 0,0 0 0 0 0,-1 1 0 0 0,1-1 0 0 0,-1 1 0 0 0,0 0 0 0 0,1 0 0 0 0,-1 0 0 0 0,0 0 0 0 0,0 1 0 0 0,1 0 0 0 0,-1-1 0 0 0,0 1 0 0 0,0 1-1 0 0,-5 0 1 0 0,1 0 27 0 0,1 1-1 0 0,-1 0 1 0 0,1 1-1 0 0,0-1 0 0 0,0 1 1 0 0,-7 5-1 0 0,11-7-138 0 0,0 1 1 0 0,1 0-1 0 0,-1-1 0 0 0,1 1 0 0 0,0 0 0 0 0,0 1 0 0 0,0-1 1 0 0,-3 3-1 0 0,4-4-34 0 0,1 0 1 0 0,-1 0-1 0 0,1 0 1 0 0,-1 0-1 0 0,1 0 1 0 0,0 1-1 0 0,-1-1 1 0 0,1 0 0 0 0,0 0-1 0 0,-1 0 1 0 0,1 0-1 0 0,0 0 1 0 0,0 1-1 0 0,0-1 1 0 0,0 0-1 0 0,0 0 1 0 0,1 0-1 0 0,-1 0 1 0 0,0 0-1 0 0,0 1 1 0 0,2 1-1 0 0,-1-1-92 0 0,0 0-1 0 0,0 0 0 0 0,0 0 0 0 0,1 0 0 0 0,-1 0 0 0 0,1 0 0 0 0,0 0 1 0 0,0 0-1 0 0,0-1 0 0 0,-1 1 0 0 0,1 0 0 0 0,1-1 0 0 0,-1 0 0 0 0,4 3 0 0 0,36 9-1477 0 0,-16-5 468 0 0,5 3-86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20.614"/>
    </inkml:context>
    <inkml:brush xml:id="br0">
      <inkml:brushProperty name="width" value="0.1" units="cm"/>
      <inkml:brushProperty name="height" value="0.1" units="cm"/>
    </inkml:brush>
  </inkml:definitions>
  <inkml:trace contextRef="#ctx0" brushRef="#br0">284 346 8365 0 0,'3'-11'215'0'0,"0"1"0"0"0,-1-1 0 0 0,0 1-1 0 0,-1-1 1 0 0,0 0 0 0 0,-1 0 0 0 0,0 0 0 0 0,-1 1 0 0 0,0-1 0 0 0,-1 0 0 0 0,0 1 0 0 0,0-1 0 0 0,-1 1 0 0 0,-1-1 0 0 0,0 1 0 0 0,-5-10-1 0 0,1 4 404 0 0,1 0 1 0 0,1 0-1 0 0,0-1 0 0 0,1 0 0 0 0,1 0 0 0 0,1 0 0 0 0,-2-22 0 0 0,-2 52 163 0 0,-104 491 714 0 0,89-403-1050 0 0,-17 166 1 0 0,23 105-68 0 0,17-315-1645 0 0,14 100 0 0 0,-13-150-1339 0 0,2-25-1791 0 0,-2-29 2397 0 0,-5-28 255 0 0,-18-101 0 0 0,1 28 1637 0 0,15 103 458 0 0,3-1 0 0 0,1 1-1 0 0,2 0 1 0 0,9-55 0 0 0,-10 95-288 0 0,1 1 0 0 0,0 0 0 0 0,0 0 0 0 0,1 0 0 0 0,-1 0 0 0 0,1 0-1 0 0,0 0 1 0 0,0 0 0 0 0,4-5 0 0 0,-4 7 0 0 0,0 0-1 0 0,0 0 0 0 0,0 0 1 0 0,0 1-1 0 0,0-1 0 0 0,0 0 1 0 0,0 1-1 0 0,1 0 0 0 0,-1 0 1 0 0,1-1-1 0 0,-1 1 0 0 0,1 1 1 0 0,-1-1-1 0 0,1 0 0 0 0,5 0 1 0 0,69-8 482 0 0,-40 6-523 0 0,0-2-1 0 0,0-1 1 0 0,0-2 0 0 0,39-13-1 0 0,-40 9-20 0 0,-25 9 3 0 0,-1 0 0 0 0,0-1 0 0 0,0 0-1 0 0,12-7 1 0 0,-20 10 67 0 0,-1-1 0 0 0,1 1-1 0 0,-1-1 1 0 0,1 0 0 0 0,-1 0 0 0 0,1 1-1 0 0,-1-1 1 0 0,0 0 0 0 0,0 0 0 0 0,0 0-1 0 0,0 0 1 0 0,0 0 0 0 0,-1 0 0 0 0,1-1-1 0 0,-1 1 1 0 0,1 0 0 0 0,-1 0 0 0 0,0 0 0 0 0,0-1-1 0 0,0 1 1 0 0,0 0 0 0 0,0 0 0 0 0,0-1-1 0 0,0 1 1 0 0,-1 0 0 0 0,1 0 0 0 0,-1 0-1 0 0,-1-4 1 0 0,-2 5 836 0 0,-1 8-385 0 0,-1 8 105 0 0,6-14-569 0 0,-5 23 374 0 0,0 1 1 0 0,2 1 0 0 0,1-1 0 0 0,0 0 0 0 0,5 51 0 0 0,0-5-241 0 0,-4-39-209 0 0,0-20-108 0 0,0 1-1 0 0,1-1 1 0 0,1 1-1 0 0,0-1 1 0 0,0 1-1 0 0,2-1 1 0 0,6 23-1 0 0,-9-34 55 0 0,0-1 0 0 0,0 0 0 0 0,0 1 0 0 0,0-1 0 0 0,0 1-1 0 0,1-1 1 0 0,-1 0 0 0 0,0 1 0 0 0,0-1 0 0 0,1 1 0 0 0,-1-1-1 0 0,0 0 1 0 0,0 1 0 0 0,1-1 0 0 0,-1 0 0 0 0,0 1 0 0 0,1-1-1 0 0,-1 0 1 0 0,0 0 0 0 0,1 1 0 0 0,-1-1 0 0 0,1 0 0 0 0,-1 0-1 0 0,0 0 1 0 0,1 0 0 0 0,-1 1 0 0 0,1-1 0 0 0,-1 0 0 0 0,1 0-1 0 0,-1 0 1 0 0,1 0 0 0 0,0 0 0 0 0,0-1-158 0 0,0 1 0 0 0,0-1 0 0 0,-1 1-1 0 0,1-1 1 0 0,0 0 0 0 0,0 1 0 0 0,-1-1 0 0 0,1 0 0 0 0,0 0 0 0 0,-1 1 0 0 0,1-1-1 0 0,0 0 1 0 0,0-1 0 0 0,5-9-1015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20.956"/>
    </inkml:context>
    <inkml:brush xml:id="br0">
      <inkml:brushProperty name="width" value="0.1" units="cm"/>
      <inkml:brushProperty name="height" value="0.1" units="cm"/>
    </inkml:brush>
  </inkml:definitions>
  <inkml:trace contextRef="#ctx0" brushRef="#br0">39 36 8037 0 0,'-2'-15'32'0'0,"2"5"12"0"0,0 0 8 0 0,-4 10 32 0 0,-1 6-12 0 0,-1-2-8 0 0,0 2 8 0 0,2 3 16 0 0,0 0-60 0 0,0 1-64 0 0,0 3-128 0 0,6 1-108 0 0,0-7 4 0 0,2 8-128 0 0,4-3-220 0 0,2 0-272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21.425"/>
    </inkml:context>
    <inkml:brush xml:id="br0">
      <inkml:brushProperty name="width" value="0.1" units="cm"/>
      <inkml:brushProperty name="height" value="0.1" units="cm"/>
    </inkml:brush>
  </inkml:definitions>
  <inkml:trace contextRef="#ctx0" brushRef="#br0">129 808 8429 0 0,'1'0'26'0'0,"-1"0"1"0"0,0 0-1 0 0,0-1 0 0 0,0 1 1 0 0,0 0-1 0 0,0 0 1 0 0,0-1-1 0 0,0 1 0 0 0,0 0 1 0 0,0 0-1 0 0,0-1 1 0 0,0 1-1 0 0,-1 0 0 0 0,1 0 1 0 0,0-1-1 0 0,0 1 1 0 0,0 0-1 0 0,0 0 0 0 0,0-1 1 0 0,0 1-1 0 0,-1 0 1 0 0,1 0-1 0 0,0 0 0 0 0,0-1 1 0 0,0 1-1 0 0,0 0 1 0 0,-1 0-1 0 0,1 0 0 0 0,0 0 1 0 0,0-1-1 0 0,0 1 1 0 0,-1 0-1 0 0,1 0 0 0 0,0 0 1 0 0,0 0-1 0 0,-1 0 1 0 0,-9 4 1309 0 0,-8 12 2568 0 0,29-18-2130 0 0,13 2-1018 0 0,32-4-960 0 0,-39-7 83 0 0,3-2 87 0 0,-4 2-20 0 0,-1 1-1 0 0,20-9 1 0 0,-34 8-213 0 0,4-35 187 0 0,-7 35 46 0 0,-12 0 10 0 0,-62-37 14 0 0,73 45 12 0 0,0 2-1 0 0,0-1 1 0 0,0 0 0 0 0,0 1 0 0 0,0-1-1 0 0,-1 1 1 0 0,1 0 0 0 0,-1 0-1 0 0,1 0 1 0 0,-1 0 0 0 0,1 1 0 0 0,-1 0-1 0 0,1-1 1 0 0,-1 1 0 0 0,1 0 0 0 0,-1 1-1 0 0,0-1 1 0 0,-4 2 0 0 0,4 0 11 0 0,-1 1 0 0 0,0 0 1 0 0,1 0-1 0 0,-1 0 0 0 0,1 1 1 0 0,0-1-1 0 0,0 1 0 0 0,0 0 0 0 0,-3 5 1 0 0,-2 1 21 0 0,-2 1 28 0 0,1 0 0 0 0,1 0 0 0 0,0 1-1 0 0,1 0 1 0 0,0 1 0 0 0,-8 17 0 0 0,14-25-29 0 0,0-1 0 0 0,1 0 1 0 0,0 0-1 0 0,0 1 0 0 0,0-1 0 0 0,0 1 1 0 0,1-1-1 0 0,0 1 0 0 0,0-1 0 0 0,0 1 1 0 0,0-1-1 0 0,1 1 0 0 0,0-1 0 0 0,0 1 1 0 0,0-1-1 0 0,0 0 0 0 0,1 1 0 0 0,-1-1 1 0 0,1 0-1 0 0,0 0 0 0 0,1 0 0 0 0,-1 0 1 0 0,1-1-1 0 0,5 8 0 0 0,5 3 30 0 0,0 1 0 0 0,1-2 0 0 0,1 0 0 0 0,0 0 0 0 0,22 13 0 0 0,-26-20-104 0 0,1 0 1 0 0,-1-1-1 0 0,1 0 0 0 0,0-1 0 0 0,0 0 0 0 0,0-1 0 0 0,1 0 0 0 0,-1-1 0 0 0,19 1 0 0 0,-1-2-369 0 0,-1-1-1 0 0,1-1 1 0 0,-1-2-1 0 0,53-11 1 0 0,-63 9 145 0 0,-1-1 1 0 0,-1 0-1 0 0,1-1 0 0 0,-1-1 1 0 0,0-1-1 0 0,-1 0 0 0 0,0-1 1 0 0,26-22-1 0 0,-30 22 185 0 0,0-2-1 0 0,-1 1 1 0 0,16-22-1 0 0,-22 26 76 0 0,0-1 0 0 0,-1 0-1 0 0,1 0 1 0 0,-2 0 0 0 0,0 0-1 0 0,0-1 1 0 0,0 0 0 0 0,1-10 0 0 0,-1-4 51 0 0,0-46 1 0 0,-3 66 1060 0 0,-12-8-907 0 0,-36-31-9 0 0,47 42-180 0 0,0-1 1 0 0,-1 1-1 0 0,1-1 1 0 0,0 1 0 0 0,0 0-1 0 0,0-1 1 0 0,0 1-1 0 0,0 0 1 0 0,0 0 0 0 0,0 0-1 0 0,-1 0 1 0 0,1 0-1 0 0,0 0 1 0 0,0 0 0 0 0,0 0-1 0 0,0 0 1 0 0,0 0-1 0 0,0 1 1 0 0,-1-1 0 0 0,1 0-1 0 0,0 1 1 0 0,0-1-1 0 0,0 1 1 0 0,0-1 0 0 0,0 1-1 0 0,0 0 1 0 0,0-1-1 0 0,1 1 1 0 0,-1 0 0 0 0,0 0-1 0 0,0-1 1 0 0,0 1-1 0 0,1 0 1 0 0,-1 0 0 0 0,0 0-1 0 0,1 0 1 0 0,-1 0-1 0 0,1 0 1 0 0,-1 2-1 0 0,-3 2 93 0 0,-7 7 130 0 0,1 0 0 0 0,0 1 0 0 0,1 0 1 0 0,-12 23-1 0 0,-21 60 405 0 0,39-89-589 0 0,3-6-34 0 0,0 0 0 0 0,0 0 0 0 0,-1 0 0 0 0,1 0 0 0 0,0 0 0 0 0,0 0 0 0 0,0 0 0 0 0,0 0 0 0 0,0 0 0 0 0,1 0 0 0 0,-1-1 0 0 0,0 1 0 0 0,0 0 0 0 0,0 0 1 0 0,1 0-1 0 0,-1 0 0 0 0,1 0 0 0 0,-1 0 0 0 0,0-1 0 0 0,1 1 0 0 0,0 0 0 0 0,-1 0 0 0 0,1-1 0 0 0,-1 1 0 0 0,1 0 0 0 0,0-1 0 0 0,-1 1 0 0 0,1 0 0 0 0,0-1 0 0 0,0 1 0 0 0,0-1 0 0 0,-1 1 0 0 0,1-1 0 0 0,0 0 0 0 0,0 1 0 0 0,0-1 0 0 0,0 0 0 0 0,0 0 0 0 0,0 1 0 0 0,1-1 0 0 0,2 1 6 0 0,0 0 1 0 0,0 0-1 0 0,0-1 0 0 0,0 1 1 0 0,0-1-1 0 0,0 0 1 0 0,1 0-1 0 0,6-2 0 0 0,9-2-35 0 0,0-2 0 0 0,0 0 1 0 0,-1-2-1 0 0,0 0 0 0 0,21-13 0 0 0,-29 15-21 0 0,0-2 0 0 0,-1 0 0 0 0,0 0 0 0 0,0-1 0 0 0,-1 0 1 0 0,0 0-1 0 0,-1-1 0 0 0,0 0 0 0 0,10-17 0 0 0,-5 3-14 0 0,-2 0-1 0 0,-1-1 1 0 0,0 0-1 0 0,-2 0 1 0 0,-1-1-1 0 0,-1 0 1 0 0,-1 0-1 0 0,-2-1 1 0 0,0 1-1 0 0,-2-36 1 0 0,-2 18 106 0 0,-3 0 0 0 0,-1 1 0 0 0,-3-1 0 0 0,-1 1 0 0 0,-22-62 0 0 0,29 99-9 0 0,0 0 0 0 0,-1 0 0 0 0,1 1 0 0 0,-6-8 0 0 0,8 12-40 0 0,0 1 0 0 0,-1-1 1 0 0,1 1-1 0 0,-1-1 0 0 0,1 1 0 0 0,-1-1 1 0 0,1 1-1 0 0,-1-1 0 0 0,1 1 0 0 0,-1 0 0 0 0,1-1 1 0 0,-1 1-1 0 0,1 0 0 0 0,-1-1 0 0 0,0 1 1 0 0,1 0-1 0 0,-1 0 0 0 0,0 0 0 0 0,1 0 1 0 0,-2-1-1 0 0,1 2 3 0 0,0-1 0 0 0,1 0 1 0 0,-1 1-1 0 0,0-1 1 0 0,0 0-1 0 0,1 1 0 0 0,-1-1 1 0 0,0 1-1 0 0,0-1 0 0 0,1 1 1 0 0,-1 0-1 0 0,0-1 0 0 0,1 1 1 0 0,-1 0-1 0 0,1-1 0 0 0,-1 1 1 0 0,1 0-1 0 0,-1-1 0 0 0,1 1 1 0 0,-1 1-1 0 0,-8 20 169 0 0,1 0 0 0 0,1 0 1 0 0,1 1-1 0 0,1-1 0 0 0,-3 27 0 0 0,7-39-110 0 0,-11 78 773 0 0,4 0 1 0 0,7 149-1 0 0,36 176-1625 0 0,-16-234-2184 0 0,-14-106 1000 0 0,-1-5-381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21.968"/>
    </inkml:context>
    <inkml:brush xml:id="br0">
      <inkml:brushProperty name="width" value="0.1" units="cm"/>
      <inkml:brushProperty name="height" value="0.1" units="cm"/>
    </inkml:brush>
  </inkml:definitions>
  <inkml:trace contextRef="#ctx0" brushRef="#br0">20 93 9401 0 0,'12'-31'306'0'0,"-9"26"-32"0"0,-1 0-1 0 0,1 0 0 0 0,-1 0 0 0 0,-1 0 0 0 0,1 0 1 0 0,-1 0-1 0 0,2-9 0 0 0,-2 1 2514 0 0,-5 22-2333 0 0,4-8-489 0 0,-4 9 172 0 0,1 0 0 0 0,1 1-1 0 0,0-1 1 0 0,-1 15 0 0 0,-3 12 9 0 0,-16 91-167 0 0,20-108-697 0 0,1 0 0 0 0,0 0 0 0 0,2 0 0 0 0,4 27 0 0 0,7-8-2589 0 0,-10-28 2129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22.310"/>
    </inkml:context>
    <inkml:brush xml:id="br0">
      <inkml:brushProperty name="width" value="0.1" units="cm"/>
      <inkml:brushProperty name="height" value="0.1" units="cm"/>
    </inkml:brush>
  </inkml:definitions>
  <inkml:trace contextRef="#ctx0" brushRef="#br0">128 254 8461 0 0,'-40'-58'-87'0'0,"20"30"697"0"0,2-1 0 0 0,-26-51 0 0 0,43 78-527 0 0,0 0 0 0 0,0 0 1 0 0,1 0-1 0 0,-1 0 0 0 0,1 0 0 0 0,-1 0 1 0 0,1 0-1 0 0,-1 0 0 0 0,1 0 1 0 0,0 0-1 0 0,0 0 0 0 0,0 0 1 0 0,1 0-1 0 0,-1 0 0 0 0,0 0 1 0 0,1-3-1 0 0,0 3-26 0 0,0 1-1 0 0,0 0 1 0 0,0-1 0 0 0,0 1-1 0 0,0 0 1 0 0,1 0 0 0 0,-1 0-1 0 0,0 0 1 0 0,0 0 0 0 0,1 0 0 0 0,-1 0-1 0 0,1 0 1 0 0,-1 1 0 0 0,0-1-1 0 0,1 0 1 0 0,0 1 0 0 0,-1-1-1 0 0,1 1 1 0 0,-1 0 0 0 0,1-1-1 0 0,0 1 1 0 0,2 0 0 0 0,17-2 310 0 0,1 2-1 0 0,0 0 1 0 0,32 5 0 0 0,70 16 521 0 0,-53-7-444 0 0,-66-13-420 0 0,214 44 863 0 0,-189-36-783 0 0,0 0 0 0 0,-1 2-1 0 0,0 1 1 0 0,-1 2 0 0 0,32 19-1 0 0,-53-28-74 0 0,-1 0 0 0 0,1 0-1 0 0,-1 0 1 0 0,0 1-1 0 0,0 0 1 0 0,0 0 0 0 0,-1 0-1 0 0,0 1 1 0 0,7 12 0 0 0,-11-17-18 0 0,1 2 0 0 0,-1-1 0 0 0,0 0 0 0 0,0 0 0 0 0,0 0 0 0 0,-1 0 0 0 0,1 1 0 0 0,-1-1 1 0 0,1 0-1 0 0,-1 0 0 0 0,0 1 0 0 0,0-1 0 0 0,-1 0 0 0 0,1 1 0 0 0,-1-1 0 0 0,1 0 0 0 0,-1 0 0 0 0,0 0 1 0 0,0 1-1 0 0,-1-1 0 0 0,1 0 0 0 0,-1-1 0 0 0,1 1 0 0 0,-1 0 0 0 0,0 0 0 0 0,-3 3 0 0 0,-6 6 4 0 0,-1 0-1 0 0,-1 0 0 0 0,0-1 1 0 0,-1-1-1 0 0,0 0 0 0 0,0-1 0 0 0,-1 0 1 0 0,-18 7-1 0 0,-2-2-118 0 0,0 0 0 0 0,-61 13-1 0 0,46-16-617 0 0,-1-3-1 0 0,0-2 1 0 0,-65 1 0 0 0,95-6 44 0 0,-13 1-694 0 0,32-2 1212 0 0,1 0-1 0 0,-1 0 1 0 0,0-1-1 0 0,1 1 1 0 0,-1 0 0 0 0,1 0-1 0 0,-1-1 1 0 0,1 1-1 0 0,0-1 1 0 0,-1 0-1 0 0,1 1 1 0 0,-1-1 0 0 0,1 0-1 0 0,0 0 1 0 0,-2-1-1 0 0,-1-4-1222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1.916"/>
    </inkml:context>
    <inkml:brush xml:id="br0">
      <inkml:brushProperty name="width" value="0.1" units="cm"/>
      <inkml:brushProperty name="height" value="0.1" units="cm"/>
    </inkml:brush>
  </inkml:definitions>
  <inkml:trace contextRef="#ctx0" brushRef="#br0">7 96 8229 0 0,'-1'1'18'0'0,"1"-1"0"0"0,-1 0 0 0 0,1 1 0 0 0,0-1 1 0 0,-1 1-1 0 0,1-1 0 0 0,-1 0 0 0 0,1 1 0 0 0,0-1 0 0 0,-1 1 1 0 0,1-1-1 0 0,0 1 0 0 0,0-1 0 0 0,-1 1 0 0 0,1-1 1 0 0,0 1-1 0 0,0-1 0 0 0,0 1 0 0 0,0-1 0 0 0,0 1 0 0 0,0-1 1 0 0,-1 1-1 0 0,1 0 0 0 0,0-1 0 0 0,1 1 0 0 0,-1-1 0 0 0,0 1 1 0 0,0-1-1 0 0,0 1 0 0 0,0-1 0 0 0,0 1 0 0 0,0-1 0 0 0,1 2 1 0 0,0-1 38 0 0,0 0 1 0 0,1 0-1 0 0,-1 0 1 0 0,0 0-1 0 0,1 0 1 0 0,-1 0-1 0 0,0 0 1 0 0,1 0-1 0 0,-1 0 1 0 0,1-1-1 0 0,2 2 0 0 0,11 2 341 0 0,-1 0-1 0 0,18 1 0 0 0,-19-3-172 0 0,99 17 744 0 0,1-4 0 0 0,116-2-1 0 0,231-20 129 0 0,-382 5-852 0 0,1668-74 2526 0 0,-1313 34-2766 0 0,-427 41-12 0 0,20-4 31 0 0,-26 5-25 0 0,0 0 0 0 0,0 0 1 0 0,0 0-1 0 0,0 0 0 0 0,0 0 1 0 0,1 0-1 0 0,-1 0 1 0 0,0 0-1 0 0,0 0 0 0 0,0 0 1 0 0,0 0-1 0 0,0 0 0 0 0,0-1 1 0 0,0 1-1 0 0,0 0 0 0 0,0 0 1 0 0,1 0-1 0 0,-1 0 0 0 0,0 0 1 0 0,0 0-1 0 0,0 0 0 0 0,0 0 1 0 0,0 0-1 0 0,0 0 0 0 0,0 0 1 0 0,0-1-1 0 0,0 1 0 0 0,0 0 1 0 0,0 0-1 0 0,0 0 0 0 0,0 0 1 0 0,0 0-1 0 0,0 0 0 0 0,0 0 1 0 0,0 0-1 0 0,0-1 0 0 0,0 1 1 0 0,0 0-1 0 0,0 0 0 0 0,0 0 1 0 0,0 0-1 0 0,0 0 0 0 0,0 0 1 0 0,0 0-1 0 0,0-1 0 0 0,0 1 1 0 0,0 0-1 0 0,0 0 1 0 0,0 0-1 0 0,0 0 0 0 0,0 0 1 0 0,-13-6-130 0 0,-50-6-1042 0 0,48 10 64 0 0,0 0 0 0 0,0-1 1 0 0,1-1-1 0 0,-27-10 1 0 0,26 6-624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22.888"/>
    </inkml:context>
    <inkml:brush xml:id="br0">
      <inkml:brushProperty name="width" value="0.1" units="cm"/>
      <inkml:brushProperty name="height" value="0.1" units="cm"/>
    </inkml:brush>
  </inkml:definitions>
  <inkml:trace contextRef="#ctx0" brushRef="#br0">44 257 8893 0 0,'-3'-9'43'0'0,"3"9"-14"0"0,0-1 0 0 0,0 1 0 0 0,0-1 0 0 0,0 0 0 0 0,-1 1 0 0 0,1-1 0 0 0,0 1 0 0 0,0-1 0 0 0,0 1 0 0 0,-1 0 0 0 0,1-1 0 0 0,0 1 0 0 0,-1-1 0 0 0,1 1 0 0 0,0-1 0 0 0,-1 1-1 0 0,1 0 1 0 0,-1-1 0 0 0,1 1 0 0 0,0 0 0 0 0,-1-1 0 0 0,1 1 0 0 0,-1 0 0 0 0,1 0 0 0 0,-1-1 0 0 0,1 1 0 0 0,-1 0 0 0 0,1 0 0 0 0,-1 0 0 0 0,1 0 0 0 0,-1-1 0 0 0,1 1 0 0 0,-1 0 0 0 0,0 0 0 0 0,1 0-1 0 0,-1 0 1 0 0,1 1 0 0 0,-1-1 0 0 0,0 0 0 0 0,0 0 43 0 0,0 0 0 0 0,0 0-1 0 0,0 0 1 0 0,0 1 0 0 0,0-1-1 0 0,0 0 1 0 0,0 0 0 0 0,0 1-1 0 0,0-1 1 0 0,0 1 0 0 0,0-1-1 0 0,0 1 1 0 0,0-1 0 0 0,0 1-1 0 0,1 0 1 0 0,-1-1 0 0 0,0 1-1 0 0,0 0 1 0 0,1 0 0 0 0,-1-1-1 0 0,0 1 1 0 0,1 0 0 0 0,-1 0-1 0 0,1 0 1 0 0,-1 0 0 0 0,1 0 0 0 0,0 0-1 0 0,-1 0 1 0 0,1 0 0 0 0,0 0-1 0 0,0 0 1 0 0,-1 0 0 0 0,1 0-1 0 0,0 2 1 0 0,0 5 150 0 0,0 0 0 0 0,0 0-1 0 0,3 13 1 0 0,-2-6 194 0 0,1 6 158 0 0,9 36-1 0 0,-7-42-410 0 0,-1 0 0 0 0,0 0-1 0 0,-1 0 1 0 0,0 29 0 0 0,-9 7-49 0 0,3-34-91 0 0,1-19-5 0 0,1-8 10 0 0,0-3-20 0 0,-3-18-54 0 0,1 0 1 0 0,2 0-1 0 0,1 0 0 0 0,1 0 0 0 0,6-38 0 0 0,-1 42 13 0 0,1 1-1 0 0,1 0 0 0 0,2 1 0 0 0,0 0 0 0 0,2 0 0 0 0,18-30 0 0 0,-23 45 22 0 0,1 0 0 0 0,0 1 0 0 0,1-1 0 0 0,0 2 0 0 0,0-1 0 0 0,1 1 0 0 0,12-9 0 0 0,-15 13 10 0 0,1 0 1 0 0,0 0-1 0 0,-1 1 0 0 0,2 0 0 0 0,-1 0 1 0 0,0 0-1 0 0,0 1 0 0 0,1 0 0 0 0,0 1 1 0 0,-1-1-1 0 0,1 1 0 0 0,9 1 0 0 0,-13 0 6 0 0,1 0 1 0 0,0 0-1 0 0,-1 1 0 0 0,1 0 0 0 0,-1-1 0 0 0,1 2 0 0 0,-1-1 0 0 0,0 1 0 0 0,1-1 0 0 0,-1 1 0 0 0,0 0 0 0 0,0 1 0 0 0,0-1 0 0 0,0 1 0 0 0,-1-1 1 0 0,1 1-1 0 0,5 7 0 0 0,-6-7-2 0 0,-1 0 0 0 0,0 0 0 0 0,0 0 0 0 0,0 1 0 0 0,0-1 0 0 0,-1 1 0 0 0,1 0 0 0 0,-1-1 0 0 0,0 1 0 0 0,0 0 0 0 0,0 0 0 0 0,-1 0 0 0 0,0-1 0 0 0,1 1 0 0 0,-1 0 0 0 0,0 0 0 0 0,-1 0 0 0 0,1 0 0 0 0,-1 0 0 0 0,0-1 0 0 0,-1 7 0 0 0,-3 1-11 0 0,1 0-1 0 0,-2-1 1 0 0,1 0 0 0 0,-1 0 0 0 0,-1 0 0 0 0,0-1-1 0 0,0 1 1 0 0,-1-2 0 0 0,0 1 0 0 0,0-1 0 0 0,-1-1-1 0 0,0 1 1 0 0,-1-1 0 0 0,-17 9 0 0 0,-10 4-59 0 0,-1-1 0 0 0,-66 21 0 0 0,126-43 23 0 0,37-1 0 0 0,-19 1 64 0 0,9 0 195 0 0,-1 3 0 0 0,71 7-1 0 0,-86-3-59 0 0,0 2 0 0 0,0 1-1 0 0,-1 2 1 0 0,45 18 0 0 0,-71-25-138 0 0,0 1 1 0 0,-1-1-1 0 0,1 2 1 0 0,-1-1-1 0 0,0 0 1 0 0,0 1 0 0 0,0 0-1 0 0,-1 0 1 0 0,1 1-1 0 0,3 4 1 0 0,-7-7-10 0 0,0 0 0 0 0,0 0 0 0 0,0-1 0 0 0,0 1 0 0 0,0 0 0 0 0,0 0 0 0 0,-1 0 0 0 0,1 0 0 0 0,-1 0 0 0 0,1 0 0 0 0,-1 0 0 0 0,0 0 0 0 0,0 0 0 0 0,0 0 0 0 0,0 0 0 0 0,0 0 0 0 0,0 0 0 0 0,0 0 0 0 0,-1 0 0 0 0,1 0 0 0 0,-1 0 0 0 0,1-1 0 0 0,-1 1 0 0 0,0 0 0 0 0,0 0 0 0 0,0 0 0 0 0,0-1 0 0 0,0 1 0 0 0,0 0 0 0 0,-1-1 0 0 0,1 1 0 0 0,0-1 0 0 0,-1 1 0 0 0,-1 0 0 0 0,-5 5 5 0 0,-1 0 1 0 0,0 0-1 0 0,0-1 0 0 0,0-1 1 0 0,-1 0-1 0 0,1 0 1 0 0,-15 5-1 0 0,-78 20-71 0 0,69-22 18 0 0,25-6 18 0 0,-125 31-319 0 0,110-29-87 0 0,0-1 1 0 0,1-1-1 0 0,-45-1 1 0 0,62-1 148 0 0,-1-1 0 0 0,1 1 1 0 0,0-1-1 0 0,-1 0 0 0 0,1-1 0 0 0,0 1 1 0 0,-7-4-1 0 0,10 4 123 0 0,1 0 1 0 0,-1 0-1 0 0,1 0 1 0 0,0 0-1 0 0,-1 0 0 0 0,1-1 1 0 0,0 1-1 0 0,0 0 1 0 0,0 0-1 0 0,0-1 0 0 0,0 1 1 0 0,0-1-1 0 0,0 1 1 0 0,0-1-1 0 0,0 1 0 0 0,1-1 1 0 0,-1 0-1 0 0,1 1 1 0 0,-1-1-1 0 0,1 0 0 0 0,0 0 1 0 0,0 1-1 0 0,-1-1 1 0 0,1-2-1 0 0,0-10-1162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23.432"/>
    </inkml:context>
    <inkml:brush xml:id="br0">
      <inkml:brushProperty name="width" value="0.1" units="cm"/>
      <inkml:brushProperty name="height" value="0.1" units="cm"/>
    </inkml:brush>
  </inkml:definitions>
  <inkml:trace contextRef="#ctx0" brushRef="#br0">422 501 8365 0 0,'5'-11'207'0'0,"-5"10"-174"0"0,1 1 0 0 0,-1-1 0 0 0,1 1 0 0 0,-1-1 0 0 0,1 0 0 0 0,-1 1 0 0 0,0-1 0 0 0,1 0 0 0 0,-1 1 0 0 0,0-1 0 0 0,1 0-1 0 0,-1 1 1 0 0,0-1 0 0 0,0 0 0 0 0,0 1 0 0 0,0-1 0 0 0,0 0 0 0 0,0 0 0 0 0,0 1 0 0 0,0-1 0 0 0,0 0 0 0 0,0 0 0 0 0,0 1-1 0 0,0-1 1 0 0,0 0 0 0 0,-1 1 0 0 0,1-1 0 0 0,0 0 0 0 0,0 1 0 0 0,-1-2 0 0 0,-1 0 94 0 0,1 1-1 0 0,-1-1 1 0 0,1 0-1 0 0,0 0 1 0 0,-1 0 0 0 0,1 1-1 0 0,0-1 1 0 0,0 0 0 0 0,1-1-1 0 0,-1 1 1 0 0,0 0 0 0 0,1 0-1 0 0,-1 0 1 0 0,1-4 0 0 0,-1 3-72 0 0,1 0 0 0 0,-1 0 1 0 0,0 0-1 0 0,0 1 0 0 0,0-1 1 0 0,0 0-1 0 0,0 0 0 0 0,0 1 0 0 0,-3-5 1 0 0,-1 3 1 0 0,1-1 0 0 0,-1 1 0 0 0,0 0 0 0 0,0 0 0 0 0,0 0 0 0 0,-1 1 0 0 0,1-1 0 0 0,-1 1 0 0 0,0 1 0 0 0,0-1 0 0 0,-8-2 0 0 0,4 3 16 0 0,-1 0 0 0 0,1 1 0 0 0,0-1 0 0 0,0 2 0 0 0,-1 0 0 0 0,-15 1 0 0 0,4 2 163 0 0,1 1 0 0 0,-1 1 1 0 0,1 1-1 0 0,0 1 0 0 0,-38 18 1 0 0,52-21-126 0 0,1 0 1 0 0,0 0 0 0 0,0 0 0 0 0,0 0 0 0 0,0 1-1 0 0,1 0 1 0 0,0 0 0 0 0,0 1 0 0 0,-8 11-1 0 0,11-15-76 0 0,1 0-1 0 0,0 0 0 0 0,0 0 0 0 0,-1 0 0 0 0,1 1 0 0 0,1-1 0 0 0,-1 0 0 0 0,0 1 0 0 0,0-1 0 0 0,1 1 0 0 0,0-1 0 0 0,-1 0 0 0 0,1 1 0 0 0,0-1 1 0 0,0 1-1 0 0,0-1 0 0 0,1 1 0 0 0,-1-1 0 0 0,0 1 0 0 0,1-1 0 0 0,0 0 0 0 0,-1 1 0 0 0,1-1 0 0 0,0 0 0 0 0,0 0 0 0 0,1 1 0 0 0,-1-1 0 0 0,0 0 1 0 0,1 0-1 0 0,-1 0 0 0 0,1 0 0 0 0,-1-1 0 0 0,3 3 0 0 0,3 1 32 0 0,1 0 0 0 0,-1 0-1 0 0,1-1 1 0 0,0 0 0 0 0,0 0 0 0 0,0-1 0 0 0,1 0 0 0 0,-1 0-1 0 0,1-1 1 0 0,0 0 0 0 0,0-1 0 0 0,-1 0 0 0 0,1 0 0 0 0,0-1-1 0 0,10 0 1 0 0,12-2-30 0 0,1-1-1 0 0,58-14 0 0 0,-45 6-199 0 0,73-28-1 0 0,-103 33 78 0 0,0 0 1 0 0,-1-1 0 0 0,0-1-1 0 0,-1 0 1 0 0,0-1 0 0 0,0-1-1 0 0,-1 0 1 0 0,19-20 0 0 0,-26 25 76 0 0,-1-1 0 0 0,0 0 0 0 0,-1 0 0 0 0,1-1 0 0 0,-1 1 1 0 0,-1-1-1 0 0,1 0 0 0 0,-1 0 0 0 0,0 1 0 0 0,0-1 0 0 0,-1-1 1 0 0,0 1-1 0 0,-1 0 0 0 0,1 0 0 0 0,-1 0 0 0 0,-1 0 0 0 0,1-1 1 0 0,-3-8-1 0 0,-3-12 16 0 0,-1 0 1 0 0,-2 1-1 0 0,-15-34 1 0 0,13 33-33 0 0,-1-8 14 0 0,6 17-21 0 0,-14-27 0 0 0,20 46 32 0 0,0-1 0 0 0,0 1 0 0 0,0 0 0 0 0,0 0 1 0 0,0 0-1 0 0,0-1 0 0 0,0 1 0 0 0,-1 0 0 0 0,1 0 0 0 0,0 0 0 0 0,0 0 1 0 0,0-1-1 0 0,0 1 0 0 0,0 0 0 0 0,0 0 0 0 0,0 0 0 0 0,-1 0 0 0 0,1-1 0 0 0,0 1 1 0 0,0 0-1 0 0,0 0 0 0 0,0 0 0 0 0,-1 0 0 0 0,1 0 0 0 0,0 0 0 0 0,0 0 1 0 0,0 0-1 0 0,-1 0 0 0 0,1 0 0 0 0,0 0 0 0 0,0 0 0 0 0,0 0 0 0 0,-1 0 1 0 0,1 0-1 0 0,0 0 0 0 0,0 0 0 0 0,0 0 0 0 0,-1 0 0 0 0,1 0 0 0 0,0 0 0 0 0,0 0 1 0 0,0 0-1 0 0,0 0 0 0 0,-1 0 0 0 0,1 0 0 0 0,-6 12-14 0 0,-4 26 23 0 0,9-29-3 0 0,-8 33 26 0 0,2 0 1 0 0,-2 68-1 0 0,8-83 3 0 0,2-1 0 0 0,1 1 1 0 0,1 0-1 0 0,1-1 0 0 0,11 35 0 0 0,-13-52-134 0 0,1-1-1 0 0,1 0 0 0 0,0 0 1 0 0,0 0-1 0 0,0 0 0 0 0,1 0 1 0 0,1-1-1 0 0,9 11 0 0 0,-3-6-659 0 0,1-1 0 0 0,0 0 0 0 0,22 13 0 0 0,-27-20 321 0 0,-1 0 1 0 0,1-1-1 0 0,-1 0 0 0 0,1 0 0 0 0,0-1 1 0 0,0 0-1 0 0,13 1 0 0 0,-11-1-141 0 0,19 1-1019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24.065"/>
    </inkml:context>
    <inkml:brush xml:id="br0">
      <inkml:brushProperty name="width" value="0.1" units="cm"/>
      <inkml:brushProperty name="height" value="0.1" units="cm"/>
    </inkml:brush>
  </inkml:definitions>
  <inkml:trace contextRef="#ctx0" brushRef="#br0">99 240 9433 0 0,'0'-2'40'0'0,"0"1"0"0"0,0 0-1 0 0,0-1 1 0 0,-1 1 0 0 0,1 0 0 0 0,-1-1 0 0 0,1 1 0 0 0,-1 0-1 0 0,1 0 1 0 0,-1-1 0 0 0,0 1 0 0 0,1 0 0 0 0,-1 0-1 0 0,0 0 1 0 0,0 0 0 0 0,0 0 0 0 0,0 0 0 0 0,0 0 0 0 0,0 0-1 0 0,0 1 1 0 0,0-1 0 0 0,-1 0 0 0 0,-1-1 0 0 0,0 2 147 0 0,-1-1 0 0 0,1 1-1 0 0,-1 0 1 0 0,1 0 0 0 0,0 0 0 0 0,-1 0 0 0 0,1 0 0 0 0,0 1 0 0 0,-4 1 0 0 0,1-1 260 0 0,0 1 1 0 0,0-1-1 0 0,0 1 1 0 0,0 1-1 0 0,-7 3 1 0 0,19-7-182 0 0,-1 0 0 0 0,1 1 1 0 0,-1-1-1 0 0,1 1 1 0 0,6 1-1 0 0,33-3-87 0 0,159-33 192 0 0,-159 24-282 0 0,1-1 0 0 0,59-27 0 0 0,-99 37-87 0 0,-1 0 0 0 0,0-1 1 0 0,0 0-1 0 0,0 0 1 0 0,0 0-1 0 0,-1 0 1 0 0,1-1-1 0 0,-1 0 1 0 0,5-5-1 0 0,-8 7-5 0 0,0 1 0 0 0,-1 0 0 0 0,1-1-1 0 0,0 1 1 0 0,-1-1 0 0 0,1 1 0 0 0,-1 0 0 0 0,1-1 0 0 0,-1 0 0 0 0,0 1 0 0 0,1-1 0 0 0,-1 1-1 0 0,0-1 1 0 0,0 1 0 0 0,0-1 0 0 0,0 1 0 0 0,0-1 0 0 0,-1 1 0 0 0,1-1 0 0 0,0 0 0 0 0,-1 1-1 0 0,1-1 1 0 0,-1 1 0 0 0,0 0 0 0 0,1-1 0 0 0,-1 1 0 0 0,0 0 0 0 0,0-1 0 0 0,0 1-1 0 0,0 0 1 0 0,0 0 0 0 0,0 0 0 0 0,0-1 0 0 0,0 1 0 0 0,0 0 0 0 0,-1 1 0 0 0,-1-2 0 0 0,-4-3-6 0 0,-1 0 0 0 0,1 1 0 0 0,-1 0 1 0 0,0 0-1 0 0,0 1 0 0 0,0 0 0 0 0,0 0 0 0 0,-1 1 1 0 0,1 0-1 0 0,-1 0 0 0 0,1 1 0 0 0,-1 1 1 0 0,0-1-1 0 0,-13 2 0 0 0,-4 1-19 0 0,0 1 1 0 0,1 1-1 0 0,-41 12 1 0 0,33-6 61 0 0,-55 23 1 0 0,78-28-22 0 0,-1 0-1 0 0,1 1 0 0 0,1 0 1 0 0,-1 1-1 0 0,1 0 0 0 0,0 0 0 0 0,1 1 1 0 0,-1 0-1 0 0,-7 10 0 0 0,14-15 14 0 0,0 0 0 0 0,0 0 0 0 0,0 0 0 0 0,0 1 0 0 0,0-1 0 0 0,1 0 0 0 0,-1 1 0 0 0,1-1 0 0 0,0 1 0 0 0,0-1 0 0 0,0 1 0 0 0,0 0 0 0 0,1 0 0 0 0,0-1 0 0 0,0 1 0 0 0,0 0 0 0 0,0-1 0 0 0,0 1 0 0 0,1 0 0 0 0,-1 0 0 0 0,1-1 0 0 0,0 1 0 0 0,0-1 0 0 0,1 1 0 0 0,-1-1 0 0 0,1 1 0 0 0,0-1 0 0 0,-1 0 0 0 0,1 0 0 0 0,1 0 0 0 0,-1 0 0 0 0,0 0 0 0 0,1 0 0 0 0,5 4 0 0 0,0 0-3 0 0,0-1 1 0 0,0 0 0 0 0,1 0 0 0 0,0-1-1 0 0,0 0 1 0 0,0 0 0 0 0,1-1-1 0 0,-1 0 1 0 0,1-1 0 0 0,0 0 0 0 0,17 2-1 0 0,4-3-43 0 0,0-1 0 0 0,0-1 0 0 0,0-2 0 0 0,0-1 0 0 0,0-1 0 0 0,0-2 0 0 0,-1-1 0 0 0,0-2 0 0 0,0 0 0 0 0,-1-3 0 0 0,0 0 0 0 0,48-29 0 0 0,-72 38 17 0 0,1 0 0 0 0,-1-1 0 0 0,0 1 0 0 0,0-1 0 0 0,-1 0 0 0 0,1-1 0 0 0,-1 1 1 0 0,0-1-1 0 0,0 0 0 0 0,0 0 0 0 0,-1 0 0 0 0,0 0 0 0 0,0-1 0 0 0,0 0 0 0 0,-1 1 1 0 0,1-1-1 0 0,-1 0 0 0 0,-1 0 0 0 0,1 0 0 0 0,-1 0 0 0 0,0 0 0 0 0,-1 0 0 0 0,1-1 1 0 0,-1-7-1 0 0,0-6-7 0 0,1 13 2 0 0,-1-1 1 0 0,0 1-1 0 0,-1-1 0 0 0,1 1 0 0 0,-4-14 1 0 0,8 59-89 0 0,-3-26 110 0 0,0-1 0 0 0,0 0-1 0 0,1 0 1 0 0,0 0-1 0 0,1 0 1 0 0,5 14 0 0 0,8 3-1 0 0,-12-22-1 0 0,0 0-1 0 0,0 0 1 0 0,-1 0 0 0 0,0 1 0 0 0,0 0 0 0 0,0-1-1 0 0,-1 1 1 0 0,1 8 0 0 0,-3-12-4 0 0,0-1 1 0 0,0 1-1 0 0,-1-1 1 0 0,0 1-1 0 0,1-1 1 0 0,-1 1-1 0 0,0-1 1 0 0,0 0-1 0 0,0 1 0 0 0,0-1 1 0 0,-1 0-1 0 0,1 0 1 0 0,0 0-1 0 0,-1 0 1 0 0,0 0-1 0 0,1 0 1 0 0,-1 0-1 0 0,0-1 0 0 0,0 1 1 0 0,0 0-1 0 0,-3 1 1 0 0,-3 2 6 0 0,-1 1 1 0 0,0-1 0 0 0,0-1-1 0 0,-10 4 1 0 0,5-4-101 0 0,-1-1-1 0 0,0 0 1 0 0,0-1 0 0 0,0-1-1 0 0,-28-1 1 0 0,37 0-40 0 0,5 0 65 0 0,1 1-1 0 0,-1-1 1 0 0,0 0-1 0 0,1 0 1 0 0,-1 0-1 0 0,1 0 1 0 0,-1 0-1 0 0,1 0 1 0 0,-1 0-1 0 0,0 0 1 0 0,1 0-1 0 0,-1 0 1 0 0,1 0-1 0 0,-1 0 1 0 0,0-1-1 0 0,1 1 1 0 0,-1 0-1 0 0,1 0 1 0 0,-1-1-1 0 0,1 1 1 0 0,-1 0-1 0 0,1 0 1 0 0,-1-1-1 0 0,1 1 1 0 0,-1-1-1 0 0,1 1 1 0 0,-1 0-1 0 0,1-1 1 0 0,0 1-1 0 0,-1-1 1 0 0,1 1-1 0 0,0-1 1 0 0,-1 1-1 0 0,1-1 1 0 0,0 0-1 0 0,0 1 1 0 0,0-1-1 0 0,-1 1 1 0 0,1-1-1 0 0,0 1 1 0 0,0-1-1 0 0,0 0 1 0 0,0 1-1 0 0,0-1 1 0 0,0 1-1 0 0,0-1 1 0 0,0 0-1 0 0,0 1 1 0 0,0-1-1 0 0,1 1 1 0 0,-1-1-1 0 0,0 0 1 0 0,2-2-422 0 0,-1 0 0 0 0,1 0 1 0 0,-1 0-1 0 0,1 0 0 0 0,0 0 0 0 0,0 1 0 0 0,5-5 1 0 0,7-6-1020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24.405"/>
    </inkml:context>
    <inkml:brush xml:id="br0">
      <inkml:brushProperty name="width" value="0.1" units="cm"/>
      <inkml:brushProperty name="height" value="0.1" units="cm"/>
    </inkml:brush>
  </inkml:definitions>
  <inkml:trace contextRef="#ctx0" brushRef="#br0">87 33 9841 0 0,'1'-1'32'0'0,"0"0"0"0"0,-1 0 1 0 0,1 0-1 0 0,0 0 0 0 0,-1-1 0 0 0,1 1 0 0 0,-1 0 1 0 0,1 0-1 0 0,-1 0 0 0 0,0 0 0 0 0,1-1 0 0 0,-1 1 1 0 0,0 0-1 0 0,0 0 0 0 0,0-1 0 0 0,0 1 0 0 0,0 0 1 0 0,0-2-1 0 0,-1 2 50 0 0,0 1 0 0 0,1-1 0 0 0,-1 1 1 0 0,1-1-1 0 0,-1 0 0 0 0,0 1 0 0 0,0-1 0 0 0,1 1 1 0 0,-1-1-1 0 0,0 1 0 0 0,0 0 0 0 0,0-1 1 0 0,1 1-1 0 0,-1 0 0 0 0,0 0 0 0 0,0-1 0 0 0,0 1 1 0 0,0 0-1 0 0,0 0 0 0 0,0 0 0 0 0,1 0 0 0 0,-1 0 1 0 0,-2 1-1 0 0,1-2 99 0 0,0 1 0 0 0,-1 0 0 0 0,1 0-1 0 0,0 0 1 0 0,0 0 0 0 0,-1 0 0 0 0,1 1 0 0 0,0-1 0 0 0,0 1 0 0 0,-1-1 0 0 0,1 1 0 0 0,0 0 0 0 0,0 0-1 0 0,0 0 1 0 0,0 0 0 0 0,0 0 0 0 0,0 1 0 0 0,1-1 0 0 0,-1 0 0 0 0,0 1 0 0 0,1 0 0 0 0,-1-1 0 0 0,1 1 0 0 0,-1 0-1 0 0,1 0 1 0 0,0-1 0 0 0,-1 1 0 0 0,1 0 0 0 0,0 0 0 0 0,0 1 0 0 0,1-1 0 0 0,-1 0 0 0 0,0 0 0 0 0,1 0-1 0 0,-1 4 1 0 0,-3 11 90 0 0,1 1-1 0 0,0-1 0 0 0,1 1 0 0 0,1 0 0 0 0,2 21 0 0 0,2-4-238 0 0,11 57-1 0 0,-12-87-300 0 0,-1 1 1 0 0,1-1-1 0 0,0 0 1 0 0,0 1-1 0 0,0-1 1 0 0,1 0-1 0 0,0 0 1 0 0,0 0-1 0 0,0 0 1 0 0,0-1-1 0 0,1 1 0 0 0,7 6 1 0 0,-6-6-671 0 0,-5-4 701 0 0,1 0-1 0 0,0-1 0 0 0,-1 1 1 0 0,1 0-1 0 0,-1-1 0 0 0,1 1 1 0 0,0 0-1 0 0,-1-1 0 0 0,1 1 1 0 0,0-1-1 0 0,0 1 0 0 0,-1-1 1 0 0,1 0-1 0 0,2 1 0 0 0,4-1-1584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24.761"/>
    </inkml:context>
    <inkml:brush xml:id="br0">
      <inkml:brushProperty name="width" value="0.1" units="cm"/>
      <inkml:brushProperty name="height" value="0.1" units="cm"/>
    </inkml:brush>
  </inkml:definitions>
  <inkml:trace contextRef="#ctx0" brushRef="#br0">13 0 5024 0 0,'-4'4'-12'0'0,"4"2"0"0"0,-4 6 0 0 0,4 6 4 0 0,-4 1 8 0 0,4-2 4 0 0,2 6 0 0 0,0 0-8 0 0,2 0-28 0 0,0 1-64 0 0,2-2-68 0 0,0 3-152 0 0,4-4-140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25.179"/>
    </inkml:context>
    <inkml:brush xml:id="br0">
      <inkml:brushProperty name="width" value="0.1" units="cm"/>
      <inkml:brushProperty name="height" value="0.1" units="cm"/>
    </inkml:brush>
  </inkml:definitions>
  <inkml:trace contextRef="#ctx0" brushRef="#br0">0 49 5973 0 0,'1'1'26'0'0,"-1"0"1"0"0,0 0 0 0 0,0-1-1 0 0,0 1 1 0 0,1 0 0 0 0,-1-1 0 0 0,1 1-1 0 0,-1 0 1 0 0,0-1 0 0 0,1 1 0 0 0,-1-1-1 0 0,1 1 1 0 0,-1-1 0 0 0,1 1 0 0 0,-1-1-1 0 0,1 1 1 0 0,0-1 0 0 0,-1 1 0 0 0,1-1-1 0 0,0 0 1 0 0,-1 1 0 0 0,1-1-1 0 0,0 0 1 0 0,-1 0 0 0 0,1 1 0 0 0,0-1-1 0 0,0 0 1 0 0,-1 0 0 0 0,1 0 0 0 0,0 0-1 0 0,0 0 1 0 0,-1 0 0 0 0,1 0 0 0 0,0 0-1 0 0,0 0 1 0 0,-1 0 0 0 0,2-1 0 0 0,2-1 295 0 0,0 1 1 0 0,0-1 0 0 0,-1-1-1 0 0,1 1 1 0 0,5-5 0 0 0,6-3 582 0 0,-13 9-789 0 0,-1 1 0 0 0,1-1 1 0 0,-1 0-1 0 0,1 1 0 0 0,-1-1 0 0 0,1 1 0 0 0,-1 0 0 0 0,1 0 0 0 0,0-1 1 0 0,-1 1-1 0 0,1 0 0 0 0,0 0 0 0 0,-1 0 0 0 0,1 1 0 0 0,-1-1 0 0 0,1 0 0 0 0,2 1 1 0 0,-2 0 5 0 0,-1 1 0 0 0,1-1 0 0 0,-1 0 0 0 0,1 1 0 0 0,-1-1 0 0 0,0 0 0 0 0,1 1 1 0 0,-1 0-1 0 0,0-1 0 0 0,0 1 0 0 0,0 0 0 0 0,0 0 0 0 0,-1-1 0 0 0,1 1 0 0 0,0 2 1 0 0,5 12 139 0 0,-2 0 0 0 0,0 0 1 0 0,0 0-1 0 0,-2 0 1 0 0,0 1-1 0 0,-1-1 0 0 0,-1 1 1 0 0,0-1-1 0 0,-1 1 0 0 0,-5 27 1 0 0,9-58-555 0 0,3-17-32 0 0,12-32 1 0 0,-16 54 312 0 0,1 1 1 0 0,1 0 0 0 0,-1 0-1 0 0,2 0 1 0 0,-1 0-1 0 0,1 1 1 0 0,0-1-1 0 0,0 1 1 0 0,13-13-1 0 0,-16 19 13 0 0,-1-1-1 0 0,1 1 0 0 0,0 0 0 0 0,0 0 0 0 0,-1 0 0 0 0,1 0 1 0 0,0 0-1 0 0,0 0 0 0 0,0 0 0 0 0,0 0 0 0 0,1 1 0 0 0,-1-1 0 0 0,0 1 1 0 0,0 0-1 0 0,0-1 0 0 0,0 1 0 0 0,0 0 0 0 0,1 0 0 0 0,3 1 1 0 0,-3 0 22 0 0,-1 0 1 0 0,1 0 0 0 0,0 1-1 0 0,-1-1 1 0 0,1 0 0 0 0,-1 1 0 0 0,1 0-1 0 0,-1 0 1 0 0,0 0 0 0 0,0 0-1 0 0,0 0 1 0 0,4 4 0 0 0,2 6 193 0 0,0 1 0 0 0,-1 0 0 0 0,-1 0 1 0 0,8 21-1 0 0,-12-30-159 0 0,16 57 644 0 0,-12-38-482 0 0,12 31 0 0 0,-16-48-224 0 0,1 0 0 0 0,0-1 0 0 0,0 1 0 0 0,1-1 0 0 0,-1 0 0 0 0,1 0 0 0 0,0 0 0 0 0,0 0 0 0 0,1-1 0 0 0,5 5 0 0 0,-7-7-17 0 0,1 0-1 0 0,0 0 0 0 0,0-1 0 0 0,0 1 0 0 0,0-1 0 0 0,0 0 0 0 0,0 0 1 0 0,1 0-1 0 0,-1-1 0 0 0,0 1 0 0 0,0-1 0 0 0,1 0 0 0 0,-1 0 0 0 0,0-1 1 0 0,0 1-1 0 0,1-1 0 0 0,5-1 0 0 0,10-4-226 0 0,0 0-1 0 0,24-12 0 0 0,-28 12 88 0 0,-2 0 64 0 0,-1 0-1 0 0,1-1 1 0 0,-1-1-1 0 0,0 0 1 0 0,-1-1-1 0 0,1 0 1 0 0,12-13-1 0 0,-20 17 91 0 0,0 0-1 0 0,-1-1 1 0 0,1 1 0 0 0,-1-1-1 0 0,0 0 1 0 0,-1 0 0 0 0,0-1-1 0 0,1 1 1 0 0,-2-1-1 0 0,1 0 1 0 0,-1 1 0 0 0,0-1-1 0 0,-1 0 1 0 0,1 0 0 0 0,-1 0-1 0 0,-1 0 1 0 0,1-10-1 0 0,-2 8 4 0 0,0 0 0 0 0,0 0 0 0 0,0 0-1 0 0,-1 0 1 0 0,-1 0 0 0 0,1 1 0 0 0,-7-13 0 0 0,8 18 0 0 0,-1 0 1 0 0,1 0-1 0 0,-1 1 1 0 0,0-1 0 0 0,0 0-1 0 0,0 1 1 0 0,0 0-1 0 0,0-1 1 0 0,-1 1 0 0 0,1 0-1 0 0,-1 0 1 0 0,1 0-1 0 0,-1 1 1 0 0,0-1-1 0 0,0 1 1 0 0,0-1 0 0 0,1 1-1 0 0,-2 0 1 0 0,1 0-1 0 0,0 0 1 0 0,0 1 0 0 0,0-1-1 0 0,0 1 1 0 0,-6-1-1 0 0,-25 4 16 0 0,32-3-12 0 0,0 0 1 0 0,0 0-1 0 0,0 1 1 0 0,0-1 0 0 0,0 1-1 0 0,0 0 1 0 0,0 0-1 0 0,0 0 1 0 0,0 0 0 0 0,0 0-1 0 0,0 0 1 0 0,0 0 0 0 0,-2 2-1 0 0,5-3 20 0 0,-1 1 0 0 0,1-1 0 0 0,-1 0 0 0 0,1 0 0 0 0,-1 1 0 0 0,1-1 0 0 0,-1 0 0 0 0,1 0 0 0 0,-1 0 0 0 0,1 0 0 0 0,0 0 0 0 0,-1 0 0 0 0,1 0 0 0 0,-1 0 0 0 0,1 0 0 0 0,-1 0 0 0 0,1 0 0 0 0,-1 0 0 0 0,1 0 0 0 0,-1 0 0 0 0,1-1 0 0 0,-1 1 0 0 0,1 0 0 0 0,-1 0 0 0 0,2-1 0 0 0,10-7 301 0 0,-12 8-289 0 0,1 0-1 0 0,-1 0 1 0 0,1 0 0 0 0,-1 0 0 0 0,1 0-1 0 0,-1 0 1 0 0,0 0 0 0 0,1 0 0 0 0,-1 0-1 0 0,1-1 1 0 0,-1 1 0 0 0,0 0 0 0 0,1 0-1 0 0,-1 0 1 0 0,0-1 0 0 0,1 1 0 0 0,-1 0-1 0 0,0 0 1 0 0,1-1 0 0 0,-1 1-1 0 0,0 0 1 0 0,0-1 0 0 0,1 1 0 0 0,-1 0-1 0 0,0-1 1 0 0,0 1 0 0 0,0-1 0 0 0,1 1-1 0 0,-1 0 1 0 0,0-1 0 0 0,0 1 0 0 0,0-1-1 0 0,0 1 1 0 0,0 0 0 0 0,0-1 0 0 0,0 1-1 0 0,0-1 1 0 0,0 1 0 0 0,0-1 0 0 0,0 1-1 0 0,0-1 1 0 0,-4-8 78 0 0,8 9-302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1.803"/>
    </inkml:context>
    <inkml:brush xml:id="br0">
      <inkml:brushProperty name="width" value="0.1" units="cm"/>
      <inkml:brushProperty name="height" value="0.1" units="cm"/>
    </inkml:brush>
  </inkml:definitions>
  <inkml:trace contextRef="#ctx0" brushRef="#br0">32 13 2924 0 0,'7'-3'-9'0'0,"-10"4"407"0"0,2 0-374 0 0,0-1 0 0 0,1 0-1 0 0,-1 0 1 0 0,0 1 0 0 0,0-1 0 0 0,0 0 0 0 0,0 0 0 0 0,0 0 0 0 0,0 0 0 0 0,0 0-1 0 0,0 0 1 0 0,0 0 0 0 0,0-1 0 0 0,0 1 0 0 0,0 0 0 0 0,0 0 0 0 0,0-1-1 0 0,-1 0 1 0 0,-6-5-17 0 0,0 3-649 0 0,7 3 511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2.490"/>
    </inkml:context>
    <inkml:brush xml:id="br0">
      <inkml:brushProperty name="width" value="0.1" units="cm"/>
      <inkml:brushProperty name="height" value="0.1" units="cm"/>
    </inkml:brush>
  </inkml:definitions>
  <inkml:trace contextRef="#ctx0" brushRef="#br0">3026 104 6625 0 0,'0'-6'317'0'0,"1"-1"1"0"0,0 0 0 0 0,0 1-1 0 0,0 0 1 0 0,1-1 0 0 0,0 1-1 0 0,0 0 1 0 0,5-9 0 0 0,-6 13-191 0 0,0-1 1 0 0,1 1 0 0 0,-1 0 0 0 0,0-1 0 0 0,1 1 0 0 0,0 0 0 0 0,-1 0 0 0 0,1 0 0 0 0,0 0 0 0 0,0 1 0 0 0,0-1 0 0 0,0 0 0 0 0,0 1 0 0 0,1-1 0 0 0,-1 1 0 0 0,0 0 0 0 0,1 0 0 0 0,-1 0 0 0 0,1 0 0 0 0,-1 0 0 0 0,1 1 0 0 0,0-1 0 0 0,2 0-1 0 0,-45 32 3429 0 0,6-3-3184 0 0,-194 136 1861 0 0,-327 177-1 0 0,-169-12-841 0 0,535-252-1130 0 0,-174 74 131 0 0,-369 204 497 0 0,659-315-834 0 0,-82 47-33 0 0,176-87 384 0 0,36-4-161 0 0,-13-4-291 0 0,-44 8-13 0 0,0 1 0 0 0,0-1 0 0 0,0 0 0 0 0,0 1-1 0 0,0-1 1 0 0,0 0 0 0 0,0 0 0 0 0,0 1 0 0 0,0-1 0 0 0,-1 0 0 0 0,1 0-1 0 0,0 1 1 0 0,0-1 0 0 0,0 0 0 0 0,0 0 0 0 0,-1 1 0 0 0,1-1 0 0 0,0 0-1 0 0,0 0 1 0 0,0 0 0 0 0,-1 1 0 0 0,1-1 0 0 0,0 0 0 0 0,0 0-1 0 0,-1 0 1 0 0,1 0 0 0 0,0 0 0 0 0,-1 0 0 0 0,1 0 0 0 0,0 1 0 0 0,0-1-1 0 0,-1 0 1 0 0,1 0 0 0 0,0 0 0 0 0,-1 0 0 0 0,1 0 0 0 0,0 0-1 0 0,0 0 1 0 0,-1 0 0 0 0,1-1 0 0 0,0 1 0 0 0,-1 0 0 0 0,1 0 0 0 0,0 0-1 0 0,0 0 1 0 0,-1 0 0 0 0,1 0 0 0 0,0 0 0 0 0,-1-1 0 0 0,-8 3-3665 0 0,0 0 1256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3.396"/>
    </inkml:context>
    <inkml:brush xml:id="br0">
      <inkml:brushProperty name="width" value="0.1" units="cm"/>
      <inkml:brushProperty name="height" value="0.1" units="cm"/>
    </inkml:brush>
  </inkml:definitions>
  <inkml:trace contextRef="#ctx0" brushRef="#br0">603 344 8265 0 0,'-17'-14'1597'0'0,"8"-6"-191"0"0,6 15-1018 0 0,1 1 0 0 0,0-1 1 0 0,1 0-1 0 0,-1 0 0 0 0,-1-8 1 0 0,3 10-305 0 0,0 1-1 0 0,0-1 1 0 0,0 1 0 0 0,0-1 0 0 0,1 1 0 0 0,-1-1 0 0 0,1 1 0 0 0,0-1 0 0 0,-1 1 0 0 0,1 0 0 0 0,0-1-1 0 0,1 1 1 0 0,-1 0 0 0 0,0 0 0 0 0,2-3 0 0 0,7-8 230 0 0,1 1 0 0 0,1 0 0 0 0,23-20-1 0 0,-20 19-168 0 0,-1 0 0 0 0,15-18 0 0 0,-27 30-142 0 0,-1-1 0 0 0,1 0-1 0 0,-1 0 1 0 0,0 0 0 0 0,1 0-1 0 0,-1 0 1 0 0,0 0 0 0 0,0-1-1 0 0,0 1 1 0 0,-1 0 0 0 0,1 0-1 0 0,0-1 1 0 0,-1 1 0 0 0,1-1-1 0 0,-1 1 1 0 0,0 0 0 0 0,0-1-1 0 0,0 1 1 0 0,-1-3 0 0 0,1 2-1 0 0,-1 1-1 0 0,0 0 1 0 0,0 0 0 0 0,0 0 0 0 0,-1 0 0 0 0,1-1 0 0 0,0 2 0 0 0,-1-1-1 0 0,1 0 1 0 0,-1 0 0 0 0,0 0 0 0 0,0 1 0 0 0,1-1 0 0 0,-1 1 0 0 0,-4-3-1 0 0,-2 0 5 0 0,-1 0 0 0 0,1 0 0 0 0,-1 1-1 0 0,0 0 1 0 0,0 0 0 0 0,0 1-1 0 0,0 1 1 0 0,-14-2 0 0 0,8 3-7 0 0,0 1 0 0 0,0 0 0 0 0,0 1 0 0 0,0 1 0 0 0,1 0 0 0 0,-1 1 0 0 0,-17 8 0 0 0,-5 3-5 0 0,-52 30 0 0 0,80-40 6 0 0,-8 4-1 0 0,0 1-1 0 0,0 1 1 0 0,-20 17-1 0 0,34-24 3 0 0,-1-1 0 0 0,1 1 0 0 0,-1 0-1 0 0,1 0 1 0 0,0 0 0 0 0,0 1 0 0 0,-3 7 0 0 0,5-9 0 0 0,0-1 1 0 0,0 1-1 0 0,0-1 1 0 0,1 1-1 0 0,-1 0 1 0 0,1-1 0 0 0,0 1-1 0 0,0 0 1 0 0,0-1-1 0 0,0 1 1 0 0,0 0 0 0 0,1-1-1 0 0,-1 1 1 0 0,1-1-1 0 0,1 6 1 0 0,1-3 1 0 0,0 0-1 0 0,0 0 1 0 0,0 0 0 0 0,1 0 0 0 0,-1-1-1 0 0,1 1 1 0 0,0-1 0 0 0,1 0 0 0 0,-1 0-1 0 0,1-1 1 0 0,4 4 0 0 0,8 4 41 0 0,34 16 1 0 0,132 47 150 0 0,32 16 97 0 0,-210-87-262 0 0,-1-1 0 0 0,1 1 1 0 0,0 0-1 0 0,-1 0 1 0 0,0 1-1 0 0,1-1 1 0 0,-1 1-1 0 0,-1 0 0 0 0,6 6 1 0 0,-8-8-19 0 0,0-1 1 0 0,0 1-1 0 0,0-1 1 0 0,-1 1-1 0 0,1 0 1 0 0,0-1-1 0 0,-1 1 1 0 0,1 0-1 0 0,-1 0 1 0 0,0 0-1 0 0,0-1 1 0 0,0 1 0 0 0,1 0-1 0 0,-2 0 1 0 0,1 0-1 0 0,0-1 1 0 0,0 1-1 0 0,0 0 1 0 0,-1 0-1 0 0,1-1 1 0 0,-1 1-1 0 0,0 0 1 0 0,1 0-1 0 0,-1-1 1 0 0,0 1-1 0 0,0-1 1 0 0,0 1-1 0 0,0-1 1 0 0,0 1-1 0 0,-2 1 1 0 0,-6 6 20 0 0,0 0 0 0 0,-1-1 1 0 0,0 0-1 0 0,-1-1 0 0 0,1 0 1 0 0,-2 0-1 0 0,-12 5 0 0 0,-85 32 18 0 0,105-42-49 0 0,-203 59 20 0 0,165-52-112 0 0,0-1 0 0 0,0-3 0 0 0,-46 0-1 0 0,72-5-75 0 0,0-1-1 0 0,0 0 0 0 0,-17-4 1 0 0,30 5 56 0 0,1-1 1 0 0,-1 1 0 0 0,0-1-1 0 0,0 0 1 0 0,0 0 0 0 0,1 0 0 0 0,-1 0-1 0 0,0 0 1 0 0,1-1 0 0 0,-1 1-1 0 0,1-1 1 0 0,0 1 0 0 0,-1-1 0 0 0,1 0-1 0 0,0 0 1 0 0,0 0 0 0 0,0 0-1 0 0,0-1 1 0 0,0 1 0 0 0,1 0-1 0 0,-1-1 1 0 0,1 1 0 0 0,0-1 0 0 0,-2-3-1 0 0,3 3-53 0 0,0 0 0 0 0,0 1 0 0 0,0-1 0 0 0,1 1 0 0 0,-1-1 0 0 0,1 1-1 0 0,0-1 1 0 0,-1 1 0 0 0,1 0 0 0 0,0-1 0 0 0,0 1 0 0 0,1 0 0 0 0,-1 0 0 0 0,0-1 0 0 0,1 1-1 0 0,0 0 1 0 0,-1 0 0 0 0,1 1 0 0 0,0-1 0 0 0,2-2 0 0 0,9-11-729 0 0,-3 3 272 0 0,0 0 0 0 0,1 1-1 0 0,12-10 1 0 0,-5 5-206 0 0,7-10-374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3.727"/>
    </inkml:context>
    <inkml:brush xml:id="br0">
      <inkml:brushProperty name="width" value="0.1" units="cm"/>
      <inkml:brushProperty name="height" value="0.1" units="cm"/>
    </inkml:brush>
  </inkml:definitions>
  <inkml:trace contextRef="#ctx0" brushRef="#br0">13 2 11485 0 0,'3'0'147'0'0,"-1"1"-1"0"0,1-1 1 0 0,0 0-1 0 0,0 0 1 0 0,0 0-1 0 0,0 0 1 0 0,0 0-1 0 0,0-1 1 0 0,-1 1-1 0 0,4-2 1 0 0,9 14 3674 0 0,-8-8-3568 0 0,-2 0-1 0 0,1 1 1 0 0,9 9-1 0 0,-12-9-179 0 0,1 1 0 0 0,-1 0 0 0 0,0 1 0 0 0,0-1 0 0 0,-1 0 0 0 0,0 1 0 0 0,0-1 0 0 0,0 1 0 0 0,-1 0-1 0 0,0 0 1 0 0,0 0 0 0 0,-1-1 0 0 0,0 1 0 0 0,0 0 0 0 0,-2 7 0 0 0,1-1-85 0 0,-2 0 1 0 0,1 0-1 0 0,-2 0 0 0 0,0-1 1 0 0,0 1-1 0 0,-1-1 0 0 0,-7 11 1 0 0,8-15-317 0 0,-1-1 1 0 0,-1 0 0 0 0,1-1-1 0 0,-13 12 1 0 0,12-14-388 0 0,1 1 1 0 0,0 1 0 0 0,0-1-1 0 0,1 1 1 0 0,-1 0-1 0 0,-4 8 1 0 0,4-6-789 0 0,3 0-49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2.364"/>
    </inkml:context>
    <inkml:brush xml:id="br0">
      <inkml:brushProperty name="width" value="0.1" units="cm"/>
      <inkml:brushProperty name="height" value="0.1" units="cm"/>
    </inkml:brush>
  </inkml:definitions>
  <inkml:trace contextRef="#ctx0" brushRef="#br0">612 4 9061 0 0,'-3'-3'2325'0'0,"-2"19"-1306"0"0,-3 6-563 0 0,-184 538 4892 0 0,-13 32-2011 0 0,150-452-2465 0 0,5 3 0 0 0,-31 154 0 0 0,77-275-859 0 0,-5 16 18 0 0,12-47-826 0 0,0 1 0 0 0,-1-2 1 0 0,0 1-1 0 0,-1 0 0 0 0,0 0 1 0 0,-1-14-1 0 0,0-2-1567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4.052"/>
    </inkml:context>
    <inkml:brush xml:id="br0">
      <inkml:brushProperty name="width" value="0.1" units="cm"/>
      <inkml:brushProperty name="height" value="0.1" units="cm"/>
    </inkml:brush>
  </inkml:definitions>
  <inkml:trace contextRef="#ctx0" brushRef="#br0">53 1 6753 0 0,'0'2'-120'0'0,"-8"-2"116"0"0,6 8-104 0 0,-2 1 116 0 0,-7 1-120 0 0,-1 1 56 0 0,6 1-100 0 0,2 7-184 0 0,-2-4-189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4.392"/>
    </inkml:context>
    <inkml:brush xml:id="br0">
      <inkml:brushProperty name="width" value="0.1" units="cm"/>
      <inkml:brushProperty name="height" value="0.1" units="cm"/>
    </inkml:brush>
  </inkml:definitions>
  <inkml:trace contextRef="#ctx0" brushRef="#br0">116 160 8265 0 0,'-5'-3'338'0'0,"0"1"0"0"0,0-1 0 0 0,1 0-1 0 0,-1 0 1 0 0,0 0 0 0 0,1-1 0 0 0,0 0 0 0 0,0 0 0 0 0,0 0 0 0 0,1 0 0 0 0,-1 0 0 0 0,-2-11 1479 0 0,14 17-1150 0 0,6 5-176 0 0,-9-4-425 0 0,-1 0-1 0 0,1 1 1 0 0,-1 0-1 0 0,0 0 0 0 0,0 0 1 0 0,0 0-1 0 0,-1 1 1 0 0,1-1-1 0 0,-1 1 0 0 0,0 0 1 0 0,0 0-1 0 0,-1 0 0 0 0,1 0 1 0 0,-1 1-1 0 0,1 5 1 0 0,-1-4-56 0 0,-1-1 1 0 0,0 1 0 0 0,0-1-1 0 0,0 1 1 0 0,-1 0 0 0 0,0-1-1 0 0,-1 1 1 0 0,1-1 0 0 0,-1 1-1 0 0,0-1 1 0 0,-1 1 0 0 0,0-1-1 0 0,0 1 1 0 0,0-1 0 0 0,-1 0-1 0 0,0 0 1 0 0,0 0 0 0 0,0-1-1 0 0,-1 1 1 0 0,-5 6 0 0 0,-36 33-50 0 0,43-43-6 0 0,-1 1-1 0 0,1-1 1 0 0,-1 0-1 0 0,0 0 0 0 0,0-1 1 0 0,0 1-1 0 0,0-1 0 0 0,0 1 1 0 0,-1-1-1 0 0,1 0 1 0 0,0 0-1 0 0,-1 0 0 0 0,1-1 1 0 0,-1 1-1 0 0,-3 0 0 0 0,6-1 18 0 0,1-1-1 0 0,0 1 0 0 0,-1 0 0 0 0,1 0 0 0 0,0 0 0 0 0,-1 0 0 0 0,1 0 0 0 0,0 0 0 0 0,-1 0 0 0 0,1 0 1 0 0,0 0-1 0 0,0-1 0 0 0,-1 1 0 0 0,1 0 0 0 0,0 0 0 0 0,0 0 0 0 0,-1-1 0 0 0,1 1 0 0 0,0 0 0 0 0,0 0 0 0 0,-1-1 1 0 0,1 1-1 0 0,0 0 0 0 0,0-1 0 0 0,0 1 0 0 0,0 0 0 0 0,0 0 0 0 0,-1-1 0 0 0,1 1 0 0 0,0 0 0 0 0,0-1 1 0 0,0 1-1 0 0,0-1 0 0 0,3-14-569 0 0,14-14-15 0 0,-17 27 566 0 0,7-8-98 0 0,95-140-822 0 0,-83 125 940 0 0,1 1-1 0 0,1 2 0 0 0,44-39 0 0 0,-58 56 36 0 0,0 0-1 0 0,0 1 0 0 0,0-1 0 0 0,1 2 0 0 0,0-1 1 0 0,0 1-1 0 0,0 0 0 0 0,0 0 0 0 0,11-1 0 0 0,-17 4 23 0 0,0-1-1 0 0,1 1 1 0 0,-1 0 0 0 0,0 0-1 0 0,0 0 1 0 0,0 0-1 0 0,1 0 1 0 0,-1 0-1 0 0,0 1 1 0 0,0-1-1 0 0,0 1 1 0 0,0-1 0 0 0,0 1-1 0 0,0 0 1 0 0,0 0-1 0 0,0 0 1 0 0,0 0-1 0 0,0 0 1 0 0,0 1-1 0 0,0-1 1 0 0,-1 0 0 0 0,1 1-1 0 0,-1-1 1 0 0,1 1-1 0 0,-1 0 1 0 0,1 0-1 0 0,-1-1 1 0 0,0 1-1 0 0,0 0 1 0 0,0 0 0 0 0,0 0-1 0 0,0 0 1 0 0,0 0-1 0 0,-1 0 1 0 0,1 0-1 0 0,-1 1 1 0 0,1-1-1 0 0,-1 0 1 0 0,0 4 0 0 0,1 13 111 0 0,-1 0-1 0 0,-1 0 1 0 0,0 0 0 0 0,-2 0 0 0 0,0 0 0 0 0,-1 0 0 0 0,-1-1 0 0 0,-1 0 0 0 0,-11 25 0 0 0,13-35-139 0 0,1 1-1 0 0,1-1 1 0 0,-4 17 0 0 0,33-59-638 0 0,35-69 85 0 0,-46 74 423 0 0,2 0-1 0 0,0 1 1 0 0,30-34 0 0 0,-43 56 121 0 0,1 1 1 0 0,0 0 0 0 0,10-8 0 0 0,-14 12 5 0 0,-1 0 1 0 0,1 0 0 0 0,-1 0-1 0 0,1 0 1 0 0,-1 0-1 0 0,1 0 1 0 0,0 1 0 0 0,-1-1-1 0 0,1 1 1 0 0,0-1 0 0 0,0 1-1 0 0,-1 0 1 0 0,1 0 0 0 0,0-1-1 0 0,0 1 1 0 0,-1 0-1 0 0,1 1 1 0 0,0-1 0 0 0,0 0-1 0 0,0 0 1 0 0,-1 1 0 0 0,4 0-1 0 0,-4 1 7 0 0,0-1-1 0 0,0 0 1 0 0,0 1-1 0 0,0-1 1 0 0,0 1-1 0 0,0-1 1 0 0,-1 1-1 0 0,1-1 1 0 0,0 1-1 0 0,-1-1 1 0 0,1 1-1 0 0,-1 0 1 0 0,1-1-1 0 0,-1 1 1 0 0,0 0-1 0 0,0 0 1 0 0,0-1-1 0 0,0 1 1 0 0,0 0-1 0 0,0 0 1 0 0,0-1-1 0 0,-1 1 0 0 0,0 2 1 0 0,-10 42 76 0 0,-24 48 56 0 0,-7 21-578 0 0,40-108 149 0 0,1-1-1 0 0,0 0 1 0 0,0 0-1 0 0,1 1 1 0 0,0-1-1 0 0,0 0 1 0 0,0 1-1 0 0,1-1 1 0 0,0 0-1 0 0,0 1 1 0 0,1-1-1 0 0,0 0 1 0 0,0 0-1 0 0,0 0 1 0 0,4 7-1 0 0,2 3-1046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4.795"/>
    </inkml:context>
    <inkml:brush xml:id="br0">
      <inkml:brushProperty name="width" value="0.1" units="cm"/>
      <inkml:brushProperty name="height" value="0.1" units="cm"/>
    </inkml:brush>
  </inkml:definitions>
  <inkml:trace contextRef="#ctx0" brushRef="#br0">157 96 7005 0 0,'-1'3'53'0'0,"-1"-1"1"0"0,1 1-1 0 0,1-1 0 0 0,-1 1 1 0 0,0-1-1 0 0,1 1 1 0 0,-1 4-1 0 0,-4 13 368 0 0,-1-2 12 0 0,0 1 1 0 0,1-1 0 0 0,1 1-1 0 0,1 1 1 0 0,1-1 0 0 0,0 24-1 0 0,-6 44 681 0 0,-2-44-437 0 0,-1-1-1 0 0,-34 80 0 0 0,26-73-530 0 0,15-38-140 0 0,0-3-2 0 0,1 0-1 0 0,0 1 0 0 0,0 0 0 0 0,1-1 0 0 0,-2 18 1 0 0,19-77-617 0 0,-2-149-1013 0 0,0 1 1247 0 0,-9 174 377 0 0,1-1 1 0 0,1 1 0 0 0,0 0-1 0 0,2 1 1 0 0,19-39-1 0 0,-24 57 4 0 0,0 0-1 0 0,1 0 1 0 0,0 0-1 0 0,0 1 1 0 0,0 0-1 0 0,0 0 0 0 0,1 0 1 0 0,0 0-1 0 0,0 1 1 0 0,1 0-1 0 0,-1 0 1 0 0,1 0-1 0 0,6-3 1 0 0,-8 5 22 0 0,-1 1 1 0 0,1 0-1 0 0,0 0 1 0 0,-1 0 0 0 0,1 0-1 0 0,0 0 1 0 0,-1 1-1 0 0,1 0 1 0 0,0 0 0 0 0,-1 0-1 0 0,1 0 1 0 0,0 0-1 0 0,0 1 1 0 0,-1 0 0 0 0,1-1-1 0 0,0 1 1 0 0,-1 1 0 0 0,1-1-1 0 0,-1 1 1 0 0,0-1-1 0 0,1 1 1 0 0,-1 0 0 0 0,0 0-1 0 0,5 5 1 0 0,0-1 82 0 0,-1 1 0 0 0,0 0 0 0 0,0 0 0 0 0,-1 1 0 0 0,0 0 1 0 0,0 0-1 0 0,-1 1 0 0 0,0-1 0 0 0,7 18 0 0 0,-10-20-56 0 0,0 0-1 0 0,0 0 1 0 0,-1 1-1 0 0,1-1 1 0 0,-1 1-1 0 0,-1-1 1 0 0,1 1 0 0 0,-1 0-1 0 0,0-1 1 0 0,-1 1-1 0 0,1-1 1 0 0,-1 1-1 0 0,-1-1 1 0 0,1 1-1 0 0,-5 9 1 0 0,1-5-79 0 0,0-1 1 0 0,-1 0-1 0 0,0 0 0 0 0,-1-1 1 0 0,1 0-1 0 0,-2 0 0 0 0,0-1 1 0 0,0 0-1 0 0,0 0 0 0 0,-1 0 1 0 0,0-1-1 0 0,0-1 0 0 0,-1 0 1 0 0,0 0-1 0 0,0-1 0 0 0,0 0 1 0 0,-15 5-1 0 0,-47 17-4469 0 0,64-24 3077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5.128"/>
    </inkml:context>
    <inkml:brush xml:id="br0">
      <inkml:brushProperty name="width" value="0.1" units="cm"/>
      <inkml:brushProperty name="height" value="0.1" units="cm"/>
    </inkml:brush>
  </inkml:definitions>
  <inkml:trace contextRef="#ctx0" brushRef="#br0">30 1 8729 0 0,'-25'12'3519'0'0,"23"14"-1618"0"0,1-21-1719 0 0,0 1 0 0 0,1-1 0 0 0,0 0 0 0 0,0 1 0 0 0,0-1 0 0 0,1 1 0 0 0,1 8 0 0 0,2 0 43 0 0,34 135 1612 0 0,-33-122-1691 0 0,-1 0 0 0 0,-1 1 0 0 0,-2 44 1 0 0,-3-48-281 0 0,1 1-1029 0 0,1 27-1 0 0,-6 3-4461 0 0,4-42 3764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5.466"/>
    </inkml:context>
    <inkml:brush xml:id="br0">
      <inkml:brushProperty name="width" value="0.1" units="cm"/>
      <inkml:brushProperty name="height" value="0.1" units="cm"/>
    </inkml:brush>
  </inkml:definitions>
  <inkml:trace contextRef="#ctx0" brushRef="#br0">8 308 8365 0 0,'-1'1'202'0'0,"0"1"-1"0"0,0-1 1 0 0,1 1 0 0 0,-1 0 0 0 0,0 0 0 0 0,0-1-1 0 0,1 1 1 0 0,-1 0 0 0 0,1 0 0 0 0,0 0-1 0 0,-1 0 1 0 0,1 0 0 0 0,0-1 0 0 0,0 1 0 0 0,0 0-1 0 0,1 0 1 0 0,-1 0 0 0 0,0 0 0 0 0,2 3 0 0 0,-1 19 1114 0 0,-3-8-1074 0 0,0 1-1 0 0,2 18 0 0 0,0-23-229 0 0,6 38-3263 0 0,-6-50 3212 0 0,0 0 1 0 0,0 0-1 0 0,0 1 0 0 0,0-1 0 0 0,0 0 0 0 0,0 0 0 0 0,1 0 0 0 0,-1 1 0 0 0,0-1 0 0 0,0 0 0 0 0,0 0 1 0 0,0 0-1 0 0,0 1 0 0 0,0-1 0 0 0,0 0 0 0 0,0 0 0 0 0,1 0 0 0 0,-1 0 0 0 0,0 1 0 0 0,0-1 0 0 0,0 0 0 0 0,0 0 1 0 0,1 0-1 0 0,-1 0 0 0 0,0 0 0 0 0,0 0 0 0 0,0 0 0 0 0,0 1 0 0 0,1-1 0 0 0,-1 0 0 0 0,0 0 0 0 0,0 0 1 0 0,0 0-1 0 0,1 0 0 0 0,-1 0 0 0 0,0 0 0 0 0,0 0 0 0 0,0 0 0 0 0,1 0 0 0 0,3 3-1665 0 0</inkml:trace>
  <inkml:trace contextRef="#ctx0" brushRef="#br0" timeOffset="1">142 0 7133 0 0,'-10'0'88'0'0,"2"1"36"0"0,0 3 24 0 0,-4 0 32 0 0,1-2 4 0 0,1 1-4 0 0,4 2 12 0 0,-2 0-4 0 0,2 0-92 0 0,0 0-52 0 0,2 2-72 0 0,2-1-80 0 0,-2 0-116 0 0,6 0-112 0 0,-2-4-4 0 0,4 3-144 0 0,-4 1-176 0 0,4-5-232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5.798"/>
    </inkml:context>
    <inkml:brush xml:id="br0">
      <inkml:brushProperty name="width" value="0.1" units="cm"/>
      <inkml:brushProperty name="height" value="0.1" units="cm"/>
    </inkml:brush>
  </inkml:definitions>
  <inkml:trace contextRef="#ctx0" brushRef="#br0">278 175 7133 0 0,'-6'-54'428'0'0,"5"41"56"0"0,0-1-1 0 0,-1 1 1 0 0,0 0-1 0 0,-1-1 1 0 0,-1 1-1 0 0,-9-23 1 0 0,12 36-437 0 0,1-1 1 0 0,-1 1-1 0 0,1-1 1 0 0,-1 1-1 0 0,0 0 1 0 0,1-1-1 0 0,-1 1 1 0 0,1 0 0 0 0,-1-1-1 0 0,0 1 1 0 0,0 0-1 0 0,1 0 1 0 0,-1-1-1 0 0,0 1 1 0 0,0 0-1 0 0,1 0 1 0 0,-1 0 0 0 0,0 0-1 0 0,0 0 1 0 0,1 0-1 0 0,-1 0 1 0 0,0 0-1 0 0,1 1 1 0 0,-1-1-1 0 0,0 0 1 0 0,0 0-1 0 0,1 1 1 0 0,-1-1 0 0 0,0 0-1 0 0,1 1 1 0 0,-1-1-1 0 0,0 0 1 0 0,1 1-1 0 0,-1-1 1 0 0,1 1-1 0 0,-2 0 1 0 0,-22 19 632 0 0,10-2-421 0 0,0 0 0 0 0,1 0 0 0 0,1 1 0 0 0,1 1 0 0 0,1 0 0 0 0,0 1 0 0 0,2 0 0 0 0,0 0 0 0 0,1 1 0 0 0,2-1 0 0 0,0 2 0 0 0,-4 43 0 0 0,7 9 487 0 0,2 0-1 0 0,16 117 0 0 0,-5-79-180 0 0,-1-18-344 0 0,4 75-49 0 0,-13-141-266 0 0,-2 1 0 0 0,0-1 0 0 0,-11 50 0 0 0,11-75-127 0 0,0 0 0 0 0,0 1 1 0 0,-1-1-1 0 0,0 0 0 0 0,0 0 0 0 0,0 0 1 0 0,0 0-1 0 0,-1 0 0 0 0,1-1 0 0 0,-1 1 0 0 0,0-1 1 0 0,-5 5-1 0 0,5-5-238 0 0,0-1 0 0 0,-1 1 1 0 0,1-1-1 0 0,-1 0 0 0 0,0 0 0 0 0,1 0 0 0 0,-1-1 1 0 0,0 1-1 0 0,0-1 0 0 0,0 0 0 0 0,0 0 1 0 0,0 0-1 0 0,-7 0 0 0 0,-3-2-1353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6.123"/>
    </inkml:context>
    <inkml:brush xml:id="br0">
      <inkml:brushProperty name="width" value="0.1" units="cm"/>
      <inkml:brushProperty name="height" value="0.1" units="cm"/>
    </inkml:brush>
  </inkml:definitions>
  <inkml:trace contextRef="#ctx0" brushRef="#br0">1 149 5481 0 0,'42'-10'199'0'0,"20"3"-107"0"0,-43 5-399 0 0,30-5 0 0 0,-35 3 201 0 0,-1 0-1 0 0,1 0 1 0 0,-1-2-1 0 0,15-7 1 0 0,-23 11 212 0 0,-1-1-1 0 0,1 0 1 0 0,0 0 0 0 0,-1-1 0 0 0,0 1 0 0 0,0-1 0 0 0,0 0 0 0 0,0 0 0 0 0,-1 0-1 0 0,1-1 1 0 0,-1 1 0 0 0,0-1 0 0 0,3-7 0 0 0,-5 10 110 0 0,5-15 968 0 0,-5 17-1111 0 0,-1 0 0 0 0,0-1 0 0 0,0 1 0 0 0,0 0 0 0 0,1-1 0 0 0,-1 1 1 0 0,0 0-1 0 0,0-1 0 0 0,0 1 0 0 0,0 0 0 0 0,0-1 0 0 0,0 1 0 0 0,0 0 0 0 0,0-1 0 0 0,0 1 0 0 0,0 0 1 0 0,0-1-1 0 0,0 1 0 0 0,0 0 0 0 0,0-1 0 0 0,0 1 0 0 0,0 0 0 0 0,0 0 0 0 0,-1-1 0 0 0,1 1 0 0 0,0 0 1 0 0,0-1-1 0 0,0 1 0 0 0,0 0 0 0 0,-1 0 0 0 0,1-1 0 0 0,0 1 0 0 0,0 0 0 0 0,-1 0 0 0 0,1-1 0 0 0,0 1 1 0 0,0 0-1 0 0,-1 0 0 0 0,1 0 0 0 0,0 0 0 0 0,0-1 0 0 0,-1 1 0 0 0,0 0 0 0 0,0 3 102 0 0,-1 0-1 0 0,1 0 1 0 0,0 0-1 0 0,0 0 0 0 0,0 0 1 0 0,0 1-1 0 0,1-1 1 0 0,-1 0-1 0 0,1 5 1 0 0,-1-3-18 0 0,-3 28 204 0 0,0 49-1 0 0,1-1-406 0 0,2-27-1632 0 0,1-28-1509 0 0,0-16 1828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6.446"/>
    </inkml:context>
    <inkml:brush xml:id="br0">
      <inkml:brushProperty name="width" value="0.1" units="cm"/>
      <inkml:brushProperty name="height" value="0.1" units="cm"/>
    </inkml:brush>
  </inkml:definitions>
  <inkml:trace contextRef="#ctx0" brushRef="#br0">41 1 7165 0 0,'-9'2'52'0'0,"3"2"56"0"0,0-3 8 0 0,6 4 12 0 0,-8-5 8 0 0,4 4-20 0 0,0-4-4 0 0,0 3 20 0 0,4-2-56 0 0,0 3-64 0 0,0-3-92 0 0,0 3-80 0 0,0 1-128 0 0,4-1-388 0 0,-2 1 76 0 0,2-2-276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7.079"/>
    </inkml:context>
    <inkml:brush xml:id="br0">
      <inkml:brushProperty name="width" value="0.1" units="cm"/>
      <inkml:brushProperty name="height" value="0.1" units="cm"/>
    </inkml:brush>
  </inkml:definitions>
  <inkml:trace contextRef="#ctx0" brushRef="#br0">155 489 8429 0 0,'1'1'10'0'0,"0"-1"0"0"0,0 0 0 0 0,0 0 0 0 0,-1 0 0 0 0,1 0 0 0 0,0 0 0 0 0,0 0 0 0 0,0-1 0 0 0,0 1 0 0 0,-1 0 0 0 0,1 0 0 0 0,0-1 0 0 0,0 1 0 0 0,-1 0 0 0 0,1-1 0 0 0,0 1 0 0 0,0 0 0 0 0,-1-1 0 0 0,1 1 0 0 0,-1-1 0 0 0,1 0 0 0 0,0 1 0 0 0,0-1 0 0 0,0-18 1695 0 0,-1 8-1041 0 0,0 10-610 0 0,0 0-1 0 0,0 0 1 0 0,0 1 0 0 0,0-1-1 0 0,-1 0 1 0 0,1 0-1 0 0,0 1 1 0 0,0-1-1 0 0,-1 0 1 0 0,1 0 0 0 0,0 1-1 0 0,-1-1 1 0 0,1 0-1 0 0,0 1 1 0 0,-1-1-1 0 0,1 0 1 0 0,-1 1 0 0 0,1-1-1 0 0,-1 1 1 0 0,0-1-1 0 0,1 1 1 0 0,-1-1-1 0 0,1 1 1 0 0,-1-1 0 0 0,0 1-1 0 0,0 0 1 0 0,1-1-1 0 0,-1 1 1 0 0,0 0-1 0 0,1 0 1 0 0,-1 0 0 0 0,0-1-1 0 0,0 1 1 0 0,0 0-1 0 0,1 0 1 0 0,-2 0-1 0 0,-1 0 11 0 0,1 0 0 0 0,0 0 0 0 0,-1 1-1 0 0,1-1 1 0 0,0 0 0 0 0,-1 1 0 0 0,1 0 0 0 0,0-1-1 0 0,0 1 1 0 0,-4 2 0 0 0,-8 6 151 0 0,2 0 0 0 0,-1 1 0 0 0,2 0 0 0 0,-17 17 0 0 0,23-21-129 0 0,-1 1 0 0 0,1-1 0 0 0,0 1 0 0 0,1 1 0 0 0,0-1 0 0 0,0 0 0 0 0,0 1-1 0 0,1 0 1 0 0,-4 15 0 0 0,7-21-77 0 0,-1 0-1 0 0,1 0 0 0 0,0 0 1 0 0,-1 0-1 0 0,1 0 1 0 0,0 0-1 0 0,1 0 1 0 0,-1-1-1 0 0,0 1 1 0 0,0 0-1 0 0,1 0 0 0 0,-1 0 1 0 0,1 0-1 0 0,0 0 1 0 0,0 0-1 0 0,-1 0 1 0 0,1-1-1 0 0,0 1 1 0 0,1 0-1 0 0,-1-1 0 0 0,0 1 1 0 0,0-1-1 0 0,1 1 1 0 0,-1-1-1 0 0,1 1 1 0 0,-1-1-1 0 0,1 0 0 0 0,-1 0 1 0 0,1 0-1 0 0,0 0 1 0 0,0 0-1 0 0,-1 0 1 0 0,1 0-1 0 0,0-1 1 0 0,0 1-1 0 0,2 0 0 0 0,8 1-64 0 0,0 1 0 0 0,1-2-1 0 0,-1 0 1 0 0,21 0-1 0 0,-27-1-13 0 0,178-11-2771 0 0,-70 3 683 0 0,-104 7 1935 0 0,38-3-514 0 0,-44 4 686 0 0,0-1-1 0 0,-1 0 0 0 0,1 0 1 0 0,-1 0-1 0 0,1 0 0 0 0,-1-1 1 0 0,1 1-1 0 0,-1-1 0 0 0,6-4 1 0 0,-8 5 46 0 0,0 0 1 0 0,0-1-1 0 0,0 1 1 0 0,0 0-1 0 0,0-1 1 0 0,0 1-1 0 0,0-1 1 0 0,-1 1-1 0 0,1-1 1 0 0,-1 1-1 0 0,1-1 1 0 0,-1 1-1 0 0,0-1 1 0 0,1 0 0 0 0,-1 1-1 0 0,0-1 1 0 0,0 0-1 0 0,0 1 1 0 0,0-1-1 0 0,0 0 1 0 0,-1 1-1 0 0,1-1 1 0 0,0 0-1 0 0,-1 1 1 0 0,0-1-1 0 0,1 1 1 0 0,-1-1-1 0 0,-1-1 1 0 0,-2-7 45 0 0,-1 1 0 0 0,-1 0 1 0 0,-8-11-1 0 0,7 10 19 0 0,-10-19 138 0 0,11 19-68 0 0,1 1 0 0 0,-1-1 0 0 0,-1 1 0 0 0,0 1 0 0 0,-14-16 0 0 0,20 24-115 0 0,0 0 0 0 0,1 0 0 0 0,-1 0 0 0 0,1-1 0 0 0,-1 1-1 0 0,0 0 1 0 0,1 0 0 0 0,-1 0 0 0 0,1 0 0 0 0,-1 0 0 0 0,0 0-1 0 0,1 0 1 0 0,-1 0 0 0 0,1 0 0 0 0,-1 1 0 0 0,0-1 0 0 0,1 0 0 0 0,-1 0-1 0 0,1 1 1 0 0,-1-1 0 0 0,1 0 0 0 0,-1 0 0 0 0,1 1 0 0 0,-1-1-1 0 0,1 1 1 0 0,-1-1 0 0 0,1 0 0 0 0,-1 1 0 0 0,1-1 0 0 0,0 1 0 0 0,-1-1-1 0 0,1 1 1 0 0,0-1 0 0 0,-1 1 0 0 0,1 1 0 0 0,-16 25 370 0 0,12-20-259 0 0,-14 23 294 0 0,-23 52-1 0 0,41-82-414 0 0,-1 1 0 0 0,1-1-1 0 0,0 1 1 0 0,0-1 0 0 0,0 0 0 0 0,-1 1-1 0 0,1-1 1 0 0,0 1 0 0 0,0-1 0 0 0,0 1-1 0 0,0-1 1 0 0,0 1 0 0 0,0-1 0 0 0,0 1-1 0 0,0-1 1 0 0,0 1 0 0 0,0-1 0 0 0,1 0-1 0 0,-1 1 1 0 0,0-1 0 0 0,0 1 0 0 0,0-1 0 0 0,0 1-1 0 0,1-1 1 0 0,-1 0 0 0 0,0 1 0 0 0,0-1-1 0 0,1 1 1 0 0,-1-1 0 0 0,0 0 0 0 0,1 1-1 0 0,-1-1 1 0 0,0 0 0 0 0,1 0 0 0 0,-1 1-1 0 0,1-1 1 0 0,-1 0 0 0 0,1 1 0 0 0,1-1-2 0 0,1 1 1 0 0,-1 0 0 0 0,0-1 0 0 0,1 0 0 0 0,-1 1-1 0 0,1-1 1 0 0,-1 0 0 0 0,4-1 0 0 0,49-7-237 0 0,-54 7 214 0 0,77-20-664 0 0,-69 18 640 0 0,-1 0 1 0 0,0-1 0 0 0,0 0 0 0 0,0 0-1 0 0,0-1 1 0 0,-1 0 0 0 0,8-6 0 0 0,-9 4 132 0 0,-7 6 154 0 0,-14 14 129 0 0,11-7-318 0 0,1-1 0 0 0,0 1 0 0 0,0-1 0 0 0,0 1-1 0 0,1 0 1 0 0,0 0 0 0 0,0 0 0 0 0,1 1 0 0 0,-1-1 0 0 0,1 0 0 0 0,1 1 0 0 0,-1-1 0 0 0,1 0-1 0 0,0 1 1 0 0,1-1 0 0 0,-1 1 0 0 0,1-1 0 0 0,0 0 0 0 0,1 0 0 0 0,0 1 0 0 0,4 10 0 0 0,-5-16-55 0 0,0 0 0 0 0,0 0 1 0 0,0 0-1 0 0,0 0 0 0 0,0 0 1 0 0,0 0-1 0 0,1 0 0 0 0,-1 0 1 0 0,0-1-1 0 0,0 1 1 0 0,1-1-1 0 0,-1 1 0 0 0,0-1 1 0 0,1 1-1 0 0,-1-1 0 0 0,0 0 1 0 0,1 1-1 0 0,-1-1 1 0 0,1 0-1 0 0,-1 0 0 0 0,0 0 1 0 0,1 0-1 0 0,-1 0 0 0 0,1 0 1 0 0,-1-1-1 0 0,0 1 1 0 0,1 0-1 0 0,-1-1 0 0 0,0 1 1 0 0,1-1-1 0 0,1-1 0 0 0,6-1-97 0 0,-1-1-1 0 0,0 0 0 0 0,11-8 1 0 0,-10 7-92 0 0,-1-1 0 0 0,0 1-1 0 0,0-1 1 0 0,-1-1 0 0 0,1 1 0 0 0,-2-1 0 0 0,1-1 0 0 0,-1 1 0 0 0,0-1 0 0 0,0 0 0 0 0,-1 0-1 0 0,0-1 1 0 0,5-13 0 0 0,1-8 154 0 0,-2-1-1 0 0,-1-1 1 0 0,-1 1-1 0 0,-1-1 1 0 0,-2-1-1 0 0,-2 1 1 0 0,-1 0-1 0 0,-1-1 1 0 0,-5-33 0 0 0,1 6 103 0 0,4 43 13 0 0,-1-1 1 0 0,-1 0-1 0 0,0 1 1 0 0,-1 0-1 0 0,-9-26 1 0 0,12 43-80 0 0,0 0 1 0 0,0 0-1 0 0,0 0 0 0 0,0 0 1 0 0,0 0-1 0 0,0 0 0 0 0,0 0 0 0 0,0 0 1 0 0,0 0-1 0 0,0-1 0 0 0,0 1 1 0 0,0 0-1 0 0,0 0 0 0 0,-1 0 1 0 0,1 0-1 0 0,0 0 0 0 0,0 0 1 0 0,0 0-1 0 0,0 0 0 0 0,0 0 1 0 0,0 0-1 0 0,0 0 0 0 0,0 0 1 0 0,0 0-1 0 0,0 0 0 0 0,0 0 1 0 0,-1 0-1 0 0,1 0 0 0 0,0 0 0 0 0,0 0 1 0 0,0 0-1 0 0,0 0 0 0 0,0 0 1 0 0,0 0-1 0 0,0 0 0 0 0,0 0 1 0 0,0 0-1 0 0,0 0 0 0 0,-1 0 1 0 0,1 0-1 0 0,0 0 0 0 0,0 0 1 0 0,0 0-1 0 0,0 1 0 0 0,0-1 1 0 0,0 0-1 0 0,0 0 0 0 0,0 0 1 0 0,0 0-1 0 0,0 0 0 0 0,0 0 0 0 0,0 0 1 0 0,0 0-1 0 0,0 0 0 0 0,0 0 1 0 0,0 0-1 0 0,0 0 0 0 0,0 1 1 0 0,0-1-1 0 0,0 0 0 0 0,0 0 1 0 0,0 0-1 0 0,0 0 0 0 0,0 0 1 0 0,0 0-1 0 0,0 0 0 0 0,0 0 1 0 0,0 1-1 0 0,-5 11 104 0 0,-1 13 61 0 0,0 34 323 0 0,3 0 0 0 0,4 61 0 0 0,0-32-39 0 0,-1-40-211 0 0,-2-26-233 0 0,2 0 1 0 0,0 0 0 0 0,1 0-1 0 0,2 0 1 0 0,0 0 0 0 0,10 33 0 0 0,-1-18-547 0 0,-10-27 112 0 0,1 0 0 0 0,1-1-1 0 0,0 1 1 0 0,0-1 0 0 0,1 1 0 0 0,6 9 0 0 0,-9-18 231 0 0,-1 1 0 0 0,0 0 1 0 0,0 0-1 0 0,0-1 0 0 0,0 1 1 0 0,0 0-1 0 0,0 0 1 0 0,0 0-1 0 0,0 3 0 0 0,2 4-966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7.403"/>
    </inkml:context>
    <inkml:brush xml:id="br0">
      <inkml:brushProperty name="width" value="0.1" units="cm"/>
      <inkml:brushProperty name="height" value="0.1" units="cm"/>
    </inkml:brush>
  </inkml:definitions>
  <inkml:trace contextRef="#ctx0" brushRef="#br0">1 121 5693 0 0,'0'-1'8'0'0,"0"0"1"0"0,0 1 0 0 0,0-1 0 0 0,0 0 0 0 0,0 0 0 0 0,0 1 0 0 0,0-1 0 0 0,0 0-1 0 0,0 1 1 0 0,0-1 0 0 0,0 0 0 0 0,1 0 0 0 0,-1 1 0 0 0,0-1 0 0 0,0 0 0 0 0,1 1-1 0 0,-1-1 1 0 0,1 1 0 0 0,-1-1 0 0 0,0 0 0 0 0,1 1 0 0 0,-1-1 0 0 0,1 1 0 0 0,-1-1-1 0 0,2 0 1 0 0,15 3 390 0 0,1 2-256 0 0,20-2-107 0 0,0-2 0 0 0,0-2 0 0 0,0-1 0 0 0,0-2 0 0 0,45-12 0 0 0,-76 15-13 0 0,-6 2 30 0 0,0 0-1 0 0,0 0 1 0 0,0 0-1 0 0,0 0 0 0 0,0 0 1 0 0,0-1-1 0 0,0 1 1 0 0,0 0-1 0 0,0-1 1 0 0,0 1-1 0 0,0-1 1 0 0,0 1-1 0 0,0-1 1 0 0,0 0-1 0 0,-1 1 1 0 0,1-1-1 0 0,1-1 1 0 0,-2 1 43 0 0,0-1 1 0 0,-1 0-1 0 0,1 0 1 0 0,0 0-1 0 0,-1 0 1 0 0,1 0-1 0 0,-1 1 1 0 0,0-1-1 0 0,1 0 1 0 0,-1 0-1 0 0,-2-1 1 0 0,1-2 75 0 0,0-1 0 0 0,1 1 1 0 0,-1 0-1 0 0,1-1 0 0 0,0 1 0 0 0,0-1 1 0 0,0-7-1 0 0,8 30 455 0 0,-3 23-413 0 0,-2 0-1 0 0,-2 0 1 0 0,-5 48 0 0 0,3-60-348 0 0,2 31 0 0 0,0-30-1573 0 0,2-25 893 0 0,1-2-183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3.005"/>
    </inkml:context>
    <inkml:brush xml:id="br0">
      <inkml:brushProperty name="width" value="0.1" units="cm"/>
      <inkml:brushProperty name="height" value="0.1" units="cm"/>
    </inkml:brush>
  </inkml:definitions>
  <inkml:trace contextRef="#ctx0" brushRef="#br0">304 47 7937 0 0,'2'-2'207'0'0,"-1"0"0"0"0,0 0 1 0 0,0 0-1 0 0,0 0 0 0 0,0 0 1 0 0,0 0-1 0 0,0 0 1 0 0,0 0-1 0 0,-1-1 0 0 0,1 1 1 0 0,0-3-1 0 0,1-6 1504 0 0,-2 11-1660 0 0,0-1 0 0 0,0 1 0 0 0,0 0 0 0 0,0 0 0 0 0,0-1 0 0 0,0 1 0 0 0,0 0 0 0 0,0 0 0 0 0,0-1 1 0 0,0 1-1 0 0,0 0 0 0 0,0 0 0 0 0,0-1 0 0 0,0 1 0 0 0,-1 0 0 0 0,1 0 0 0 0,0-1 0 0 0,0 1 0 0 0,0 0 0 0 0,0 0 0 0 0,-1 0 1 0 0,1 0-1 0 0,0-1 0 0 0,0 1 0 0 0,0 0 0 0 0,-1 0 0 0 0,1 0 0 0 0,0 0 0 0 0,0 0 0 0 0,0-1 0 0 0,-1 1 0 0 0,1 0 0 0 0,0 0 0 0 0,0 0 1 0 0,-1 0-1 0 0,1 0 0 0 0,0 0 0 0 0,0 0 0 0 0,-1 0 0 0 0,1 0 0 0 0,-1 0 0 0 0,-19 1 782 0 0,14 0-810 0 0,1 1 0 0 0,-1-1-1 0 0,1 1 1 0 0,-1 0 0 0 0,1 0 0 0 0,-8 6 0 0 0,-15 12 145 0 0,2 1 0 0 0,-41 43 0 0 0,50-46-33 0 0,1 1-1 0 0,0 1 1 0 0,-21 37 0 0 0,31-47-111 0 0,1 1 0 0 0,0 0 0 0 0,0 1 1 0 0,1-1-1 0 0,1 1 0 0 0,0 0 1 0 0,1 0-1 0 0,0 0 0 0 0,0 21 1 0 0,1-27 20 0 0,2 0 1 0 0,-1 1 0 0 0,1-1-1 0 0,0 1 1 0 0,0-1 0 0 0,0 0-1 0 0,1 0 1 0 0,0 0 0 0 0,1 1-1 0 0,-1-2 1 0 0,5 9 0 0 0,-4-10-6 0 0,1 0 0 0 0,-1 0 0 0 0,0 0 0 0 0,1-1 0 0 0,0 1 0 0 0,0-1 1 0 0,0 0-1 0 0,0 0 0 0 0,1 0 0 0 0,-1-1 0 0 0,1 0 0 0 0,0 1 0 0 0,-1-1 0 0 0,9 1 1 0 0,-4 0-29 0 0,0-2 0 0 0,0 1 0 0 0,0-1 1 0 0,0-1-1 0 0,0 1 0 0 0,1-2 0 0 0,-1 1 1 0 0,0-1-1 0 0,0-1 0 0 0,0 1 0 0 0,0-2 1 0 0,0 1-1 0 0,0-1 0 0 0,-1 0 0 0 0,1-1 1 0 0,-1 0-1 0 0,0-1 0 0 0,0 1 0 0 0,-1-1 1 0 0,11-10-1 0 0,-6 5-22 0 0,0 0 0 0 0,-1-1 0 0 0,-1-1-1 0 0,0 0 1 0 0,0 0 0 0 0,-1-1 0 0 0,-1 0 0 0 0,0-1 0 0 0,-1 0 0 0 0,0 0 0 0 0,5-19 0 0 0,-8 21-33 0 0,-1-1 0 0 0,0 1 0 0 0,-1-1 0 0 0,0 0 0 0 0,-1 0-1 0 0,-1 0 1 0 0,0 0 0 0 0,-1 0 0 0 0,0 0 0 0 0,-1 1 0 0 0,0-1 0 0 0,-1 0 0 0 0,-1 1 0 0 0,0-1 0 0 0,0 1 0 0 0,-10-17 0 0 0,13 27 16 0 0,0 0-1 0 0,0 0 0 0 0,0 0 0 0 0,0 0 1 0 0,-1 0-1 0 0,1 0 0 0 0,-1 1 1 0 0,1-1-1 0 0,-1 0 0 0 0,0 1 1 0 0,0 0-1 0 0,1-1 0 0 0,-1 1 0 0 0,0 0 1 0 0,0 0-1 0 0,0 0 0 0 0,0 0 1 0 0,-1 0-1 0 0,1 0 0 0 0,0 1 1 0 0,0-1-1 0 0,-1 1 0 0 0,1-1 0 0 0,0 1 1 0 0,0 0-1 0 0,-1 0 0 0 0,1 0 1 0 0,0 0-1 0 0,0 0 0 0 0,-1 1 1 0 0,1-1-1 0 0,0 1 0 0 0,0 0 0 0 0,-1-1 1 0 0,1 1-1 0 0,0 0 0 0 0,0 0 1 0 0,0 0-1 0 0,0 0 0 0 0,0 1 1 0 0,0-1-1 0 0,1 1 0 0 0,-1-1 1 0 0,0 1-1 0 0,-1 2 0 0 0,-8 5-758 0 0,9-8 556 0 0,0 1 1 0 0,0-1 0 0 0,0 1-1 0 0,0 0 1 0 0,1 0-1 0 0,-1 0 1 0 0,0 0 0 0 0,1 0-1 0 0,-1 0 1 0 0,1 0 0 0 0,0 0-1 0 0,0 0 1 0 0,0 1 0 0 0,0-1-1 0 0,0 0 1 0 0,0 1-1 0 0,1-1 1 0 0,-1 1 0 0 0,0 2-1 0 0,3 5-1099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7.729"/>
    </inkml:context>
    <inkml:brush xml:id="br0">
      <inkml:brushProperty name="width" value="0.1" units="cm"/>
      <inkml:brushProperty name="height" value="0.1" units="cm"/>
    </inkml:brush>
  </inkml:definitions>
  <inkml:trace contextRef="#ctx0" brushRef="#br0">66 15 7133 0 0,'-4'-8'56'0'0,"-2"3"40"0"0,-1 4 8 0 0,5 2 8 0 0,-4 0 16 0 0,2 3 0 0 0,-6 1 0 0 0,8 1-4 0 0,-6 5-44 0 0,2 0-60 0 0,2 0-20 0 0,-2 6-116 0 0,6-2-124 0 0,0-1-12 0 0,0 2-192 0 0,0 1-364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8.253"/>
    </inkml:context>
    <inkml:brush xml:id="br0">
      <inkml:brushProperty name="width" value="0.1" units="cm"/>
      <inkml:brushProperty name="height" value="0.1" units="cm"/>
    </inkml:brush>
  </inkml:definitions>
  <inkml:trace contextRef="#ctx0" brushRef="#br0">205 62 7905 0 0,'-49'4'936'0'0,"44"-4"-712"0"0,0-1 0 0 0,-1 1-1 0 0,1 1 1 0 0,-1-1 0 0 0,1 1 0 0 0,0 0-1 0 0,0 0 1 0 0,-1 0 0 0 0,1 1 0 0 0,0 0 0 0 0,0 0-1 0 0,0 0 1 0 0,0 0 0 0 0,1 1 0 0 0,-1 0-1 0 0,-7 6 1 0 0,5-1-112 0 0,1-1-1 0 0,0 1 0 0 0,0 0 1 0 0,1 1-1 0 0,0-1 1 0 0,0 1-1 0 0,1 0 0 0 0,0 0 1 0 0,1 1-1 0 0,-4 15 1 0 0,6-20-88 0 0,0 0 1 0 0,0 0-1 0 0,1 0 0 0 0,0 0 1 0 0,0 1-1 0 0,0-1 1 0 0,0 0-1 0 0,1 0 0 0 0,2 9 1 0 0,-2-11-19 0 0,0 0 1 0 0,1 0-1 0 0,-1 0 1 0 0,0 0-1 0 0,1-1 1 0 0,0 1-1 0 0,0 0 0 0 0,0-1 1 0 0,0 0-1 0 0,0 1 1 0 0,0-1-1 0 0,1 0 1 0 0,-1 0-1 0 0,1 0 1 0 0,0 0-1 0 0,4 2 1 0 0,0-1-12 0 0,0-1 1 0 0,0 0-1 0 0,0 0 1 0 0,0-1-1 0 0,0 0 1 0 0,0 0 0 0 0,1-1-1 0 0,-1 0 1 0 0,0 0-1 0 0,0 0 1 0 0,1-1-1 0 0,-1 0 1 0 0,14-4-1 0 0,-10 1-107 0 0,1 1 0 0 0,-1-2 0 0 0,0 1-1 0 0,0-1 1 0 0,0-1 0 0 0,-1 0 0 0 0,16-12 0 0 0,-23 15 89 0 0,0 0 1 0 0,0 0-1 0 0,0 0 1 0 0,0 0-1 0 0,-1 0 1 0 0,0 0 0 0 0,1-1-1 0 0,-1 1 1 0 0,0-1-1 0 0,-1 0 1 0 0,1 1 0 0 0,-1-1-1 0 0,1 0 1 0 0,-1 0-1 0 0,0 0 1 0 0,0-6 0 0 0,-1 3 7 0 0,0 1 1 0 0,0-1-1 0 0,-1 0 1 0 0,0 1-1 0 0,0 0 1 0 0,0-1-1 0 0,-1 1 1 0 0,0 0-1 0 0,-5-11 1 0 0,2 6 7 0 0,-1 0 1 0 0,-1 0-1 0 0,0 1 1 0 0,-1-1 0 0 0,1 1-1 0 0,-2 1 1 0 0,0 0-1 0 0,0 0 1 0 0,0 1-1 0 0,-16-11 1 0 0,25 19 6 0 0,0-1 1 0 0,-1 1-1 0 0,1 0 0 0 0,-1-1 1 0 0,1 1-1 0 0,-1 0 0 0 0,1-1 1 0 0,-1 1-1 0 0,1 0 0 0 0,-1-1 1 0 0,0 1-1 0 0,1 0 0 0 0,-1 0 1 0 0,1 0-1 0 0,-1 0 0 0 0,0-1 1 0 0,1 1-1 0 0,-1 0 0 0 0,1 0 1 0 0,-1 0-1 0 0,0 0 0 0 0,1 0 1 0 0,-1 0-1 0 0,1 1 0 0 0,-1-1 1 0 0,-1 0-1 0 0,2 1 6 0 0,0 0 0 0 0,0-1-1 0 0,-1 1 1 0 0,1 0 0 0 0,0 0 0 0 0,0-1 0 0 0,0 1-1 0 0,0 0 1 0 0,0 0 0 0 0,0-1 0 0 0,0 1 0 0 0,1 0-1 0 0,-1 0 1 0 0,0-1 0 0 0,0 1 0 0 0,0 0-1 0 0,1 1 1 0 0,2 3 36 0 0,-1 1 0 0 0,1 0-1 0 0,0-1 1 0 0,6 8 0 0 0,-7-11-31 0 0,0 0 1 0 0,1 0 0 0 0,-1 0-1 0 0,1-1 1 0 0,0 1 0 0 0,0 0-1 0 0,0-1 1 0 0,0 0-1 0 0,0 0 1 0 0,0 0 0 0 0,0 0-1 0 0,0 0 1 0 0,0-1 0 0 0,0 1-1 0 0,1-1 1 0 0,-1 0-1 0 0,0 0 1 0 0,0 0 0 0 0,0 0-1 0 0,1 0 1 0 0,-1-1 0 0 0,3 0-1 0 0,8-3 2 0 0,-1 1-1 0 0,0-2 1 0 0,21-9-1 0 0,-12 3-24 0 0,30-12 19 0 0,-49 22-7 0 0,0 0 1 0 0,0 0 0 0 0,0 1-1 0 0,0-1 1 0 0,0 1 0 0 0,0-1-1 0 0,0 1 1 0 0,0 0 0 0 0,1 0 0 0 0,-1 1-1 0 0,0-1 1 0 0,0 1 0 0 0,0-1-1 0 0,5 3 1 0 0,-7-2 1 0 0,1 0 1 0 0,-1 0-1 0 0,0 0 1 0 0,1 0-1 0 0,-1 0 0 0 0,0 0 1 0 0,0 0-1 0 0,0 1 1 0 0,0-1-1 0 0,0 0 0 0 0,0 1 1 0 0,0-1-1 0 0,0 1 1 0 0,0-1-1 0 0,-1 1 0 0 0,1 0 1 0 0,0-1-1 0 0,-1 1 1 0 0,0 0-1 0 0,1-1 0 0 0,-1 1 1 0 0,0 0-1 0 0,0 0 1 0 0,0 3-1 0 0,-1 4 43 0 0,1 1 0 0 0,-2-1 0 0 0,-2 13 0 0 0,2-12 1 0 0,-24 83 189 0 0,26-93-235 0 0,0 0 1 0 0,-1 1-1 0 0,1-1 1 0 0,0 0 0 0 0,0 0-1 0 0,0 0 1 0 0,0 0 0 0 0,0 1-1 0 0,0-1 1 0 0,0 0-1 0 0,0 0 1 0 0,0 0 0 0 0,0 0-1 0 0,0 1 1 0 0,0-1 0 0 0,0 0-1 0 0,0 0 1 0 0,0 0-1 0 0,0 0 1 0 0,0 1 0 0 0,0-1-1 0 0,0 0 1 0 0,0 0 0 0 0,0 0-1 0 0,0 0 1 0 0,0 1 0 0 0,0-1-1 0 0,0 0 1 0 0,0 0-1 0 0,0 0 1 0 0,1 0 0 0 0,-1 0-1 0 0,0 1 1 0 0,0-1 0 0 0,0 0-1 0 0,0 0 1 0 0,0 0-1 0 0,0 0 1 0 0,1 0 0 0 0,-1 0-1 0 0,0 0 1 0 0,0 0 0 0 0,0 1-1 0 0,0-1 1 0 0,1 0-1 0 0,-1 0 1 0 0,0 0 0 0 0,0 0-1 0 0,0 0 1 0 0,11-5 16 0 0,10-13-33 0 0,88-82 7 0 0,-107 99 7 0 0,0-1 0 0 0,-1 1 0 0 0,1-1 1 0 0,0 1-1 0 0,0 0 0 0 0,0 0 0 0 0,0-1 0 0 0,0 2 1 0 0,0-1-1 0 0,0 0 0 0 0,1 0 0 0 0,-1 1 0 0 0,3-1 0 0 0,-4 1 1 0 0,-1 0 0 0 0,1 0 0 0 0,-1 0 0 0 0,1 0 0 0 0,-1 0 0 0 0,1 1 0 0 0,-1-1 0 0 0,1 0 0 0 0,-1 0 0 0 0,1 1 0 0 0,-1-1 0 0 0,1 0 0 0 0,-1 0 0 0 0,0 1 0 0 0,1-1 0 0 0,-1 1 0 0 0,0-1 0 0 0,1 0 0 0 0,-1 1 0 0 0,0-1 0 0 0,1 1 0 0 0,-1 0 0 0 0,4 20 13 0 0,-5-8-13 0 0,0-1 1 0 0,-1 1 0 0 0,0-1-1 0 0,-1 0 1 0 0,-5 16 0 0 0,-28 60-502 0 0,16-40-294 0 0,-15 30-1216 0 0,17-39 630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49.717"/>
    </inkml:context>
    <inkml:brush xml:id="br0">
      <inkml:brushProperty name="width" value="0.1" units="cm"/>
      <inkml:brushProperty name="height" value="0.1" units="cm"/>
    </inkml:brush>
  </inkml:definitions>
  <inkml:trace contextRef="#ctx0" brushRef="#br0">3090 14 5176 0 0,'18'-12'427'0'0,"-15"10"989"0"0,-14 7-972 0 0,10-5-406 0 0,0 0 1 0 0,1 1-1 0 0,-1-1 1 0 0,1 0 0 0 0,-1 0-1 0 0,0 0 1 0 0,1 0-1 0 0,-1 0 1 0 0,1 1-1 0 0,-1-1 1 0 0,1 0-1 0 0,-1 0 1 0 0,1 1 0 0 0,-1-1-1 0 0,1 0 1 0 0,-1 1-1 0 0,1-1 1 0 0,-1 1-1 0 0,1-1 1 0 0,-1 1 0 0 0,1-1-1 0 0,0 1 1 0 0,-1-1-1 0 0,1 1 1 0 0,0-1-1 0 0,0 1 1 0 0,-1-1-1 0 0,1 1 1 0 0,0-1 0 0 0,0 2-1 0 0,-2 23 395 0 0,0 0-1 0 0,-1 0 0 0 0,-1 0 1 0 0,-2 0-1 0 0,0-1 1 0 0,-11 25-1 0 0,-61 138 1149 0 0,1 0-639 0 0,34-74-698 0 0,-5-2 0 0 0,-5-3 0 0 0,-4-1 0 0 0,-5-4 0 0 0,-4-2 0 0 0,-5-3 0 0 0,-127 135-1 0 0,-317 238 1447 0 0,141-140-609 0 0,117-64-649 0 0,-66 60-231 0 0,306-312-199 0 0,-179 147 99 0 0,163-138-85 0 0,-1-1 1 0 0,-2-2-1 0 0,0-1 1 0 0,-43 17-1 0 0,67-33-12 0 0,0 0-1 0 0,0 0 0 0 0,-1-1 1 0 0,1-1-1 0 0,0 0 0 0 0,-19 1 1 0 0,25-3-3 0 0,0-1 0 0 0,0 1 0 0 0,1-1 1 0 0,-1 0-1 0 0,0 0 0 0 0,0-1 0 0 0,0 1 1 0 0,1-1-1 0 0,-1-1 0 0 0,1 1 1 0 0,0-1-1 0 0,0 0 0 0 0,0 0 0 0 0,0 0 1 0 0,-7-7-1 0 0,9 8-2 0 0,1 0 0 0 0,-1 0 0 0 0,1 1 0 0 0,-1-1 0 0 0,1 1 0 0 0,-1 0 0 0 0,0 0 0 0 0,0 0 0 0 0,0 0 0 0 0,0 0 0 0 0,0 0 0 0 0,0 1 0 0 0,0-1 0 0 0,0 1 0 0 0,0 0 0 0 0,0 0 0 0 0,0 0 0 0 0,-3 1 0 0 0,-7 1-2 0 0,0 1 0 0 0,-24 8 0 0 0,4-1-15 0 0,-7 2 26 0 0,40-12-193 0 0,1-1-1 0 0,-1 1 1 0 0,1 0-1 0 0,-1-1 1 0 0,1 1-1 0 0,-1-1 0 0 0,1 1 1 0 0,-1 0-1 0 0,0-1 1 0 0,1 1-1 0 0,-1-1 0 0 0,0 1 1 0 0,1-1-1 0 0,-1 0 1 0 0,0 1-1 0 0,1-1 0 0 0,-1 1 1 0 0,0-1-1 0 0,0 0 1 0 0,0 1-1 0 0,0-1 1 0 0,0 1-1 0 0,1-1 0 0 0,-1 0 1 0 0,0 1-1 0 0,0-1 1 0 0,-1-1-1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50.755"/>
    </inkml:context>
    <inkml:brush xml:id="br0">
      <inkml:brushProperty name="width" value="0.1" units="cm"/>
      <inkml:brushProperty name="height" value="0.1" units="cm"/>
    </inkml:brush>
  </inkml:definitions>
  <inkml:trace contextRef="#ctx0" brushRef="#br0">134 145 6941 0 0,'4'-3'237'0'0,"0"1"0"0"0,0-2 1 0 0,0 1-1 0 0,0 0 0 0 0,-1-1 0 0 0,0 0 1 0 0,0 0-1 0 0,0 0 0 0 0,0 0 1 0 0,0 0-1 0 0,-1 0 0 0 0,0-1 0 0 0,0 1 1 0 0,0-1-1 0 0,0 0 0 0 0,-1 0 1 0 0,0 1-1 0 0,0-1 0 0 0,0 0 1 0 0,-1 0-1 0 0,1-6 0 0 0,-1-35 3424 0 0,0 45-3538 0 0,-5 20 112 0 0,-14 77-121 0 0,-3-1-1 0 0,-5-1 1 0 0,-46 105-1 0 0,56-167-85 0 0,-6 16-82 0 0,23-48 48 0 0,0 0-1 0 0,0 1 1 0 0,0-1-1 0 0,0 0 1 0 0,0 0-1 0 0,-1 1 1 0 0,1-1-1 0 0,0 0 1 0 0,0 1-1 0 0,0-1 1 0 0,0 0 0 0 0,0 1-1 0 0,0-1 1 0 0,0 0-1 0 0,0 1 1 0 0,0-1-1 0 0,1 0 1 0 0,-1 1-1 0 0,0-1 1 0 0,0 0-1 0 0,0 1 1 0 0,0-1-1 0 0,0 0 1 0 0,1 0-1 0 0,-1 1 1 0 0,0-1-1 0 0,0 0 1 0 0,0 0-1 0 0,1 1 1 0 0,-1-1 0 0 0,0 0-1 0 0,1 1 1 0 0,11 0-115 0 0,16-8 11 0 0,-26 7 99 0 0,43-13-2 0 0,0 2-1 0 0,0 2 0 0 0,1 1 0 0 0,1 3 0 0 0,-1 2 0 0 0,1 2 1 0 0,83 9-1 0 0,-127-7-35 0 0,-1-1 0 0 0,1 0 0 0 0,0 0 0 0 0,0 0 0 0 0,-1 0 0 0 0,1 0 0 0 0,0 0 0 0 0,-1-1 0 0 0,1 1 0 0 0,0-1 0 0 0,-1 0 0 0 0,1 0 0 0 0,-1 0 0 0 0,1 0 0 0 0,-1 0 0 0 0,1-1 0 0 0,-1 1 0 0 0,0-1 0 0 0,0 1 0 0 0,0-1 0 0 0,0 0 0 0 0,0 0 0 0 0,0 0 0 0 0,0 0 0 0 0,3-4 0 0 0,-4 4-175 0 0,8-15-827 0 0,25-52 988 0 0,26-74 0 0 0,-55 131 72 0 0,-1-1 0 0 0,-1 0-1 0 0,0 0 1 0 0,0 0 0 0 0,0-21 0 0 0,-2 16 56 0 0,0 17-50 0 0,-1 0-1 0 0,0 0 1 0 0,0 1 0 0 0,1-1-1 0 0,-1 0 1 0 0,0 0 0 0 0,0 0 0 0 0,0 0-1 0 0,0 0 1 0 0,0 0 0 0 0,-1 0-1 0 0,1 1 1 0 0,0-1 0 0 0,0 0 0 0 0,-1 0-1 0 0,1 0 1 0 0,0 0 0 0 0,-1 1-1 0 0,1-2 1 0 0,-9 12 448 0 0,-7 30 188 0 0,-102 433 2347 0 0,97-357-2865 0 0,18-95-367 0 0,1 1 1 0 0,1-1-1 0 0,2 30 1 0 0,-1-48 0 0 0,1 1 0 0 0,-1-1 0 0 0,1 0 0 0 0,0 0 0 0 0,0 0 0 0 0,0 0 0 0 0,0 0 0 0 0,0 0 0 0 0,1-1 1 0 0,-1 1-1 0 0,1 0 0 0 0,0-1 0 0 0,0 1 0 0 0,0-1 0 0 0,0 1 0 0 0,0-1 0 0 0,1 0 0 0 0,-1 0 0 0 0,1 0 0 0 0,-1 0 0 0 0,1-1 0 0 0,0 1 0 0 0,-1-1 0 0 0,1 1 1 0 0,0-1-1 0 0,6 2 0 0 0,7-2-1328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51.442"/>
    </inkml:context>
    <inkml:brush xml:id="br0">
      <inkml:brushProperty name="width" value="0.1" units="cm"/>
      <inkml:brushProperty name="height" value="0.1" units="cm"/>
    </inkml:brush>
  </inkml:definitions>
  <inkml:trace contextRef="#ctx0" brushRef="#br0">138 15 8693 0 0,'15'-14'284'0'0,"-13"13"110"0"0,-10 10 170 0 0,3-1-321 0 0,0 0 1 0 0,0 0-1 0 0,1 1 1 0 0,1-1-1 0 0,-5 15 1 0 0,-1 0 142 0 0,-6 17 138 0 0,1 0-1 0 0,3 0 1 0 0,1 1-1 0 0,-6 53 1 0 0,12-71-416 0 0,-13 39 0 0 0,10-40-215 0 0,-6 39 0 0 0,13-57-35 0 0,0-1 0 0 0,0 1-1 0 0,0-1 1 0 0,0 0 0 0 0,1 1 0 0 0,0-1 0 0 0,-1 0-1 0 0,1 1 1 0 0,0-1 0 0 0,3 6 0 0 0,-3-7-31 0 0,0-1 0 0 0,0 1 0 0 0,0 0 0 0 0,0-1 0 0 0,0 1 0 0 0,0-1 0 0 0,0 1 0 0 0,1-1 0 0 0,-1 0 0 0 0,1 1 0 0 0,-1-1 0 0 0,1 0 0 0 0,-1 0 0 0 0,1 0 0 0 0,0 0 0 0 0,-1 0 0 0 0,1 0 0 0 0,0-1 0 0 0,0 1 0 0 0,1 0 1 0 0,-2-1 70 0 0,-1 0 1 0 0,1 0 0 0 0,0 0 0 0 0,-1-1 0 0 0,1 1-1 0 0,-1 0 1 0 0,1 0 0 0 0,-1-1 0 0 0,1 1 0 0 0,-1 0-1 0 0,1-1 1 0 0,-1 1 0 0 0,1 0 0 0 0,-1-1 0 0 0,1 1-1 0 0,-1-1 1 0 0,0 1 0 0 0,1-1 0 0 0,-1 1 0 0 0,0-1-1 0 0,1 1 1 0 0,-1-1 0 0 0,0 1 0 0 0,0-1 0 0 0,1 1-1 0 0,-1-2 1 0 0,8-21-663 0 0,-3 6 321 0 0,-1 11 520 0 0,-1-1 0 0 0,0 1 1 0 0,-1-1-1 0 0,0 0 0 0 0,0 0 0 0 0,0-1 0 0 0,-1 1 1 0 0,1-12-1 0 0,0 4 609 0 0,-3 14-594 0 0,1 0 0 0 0,0 0 0 0 0,0 0 0 0 0,-1 0 1 0 0,1 0-1 0 0,-1 0 0 0 0,1 0 0 0 0,0 0 0 0 0,-1 0 0 0 0,0 0 1 0 0,1 0-1 0 0,-1 1 0 0 0,0-1 0 0 0,1 0 0 0 0,-1 0 0 0 0,0 1 1 0 0,0-1-1 0 0,1 0 0 0 0,-1 1 0 0 0,0-1 0 0 0,0 1 1 0 0,0-1-1 0 0,0 1 0 0 0,0 0 0 0 0,0-1 0 0 0,0 1 0 0 0,0 0 1 0 0,-2-1-1 0 0,-3-2 474 0 0,6 3-545 0 0,-1 0 0 0 0,1 0 1 0 0,0-1-1 0 0,0 1 0 0 0,0 0 1 0 0,0 0-1 0 0,0-1 0 0 0,0 1 1 0 0,0 0-1 0 0,-1-1 1 0 0,1 1-1 0 0,0 0 0 0 0,0 0 1 0 0,0-1-1 0 0,0 1 0 0 0,0 0 1 0 0,0-1-1 0 0,0 1 0 0 0,0 0 1 0 0,1-1-1 0 0,-1 1 1 0 0,0 0-1 0 0,0 0 0 0 0,0-1 1 0 0,0 1-1 0 0,0 0 0 0 0,0-1 1 0 0,1 1-1 0 0,-1 0 0 0 0,0 0 1 0 0,0 0-1 0 0,0-1 1 0 0,0 1-1 0 0,1 0 0 0 0,-1 0 1 0 0,0 0-1 0 0,0-1 0 0 0,1 1 1 0 0,-1 0-1 0 0,0 0 0 0 0,0 0 1 0 0,1 0-1 0 0,-1 0 1 0 0,0-1-1 0 0,1 1 0 0 0,-1 0 1 0 0,0 0-1 0 0,1 0 0 0 0,-1 0 1 0 0,16-8 225 0 0,-16 8-234 0 0,118-38 108 0 0,-4 1-166 0 0,-100 31 41 0 0,0 0-1 0 0,0-1 1 0 0,0-1 0 0 0,-1 0 0 0 0,19-16-1 0 0,-28 20 8 0 0,0-1 0 0 0,0 1-1 0 0,0-1 1 0 0,-1 0-1 0 0,0 0 1 0 0,0 0-1 0 0,0 0 1 0 0,0-1 0 0 0,-1 1-1 0 0,0-1 1 0 0,0 0-1 0 0,-1 1 1 0 0,0-1-1 0 0,1 0 1 0 0,-2 0 0 0 0,1 0-1 0 0,-1 0 1 0 0,0 0-1 0 0,-1-10 1 0 0,0 4 104 0 0,-1 0 0 0 0,-1 0 1 0 0,1 0-1 0 0,-2 0 0 0 0,0 0 0 0 0,0 1 1 0 0,-1 0-1 0 0,-9-17 0 0 0,13 28-89 0 0,1-1 1 0 0,0 1-1 0 0,0-1 1 0 0,0 1-1 0 0,-1 0 0 0 0,1-1 1 0 0,0 1-1 0 0,-1-1 0 0 0,1 1 1 0 0,0 0-1 0 0,-1-1 0 0 0,1 1 1 0 0,0 0-1 0 0,-1 0 0 0 0,1-1 1 0 0,-1 1-1 0 0,1 0 1 0 0,0 0-1 0 0,-1-1 0 0 0,1 1 1 0 0,-1 0-1 0 0,1 0 0 0 0,-1 0 1 0 0,1 0-1 0 0,-1 0 0 0 0,1 0 1 0 0,-1 0-1 0 0,1 0 0 0 0,-1 0 1 0 0,0 0-1 0 0,-10 11 390 0 0,-6 25 105 0 0,15-31-424 0 0,-9 26 246 0 0,1-1 0 0 0,1 2 0 0 0,2-1 0 0 0,1 1 0 0 0,2 0 0 0 0,1 1 0 0 0,1-1 0 0 0,4 45 0 0 0,5 38 277 0 0,-7-114-623 0 0,0 0-1 0 0,0 0 1 0 0,0 0 0 0 0,0-1 0 0 0,0 1-1 0 0,0 0 1 0 0,0 0 0 0 0,0 0-1 0 0,1-1 1 0 0,-1 1 0 0 0,0 0 0 0 0,1 0-1 0 0,-1-1 1 0 0,0 1 0 0 0,1 0-1 0 0,-1-1 1 0 0,1 1 0 0 0,-1 0 0 0 0,1 0-1 0 0,12-9-405 0 0,-6 3 414 0 0,10-10-19 0 0,31-35-1 0 0,-38 39 20 0 0,0-1 0 0 0,0 2 1 0 0,1-1-1 0 0,0 1 0 0 0,1 1 0 0 0,0 0 0 0 0,16-8 0 0 0,-26 16 11 0 0,0 0-1 0 0,0 0 1 0 0,1 0 0 0 0,-1 0 0 0 0,0 0 0 0 0,1 0-1 0 0,-1 1 1 0 0,1-1 0 0 0,-1 1 0 0 0,1 0 0 0 0,-1 0-1 0 0,1-1 1 0 0,-1 2 0 0 0,1-1 0 0 0,-1 0 0 0 0,1 0-1 0 0,-1 1 1 0 0,1 0 0 0 0,-1-1 0 0 0,0 1-1 0 0,1 0 1 0 0,-1 0 0 0 0,0 0 0 0 0,0 0 0 0 0,1 1-1 0 0,-1-1 1 0 0,0 1 0 0 0,0-1 0 0 0,0 1 0 0 0,-1 0-1 0 0,1-1 1 0 0,0 1 0 0 0,-1 0 0 0 0,1 0 0 0 0,-1 0-1 0 0,0 1 1 0 0,1-1 0 0 0,-1 0 0 0 0,0 0 0 0 0,1 3-1 0 0,2 8-16 0 0,0 0 0 0 0,0 0 0 0 0,-1 1 0 0 0,-1-1 0 0 0,1 27 0 0 0,-2-28-763 0 0,0 0 1 0 0,0-1 0 0 0,1 1 0 0 0,1-1 0 0 0,0 1 0 0 0,0-1-1 0 0,10 20 1 0 0,-6-19-908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51.942"/>
    </inkml:context>
    <inkml:brush xml:id="br0">
      <inkml:brushProperty name="width" value="0.1" units="cm"/>
      <inkml:brushProperty name="height" value="0.1" units="cm"/>
    </inkml:brush>
  </inkml:definitions>
  <inkml:trace contextRef="#ctx0" brushRef="#br0">425 390 7709 0 0,'5'-9'143'0'0,"1"0"1"0"0,-2-1 0 0 0,0 1-1 0 0,0-1 1 0 0,0 1 0 0 0,-1-1 0 0 0,-1 0-1 0 0,1-1 1 0 0,-2 1 0 0 0,0 0-1 0 0,1-18 1 0 0,-3 4 234 0 0,-1 0 1 0 0,0 1-1 0 0,-2 0 1 0 0,-6-25-1 0 0,8 40-245 0 0,-1 1 0 0 0,1-1 1 0 0,-1 1-1 0 0,-1 0 0 0 0,1 0 0 0 0,-1 0 0 0 0,0 1 0 0 0,-1 0 1 0 0,1-1-1 0 0,-1 1 0 0 0,-7-6 0 0 0,9 9-63 0 0,0 1 1 0 0,0-1-1 0 0,0 1 0 0 0,-1 0 0 0 0,1 0 0 0 0,-1 0 1 0 0,1 1-1 0 0,-1-1 0 0 0,1 1 0 0 0,-1 0 1 0 0,0 0-1 0 0,0 0 0 0 0,0 1 0 0 0,1-1 0 0 0,-1 1 1 0 0,0 0-1 0 0,0 0 0 0 0,0 0 0 0 0,0 0 1 0 0,0 1-1 0 0,0 0 0 0 0,1-1 0 0 0,-1 1 0 0 0,-4 2 1 0 0,-2 2 97 0 0,0 0 0 0 0,-1 1 0 0 0,2 0 0 0 0,-1 0 0 0 0,1 1 0 0 0,0 0 0 0 0,0 1 0 0 0,1 0 0 0 0,-14 17 0 0 0,5-2 226 0 0,0 0 0 0 0,-24 47 0 0 0,20-25-205 0 0,2 1 1 0 0,1 1 0 0 0,3 1-1 0 0,2 0 1 0 0,1 1-1 0 0,-5 62 1 0 0,16-100-174 0 0,0-1 1 0 0,1 0-1 0 0,0 1 0 0 0,1-1 1 0 0,0 1-1 0 0,1-1 1 0 0,0 0-1 0 0,0 0 1 0 0,1 0-1 0 0,8 19 0 0 0,-9-25-36 0 0,0 0 1 0 0,1 0-1 0 0,-1-1 0 0 0,1 1 0 0 0,0-1 0 0 0,0 1 0 0 0,0-1 0 0 0,0 0 0 0 0,1 0 1 0 0,-1 0-1 0 0,1-1 0 0 0,0 1 0 0 0,0-1 0 0 0,0 0 0 0 0,0 0 0 0 0,0 0 0 0 0,0 0 0 0 0,0-1 1 0 0,1 0-1 0 0,-1 0 0 0 0,1 0 0 0 0,-1 0 0 0 0,1-1 0 0 0,-1 0 0 0 0,1 0 0 0 0,-1 0 1 0 0,7-1-1 0 0,-3-1-89 0 0,1 0-1 0 0,-1 0 1 0 0,0 0 0 0 0,0-1 0 0 0,0-1 0 0 0,-1 1 0 0 0,1-1 0 0 0,-1-1 0 0 0,0 1 0 0 0,0-1 0 0 0,0-1-1 0 0,-1 1 1 0 0,1-1 0 0 0,7-9 0 0 0,3-6 6 0 0,-1 0 1 0 0,-1 0-1 0 0,17-32 0 0 0,23-57 79 0 0,-101 212 484 0 0,28-69-296 0 0,1 2-1 0 0,2 0 1 0 0,-15 51-1 0 0,26-71-241 0 0,0 0 0 0 0,1 1 0 0 0,1-1 0 0 0,1 1 0 0 0,0-1 1 0 0,1 1-1 0 0,0-1 0 0 0,1 1 0 0 0,1-1 0 0 0,1 0 0 0 0,5 20 0 0 0,-5-28-253 0 0,0-1 1 0 0,0 0 0 0 0,0 0-1 0 0,1 0 1 0 0,-1-1-1 0 0,9 9 1 0 0,-10-11 56 0 0,1 0-1 0 0,-1-1 1 0 0,1 1-1 0 0,-1-1 1 0 0,1 1-1 0 0,0-1 1 0 0,0 0-1 0 0,0 0 1 0 0,0-1-1 0 0,1 1 1 0 0,-1-1 0 0 0,0 1-1 0 0,8 1 1 0 0,7-1-1181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52.301"/>
    </inkml:context>
    <inkml:brush xml:id="br0">
      <inkml:brushProperty name="width" value="0.1" units="cm"/>
      <inkml:brushProperty name="height" value="0.1" units="cm"/>
    </inkml:brush>
  </inkml:definitions>
  <inkml:trace contextRef="#ctx0" brushRef="#br0">164 203 9501 0 0,'-33'-15'1750'0'0,"31"15"-1591"0"0,0-1 0 0 0,0 1-1 0 0,0-1 1 0 0,-1 1 0 0 0,1 0 0 0 0,0 0-1 0 0,0 0 1 0 0,0 0 0 0 0,-1 0 0 0 0,-1 1-1 0 0,-9 0 998 0 0,38-10-837 0 0,30-18 98 0 0,-51 25-418 0 0,0 0 0 0 0,-1 0-1 0 0,1-1 1 0 0,-1 1-1 0 0,1-1 1 0 0,-1 0 0 0 0,0 0-1 0 0,0-1 1 0 0,0 1-1 0 0,0 0 1 0 0,-1-1 0 0 0,1 0-1 0 0,-1 0 1 0 0,0 1 0 0 0,0-1-1 0 0,0 0 1 0 0,-1-1-1 0 0,1 1 1 0 0,-1 0 0 0 0,0 0-1 0 0,0-1 1 0 0,-1 1-1 0 0,1 0 1 0 0,-1-1 0 0 0,0 1-1 0 0,0-1 1 0 0,-1 1-1 0 0,1-1 1 0 0,-1 1 0 0 0,0 0-1 0 0,0 0 1 0 0,0-1-1 0 0,-1 1 1 0 0,-2-5 0 0 0,3 8 5 0 0,0-1 0 0 0,0 1 0 0 0,0 0 0 0 0,0 0 0 0 0,0 0-1 0 0,-1 0 1 0 0,1 0 0 0 0,0 0 0 0 0,-1 0 0 0 0,1 1 0 0 0,-1-1 0 0 0,1 0 0 0 0,-1 1 0 0 0,1-1 0 0 0,-1 1 0 0 0,1-1 0 0 0,-1 1 0 0 0,1 0 0 0 0,-1 0 0 0 0,0 0 0 0 0,1 0 0 0 0,-1 0 0 0 0,0 0 0 0 0,1 0 0 0 0,-1 0 0 0 0,1 1 0 0 0,-1-1 0 0 0,1 1 0 0 0,-1-1 0 0 0,-1 2 0 0 0,-7 1 55 0 0,1 0 0 0 0,-1 1 0 0 0,-11 7 1 0 0,12-6 45 0 0,0 1 1 0 0,1 1 0 0 0,0-1 0 0 0,1 1-1 0 0,-1 1 1 0 0,1-1 0 0 0,0 1-1 0 0,1 0 1 0 0,0 1 0 0 0,0-1-1 0 0,1 1 1 0 0,0 1 0 0 0,1-1 0 0 0,0 1-1 0 0,-3 11 1 0 0,3-8-21 0 0,1-1-1 0 0,0 1 1 0 0,1 0-1 0 0,0 0 1 0 0,1 0-1 0 0,1 0 1 0 0,0 0 0 0 0,1 0-1 0 0,0 0 1 0 0,1 0-1 0 0,5 22 1 0 0,-5-29-145 0 0,1 0 0 0 0,-1 0 0 0 0,1-1-1 0 0,0 1 1 0 0,0-1 0 0 0,1 0 0 0 0,-1 1 0 0 0,1-2 0 0 0,0 1-1 0 0,1 0 1 0 0,-1-1 0 0 0,1 0 0 0 0,5 4 0 0 0,-1-2-464 0 0,0-1 0 0 0,0 0 0 0 0,0 0 0 0 0,1-1 1 0 0,-1 0-1 0 0,21 4 0 0 0,-24-7 36 0 0,-1 0-1 0 0,0 0 1 0 0,0-1 0 0 0,1 0-1 0 0,-1 0 1 0 0,0-1 0 0 0,0 1-1 0 0,9-3 1 0 0,2-3-1194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52.643"/>
    </inkml:context>
    <inkml:brush xml:id="br0">
      <inkml:brushProperty name="width" value="0.1" units="cm"/>
      <inkml:brushProperty name="height" value="0.1" units="cm"/>
    </inkml:brush>
  </inkml:definitions>
  <inkml:trace contextRef="#ctx0" brushRef="#br0">48 105 8165 0 0,'-10'-23'249'0'0,"6"14"425"0"0,0-1 0 0 0,0 1-1 0 0,-1 0 1 0 0,-9-13-1 0 0,13 26-366 0 0,-1 0-1 0 0,1 0 0 0 0,0 0 0 0 0,1 1 0 0 0,-1-1 1 0 0,1 0-1 0 0,-1 4 0 0 0,4 8 32 0 0,0 0-1 0 0,1-1 1 0 0,0 1-1 0 0,7 14 1 0 0,-5-15-213 0 0,-1-1 0 0 0,-1 1 1 0 0,0 0-1 0 0,2 25 0 0 0,-10 33-7 0 0,6-79-336 0 0,1 0 0 0 0,0 0 0 0 0,0 1 0 0 0,0-1 0 0 0,7-7 0 0 0,8-16-43 0 0,24-61-91 0 0,-30 61 287 0 0,1 1-1 0 0,1 0 0 0 0,21-29 1 0 0,-35 55 67 0 0,1 1-1 0 0,0-1 1 0 0,0 1 0 0 0,0-1 0 0 0,1 1 0 0 0,-1 0 0 0 0,0 0 0 0 0,0-1 0 0 0,1 1 0 0 0,-1 0 0 0 0,1 0 0 0 0,-1 0-1 0 0,1 1 1 0 0,-1-1 0 0 0,1 0 0 0 0,0 0 0 0 0,-1 1 0 0 0,1-1 0 0 0,0 1 0 0 0,-1 0 0 0 0,4-1 0 0 0,-3 2 12 0 0,-1-1 1 0 0,0 1-1 0 0,1-1 1 0 0,-1 1 0 0 0,0 0-1 0 0,0 0 1 0 0,1 0 0 0 0,-1 0-1 0 0,0 0 1 0 0,0 0-1 0 0,0 0 1 0 0,0 0 0 0 0,0 0-1 0 0,0 0 1 0 0,0 1 0 0 0,-1-1-1 0 0,1 0 1 0 0,0 1-1 0 0,-1-1 1 0 0,1 0 0 0 0,-1 1-1 0 0,1-1 1 0 0,-1 1-1 0 0,0-1 1 0 0,1 2 0 0 0,1 15 116 0 0,0 0 0 0 0,-1 0 1 0 0,-1 0-1 0 0,0 0 0 0 0,-2 0 0 0 0,-6 31 1 0 0,1 6-17 0 0,4-31-524 0 0,2-1 1 0 0,0 1-1 0 0,2 0 0 0 0,7 43 0 0 0,-5-45-566 0 0,-3-17 583 0 0,1 0 1 0 0,0 0 0 0 0,0 0-1 0 0,0 0 1 0 0,1 0 0 0 0,2 6-1 0 0,3 6-1381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53.002"/>
    </inkml:context>
    <inkml:brush xml:id="br0">
      <inkml:brushProperty name="width" value="0.1" units="cm"/>
      <inkml:brushProperty name="height" value="0.1" units="cm"/>
    </inkml:brush>
  </inkml:definitions>
  <inkml:trace contextRef="#ctx0" brushRef="#br0">325 160 7229 0 0,'5'-13'346'0'0,"0"0"1"0"0,-1-1-1 0 0,-1 1 1 0 0,3-24-1 0 0,-5-4 3788 0 0,-7 36-3790 0 0,-20-14-15 0 0,20 15 1515 0 0,-21 22-1552 0 0,-79 53-24 0 0,79-53-6 0 0,9 3 12 0 0,-58 67-12 0 0,71-82-214 0 0,0-1 1 0 0,0 1-1 0 0,1 0 0 0 0,0 0 0 0 0,0 1 0 0 0,0-1 1 0 0,1 1-1 0 0,0 0 0 0 0,0 0 0 0 0,-3 13 1 0 0,2-5 44 0 0,2-9-58 0 0,1 0 0 0 0,-1 0-1 0 0,1 0 1 0 0,1 0 0 0 0,-1 0 0 0 0,1 0 0 0 0,0 1 0 0 0,1-1 0 0 0,-1 0 0 0 0,1 0 0 0 0,0 0 0 0 0,1 0 0 0 0,0 0 0 0 0,0 0 0 0 0,0 0 0 0 0,0 0 0 0 0,1-1 0 0 0,4 8 0 0 0,-5-10 13 0 0,31 8-1717 0 0,102 33 811 0 0,-130-41 718 0 0,0-2 0 0 0,0 1-1 0 0,1-1 1 0 0,-1 1-1 0 0,1-1 1 0 0,-1-1 0 0 0,1 1-1 0 0,-1-1 1 0 0,1 0-1 0 0,9-1 1 0 0,0-1-639 0 0,-6 1 315 0 0,1 1-317 0 0,1-1 0 0 0,-1 0 0 0 0,0 0 0 0 0,18-6 0 0 0,-9-1-973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53.486"/>
    </inkml:context>
    <inkml:brush xml:id="br0">
      <inkml:brushProperty name="width" value="0.1" units="cm"/>
      <inkml:brushProperty name="height" value="0.1" units="cm"/>
    </inkml:brush>
  </inkml:definitions>
  <inkml:trace contextRef="#ctx0" brushRef="#br0">166 12 7325 0 0,'-1'1'50'0'0,"0"0"1"0"0,0-1-1 0 0,1 1 1 0 0,-1-1-1 0 0,0 1 1 0 0,0-1-1 0 0,0 0 1 0 0,0 1-1 0 0,0-1 0 0 0,0 0 1 0 0,0 0-1 0 0,1 1 1 0 0,-1-1-1 0 0,-2 0 1 0 0,-4-8 1618 0 0,0-2 172 0 0,6 10-1740 0 0,1 0 0 0 0,-1 0 0 0 0,0 0 0 0 0,0 0 0 0 0,1 1 0 0 0,-1-1 0 0 0,0 0 0 0 0,0 0 0 0 0,1 0 0 0 0,-1 1 0 0 0,0-1 1 0 0,1 0-1 0 0,-1 1 0 0 0,0-1 0 0 0,1 0 0 0 0,-1 1 0 0 0,1-1 0 0 0,-1 1 0 0 0,1-1 0 0 0,-1 1 0 0 0,0 0 0 0 0,-16 15 489 0 0,2 1-80 0 0,0 0-1 0 0,2 1 1 0 0,-17 27-1 0 0,25-37-386 0 0,1 1-1 0 0,0-1 0 0 0,0 1 1 0 0,1 0-1 0 0,0 0 0 0 0,1 0 1 0 0,-1 1-1 0 0,2-1 0 0 0,-1 0 1 0 0,1 17-1 0 0,1-21-93 0 0,1 0 1 0 0,-1 1-1 0 0,1-1 0 0 0,1 0 1 0 0,-1 0-1 0 0,1 0 1 0 0,-1 0-1 0 0,1 0 0 0 0,1-1 1 0 0,-1 1-1 0 0,1 0 1 0 0,0-1-1 0 0,0 0 0 0 0,7 8 1 0 0,-4-6-46 0 0,0-1 0 0 0,0 0 0 0 0,1 0 0 0 0,0-1 0 0 0,0 1-1 0 0,0-2 1 0 0,1 1 0 0 0,13 4 0 0 0,3-2-559 0 0,0 0 1 0 0,1-1-1 0 0,-1-2 0 0 0,1-1 0 0 0,31 0 0 0 0,-35-3-989 0 0,37-6 0 0 0,-19-1-379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3.376"/>
    </inkml:context>
    <inkml:brush xml:id="br0">
      <inkml:brushProperty name="width" value="0.1" units="cm"/>
      <inkml:brushProperty name="height" value="0.1" units="cm"/>
    </inkml:brush>
  </inkml:definitions>
  <inkml:trace contextRef="#ctx0" brushRef="#br0">15 129 11273 0 0,'-14'-36'2200'0'0,"39"22"925"0"0,-23 14-3087 0 0,-1 0 1 0 0,1-1-1 0 0,0 1 1 0 0,-1 0-1 0 0,1 0 0 0 0,-1 0 1 0 0,1 0-1 0 0,-1 0 1 0 0,1 0-1 0 0,0 0 1 0 0,-1 1-1 0 0,1-1 1 0 0,-1 1-1 0 0,1-1 1 0 0,-1 1-1 0 0,0-1 1 0 0,1 1-1 0 0,-1 0 1 0 0,1 0-1 0 0,-1-1 1 0 0,2 3-1 0 0,26 22 288 0 0,-23-17-315 0 0,1 0 1 0 0,-2 0 0 0 0,1 1 0 0 0,-1-1 0 0 0,0 1 0 0 0,-1 0 0 0 0,0 1 0 0 0,-1-1-1 0 0,1 1 1 0 0,-2 0 0 0 0,0-1 0 0 0,0 1 0 0 0,0 0 0 0 0,-1 0 0 0 0,-1 0-1 0 0,0 1 1 0 0,0-1 0 0 0,-4 18 0 0 0,1-13-2 0 0,0 2-8 0 0,-2-1 0 0 0,-5 18 0 0 0,8-30 2 0 0,1-1 1 0 0,0 0-1 0 0,-1 0 1 0 0,1 0-1 0 0,-1 0 1 0 0,0 0-1 0 0,0 0 1 0 0,0-1-1 0 0,0 1 1 0 0,-1 0-1 0 0,1-1 1 0 0,-1 0 0 0 0,1 0-1 0 0,-1 0 1 0 0,0 0-1 0 0,-5 3 1 0 0,7-5 3 0 0,1 0 1 0 0,-1 0-1 0 0,1 0 1 0 0,-1 0-1 0 0,1 1 1 0 0,-1-1-1 0 0,1 0 0 0 0,-1 0 1 0 0,1 0-1 0 0,-1 0 1 0 0,1-1-1 0 0,-1 1 1 0 0,1 0-1 0 0,-1 0 1 0 0,1 0-1 0 0,-1 0 1 0 0,1 0-1 0 0,-1-1 1 0 0,1 1-1 0 0,0 0 1 0 0,-1 0-1 0 0,1-1 1 0 0,-1 1-1 0 0,1 0 1 0 0,0-1-1 0 0,-1 1 1 0 0,1-1-1 0 0,-1 1 1 0 0,1 0-1 0 0,0-1 0 0 0,0 1 1 0 0,-1-1-1 0 0,1 1 1 0 0,0-1-1 0 0,0 1 1 0 0,0 0-1 0 0,-1-1 1 0 0,1 1-1 0 0,0-1 1 0 0,0 1-1 0 0,0-1 1 0 0,0 1-1 0 0,0-1 1 0 0,0 0-1 0 0,0 1 1 0 0,0-1-1 0 0,0 1 1 0 0,0-1-1 0 0,0 1 1 0 0,1-1-1 0 0,-1 0 1 0 0,4-33 261 0 0,-3 31-235 0 0,4-20 19 0 0,1 0 1 0 0,1 1-1 0 0,1 0 0 0 0,1 0 1 0 0,1 0-1 0 0,17-26 1 0 0,-8 19-81 0 0,1 1 0 0 0,1 1-1 0 0,43-42 1 0 0,-28 38-120 0 0,-33 29 92 0 0,0-1 1 0 0,0 1-1 0 0,1 0 0 0 0,-1 0 1 0 0,1 1-1 0 0,0-1 0 0 0,-1 1 0 0 0,1 0 1 0 0,7-2-1 0 0,-10 4 8 0 0,0-1-1 0 0,0 0 1 0 0,-1 0 0 0 0,1 1-1 0 0,0-1 1 0 0,0 1 0 0 0,0-1-1 0 0,0 0 1 0 0,-1 1 0 0 0,1 0-1 0 0,0-1 1 0 0,0 1 0 0 0,-1-1-1 0 0,1 1 1 0 0,0 0 0 0 0,-1 0 0 0 0,1-1-1 0 0,-1 1 1 0 0,1 0 0 0 0,-1 0-1 0 0,1 0 1 0 0,-1 0 0 0 0,0-1-1 0 0,1 1 1 0 0,-1 2 0 0 0,6 24-1272 0 0,-7-11 25 0 0,-1-1 1 0 0,0 1-1 0 0,-9 27 0 0 0,9-35 653 0 0,-2 13-885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54.095"/>
    </inkml:context>
    <inkml:brush xml:id="br0">
      <inkml:brushProperty name="width" value="0.1" units="cm"/>
      <inkml:brushProperty name="height" value="0.1" units="cm"/>
    </inkml:brush>
  </inkml:definitions>
  <inkml:trace contextRef="#ctx0" brushRef="#br0">50 194 7645 0 0,'-18'71'3988'0'0,"8"-24"-3444"0"0,1 1 0 0 0,3 0 1 0 0,2 0-1 0 0,2 1 0 0 0,7 84 0 0 0,3-92-514 0 0,-7-40-37 0 0,-1 1 0 0 0,0-1-1 0 0,1 0 1 0 0,-1 1 0 0 0,1-1 0 0 0,-1 1 0 0 0,1-1 0 0 0,-1 0-1 0 0,1 0 1 0 0,0 1 0 0 0,0-1 0 0 0,0 0 0 0 0,0 0 0 0 0,0 0-1 0 0,0 0 1 0 0,0 0 0 0 0,0 0 0 0 0,0 0 0 0 0,0 0 0 0 0,1 0-1 0 0,-1-1 1 0 0,0 1 0 0 0,0 0 0 0 0,3 0 0 0 0,-3-1-17 0 0,0 0 1 0 0,0-1 0 0 0,0 1-1 0 0,-1 0 1 0 0,1-1 0 0 0,0 1-1 0 0,0-1 1 0 0,-1 1 0 0 0,1-1-1 0 0,0 1 1 0 0,-1-1 0 0 0,1 1-1 0 0,0-1 1 0 0,-1 0 0 0 0,1 1-1 0 0,-1-1 1 0 0,1 0-1 0 0,-1 1 1 0 0,0-1 0 0 0,1 0-1 0 0,-1 0 1 0 0,0 0 0 0 0,1 1-1 0 0,-1-1 1 0 0,0-1 0 0 0,5-22-372 0 0,-1-153-547 0 0,-5 105 733 0 0,13-101 0 0 0,-7 140 189 0 0,1 0 0 0 0,2 0 0 0 0,1 0 0 0 0,18-40 0 0 0,-26 70 21 0 0,0 0-1 0 0,0 1 1 0 0,1-1-1 0 0,-1 1 1 0 0,1 0-1 0 0,-1-1 1 0 0,1 1-1 0 0,0 0 1 0 0,0 0-1 0 0,0 0 1 0 0,0 0-1 0 0,0 0 1 0 0,0 1 0 0 0,1-1-1 0 0,-1 1 1 0 0,1-1-1 0 0,2 0 1 0 0,-3 1 4 0 0,0 1 0 0 0,-1 0 1 0 0,1 0-1 0 0,0 0 1 0 0,0 0-1 0 0,0 0 1 0 0,-1 0-1 0 0,1 0 0 0 0,0 1 1 0 0,0-1-1 0 0,0 1 1 0 0,-1-1-1 0 0,1 1 1 0 0,0 0-1 0 0,-1-1 0 0 0,1 1 1 0 0,0 0-1 0 0,-1 0 1 0 0,1 0-1 0 0,-1 0 1 0 0,0 1-1 0 0,1-1 0 0 0,-1 0 1 0 0,0 1-1 0 0,0-1 1 0 0,2 3-1 0 0,5 8 41 0 0,0-1 0 0 0,-1 2-1 0 0,0-1 1 0 0,-1 1 0 0 0,0 0-1 0 0,-1 0 1 0 0,-1 0 0 0 0,4 19 0 0 0,-6-21-36 0 0,0 0 1 0 0,0 0 0 0 0,-1 0 0 0 0,-1 0-1 0 0,0 0 1 0 0,0 0 0 0 0,-1 0-1 0 0,-1-1 1 0 0,0 1 0 0 0,0 0-1 0 0,-5 13 1 0 0,4-17-7 0 0,-1-1 0 0 0,1 0 0 0 0,-1 0 0 0 0,-1 0 0 0 0,1 0 0 0 0,-1-1 0 0 0,0 0 0 0 0,0 0 0 0 0,0 0 0 0 0,-1 0 0 0 0,0-1 0 0 0,1 0 0 0 0,-13 6 0 0 0,9-6 4 0 0,0 1-1 0 0,-1-2 1 0 0,1 1-1 0 0,-1-1 1 0 0,0-1-1 0 0,0 0 1 0 0,-1 0-1 0 0,-18 0 1 0 0,19-3 83 0 0,12-1 151 0 0,17 0 159 0 0,-10 4-251 0 0,-1 0 0 0 0,1 1 0 0 0,0 0 0 0 0,-1 1 0 0 0,0 0 0 0 0,0 0 1 0 0,0 0-1 0 0,0 1 0 0 0,-1 1 0 0 0,0-1 0 0 0,0 1 0 0 0,11 12 0 0 0,-2 0 86 0 0,0 2 0 0 0,-1-1 0 0 0,18 33 0 0 0,-15-19-220 0 0,-10-17-424 0 0,0-1 1 0 0,1-1 0 0 0,1 1 0 0 0,18 19 0 0 0,-19-23-610 0 0,-8-10 760 0 0,0 1-1 0 0,0 0 1 0 0,1-1-1 0 0,-1 1 0 0 0,1-1 1 0 0,-1 0-1 0 0,1 1 1 0 0,-1-1-1 0 0,3 1 1 0 0,6 3-1314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1:54.532"/>
    </inkml:context>
    <inkml:brush xml:id="br0">
      <inkml:brushProperty name="width" value="0.1" units="cm"/>
      <inkml:brushProperty name="height" value="0.1" units="cm"/>
    </inkml:brush>
  </inkml:definitions>
  <inkml:trace contextRef="#ctx0" brushRef="#br0">110 361 8165 0 0,'-2'0'76'0'0,"0"0"0"0"0,0 1 1 0 0,-1-1-1 0 0,1 0 0 0 0,0 1 1 0 0,0-1-1 0 0,0 1 0 0 0,0 0 1 0 0,0-1-1 0 0,1 1 0 0 0,-1 0 1 0 0,0 0-1 0 0,0 0 0 0 0,0 1 1 0 0,1-1-1 0 0,-1 0 0 0 0,1 1 1 0 0,-1-1-1 0 0,1 1 0 0 0,-1-1 1 0 0,1 1-1 0 0,0 0 0 0 0,0-1 1 0 0,0 1-1 0 0,0 0 0 0 0,0 0 1 0 0,0 0-1 0 0,0 0 0 0 0,1 0 1 0 0,-1 0-1 0 0,0 4 0 0 0,-1 7 418 0 0,1 0-1 0 0,0 0 0 0 0,0 0 0 0 0,3 16 1 0 0,-1-5-109 0 0,-2 6 282 0 0,4 117 1522 0 0,-1-117-2034 0 0,2 0 0 0 0,13 53 1 0 0,-17-81-153 0 0,0 0-1 0 0,1-1 1 0 0,-1 1 0 0 0,1-1-1 0 0,0 1 1 0 0,-1 0 0 0 0,1-1-1 0 0,0 1 1 0 0,0-1 0 0 0,0 0-1 0 0,0 1 1 0 0,0-1 0 0 0,0 0-1 0 0,0 0 1 0 0,2 2 0 0 0,-2-2-6 0 0,-1-1 0 0 0,0 0 1 0 0,1 0-1 0 0,-1 0 1 0 0,0 0-1 0 0,1 0 0 0 0,-1 0 1 0 0,0 0-1 0 0,1 0 1 0 0,-1 0-1 0 0,0 0 0 0 0,1 0 1 0 0,-1 0-1 0 0,0-1 1 0 0,1 1-1 0 0,-1 0 0 0 0,0 0 1 0 0,1 0-1 0 0,-1 0 1 0 0,0 0-1 0 0,0-1 0 0 0,1 1 1 0 0,-1 0-1 0 0,0 0 1 0 0,0 0-1 0 0,1-1 0 0 0,8-14-226 0 0,-7 7 74 0 0,0 1 0 0 0,-1 0 1 0 0,1 0-1 0 0,-2-1 1 0 0,1 1-1 0 0,-1-1 0 0 0,-1-12 1 0 0,-11-56-683 0 0,5 40 580 0 0,-7-54-99 0 0,-3-114 0 0 0,17 164 349 0 0,1 0 0 0 0,2 0-1 0 0,1 1 1 0 0,2 0 0 0 0,17-55 0 0 0,-21 87 15 0 0,-1 1 1 0 0,1 0-1 0 0,0 1 1 0 0,0-1-1 0 0,0 1 1 0 0,0-1-1 0 0,1 1 1 0 0,0 0-1 0 0,0 0 1 0 0,5-5-1 0 0,-8 10 4 0 0,1 0 0 0 0,0 0-1 0 0,-1 0 1 0 0,1 0 0 0 0,-1-1 0 0 0,1 1-1 0 0,0 0 1 0 0,-1 0 0 0 0,1 1 0 0 0,-1-1-1 0 0,1 0 1 0 0,0 0 0 0 0,-1 0 0 0 0,1 0-1 0 0,-1 0 1 0 0,1 1 0 0 0,0-1 0 0 0,-1 0-1 0 0,1 0 1 0 0,-1 1 0 0 0,1-1 0 0 0,-1 0-1 0 0,1 1 1 0 0,-1-1 0 0 0,0 1-1 0 0,1-1 1 0 0,-1 1 0 0 0,1-1 0 0 0,-1 1-1 0 0,0-1 1 0 0,1 1 0 0 0,-1-1 0 0 0,0 1-1 0 0,0-1 1 0 0,1 1 0 0 0,14 25 385 0 0,-13-22-318 0 0,49 77 1137 0 0,10 17 167 0 0,-55-86-1146 0 0,-1-1 0 0 0,0 1-1 0 0,-1 0 1 0 0,-1 0 0 0 0,1 1 0 0 0,2 24-1 0 0,-6-32-163 0 0,0 0-1 0 0,-1 1 0 0 0,1-1 1 0 0,-1 0-1 0 0,0 0 0 0 0,0 1 1 0 0,-1-1-1 0 0,0 0 1 0 0,0 0-1 0 0,0-1 0 0 0,0 1 1 0 0,-1 0-1 0 0,1-1 0 0 0,-1 1 1 0 0,-1-1-1 0 0,1 0 0 0 0,0 0 1 0 0,-1 0-1 0 0,0 0 0 0 0,0-1 1 0 0,0 0-1 0 0,-1 1 0 0 0,-4 2 1 0 0,-2 0-145 0 0,-1 1-1 0 0,1-1 1 0 0,-1-1 0 0 0,-1 0 0 0 0,1-1 0 0 0,-1 0 0 0 0,0-1-1 0 0,-16 3 1 0 0,-53 8-2545 0 0,32-4 502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03.086"/>
    </inkml:context>
    <inkml:brush xml:id="br0">
      <inkml:brushProperty name="width" value="0.1" units="cm"/>
      <inkml:brushProperty name="height" value="0.1" units="cm"/>
    </inkml:brush>
  </inkml:definitions>
  <inkml:trace contextRef="#ctx0" brushRef="#br0">483 98 6313 0 0,'10'-9'539'0'0,"8"-3"416"0"0,-6 7-523 0 0,1-1 1 0 0,-1-1-1 0 0,15-10 0 0 0,12-7 610 0 0,-21 12 22 0 0,-21 9-151 0 0,-10 1-579 0 0,-26 1-333 0 0,0 3 0 0 0,1 0 0 0 0,-1 3 0 0 0,1 1 0 0 0,-56 17 0 0 0,77-18-2 0 0,-1 1 1 0 0,1 1-1 0 0,0 1 1 0 0,1 1-1 0 0,-24 15 1 0 0,33-19 22 0 0,0 0-1 0 0,1 0 1 0 0,-1 1 0 0 0,1-1 0 0 0,0 2 0 0 0,1-1 0 0 0,0 0 0 0 0,0 1 0 0 0,0 0 0 0 0,1 1 0 0 0,0-1 0 0 0,0 0 0 0 0,1 1 0 0 0,-4 11 0 0 0,7-17 5 0 0,-1 0-1 0 0,1 0 0 0 0,-1 1 1 0 0,1-1-1 0 0,0 1 1 0 0,0-1-1 0 0,0 0 0 0 0,1 1 1 0 0,-1-1-1 0 0,0 0 1 0 0,1 1-1 0 0,-1-1 0 0 0,1 0 1 0 0,0 0-1 0 0,0 0 1 0 0,0 1-1 0 0,0-1 0 0 0,0 0 1 0 0,2 2-1 0 0,0-1 8 0 0,1 1 0 0 0,-1-1 0 0 0,0 0 0 0 0,1 0 0 0 0,0 0 0 0 0,-1-1-1 0 0,1 1 1 0 0,0-1 0 0 0,6 2 0 0 0,6 2 11 0 0,0-1 0 0 0,1 0 0 0 0,-1-1 0 0 0,21 2 0 0 0,7-3-44 0 0,0-1-1 0 0,1-2 0 0 0,61-9 1 0 0,-184 20-14 0 0,-105 28 0 0 0,179-38 16 0 0,-114 36 4 0 0,102-31 27 0 0,0 0 0 0 0,1 2 0 0 0,0 0 0 0 0,1 0 0 0 0,-18 14 0 0 0,30-20 1 0 0,0-1 0 0 0,0 1-1 0 0,1-1 1 0 0,-1 1 0 0 0,0 0-1 0 0,1 0 1 0 0,-1-1 0 0 0,1 1-1 0 0,0 0 1 0 0,0 0 0 0 0,0 1-1 0 0,0-1 1 0 0,0 0 0 0 0,0 0-1 0 0,0 0 1 0 0,1 1 0 0 0,-1-1-1 0 0,1 0 1 0 0,0 1 0 0 0,-1-1-1 0 0,1 0 1 0 0,0 1 0 0 0,1 2-1 0 0,-1-3 9 0 0,1 0 0 0 0,0 0-1 0 0,0 0 1 0 0,0 0 0 0 0,0 0-1 0 0,0 0 1 0 0,0 0 0 0 0,1 0-1 0 0,-1-1 1 0 0,1 1-1 0 0,-1-1 1 0 0,1 1 0 0 0,-1-1-1 0 0,1 1 1 0 0,0-1 0 0 0,0 0-1 0 0,0 0 1 0 0,0 0 0 0 0,0 0-1 0 0,0 0 1 0 0,0 0 0 0 0,0-1-1 0 0,0 1 1 0 0,0-1 0 0 0,2 1-1 0 0,28 4 87 0 0,-1-1 0 0 0,1-1-1 0 0,54-3 1 0 0,96-21-1590 0 0,-150 15-316 0 0,1-1-1 0 0,46-18 1 0 0,-55 15 416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03.444"/>
    </inkml:context>
    <inkml:brush xml:id="br0">
      <inkml:brushProperty name="width" value="0.1" units="cm"/>
      <inkml:brushProperty name="height" value="0.1" units="cm"/>
    </inkml:brush>
  </inkml:definitions>
  <inkml:trace contextRef="#ctx0" brushRef="#br0">62 27 8593 0 0,'1'-2'21'0'0,"0"0"0"0"0,-1 0 0 0 0,1 0 1 0 0,0 0-1 0 0,0 1 0 0 0,0-1 0 0 0,0 0 0 0 0,0 1 1 0 0,1-1-1 0 0,-1 1 0 0 0,0-1 0 0 0,1 1 0 0 0,1-2 1 0 0,-3 3 10 0 0,0-1 0 0 0,1 1 0 0 0,-1 0 0 0 0,0 0 0 0 0,0 0 0 0 0,0 0 0 0 0,0 0 0 0 0,1 0 0 0 0,-1 0 0 0 0,0-1 0 0 0,0 1 1 0 0,1 0-1 0 0,-1 0 0 0 0,0 0 0 0 0,0 0 0 0 0,0 0 0 0 0,1 0 0 0 0,-1 0 0 0 0,0 0 0 0 0,0 0 0 0 0,1 0 0 0 0,-1 0 1 0 0,0 0-1 0 0,0 0 0 0 0,0 0 0 0 0,1 0 0 0 0,-1 0 0 0 0,0 1 0 0 0,0-1 0 0 0,0 0 0 0 0,1 0 0 0 0,-1 0 0 0 0,0 0 0 0 0,0 0 1 0 0,0 0-1 0 0,1 1 0 0 0,-1 15 1411 0 0,-12 40 821 0 0,-31 89-1 0 0,37-127-2263 0 0,0 0 0 0 0,0 0-1 0 0,2 0 1 0 0,0 1-1 0 0,2-1 1 0 0,0 1-1 0 0,0 0 1 0 0,3 30-1 0 0,-1-48-107 0 0,0 0 0 0 0,0 0 0 0 0,0-1-1 0 0,1 1 1 0 0,-1 0 0 0 0,0-1 0 0 0,0 1-1 0 0,0 0 1 0 0,1-1 0 0 0,-1 1 0 0 0,0 0-1 0 0,1-1 1 0 0,-1 1 0 0 0,0 0 0 0 0,1-1-1 0 0,-1 1 1 0 0,1-1 0 0 0,-1 1 0 0 0,1-1-1 0 0,-1 1 1 0 0,1-1 0 0 0,0 1 0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03.772"/>
    </inkml:context>
    <inkml:brush xml:id="br0">
      <inkml:brushProperty name="width" value="0.1" units="cm"/>
      <inkml:brushProperty name="height" value="0.1" units="cm"/>
    </inkml:brush>
  </inkml:definitions>
  <inkml:trace contextRef="#ctx0" brushRef="#br0">46 240 5757 0 0,'9'-41'250'0'0,"-1"3"704"0"0,1 0 0 0 0,2 0 0 0 0,19-41 1 0 0,-30 78-854 0 0,1 1 1 0 0,0-1-1 0 0,-1 1 1 0 0,1-1-1 0 0,0 1 1 0 0,-1-1-1 0 0,1 1 1 0 0,0 0-1 0 0,0-1 1 0 0,-1 1-1 0 0,1 0 1 0 0,0 0 0 0 0,0 0-1 0 0,0-1 1 0 0,-1 1-1 0 0,1 0 1 0 0,0 0-1 0 0,0 0 1 0 0,0 0-1 0 0,-1 0 1 0 0,1 1-1 0 0,0-1 1 0 0,0 0-1 0 0,0 0 1 0 0,-1 0-1 0 0,1 1 1 0 0,0-1 0 0 0,0 0-1 0 0,-1 1 1 0 0,1-1-1 0 0,0 1 1 0 0,0 0-1 0 0,35 20 176 0 0,-25-15 21 0 0,96 45 407 0 0,1 1-441 0 0,-104-50-258 0 0,0 1 0 0 0,0-1 0 0 0,-1 1 0 0 0,1 0 0 0 0,-1 0 0 0 0,1 0 0 0 0,-1 1 1 0 0,0-1-1 0 0,-1 1 0 0 0,1-1 0 0 0,-1 1 0 0 0,3 4 0 0 0,-4-6-7 0 0,-1 0 1 0 0,1 0-1 0 0,0 0 0 0 0,-1 0 0 0 0,0 0 1 0 0,1 0-1 0 0,-1 0 0 0 0,0 0 1 0 0,0 0-1 0 0,0 0 0 0 0,-1 0 1 0 0,1 0-1 0 0,0 0 0 0 0,-1 0 0 0 0,1 0 1 0 0,-1 0-1 0 0,0 0 0 0 0,1 0 1 0 0,-1-1-1 0 0,0 1 0 0 0,0 0 1 0 0,0 0-1 0 0,0-1 0 0 0,-1 1 1 0 0,1-1-1 0 0,0 1 0 0 0,-1-1 0 0 0,1 1 1 0 0,-3 0-1 0 0,-7 7-22 0 0,1-2 1 0 0,-2 0-1 0 0,1 0 1 0 0,-1-1-1 0 0,0 0 1 0 0,0-1-1 0 0,-14 3 1 0 0,-94 22-149 0 0,92-24 137 0 0,-38 6-4 0 0,33-7 10 0 0,-42 12 0 0 0,117-5 58 0 0,66 20 732 0 0,147 54 635 0 0,-246-82-1558 0 0,-6-2-149 0 0,0 0 0 0 0,0-1-1 0 0,1 1 1 0 0,-1-1 0 0 0,0 0-1 0 0,1 0 1 0 0,-1 0 0 0 0,1 0 0 0 0,-1 0-1 0 0,1-1 1 0 0,-1 1 0 0 0,1-1-1 0 0,5-1 1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04.265"/>
    </inkml:context>
    <inkml:brush xml:id="br0">
      <inkml:brushProperty name="width" value="0.1" units="cm"/>
      <inkml:brushProperty name="height" value="0.1" units="cm"/>
    </inkml:brush>
  </inkml:definitions>
  <inkml:trace contextRef="#ctx0" brushRef="#br0">21 240 7261 0 0,'-5'-9'166'0'0,"5"8"-87"0"0,0 0 1 0 0,-1 0-1 0 0,1 0 1 0 0,0 0 0 0 0,-1 0-1 0 0,1 0 1 0 0,-1 0-1 0 0,1 0 1 0 0,-1 0-1 0 0,1 1 1 0 0,-1-1-1 0 0,1 0 1 0 0,-1 0-1 0 0,0 1 1 0 0,0-1-1 0 0,1 0 1 0 0,-1 1 0 0 0,0-1-1 0 0,0 0 1 0 0,0 1-1 0 0,0-1 1 0 0,-1 0-1 0 0,1 34 2919 0 0,4 21-2037 0 0,2-1 1 0 0,2 0 0 0 0,15 55-1 0 0,-16-71-853 0 0,-5-28-171 0 0,0 0 0 0 0,0 0 0 0 0,1 0 0 0 0,1 0 0 0 0,-1-1 0 0 0,1 1 0 0 0,1-1 0 0 0,-1 0-1 0 0,9 13 1 0 0,-12-21-8 0 0,0 0-1 0 0,0 1 0 0 0,1-1 0 0 0,-1 0 0 0 0,0 0 1 0 0,0 1-1 0 0,0-1 0 0 0,1 0 0 0 0,-1 0 0 0 0,0 0 0 0 0,0 0 1 0 0,1 1-1 0 0,-1-1 0 0 0,0 0 0 0 0,0 0 0 0 0,1 0 1 0 0,-1 0-1 0 0,0 0 0 0 0,1 0 0 0 0,-1 0 0 0 0,0 0 1 0 0,1 1-1 0 0,-1-1 0 0 0,0 0 0 0 0,0 0 0 0 0,1 0 0 0 0,-1-1 1 0 0,0 1-1 0 0,1 0 0 0 0,-1 0 0 0 0,0 0 0 0 0,1 0 1 0 0,-1 0-1 0 0,0 0 0 0 0,0 0 0 0 0,1 0 0 0 0,-1-1 0 0 0,0 1 1 0 0,0 0-1 0 0,1 0 0 0 0,-1 0 0 0 0,0-1 0 0 0,0 1 1 0 0,1 0-1 0 0,-1 0 0 0 0,0-1 0 0 0,0 1 0 0 0,0 0 1 0 0,0 0-1 0 0,1-1 0 0 0,-1 1 0 0 0,0 0 0 0 0,0 0 0 0 0,0-1 1 0 0,0 1-1 0 0,0 0 0 0 0,0-1 0 0 0,0 1 0 0 0,0 0 1 0 0,0-1-1 0 0,0 1 0 0 0,0-1 0 0 0,6-28-3275 0 0,-5 22 3220 0 0,4-21-232 0 0,-2 0 0 0 0,-1 0 1 0 0,-1 0-1 0 0,-5-51 0 0 0,-6-86 807 0 0,3 27 190 0 0,2 102-315 0 0,3 27-64 0 0,0 1 1 0 0,1 0 0 0 0,0-1 0 0 0,1 1 0 0 0,0-10 0 0 0,1 17-201 0 0,-1 0-1 0 0,0 0 1 0 0,1 0 0 0 0,0 0 0 0 0,-1 0-1 0 0,1 0 1 0 0,-1 0 0 0 0,1 0 0 0 0,0 0-1 0 0,0 1 1 0 0,0-1 0 0 0,-1 0 0 0 0,1 1-1 0 0,0-1 1 0 0,0 0 0 0 0,0 1 0 0 0,0-1-1 0 0,0 1 1 0 0,0-1 0 0 0,0 1 0 0 0,0 0-1 0 0,0-1 1 0 0,0 1 0 0 0,0 0 0 0 0,1 0-1 0 0,-1 0 1 0 0,0 0 0 0 0,0 0 0 0 0,2 0-1 0 0,33 2 869 0 0,-2 4-449 0 0,0 2 0 0 0,-1 1 1 0 0,0 2-1 0 0,0 1 0 0 0,-1 1 0 0 0,-1 2 0 0 0,31 19 0 0 0,-59-32-437 0 0,0 0 0 0 0,0 0 0 0 0,0 0 0 0 0,0 0 0 0 0,0 1 0 0 0,-1-1 1 0 0,1 1-1 0 0,-1 0 0 0 0,1 0 0 0 0,-1 0 0 0 0,0 0 0 0 0,0 0 0 0 0,-1 0 0 0 0,1 1 0 0 0,2 4 1 0 0,-4-5-17 0 0,0-1 0 0 0,0 0 1 0 0,0 0-1 0 0,0 1 0 0 0,0-1 1 0 0,-1 0-1 0 0,1 1 0 0 0,0-1 1 0 0,-1 0-1 0 0,0 0 1 0 0,0 0-1 0 0,1 0 0 0 0,-1 0 1 0 0,0 0-1 0 0,-1 0 0 0 0,1 0 1 0 0,0 0-1 0 0,-1 0 1 0 0,1 0-1 0 0,-1-1 0 0 0,1 1 1 0 0,-1 0-1 0 0,0-1 0 0 0,1 0 1 0 0,-1 1-1 0 0,-4 1 1 0 0,-10 7 4 0 0,0-1 1 0 0,-1 0-1 0 0,0-1 0 0 0,-1-1 1 0 0,0-1-1 0 0,-21 5 1 0 0,-117 18-1844 0 0,118-23 650 0 0,-4 1-479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42.258"/>
    </inkml:context>
    <inkml:brush xml:id="br0">
      <inkml:brushProperty name="width" value="0.1" units="cm"/>
      <inkml:brushProperty name="height" value="0.1" units="cm"/>
    </inkml:brush>
  </inkml:definitions>
  <inkml:trace contextRef="#ctx0" brushRef="#br0">4481 101 5448 0 0,'39'-52'1067'0'0,"-17"38"-530"0"0,-20 13-450 0 0,0 0 0 0 0,0-1-1 0 0,0 1 1 0 0,0 0 0 0 0,0-1 0 0 0,0 1-1 0 0,0-1 1 0 0,3-3 0 0 0,9-10 944 0 0,-8 12-445 0 0,-5 6 14 0 0,-9 29-317 0 0,-1 0-1 0 0,-2 0 1 0 0,-1-1 0 0 0,-2 0-1 0 0,-1-1 1 0 0,-24 36-1 0 0,-128 161 306 0 0,149-204-512 0 0,-47 55-44 0 0,-4-2-1 0 0,-2-4 1 0 0,-4-2 0 0 0,-3-5-1 0 0,-2-2 1 0 0,-125 73 0 0 0,14-31 37 0 0,-5-8 0 0 0,-340 117 0 0 0,-436 67 8 0 0,526-178 59 0 0,27-6 4 0 0,-85 33 9 0 0,441-113-121 0 0,-1-3-1 0 0,0-2 1 0 0,-88 4-1 0 0,149-15-31 0 0,0-1 0 0 0,0-1 0 0 0,0 1-1 0 0,0 0 1 0 0,0-1 0 0 0,0 1 0 0 0,0-1 0 0 0,-6-2-1 0 0,9 2 0 0 0,-1 1 0 0 0,1 0 1 0 0,-1-1-1 0 0,0 1 0 0 0,1-1 0 0 0,0 1 0 0 0,-1-1 0 0 0,1 1 0 0 0,-1-1 0 0 0,1 1 0 0 0,-1-1 0 0 0,1 0 0 0 0,0 1 0 0 0,0-1 0 0 0,-1 1 0 0 0,1-1 0 0 0,0 0 0 0 0,0 1 0 0 0,0-1 1 0 0,-1 0-1 0 0,1 0 0 0 0,0 1 0 0 0,0-1 0 0 0,0 0 0 0 0,0 1 0 0 0,0-1 0 0 0,1 0 0 0 0,-1 1 0 0 0,0-1 0 0 0,0 0 0 0 0,0 1 0 0 0,1-1 0 0 0,-1 0 0 0 0,0 1 0 0 0,0-1 0 0 0,1 1 1 0 0,-1-1-1 0 0,1 0 0 0 0,-1 1 0 0 0,0-1 0 0 0,1 1 0 0 0,-1-1 0 0 0,2 0 0 0 0,9-13-287 0 0,1 1 1 0 0,1 0 0 0 0,0 0-1 0 0,0 1 1 0 0,23-14-1 0 0,-4 5-1070 0 0,53-26-1 0 0,-50 31 372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42.740"/>
    </inkml:context>
    <inkml:brush xml:id="br0">
      <inkml:brushProperty name="width" value="0.1" units="cm"/>
      <inkml:brushProperty name="height" value="0.1" units="cm"/>
    </inkml:brush>
  </inkml:definitions>
  <inkml:trace contextRef="#ctx0" brushRef="#br0">69 201 6437 0 0,'-24'-37'117'0'0,"19"30"134"0"0,0 0 1 0 0,0 0-1 0 0,1-1 0 0 0,-1 1 1 0 0,2-1-1 0 0,-1 0 0 0 0,1 0 1 0 0,1 0-1 0 0,-1 0 1 0 0,1-1-1 0 0,1 1 0 0 0,-2-14 1 0 0,3 18 59 0 0,1-24 836 0 0,-1 28-1086 0 0,0-1 1 0 0,0 0-1 0 0,0 1 1 0 0,0-1-1 0 0,0 0 1 0 0,0 0-1 0 0,0 1 1 0 0,1-1-1 0 0,-1 0 1 0 0,0 1-1 0 0,0-1 1 0 0,1 0-1 0 0,-1 1 1 0 0,0-1-1 0 0,1 1 1 0 0,-1-1-1 0 0,1 0 1 0 0,-1 1-1 0 0,1-1 1 0 0,-1 1-1 0 0,1-1 1 0 0,-1 1-1 0 0,1-1 1 0 0,-1 1-1 0 0,1 0 1 0 0,0-1-1 0 0,-1 1 1 0 0,1 0-1 0 0,1-1 1 0 0,0 3 85 0 0,1-1 0 0 0,0 1 1 0 0,0 0-1 0 0,-1 0 1 0 0,1 0-1 0 0,-1 0 1 0 0,0 0-1 0 0,1 1 1 0 0,-1-1-1 0 0,0 1 1 0 0,-1 0-1 0 0,4 4 1 0 0,-4-5-45 0 0,19 29 428 0 0,-1 1 1 0 0,-2 1-1 0 0,-1 1 1 0 0,15 44-1 0 0,32 146 829 0 0,-35-116-910 0 0,0-6-1066 0 0,25 180 1 0 0,-52-276 251 0 0,0 0-1 0 0,-1 0 1 0 0,0 0 0 0 0,0-1-1 0 0,-1 1 1 0 0,-2 11 0 0 0,-3 5-1514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06.702"/>
    </inkml:context>
    <inkml:brush xml:id="br0">
      <inkml:brushProperty name="width" value="0.1" units="cm"/>
      <inkml:brushProperty name="height" value="0.1" units="cm"/>
    </inkml:brush>
  </inkml:definitions>
  <inkml:trace contextRef="#ctx0" brushRef="#br0">398 236 7873 0 0,'-27'-11'-82'0'0,"23"10"188"0"0,0 0-1 0 0,0 0 0 0 0,1-1 1 0 0,-1 1-1 0 0,1-1 1 0 0,-5-3-1 0 0,7 5-29 0 0,0-1 0 0 0,0 0 0 0 0,1 0 0 0 0,-1 0 0 0 0,0 0-1 0 0,0 0 1 0 0,1 0 0 0 0,-1 0 0 0 0,1 0 0 0 0,-1 0 0 0 0,1 0 0 0 0,-1 0 0 0 0,1 0 0 0 0,0 0-1 0 0,0 0 1 0 0,-1-1 0 0 0,1 1 0 0 0,0 0 0 0 0,0 0 0 0 0,0 0 0 0 0,0 0 0 0 0,0-1 0 0 0,0 1-1 0 0,1 0 1 0 0,-1-2 0 0 0,3-7 181 0 0,0 0-1 0 0,1 0 0 0 0,0 0 0 0 0,0 1 1 0 0,1 0-1 0 0,1 0 0 0 0,-1 0 0 0 0,1 0 1 0 0,1 1-1 0 0,-1 0 0 0 0,1 0 0 0 0,1 1 1 0 0,0 0-1 0 0,0 0 0 0 0,0 1 0 0 0,12-8 1 0 0,-12 10-223 0 0,0-1 1 0 0,0 1 0 0 0,0 0 0 0 0,0 1 0 0 0,1 0 0 0 0,-1 1 0 0 0,1-1 0 0 0,0 2-1 0 0,0-1 1 0 0,-1 1 0 0 0,1 0 0 0 0,0 1 0 0 0,0 0 0 0 0,0 1 0 0 0,0 0 0 0 0,0 0-1 0 0,0 0 1 0 0,0 1 0 0 0,13 6 0 0 0,-15-5-22 0 0,-1 1-1 0 0,0 0 1 0 0,0 0 0 0 0,0 0-1 0 0,0 1 1 0 0,-1 0 0 0 0,0 0-1 0 0,0 0 1 0 0,0 1 0 0 0,0 0-1 0 0,-1 0 1 0 0,0 0 0 0 0,0 0-1 0 0,-1 1 1 0 0,5 12-1 0 0,-2-2 29 0 0,0-1-1 0 0,-1 1 1 0 0,-1 1-1 0 0,-1-1 0 0 0,1 27 1 0 0,-3-25-20 0 0,-1 0-1 0 0,-2 0 1 0 0,0 0 0 0 0,-1 0 0 0 0,0 0-1 0 0,-2 0 1 0 0,0-1 0 0 0,-1 1 0 0 0,-1-1-1 0 0,-1-1 1 0 0,-1 0 0 0 0,-15 24 0 0 0,8-17-10 0 0,-1-1 0 0 0,-2 0 0 0 0,0-2 0 0 0,-1 0 0 0 0,-1-2 0 0 0,-1 0 0 0 0,-39 26 0 0 0,19-18 14 0 0,-130 78-72 0 0,152-95 4 0 0,1-1 1 0 0,-1-1 0 0 0,0-1 0 0 0,-1-1 0 0 0,0-1 0 0 0,0-1 0 0 0,-28 3 0 0 0,45-7 24 0 0,1 0 0 0 0,0 0 0 0 0,-1 0 0 0 0,1 0 0 0 0,-1 0-1 0 0,1-1 1 0 0,0 1 0 0 0,-1-1 0 0 0,1 0 0 0 0,0 0 0 0 0,0 0 0 0 0,0-1 0 0 0,0 1 0 0 0,0-1-1 0 0,-4-2 1 0 0,6 3-1 0 0,0-1-1 0 0,-1 0 1 0 0,1 1-1 0 0,0-1 1 0 0,0 0-1 0 0,0 1 1 0 0,0-1-1 0 0,0 0 1 0 0,1 0-1 0 0,-1 0 1 0 0,0 0-1 0 0,1 0 1 0 0,-1 0-1 0 0,1 0 1 0 0,0 0-1 0 0,0 0 1 0 0,0 0-1 0 0,0 0 1 0 0,0 0 0 0 0,0 0-1 0 0,1 0 1 0 0,-1 0-1 0 0,1 0 1 0 0,-1 0-1 0 0,1 0 1 0 0,1-2-1 0 0,3-11-49 0 0,2 0-1 0 0,0 0 1 0 0,1 1 0 0 0,0 0-1 0 0,1 1 1 0 0,0 0-1 0 0,18-19 1 0 0,0 4 22 0 0,1 2 0 0 0,32-24 0 0 0,-51 43 51 0 0,0 1 0 0 0,1 0-1 0 0,0 0 1 0 0,0 1 0 0 0,0 1 0 0 0,0-1 0 0 0,1 1-1 0 0,-1 1 1 0 0,1 0 0 0 0,0 1 0 0 0,21-2-1 0 0,-27 4 30 0 0,0 0-1 0 0,0 0 1 0 0,0 0-1 0 0,0 1 0 0 0,0 0 1 0 0,0 0-1 0 0,0 0 1 0 0,-1 0-1 0 0,1 1 0 0 0,0 0 1 0 0,0 0-1 0 0,-1 0 1 0 0,0 1-1 0 0,1-1 0 0 0,-1 1 1 0 0,0 0-1 0 0,0 0 0 0 0,0 1 1 0 0,-1-1-1 0 0,1 1 1 0 0,-1 0-1 0 0,0 0 0 0 0,0 0 1 0 0,0 0-1 0 0,0 1 1 0 0,-1-1-1 0 0,0 1 0 0 0,2 4 1 0 0,1 8 77 0 0,0 0-1 0 0,-2 1 1 0 0,0-1 0 0 0,-1 1 0 0 0,0 21-1 0 0,-1-16-85 0 0,2 0-1 0 0,6 32 0 0 0,-8-48-96 0 0,1 0 0 0 0,1 0 0 0 0,-1-1 0 0 0,1 1 0 0 0,0-1 0 0 0,1 0 0 0 0,0 0 0 0 0,0 0 0 0 0,0 0 0 0 0,0 0 0 0 0,1-1 0 0 0,6 5 0 0 0,-6-5-317 0 0,1-1 0 0 0,1 0-1 0 0,-1-1 1 0 0,0 0 0 0 0,1 0 0 0 0,0 0 0 0 0,0-1-1 0 0,0 0 1 0 0,0 0 0 0 0,0 0 0 0 0,0-1 0 0 0,0 0-1 0 0,0-1 1 0 0,12 0 0 0 0,3-1-1000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07.075"/>
    </inkml:context>
    <inkml:brush xml:id="br0">
      <inkml:brushProperty name="width" value="0.1" units="cm"/>
      <inkml:brushProperty name="height" value="0.1" units="cm"/>
    </inkml:brush>
  </inkml:definitions>
  <inkml:trace contextRef="#ctx0" brushRef="#br0">163 48 8037 0 0,'0'-2'73'0'0,"-1"-1"1"0"0,1 1-1 0 0,-1 0 0 0 0,0-1 1 0 0,0 1-1 0 0,0 0 1 0 0,0 0-1 0 0,0 0 1 0 0,0 0-1 0 0,0 0 0 0 0,-1 0 1 0 0,1 0-1 0 0,-1 0 1 0 0,1 0-1 0 0,-1 1 0 0 0,0-1 1 0 0,0 1-1 0 0,0-1 1 0 0,0 1-1 0 0,0 0 1 0 0,0 0-1 0 0,0-1 0 0 0,0 1 1 0 0,0 1-1 0 0,-1-1 1 0 0,1 0-1 0 0,0 1 1 0 0,-1-1-1 0 0,1 1 0 0 0,0-1 1 0 0,-1 1-1 0 0,1 0 1 0 0,-1 0-1 0 0,1 0 0 0 0,0 1 1 0 0,-1-1-1 0 0,1 1 1 0 0,0-1-1 0 0,-1 1 1 0 0,-2 1-1 0 0,0 0 9 0 0,0 1 0 0 0,0 1 0 0 0,0-1 0 0 0,0 0 0 0 0,1 1 0 0 0,0 0 0 0 0,0 0 0 0 0,0 0 0 0 0,0 1 0 0 0,0-1 0 0 0,1 1 0 0 0,0 0 0 0 0,0 0 0 0 0,1 0 0 0 0,-1 0 0 0 0,1 1 0 0 0,0-1 0 0 0,0 1 0 0 0,-1 7 0 0 0,-2 12 148 0 0,2-1 1 0 0,0 1-1 0 0,1 29 0 0 0,1-30 15 0 0,1-7-35 0 0,-1 1 0 0 0,2-1-1 0 0,1 0 1 0 0,0 0 0 0 0,1 1-1 0 0,1-2 1 0 0,10 32 0 0 0,-12-43-183 0 0,0 0 0 0 0,1 0 0 0 0,0 0 0 0 0,-1-1 0 0 0,2 1 0 0 0,-1-1 0 0 0,0 1 0 0 0,1-1 0 0 0,0 0 0 0 0,0 0 0 0 0,0-1 0 0 0,0 1 1 0 0,1-1-1 0 0,0 0 0 0 0,-1 0 0 0 0,1 0 0 0 0,0-1 0 0 0,0 0 0 0 0,0 0 0 0 0,1 0 0 0 0,-1 0 0 0 0,0-1 0 0 0,1 0 0 0 0,-1 0 0 0 0,1-1 0 0 0,0 1 0 0 0,-1-1 0 0 0,8-1 0 0 0,-3 0-75 0 0,0 0-1 0 0,1-1 1 0 0,-1 0-1 0 0,0 0 0 0 0,-1-1 1 0 0,1 0-1 0 0,0-1 0 0 0,-1-1 1 0 0,0 1-1 0 0,0-1 1 0 0,0-1-1 0 0,15-12 0 0 0,-18 14-3 0 0,-1-1 0 0 0,0-1 0 0 0,0 1 0 0 0,0-1 0 0 0,-1 0-1 0 0,0 0 1 0 0,0 0 0 0 0,-1-1 0 0 0,1 1 0 0 0,-1-1 0 0 0,-1 0 0 0 0,1 0-1 0 0,-1 0 1 0 0,-1 0 0 0 0,1 0 0 0 0,-1-1 0 0 0,0 1 0 0 0,-1-14 0 0 0,-1 4 7 0 0,-1 0 1 0 0,-1 0 0 0 0,0 0-1 0 0,-1 1 1 0 0,-1-1 0 0 0,-11-25-1 0 0,11 31 30 0 0,0 1 1 0 0,-1 0-1 0 0,0 0 0 0 0,0 0 0 0 0,-1 1 0 0 0,0 0 0 0 0,-1 0 0 0 0,0 1 0 0 0,0 0 1 0 0,-17-12-1 0 0,19 17 10 0 0,0 0 1 0 0,0 0 0 0 0,0 1 0 0 0,-1-1 0 0 0,1 2 0 0 0,-1-1-1 0 0,1 1 1 0 0,-1 0 0 0 0,0 0 0 0 0,1 1 0 0 0,-1 0 0 0 0,0 0-1 0 0,-10 2 1 0 0,11-2-143 0 0,1 1-1 0 0,-1 0 1 0 0,0 1-1 0 0,1-1 1 0 0,-1 1 0 0 0,0 0-1 0 0,1 0 1 0 0,0 1-1 0 0,0 0 1 0 0,0 0-1 0 0,0 0 1 0 0,0 1-1 0 0,0-1 1 0 0,1 1 0 0 0,-7 8-1 0 0,10-12 69 0 0,1 1 0 0 0,-1-1-1 0 0,1 1 1 0 0,-1 0 0 0 0,1-1 0 0 0,0 1-1 0 0,0 0 1 0 0,-1-1 0 0 0,1 1 0 0 0,0 0 0 0 0,0-1-1 0 0,0 1 1 0 0,0 0 0 0 0,0-1 0 0 0,-1 1-1 0 0,1 0 1 0 0,1 0 0 0 0,-1-1 0 0 0,0 1-1 0 0,0 0 1 0 0,0 0 0 0 0,0-1 0 0 0,0 1-1 0 0,1 1 1 0 0,5 4-1044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3.874"/>
    </inkml:context>
    <inkml:brush xml:id="br0">
      <inkml:brushProperty name="width" value="0.1" units="cm"/>
      <inkml:brushProperty name="height" value="0.1" units="cm"/>
    </inkml:brush>
  </inkml:definitions>
  <inkml:trace contextRef="#ctx0" brushRef="#br0">140 242 11165 0 0,'3'-1'238'0'0,"-1"0"-1"0"0,1 0 1 0 0,-1 0-1 0 0,1 0 1 0 0,-1 0-1 0 0,1-1 1 0 0,-1 1-1 0 0,0-1 1 0 0,0 0-1 0 0,4-3 1 0 0,-3 1 201 0 0,-1-1 0 0 0,0 1 0 0 0,0 0 0 0 0,0-1 0 0 0,2-6 0 0 0,9-26 368 0 0,11-34-169 0 0,-22 63-590 0 0,-1 0 1 0 0,1 1 0 0 0,-1-1 0 0 0,-1 0-1 0 0,0 0 1 0 0,0 0 0 0 0,-1-9-1 0 0,1 16-40 0 0,0 1 0 0 0,0-1 0 0 0,0 1 0 0 0,0-1 0 0 0,0 1 0 0 0,-1 0 0 0 0,1-1 0 0 0,0 1 0 0 0,0-1-1 0 0,0 1 1 0 0,0 0 0 0 0,-1-1 0 0 0,1 1 0 0 0,0 0 0 0 0,0-1 0 0 0,-1 1 0 0 0,1 0 0 0 0,0-1 0 0 0,-1 1 0 0 0,1 0-1 0 0,0 0 1 0 0,-1-1 0 0 0,1 1 0 0 0,0 0 0 0 0,-1 0 0 0 0,1 0 0 0 0,-1 0 0 0 0,1-1 0 0 0,0 1 0 0 0,-1 0-1 0 0,1 0 1 0 0,-1 0 0 0 0,1 0 0 0 0,0 0 0 0 0,-1 0 0 0 0,-18 7 43 0 0,-15 17-97 0 0,22-12 65 0 0,0 0 1 0 0,1 1-1 0 0,0 0 0 0 0,-15 24 0 0 0,-4 8 26 0 0,18-27-28 0 0,0 1 1 0 0,-13 28-1 0 0,23-42-14 0 0,0 1 0 0 0,0-1-1 0 0,0 1 1 0 0,1-1 0 0 0,-1 1-1 0 0,1 0 1 0 0,1-1 0 0 0,-1 1-1 0 0,1 0 1 0 0,0 0-1 0 0,1-1 1 0 0,-1 1 0 0 0,1 0-1 0 0,1 5 1 0 0,-1-10-3 0 0,0 0-1 0 0,-1 0 1 0 0,1 1 0 0 0,0-1-1 0 0,-1 0 1 0 0,1 0 0 0 0,0-1-1 0 0,0 1 1 0 0,0 0 0 0 0,0 0-1 0 0,0 0 1 0 0,0-1 0 0 0,0 1-1 0 0,0 0 1 0 0,0-1 0 0 0,0 1-1 0 0,1-1 1 0 0,-1 1 0 0 0,0-1-1 0 0,0 0 1 0 0,0 1 0 0 0,1-1-1 0 0,-1 0 1 0 0,0 0 0 0 0,0 0-1 0 0,1 0 1 0 0,-1 0 0 0 0,0 0-1 0 0,0 0 1 0 0,1-1 0 0 0,-1 1-1 0 0,0 0 1 0 0,0-1 0 0 0,2 1-1 0 0,6-3-31 0 0,-1 1 0 0 0,1-1 0 0 0,10-5 0 0 0,3-5-94 0 0,1 0-1 0 0,-1-1 0 0 0,24-22 1 0 0,-12 10 12 0 0,-21 16 122 0 0,0-1 0 0 0,0 0-1 0 0,-1-1 1 0 0,-1 0 0 0 0,0-1 0 0 0,-1 0 0 0 0,17-29 0 0 0,-42 73 53 0 0,1 1 0 0 0,-12 45 1 0 0,24-68-166 0 0,0-1 1 0 0,1 0 0 0 0,0 1 0 0 0,0-1-1 0 0,1 1 1 0 0,1 8 0 0 0,-1-14-101 0 0,0-1 0 0 0,0 1 0 0 0,1-1 0 0 0,-1 1 0 0 0,1-1 0 0 0,0 1 0 0 0,-1-1 0 0 0,1 0 0 0 0,0 1-1 0 0,0-1 1 0 0,1 0 0 0 0,-1 0 0 0 0,0 0 0 0 0,1 0 0 0 0,-1 0 0 0 0,1 0 0 0 0,0 0 0 0 0,0 0 0 0 0,0 0 0 0 0,0-1 0 0 0,0 1 0 0 0,0-1 0 0 0,0 0 0 0 0,3 2 0 0 0,0-2-200 0 0,0 0 1 0 0,0 0-1 0 0,0 0 1 0 0,0-1-1 0 0,0 0 1 0 0,0 0-1 0 0,0 0 1 0 0,0-1-1 0 0,0 0 1 0 0,-1 0-1 0 0,1 0 1 0 0,7-3-1 0 0,9-2-665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07.511"/>
    </inkml:context>
    <inkml:brush xml:id="br0">
      <inkml:brushProperty name="width" value="0.1" units="cm"/>
      <inkml:brushProperty name="height" value="0.1" units="cm"/>
    </inkml:brush>
  </inkml:definitions>
  <inkml:trace contextRef="#ctx0" brushRef="#br0">112 160 7229 0 0,'-3'-13'366'0'0,"1"-1"1"0"0,0 1-1 0 0,1-1 1 0 0,0-25 0 0 0,1 36-276 0 0,0 0 1 0 0,1 1 0 0 0,-1-1 0 0 0,1 0 0 0 0,-1 0 0 0 0,1 1-1 0 0,0-1 1 0 0,0 0 0 0 0,0 1 0 0 0,0-1 0 0 0,0 0-1 0 0,1 1 1 0 0,-1 0 0 0 0,1-1 0 0 0,-1 1 0 0 0,1 0-1 0 0,0 0 1 0 0,0 0 0 0 0,0 0 0 0 0,0 0 0 0 0,1 0-1 0 0,-1 1 1 0 0,0-1 0 0 0,1 1 0 0 0,-1-1 0 0 0,1 1 0 0 0,0 0-1 0 0,-1 0 1 0 0,1 0 0 0 0,4-1 0 0 0,-2 2-34 0 0,-1 0-1 0 0,1 0 1 0 0,0 0 0 0 0,0 0 0 0 0,0 1 0 0 0,-1 0 0 0 0,1 0-1 0 0,0 0 1 0 0,-1 1 0 0 0,1-1 0 0 0,-1 1 0 0 0,0 0 0 0 0,1 0-1 0 0,-1 1 1 0 0,0-1 0 0 0,0 1 0 0 0,0 0 0 0 0,4 5 0 0 0,-1-2 15 0 0,-1 0 1 0 0,0 1 0 0 0,0 0 0 0 0,-1 0 0 0 0,0 0 0 0 0,0 1 0 0 0,-1-1 0 0 0,0 1 0 0 0,4 10 0 0 0,-4-3-18 0 0,0 1 0 0 0,0 0 0 0 0,-2 0 0 0 0,0 0 0 0 0,-1 0 1 0 0,0 0-1 0 0,-2 1 0 0 0,0-1 0 0 0,-5 25 0 0 0,3-22-43 0 0,-1 0 0 0 0,-2-1 1 0 0,0 0-1 0 0,0 0 0 0 0,-2-1 0 0 0,0 1 0 0 0,-21 30 1 0 0,20-36-6 0 0,-1 0 0 0 0,0-1 0 0 0,-1 0 0 0 0,-1 0 0 0 0,1-1 1 0 0,-19 11-1 0 0,22-16-12 0 0,0 1 0 0 0,-1-2 1 0 0,0 1-1 0 0,0-1 0 0 0,0-1 0 0 0,0 0 1 0 0,-1 0-1 0 0,1 0 0 0 0,-1-2 0 0 0,-19 3 1 0 0,28-4-1 0 0,-1 0 1 0 0,1 0 0 0 0,0 0-1 0 0,0 0 1 0 0,0 0 0 0 0,0-1-1 0 0,0 1 1 0 0,0 0 0 0 0,0 0-1 0 0,-1-1 1 0 0,1 1 0 0 0,0-1-1 0 0,0 1 1 0 0,0-1 0 0 0,0 1-1 0 0,0-1 1 0 0,1 0 0 0 0,-1 1-1 0 0,0-1 1 0 0,0 0-1 0 0,0 0 1 0 0,1 1 0 0 0,-1-1-1 0 0,0 0 1 0 0,-1-2 0 0 0,2 1-2 0 0,-1-1 1 0 0,0 1-1 0 0,1 0 1 0 0,0-1-1 0 0,-1 1 1 0 0,1 0-1 0 0,0-1 1 0 0,0 1-1 0 0,0 0 1 0 0,1-1-1 0 0,0-3 1 0 0,2-5-10 0 0,0 1 1 0 0,0 0-1 0 0,1 0 1 0 0,9-14-1 0 0,-10 18 15 0 0,0 1 0 0 0,0 0 0 0 0,1 0 1 0 0,0 1-1 0 0,0-1 0 0 0,0 1 0 0 0,0 0 0 0 0,1 0 0 0 0,0 0 0 0 0,0 0 0 0 0,0 1 1 0 0,0 0-1 0 0,0 0 0 0 0,1 0 0 0 0,-1 1 0 0 0,1 0 0 0 0,0 0 0 0 0,0 0 1 0 0,0 1-1 0 0,-1-1 0 0 0,1 2 0 0 0,1-1 0 0 0,-1 1 0 0 0,0-1 0 0 0,0 2 0 0 0,0-1 1 0 0,0 1-1 0 0,0 0 0 0 0,0 0 0 0 0,0 0 0 0 0,0 1 0 0 0,-1 0 0 0 0,1 0 1 0 0,-1 1-1 0 0,1 0 0 0 0,-1 0 0 0 0,0 0 0 0 0,0 0 0 0 0,9 8 0 0 0,-5-1 21 0 0,-2-1 0 0 0,1 1 0 0 0,-2 1 0 0 0,1-1 0 0 0,-1 1 0 0 0,-1 0 0 0 0,0 0 0 0 0,5 16 0 0 0,-5-11-93 0 0,2-1-1 0 0,-1 0 0 0 0,17 25 1 0 0,-20-36-245 0 0,0 0 0 0 0,0 0 0 0 0,1-1 0 0 0,0 1 0 0 0,-1-1 0 0 0,1 1 0 0 0,0-1 0 0 0,1 0 0 0 0,-1-1 1 0 0,0 1-1 0 0,1-1 0 0 0,0 0 0 0 0,-1 0 0 0 0,1 0 0 0 0,0-1 0 0 0,7 2 0 0 0,4-1-901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07.992"/>
    </inkml:context>
    <inkml:brush xml:id="br0">
      <inkml:brushProperty name="width" value="0.1" units="cm"/>
      <inkml:brushProperty name="height" value="0.1" units="cm"/>
    </inkml:brush>
  </inkml:definitions>
  <inkml:trace contextRef="#ctx0" brushRef="#br0">322 341 8297 0 0,'32'-114'1765'0'0,"-27"90"-1191"0"0,-1 0-90 0 0,3-42-1 0 0,-7 59-416 0 0,0-1-1 0 0,0 1 1 0 0,-1-1-1 0 0,0 1 1 0 0,-1-1-1 0 0,1 1 1 0 0,-2-1-1 0 0,1 1 1 0 0,-7-12-1 0 0,8 17-43 0 0,0 0 0 0 0,0 0 0 0 0,0 1 0 0 0,0-1 0 0 0,0 0 0 0 0,-1 1 0 0 0,1-1 0 0 0,0 1 0 0 0,-1 0 0 0 0,1-1 0 0 0,-1 1 0 0 0,0 0 1 0 0,1 0-1 0 0,-1 0 0 0 0,0 0 0 0 0,0 0 0 0 0,0 1 0 0 0,0-1 0 0 0,0 1 0 0 0,-2-1 0 0 0,0 0 6 0 0,0 1 0 0 0,0 0 0 0 0,0 0 1 0 0,1 1-1 0 0,-1-1 0 0 0,0 1 0 0 0,0 0 0 0 0,0 0 1 0 0,-6 3-1 0 0,-4 2 72 0 0,0 2-1 0 0,1-1 1 0 0,0 2-1 0 0,-15 12 1 0 0,1 1 132 0 0,2 2 0 0 0,0 1 0 0 0,-41 54 0 0 0,60-69-165 0 0,0 0-1 0 0,0 1 1 0 0,1 0 0 0 0,0 0-1 0 0,1 0 1 0 0,0 0-1 0 0,1 1 1 0 0,1 0 0 0 0,-1 0-1 0 0,2 0 1 0 0,0 0-1 0 0,0 0 1 0 0,2 21 0 0 0,0-26-35 0 0,0 1 1 0 0,0 0-1 0 0,1 0 1 0 0,0-1-1 0 0,1 1 1 0 0,0-1-1 0 0,0 0 1 0 0,0 0-1 0 0,8 12 1 0 0,-8-14-30 0 0,1-1-1 0 0,0 1 1 0 0,0-1 0 0 0,0 0 0 0 0,0-1 0 0 0,0 1 0 0 0,1-1 0 0 0,0 0 0 0 0,0 0-1 0 0,0 0 1 0 0,0 0 0 0 0,0-1 0 0 0,0 0 0 0 0,9 2 0 0 0,-7-2-24 0 0,0-1 0 0 0,-1 0 1 0 0,1-1-1 0 0,0 0 0 0 0,0 0 1 0 0,0 0-1 0 0,0-1 0 0 0,-1 0 0 0 0,1 0 1 0 0,0 0-1 0 0,-1-1 0 0 0,1 0 1 0 0,-1-1-1 0 0,0 1 0 0 0,1-1 0 0 0,-1 0 1 0 0,0-1-1 0 0,-1 1 0 0 0,1-1 1 0 0,-1-1-1 0 0,6-4 0 0 0,1-3-37 0 0,-1 0 0 0 0,0 0 0 0 0,0-1 0 0 0,-1-1 0 0 0,-1 0 0 0 0,-1 0 0 0 0,11-23 0 0 0,-3-4 47 0 0,-1-1 0 0 0,-2-1 0 0 0,9-59 0 0 0,-22 97 60 0 0,-2 6 6 0 0,-6 12 69 0 0,-10 21 124 0 0,0 10 93 0 0,1 0 0 0 0,3 1 1 0 0,1 1-1 0 0,-12 87 0 0 0,20-91-160 0 0,-30 273 776 0 0,29-192-1804 0 0,7-89-199 0 0,-2 7-1953 0 0,1-31 1438 0 0,0-2-70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08.752"/>
    </inkml:context>
    <inkml:brush xml:id="br0">
      <inkml:brushProperty name="width" value="0.1" units="cm"/>
      <inkml:brushProperty name="height" value="0.1" units="cm"/>
    </inkml:brush>
  </inkml:definitions>
  <inkml:trace contextRef="#ctx0" brushRef="#br0">3526 484 6065 0 0,'-3'-20'146'0'0,"-2"1"0"0"0,0 0 1 0 0,-1 0-1 0 0,-1 0 1 0 0,-1 1-1 0 0,0 0 0 0 0,-1 1 1 0 0,-20-28-1 0 0,13 25 14 0 0,0 0 0 0 0,-2 1-1 0 0,0 0 1 0 0,-1 2 0 0 0,-1 0 0 0 0,-24-16 0 0 0,12 13 48 0 0,-1 2 0 0 0,-1 1 0 0 0,0 1 0 0 0,-1 2 0 0 0,0 1 0 0 0,-1 2 0 0 0,-1 2 0 0 0,0 1 0 0 0,-50-4 0 0 0,-28 5 530 0 0,-157 12 0 0 0,-116 32 389 0 0,-191 47 159 0 0,473-61-1128 0 0,2 4 1 0 0,0 5-1 0 0,-139 63 0 0 0,185-65-63 0 0,1 2 0 0 0,2 3 0 0 0,1 2 0 0 0,2 3 0 0 0,1 1 0 0 0,3 3 0 0 0,1 2 0 0 0,-49 63 0 0 0,37-33 403 0 0,4 3 1 0 0,4 1 0 0 0,3 3-1 0 0,-72 175 1 0 0,104-218-317 0 0,-18 44 322 0 0,-25 96 1 0 0,52-154-406 0 0,1-1 1 0 0,2 1-1 0 0,0 1 0 0 0,2-1 1 0 0,1 0-1 0 0,1 1 1 0 0,2-1-1 0 0,6 39 1 0 0,-3-47-4 0 0,0 1 1 0 0,2-1 0 0 0,0-1-1 0 0,1 0 1 0 0,1 0 0 0 0,1 0-1 0 0,0-1 1 0 0,1 0 0 0 0,1-1-1 0 0,0-1 1 0 0,1 0 0 0 0,0 0-1 0 0,31 22 1 0 0,2-2 118 0 0,2-2 1 0 0,2-3 0 0 0,70 31-1 0 0,-62-34-141 0 0,1-4 0 0 0,1-2 0 0 0,1-2 0 0 0,114 16 0 0 0,-60-21-42 0 0,200-3 0 0 0,732-84 108 0 0,-630 3 13 0 0,-363 57-152 0 0,0-2-1 0 0,-2-3 0 0 0,0-2 0 0 0,-1-2 1 0 0,73-45-1 0 0,-88 42-7 0 0,-1-1 0 0 0,-1-2 1 0 0,-2-1-1 0 0,-1-2 0 0 0,-1-1 0 0 0,-2-1 1 0 0,30-48-1 0 0,-16 14-32 0 0,-3-2 0 0 0,-3-1 0 0 0,30-88 0 0 0,-44 97 6 0 0,-2 0 0 0 0,18-112 1 0 0,-32 135-1 0 0,-2 0 0 0 0,-2 0 1 0 0,-1-1-1 0 0,-3 1 0 0 0,-11-73 1 0 0,6 82-20 0 0,-1 2 1 0 0,-1-1-1 0 0,-2 1 0 0 0,-1 0 1 0 0,-30-48-1 0 0,10 25-32 0 0,-76-88 0 0 0,77 105 36 0 0,-2 1 0 0 0,-1 1 0 0 0,-1 2 0 0 0,-1 2 0 0 0,-2 1 0 0 0,-1 2 0 0 0,-1 2 0 0 0,-1 1 0 0 0,-76-28 0 0 0,103 45 18 0 0,-1 1 0 0 0,0 0 0 0 0,0 2 0 0 0,0-1 0 0 0,0 2 0 0 0,-19 0 1 0 0,28 1 16 0 0,-1 0 0 0 0,1 1 0 0 0,0-1 1 0 0,0 2-1 0 0,0-1 0 0 0,0 1 0 0 0,0-1 1 0 0,0 2-1 0 0,1-1 0 0 0,-1 1 0 0 0,1 0 0 0 0,-1 0 1 0 0,1 0-1 0 0,0 1 0 0 0,0-1 0 0 0,0 1 1 0 0,-8 10-1 0 0,-15 13-13 0 0,23-23-171 0 0,-1 1 0 0 0,2-1-1 0 0,-1 1 1 0 0,1 0 0 0 0,-1 0 0 0 0,1 0 0 0 0,-3 7 0 0 0,2 6-4754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29.035"/>
    </inkml:context>
    <inkml:brush xml:id="br0">
      <inkml:brushProperty name="width" value="0.1" units="cm"/>
      <inkml:brushProperty name="height" value="0.1" units="cm"/>
    </inkml:brush>
  </inkml:definitions>
  <inkml:trace contextRef="#ctx0" brushRef="#br0">173 473 6437 0 0,'0'0'23'0'0,"1"0"60"0"0,0 0 0 0 0,1 0 1 0 0,-1 0-1 0 0,0 0 0 0 0,0 0 0 0 0,0-1 0 0 0,0 1 0 0 0,0 0 0 0 0,0 0 0 0 0,0-1 0 0 0,0 1 1 0 0,0 0-1 0 0,-1-1 0 0 0,1 1 0 0 0,0-1 0 0 0,0 0 0 0 0,1 0 0 0 0,-2 1-39 0 0,2-1 310 0 0,-1 0 0 0 0,1 0-1 0 0,-1-1 1 0 0,0 1 0 0 0,1 0 0 0 0,-1-1 0 0 0,0 1 0 0 0,0 0-1 0 0,0-1 1 0 0,0 1 0 0 0,0-1 0 0 0,0 0 0 0 0,-1 1-1 0 0,2-4 1 0 0,0 1 244 0 0,2-5-330 0 0,-3 6-201 0 0,1 1 0 0 0,-1-1 0 0 0,0 0 0 0 0,0 0-1 0 0,0-1 1 0 0,1-5 0 0 0,-2 9-34 0 0,-1-1 0 0 0,1 1-1 0 0,-1 0 1 0 0,1-1 0 0 0,-1 1 0 0 0,1 0-1 0 0,-1 0 1 0 0,1 0 0 0 0,-1-1 0 0 0,1 1-1 0 0,-1 0 1 0 0,0 0 0 0 0,1 0-1 0 0,-1 0 1 0 0,1 0 0 0 0,-1 0 0 0 0,1 0-1 0 0,-1 0 1 0 0,0 0 0 0 0,1 0-1 0 0,-1 1 1 0 0,1-1 0 0 0,-1 0 0 0 0,0 1-1 0 0,-17 3-38 0 0,4 2-3 0 0,0 0 0 0 0,1 1 0 0 0,0 0 0 0 0,0 1 0 0 0,0 1 0 0 0,1 0 1 0 0,1 1-1 0 0,0 0 0 0 0,0 0 0 0 0,-14 19 0 0 0,20-23 20 0 0,1 0 0 0 0,-1 1 0 0 0,1-1 0 0 0,0 1 0 0 0,1 0 0 0 0,0 0 0 0 0,0 0 0 0 0,0 1 0 0 0,1-1 0 0 0,0 1 0 0 0,1 0 0 0 0,0-1 0 0 0,0 1 0 0 0,0 0 0 0 0,1 0 0 0 0,0-1 0 0 0,1 1 0 0 0,-1 0 0 0 0,2 0 0 0 0,-1-1 0 0 0,5 16 0 0 0,-4-19 13 0 0,0 1 0 0 0,1-1 0 0 0,-1 0 0 0 0,1 0 0 0 0,-1 0 0 0 0,1 0 0 0 0,0-1 0 0 0,1 1 1 0 0,-1-1-1 0 0,1 1 0 0 0,-1-1 0 0 0,7 4 0 0 0,-3-3 21 0 0,1 0 0 0 0,0 0 0 0 0,0 0 1 0 0,0-1-1 0 0,0 0 0 0 0,11 2 0 0 0,10-1 50 0 0,-1 0 0 0 0,1-2 0 0 0,30-1 1 0 0,-55-1-94 0 0,27 0 33 0 0,0-2 0 0 0,38-6 0 0 0,-59 6-26 0 0,1 0 0 0 0,-1-1 0 0 0,0 0 1 0 0,0-1-1 0 0,0 1 0 0 0,0-2 0 0 0,-1 0 0 0 0,0 0 1 0 0,0-1-1 0 0,11-8 0 0 0,-18 12-5 0 0,0 0 0 0 0,-1 0 1 0 0,1 0-1 0 0,0 0 0 0 0,-1 0 0 0 0,1 0 1 0 0,-1-1-1 0 0,0 1 0 0 0,0-1 0 0 0,0 1 1 0 0,0-1-1 0 0,0 1 0 0 0,-1-1 0 0 0,1 0 0 0 0,-1 1 1 0 0,1-1-1 0 0,-1 0 0 0 0,0 1 0 0 0,0-1 1 0 0,0 0-1 0 0,-1 1 0 0 0,1-1 0 0 0,-1 0 1 0 0,1 1-1 0 0,-1-1 0 0 0,0 1 0 0 0,0-1 1 0 0,0 1-1 0 0,0-1 0 0 0,0 1 0 0 0,-2-3 1 0 0,-6-9-5 0 0,0 1 0 0 0,0 1 0 0 0,-1-1 0 0 0,-14-11 0 0 0,13 12-22 0 0,-29-28-21 0 0,-79-59 1 0 0,74 65 60 0 0,-68-69 1 0 0,106 95-22 0 0,0 0 1 0 0,0 0-1 0 0,1-1 0 0 0,0 0 0 0 0,0 0 1 0 0,1-1-1 0 0,1 1 0 0 0,-1-1 1 0 0,-4-16-1 0 0,8 20 0 0 0,0 1 0 0 0,0-1 0 0 0,1 0 0 0 0,0 1-1 0 0,0-1 1 0 0,0 1 0 0 0,0-1 0 0 0,1 0 0 0 0,0 1 0 0 0,0-1 0 0 0,1 1 0 0 0,-1-1-1 0 0,1 1 1 0 0,0 0 0 0 0,1 0 0 0 0,-1 0 0 0 0,1 0 0 0 0,0 0 0 0 0,7-7 0 0 0,-6 7-4 0 0,0 0 0 0 0,0 0 0 0 0,1 0 0 0 0,0 1 0 0 0,0 0 0 0 0,0 0 0 0 0,0 0 0 0 0,1 1 0 0 0,-1 0 0 0 0,1 0 0 0 0,0 0 0 0 0,10-2 0 0 0,-13 4 1 0 0,0 0 0 0 0,1 1-1 0 0,-1-1 1 0 0,1 1 0 0 0,-1 0-1 0 0,1 0 1 0 0,-1 0-1 0 0,1 1 1 0 0,-1-1 0 0 0,0 1-1 0 0,1 0 1 0 0,-1 0 0 0 0,0 0-1 0 0,1 1 1 0 0,-1-1 0 0 0,0 1-1 0 0,0-1 1 0 0,0 1 0 0 0,0 0-1 0 0,0 0 1 0 0,-1 0 0 0 0,1 1-1 0 0,-1-1 1 0 0,1 1 0 0 0,1 2-1 0 0,3 5-8 0 0,0 0 0 0 0,0 0 0 0 0,-2 1 0 0 0,1 0 0 0 0,-1 0 0 0 0,-1 0 1 0 0,0 1-1 0 0,0-1 0 0 0,-2 1 0 0 0,4 20 0 0 0,-2 13-32 0 0,-1 67-1 0 0,-3-86-12 0 0,-1 25-732 0 0,1-1-3527 0 0,0-49 4179 0 0,0-1 0 0 0,0 1 0 0 0,0-1 0 0 0,0 0 1 0 0,0 1-1 0 0,1-1 0 0 0,-1 1 0 0 0,0-1 0 0 0,0 1 0 0 0,1-1 0 0 0,-1 1 0 0 0,0-1 0 0 0,1 0 0 0 0,-1 1 0 0 0,0-1 0 0 0,1 0 0 0 0,-1 1 0 0 0,1-1 0 0 0,-1 0 0 0 0,0 1 0 0 0,1-1 0 0 0,-1 0 0 0 0,1 0 0 0 0,-1 0 0 0 0,1 1 0 0 0,-1-1 0 0 0,1 0 0 0 0,4 1-1030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29.489"/>
    </inkml:context>
    <inkml:brush xml:id="br0">
      <inkml:brushProperty name="width" value="0.1" units="cm"/>
      <inkml:brushProperty name="height" value="0.1" units="cm"/>
    </inkml:brush>
  </inkml:definitions>
  <inkml:trace contextRef="#ctx0" brushRef="#br0">0 18 8929 0 0,'1'78'3859'0'0,"0"91"-3476"0"0,-1-162-335 0 0,0 0 1 0 0,1 0-1 0 0,0 0 0 0 0,0 0 0 0 0,0 0 1 0 0,1-1-1 0 0,0 1 0 0 0,0 0 1 0 0,1-1-1 0 0,5 11 0 0 0,-5-13-22 0 0,-1-1 0 0 0,1 1 0 0 0,0-1 0 0 0,0 0 0 0 0,0 0 0 0 0,0 0 0 0 0,0-1-1 0 0,1 1 1 0 0,-1-1 0 0 0,1 1 0 0 0,-1-1 0 0 0,1 0 0 0 0,0-1 0 0 0,0 1 0 0 0,0-1 0 0 0,0 1 0 0 0,0-1 0 0 0,1-1 0 0 0,4 2 0 0 0,0-2-19 0 0,-1 1 1 0 0,1-2 0 0 0,0 1-1 0 0,0-1 1 0 0,0 0-1 0 0,0-1 1 0 0,0 0 0 0 0,-1 0-1 0 0,1-1 1 0 0,-1 0 0 0 0,0-1-1 0 0,0 0 1 0 0,0 0 0 0 0,0-1-1 0 0,8-5 1 0 0,-11 5-9 0 0,1 1 1 0 0,-1-1 0 0 0,1 0-1 0 0,-2 0 1 0 0,1 0 0 0 0,0-1-1 0 0,-1 1 1 0 0,0-1 0 0 0,0 0-1 0 0,-1-1 1 0 0,0 1 0 0 0,0 0-1 0 0,0-1 1 0 0,-1 0 0 0 0,0 0-1 0 0,0 1 1 0 0,-1-1 0 0 0,1 0-1 0 0,-1-10 1 0 0,-2 6-3 0 0,0 0 1 0 0,0 0-1 0 0,-1 0 0 0 0,-1 0 0 0 0,1 0 1 0 0,-2 1-1 0 0,0 0 0 0 0,0-1 0 0 0,-1 1 1 0 0,0 1-1 0 0,0-1 0 0 0,-8-9 0 0 0,8 12-10 0 0,0 1-1 0 0,0 0 1 0 0,-1 0-1 0 0,1 0 1 0 0,-1 1-1 0 0,-1 0 1 0 0,1 0-1 0 0,-1 0 1 0 0,0 1-1 0 0,0 0 0 0 0,0 0 1 0 0,0 1-1 0 0,-1 0 1 0 0,1 0-1 0 0,-1 0 1 0 0,0 1-1 0 0,-9-1 1 0 0,11 3-4 0 0,0 0-1 0 0,0 0 1 0 0,0 1 0 0 0,0 0 0 0 0,0 0 0 0 0,0 0 0 0 0,0 0 0 0 0,1 1 0 0 0,-1 0 0 0 0,1 1 0 0 0,-1-1 0 0 0,-6 5 0 0 0,9-5 8 0 0,0 0 0 0 0,0 0-1 0 0,0 0 1 0 0,0 0 0 0 0,0 1 0 0 0,1-1 0 0 0,-1 1 0 0 0,1-1 0 0 0,0 1 0 0 0,0 0 0 0 0,0 0 0 0 0,0 0 0 0 0,0 0 0 0 0,0 1 0 0 0,1-1 0 0 0,0 0 0 0 0,0 1-1 0 0,0-1 1 0 0,0 1 0 0 0,0-1 0 0 0,0 6 0 0 0,1-7-56 0 0,0-1 0 0 0,1 1 0 0 0,-1-1 0 0 0,0 0 0 0 0,1 1 0 0 0,-1-1 0 0 0,1 0-1 0 0,-1 1 1 0 0,1-1 0 0 0,0 0 0 0 0,-1 1 0 0 0,1-1 0 0 0,0 0 0 0 0,0 0 0 0 0,0 0 0 0 0,0 0 0 0 0,0 0-1 0 0,0 0 1 0 0,0 0 0 0 0,0 0 0 0 0,3 1 0 0 0,-1 0-344 0 0,0-1 0 0 0,0 1 0 0 0,1-1 0 0 0,-1 0 0 0 0,0 1 0 0 0,1-2 0 0 0,5 2 0 0 0,2-1-909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29.940"/>
    </inkml:context>
    <inkml:brush xml:id="br0">
      <inkml:brushProperty name="width" value="0.1" units="cm"/>
      <inkml:brushProperty name="height" value="0.1" units="cm"/>
    </inkml:brush>
  </inkml:definitions>
  <inkml:trace contextRef="#ctx0" brushRef="#br0">221 38 7261 0 0,'-3'-3'124'0'0,"0"0"1"0"0,-1 0 0 0 0,1 0 0 0 0,0 0-1 0 0,-1 1 1 0 0,0-1 0 0 0,0 1 0 0 0,0 0-1 0 0,0 0 1 0 0,0 1 0 0 0,0-1-1 0 0,0 1 1 0 0,0 0 0 0 0,-7-1 0 0 0,4 0 73 0 0,1 1 1 0 0,-1 1-1 0 0,0-1 1 0 0,0 1 0 0 0,0 0-1 0 0,0 0 1 0 0,0 1-1 0 0,-10 2 1 0 0,13-1-144 0 0,0 0 1 0 0,1 0-1 0 0,-1 0 0 0 0,0 1 0 0 0,1-1 1 0 0,0 1-1 0 0,0 0 0 0 0,0 0 0 0 0,0 0 1 0 0,0 0-1 0 0,0 1 0 0 0,1-1 0 0 0,0 1 1 0 0,0-1-1 0 0,0 1 0 0 0,0 0 0 0 0,-2 6 1 0 0,-1 4 130 0 0,0 1 0 0 0,1-1 0 0 0,-3 24 0 0 0,6-37-180 0 0,-3 22 186 0 0,2 0 0 0 0,0 1 0 0 0,1-1 1 0 0,2 28-1 0 0,0-46-165 0 0,-1 1 0 0 0,1-1 0 0 0,0 1 0 0 0,1-1 0 0 0,-1 0 0 0 0,1 1 0 0 0,0-1 0 0 0,0 0 0 0 0,1 0 1 0 0,-1 0-1 0 0,1-1 0 0 0,0 1 0 0 0,1-1 0 0 0,-1 1 0 0 0,1-1 0 0 0,0 0 0 0 0,0 0 0 0 0,0-1 0 0 0,0 1 0 0 0,1-1 0 0 0,-1 0 0 0 0,1 0 1 0 0,8 3-1 0 0,-5-2-11 0 0,0-2 0 0 0,1 1 1 0 0,0-1-1 0 0,-1 0 1 0 0,1-1-1 0 0,0 0 0 0 0,0 0 1 0 0,0-1-1 0 0,0 0 0 0 0,0-1 1 0 0,-1 0-1 0 0,1 0 1 0 0,0-1-1 0 0,16-5 0 0 0,-19 5-16 0 0,0-1-1 0 0,0 0 1 0 0,0 0-1 0 0,-1 0 1 0 0,1 0-1 0 0,-1-1 1 0 0,0 0-1 0 0,0-1 1 0 0,0 1-1 0 0,0-1 1 0 0,-1 0-1 0 0,1 0 1 0 0,-2 0-1 0 0,1 0 1 0 0,0-1-1 0 0,-1 1 1 0 0,0-1-1 0 0,0 0 1 0 0,-1 0-1 0 0,3-11 1 0 0,-2 4-15 0 0,0-1 1 0 0,-1 1-1 0 0,-1-1 1 0 0,0 0-1 0 0,-1 0 1 0 0,-1 1-1 0 0,0-1 0 0 0,-4-18 1 0 0,3 21 8 0 0,-1 1 1 0 0,0 0-1 0 0,-1-1 0 0 0,0 1 1 0 0,0 1-1 0 0,-1-1 0 0 0,0 0 1 0 0,-1 1-1 0 0,0 0 1 0 0,-1 1-1 0 0,-7-9 0 0 0,11 14 0 0 0,0 1 0 0 0,0 0 0 0 0,-1-1 0 0 0,1 1 0 0 0,-1 0 0 0 0,1 1 0 0 0,-1-1 0 0 0,1 1 0 0 0,-1 0 0 0 0,0-1 0 0 0,0 2-1 0 0,0-1 1 0 0,1 0 0 0 0,-1 1 0 0 0,0 0 0 0 0,0 0 0 0 0,0 0 0 0 0,0 0 0 0 0,0 0 0 0 0,0 1 0 0 0,0 0 0 0 0,1 0 0 0 0,-1 0 0 0 0,-5 2-1 0 0,-8 4-134 0 0,-1 1-1 0 0,1 0 1 0 0,-25 17-1 0 0,38-23 99 0 0,1 1-43 0 0,-36 23-870 0 0,37-24 719 0 0,0 0 0 0 0,0 0 0 0 0,0 0 0 0 0,0 0 0 0 0,0 0 0 0 0,0 0 0 0 0,0 1 0 0 0,0-1 0 0 0,1 1 0 0 0,0-1 0 0 0,-1 1 0 0 0,-1 4 1 0 0,3-3-703 0 0,2 3-85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31.061"/>
    </inkml:context>
    <inkml:brush xml:id="br0">
      <inkml:brushProperty name="width" value="0.1" units="cm"/>
      <inkml:brushProperty name="height" value="0.1" units="cm"/>
    </inkml:brush>
  </inkml:definitions>
  <inkml:trace contextRef="#ctx0" brushRef="#br0">2239 384 7133 0 0,'-2'-14'28'0'0,"1"2"185"0"0,0 0-1 0 0,-1 0 1 0 0,0 0-1 0 0,-1 0 0 0 0,-1 1 1 0 0,0-1-1 0 0,0 1 1 0 0,-1 0-1 0 0,-11-20 1 0 0,6 19-57 0 0,-1-1 0 0 0,0 1 0 0 0,0 1 0 0 0,-1 0 0 0 0,-1 1 0 0 0,0 0 0 0 0,0 1 0 0 0,-1 0 0 0 0,-21-9 0 0 0,-12-4 196 0 0,-80-23-1 0 0,88 33-304 0 0,-1 3 0 0 0,-60-7 0 0 0,-83 4 63 0 0,96 10 106 0 0,0 3 0 0 0,0 5 0 0 0,-154 28 0 0 0,171-16 147 0 0,-115 46-1 0 0,-59 46 462 0 0,202-90-740 0 0,0 2-1 0 0,2 2 1 0 0,1 2 0 0 0,-41 35-1 0 0,59-44-46 0 0,2 2 1 0 0,0 0-1 0 0,1 1 1 0 0,1 1-1 0 0,1 1 0 0 0,1 0 1 0 0,1 1-1 0 0,-18 43 0 0 0,10-11 245 0 0,4 1-1 0 0,1 0 0 0 0,4 2 0 0 0,1-1 1 0 0,-6 111-1 0 0,18-150-241 0 0,0-1 1 0 0,2 0-1 0 0,0 1 1 0 0,0-1-1 0 0,2 0 1 0 0,0 0-1 0 0,1 0 1 0 0,8 18-1 0 0,-4-14 78 0 0,2 0 1 0 0,0-1-1 0 0,2 0 0 0 0,0-1 0 0 0,25 28 0 0 0,-13-21 43 0 0,1-1 0 0 0,2-1 0 0 0,0-2 0 0 0,1 0 1 0 0,2-2-1 0 0,0-2 0 0 0,62 28 0 0 0,-69-37-75 0 0,2 0 1 0 0,0-2-1 0 0,-1-1 1 0 0,2-2-1 0 0,31 3 0 0 0,139-3 184 0 0,-105-4-209 0 0,676-11 781 0 0,-536-11-766 0 0,-195 16 17 0 0,-1-2 0 0 0,1-1-1 0 0,-2-2 1 0 0,42-18 0 0 0,-56 18 115 0 0,0-1 1 0 0,-1-1-1 0 0,-1 0 1 0 0,0-2-1 0 0,0 0 1 0 0,27-31-1 0 0,84-116 24 0 0,-118 145-223 0 0,0-1 1 0 0,-2 0 0 0 0,0-1-1 0 0,-1 0 1 0 0,-1-1 0 0 0,-1 0-1 0 0,8-34 1 0 0,-9 26-1 0 0,-3 0 1 0 0,0-1-1 0 0,-2 0 1 0 0,0 1-1 0 0,-5-33 1 0 0,-7-27-37 0 0,-4 1 0 0 0,-32-107 0 0 0,42 177 1 0 0,-1 0 0 0 0,0 0 1 0 0,-1 0-1 0 0,0 1 0 0 0,-2 0 0 0 0,0 1 0 0 0,0 0 0 0 0,-2 0 0 0 0,0 1 1 0 0,0 0-1 0 0,-1 1 0 0 0,-1 0 0 0 0,0 1 0 0 0,-1 1 0 0 0,0 0 0 0 0,-1 0 1 0 0,-16-7-1 0 0,-35-13-72 0 0,-104-33-1 0 0,91 36 49 0 0,55 19 57 0 0,-71-29 69 0 0,90 35-127 0 0,1 1 0 0 0,-1 0 1 0 0,1 0-1 0 0,-1 1 1 0 0,1-1-1 0 0,-1 1 0 0 0,0 0 1 0 0,0 0-1 0 0,0 1 1 0 0,0 0-1 0 0,-7 0 0 0 0,12 0 11 0 0,0 0 0 0 0,-1 0-1 0 0,1 0 1 0 0,0 0-1 0 0,-1 0 1 0 0,1-1 0 0 0,0 1-1 0 0,-1 0 1 0 0,1 0 0 0 0,0 0-1 0 0,-1 0 1 0 0,1 0-1 0 0,0 0 1 0 0,-1 0 0 0 0,1-1-1 0 0,0 1 1 0 0,-1 0 0 0 0,1 0-1 0 0,0-1 1 0 0,0 1-1 0 0,0 0 1 0 0,-1 0 0 0 0,1-1-1 0 0,0 1 1 0 0,0 0 0 0 0,0 0-1 0 0,-1-1 1 0 0,1 1-1 0 0,0 0 1 0 0,0-1 0 0 0,0 1-1 0 0,0 0 1 0 0,0-1 0 0 0,0 1-1 0 0,0 0 1 0 0,0-1-1 0 0,0 1 1 0 0,0 0 0 0 0,0-1-1 0 0,0 1 1 0 0,0 0 0 0 0,0-1-1 0 0,0 0 1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40.649"/>
    </inkml:context>
    <inkml:brush xml:id="br0">
      <inkml:brushProperty name="width" value="0.1" units="cm"/>
      <inkml:brushProperty name="height" value="0.1" units="cm"/>
    </inkml:brush>
  </inkml:definitions>
  <inkml:trace contextRef="#ctx0" brushRef="#br0">636 359 7197 0 0,'-3'-9'193'0'0,"1"-1"0"0"0,1 0 1 0 0,0 0-1 0 0,0 0 1 0 0,1 0-1 0 0,0 0 1 0 0,1 0-1 0 0,0 0 0 0 0,5-19 1 0 0,-5 18-22 0 0,0 0 0 0 0,0-1 0 0 0,-1 1-1 0 0,0-1 1 0 0,-1 1 0 0 0,-1 0 0 0 0,0-1 0 0 0,0 1 0 0 0,-1 0 0 0 0,-7-19 0 0 0,7 24-94 0 0,0 0 1 0 0,-1 1-1 0 0,1-1 1 0 0,-1 1-1 0 0,0-1 0 0 0,0 1 1 0 0,-1 0-1 0 0,0 1 1 0 0,1-1-1 0 0,-2 1 1 0 0,1 0-1 0 0,0 0 1 0 0,-1 1-1 0 0,0 0 1 0 0,1 0-1 0 0,-2 0 0 0 0,1 0 1 0 0,0 1-1 0 0,0 0 1 0 0,-12-2-1 0 0,-1 1-12 0 0,1 0-1 0 0,-1 1 1 0 0,0 1-1 0 0,1 1 1 0 0,-1 0-1 0 0,-21 4 1 0 0,7 1 6 0 0,0 2 0 0 0,1 0-1 0 0,0 2 1 0 0,0 2 0 0 0,1 1 0 0 0,1 1 0 0 0,-44 26 0 0 0,70-37-50 0 0,0 1 0 0 0,0 0 0 0 0,0 0 1 0 0,0 1-1 0 0,1-1 0 0 0,-1 1 1 0 0,1-1-1 0 0,0 1 0 0 0,0 0 0 0 0,0 1 1 0 0,1-1-1 0 0,-1 0 0 0 0,1 1 0 0 0,0-1 1 0 0,0 1-1 0 0,-1 7 0 0 0,2-9 4 0 0,1 0-1 0 0,0 0 1 0 0,-1 0 0 0 0,2 0-1 0 0,-1 0 1 0 0,0 1-1 0 0,1-1 1 0 0,-1 0-1 0 0,1 0 1 0 0,0 0 0 0 0,0 0-1 0 0,0 0 1 0 0,0 0-1 0 0,1-1 1 0 0,-1 1-1 0 0,1 0 1 0 0,0-1 0 0 0,-1 1-1 0 0,1-1 1 0 0,0 1-1 0 0,1-1 1 0 0,-1 0 0 0 0,0 0-1 0 0,1 0 1 0 0,-1 0-1 0 0,1 0 1 0 0,3 1-1 0 0,9 6 111 0 0,0-1 0 0 0,1-1-1 0 0,0-1 1 0 0,1 0 0 0 0,27 5-1 0 0,90 11 380 0 0,-98-18-411 0 0,31 4 53 0 0,107 18 77 0 0,-142-19-212 0 0,0 1 0 0 0,-1 1 0 0 0,40 18 1 0 0,-65-24-16 0 0,0 0 0 0 0,0 0 0 0 0,0 0 0 0 0,-1 1 0 0 0,0 0 0 0 0,0 0 0 0 0,0 0 0 0 0,0 1 0 0 0,0-1 0 0 0,-1 1 0 0 0,0 0 1 0 0,0 1-1 0 0,3 5 0 0 0,-5-8-5 0 0,0 1 0 0 0,-1 0 0 0 0,0 0 0 0 0,1 0 0 0 0,-1 0 0 0 0,-1 0 0 0 0,1 0 0 0 0,-1 0 1 0 0,0 0-1 0 0,1 1 0 0 0,-2-1 0 0 0,1 0 0 0 0,0 0 0 0 0,-1 0 0 0 0,0 0 0 0 0,0 0 0 0 0,0 0 0 0 0,-1 0 1 0 0,1 0-1 0 0,-1-1 0 0 0,-3 7 0 0 0,-1 0 1 0 0,-1-1-1 0 0,-1 1 1 0 0,0-1 0 0 0,0-1-1 0 0,0 1 1 0 0,-1-1 0 0 0,-1-1 0 0 0,1 0-1 0 0,-1 0 1 0 0,0-1 0 0 0,-1 0-1 0 0,1 0 1 0 0,-18 5 0 0 0,0-1 4 0 0,0-1 0 0 0,0-2 0 0 0,-1-1 1 0 0,-40 4-1 0 0,50-8-17 0 0,-1 0 0 0 0,1-2 0 0 0,-1-1 0 0 0,1 0 0 0 0,0-1 0 0 0,-31-8 0 0 0,41 7 0 0 0,0 0 0 0 0,0 0-1 0 0,0-1 1 0 0,0 0 0 0 0,1 0-1 0 0,0-1 1 0 0,0-1 0 0 0,0 1-1 0 0,1-1 1 0 0,0 0 0 0 0,0-1-1 0 0,0 0 1 0 0,1 0 0 0 0,0 0 0 0 0,-8-13-1 0 0,-24-47-1017 0 0,38 66 969 0 0,0 1 0 0 0,0-1 1 0 0,0 1-1 0 0,1-1 0 0 0,-1 1 0 0 0,0-1 0 0 0,0 1 0 0 0,1-1 1 0 0,-1 1-1 0 0,0-1 0 0 0,1 1 0 0 0,-1 0 0 0 0,1-1 0 0 0,-1 1 1 0 0,0 0-1 0 0,1-1 0 0 0,-1 1 0 0 0,1 0 0 0 0,-1-1 0 0 0,1 1 1 0 0,-1 0-1 0 0,1 0 0 0 0,-1 0 0 0 0,1-1 0 0 0,-1 1 1 0 0,1 0-1 0 0,-1 0 0 0 0,1 0 0 0 0,-1 0 0 0 0,1 0 0 0 0,0 0 1 0 0,22-5-1542 0 0,-22 5 1436 0 0,31-7-1998 0 0,-8 5 985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41.580"/>
    </inkml:context>
    <inkml:brush xml:id="br0">
      <inkml:brushProperty name="width" value="0.1" units="cm"/>
      <inkml:brushProperty name="height" value="0.1" units="cm"/>
    </inkml:brush>
  </inkml:definitions>
  <inkml:trace contextRef="#ctx0" brushRef="#br0">31 313 8133 0 0,'-5'-26'909'0'0,"4"-60"6152"0"0,0 97-6726 0 0,-6 33-1 0 0,5-33 291 0 0,-1 13-390 0 0,-7 77-1 0 0,9-92-162 0 0,0 0 1 0 0,1 0-1 0 0,0 0 0 0 0,1 0 0 0 0,-1 1 0 0 0,2-2 1 0 0,-1 1-1 0 0,1 0 0 0 0,4 9 0 0 0,-1 1 6 0 0,-3-14-53 0 0,-1-1-1 0 0,1 1 0 0 0,0-1 0 0 0,0 0 1 0 0,1 0-1 0 0,-1 1 0 0 0,1-2 0 0 0,0 1 1 0 0,0 0-1 0 0,0 0 0 0 0,0-1 0 0 0,1 0 1 0 0,5 5-1 0 0,-3-4 4 0 0,1 0 1 0 0,-1-1-1 0 0,1 1 1 0 0,0-1-1 0 0,0-1 0 0 0,0 1 1 0 0,14 2-1 0 0,-2-2-7 0 0,-1-2 0 0 0,0 1 0 0 0,0-2 0 0 0,1-1 0 0 0,-1 0 0 0 0,24-5 0 0 0,-26 3-76 0 0,1-1 1 0 0,24-10-1 0 0,-37 13 23 0 0,0-1 0 0 0,0 1 0 0 0,0-1 1 0 0,0 0-1 0 0,-1-1 0 0 0,1 1 0 0 0,-1 0 0 0 0,1-1 0 0 0,-1 0 0 0 0,0 0 0 0 0,0 0 0 0 0,0 0 0 0 0,0-1 1 0 0,-1 1-1 0 0,3-5 0 0 0,-4 6-72 0 0,-1-14-638 0 0,2-46 620 0 0,-2 46 4 0 0,-3-2-274 0 0,-9-57 296 0 0,9 57 8 0 0,0 12 10 0 0,-8-18 70 0 0,9 20 41 0 0,-2 10 10 0 0,0 2-15 0 0,3-5-17 0 0,-1 0 0 0 0,1 0 0 0 0,-1 0 0 0 0,1 0 0 0 0,0 0 0 0 0,0 0 0 0 0,0 0 0 0 0,1 0 0 0 0,-1 0 0 0 0,1 0 0 0 0,0 0 0 0 0,0 1 0 0 0,0 2 0 0 0,0-3 951 0 0,10 17-862 0 0,29 59-28 0 0,-38-75-64 0 0,1 0 1 0 0,0 0-1 0 0,0-1 1 0 0,1 0 0 0 0,-1 1-1 0 0,1-1 1 0 0,-1 0-1 0 0,6 4 1 0 0,-7-5-3 0 0,1-2 0 0 0,0 1 0 0 0,-1 0 0 0 0,1 0 1 0 0,0 0-1 0 0,0-1 0 0 0,-1 1 0 0 0,1-1 0 0 0,0 1 0 0 0,3-1 0 0 0,5 2 7 0 0,4 1 4 0 0,-1-1-1 0 0,1 0 1 0 0,0-1 0 0 0,26-2-1 0 0,57-10 5 0 0,-87 10-19 0 0,23-4-12 0 0,46-13 0 0 0,-68 15-6 0 0,-1-1 1 0 0,0 0 0 0 0,0 0-1 0 0,-1-1 1 0 0,1 0-1 0 0,-1 0 1 0 0,0-1-1 0 0,13-11 1 0 0,-20 14 4 0 0,1 0-1 0 0,-1 1 1 0 0,0-1 0 0 0,0 0 0 0 0,0 0 0 0 0,0-1 0 0 0,-1 1-1 0 0,1 0 1 0 0,-1-1 0 0 0,0 1 0 0 0,0 0 0 0 0,0-1 0 0 0,0 0 0 0 0,0 1-1 0 0,-1-1 1 0 0,0 1 0 0 0,0-1 0 0 0,0 0 0 0 0,0 1 0 0 0,0-1-1 0 0,-1 1 1 0 0,0-1 0 0 0,1 1 0 0 0,-1-1 0 0 0,-3-4 0 0 0,-2-8-100 0 0,-2 0 0 0 0,0 0 1 0 0,0 1-1 0 0,-12-15 0 0 0,9 13-37 0 0,-90-137-483 0 0,100 153 630 0 0,1 0 0 0 0,-1 0 1 0 0,1 0-1 0 0,-1 0 0 0 0,0 0 1 0 0,1 0-1 0 0,-1 0 0 0 0,0 0 0 0 0,0 0 1 0 0,1 1-1 0 0,-1-1 0 0 0,0 0 1 0 0,0 0-1 0 0,0 1 0 0 0,0-1 0 0 0,0 1 1 0 0,0-1-1 0 0,0 1 0 0 0,0-1 1 0 0,-1 1-1 0 0,1 0 0 0 0,-1-1 0 0 0,1 2 1 0 0,0 0 0 0 0,0-1 0 0 0,0 1 0 0 0,0 0 0 0 0,0 0 0 0 0,1 0 0 0 0,-1 0 0 0 0,0 0 0 0 0,1 0 0 0 0,-1 0 0 0 0,1 0 0 0 0,-1 0 0 0 0,1 0 0 0 0,-1 1 0 0 0,1-1 0 0 0,0 0 0 0 0,-1 0 0 0 0,1 0 0 0 0,0 1 0 0 0,0-1 0 0 0,0 1 0 0 0,-2 14 122 0 0,0 0 0 0 0,1 1 0 0 0,1-1-1 0 0,0 0 1 0 0,2 0 0 0 0,0 0 0 0 0,0 0-1 0 0,10 30 1 0 0,-9-36-72 0 0,1 0 0 0 0,0 0-1 0 0,1 0 1 0 0,0-1 0 0 0,0 0 0 0 0,1 0-1 0 0,0 0 1 0 0,1-1 0 0 0,-1 0 0 0 0,2 0-1 0 0,-1 0 1 0 0,1-1 0 0 0,0-1 0 0 0,15 10-1 0 0,-14-11-127 0 0,1 0 0 0 0,-1-1 0 0 0,1-1-1 0 0,-1 0 1 0 0,1 0 0 0 0,0-1-1 0 0,1 0 1 0 0,-1 0 0 0 0,0-1 0 0 0,0-1-1 0 0,1 0 1 0 0,16-2 0 0 0,-18 1-279 0 0,0 0 0 0 0,0-1 0 0 0,1-1 0 0 0,-1 1 0 0 0,0-1 0 0 0,-1-1 0 0 0,1 0 0 0 0,-1 0 0 0 0,1-1 0 0 0,-1 0 0 0 0,-1 0 0 0 0,1-1 0 0 0,12-11-1 0 0,-14 10 100 0 0,0 0 0 0 0,0-1-1 0 0,-1 0 1 0 0,0 0-1 0 0,0 0 1 0 0,-1-1 0 0 0,0 1-1 0 0,0-1 1 0 0,-1 0-1 0 0,0 0 1 0 0,-1-1 0 0 0,0 1-1 0 0,-1 0 1 0 0,1-1-1 0 0,-1-13 1 0 0,-2 7 313 0 0,0 0-1 0 0,-1 0 1 0 0,0 0 0 0 0,-2 0-1 0 0,0 1 1 0 0,0-1 0 0 0,-2 1-1 0 0,-9-21 1 0 0,13 33 141 0 0,-6-16 257 0 0,8 19-384 0 0,0-1 0 0 0,0 1 0 0 0,0-1-1 0 0,-1 1 1 0 0,1-1 0 0 0,0 1-1 0 0,0 0 1 0 0,-1-1 0 0 0,1 1-1 0 0,0-1 1 0 0,0 1 0 0 0,-1 0-1 0 0,1-1 1 0 0,0 1 0 0 0,-1 0-1 0 0,1-1 1 0 0,0 1 0 0 0,-1 0-1 0 0,1 0 1 0 0,-1-1 0 0 0,1 1-1 0 0,0 0 1 0 0,-1 0 0 0 0,1 0-1 0 0,-1 0 1 0 0,1-1 0 0 0,-1 1-1 0 0,1 0 1 0 0,-1 0 0 0 0,0 0-1 0 0,0 1 65 0 0,0 0 0 0 0,0 0 1 0 0,0 0-1 0 0,0 1 0 0 0,0-1 0 0 0,0 0 0 0 0,0 0 0 0 0,0 1 0 0 0,1-1 0 0 0,-1 0 0 0 0,0 1 0 0 0,1-1 0 0 0,-1 1 0 0 0,1-1 0 0 0,0 1 0 0 0,-1-1 0 0 0,1 1 0 0 0,0-1 0 0 0,0 1 0 0 0,0-1 0 0 0,0 1 0 0 0,0-1 0 0 0,0 1 0 0 0,1-1 0 0 0,-1 1 1 0 0,1 2-1 0 0,1 2 238 0 0,0 1 1 0 0,0-1 0 0 0,1 1 0 0 0,5 9 0 0 0,23 41 896 0 0,2-2 0 0 0,60 74-1 0 0,-90-126-1426 0 0,1 0-1 0 0,-1 0 1 0 0,1 0 0 0 0,0 0-1 0 0,0-1 1 0 0,6 3-1 0 0,9 0-2161 0 0,-19-5 2136 0 0,1 0 1 0 0,-1-1-1 0 0,1 1 1 0 0,-1 0-1 0 0,1 0 0 0 0,-1 0 1 0 0,1 0-1 0 0,-1 0 1 0 0,1-1-1 0 0,-1 1 0 0 0,1 0 1 0 0,-1-1-1 0 0,1 1 1 0 0,-1 0-1 0 0,3-4-1661 0 0,-2 3 1661 0 0,-1 1 1 0 0,0-1-1 0 0,0 0 0 0 0,2-7-1650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41.923"/>
    </inkml:context>
    <inkml:brush xml:id="br0">
      <inkml:brushProperty name="width" value="0.1" units="cm"/>
      <inkml:brushProperty name="height" value="0.1" units="cm"/>
    </inkml:brush>
  </inkml:definitions>
  <inkml:trace contextRef="#ctx0" brushRef="#br0">110 62 7517 0 0,'-2'-8'-105'0'0,"0"2"287"0"0,0 0 1 0 0,0 0 0 0 0,-1 0-1 0 0,0 0 1 0 0,-5-8 0 0 0,7 13-127 0 0,0 0 1 0 0,1 1-1 0 0,-1-1 1 0 0,0 0-1 0 0,0 1 1 0 0,1-1-1 0 0,-1 0 0 0 0,0 1 1 0 0,0-1-1 0 0,0 1 1 0 0,0 0-1 0 0,1-1 1 0 0,-1 1-1 0 0,0-1 1 0 0,0 1-1 0 0,0 0 1 0 0,0 0-1 0 0,0 0 0 0 0,0 0 1 0 0,0 0-1 0 0,0 0 1 0 0,0 0-1 0 0,0 0 1 0 0,0 0-1 0 0,0 0 1 0 0,0 0-1 0 0,0 0 0 0 0,0 1 1 0 0,0-1-1 0 0,0 0 1 0 0,0 1-1 0 0,0-1 1 0 0,0 1-1 0 0,1-1 1 0 0,-1 1-1 0 0,0-1 1 0 0,0 1-1 0 0,0 0 0 0 0,1-1 1 0 0,-1 1-1 0 0,0 0 1 0 0,1 0-1 0 0,-2 1 1 0 0,-4 4 86 0 0,0 1 0 0 0,1 0-1 0 0,0 0 1 0 0,0 0 0 0 0,-7 14 0 0 0,11-19-245 0 0,-1 1 0 0 0,1-1-1 0 0,0 0 1 0 0,0 1 0 0 0,0-1-1 0 0,1 1 1 0 0,-1 0 0 0 0,1-1-1 0 0,-1 1 1 0 0,1 0 0 0 0,0-1 0 0 0,0 1-1 0 0,0 0 1 0 0,0-1 0 0 0,0 1-1 0 0,1 0 1 0 0,-1-1 0 0 0,1 1-1 0 0,0-1 1 0 0,0 1 0 0 0,0-1 0 0 0,2 5-1 0 0,1 0-788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4.307"/>
    </inkml:context>
    <inkml:brush xml:id="br0">
      <inkml:brushProperty name="width" value="0.1" units="cm"/>
      <inkml:brushProperty name="height" value="0.1" units="cm"/>
    </inkml:brush>
  </inkml:definitions>
  <inkml:trace contextRef="#ctx0" brushRef="#br0">218 505 9029 0 0,'4'-3'78'0'0,"0"-1"0"0"0,0 0 1 0 0,-1 0-1 0 0,0 0 0 0 0,1-1 0 0 0,-1 1 0 0 0,-1-1 1 0 0,5-8-1 0 0,-6 10 69 0 0,1 0 0 0 0,-1-1 0 0 0,0 1 0 0 0,-1 0 0 0 0,1 0-1 0 0,0-1 1 0 0,-1 1 0 0 0,0 0 0 0 0,0-1 0 0 0,0 1 0 0 0,0-1 0 0 0,-1 1 0 0 0,1 0 0 0 0,-1-1 0 0 0,-1-2 0 0 0,1 3-10 0 0,-1 1 1 0 0,1 0-1 0 0,-1 0 1 0 0,0 0-1 0 0,0 0 1 0 0,0 0 0 0 0,0 1-1 0 0,0-1 1 0 0,0 1-1 0 0,0-1 1 0 0,0 1-1 0 0,-1 0 1 0 0,1 0-1 0 0,-1 0 1 0 0,1 0-1 0 0,-1 0 1 0 0,1 0-1 0 0,-1 1 1 0 0,1-1 0 0 0,-1 1-1 0 0,0 0 1 0 0,1 0-1 0 0,-4 0 1 0 0,-1-1-35 0 0,0 1 0 0 0,0 0 0 0 0,0 1 0 0 0,-1 0 0 0 0,1 0 0 0 0,0 0 0 0 0,-11 5 0 0 0,10-2-32 0 0,0 0-1 0 0,1 1 0 0 0,0 0 0 0 0,0 0 0 0 0,0 1 0 0 0,1 0 0 0 0,0 0 0 0 0,0 1 1 0 0,0 0-1 0 0,1 0 0 0 0,0 0 0 0 0,-6 11 0 0 0,5-6 51 0 0,-1 1 1 0 0,2-1-1 0 0,0 1 0 0 0,0 1 1 0 0,1-1-1 0 0,1 0 0 0 0,-2 17 1 0 0,4-19-79 0 0,1 0 0 0 0,0-1 1 0 0,1 1-1 0 0,3 20 0 0 0,-3-25-20 0 0,1-1-1 0 0,-1 0 0 0 0,1 1 1 0 0,0-1-1 0 0,0 0 0 0 0,0 0 1 0 0,1 0-1 0 0,0 0 0 0 0,0-1 1 0 0,0 1-1 0 0,5 4 0 0 0,-5-6-60 0 0,1 0-1 0 0,0-1 0 0 0,0 1 0 0 0,0-1 0 0 0,0 0 1 0 0,0 0-1 0 0,1-1 0 0 0,-1 1 0 0 0,0-1 0 0 0,1 0 1 0 0,-1 0-1 0 0,1 0 0 0 0,0-1 0 0 0,-1 0 1 0 0,1 1-1 0 0,-1-2 0 0 0,1 1 0 0 0,0 0 0 0 0,-1-1 1 0 0,1 0-1 0 0,-1 0 0 0 0,8-3 0 0 0,8-4-643 0 0,0 0-1 0 0,0-1 0 0 0,26-17 1 0 0,-43 24 591 0 0,93-62-2984 0 0,-29 17 1241 0 0,-47 33 1587 0 0,0-1 0 0 0,-1-1 0 0 0,-1-1 0 0 0,-1-1 0 0 0,0 0 0 0 0,-1-2 0 0 0,-1 1 0 0 0,-1-2 0 0 0,-1 0 0 0 0,17-37 0 0 0,-15 23 740 0 0,-1 0-1 0 0,-2-1 0 0 0,-1 0 0 0 0,-2-1 1 0 0,-2-1-1 0 0,4-45 0 0 0,-10 78-275 0 0,-1 3-83 0 0,1 0 0 0 0,-1 0 1 0 0,0 0-1 0 0,0 0 0 0 0,0-1 0 0 0,0 1 1 0 0,0 0-1 0 0,0 0 0 0 0,0 0 0 0 0,0 0 0 0 0,-1 0 1 0 0,1 0-1 0 0,-1 0 0 0 0,0 0 0 0 0,0 0 0 0 0,1 0 1 0 0,-3-3-1 0 0,2 6-70 0 0,0-1 1 0 0,0 0 0 0 0,1 1-1 0 0,-1-1 1 0 0,0 0-1 0 0,0 1 1 0 0,1-1-1 0 0,-1 1 1 0 0,0-1 0 0 0,1 1-1 0 0,-1 0 1 0 0,1-1-1 0 0,-1 1 1 0 0,0 0 0 0 0,1-1-1 0 0,0 1 1 0 0,-1 0-1 0 0,1 0 1 0 0,-1-1-1 0 0,1 2 1 0 0,-12 21 81 0 0,11-22-111 0 0,-30 65 373 0 0,3 0 0 0 0,3 2 0 0 0,-29 125 1 0 0,52-181-566 0 0,0 1 0 0 0,1 0 1 0 0,0-1-1 0 0,1 1 1 0 0,0 0-1 0 0,3 17 0 0 0,-1-20-557 0 0,0-1-1 0 0,1 1 0 0 0,0-1 0 0 0,0 1 1 0 0,5 8-1 0 0,-2-7-909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42.248"/>
    </inkml:context>
    <inkml:brush xml:id="br0">
      <inkml:brushProperty name="width" value="0.1" units="cm"/>
      <inkml:brushProperty name="height" value="0.1" units="cm"/>
    </inkml:brush>
  </inkml:definitions>
  <inkml:trace contextRef="#ctx0" brushRef="#br0">190 334 9265 0 0,'0'-18'164'0'0,"-1"11"55"0"0,1 0-1 0 0,0 0 1 0 0,1-1-1 0 0,2-10 1 0 0,-1 1 561 0 0,-1 0 0 0 0,0 1 1 0 0,-1-1-1 0 0,-3-28 0 0 0,1 28-410 0 0,-1 1 0 0 0,0 0 0 0 0,-7-20 0 0 0,9 31-313 0 0,-1 0 0 0 0,0 0 0 0 0,0 0 0 0 0,0 0 0 0 0,-1 0 0 0 0,0 1 0 0 0,0 0 0 0 0,0-1 0 0 0,0 1 0 0 0,-1 0 0 0 0,1 0 0 0 0,-1 1 0 0 0,0-1 0 0 0,-6-3 0 0 0,9 7-43 0 0,0-1 0 0 0,-1 1 0 0 0,1-1 0 0 0,-1 1 0 0 0,1-1 0 0 0,-1 1 0 0 0,0 0 0 0 0,1 0 0 0 0,-1 0 0 0 0,1 0 0 0 0,-1 0 0 0 0,1 0 0 0 0,-1 1 0 0 0,1-1 0 0 0,-1 0 0 0 0,1 1-1 0 0,-1-1 1 0 0,1 1 0 0 0,0-1 0 0 0,-1 1 0 0 0,1 0 0 0 0,-1 0 0 0 0,1 0 0 0 0,0-1 0 0 0,0 1 0 0 0,0 0 0 0 0,0 1 0 0 0,-1-1 0 0 0,1 0 0 0 0,1 0 0 0 0,-3 2 0 0 0,-2 5 85 0 0,-1-1 0 0 0,1 1 1 0 0,-7 14-1 0 0,12-22-95 0 0,-9 20 151 0 0,1 0 0 0 0,1 1 0 0 0,1 0 0 0 0,0 0 0 0 0,2 0 0 0 0,-2 23 1 0 0,-2 132 702 0 0,11-87-346 0 0,4 1 0 0 0,3-1 0 0 0,5-1 0 0 0,3 0 0 0 0,42 120-1 0 0,-50-178-494 0 0,38 122 380 0 0,-40-119-737 0 0,-1 0 1 0 0,5 55-1 0 0,-12-84-8 0 0,0 0 1 0 0,0 0-1 0 0,0 0 1 0 0,0-1-1 0 0,-1 1 0 0 0,0 0 1 0 0,0 0-1 0 0,-2 6 1 0 0,3-10 280 0 0,0 0 1 0 0,0 0 0 0 0,-1 0 0 0 0,1 1-1 0 0,0-1 1 0 0,0 0 0 0 0,0 0 0 0 0,-1 0-1 0 0,1 0 1 0 0,0 0 0 0 0,0 0 0 0 0,0 0-1 0 0,-1 0 1 0 0,1 0 0 0 0,0 0 0 0 0,0 0-1 0 0,-1 0 1 0 0,1 0 0 0 0,0 0-1 0 0,0 0 1 0 0,-1 0 0 0 0,1 0 0 0 0,0 0-1 0 0,0 0 1 0 0,-1 0 0 0 0,1 0 0 0 0,0 0-1 0 0,0 0 1 0 0,0 0 0 0 0,-1 0 0 0 0,1-1-1 0 0,0 1 1 0 0,0 0 0 0 0,0 0 0 0 0,0 0-1 0 0,-1 0 1 0 0,1-1 0 0 0,0 1-1 0 0,0 0 1 0 0,-10-9-1202 0 0,10 8 1101 0 0,-5-3-493 0 0,2-1-1 0 0,-1-1 1 0 0,0 1 0 0 0,-3-8-1 0 0,7 12 603 0 0,-14-22-1799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42.590"/>
    </inkml:context>
    <inkml:brush xml:id="br0">
      <inkml:brushProperty name="width" value="0.1" units="cm"/>
      <inkml:brushProperty name="height" value="0.1" units="cm"/>
    </inkml:brush>
  </inkml:definitions>
  <inkml:trace contextRef="#ctx0" brushRef="#br0">7 607 8829 0 0,'-1'-1'39'0'0,"1"1"1"0"0,-1-1-1 0 0,1 0 0 0 0,-1 1 1 0 0,1-1-1 0 0,-1 0 1 0 0,1 0-1 0 0,0 1 1 0 0,-1-1-1 0 0,1 0 0 0 0,0 0 1 0 0,0 1-1 0 0,-1-1 1 0 0,1 0-1 0 0,0 0 0 0 0,0 0 1 0 0,0 0-1 0 0,0 1 1 0 0,0-2-1 0 0,0 1 16 0 0,1 1 1 0 0,-1-1-1 0 0,0 1 0 0 0,0-1 1 0 0,1 1-1 0 0,-1-1 0 0 0,1 1 1 0 0,-1-1-1 0 0,0 1 0 0 0,1 0 1 0 0,-1-1-1 0 0,1 1 0 0 0,-1-1 1 0 0,1 1-1 0 0,-1 0 0 0 0,1 0 1 0 0,0-1-1 0 0,-1 1 0 0 0,1 0 1 0 0,0 0-1 0 0,6-2 413 0 0,0 1-1 0 0,0 0 1 0 0,0 1 0 0 0,8 0-1 0 0,6-1 203 0 0,50-12 780 0 0,107-13-620 0 0,-168 26-1030 0 0,-2 0-533 0 0,0-1 0 0 0,0 0 0 0 0,0 0 0 0 0,0 0 0 0 0,0-1 0 0 0,0 0 0 0 0,0 0 0 0 0,12-7 0 0 0,-12 3-964 0 0</inkml:trace>
  <inkml:trace contextRef="#ctx0" brushRef="#br0" timeOffset="1">588 145 8397 0 0,'-1'-56'352'0'0,"1"38"627"0"0,0 1 0 0 0,-1-1 0 0 0,-6-17 2966 0 0,4 69-2921 0 0,2 69 1232 0 0,23 197 1 0 0,-11-190-1085 0 0,-9-90-1074 0 0,0 0-1 0 0,2 0 1 0 0,0 0-1 0 0,1-1 1 0 0,1 1-1 0 0,0-1 1 0 0,2 0-1 0 0,0-1 1 0 0,18 29-1 0 0,-22-41-345 0 0,0 0-1 0 0,1-1 0 0 0,-1 1 0 0 0,1-1 1 0 0,0 0-1 0 0,1 0 0 0 0,9 7 0 0 0,-11-10 68 0 0,0 0-1 0 0,0 0 1 0 0,0-1-1 0 0,0 1 1 0 0,0-1-1 0 0,0 0 1 0 0,0 0-1 0 0,0 0 1 0 0,0-1-1 0 0,1 1 1 0 0,-1-1-1 0 0,0 0 1 0 0,0 0 0 0 0,7-2-1 0 0,-6 1-251 0 0,0 0 0 0 0,0 0 1 0 0,0 0-1 0 0,0-1 0 0 0,0 0 0 0 0,0 0 0 0 0,0 0 1 0 0,0-1-1 0 0,-1 0 0 0 0,0 0 0 0 0,1 0 0 0 0,-1 0 1 0 0,0-1-1 0 0,0 1 0 0 0,-1-1 0 0 0,1 0 0 0 0,-1 0 1 0 0,0-1-1 0 0,4-6 0 0 0,2-9-1477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42.917"/>
    </inkml:context>
    <inkml:brush xml:id="br0">
      <inkml:brushProperty name="width" value="0.1" units="cm"/>
      <inkml:brushProperty name="height" value="0.1" units="cm"/>
    </inkml:brush>
  </inkml:definitions>
  <inkml:trace contextRef="#ctx0" brushRef="#br0">87 137 8993 0 0,'-15'-2'132'0'0,"3"1"396"0"0,0 0 0 0 0,0 0 0 0 0,-24 3 1 0 0,67-11 4806 0 0,47-17-3505 0 0,-51 17-1014 0 0,180-53 2465 0 0,-176 53-3621 0 0,53-9 1 0 0,-75 18-1248 0 0,-11 4 77 0 0,-12 6-1019 0 0,0-2 131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44.726"/>
    </inkml:context>
    <inkml:brush xml:id="br0">
      <inkml:brushProperty name="width" value="0.1" units="cm"/>
      <inkml:brushProperty name="height" value="0.1" units="cm"/>
    </inkml:brush>
  </inkml:definitions>
  <inkml:trace contextRef="#ctx0" brushRef="#br0">3834 128 6973 0 0,'-2'-13'108'0'0,"0"7"338"0"0,-12-2 500 0 0,10 6-748 0 0,0-1 0 0 0,0 0 0 0 0,1 0 0 0 0,-1 0-1 0 0,-4-6 1 0 0,-8-6 645 0 0,8 10-579 0 0,0 0 1 0 0,-1 1-1 0 0,1 0 1 0 0,-1 0-1 0 0,0 1 1 0 0,0 0-1 0 0,0 0 1 0 0,-11-1-1 0 0,-79-7 449 0 0,86 10-556 0 0,-547-14 1481 0 0,-505 112 61 0 0,791-45-953 0 0,41 13-275 0 0,166-47-344 0 0,1 3-1 0 0,1 3 1 0 0,1 2-1 0 0,-91 53 1 0 0,-142 83 461 0 0,-61 37-17 0 0,332-184-485 0 0,1 2 1 0 0,1 0 0 0 0,1 2-1 0 0,1 0 1 0 0,0 2 0 0 0,1 0 0 0 0,1 2-1 0 0,2 0 1 0 0,0 1 0 0 0,-16 29 0 0 0,23-29 176 0 0,1 1-1 0 0,1 0 1 0 0,-6 25 0 0 0,-10 32 198 0 0,16-54-372 0 0,1 0 0 0 0,1 1 0 0 0,-5 45 0 0 0,4 90 59 0 0,8-140-96 0 0,1 1-1 0 0,2-1 0 0 0,0 1 0 0 0,2-1 1 0 0,1 0-1 0 0,8 24 0 0 0,-7-31 7 0 0,1 1 0 0 0,0-1 0 0 0,1-1 0 0 0,1 1 0 0 0,0-2 0 0 0,1 1 0 0 0,1-1 0 0 0,19 18 0 0 0,-3-9-56 0 0,1-2 0 0 0,0-1 0 0 0,2-1 1 0 0,0-2-1 0 0,2-1 0 0 0,49 19 1 0 0,-5-8 28 0 0,129 30 1 0 0,87-5 97 0 0,-54-24 91 0 0,1-11-1 0 0,351-19 1 0 0,-348-17-99 0 0,263-53-1 0 0,-134-31 279 0 0,-130 29-225 0 0,-134 46-106 0 0,162-49 22 0 0,-234 63-84 0 0,0-2 0 0 0,-1-1 1 0 0,-1-2-1 0 0,-1-2 0 0 0,41-30 0 0 0,-4-11 5 0 0,119-135 0 0 0,-137 138-13 0 0,-39 45 2 0 0,-1-1 1 0 0,-1-1-1 0 0,0 0 0 0 0,-1 0 0 0 0,-1-1 0 0 0,10-22 0 0 0,-16 28-2 0 0,1 0 0 0 0,-1-1 0 0 0,-1 1 0 0 0,0-1-1 0 0,0 1 1 0 0,-1-1 0 0 0,-1 1 0 0 0,0-1 0 0 0,0 0 0 0 0,-1 1 0 0 0,0-1 0 0 0,-3-12 0 0 0,-31-117-16 0 0,-21-110-148 0 0,48 206 113 0 0,-1-10-70 0 0,-27-89 1 0 0,31 128 102 0 0,-1-1 0 0 0,-1 1-1 0 0,0 0 1 0 0,-1 1 0 0 0,0 0-1 0 0,-1 0 1 0 0,-1 1-1 0 0,0 0 1 0 0,-1 0 0 0 0,-14-11-1 0 0,10 12-2 0 0,0 1-1 0 0,-1 0 0 0 0,0 2 0 0 0,0 0 0 0 0,-1 0 0 0 0,-1 2 1 0 0,-24-8-1 0 0,-134-25-75 0 0,57 15 59 0 0,-175-46-140 0 0,287 69 196 0 0,-18-5-63 0 0,25 7 49 0 0,-1 0 0 0 0,1 0 0 0 0,-1 0 0 0 0,0-1 1 0 0,1 1-1 0 0,-1 0 0 0 0,1-1 0 0 0,-1 1 0 0 0,1 0 0 0 0,-1-1 0 0 0,1 1 1 0 0,-1-1-1 0 0,1 1 0 0 0,-1-1 0 0 0,1 1 0 0 0,0-1 0 0 0,-1 1 0 0 0,1-1 1 0 0,0 1-1 0 0,-1-1 0 0 0,1 1 0 0 0,0-1 0 0 0,0 0 0 0 0,-1 1 0 0 0,1-2 1 0 0,0 1 29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23.800"/>
    </inkml:context>
    <inkml:brush xml:id="br0">
      <inkml:brushProperty name="width" value="0.1" units="cm"/>
      <inkml:brushProperty name="height" value="0.1" units="cm"/>
    </inkml:brush>
  </inkml:definitions>
  <inkml:trace contextRef="#ctx0" brushRef="#br0">588 436 7777 0 0,'-25'-8'6784'0'0,"37"-4"-6456"0"0,32-37-38 0 0,-33 37 688 0 0,7-5-915 0 0,54-50-33 0 0,-64 60-18 0 0,-1 0 0 0 0,1-1 1 0 0,7-13-1 0 0,68-86 27 0 0,-59 72 13 0 0,-23 24 23 0 0,-2 5-24 0 0,1 3-24 0 0,0 0 0 0 0,0 1 0 0 0,0-1 0 0 0,0 0 0 0 0,-1 0 0 0 0,1 1 1 0 0,-1-1-1 0 0,0 1 0 0 0,0-1 0 0 0,0 0 0 0 0,0 1 0 0 0,0 0 1 0 0,-1-1-1 0 0,1 1 0 0 0,-1 0 0 0 0,1 0 0 0 0,-1-1 0 0 0,-3-2 1 0 0,1 3-11 0 0,1 0 0 0 0,0 0 1 0 0,0 0-1 0 0,-1 0 0 0 0,1 1 1 0 0,-1-1-1 0 0,0 1 0 0 0,1 0 1 0 0,-1 0-1 0 0,0 1 1 0 0,0-1-1 0 0,-3 0 0 0 0,-5 1-12 0 0,-1 0 0 0 0,1 1 0 0 0,0 1 0 0 0,0 0 0 0 0,0 0 0 0 0,0 1 1 0 0,-16 6-1 0 0,-22 13 25 0 0,2 2 0 0 0,0 3 0 0 0,1 1 0 0 0,-82 67 0 0 0,111-82-11 0 0,2 1 0 0 0,0 2 0 0 0,1-1 0 0 0,-23 30 0 0 0,35-40-17 0 0,-1 0 0 0 0,1 0-1 0 0,0 0 1 0 0,0 1 0 0 0,1-1 0 0 0,0 1 0 0 0,-1 0 0 0 0,2-1-1 0 0,-1 1 1 0 0,1 0 0 0 0,0 0 0 0 0,0 0 0 0 0,1 0-1 0 0,-1 0 1 0 0,1 0 0 0 0,1 0 0 0 0,-1 0 0 0 0,1 0 0 0 0,0 0-1 0 0,1 0 1 0 0,2 10 0 0 0,2-5 0 0 0,0 0 1 0 0,1 1-1 0 0,0-2 1 0 0,0 1-1 0 0,1-1 1 0 0,1 0-1 0 0,0-1 1 0 0,16 14-1 0 0,12 6 22 0 0,43 25-1 0 0,-30-21-2 0 0,-3-3-20 0 0,53 40 12 0 0,-88-60-11 0 0,-1 0 0 0 0,0 0 0 0 0,-1 1 1 0 0,0 0-1 0 0,-1 0 0 0 0,8 14 0 0 0,-14-21 3 0 0,-1 0 0 0 0,0 0-1 0 0,0 0 1 0 0,0 0 0 0 0,-1 1-1 0 0,1-1 1 0 0,-1 1 0 0 0,0-1-1 0 0,0 1 1 0 0,-1-1 0 0 0,1 1-1 0 0,-1 0 1 0 0,0-1 0 0 0,0 1-1 0 0,-1 0 1 0 0,1-1 0 0 0,-3 8 0 0 0,1-6 1 0 0,-1 1 1 0 0,0 0-1 0 0,0-1 1 0 0,-1 0-1 0 0,0 1 1 0 0,0-1-1 0 0,0-1 1 0 0,-1 1-1 0 0,0-1 1 0 0,-7 7-1 0 0,-7 3-1 0 0,-1 0-1 0 0,0-1 1 0 0,-1-1-1 0 0,-1-1 1 0 0,-35 15 0 0 0,17-10-38 0 0,-2-2 0 0 0,0-1 0 0 0,-1-3 1 0 0,0-1-1 0 0,0-2 0 0 0,-63 4 0 0 0,97-12-74 0 0,0 0 0 0 0,0-1 1 0 0,0 1-1 0 0,0-2 0 0 0,1 1 0 0 0,-1-1 0 0 0,0-1 0 0 0,0 0 0 0 0,1 0 0 0 0,0 0 0 0 0,-11-7 0 0 0,16 8 22 0 0,-1 0 0 0 0,1 0 0 0 0,0-1 0 0 0,0 0 0 0 0,0 1 0 0 0,0-1 0 0 0,1 0 0 0 0,-1-1 0 0 0,1 1 0 0 0,0 0 0 0 0,-1-1-1 0 0,2 1 1 0 0,-1-1 0 0 0,0 0 0 0 0,1 1 0 0 0,-1-1 0 0 0,1 0 0 0 0,0 0 0 0 0,1 0 0 0 0,-1 0 0 0 0,1 0 0 0 0,-1 0 0 0 0,1 0 0 0 0,0 0 0 0 0,1 0 0 0 0,1-8 0 0 0,0 3-128 0 0,1 1 1 0 0,0-1 0 0 0,0 1 0 0 0,1 0-1 0 0,0 0 1 0 0,1 0 0 0 0,-1 1 0 0 0,1-1-1 0 0,1 1 1 0 0,0 0 0 0 0,0 1-1 0 0,0-1 1 0 0,1 1 0 0 0,0 0 0 0 0,0 1-1 0 0,0 0 1 0 0,1 0 0 0 0,-1 1 0 0 0,1-1-1 0 0,1 2 1 0 0,10-5 0 0 0,11-2-834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24.144"/>
    </inkml:context>
    <inkml:brush xml:id="br0">
      <inkml:brushProperty name="width" value="0.1" units="cm"/>
      <inkml:brushProperty name="height" value="0.1" units="cm"/>
    </inkml:brush>
  </inkml:definitions>
  <inkml:trace contextRef="#ctx0" brushRef="#br0">49 11 10813 0 0,'-1'0'-6'0'0,"0"-2"74"0"0,-1 1 1 0 0,1 0-1 0 0,0 1 0 0 0,-1-1 0 0 0,1 0 1 0 0,-1 0-1 0 0,1 0 0 0 0,-1 1 1 0 0,1-1-1 0 0,-1 1 0 0 0,1-1 0 0 0,-1 1 1 0 0,1 0-1 0 0,-1 0 0 0 0,0-1 1 0 0,1 1-1 0 0,-1 0 0 0 0,-1 1 0 0 0,27 24 2545 0 0,-23-20-2524 0 0,1 0-1 0 0,-1-1 1 0 0,0 1-1 0 0,0 0 1 0 0,-1 0-1 0 0,1-1 1 0 0,-1 9-1 0 0,0-3 53 0 0,1 76 341 0 0,-17 142 1 0 0,15-217-509 0 0,1-9 17 0 0,0 0-149 0 0,0 1 1 0 0,0-1 0 0 0,0 0 0 0 0,0 1 0 0 0,0-1-1 0 0,-1 0 1 0 0,1 1 0 0 0,-1-1 0 0 0,0 0 0 0 0,0 0-1 0 0,0 1 1 0 0,0-1 0 0 0,0 0 0 0 0,0 0 0 0 0,0 0-1 0 0,-1 0 1 0 0,1 0 0 0 0,-1-1 0 0 0,1 1 0 0 0,-1 0-1 0 0,-3 2 1 0 0,4-4 96 0 0,1 0-1 0 0,0 0 1 0 0,0 0 0 0 0,-1 0-1 0 0,1 0 1 0 0,0 0-1 0 0,0 0 1 0 0,-1 0-1 0 0,1 0 1 0 0,0 0 0 0 0,0 0-1 0 0,-1 0 1 0 0,1 0-1 0 0,0 0 1 0 0,0 0 0 0 0,-1 0-1 0 0,1 0 1 0 0,0 0-1 0 0,0 0 1 0 0,-1 0-1 0 0,1-1 1 0 0,0 1 0 0 0,0 0-1 0 0,0 0 1 0 0,-1 0-1 0 0,1 0 1 0 0,0-1 0 0 0,0 1-1 0 0,0 0 1 0 0,0 0-1 0 0,-1 0 1 0 0,1-1 0 0 0,0 1-1 0 0,0 0 1 0 0,0 0-1 0 0,0-1 1 0 0,0 1-1 0 0,0 0 1 0 0,0 0 0 0 0,0-1-1 0 0,0 1 1 0 0,0 0-1 0 0,0-1 1 0 0,-3-8-1633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24.488"/>
    </inkml:context>
    <inkml:brush xml:id="br0">
      <inkml:brushProperty name="width" value="0.1" units="cm"/>
      <inkml:brushProperty name="height" value="0.1" units="cm"/>
    </inkml:brush>
  </inkml:definitions>
  <inkml:trace contextRef="#ctx0" brushRef="#br0">76 5 8001 0 0,'-14'-4'0'0'0,"-4"8"4"0"0,7 1 0 0 0,1 5-4 0 0,4-1 0 0 0,-2 3-4 0 0,4 0-24 0 0,0 3-92 0 0,6 1-116 0 0,0-2-80 0 0,-2 1-436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24.828"/>
    </inkml:context>
    <inkml:brush xml:id="br0">
      <inkml:brushProperty name="width" value="0.1" units="cm"/>
      <inkml:brushProperty name="height" value="0.1" units="cm"/>
    </inkml:brush>
  </inkml:definitions>
  <inkml:trace contextRef="#ctx0" brushRef="#br0">330 488 9401 0 0,'-2'-1'31'0'0,"1"0"0"0"0,-1 0 0 0 0,0 0 0 0 0,0 0 0 0 0,1 0 0 0 0,-1-1-1 0 0,1 1 1 0 0,-1-1 0 0 0,1 1 0 0 0,0-1 0 0 0,0 1 0 0 0,0-1 0 0 0,-1 0 0 0 0,1 0 0 0 0,-1-3 0 0 0,2 2 37 0 0,0 1 0 0 0,0-1 0 0 0,0 0 0 0 0,0 1 0 0 0,0-1 0 0 0,0 0 0 0 0,1 1 0 0 0,0-1 0 0 0,-1 1 0 0 0,1-1 0 0 0,2-4 0 0 0,0-1-12 0 0,0 0 1 0 0,-1-1-1 0 0,0 0 1 0 0,-1 0-1 0 0,1 0 1 0 0,-1-14 0 0 0,-1 20-56 0 0,0 0 1 0 0,0 0 0 0 0,-1 0 0 0 0,1-1-1 0 0,-1 1 1 0 0,1 0 0 0 0,-1 0 0 0 0,0 0-1 0 0,0 0 1 0 0,-1 1 0 0 0,1-1 0 0 0,0 0 0 0 0,-1 0-1 0 0,0 1 1 0 0,0-1 0 0 0,0 1 0 0 0,0-1-1 0 0,0 1 1 0 0,0 0 0 0 0,0 0 0 0 0,-1 0 0 0 0,-3-2-1 0 0,4 3 14 0 0,0 0 0 0 0,0 1 0 0 0,0-1 1 0 0,0 1-1 0 0,0 0 0 0 0,-1-1 0 0 0,1 1 0 0 0,0 0 0 0 0,0 0 0 0 0,0 0 0 0 0,0 1 0 0 0,-1-1 0 0 0,1 1 0 0 0,0-1 0 0 0,0 1 0 0 0,0 0 0 0 0,0-1 0 0 0,0 1 0 0 0,0 0 0 0 0,0 0 0 0 0,1 1 0 0 0,-4 1 0 0 0,-4 4 124 0 0,0-1 0 0 0,-15 17 0 0 0,-2 5 224 0 0,1 1 1 0 0,1 1-1 0 0,1 2 0 0 0,2 0 0 0 0,2 1 1 0 0,-27 61-1 0 0,43-86-330 0 0,0 0 0 0 0,0 0 0 0 0,1 1 0 0 0,1-1 0 0 0,-1 0 0 0 0,1 1 0 0 0,0-1 0 0 0,1 1 0 0 0,1 9 0 0 0,-1-15-30 0 0,0 0 1 0 0,1 0-1 0 0,-1 0 0 0 0,1 0 1 0 0,0 0-1 0 0,0-1 0 0 0,0 1 1 0 0,0 0-1 0 0,1 0 1 0 0,-1-1-1 0 0,1 1 0 0 0,0-1 1 0 0,-1 1-1 0 0,1-1 0 0 0,0 0 1 0 0,0 1-1 0 0,1-1 0 0 0,-1 0 1 0 0,0 0-1 0 0,1-1 1 0 0,-1 1-1 0 0,1 0 0 0 0,-1-1 1 0 0,1 0-1 0 0,0 0 0 0 0,0 1 1 0 0,0-2-1 0 0,4 2 0 0 0,3 0 0 0 0,0-1 0 0 0,0-1 0 0 0,0 0 0 0 0,0 0 0 0 0,0-1 0 0 0,0-1 0 0 0,0 1 0 0 0,-1-2 0 0 0,1 1 0 0 0,0-1 0 0 0,16-8-1 0 0,-5 1-157 0 0,1-1-1 0 0,-2-1 0 0 0,36-26 0 0 0,-40 24 0 0 0,0 0 1 0 0,0-2-1 0 0,-2 1 1 0 0,1-2-1 0 0,-2 0 0 0 0,-1-1 1 0 0,0 0-1 0 0,-1-1 1 0 0,-1 0-1 0 0,14-38 1 0 0,-13 24 108 0 0,-2 0-1 0 0,-1-1 1 0 0,-2 1 0 0 0,-1-2 0 0 0,-2 1-1 0 0,0-36 1 0 0,-8-108 66 0 0,3 238 255 0 0,-14 72 1 0 0,2-20-20 0 0,7-47-136 0 0,1-9-189 0 0,2-1 0 0 0,4 83 0 0 0,0-113-603 0 0,0-23 504 0 0,-1 1 0 0 0,1-1 0 0 0,0 1 0 0 0,0-1 0 0 0,0 1 0 0 0,0-1 0 0 0,0 1 0 0 0,1-1 0 0 0,-1 1 0 0 0,1-1 0 0 0,0 0 0 0 0,-1 1 0 0 0,1-1 0 0 0,0 0 0 0 0,0 0 0 0 0,1 1 0 0 0,-1-1 0 0 0,3 4 1 0 0,1 1-1135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25.158"/>
    </inkml:context>
    <inkml:brush xml:id="br0">
      <inkml:brushProperty name="width" value="0.1" units="cm"/>
      <inkml:brushProperty name="height" value="0.1" units="cm"/>
    </inkml:brush>
  </inkml:definitions>
  <inkml:trace contextRef="#ctx0" brushRef="#br0">125 116 10289 0 0,'0'0'19'0'0,"0"-1"1"0"0,-1 1-1 0 0,1 0 1 0 0,0 0-1 0 0,-1-1 1 0 0,1 1-1 0 0,0 0 1 0 0,-1 0-1 0 0,1 0 0 0 0,0 0 1 0 0,-1 0-1 0 0,1-1 1 0 0,-1 1-1 0 0,1 0 1 0 0,0 0-1 0 0,-1 0 1 0 0,1 0-1 0 0,-1 0 0 0 0,1 0 1 0 0,0 0-1 0 0,-1 0 1 0 0,1 0-1 0 0,0 1 1 0 0,-1-1-1 0 0,1 0 1 0 0,-1 0-1 0 0,1 0 1 0 0,0 0-1 0 0,-1 0 0 0 0,1 1 1 0 0,0-1-1 0 0,-1 0 1 0 0,1 0-1 0 0,0 1 1 0 0,-1-1-1 0 0,1 0 1 0 0,0 0-1 0 0,0 1 0 0 0,-1-1 1 0 0,1 0-1 0 0,0 1 1 0 0,0-1-1 0 0,0 0 1 0 0,-1 1-1 0 0,1-1 1 0 0,0 1-1 0 0,0-1 0 0 0,0 0 1 0 0,0 1-1 0 0,0-1 1 0 0,0 1-1 0 0,0-1 1 0 0,0 0-1 0 0,0 1 1 0 0,-1 27 1208 0 0,1-22-1124 0 0,0-5-95 0 0,0-1 1 0 0,1 1-1 0 0,-1-1 0 0 0,0 1 0 0 0,0-1 0 0 0,1 1 1 0 0,-1-1-1 0 0,0 1 0 0 0,1-1 0 0 0,-1 1 1 0 0,0-1-1 0 0,1 0 0 0 0,-1 1 0 0 0,1-1 0 0 0,-1 1 1 0 0,1-1-1 0 0,-1 0 0 0 0,0 0 0 0 0,1 1 0 0 0,0-1 1 0 0,-1 0-1 0 0,1 0 0 0 0,-1 1 0 0 0,1-1 1 0 0,-1 0-1 0 0,1 0 0 0 0,-1 0 0 0 0,1 0 0 0 0,-1 0 1 0 0,1 0-1 0 0,0 0 0 0 0,-1 0 0 0 0,1 0 1 0 0,-1 0-1 0 0,1 0 0 0 0,-1-1 0 0 0,2 1 0 0 0,22-5 392 0 0,-4-3-323 0 0,1 0 0 0 0,29-18 0 0 0,-41 21-60 0 0,-1 0 1 0 0,0 0-1 0 0,0-1 1 0 0,-1 0-1 0 0,0-1 1 0 0,0 0 0 0 0,0 0-1 0 0,7-11 1 0 0,-13 17-11 0 0,0 1 0 0 0,-1-1 0 0 0,1 0 0 0 0,0 0 1 0 0,0 0-1 0 0,-1 0 0 0 0,1 0 0 0 0,-1-1 0 0 0,1 1 0 0 0,-1 0 1 0 0,0 0-1 0 0,1 0 0 0 0,-1 0 0 0 0,0 0 0 0 0,0-1 1 0 0,1 1-1 0 0,-1 0 0 0 0,0 0 0 0 0,0-1 0 0 0,-1 1 0 0 0,1 0 1 0 0,0 0-1 0 0,0 0 0 0 0,0 0 0 0 0,-1-1 0 0 0,1 1 1 0 0,-1 0-1 0 0,1 0 0 0 0,-1 0 0 0 0,1 0 0 0 0,-1 0 1 0 0,0 0-1 0 0,1 0 0 0 0,-1 0 0 0 0,0 0 0 0 0,0 0 0 0 0,0 0 1 0 0,0 1-1 0 0,0-1 0 0 0,0 0 0 0 0,0 1 0 0 0,0-1 1 0 0,0 0-1 0 0,0 1 0 0 0,0-1 0 0 0,-2 0 0 0 0,-2 0 37 0 0,0 0 0 0 0,0-1 0 0 0,0 2-1 0 0,0-1 1 0 0,0 0 0 0 0,0 1 0 0 0,0 0 0 0 0,0 0-1 0 0,0 1 1 0 0,-6 0 0 0 0,-5 4 165 0 0,0 1 1 0 0,0 0-1 0 0,1 1 0 0 0,0 1 0 0 0,0 0 1 0 0,0 1-1 0 0,1 0 0 0 0,1 1 0 0 0,0 1 1 0 0,0 0-1 0 0,1 1 0 0 0,0 0 0 0 0,-17 24 1 0 0,25-30-152 0 0,0 0 0 0 0,1 1 0 0 0,0-1 0 0 0,0 1 0 0 0,0 0 0 0 0,1 0 0 0 0,0 0 0 0 0,0 0 0 0 0,1 0 0 0 0,0 0 0 0 0,0 0 0 0 0,0 0 0 0 0,1 10 0 0 0,1-13-53 0 0,-1-1 1 0 0,1 1-1 0 0,-1 0 1 0 0,1 0-1 0 0,0 0 1 0 0,1-1-1 0 0,-1 1 1 0 0,0-1-1 0 0,1 1 1 0 0,0-1-1 0 0,0 1 1 0 0,0-1-1 0 0,0 0 1 0 0,1 0-1 0 0,-1 0 1 0 0,1 0-1 0 0,0-1 1 0 0,0 1-1 0 0,0-1 1 0 0,0 1-1 0 0,0-1 1 0 0,0 0-1 0 0,1 0 1 0 0,-1-1-1 0 0,1 1 1 0 0,5 1-1 0 0,9 2-571 0 0,1-1 0 0 0,0 0-1 0 0,0-2 1 0 0,0 0 0 0 0,0-1 0 0 0,30-3 0 0 0,-6-2-1155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26.079"/>
    </inkml:context>
    <inkml:brush xml:id="br0">
      <inkml:brushProperty name="width" value="0.1" units="cm"/>
      <inkml:brushProperty name="height" value="0.1" units="cm"/>
    </inkml:brush>
  </inkml:definitions>
  <inkml:trace contextRef="#ctx0" brushRef="#br0">324 413 7805 0 0,'0'0'929'0'0,"11"-10"-598"0"0,29-32 50 0 0,-30 31 2223 0 0,2-1-2109 0 0,37-36 0 0 0,-37 36 1182 0 0,-15-2-1353 0 0,-11-42-74 0 0,12 50-118 0 0,-4-4-242 0 0,5 9 201 0 0,-1 1 0 0 0,1 0 0 0 0,0 0-1 0 0,-1-1 1 0 0,1 1 0 0 0,-1 0-1 0 0,1 0 1 0 0,0 0 0 0 0,-1 1 0 0 0,1-1-1 0 0,-1 0 1 0 0,1 0 0 0 0,-2 1 0 0 0,-51 11 64 0 0,41-9 926 0 0,-21 26-933 0 0,-101 85-10 0 0,124-105-97 0 0,0 1-1 0 0,-18 19 0 0 0,-41 53 64 0 0,63-73-71 0 0,-1 1 0 0 0,1 0 0 0 0,1 0 0 0 0,-7 15 0 0 0,10-17 1 0 0,0 0 0 0 0,1 0 0 0 0,0 1 0 0 0,-1 11 0 0 0,3-16-33 0 0,0 0 0 0 0,-1 0 0 0 0,1 1 0 0 0,1-1 0 0 0,-1 0 0 0 0,1 1 0 0 0,0-1 1 0 0,-1 0-1 0 0,2 0 0 0 0,-1 0 0 0 0,0 0 0 0 0,1 0 0 0 0,0 0 0 0 0,4 6 0 0 0,-4-7-77 0 0,75-6-4832 0 0,241-11 3997 0 0,-296 13 684 0 0,0 0 0 0 0,0-2 0 0 0,40-10 0 0 0,17-11-916 0 0,0-3 1 0 0,88-45-1 0 0,-155 65 1141 0 0,0 0 0 0 0,0-1 0 0 0,-1 0 0 0 0,1-1 0 0 0,-2 0 1 0 0,1-1-1 0 0,-2 0 0 0 0,1 0 0 0 0,-1-1 0 0 0,8-13 0 0 0,-14 20 155 0 0,-1-1 0 0 0,1 1 0 0 0,-1-1 1 0 0,0 1-1 0 0,0-1 0 0 0,0 0 0 0 0,0 0 0 0 0,-1 0 0 0 0,0 0 0 0 0,0 0 0 0 0,0 0 0 0 0,-1-1 0 0 0,0 1 0 0 0,0 0 0 0 0,0 0 0 0 0,0 0 0 0 0,-1-1 0 0 0,0 1 0 0 0,0 0 1 0 0,0 0-1 0 0,-1 0 0 0 0,0 0 0 0 0,0 1 0 0 0,0-1 0 0 0,0 0 0 0 0,-1 1 0 0 0,0-1 0 0 0,0 1 0 0 0,0 0 0 0 0,-5-5 0 0 0,1 3 339 0 0,0 0-1 0 0,-1 0 1 0 0,-12-7-1 0 0,14 9 1117 0 0,2 7-1584 0 0,-1-1 0 0 0,0-1 1 0 0,0 1-1 0 0,0 0 0 0 0,-8 1 0 0 0,1-1 2 0 0,2 1 52 0 0,-16 21 17 0 0,-81 75-8 0 0,72-63-48 0 0,26-22-9 0 0,4-3-12 0 0,-2 3 4 0 0,0 0-1 0 0,1 0 1 0 0,-5 17 0 0 0,10-28-21 0 0,0 0 1 0 0,0 0-1 0 0,0 0 0 0 0,1 0 1 0 0,-1 0-1 0 0,1 0 1 0 0,0 1-1 0 0,0-1 1 0 0,0 0-1 0 0,0 0 1 0 0,0 0-1 0 0,1 0 0 0 0,-1 0 1 0 0,1 0-1 0 0,0 0 1 0 0,0 0-1 0 0,0 0 1 0 0,1 0-1 0 0,-1 0 1 0 0,1 0-1 0 0,-1 0 0 0 0,4 3 1 0 0,-2-4-9 0 0,0 0 0 0 0,-1-1-1 0 0,1 1 1 0 0,0-1 0 0 0,0 0 0 0 0,0 0 0 0 0,0 0 0 0 0,0 0 0 0 0,0 0-1 0 0,1-1 1 0 0,-1 1 0 0 0,0-1 0 0 0,0 0 0 0 0,0 0 0 0 0,1 0-1 0 0,4-2 1 0 0,6 1-113 0 0,0-2 0 0 0,18-5 1 0 0,-13 2-36 0 0,-1-1 0 0 0,0 0 0 0 0,24-14 0 0 0,-33 16 140 0 0,0-1 0 0 0,0-1 0 0 0,0 0 0 0 0,0 0 1 0 0,-1 0-1 0 0,0-1 0 0 0,9-13 0 0 0,-14 17 54 0 0,0 0-1 0 0,-1 0 0 0 0,0 0 0 0 0,1-1 0 0 0,-2 0 1 0 0,1 1-1 0 0,0-1 0 0 0,-1 0 0 0 0,0 0 0 0 0,1-5 1 0 0,-6 18 256 0 0,2 12-362 0 0,3-12-47 0 0,0-1 0 0 0,0 0 1 0 0,1 0-1 0 0,-1 1 1 0 0,2-1-1 0 0,-1 0 1 0 0,1-1-1 0 0,4 8 0 0 0,-5-11-21 0 0,0 0 1 0 0,0 0-1 0 0,0-1 0 0 0,0 1 0 0 0,1-1 0 0 0,-1 0 0 0 0,1 1 0 0 0,0-1 0 0 0,-1 0 1 0 0,1 0-1 0 0,0-1 0 0 0,0 1 0 0 0,0-1 0 0 0,0 1 0 0 0,1-1 0 0 0,-1 0 0 0 0,0 0 1 0 0,1 0-1 0 0,5 0 0 0 0,3-1-244 0 0,-1 0 0 0 0,0-1 0 0 0,0 0 0 0 0,0-1 0 0 0,0 0 1 0 0,0-1-1 0 0,0 0 0 0 0,-1-1 0 0 0,1 0 0 0 0,-1 0 0 0 0,0-1 0 0 0,0-1 0 0 0,-1 0 1 0 0,16-12-1 0 0,-19 13 428 0 0,-1 0 0 0 0,-1 0 0 0 0,1-1 0 0 0,-1 1 0 0 0,0-1 1 0 0,0 0-1 0 0,-1 0 0 0 0,0-1 0 0 0,0 1 0 0 0,0-1 0 0 0,-1 1 1 0 0,0-1-1 0 0,0 0 0 0 0,0 0 0 0 0,-1 0 0 0 0,0 0 0 0 0,-1 0 1 0 0,0-11-1 0 0,-1-9 878 0 0,-2 0 1 0 0,0 0 0 0 0,-11-35-1 0 0,14 61-915 0 0,-1-7 894 0 0,2 8-367 0 0,7 17-220 0 0,8 30-304 0 0,4 30 258 0 0,-9-42-192 0 0,-3 1-1 0 0,0 0 0 0 0,-3 0 0 0 0,2 40 1 0 0,-7-75-80 0 0,1-1 0 0 0,-1 0 1 0 0,0 1-1 0 0,0-1 1 0 0,0 0-1 0 0,0 1 0 0 0,0-1 1 0 0,0 1-1 0 0,0-1 0 0 0,0 0 1 0 0,0 1-1 0 0,0-1 1 0 0,0 0-1 0 0,0 1 0 0 0,0-1 1 0 0,0 0-1 0 0,-1 1 0 0 0,1-1 1 0 0,0 0-1 0 0,0 1 1 0 0,0-1-1 0 0,0 0 0 0 0,-1 1 1 0 0,1-1-1 0 0,0 0 0 0 0,0 0 1 0 0,-1 1-1 0 0,1-1 1 0 0,0 0-1 0 0,0 0 0 0 0,-1 1 1 0 0,-7-9 40 0 0,-6-20 30 0 0,8 12-20 0 0,4 10 4 0 0,0-1 0 0 0,0 1 0 0 0,0 0 0 0 0,1 0-1 0 0,0-1 1 0 0,0-9 0 0 0,1-3 104 0 0,2 0-1 0 0,0 0 1 0 0,2 0 0 0 0,0 0-1 0 0,0 1 1 0 0,2 0 0 0 0,1 0-1 0 0,0 0 1 0 0,1 1 0 0 0,16-27-1 0 0,-5 15-75 0 0,1 2-1 0 0,1 0 1 0 0,2 1-1 0 0,0 1 1 0 0,30-23 0 0 0,-48 43-77 0 0,0 1 0 0 0,1 0 1 0 0,0-1-1 0 0,0 2 0 0 0,0-1 1 0 0,1 1-1 0 0,-1 0 0 0 0,1 0 1 0 0,0 1-1 0 0,13-4 0 0 0,-16 6-39 0 0,-1 0 0 0 0,1 0 0 0 0,-1 0 0 0 0,1 0 0 0 0,-1 0 0 0 0,0 1 0 0 0,1 0 0 0 0,-1-1 0 0 0,0 1 0 0 0,0 0 0 0 0,1 1 0 0 0,-1-1 1 0 0,0 1-1 0 0,0-1 0 0 0,0 1 0 0 0,0 0 0 0 0,-1 0 0 0 0,1 0 0 0 0,-1 0 0 0 0,1 1 0 0 0,-1-1 0 0 0,1 1 0 0 0,-1-1 0 0 0,0 1 0 0 0,2 4 0 0 0,-1-3-328 0 0,0 0 1 0 0,0 1 0 0 0,-1-1-1 0 0,1 1 1 0 0,-1 0-1 0 0,0 0 1 0 0,0 0-1 0 0,-1 0 1 0 0,0 0 0 0 0,2 6-1 0 0,0 2-1204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4.711"/>
    </inkml:context>
    <inkml:brush xml:id="br0">
      <inkml:brushProperty name="width" value="0.1" units="cm"/>
      <inkml:brushProperty name="height" value="0.1" units="cm"/>
    </inkml:brush>
  </inkml:definitions>
  <inkml:trace contextRef="#ctx0" brushRef="#br0">70 166 10777 0 0,'-3'2'117'0'0,"0"-1"1"0"0,0 1-1 0 0,0 1 0 0 0,0-1 1 0 0,0 0-1 0 0,0 1 1 0 0,1 0-1 0 0,-1-1 0 0 0,1 1 1 0 0,-4 6-1 0 0,-1 0 482 0 0,5-7-367 0 0,0 0 1 0 0,0 1-1 0 0,0-1 0 0 0,0 1 0 0 0,1 0 0 0 0,0 0 1 0 0,-1-1-1 0 0,1 1 0 0 0,-1 6 0 0 0,2-9 22 0 0,30-5 844 0 0,3-6-1070 0 0,-12 5 0 0 0,0 0 1 0 0,-1-2 0 0 0,-1-1-1 0 0,1 0 1 0 0,-1-1-1 0 0,-1-1 1 0 0,21-16 0 0 0,-36 24-28 0 0,-1 1 1 0 0,0 0 0 0 0,0-1 0 0 0,1 0 0 0 0,-1 1-1 0 0,-1-1 1 0 0,1 0 0 0 0,0 0 0 0 0,-1 0 0 0 0,1 0 0 0 0,-1 0-1 0 0,0-1 1 0 0,0 1 0 0 0,0 0 0 0 0,-1 0 0 0 0,1-1 0 0 0,-1 1-1 0 0,0 0 1 0 0,0-1 0 0 0,0 1 0 0 0,0-1 0 0 0,-1 1-1 0 0,1 0 1 0 0,-1-1 0 0 0,0 1 0 0 0,0 0 0 0 0,0 0 0 0 0,0 0-1 0 0,0-1 1 0 0,-1 1 0 0 0,1 0 0 0 0,-1 1 0 0 0,0-1 0 0 0,0 0-1 0 0,0 0 1 0 0,-1 1 0 0 0,1 0 0 0 0,0-1 0 0 0,-1 1-1 0 0,0 0 1 0 0,1 0 0 0 0,-1 0 0 0 0,0 0 0 0 0,0 1 0 0 0,0-1-1 0 0,0 1 1 0 0,0 0 0 0 0,-1 0 0 0 0,1 0 0 0 0,0 0 0 0 0,0 0-1 0 0,-6 0 1 0 0,1 2 61 0 0,1 0 0 0 0,0 0 0 0 0,-1 1-1 0 0,1-1 1 0 0,0 2 0 0 0,0-1 0 0 0,0 1 0 0 0,0 0-1 0 0,1 0 1 0 0,-1 1 0 0 0,1 0 0 0 0,0 0 0 0 0,0 1 0 0 0,0-1-1 0 0,0 1 1 0 0,1 0 0 0 0,0 1 0 0 0,0 0 0 0 0,-8 12-1 0 0,3-3 199 0 0,0 0-1 0 0,2 2 1 0 0,-1-1-1 0 0,2 1 1 0 0,0 0-1 0 0,2 0 0 0 0,-5 19 1 0 0,8-27-65 0 0,1 0-1 0 0,1-1 1 0 0,-1 1 0 0 0,2 0 0 0 0,-1 0 0 0 0,1-1 0 0 0,0 1-1 0 0,1 0 1 0 0,0-1 0 0 0,0 1 0 0 0,1-1 0 0 0,0 0 0 0 0,0 0-1 0 0,1 0 1 0 0,0 0 0 0 0,8 10 0 0 0,-10-14-177 0 0,1 0 1 0 0,0-1-1 0 0,0 1 1 0 0,0-1-1 0 0,0 1 1 0 0,1-1-1 0 0,-1 0 1 0 0,1-1-1 0 0,0 1 0 0 0,0 0 1 0 0,0-1-1 0 0,0 0 1 0 0,0 0-1 0 0,0 0 1 0 0,1-1-1 0 0,-1 0 1 0 0,1 1-1 0 0,-1-1 1 0 0,1-1-1 0 0,-1 1 1 0 0,1-1-1 0 0,0 0 0 0 0,-1 0 1 0 0,1 0-1 0 0,0 0 1 0 0,-1-1-1 0 0,1 0 1 0 0,-1 0-1 0 0,1 0 1 0 0,-1-1-1 0 0,8-3 1 0 0,-6 3-223 0 0,-1-1 0 0 0,0 0 0 0 0,0-1 0 0 0,0 1 1 0 0,-1-1-1 0 0,1 0 0 0 0,-1 0 0 0 0,0 0 0 0 0,0-1 1 0 0,4-6-1 0 0,-5 8-279 0 0,-1-1-1 0 0,0 0 1 0 0,0 1 0 0 0,-1-1-1 0 0,1 0 1 0 0,-1 0 0 0 0,0 0-1 0 0,0 0 1 0 0,1-8 0 0 0,0-4-2041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26.546"/>
    </inkml:context>
    <inkml:brush xml:id="br0">
      <inkml:brushProperty name="width" value="0.1" units="cm"/>
      <inkml:brushProperty name="height" value="0.1" units="cm"/>
    </inkml:brush>
  </inkml:definitions>
  <inkml:trace contextRef="#ctx0" brushRef="#br0">85 555 12349 0 0,'-1'-3'82'0'0,"1"1"-1"0"0,0-1 1 0 0,0 1-1 0 0,0-1 1 0 0,1 1-1 0 0,-1-1 1 0 0,0 1-1 0 0,1-1 1 0 0,0 1-1 0 0,0-1 1 0 0,-1 1-1 0 0,1 0 1 0 0,1-1-1 0 0,-1 1 1 0 0,0 0-1 0 0,1 0 1 0 0,-1 0 0 0 0,1 0-1 0 0,-1 0 1 0 0,1 0-1 0 0,2-2 1 0 0,-4 4-74 0 0,0 0 0 0 0,1 0 1 0 0,-1 0-1 0 0,0 0 0 0 0,0 0 1 0 0,0 0-1 0 0,1 0 1 0 0,-1 0-1 0 0,0 0 0 0 0,0 0 1 0 0,1 0-1 0 0,-1 0 0 0 0,0 0 1 0 0,0 0-1 0 0,1 0 1 0 0,-1 0-1 0 0,0 0 0 0 0,0 0 1 0 0,0 0-1 0 0,1 0 0 0 0,-1 0 1 0 0,0 0-1 0 0,0 1 1 0 0,0-1-1 0 0,1 0 0 0 0,-1 0 1 0 0,0 0-1 0 0,0 0 0 0 0,0 0 1 0 0,0 1-1 0 0,1-1 1 0 0,-1 0-1 0 0,0 0 0 0 0,0 0 1 0 0,0 1-1 0 0,0-1 0 0 0,4 13 170 0 0,-3 13 40 0 0,-4-6-82 0 0,0 0 0 0 0,-1 0 0 0 0,0 0 0 0 0,-14 34 0 0 0,-39 72-2 0 0,29-74-84 0 0,32-88 143 0 0,23-58-328 0 0,116-367-310 0 0,-91 335 404 0 0,-45 111 36 0 0,2 0-1 0 0,0 1 0 0 0,0-1 1 0 0,1 2-1 0 0,23-25 0 0 0,-29 35 13 0 0,-1 0-1 0 0,0 0 1 0 0,1 0-1 0 0,0 1 0 0 0,0 0 1 0 0,-1 0-1 0 0,1 0 1 0 0,0 0-1 0 0,1 0 1 0 0,-1 1-1 0 0,0 0 1 0 0,6-1-1 0 0,-8 1 12 0 0,0 1-1 0 0,0 0 0 0 0,0 0 0 0 0,0 0 1 0 0,-1 1-1 0 0,1-1 0 0 0,0 0 0 0 0,0 1 1 0 0,0-1-1 0 0,0 1 0 0 0,-1 0 0 0 0,1 0 0 0 0,0-1 1 0 0,-1 1-1 0 0,1 0 0 0 0,0 0 0 0 0,-1 1 1 0 0,1-1-1 0 0,-1 0 0 0 0,0 0 0 0 0,1 1 1 0 0,-1-1-1 0 0,0 1 0 0 0,0-1 0 0 0,0 1 1 0 0,0-1-1 0 0,0 1 0 0 0,0 0 0 0 0,0 0 1 0 0,0 2-1 0 0,4 10 97 0 0,-1-1 1 0 0,-1 1-1 0 0,-1 0 1 0 0,1 0 0 0 0,-1 19-1 0 0,-4 75 227 0 0,-1-51-216 0 0,0 57 96 0 0,1 122-451 0 0,5-189-319 0 0,-1-30-206 0 0,0 0 0 0 0,-1 0 0 0 0,-1 0 1 0 0,-1 0-1 0 0,0 0 0 0 0,-1 0 0 0 0,-6 22 1 0 0,2-22-755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27.112"/>
    </inkml:context>
    <inkml:brush xml:id="br0">
      <inkml:brushProperty name="width" value="0.1" units="cm"/>
      <inkml:brushProperty name="height" value="0.1" units="cm"/>
    </inkml:brush>
  </inkml:definitions>
  <inkml:trace contextRef="#ctx0" brushRef="#br0">54 406 10881 0 0,'-13'-17'111'0'0,"10"12"48"0"0,0 0 0 0 0,-1 0-1 0 0,0 0 1 0 0,0 1 0 0 0,0-1 0 0 0,-1 1 0 0 0,-5-5 0 0 0,10 9-152 0 0,-1 0-1 0 0,1 0 0 0 0,0 0 1 0 0,0 0-1 0 0,0 0 1 0 0,0 0-1 0 0,0 0 0 0 0,-1 0 1 0 0,1 0-1 0 0,0 0 0 0 0,0 0 1 0 0,0 0-1 0 0,0 0 1 0 0,0 0-1 0 0,-1 0 0 0 0,1-1 1 0 0,0 1-1 0 0,0 0 1 0 0,0 0-1 0 0,0 0 0 0 0,0 0 1 0 0,0 0-1 0 0,0 0 1 0 0,0-1-1 0 0,-1 1 0 0 0,1 0 1 0 0,0 0-1 0 0,0 0 1 0 0,0 0-1 0 0,0-1 0 0 0,0 1 1 0 0,0 0-1 0 0,0 0 1 0 0,0 0-1 0 0,0 0 0 0 0,0 0 1 0 0,0-1-1 0 0,0 1 1 0 0,0 0-1 0 0,0 0 0 0 0,0 0 1 0 0,0 0-1 0 0,0-1 0 0 0,0 1 1 0 0,0 0-1 0 0,1 0 1 0 0,-1 0-1 0 0,0 0 0 0 0,0 0 1 0 0,0-1-1 0 0,0 1 1 0 0,0 0-1 0 0,0 0 0 0 0,0 0 1 0 0,1 0-1 0 0,12-5 536 0 0,18 0 170 0 0,120-2-1229 0 0,-72 5-169 0 0,-1-3 0 0 0,137-27 0 0 0,-212 31 735 0 0,0 1 1 0 0,0-1-1 0 0,-1 0 1 0 0,1 0 0 0 0,0 0-1 0 0,0 0 1 0 0,-1-1-1 0 0,1 1 1 0 0,0-1 0 0 0,-1 1-1 0 0,1-1 1 0 0,-1 0-1 0 0,0 0 1 0 0,3-3-1 0 0,-4 3 63 0 0,-1 1-1 0 0,1-1 0 0 0,0 0 1 0 0,-1 1-1 0 0,0-1 0 0 0,1 0 1 0 0,-1 0-1 0 0,0 1 0 0 0,0-1 0 0 0,0 0 1 0 0,0 0-1 0 0,0 1 0 0 0,0-1 1 0 0,0 0-1 0 0,-1 0 0 0 0,1 1 1 0 0,-1-1-1 0 0,1 0 0 0 0,-1 1 0 0 0,0-1 1 0 0,0 0-1 0 0,0 1 0 0 0,-1-3 1 0 0,-1-1 290 0 0,-10-19 774 0 0,13 23-1107 0 0,-1 0 0 0 0,1 0-1 0 0,-1 0 1 0 0,0 0 0 0 0,1 0 0 0 0,-1 1 0 0 0,0-1 0 0 0,0 0 0 0 0,1 0 0 0 0,-1 0-1 0 0,0 1 1 0 0,0-1 0 0 0,0 0 0 0 0,0 1 0 0 0,0-1 0 0 0,-1 0 0 0 0,0 3-32 0 0,1 0 0 0 0,0 1 0 0 0,0-1-1 0 0,0 0 1 0 0,0 0 0 0 0,0 0 0 0 0,1 1 0 0 0,-1-1 0 0 0,1 1 0 0 0,-1 4 0 0 0,-17 280 365 0 0,13-141-16 0 0,0-84-216 0 0,2-31-134 0 0,1-1 0 0 0,1 1 0 0 0,2 0-1 0 0,5 33 1 0 0,-6-63-39 0 0,0 0 3 0 0,0 0-1 0 0,0-1 1 0 0,0 1 0 0 0,0 0 0 0 0,0 0-1 0 0,0 0 1 0 0,0-1 0 0 0,0 1 0 0 0,1 0-1 0 0,-1 0 1 0 0,0 0 0 0 0,1-1 0 0 0,-1 1-1 0 0,0 0 1 0 0,1-1 0 0 0,-1 1-1 0 0,1 0 1 0 0,-1-1 0 0 0,1 1 0 0 0,0 0-1 0 0,1-6-25 0 0,1 0-1 0 0,-2 0 1 0 0,1 0-1 0 0,-1-1 1 0 0,2-9-1 0 0,3-62-419 0 0,-9-146-1 0 0,-2 22 495 0 0,7 163-56 0 0,1 0 1 0 0,1 0-1 0 0,13-47 1 0 0,-12 68 3 0 0,0 1 0 0 0,0-1 0 0 0,2 1 0 0 0,0 0 0 0 0,14-22 0 0 0,-18 34 2 0 0,-1 0 0 0 0,1 1 0 0 0,0-1 0 0 0,0 1 0 0 0,0 0 0 0 0,1 0 0 0 0,-1 0 0 0 0,1 0 0 0 0,0 1 0 0 0,-1 0 0 0 0,8-4 0 0 0,-8 5 3 0 0,0 0-1 0 0,0 1 0 0 0,0-1 0 0 0,0 1 0 0 0,1-1 0 0 0,-1 1 0 0 0,0 0 0 0 0,0 0 0 0 0,0 1 0 0 0,0-1 0 0 0,1 1 0 0 0,-1-1 0 0 0,0 1 0 0 0,0 0 0 0 0,0 0 0 0 0,0 0 0 0 0,0 1 0 0 0,3 1 0 0 0,0 1-1 0 0,1 0 1 0 0,-1 1 0 0 0,0 0-1 0 0,0 0 1 0 0,-1 0-1 0 0,0 1 1 0 0,0-1-1 0 0,0 1 1 0 0,0 1-1 0 0,-1-1 1 0 0,0 1-1 0 0,0-1 1 0 0,-1 1-1 0 0,0 0 1 0 0,3 12-1 0 0,-1-3 4 0 0,-1-1 0 0 0,-1 1 0 0 0,-1 0 0 0 0,0 0-1 0 0,-1 0 1 0 0,-1 23 0 0 0,-2-23 14 0 0,0-1 0 0 0,-1 1 0 0 0,0-1 0 0 0,-1 0 0 0 0,-1 0 0 0 0,-1 0 0 0 0,0-1 0 0 0,-11 19 0 0 0,-8 8-760 0 0,-42 52 0 0 0,48-68-256 0 0,9-15-106 0 0,-5 8-3346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27.532"/>
    </inkml:context>
    <inkml:brush xml:id="br0">
      <inkml:brushProperty name="width" value="0.1" units="cm"/>
      <inkml:brushProperty name="height" value="0.1" units="cm"/>
    </inkml:brush>
  </inkml:definitions>
  <inkml:trace contextRef="#ctx0" brushRef="#br0">63 312 11197 0 0,'-2'0'86'0'0,"0"0"-1"0"0,1 0 1 0 0,-1 0 0 0 0,0 0-1 0 0,0 0 1 0 0,0 1 0 0 0,1-1-1 0 0,-1 1 1 0 0,0 0 0 0 0,1-1-1 0 0,-1 1 1 0 0,0 0 0 0 0,1 0-1 0 0,-1 0 1 0 0,1 0 0 0 0,-1 0-1 0 0,1 0 1 0 0,0 0 0 0 0,-2 3-1 0 0,1-2 29 0 0,0 1 0 0 0,1-1 1 0 0,-1 1-1 0 0,1 0 0 0 0,0 0 0 0 0,0 0 0 0 0,0 0 0 0 0,0 0 0 0 0,1 0 0 0 0,-1 5 0 0 0,0 6 188 0 0,1 1-1 0 0,0-1 1 0 0,6 29 0 0 0,-4-31-260 0 0,5 35 409 0 0,-2-1-1 0 0,-2 1 0 0 0,-3 0 1 0 0,-7 74-1 0 0,3-98-396 0 0,-12 42 0 0 0,9-84 28 0 0,5-6-73 0 0,1-1 0 0 0,1 1 0 0 0,1 0 0 0 0,6-33 0 0 0,-3 20-12 0 0,9-81-27 0 0,5 1 1 0 0,44-152-1 0 0,-55 246 22 0 0,2 0 0 0 0,0 1-1 0 0,14-23 1 0 0,-23 45 8 0 0,1 0-1 0 0,-1 0 0 0 0,1 0 1 0 0,-1 0-1 0 0,1 0 0 0 0,-1 0 1 0 0,1 0-1 0 0,0 0 0 0 0,-1 1 1 0 0,1-1-1 0 0,0 0 0 0 0,0 0 1 0 0,0 1-1 0 0,-1-1 1 0 0,1 1-1 0 0,0-1 0 0 0,0 1 1 0 0,0-1-1 0 0,0 1 0 0 0,0-1 1 0 0,2 1-1 0 0,-3 0 1 0 0,1 0 0 0 0,0 0 1 0 0,0 1-1 0 0,0-1 0 0 0,-1 0 1 0 0,1 1-1 0 0,0-1 0 0 0,0 0 0 0 0,-1 1 1 0 0,1-1-1 0 0,0 1 0 0 0,-1-1 0 0 0,1 1 1 0 0,-1 0-1 0 0,1-1 0 0 0,-1 1 0 0 0,1 0 1 0 0,-1-1-1 0 0,1 1 0 0 0,0 1 1 0 0,2 5-1 0 0,1 1 1 0 0,-1-1-1 0 0,-1 1 1 0 0,2 7-1 0 0,-3-13-2 0 0,6 33 6 0 0,0 1-1 0 0,-3 1 1 0 0,-1-1-1 0 0,-2 1 1 0 0,-1-1-1 0 0,-2 1 1 0 0,-1-1 0 0 0,-2 0-1 0 0,-11 42 1 0 0,14-69-108 0 0,-1 0 1 0 0,0 0 0 0 0,0-1-1 0 0,-1 0 1 0 0,0 1 0 0 0,0-1 0 0 0,-1 0-1 0 0,0-1 1 0 0,-1 1 0 0 0,1-1-1 0 0,-13 12 1 0 0,17-19 5 0 0,1 1 0 0 0,0-1 0 0 0,-1 0 0 0 0,1 1-1 0 0,0-1 1 0 0,-1 0 0 0 0,1 0 0 0 0,-1 1 0 0 0,1-1 0 0 0,0 0-1 0 0,-1 0 1 0 0,1 0 0 0 0,-1 1 0 0 0,1-1 0 0 0,-1 0 0 0 0,1 0 0 0 0,-1 0-1 0 0,1 0 1 0 0,-1 0 0 0 0,1 0 0 0 0,0 0 0 0 0,-1 0 0 0 0,1 0-1 0 0,-1 0 1 0 0,1 0 0 0 0,-1 0 0 0 0,1 0 0 0 0,-1-1 0 0 0,1 1-1 0 0,-1 0 1 0 0,1 0 0 0 0,0 0 0 0 0,-1-1 0 0 0,1 1 0 0 0,-1 0 0 0 0,1 0-1 0 0,0-1 1 0 0,-1 1 0 0 0,1 0 0 0 0,0-1 0 0 0,-1 1 0 0 0,1 0-1 0 0,0-1 1 0 0,-1 0 0 0 0,3-5-1468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28.876"/>
    </inkml:context>
    <inkml:brush xml:id="br0">
      <inkml:brushProperty name="width" value="0.1" units="cm"/>
      <inkml:brushProperty name="height" value="0.1" units="cm"/>
    </inkml:brush>
  </inkml:definitions>
  <inkml:trace contextRef="#ctx0" brushRef="#br0">90 516 9773 0 0,'-82'-13'3224'0'0,"82"13"-3172"0"0,0 0 0 0 0,-1 0 0 0 0,1 0 0 0 0,0 0 0 0 0,-1-1 0 0 0,1 1 0 0 0,0 0 0 0 0,-1 0 0 0 0,1 0 0 0 0,0 0 0 0 0,-1 0 0 0 0,1-1 0 0 0,0 1 0 0 0,-1 0 0 0 0,1 0 0 0 0,0-1 0 0 0,0 1 0 0 0,-1 0 0 0 0,1 0 0 0 0,0-1 0 0 0,0 1 0 0 0,0 0-1 0 0,-1-1 1 0 0,1 1 0 0 0,0 0 0 0 0,0-1 0 0 0,0 1 0 0 0,0 0 0 0 0,0-1 0 0 0,0 1 0 0 0,0 0 0 0 0,0-1 0 0 0,0 1 0 0 0,0 0 0 0 0,0-1 0 0 0,0 1 0 0 0,0-1 0 0 0,0 1 0 0 0,0 0 0 0 0,0-1 0 0 0,0 1 0 0 0,0 0 0 0 0,0-1 0 0 0,0 1 0 0 0,0 0 0 0 0,1-1 0 0 0,-1 1 0 0 0,0 0 0 0 0,0-1 0 0 0,0 1 0 0 0,1 0 0 0 0,-1-1 0 0 0,1 0-15 0 0,0 0 1 0 0,0 0-1 0 0,0 0 1 0 0,0 0 0 0 0,0 0-1 0 0,1 0 1 0 0,-1 0 0 0 0,0 0-1 0 0,0 1 1 0 0,0-1 0 0 0,1 0-1 0 0,1 0 1 0 0,2 0-39 0 0,1 0 0 0 0,0 0 0 0 0,0 1 1 0 0,0 0-1 0 0,0 0 0 0 0,-1 1 0 0 0,1-1 1 0 0,0 1-1 0 0,0 0 0 0 0,-1 1 0 0 0,1 0 0 0 0,0-1 1 0 0,-1 2-1 0 0,11 4 0 0 0,-9-2 2 0 0,0 0 1 0 0,0 0-1 0 0,0 1 0 0 0,-1 0 1 0 0,1 0-1 0 0,-1 0 0 0 0,-1 1 0 0 0,1 0 1 0 0,6 11-1 0 0,-7-9 1 0 0,1 1 0 0 0,-2 0 0 0 0,1 0-1 0 0,-1 0 1 0 0,-1 0 0 0 0,0 0 0 0 0,0 1 0 0 0,-1 0 0 0 0,0-1 0 0 0,-1 1-1 0 0,0 0 1 0 0,-1 0 0 0 0,0 0 0 0 0,-1 0 0 0 0,0-1 0 0 0,-4 17-1 0 0,2-18 4 0 0,0 0-1 0 0,-1 0 1 0 0,-8 13-1 0 0,11-20-3 0 0,-1 0 0 0 0,1 0 0 0 0,-1 0-1 0 0,1 0 1 0 0,-1-1 0 0 0,1 1 0 0 0,-1 0-1 0 0,0-1 1 0 0,-3 2 0 0 0,4-2 0 0 0,0-1-1 0 0,1 0 1 0 0,-1 1-1 0 0,0-1 1 0 0,0 0-1 0 0,0 0 1 0 0,0 1 0 0 0,0-1-1 0 0,0 0 1 0 0,1 0-1 0 0,-1 0 1 0 0,0 0 0 0 0,0 0-1 0 0,0-1 1 0 0,0 1-1 0 0,0 0 1 0 0,1 0-1 0 0,-1 0 1 0 0,0-1 0 0 0,0 1-1 0 0,0-1 1 0 0,0 1-1 0 0,1 0 1 0 0,-1-1 0 0 0,-1 0-1 0 0,1-1 2 0 0,-1 0 0 0 0,1 0 0 0 0,-1 0-1 0 0,1 0 1 0 0,0 0 0 0 0,0 0 0 0 0,0 0-1 0 0,0-1 1 0 0,0 1 0 0 0,0 0 0 0 0,1-1 0 0 0,-1 1-1 0 0,1-1 1 0 0,0 1 0 0 0,-1 0 0 0 0,1-1-1 0 0,0 1 1 0 0,1-3 0 0 0,5-46 9 0 0,0 25-161 0 0,1 1-1 0 0,1 0 1 0 0,1 0 0 0 0,1 1-1 0 0,2 1 1 0 0,0-1 0 0 0,1 2-1 0 0,2 0 1 0 0,0 0 0 0 0,1 2-1 0 0,1 0 1 0 0,35-32 0 0 0,-42 45-168 0 0,0 0 0 0 0,1 1 1 0 0,0 0-1 0 0,0 1 1 0 0,1 0-1 0 0,-1 0 0 0 0,1 1 1 0 0,0 1-1 0 0,0 0 0 0 0,1 1 1 0 0,-1 0-1 0 0,0 1 1 0 0,1 0-1 0 0,12 1 0 0 0,0 2-151 0 0,-1 0 0 0 0,0 1 0 0 0,0 1 0 0 0,0 2 0 0 0,-1 0 0 0 0,29 13 0 0 0,-47-17 478 0 0,0 1-1 0 0,0-1 0 0 0,0 1 1 0 0,0 1-1 0 0,5 4 0 0 0,-4 1 2944 0 0,-6-8-2909 0 0,-13-3 2153 0 0,9 2-1850 0 0,1-1 0 0 0,0 0 0 0 0,0 0 0 0 0,0 0 0 0 0,0 0 0 0 0,0-1 0 0 0,0 1 1 0 0,-5-4-1 0 0,-6-13 1049 0 0,13 16-1293 0 0,0-1 0 0 0,0 1 0 0 0,-1 0 0 0 0,1 0 1 0 0,-1 0-1 0 0,1 0 0 0 0,-1 0 0 0 0,0 0 0 0 0,0 0 0 0 0,0 1 0 0 0,0-1 0 0 0,0 1 0 0 0,0-1 1 0 0,-5-1-1 0 0,6 3-99 0 0,0 1 0 0 0,-1-1 0 0 0,1 1 0 0 0,0-1 0 0 0,0 1 0 0 0,0-1 0 0 0,0 1 0 0 0,0-1 0 0 0,0 1 0 0 0,0 0 0 0 0,0 0 0 0 0,0 0 0 0 0,0 0 0 0 0,0-1 0 0 0,0 1 0 0 0,0 0 0 0 0,0 2 1 0 0,-14 21-27 0 0,13-20 31 0 0,-7 12-2 0 0,1 0 1 0 0,1 0-1 0 0,0 1 1 0 0,2 0 0 0 0,-1 0-1 0 0,2 0 1 0 0,1 1-1 0 0,-3 33 1 0 0,5-49-6 0 0,1 1 0 0 0,1-1 0 0 0,-1 1 0 0 0,0-1-1 0 0,0 0 1 0 0,1 1 0 0 0,0-1 0 0 0,-1 1 0 0 0,1-1 0 0 0,0 0 0 0 0,0 0 0 0 0,0 1 0 0 0,0-1 0 0 0,1 0-1 0 0,-1 0 1 0 0,1 0 0 0 0,-1 0 0 0 0,1 0 0 0 0,0-1 0 0 0,-1 1 0 0 0,1 0 0 0 0,0-1 0 0 0,3 3 0 0 0,-1-3 0 0 0,-1 1 1 0 0,1-1 0 0 0,0 0 0 0 0,-1 0 0 0 0,1 0 0 0 0,0 0 0 0 0,0-1-1 0 0,0 1 1 0 0,0-1 0 0 0,-1 0 0 0 0,1 0 0 0 0,0-1 0 0 0,0 1-1 0 0,5-2 1 0 0,5-1-33 0 0,0-1 0 0 0,0 0-1 0 0,0-1 1 0 0,-1 0 0 0 0,0-1-1 0 0,0-1 1 0 0,0 0 0 0 0,-1-1-1 0 0,0 0 1 0 0,0-1 0 0 0,11-11-1 0 0,-21 18 23 0 0,0 0-1 0 0,0 0 0 0 0,0-1 1 0 0,0 1-1 0 0,-1 0 1 0 0,1-1-1 0 0,-1 1 0 0 0,0-1 1 0 0,1 0-1 0 0,-1 1 1 0 0,0-1-1 0 0,0 0 0 0 0,-1 0 1 0 0,1 1-1 0 0,-1-1 1 0 0,1 0-1 0 0,-1 0 0 0 0,0-4 1 0 0,-1 3 3 0 0,0-1 1 0 0,0 0 0 0 0,0 0 0 0 0,0 1-1 0 0,-1-1 1 0 0,0 0 0 0 0,0 1-1 0 0,0 0 1 0 0,-6-9 0 0 0,-3-2-12 0 0,-1 1 1 0 0,-1 0 0 0 0,-1 0-1 0 0,-19-15 1 0 0,32 29 10 0 0,1-1 0 0 0,-1 1 0 0 0,1-1 1 0 0,0 1-1 0 0,-1-1 0 0 0,1 1 0 0 0,-1-1 0 0 0,0 1 1 0 0,1 0-1 0 0,-1-1 0 0 0,1 1 0 0 0,-1 0 0 0 0,0 0 0 0 0,1-1 1 0 0,-1 1-1 0 0,1 0 0 0 0,-1 0 0 0 0,0 0 0 0 0,1 0 1 0 0,-1 0-1 0 0,0 0 0 0 0,1 0 0 0 0,-2 0 0 0 0,2 0-2 0 0,-1 1-1 0 0,1-1 0 0 0,0 1 1 0 0,0-1-1 0 0,0 1 1 0 0,-1-1-1 0 0,1 1 0 0 0,0-1 1 0 0,0 1-1 0 0,0 0 1 0 0,0-1-1 0 0,0 1 0 0 0,0-1 1 0 0,0 1-1 0 0,0-1 1 0 0,0 1-1 0 0,1 0 0 0 0,-1-1 1 0 0,0 1-1 0 0,0 0 1 0 0,2 3-102 0 0,-1 0 1 0 0,0 0-1 0 0,1-1 1 0 0,0 1-1 0 0,0-1 1 0 0,4 7-1 0 0,-2-6-152 0 0,1 0-1 0 0,-1-1 1 0 0,1 0-1 0 0,0 0 1 0 0,0 0 0 0 0,0-1-1 0 0,0 1 1 0 0,0-1-1 0 0,1-1 1 0 0,5 2-1 0 0,10 2-1075 0 0,29 1 0 0 0,-24-3 490 0 0,24 1-1098 0 0,91-3 0 0 0,52-15 162 0 0,-170 11 1758 0 0,-7 2 169 0 0,-3 0 327 0 0,-1 0 0 0 0,1-1 0 0 0,-1 0 1 0 0,1-1-1 0 0,12-5 0 0 0,-25 8-411 0 0,2-1 1061 0 0,-1 1-1061 0 0,-1 0 0 0 0,0-1 0 0 0,0 1 0 0 0,0 0 0 0 0,0 0 0 0 0,0 0 0 0 0,0 0 0 0 0,0-1 0 0 0,0 1 0 0 0,0 0 0 0 0,0 0 0 0 0,0 0 0 0 0,0 0 0 0 0,0-1 0 0 0,0 1 0 0 0,0 0 0 0 0,-2-2 1062 0 0,2 1-1062 0 0,0 1 0 0 0,0 0 0 0 0,-16-9 1755 0 0,-25-6 0 0 0,38 14-1559 0 0,-8-3 144 0 0,1-1 0 0 0,0-1 0 0 0,0 1 0 0 0,0-1 0 0 0,-15-13-1 0 0,-14-9 257 0 0,38 27-651 0 0,0 1-1 0 0,1 0 1 0 0,-1 0-1 0 0,0-1 1 0 0,1 1-1 0 0,-1 0 1 0 0,0 0-1 0 0,0 0 1 0 0,1 0-1 0 0,-1 0 1 0 0,0 0-1 0 0,1 0 1 0 0,-1 0-1 0 0,0 0 1 0 0,0 0-1 0 0,1 0 1 0 0,-1 0-1 0 0,0 1 1 0 0,1-1 0 0 0,-1 0-1 0 0,0 0 1 0 0,1 1-1 0 0,-1-1 1 0 0,1 1-1 0 0,-1-1 1 0 0,0 0-1 0 0,1 1 1 0 0,-1-1-1 0 0,1 1 1 0 0,-1-1-1 0 0,1 1 1 0 0,-1-1-1 0 0,1 1 1 0 0,0 0-1 0 0,-1-1 1 0 0,1 1-1 0 0,-1 1 1 0 0,-13 30 156 0 0,11-24-106 0 0,-9 20 178 0 0,1 0 0 0 0,2 0 0 0 0,1 1 0 0 0,1 0 1 0 0,1 1-1 0 0,2 0 0 0 0,-1 57 0 0 0,5-83-233 0 0,0 0-1 0 0,1 0 1 0 0,-1 0-1 0 0,1 0 1 0 0,0 0 0 0 0,0 0-1 0 0,0-1 1 0 0,1 1-1 0 0,-1 0 1 0 0,1-1-1 0 0,0 1 1 0 0,0-1 0 0 0,0 1-1 0 0,0-1 1 0 0,1 0-1 0 0,-1 0 1 0 0,1 0-1 0 0,4 4 1 0 0,-3-5 3 0 0,0 1-1 0 0,1-1 1 0 0,-1 0 0 0 0,0 0-1 0 0,1 0 1 0 0,-1-1 0 0 0,1 0-1 0 0,0 1 1 0 0,-1-2 0 0 0,1 1-1 0 0,0 0 1 0 0,0-1-1 0 0,-1 0 1 0 0,1 0 0 0 0,6-1-1 0 0,10-2-76 0 0,-1-1-1 0 0,0-1 0 0 0,1-1 0 0 0,-2 0 0 0 0,22-11 0 0 0,-2-1-367 0 0,54-36 1 0 0,-81 46 388 0 0,1-1 1 0 0,-1 0 0 0 0,-1-1 0 0 0,0 0 0 0 0,0-1-1 0 0,-1 0 1 0 0,0 0 0 0 0,-1-1 0 0 0,-1-1-1 0 0,0 1 1 0 0,0-2 0 0 0,-1 1 0 0 0,-1-1-1 0 0,0 0 1 0 0,-1 0 0 0 0,-1 0 0 0 0,0-1-1 0 0,3-22 1 0 0,-3-1 61 0 0,-3 0 0 0 0,-1 0-1 0 0,-1 0 1 0 0,-2 0 0 0 0,-2 0 0 0 0,-17-63-1 0 0,12 63-105 0 0,3 52 21 0 0,-29 257 1473 0 0,17-91 203 0 0,15-151-1200 0 0,2 1 0 0 0,1 42 0 0 0,2-70-383 0 0,-1 1 0 0 0,0 0-1 0 0,1-1 1 0 0,0 1 0 0 0,-1 0 0 0 0,1-1-1 0 0,0 1 1 0 0,0-1 0 0 0,1 0-1 0 0,-1 1 1 0 0,0-1 0 0 0,1 0 0 0 0,0 0-1 0 0,1 3 1 0 0,-2-5-20 0 0,0 1 0 0 0,0 0 1 0 0,0 0-1 0 0,0-1 0 0 0,0 1 0 0 0,0-1 0 0 0,0 1 1 0 0,0-1-1 0 0,0 1 0 0 0,0-1 0 0 0,0 1 0 0 0,0-1 0 0 0,0 0 1 0 0,0 0-1 0 0,0 0 0 0 0,0 0 0 0 0,1 0 0 0 0,-1 0 1 0 0,0 0-1 0 0,0 0 0 0 0,0 0 0 0 0,0 0 0 0 0,0 0 1 0 0,0-1-1 0 0,0 1 0 0 0,1 0 0 0 0,-1-1 0 0 0,0 1 1 0 0,0-1-1 0 0,0 1 0 0 0,0-1 0 0 0,-1 0 0 0 0,1 1 1 0 0,0-1-1 0 0,1-1 0 0 0,41-36-369 0 0,-3-2 1 0 0,71-89 0 0 0,-100 113 355 0 0,-8 12 13 0 0,-1-1 0 0 0,1 1 1 0 0,0 0-1 0 0,0 0 0 0 0,1 0 0 0 0,-1 1 1 0 0,1-1-1 0 0,0 1 0 0 0,0 0 0 0 0,4-3 1 0 0,-7 6 1 0 0,-1 0 1 0 0,0 0 0 0 0,1 0 0 0 0,-1 0 0 0 0,0 0 0 0 0,1 0 0 0 0,-1 0 0 0 0,0 0 0 0 0,1 0 0 0 0,-1 0 0 0 0,0 0 0 0 0,1 1 0 0 0,-1-1 0 0 0,0 0 0 0 0,0 0 0 0 0,1 0 0 0 0,-1 1 0 0 0,0-1 0 0 0,0 0 0 0 0,1 0 0 0 0,-1 1 0 0 0,0-1 0 0 0,0 0 0 0 0,1 1 0 0 0,-1-1 0 0 0,0 0 0 0 0,0 0 0 0 0,0 1 0 0 0,0-1 0 0 0,0 0 0 0 0,0 1 0 0 0,1-1 0 0 0,-1 0 0 0 0,0 1 0 0 0,0-1 0 0 0,0 1 0 0 0,0-1 0 0 0,0 0 0 0 0,0 1 0 0 0,0-1 0 0 0,0 0 0 0 0,-1 1 0 0 0,2 16-5 0 0,-16 89 525 0 0,0-5 367 0 0,14-87-720 0 0,0 1 0 0 0,1 0 1 0 0,1-1-1 0 0,4 27 0 0 0,-3-37-143 0 0,-1 1 1 0 0,1 0 0 0 0,0 0 0 0 0,0-1-1 0 0,1 1 1 0 0,-1-1 0 0 0,1 0 0 0 0,0 0-1 0 0,0 0 1 0 0,1 0 0 0 0,5 5-1 0 0,-8-8-26 0 0,0 0 0 0 0,1 0 0 0 0,-1 1-1 0 0,0-1 1 0 0,1 0 0 0 0,-1-1 0 0 0,1 1-1 0 0,-1 0 1 0 0,1 0 0 0 0,-1 0 0 0 0,1-1-1 0 0,-1 1 1 0 0,1-1 0 0 0,0 0 0 0 0,-1 1-1 0 0,1-1 1 0 0,0 0 0 0 0,0 0 0 0 0,-1 0 0 0 0,1 0-1 0 0,0 0 1 0 0,-1 0 0 0 0,1-1 0 0 0,0 1-1 0 0,-1 0 1 0 0,1-1 0 0 0,0 0 0 0 0,-1 1-1 0 0,1-1 1 0 0,-1 0 0 0 0,1 0 0 0 0,-1 0-1 0 0,1 1 1 0 0,-1-2 0 0 0,0 1 0 0 0,1 0-1 0 0,0-2 1 0 0,-1 3-34 0 0,26-34-1957 0 0,-25 32 1608 0 0,-1 0 1 0 0,1-1-1 0 0,-1 1 1 0 0,0-1 0 0 0,0 1-1 0 0,0-1 1 0 0,-1 0-1 0 0,1 1 1 0 0,0-1-1 0 0,-1 0 1 0 0,0 1 0 0 0,0-1-1 0 0,0-4 1 0 0,1-3-1791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40.203"/>
    </inkml:context>
    <inkml:brush xml:id="br0">
      <inkml:brushProperty name="width" value="0.1" units="cm"/>
      <inkml:brushProperty name="height" value="0.1" units="cm"/>
    </inkml:brush>
  </inkml:definitions>
  <inkml:trace contextRef="#ctx0" brushRef="#br0">108 133 7485 0 0,'-5'-4'120'0'0,"-1"0"1"0"0,1-1 0 0 0,0 0 0 0 0,0 0-1 0 0,1-1 1 0 0,0 1 0 0 0,0-1-1 0 0,0 0 1 0 0,0 0 0 0 0,1 0 0 0 0,0 0-1 0 0,0-1 1 0 0,1 1 0 0 0,-3-15 0 0 0,7-8 1092 0 0,-2 29-1196 0 0,0-1 0 0 0,0 1 1 0 0,0 0-1 0 0,0 0 0 0 0,0-1 1 0 0,0 1-1 0 0,0 0 0 0 0,0 0 0 0 0,0 0 1 0 0,0-1-1 0 0,1 1 0 0 0,-1 0 0 0 0,0 0 1 0 0,0 0-1 0 0,0-1 0 0 0,0 1 1 0 0,0 0-1 0 0,0 0 0 0 0,1 0 0 0 0,-1 0 1 0 0,0-1-1 0 0,0 1 0 0 0,0 0 0 0 0,0 0 1 0 0,1 0-1 0 0,-1 0 0 0 0,0 0 0 0 0,0 0 1 0 0,0-1-1 0 0,1 1 0 0 0,-1 0 1 0 0,0 0-1 0 0,0 0 0 0 0,1 0 0 0 0,6 14 286 0 0,-1 11-126 0 0,-1-1 0 0 0,-1 1 0 0 0,-1 0 0 0 0,-1 1 0 0 0,-1-1 0 0 0,-5 47 0 0 0,-2-30-922 0 0,-1 0 0 0 0,-2-1 0 0 0,-19 53 0 0 0,17-66-273 0 0,-4 1-222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40.767"/>
    </inkml:context>
    <inkml:brush xml:id="br0">
      <inkml:brushProperty name="width" value="0.1" units="cm"/>
      <inkml:brushProperty name="height" value="0.1" units="cm"/>
    </inkml:brush>
  </inkml:definitions>
  <inkml:trace contextRef="#ctx0" brushRef="#br0">44 542 9061 0 0,'-5'-8'34'0'0,"-1"-1"-1"0"0,1 0 1 0 0,1 1 0 0 0,-1-1 0 0 0,2-1 0 0 0,-1 1 0 0 0,1-1-1 0 0,1 1 1 0 0,-1-1 0 0 0,2 0 0 0 0,-1 0 0 0 0,2 0-1 0 0,-1 0 1 0 0,1 0 0 0 0,1 0 0 0 0,-1 0 0 0 0,2 0 0 0 0,0 0-1 0 0,0 0 1 0 0,0 1 0 0 0,1-1 0 0 0,1 1 0 0 0,0 0-1 0 0,0 0 1 0 0,0 0 0 0 0,1 0 0 0 0,1 1 0 0 0,0-1-1 0 0,0 1 1 0 0,0 1 0 0 0,13-12 0 0 0,4 0 2 0 0,0 1 1 0 0,1 0-1 0 0,1 2 1 0 0,1 1-1 0 0,1 1 1 0 0,49-18-1 0 0,-4 8 184 0 0,109-22 0 0 0,-122 34-56 0 0,111-9 1 0 0,-144 20-154 0 0,1 1 1 0 0,-1 1 0 0 0,1 2-1 0 0,-1 0 1 0 0,1 2 0 0 0,41 13-1 0 0,-59-15-4 0 0,-1 0 0 0 0,0 1 0 0 0,0 0 0 0 0,0 0 1 0 0,-1 1-1 0 0,0 0 0 0 0,1 0 0 0 0,-2 1 0 0 0,1 0 0 0 0,-1 0 0 0 0,0 1 0 0 0,7 9 0 0 0,-9-11 16 0 0,-1 0 0 0 0,0 1 0 0 0,0-1 1 0 0,-1 1-1 0 0,1 0 0 0 0,-1 0 0 0 0,-1 0 1 0 0,1 0-1 0 0,-1 0 0 0 0,0 0 0 0 0,0 0 0 0 0,-1 0 1 0 0,0 0-1 0 0,0 1 0 0 0,0-1 0 0 0,-1 0 1 0 0,0 0-1 0 0,-2 8 0 0 0,-2 3 26 0 0,-1-1-1 0 0,-1 0 1 0 0,-1-1-1 0 0,0 0 1 0 0,-1 0 0 0 0,0 0-1 0 0,-1-1 1 0 0,-1-1-1 0 0,0 0 1 0 0,-1 0 0 0 0,-19 16-1 0 0,-4-1-29 0 0,-1-1 0 0 0,-2-1 0 0 0,-46 23 0 0 0,13-11-19 0 0,0-4 0 0 0,-3-3 0 0 0,0-2-1 0 0,-117 27 1 0 0,171-56 17 0 0,20 0-17 0 0,0 0 0 0 0,-1 0 1 0 0,1 0-1 0 0,0 0 0 0 0,0-1 1 0 0,0 1-1 0 0,0 0 0 0 0,0 0 1 0 0,0 0-1 0 0,-1 0 0 0 0,1-1 1 0 0,0 1-1 0 0,0 0 0 0 0,0 0 1 0 0,0-1-1 0 0,0 1 0 0 0,0 0 1 0 0,0 0-1 0 0,0 0 0 0 0,0-1 1 0 0,0 1-1 0 0,0 0 1 0 0,0 0-1 0 0,0 0 0 0 0,0-1 1 0 0,0 1-1 0 0,0 0 0 0 0,0 0 1 0 0,0 0-1 0 0,1-1 0 0 0,-1 1 1 0 0,0 0-1 0 0,0 0 0 0 0,0 0 1 0 0,0-1-1 0 0,0 1 0 0 0,0 0 1 0 0,1 0-1 0 0,-1 0 0 0 0,0 0 1 0 0,0-1-1 0 0,27-22-9 0 0,24-10-24 0 0,1 2 1 0 0,1 2-1 0 0,75-28 0 0 0,-85 41 2 0 0,1 2 0 0 0,0 2 0 0 0,1 2 0 0 0,90-9 0 0 0,-117 18 26 0 0,0 0 1 0 0,0 2-1 0 0,0 0 0 0 0,-1 1 0 0 0,1 1 0 0 0,-1 1 0 0 0,25 7 1 0 0,-37-9 13 0 0,0 0 1 0 0,0 0 0 0 0,0 0-1 0 0,-1 1 1 0 0,1-1 0 0 0,0 1-1 0 0,-1 0 1 0 0,0 0 0 0 0,0 1-1 0 0,0-1 1 0 0,0 1 0 0 0,0 0-1 0 0,-1 0 1 0 0,0 1 0 0 0,0-1-1 0 0,0 0 1 0 0,0 1 0 0 0,-1 0-1 0 0,0 0 1 0 0,0-1 0 0 0,0 1-1 0 0,0 1 1 0 0,-1-1 0 0 0,0 0-1 0 0,0 0 1 0 0,0 0 0 0 0,0 1-1 0 0,-1 8 1 0 0,-2 1 61 0 0,0 0 0 0 0,0-1 0 0 0,-1 0 0 0 0,-1 1 0 0 0,0-1 0 0 0,-1-1 1 0 0,-14 27-1 0 0,9-21 14 0 0,-2-1 1 0 0,0 1 0 0 0,-1-2 0 0 0,-26 28 0 0 0,34-41-81 0 0,0 0 0 0 0,0 0 0 0 0,0-1 0 0 0,0 1 0 0 0,-1-1 0 0 0,1-1 0 0 0,-1 1 0 0 0,0-1 0 0 0,0 0 0 0 0,-11 2 0 0 0,-8 1 5 0 0,-34 1-1 0 0,40-4-1 0 0,3-1-44 0 0,1 0 0 0 0,-1-1 0 0 0,0-1 1 0 0,-22-3-1 0 0,28 2-195 0 0,1-1 0 0 0,-1 0-1 0 0,1 0 1 0 0,0-1 0 0 0,0 0 0 0 0,0 0 0 0 0,0-1 0 0 0,-9-8 0 0 0,13 10-248 0 0,0-1 0 0 0,0 0 0 0 0,0-1 0 0 0,1 1 0 0 0,-1-1 0 0 0,1 0 1 0 0,-6-10-1 0 0,9 10-691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41.222"/>
    </inkml:context>
    <inkml:brush xml:id="br0">
      <inkml:brushProperty name="width" value="0.1" units="cm"/>
      <inkml:brushProperty name="height" value="0.1" units="cm"/>
    </inkml:brush>
  </inkml:definitions>
  <inkml:trace contextRef="#ctx0" brushRef="#br0">167 212 8929 0 0,'-26'0'87'0'0,"12"-1"210"0"0,0 1 1 0 0,0 0-1 0 0,0 1 1 0 0,1 1 0 0 0,-1 0-1 0 0,0 0 1 0 0,-14 6-1 0 0,27-8-257 0 0,0 0 0 0 0,0 0 0 0 0,1 0-1 0 0,-1 1 1 0 0,0-1 0 0 0,1 0 0 0 0,-1 0-1 0 0,0 1 1 0 0,1-1 0 0 0,-1 0 0 0 0,0 1 0 0 0,1-1-1 0 0,-1 1 1 0 0,1-1 0 0 0,-1 1 0 0 0,0-1-1 0 0,1 1 1 0 0,0-1 0 0 0,-1 1 0 0 0,1 0-1 0 0,-1-1 1 0 0,1 1 0 0 0,0 0 0 0 0,-1-1-1 0 0,1 1 1 0 0,0 0 0 0 0,-1 1 0 0 0,2-1-6 0 0,-1-1 0 0 0,1 1 0 0 0,0 0 1 0 0,-1 0-1 0 0,1-1 0 0 0,0 1 0 0 0,0 0 1 0 0,-1-1-1 0 0,1 1 0 0 0,0-1 0 0 0,0 1 1 0 0,0-1-1 0 0,0 1 0 0 0,0-1 0 0 0,0 0 1 0 0,0 0-1 0 0,1 1 0 0 0,7 1 138 0 0,0 0 1 0 0,0 0-1 0 0,14 0 0 0 0,-15-2-151 0 0,0-1-1 0 0,1 0 0 0 0,-1-1 1 0 0,0 1-1 0 0,0-1 1 0 0,0-1-1 0 0,9-4 0 0 0,51-29-4 0 0,-56 29 2 0 0,-7 4-19 0 0,0-1 0 0 0,0 1 0 0 0,0-1 1 0 0,0 0-1 0 0,0 0 0 0 0,-1-1 0 0 0,0 0 0 0 0,0 0 1 0 0,0 0-1 0 0,0 0 0 0 0,-1 0 0 0 0,0-1 0 0 0,0 1 0 0 0,0-1 1 0 0,-1 0-1 0 0,0 0 0 0 0,0 0 0 0 0,-1 0 0 0 0,1 0 0 0 0,0-11 1 0 0,-2 12-2 0 0,-1 0 0 0 0,1-1-1 0 0,-1 1 1 0 0,0 0 0 0 0,0 0 0 0 0,0 0 0 0 0,-1 1 0 0 0,0-1 0 0 0,0 0 0 0 0,0 0 0 0 0,-4-4 0 0 0,6 8 1 0 0,-1-1-1 0 0,0 1 1 0 0,0 0 0 0 0,0 0-1 0 0,-1 0 1 0 0,1 0 0 0 0,0 0-1 0 0,0 0 1 0 0,0 0 0 0 0,-1 0-1 0 0,1 0 1 0 0,-1 0 0 0 0,1 1-1 0 0,-1-1 1 0 0,1 0-1 0 0,-1 1 1 0 0,1 0 0 0 0,-1-1-1 0 0,1 1 1 0 0,-1 0 0 0 0,1 0-1 0 0,-1-1 1 0 0,0 1 0 0 0,1 1-1 0 0,-1-1 1 0 0,1 0 0 0 0,-1 0-1 0 0,1 1 1 0 0,-1-1-1 0 0,1 0 1 0 0,-1 1 0 0 0,1 0-1 0 0,-1-1 1 0 0,1 1 0 0 0,-1 0-1 0 0,1 0 1 0 0,0 0 0 0 0,-3 1-1 0 0,-4 6 0 0 0,0 0-1 0 0,0 0 0 0 0,1 1 0 0 0,0 0 1 0 0,0 0-1 0 0,1 1 0 0 0,0-1 0 0 0,1 1 1 0 0,-8 22-1 0 0,6-16 7 0 0,1 0-1 0 0,1 0 1 0 0,0 1 0 0 0,-2 18 0 0 0,6-28-2 0 0,0 0 0 0 0,1-1-1 0 0,0 1 1 0 0,0 0 0 0 0,1 0 0 0 0,-1 0 0 0 0,1 0 0 0 0,1-1 0 0 0,-1 1 0 0 0,1 0 0 0 0,1-1 0 0 0,-1 0 0 0 0,5 9 0 0 0,-6-13-69 0 0,1 0 0 0 0,0 0 0 0 0,0 0 0 0 0,0 0 0 0 0,0 0 1 0 0,0 0-1 0 0,0 0 0 0 0,0-1 0 0 0,0 1 0 0 0,1-1 0 0 0,-1 0 0 0 0,1 1 0 0 0,-1-1 0 0 0,1 0 0 0 0,0 0 0 0 0,-1-1 1 0 0,1 1-1 0 0,0-1 0 0 0,-1 1 0 0 0,1-1 0 0 0,0 0 0 0 0,0 0 0 0 0,3 0 0 0 0,8-1-741 0 0,-1-1 0 0 0,0 0-1 0 0,19-7 1 0 0,-22 6 276 0 0,11-2-796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41.579"/>
    </inkml:context>
    <inkml:brush xml:id="br0">
      <inkml:brushProperty name="width" value="0.1" units="cm"/>
      <inkml:brushProperty name="height" value="0.1" units="cm"/>
    </inkml:brush>
  </inkml:definitions>
  <inkml:trace contextRef="#ctx0" brushRef="#br0">82 74 7937 0 0,'-1'-4'39'0'0,"-3"-5"229"0"0,1-1-1 0 0,-1 1 1 0 0,-1 0 0 0 0,1 0-1 0 0,-12-15 1 0 0,15 29 1021 0 0,3 8-651 0 0,-2-8-417 0 0,3 15 121 0 0,-2 1 0 0 0,0-1 0 0 0,-1 0 0 0 0,-2 1 0 0 0,0-1 1 0 0,-8 35-1 0 0,-25 62 68 0 0,33-100-388 0 0,2-17-22 0 0,0 0 0 0 0,0 0 0 0 0,0 0 0 0 0,1 0 1 0 0,-1 0-1 0 0,0 1 0 0 0,0-1 0 0 0,0 0 0 0 0,0 0 0 0 0,0 0 0 0 0,0 0 0 0 0,0 0 0 0 0,1 0 0 0 0,-1 0 0 0 0,0 0 0 0 0,0 0 0 0 0,0 0 0 0 0,0 0 0 0 0,0 0 0 0 0,0 0 0 0 0,1 0 0 0 0,-1 0 0 0 0,0 0 0 0 0,0 0 0 0 0,0 0 0 0 0,0 0 1 0 0,0 0-1 0 0,1 0 0 0 0,-1 0 0 0 0,0 0 0 0 0,0 0 0 0 0,0 0 0 0 0,0 0 0 0 0,0 0 0 0 0,0 0 0 0 0,1 0 0 0 0,-1 0 0 0 0,0 0 0 0 0,0 0 0 0 0,0 0 0 0 0,0 0 0 0 0,0 0 0 0 0,0-1 0 0 0,0 1 0 0 0,1 0 0 0 0,-1 0 0 0 0,0 0 0 0 0,0 0 1 0 0,0 0-1 0 0,21-27 7 0 0,-12 16 27 0 0,30-32-44 0 0,1 1 1 0 0,49-37 0 0 0,-74 66-2 0 0,-8 7 4 0 0,0 1 0 0 0,1 0-1 0 0,0 0 1 0 0,0 1 0 0 0,0 0 0 0 0,1 0-1 0 0,9-2 1 0 0,-16 5 7 0 0,0 0-1 0 0,1 1 1 0 0,-1-1-1 0 0,1 1 1 0 0,0 0 0 0 0,-1 0-1 0 0,1 0 1 0 0,-1 0-1 0 0,1 0 1 0 0,-1 0 0 0 0,1 1-1 0 0,4 1 1 0 0,-6-2 2 0 0,1 1 0 0 0,-1 0 0 0 0,0 0 0 0 0,1 0 0 0 0,-1 0-1 0 0,0 0 1 0 0,0 0 0 0 0,0 0 0 0 0,0 0 0 0 0,0 0 0 0 0,0 1 0 0 0,0-1 0 0 0,0 0 0 0 0,-1 1 0 0 0,1-1 0 0 0,0 0 0 0 0,-1 1 0 0 0,1-1 0 0 0,-1 1 0 0 0,0-1 0 0 0,1 1-1 0 0,-1 0 1 0 0,0 1 0 0 0,1 7 40 0 0,0 0-1 0 0,-1 1 0 0 0,-1-1 0 0 0,0 1 0 0 0,-4 19 0 0 0,-19 54-8 0 0,7-29-1181 0 0,15-48 643 0 0,1-5 185 0 0,0 0-1 0 0,1 0 0 0 0,-1 0 0 0 0,0 0 0 0 0,1 0 1 0 0,0 1-1 0 0,0-1 0 0 0,-1 0 0 0 0,1 0 0 0 0,1 4 1 0 0,1-1-1135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41.951"/>
    </inkml:context>
    <inkml:brush xml:id="br0">
      <inkml:brushProperty name="width" value="0.1" units="cm"/>
      <inkml:brushProperty name="height" value="0.1" units="cm"/>
    </inkml:brush>
  </inkml:definitions>
  <inkml:trace contextRef="#ctx0" brushRef="#br0">440 195 9601 0 0,'0'-1'3'0'0,"4"-144"1649"0"0,1 127-792 0 0,-4 16-797 0 0,0 0 0 0 0,0 0-1 0 0,-1 0 1 0 0,1 0-1 0 0,-1 0 1 0 0,1 0-1 0 0,-1 0 1 0 0,0 0 0 0 0,0 0-1 0 0,0 0 1 0 0,0 0-1 0 0,-1-5 1 0 0,-1 9-65 0 0,-1 0 0 0 0,1 0 1 0 0,-1 0-1 0 0,1 0 0 0 0,-1 1 1 0 0,-2 3-1 0 0,-37 50 459 0 0,3 1 1 0 0,2 2-1 0 0,3 1 1 0 0,-47 117-1 0 0,72-147-334 0 0,0 0 0 0 0,3 1 0 0 0,0 0 0 0 0,2 0 0 0 0,1 0 0 0 0,2 0 0 0 0,1 1-1 0 0,1-1 1 0 0,11 59 0 0 0,-4-46-137 0 0,11 77 157 0 0,-18-107-205 0 0,-1-1 0 0 0,0 1 0 0 0,-1-1 0 0 0,0 0 0 0 0,-1 0 0 0 0,-7 26 0 0 0,7-34-141 0 0,0-1-1 0 0,0 1 1 0 0,0 0-1 0 0,-1-1 1 0 0,1 0-1 0 0,-1 1 1 0 0,0-1-1 0 0,-1-1 1 0 0,1 1-1 0 0,-1 0 1 0 0,1-1-1 0 0,-1 1 0 0 0,0-1 1 0 0,0 0-1 0 0,-1-1 1 0 0,1 1-1 0 0,-1-1 1 0 0,1 0-1 0 0,-1 0 1 0 0,0 0-1 0 0,0 0 1 0 0,0-1-1 0 0,0 0 1 0 0,0 0-1 0 0,0 0 0 0 0,0-1 1 0 0,0 0-1 0 0,0 0 1 0 0,0 0-1 0 0,0 0 1 0 0,0-1-1 0 0,0 0 1 0 0,0 0-1 0 0,0 0 1 0 0,0-1-1 0 0,0 1 1 0 0,1-1-1 0 0,-9-5 0 0 0,-7-5-966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42.281"/>
    </inkml:context>
    <inkml:brush xml:id="br0">
      <inkml:brushProperty name="width" value="0.1" units="cm"/>
      <inkml:brushProperty name="height" value="0.1" units="cm"/>
    </inkml:brush>
  </inkml:definitions>
  <inkml:trace contextRef="#ctx0" brushRef="#br0">0 163 8265 0 0,'2'-1'63'0'0,"-1"-1"-1"0"0,1 0 1 0 0,-1 1 0 0 0,1-1 0 0 0,-1 1 0 0 0,1 0 0 0 0,0-1 0 0 0,0 1-1 0 0,0 0 1 0 0,0 0 0 0 0,0 0 0 0 0,0 0 0 0 0,0 1 0 0 0,0-1-1 0 0,0 0 1 0 0,0 1 0 0 0,4-1 0 0 0,46-3 477 0 0,-31 3-438 0 0,76-4 38 0 0,-55 4-251 0 0,0-1 0 0 0,74-16-1 0 0,-113 18 74 0 0,0-1 1 0 0,0 0-1 0 0,0 0 0 0 0,0 0 0 0 0,-1 0 0 0 0,1 0 0 0 0,0-1 1 0 0,-1 1-1 0 0,1-1 0 0 0,0 0 0 0 0,-1 0 0 0 0,0 0 1 0 0,0 0-1 0 0,1 0 0 0 0,-1 0 0 0 0,0 0 0 0 0,-1-1 0 0 0,4-3 1 0 0,-4 3 49 0 0,0 0-1 0 0,-1 0 1 0 0,1 0 0 0 0,0 0 0 0 0,-1-1 0 0 0,1 1 0 0 0,-1 0 0 0 0,0 0 0 0 0,0 0 0 0 0,-1 0 0 0 0,1-1 0 0 0,-1 1 0 0 0,1 0 0 0 0,-1 0 0 0 0,0 0 0 0 0,0 0 0 0 0,-2-3 0 0 0,1 0-19 0 0,-4-7 1560 0 0,4 28-306 0 0,-14 190-505 0 0,4-79-1514 0 0,12-125 644 0 0,-1 3-326 0 0,1 0-1 0 0,-1 0 1 0 0,1-1-1 0 0,0 1 1 0 0,1 0 0 0 0,-1 0-1 0 0,2 7 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6.619"/>
    </inkml:context>
    <inkml:brush xml:id="br0">
      <inkml:brushProperty name="width" value="0.1" units="cm"/>
      <inkml:brushProperty name="height" value="0.1" units="cm"/>
    </inkml:brush>
  </inkml:definitions>
  <inkml:trace contextRef="#ctx0" brushRef="#br0">0 188 7389 0 0,'78'5'-94'0'0,"128"-7"1"0"0,78-23 455 0 0,-207 16-171 0 0,959-93 3704 0 0,-1003 99-3798 0 0,307-38 914 0 0,-313 35-620 0 0,-21 3 46 0 0,-18 1 18 0 0,-51 6-495 0 0,0 3 0 0 0,-117 27 0 0 0,115-20-1411 0 0,34-4-1517 0 0,27-9 1771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42.607"/>
    </inkml:context>
    <inkml:brush xml:id="br0">
      <inkml:brushProperty name="width" value="0.1" units="cm"/>
      <inkml:brushProperty name="height" value="0.1" units="cm"/>
    </inkml:brush>
  </inkml:definitions>
  <inkml:trace contextRef="#ctx0" brushRef="#br0">27 7 7741 0 0,'-6'-5'0'0'0,"0"4"4"0"0,6 2 20 0 0,-4 5-20 0 0,0 1-4 0 0,1 3-44 0 0,-1-1-100 0 0,8 6 0 0 0,-4-1-244 0 0,3 0-348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42.931"/>
    </inkml:context>
    <inkml:brush xml:id="br0">
      <inkml:brushProperty name="width" value="0.1" units="cm"/>
      <inkml:brushProperty name="height" value="0.1" units="cm"/>
    </inkml:brush>
  </inkml:definitions>
  <inkml:trace contextRef="#ctx0" brushRef="#br0">55 209 6689 0 0,'1'-11'256'0'0,"0"1"1"0"0,1 0-1 0 0,0 0 1 0 0,1 0-1 0 0,4-10 1 0 0,2-9 1277 0 0,15-80 4849 0 0,-98 419-4940 0 0,71-297-1387 0 0,-7 42 413 0 0,-4 58-1 0 0,12-90-293 0 0,2 1-1 0 0,0-1 1 0 0,2 1-1 0 0,0-1 1 0 0,7 28-1 0 0,-8-47-179 0 0,0 0-1 0 0,1 0 0 0 0,-1 0 0 0 0,1 0 1 0 0,-1-1-1 0 0,1 1 0 0 0,0-1 0 0 0,1 1 1 0 0,-1-1-1 0 0,0 0 0 0 0,1 0 0 0 0,0 0 0 0 0,0 0 1 0 0,0 0-1 0 0,0-1 0 0 0,0 1 0 0 0,0-1 1 0 0,1 0-1 0 0,6 4 0 0 0,-5-5-155 0 0,-1 0 0 0 0,0 0-1 0 0,0 0 1 0 0,1 0 0 0 0,-1-1-1 0 0,0 0 1 0 0,1 1 0 0 0,-1-2 0 0 0,1 1-1 0 0,-1 0 1 0 0,0-1 0 0 0,0 0 0 0 0,1 0-1 0 0,-1 0 1 0 0,0-1 0 0 0,0 1-1 0 0,0-1 1 0 0,6-4 0 0 0,-2 2-478 0 0,0 0 1 0 0,0-1-1 0 0,-1 0 1 0 0,1 0-1 0 0,-1-1 1 0 0,0 0-1 0 0,-1 0 1 0 0,1-1-1 0 0,-1 1 1 0 0,10-16 0 0 0,-5-2-887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43.258"/>
    </inkml:context>
    <inkml:brush xml:id="br0">
      <inkml:brushProperty name="width" value="0.1" units="cm"/>
      <inkml:brushProperty name="height" value="0.1" units="cm"/>
    </inkml:brush>
  </inkml:definitions>
  <inkml:trace contextRef="#ctx0" brushRef="#br0">93 26 7805 0 0,'-15'-7'67'0'0,"-24"-9"499"0"0,37 16-474 0 0,0-1-1 0 0,-1 1 1 0 0,1-1-1 0 0,0 1 1 0 0,-1 0-1 0 0,1 0 1 0 0,0 0-1 0 0,-1 0 1 0 0,1 0 0 0 0,0 1-1 0 0,-1-1 1 0 0,1 1-1 0 0,0-1 1 0 0,0 1-1 0 0,-3 1 1 0 0,5-2-71 0 0,1 0 0 0 0,-1 0 0 0 0,0 0 0 0 0,0 0-1 0 0,1 0 1 0 0,-1 0 0 0 0,0 1 0 0 0,0-1 0 0 0,0 0 0 0 0,1 0 0 0 0,-1 0 0 0 0,0 0 0 0 0,0 0 0 0 0,0 1 0 0 0,1-1-1 0 0,-1 0 1 0 0,0 0 0 0 0,0 0 0 0 0,0 0 0 0 0,0 1 0 0 0,1-1 0 0 0,-1 0 0 0 0,0 0 0 0 0,0 1 0 0 0,0-1 0 0 0,0 0 0 0 0,0 0-1 0 0,0 0 1 0 0,0 1 0 0 0,0-1 0 0 0,0 0 0 0 0,0 0 0 0 0,0 1 0 0 0,0-1 0 0 0,0 0 0 0 0,0 0 0 0 0,0 1 0 0 0,0-1-1 0 0,0 0 1 0 0,0 0 0 0 0,0 1 0 0 0,0-1 0 0 0,0 0 0 0 0,0 0 0 0 0,-1 0 0 0 0,1 1 0 0 0,0-1 0 0 0,0 0 0 0 0,0 0 0 0 0,0 0-1 0 0,0 1 1 0 0,-1-1 0 0 0,1 0 0 0 0,0 0 0 0 0,0 0 0 0 0,0 0 0 0 0,-1 1 0 0 0,1-1 0 0 0,0 0 0 0 0,23 3 146 0 0,-22-3-153 0 0,101 3 157 0 0,5 0-2444 0 0,-97-3 1265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43.585"/>
    </inkml:context>
    <inkml:brush xml:id="br0">
      <inkml:brushProperty name="width" value="0.1" units="cm"/>
      <inkml:brushProperty name="height" value="0.1" units="cm"/>
    </inkml:brush>
  </inkml:definitions>
  <inkml:trace contextRef="#ctx0" brushRef="#br0">60 550 7453 0 0,'-4'1'7'0'0,"0"0"0"0"0,-1-1 0 0 0,1 0 0 0 0,0 0 0 0 0,0 0 0 0 0,-8-2 0 0 0,-10 0 92 0 0,51-4 884 0 0,32-1 1 0 0,894-103 4329 0 0,-544 32-3984 0 0,643-108 654 0 0,-763 148-1228 0 0,441-75 2676 0 0,-689 104-3027 0 0,-34 8-134 0 0,-28 7-270 0 0,-169 37-5965 0 0,138-31 3754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54.552"/>
    </inkml:context>
    <inkml:brush xml:id="br0">
      <inkml:brushProperty name="width" value="0.1" units="cm"/>
      <inkml:brushProperty name="height" value="0.1" units="cm"/>
    </inkml:brush>
  </inkml:definitions>
  <inkml:trace contextRef="#ctx0" brushRef="#br0">346 326 9297 0 0,'0'-4'149'0'0,"1"-1"0"0"0,-1 0-1 0 0,1 0 1 0 0,0 1 0 0 0,3-9 0 0 0,-2 9 22 0 0,-1 0 0 0 0,0 0 0 0 0,0 0 0 0 0,0-1 0 0 0,0 1 0 0 0,-1 0 0 0 0,0-7 0 0 0,-1 4 40 0 0,-1 1 0 0 0,0-1 0 0 0,0 1 0 0 0,0-1 0 0 0,-1 1 0 0 0,0 0 0 0 0,0 0 0 0 0,-1 0 0 0 0,0 0 0 0 0,0 1 0 0 0,0 0 0 0 0,-1-1 0 0 0,1 2 0 0 0,-1-1 0 0 0,0 0 0 0 0,-1 1 0 0 0,1 0 0 0 0,-1 0 0 0 0,0 1-1 0 0,0-1 1 0 0,-12-3 0 0 0,14 6-167 0 0,0 0 0 0 0,-1 0-1 0 0,1 1 1 0 0,-1 0-1 0 0,1 0 1 0 0,0 0-1 0 0,-1 1 1 0 0,1-1-1 0 0,-1 1 1 0 0,1 0-1 0 0,0 0 1 0 0,-1 0-1 0 0,1 1 1 0 0,0 0-1 0 0,0 0 1 0 0,0 0-1 0 0,0 0 1 0 0,1 0-1 0 0,-1 1 1 0 0,0 0-1 0 0,-5 5 1 0 0,-3 3 64 0 0,0 1 0 0 0,1 0 0 0 0,1 1 0 0 0,-15 22 1 0 0,11-12-34 0 0,2 0 1 0 0,1 0 0 0 0,0 1-1 0 0,2 0 1 0 0,1 1-1 0 0,1 0 1 0 0,1 0 0 0 0,1 1-1 0 0,-2 30 1 0 0,5-37-17 0 0,2-1 0 0 0,0 1 0 0 0,1-1 0 0 0,1 1 0 0 0,0-1 1 0 0,2 1-1 0 0,0-1 0 0 0,1 0 0 0 0,1-1 0 0 0,0 1 0 0 0,2-1 0 0 0,0 0 0 0 0,16 25 0 0 0,-16-31-39 0 0,1-1 1 0 0,0 1-1 0 0,1-2 0 0 0,0 1 1 0 0,1-1-1 0 0,-1-1 0 0 0,2 0 1 0 0,-1-1-1 0 0,1 0 0 0 0,0 0 1 0 0,0-1-1 0 0,1-1 0 0 0,0 0 0 0 0,0-1 1 0 0,0 0-1 0 0,1-1 0 0 0,-1-1 1 0 0,1 0-1 0 0,-1-1 0 0 0,1 0 1 0 0,0-1-1 0 0,0 0 0 0 0,-1-1 1 0 0,1-1-1 0 0,-1 0 0 0 0,1-1 1 0 0,20-8-1 0 0,23-10-17 0 0,-2-3 1 0 0,68-41-1 0 0,-111 58-62 0 0,0-1 0 0 0,-1-1 0 0 0,0 0 0 0 0,0 0 0 0 0,-1-1 0 0 0,0 0 0 0 0,-1-1 0 0 0,0 0 0 0 0,-1-1 0 0 0,0 0 0 0 0,0 0 0 0 0,-2-1 0 0 0,1 1 0 0 0,-2-2 0 0 0,0 1 0 0 0,5-19 0 0 0,-6 14-24 0 0,-1-1 0 0 0,0 1 0 0 0,-2-1-1 0 0,0 0 1 0 0,-1 0 0 0 0,-1 0 0 0 0,-1 1 0 0 0,0-1 0 0 0,-1 0 0 0 0,-2 1 0 0 0,-11-35 0 0 0,3 21 50 0 0,-2 0-1 0 0,0 1 0 0 0,-31-45 1 0 0,33 58 17 0 0,0 0 1 0 0,-1 2 0 0 0,-1-1 0 0 0,0 2 0 0 0,-2 0 0 0 0,-31-22 0 0 0,43 33-24 0 0,-1 1 1 0 0,1 0 0 0 0,-1 1 0 0 0,1-1 0 0 0,-1 1 0 0 0,0 0-1 0 0,0 1 1 0 0,0-1 0 0 0,0 1 0 0 0,0 0 0 0 0,0 1-1 0 0,0-1 1 0 0,0 1 0 0 0,0 1 0 0 0,-9 0 0 0 0,12 0-65 0 0,-1 0-1 0 0,0 0 1 0 0,1 0 0 0 0,-1 1 0 0 0,1-1 0 0 0,-1 1-1 0 0,1 0 1 0 0,0 0 0 0 0,0 0 0 0 0,0 0 0 0 0,0 1-1 0 0,0-1 1 0 0,0 1 0 0 0,1 0 0 0 0,-1 0 0 0 0,1 0 0 0 0,0 0-1 0 0,0 0 1 0 0,0 0 0 0 0,0 1 0 0 0,0-1 0 0 0,1 1-1 0 0,0-1 1 0 0,0 1 0 0 0,0-1 0 0 0,-1 5 0 0 0,0 0-336 0 0,1 1 0 0 0,0-1 1 0 0,1 1-1 0 0,0-1 0 0 0,0 1 0 0 0,1 0 1 0 0,0-1-1 0 0,3 12 0 0 0,3 4-806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0T05:02:55.191"/>
    </inkml:context>
    <inkml:brush xml:id="br0">
      <inkml:brushProperty name="width" value="0.1" units="cm"/>
      <inkml:brushProperty name="height" value="0.1" units="cm"/>
    </inkml:brush>
  </inkml:definitions>
  <inkml:trace contextRef="#ctx0" brushRef="#br0">241 100 9197,'-1'2'29,"0"0"0,-1-1 0,1 1-1,-1-1 1,1 1 0,-1-1 0,0 0 0,1 1 0,-1-1 0,0 0 0,0 0-1,-3 1 1,5-2 11,-1 0 0,1 0 0,-1 0-1,1 0 1,-1 0 0,1 0-1,-1 0 1,1 0 0,-1 0 0,1 0-1,-1 0 1,1 0 0,-1 0-1,1 0 1,-1-1 0,1 1 0,-1 0-1,1 0 1,-1 0 0,1-1-1,0 1 1,-1 0 0,1-1 0,-1 1-1,1 0 1,0-1 0,-1 1-1,1-1 1,0 1 0,-1 0 0,1-1-1,0 1 1,0-1 0,0 1-1,-1-1 1,1 1 0,0-1 0,0 1-1,0-1 1,0 1 0,0-1-1,0 1 1,0-1 0,0 1 0,0-1-1,0 1 1,0-1 0,0 0-1,-28 31 1694,22-20-1571,0 2 0,1-1-1,1 1 1,0-1 0,-3 16-1,-9 65 352,6-28-216,-72 281 565,78-333-863,-6 24 23,-6 42 0,15-68-23,0 0 1,0 0-1,1 0 1,0 0-1,1 0 1,0 0-1,1 0 1,0 0-1,4 11 1,-6-18-12,1-1 0,0 0-1,1 0 1,-1 1 0,0-1 0,0 0 0,1 0 0,-1-1 0,1 1 0,0 0-1,0 0 1,-1-1 0,1 1 0,0-1 0,0 0 0,1 1 0,-1-1 0,0 0-1,0 0 1,1 0 0,-1-1 0,0 1 0,1 0 0,-1-1 0,0 0 0,1 1-1,-1-1 1,5 0 0,-2-1 18,0 0-1,0 0 0,0 0 1,0 0-1,-1 0 1,1-1-1,0 0 0,-1 0 1,1-1-1,-1 1 1,0-1-1,0 0 0,6-5 1,6-4-4,1 0-1,0 1 1,0 1 0,1 1 0,1 1 0,26-9 0,-16 6 8,191-65 75,-129 46 69,-86 29-71,0-1 0,0 1 0,0-1 0,0 0-1,-1-1 1,1 1 0,-1-1 0,5-3 0,-8 5-53,0-1 1,0 1-1,0-1 1,-1 1 0,1-1-1,0 0 1,-1 1 0,1-1-1,-1 1 1,1-1-1,-1 0 1,0 0 0,0 1-1,0-1 1,0 0-1,0 1 1,0-1 0,0 0-1,0 0 1,-1 1-1,1-1 1,-1 0 0,1 1-1,-1-1 1,0 1-1,-1-3 1,-116-324-48,83 232 45,-43-99-16,75 189-13,-2-7 38,-1 0-1,-1 1 1,-12-19 0,19 31-30,0-1 0,0 1-1,-1 0 1,1 0 0,0-1-1,0 1 1,0 0 0,0 0-1,-1-1 1,1 1 0,0 0 0,0 0-1,-1 0 1,1-1 0,0 1-1,0 0 1,-1 0 0,1 0-1,0 0 1,-1 0 0,1-1-1,0 1 1,0 0 0,-1 0-1,1 0 1,0 0 0,-1 0 0,1 0-1,0 0 1,-1 0 0,1 0-1,0 0 1,-1 0 0,1 0-1,0 0 1,0 1 0,-1-1-1,1 0 1,0 0 0,-1 0-1,1 0 1,-1 1 0,-5 16 70,5-13-122,1 1 1,-1-1 0,1 0 0,0 1 0,0-1-1,1 1 1,1 7 0,1-4-783,1 1 0,0-1 0,1 0 0,0 0 0,7 8-1,-2-4-1297</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55.688"/>
    </inkml:context>
    <inkml:brush xml:id="br0">
      <inkml:brushProperty name="width" value="0.1" units="cm"/>
      <inkml:brushProperty name="height" value="0.1" units="cm"/>
    </inkml:brush>
  </inkml:definitions>
  <inkml:trace contextRef="#ctx0" brushRef="#br0">165 236 7841 0 0,'-7'2'235'0'0,"0"-1"0"0"0,1 0 0 0 0,-1 0 0 0 0,-1 0 1 0 0,1 0-1 0 0,0-1 0 0 0,-11-2 0 0 0,-53-8 3882 0 0,58 8-3289 0 0,-1-3 327 0 0,22 2-234 0 0,25 1-158 0 0,287-21 1672 0 0,0-28-1090 0 0,51-6-890 0 0,-172 38-289 0 0,-182 15 116 0 0,-24 0 88 0 0,-28-2-71 0 0,22 6-619 0 0,0 0 0 0 0,0 0 0 0 0,0-1 1 0 0,0-1-1 0 0,0 0 0 0 0,1-1 0 0 0,-1 0 0 0 0,-17-8 0 0 0,-39-16-6172 0 0,53 21 4350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56.033"/>
    </inkml:context>
    <inkml:brush xml:id="br0">
      <inkml:brushProperty name="width" value="0.1" units="cm"/>
      <inkml:brushProperty name="height" value="0.1" units="cm"/>
    </inkml:brush>
  </inkml:definitions>
  <inkml:trace contextRef="#ctx0" brushRef="#br0">1 5 11341 0 0,'1'0'688'0'0,"3"-1"-157"0"0,0 0 0 0 0,0 0 0 0 0,1 0 0 0 0,-1 1 0 0 0,0-1-1 0 0,0 1 1 0 0,8 1 3274 0 0,5 13-3579 0 0,51 39-81 0 0,-51-40 271 0 0,-1 13-325 0 0,52 77-23 0 0,-51-77 31 0 0,-14-6 16 0 0,4 66 0 0 0,-7-83-109 0 0,0-1 0 0 0,0 0 1 0 0,0 1-1 0 0,0-1 0 0 0,0 0 1 0 0,-1 1-1 0 0,1-1 0 0 0,-1 0 1 0 0,0 0-1 0 0,0 1 1 0 0,0-1-1 0 0,0 0 0 0 0,0 0 1 0 0,0 0-1 0 0,0 0 0 0 0,-1 0 1 0 0,1 0-1 0 0,-1-1 0 0 0,1 1 1 0 0,-1 0-1 0 0,0-1 0 0 0,1 1 1 0 0,-1-1-1 0 0,-3 2 1 0 0,-3 3 6 0 0,-6 4-180 0 0,-1-1 0 0 0,0 0 1 0 0,-1 0-1 0 0,1-2 0 0 0,-24 8 0 0 0,34-13-525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56.422"/>
    </inkml:context>
    <inkml:brush xml:id="br0">
      <inkml:brushProperty name="width" value="0.1" units="cm"/>
      <inkml:brushProperty name="height" value="0.1" units="cm"/>
    </inkml:brush>
  </inkml:definitions>
  <inkml:trace contextRef="#ctx0" brushRef="#br0">365 182 12277 0 0,'3'-3'149'0'0,"14"-12"2927"0"0,-16 8-2686 0 0,5-24-134 0 0,-5 24-94 0 0,-2-3-83 0 0,-1 1-75 0 0,0 1 1 0 0,0 0-1 0 0,-1 0 1 0 0,0-1-1 0 0,0 2 1 0 0,-1-1-1 0 0,0 0 1 0 0,0 1-1 0 0,-1-1 1 0 0,-11-12-1 0 0,16 19-4 0 0,-1 1 0 0 0,1-1 1 0 0,-1 0-1 0 0,0 1 0 0 0,1-1 0 0 0,-1 1 0 0 0,0-1 0 0 0,0 1 0 0 0,1-1 0 0 0,-1 1 0 0 0,0-1 1 0 0,0 1-1 0 0,0 0 0 0 0,0-1 0 0 0,1 1 0 0 0,-1 0 0 0 0,0 0 0 0 0,0-1 0 0 0,0 1 0 0 0,0 0 1 0 0,0 0-1 0 0,0 0 0 0 0,0 0 0 0 0,0 0 0 0 0,1 1 0 0 0,-1-1 0 0 0,0 0 0 0 0,0 0 0 0 0,0 1 1 0 0,0-1-1 0 0,0 0 0 0 0,1 1 0 0 0,-1-1 0 0 0,-2 2 0 0 0,-2 0-2 0 0,-50 21 268 0 0,2 3 0 0 0,-98 62 1 0 0,146-85-234 0 0,0 1 1 0 0,0 0-1 0 0,0 0 1 0 0,0 0-1 0 0,1 1 1 0 0,0-1-1 0 0,-5 6 0 0 0,9-9-27 0 0,-1 0 0 0 0,0 0-1 0 0,0 1 1 0 0,1-1-1 0 0,-1 0 1 0 0,0 0-1 0 0,1 0 1 0 0,-1 0-1 0 0,1 1 1 0 0,0-1-1 0 0,-1 0 1 0 0,1 0 0 0 0,0 1-1 0 0,0-1 1 0 0,0 0-1 0 0,0 1 1 0 0,0-1-1 0 0,0 0 1 0 0,0 1-1 0 0,0-1 1 0 0,0 0-1 0 0,1 0 1 0 0,-1 1 0 0 0,0-1-1 0 0,1 0 1 0 0,-1 0-1 0 0,1 0 1 0 0,0 1-1 0 0,-1-1 1 0 0,1 0-1 0 0,0 0 1 0 0,0 0-1 0 0,-1 0 1 0 0,1 0 0 0 0,0 0-1 0 0,0 0 1 0 0,0-1-1 0 0,0 1 1 0 0,2 1-1 0 0,10 6 56 0 0,0-1 0 0 0,0-1 0 0 0,0 0 0 0 0,1 0 0 0 0,0-1-1 0 0,24 4 1 0 0,92 9 354 0 0,-98-16-299 0 0,0 1 0 0 0,-1 2 0 0 0,59 18 0 0 0,-88-23-109 0 0,0 1-1 0 0,0 0 1 0 0,0 0-1 0 0,-1-1 1 0 0,1 1-1 0 0,0 1 1 0 0,-1-1-1 0 0,1 0 1 0 0,-1 0-1 0 0,1 0 1 0 0,-1 1-1 0 0,0-1 1 0 0,0 1 0 0 0,1-1-1 0 0,-1 1 1 0 0,0 0-1 0 0,0-1 1 0 0,0 1-1 0 0,-1 0 1 0 0,1 0-1 0 0,0-1 1 0 0,-1 1-1 0 0,1 0 1 0 0,-1 0-1 0 0,1 0 1 0 0,-1 0-1 0 0,0 0 1 0 0,0 0 0 0 0,0 0-1 0 0,0 0 1 0 0,0 0-1 0 0,-1 0 1 0 0,0 3-1 0 0,0 0 6 0 0,-1 0 0 0 0,1 0 0 0 0,-1 0 0 0 0,-1 0 0 0 0,1-1-1 0 0,0 1 1 0 0,-1-1 0 0 0,0 1 0 0 0,0-1 0 0 0,-1 0 0 0 0,-6 7 0 0 0,-2-2-99 0 0,1 1-1 0 0,-1-2 1 0 0,0 0 0 0 0,-1 0 0 0 0,0-2-1 0 0,0 1 1 0 0,-1-2 0 0 0,0 1 0 0 0,1-2-1 0 0,-2 0 1 0 0,1-1 0 0 0,0 0 0 0 0,-1-1-1 0 0,1 0 1 0 0,-1-2 0 0 0,0 0 0 0 0,0 0-1 0 0,1-1 1 0 0,-20-4 0 0 0,30 4-153 0 0,1-1-1 0 0,-1 1 1 0 0,1 0-1 0 0,0-1 1 0 0,-1 0 0 0 0,1 0-1 0 0,0 0 1 0 0,-3-3 0 0 0,5 5 65 0 0,0-1 0 0 0,0 0 1 0 0,0 0-1 0 0,1 1 0 0 0,-1-1 1 0 0,0 0-1 0 0,0 0 0 0 0,1 0 1 0 0,-1 0-1 0 0,1 0 0 0 0,-1 0 1 0 0,1 0-1 0 0,-1 0 0 0 0,1 0 1 0 0,-1 0-1 0 0,1 0 0 0 0,0 0 1 0 0,0 0-1 0 0,-1-1 0 0 0,1 1 1 0 0,0 0-1 0 0,0 0 0 0 0,0 0 1 0 0,0 0-1 0 0,1 0 0 0 0,-1-1 1 0 0,0 1-1 0 0,1-1 0 0 0,4-11-1200 0 0,2-1-93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56.857"/>
    </inkml:context>
    <inkml:brush xml:id="br0">
      <inkml:brushProperty name="width" value="0.1" units="cm"/>
      <inkml:brushProperty name="height" value="0.1" units="cm"/>
    </inkml:brush>
  </inkml:definitions>
  <inkml:trace contextRef="#ctx0" brushRef="#br0">3 219 8993 0 0,'16'-7'440'0'0,"-2"0"973"0"0,-16 3 127 0 0,-9-1 813 0 0,27 103 732 0 0,-17-53-2777 0 0,-1-1 0 0 0,-3 1 0 0 0,-1-1 0 0 0,-13 44 0 0 0,16-74-280 0 0,5-18-232 0 0,5-23-297 0 0,1-28 47 0 0,1-1-1 0 0,20-60 1 0 0,1-1 437 0 0,-25 92 1 0 0,1-4-10 0 0,0 0 0 0 0,21-52-1 0 0,-26 78 23 0 0,1 0 0 0 0,-1 0 0 0 0,1 0 0 0 0,0 0-1 0 0,0 0 1 0 0,0 1 0 0 0,0-1 0 0 0,0 0 0 0 0,4-2 0 0 0,-5 5 6 0 0,-1-1 0 0 0,1 1 1 0 0,0-1-1 0 0,0 1 1 0 0,0 0-1 0 0,0-1 0 0 0,0 1 1 0 0,-1 0-1 0 0,1 0 1 0 0,0 0-1 0 0,0 0 0 0 0,0 0 1 0 0,0 0-1 0 0,0 0 1 0 0,0 0-1 0 0,0 0 0 0 0,0 0 1 0 0,0 0-1 0 0,0 1 1 0 0,-1-1-1 0 0,1 0 0 0 0,0 1 1 0 0,0-1-1 0 0,0 0 0 0 0,0 1 1 0 0,-1-1-1 0 0,1 1 1 0 0,0 0-1 0 0,0-1 0 0 0,-1 1 1 0 0,1 0-1 0 0,-1-1 1 0 0,1 1-1 0 0,0 0 0 0 0,-1-1 1 0 0,1 1-1 0 0,0 1 1 0 0,12 16 114 0 0,0 1 0 0 0,-2 1 1 0 0,0 0-1 0 0,13 33 0 0 0,23 88 695 0 0,-12-12 4 0 0,-9-32-3289 0 0,-25-91 1838 0 0,0-1 0 0 0,0 0 0 0 0,0 0 0 0 0,-1 1 0 0 0,0 7-1 0 0,0-8-274 0 0,0 11-1203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7.239"/>
    </inkml:context>
    <inkml:brush xml:id="br0">
      <inkml:brushProperty name="width" value="0.1" units="cm"/>
      <inkml:brushProperty name="height" value="0.1" units="cm"/>
    </inkml:brush>
  </inkml:definitions>
  <inkml:trace contextRef="#ctx0" brushRef="#br0">0 90 6533 0 0,'23'6'313'0'0,"-1"-2"0"0"0,1 0 0 0 0,0-2 0 0 0,0 0 0 0 0,30-2 0 0 0,354-34 739 0 0,-91 7-425 0 0,1072-15 2101 0 0,-1387 42-2728 0 0,174-5 557 0 0,-279 26-714 0 0,92-19-1062 0 0,1 0 0 0 0,-23 8 0 0 0,30-8 51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57.182"/>
    </inkml:context>
    <inkml:brush xml:id="br0">
      <inkml:brushProperty name="width" value="0.1" units="cm"/>
      <inkml:brushProperty name="height" value="0.1" units="cm"/>
    </inkml:brush>
  </inkml:definitions>
  <inkml:trace contextRef="#ctx0" brushRef="#br0">0 94 11057 0 0,'0'-1'70'0'0,"1"0"-1"0"0,-1-1 1 0 0,1 1-1 0 0,-1 0 1 0 0,1 0-1 0 0,-1 0 1 0 0,1 0-1 0 0,-1 0 1 0 0,1-1-1 0 0,0 1 1 0 0,0 0-1 0 0,0 1 1 0 0,-1-1-1 0 0,1 0 1 0 0,0 0-1 0 0,0 0 1 0 0,0 0 0 0 0,0 1-1 0 0,1-1 1 0 0,-1 0-1 0 0,0 1 1 0 0,0-1-1 0 0,0 1 1 0 0,0 0-1 0 0,1-1 1 0 0,1 1-1 0 0,50-12 759 0 0,-16 5-725 0 0,0-1-1187 0 0,62-8 0 0 0,-81 14-57 0 0,0-2 0 0 0,25-7 0 0 0,-18 0-420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57.522"/>
    </inkml:context>
    <inkml:brush xml:id="br0">
      <inkml:brushProperty name="width" value="0.1" units="cm"/>
      <inkml:brushProperty name="height" value="0.1" units="cm"/>
    </inkml:brush>
  </inkml:definitions>
  <inkml:trace contextRef="#ctx0" brushRef="#br0">57 229 9333 0 0,'-8'-6'1147'0'0,"-1"0"0"0"0,1 0 0 0 0,-1 1-1 0 0,-13-6 1 0 0,35 49 1914 0 0,0 3-2619 0 0,-3 1 0 0 0,-2 1 0 0 0,-1-1 0 0 0,0 49 0 0 0,-3-45-350 0 0,-3-40-94 0 0,1 16-77 0 0,0-1 0 0 0,9 34 0 0 0,-11-54 7 0 0,1-1 0 0 0,-1 1 1 0 0,0 0-1 0 0,0-1 0 0 0,1 1 0 0 0,-1 0 1 0 0,0-1-1 0 0,1 1 0 0 0,-1 0 1 0 0,0-1-1 0 0,1 1 0 0 0,-1-1 1 0 0,1 1-1 0 0,-1-1 0 0 0,1 1 1 0 0,-1-1-1 0 0,1 1 0 0 0,0-1 1 0 0,-1 0-1 0 0,1 1 0 0 0,-1-1 1 0 0,1 0-1 0 0,0 1 0 0 0,0-1 1 0 0,-1 0-1 0 0,1 0 0 0 0,0 1 1 0 0,-1-1-1 0 0,1 0 0 0 0,0 0 1 0 0,0 0-1 0 0,-1 0 0 0 0,1 0 1 0 0,0 0-1 0 0,-1 0 0 0 0,1 0 1 0 0,0-1-1 0 0,0 1 0 0 0,-1 0 1 0 0,2-1-1 0 0,4-15-6750 0 0,-8 8 6230 0 0,1 1 0 0 0,0-1-1 0 0,1 0 1 0 0,0-14 0 0 0,-2-13 436 0 0,-33-119 248 0 0,24 116 327 0 0,1 0 0 0 0,2-1 0 0 0,2 1 0 0 0,-1-42 0 0 0,7 68-262 0 0,3-58 770 0 0,-2 64-805 0 0,0 0 0 0 0,0 0 0 0 0,1 1 0 0 0,-1-1 0 0 0,1 0 0 0 0,1 0-1 0 0,-1 1 1 0 0,1-1 0 0 0,3-5 0 0 0,-4 10-77 0 0,-1-1-1 0 0,1 1 1 0 0,-1-1-1 0 0,1 1 0 0 0,-1 0 1 0 0,1-1-1 0 0,0 1 1 0 0,0 0-1 0 0,-1 0 1 0 0,1 0-1 0 0,0 1 1 0 0,0-1-1 0 0,0 0 1 0 0,0 1-1 0 0,0-1 1 0 0,0 1-1 0 0,1 0 1 0 0,-1-1-1 0 0,0 1 1 0 0,0 0-1 0 0,0 0 1 0 0,0 1-1 0 0,0-1 1 0 0,0 0-1 0 0,0 1 1 0 0,0-1-1 0 0,0 1 0 0 0,3 0 1 0 0,6 4 133 0 0,0-1 0 0 0,0 1 0 0 0,17 11 0 0 0,-23-13-88 0 0,23 15 301 0 0,36 28 0 0 0,-51-36-243 0 0,-1 1 1 0 0,-1 0 0 0 0,0 1 0 0 0,19 25 0 0 0,-28-34-123 0 0,-1-1-1 0 0,1 1 1 0 0,0-1 0 0 0,-1 1 0 0 0,0 0 0 0 0,0-1-1 0 0,0 1 1 0 0,0 0 0 0 0,0 0 0 0 0,0 0 0 0 0,-1 0-1 0 0,1 0 1 0 0,-1 0 0 0 0,0 0 0 0 0,0 0 0 0 0,0 0-1 0 0,0 0 1 0 0,-1 0 0 0 0,1 0 0 0 0,-1 0 0 0 0,0 0-1 0 0,0-1 1 0 0,0 1 0 0 0,0 0 0 0 0,-2 3 0 0 0,-1 0-11 0 0,0-1 0 0 0,-1 1 1 0 0,0-1-1 0 0,0-1 1 0 0,0 1-1 0 0,0-1 0 0 0,-1 0 1 0 0,1 0-1 0 0,-1 0 0 0 0,-6 2 1 0 0,-17 7-925 0 0,1-1 0 0 0,-2-1 0 0 0,1-2 0 0 0,-1-1 0 0 0,-1-2 0 0 0,-46 5 0 0 0,45-8-820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58.096"/>
    </inkml:context>
    <inkml:brush xml:id="br0">
      <inkml:brushProperty name="width" value="0.1" units="cm"/>
      <inkml:brushProperty name="height" value="0.1" units="cm"/>
    </inkml:brush>
  </inkml:definitions>
  <inkml:trace contextRef="#ctx0" brushRef="#br0">13 52 9909 0 0,'-2'-5'55'0'0,"-7"-19"143"0"0,9 23-155 0 0,-1 0 0 0 0,1 0 1 0 0,0 0-1 0 0,0 0 0 0 0,0 0 0 0 0,0 0 1 0 0,0 0-1 0 0,0 0 0 0 0,0 0 0 0 0,0 0 1 0 0,1 0-1 0 0,-1 0 0 0 0,0 0 1 0 0,0 0-1 0 0,1 0 0 0 0,-1 0 0 0 0,1 0 1 0 0,-1 0-1 0 0,1 0 0 0 0,-1 1 0 0 0,2-2 1 0 0,-1 2 8 0 0,-1 0 1 0 0,1 0-1 0 0,-1 0 0 0 0,1 0 1 0 0,0 0-1 0 0,-1 0 1 0 0,1 0-1 0 0,-1 0 1 0 0,1 0-1 0 0,-1 0 1 0 0,1 1-1 0 0,-1-1 1 0 0,1 0-1 0 0,0 0 0 0 0,-1 1 1 0 0,1-1-1 0 0,-1 0 1 0 0,0 1-1 0 0,1-1 1 0 0,-1 0-1 0 0,1 1 1 0 0,-1-1-1 0 0,1 1 1 0 0,-1-1-1 0 0,0 1 0 0 0,1-1 1 0 0,-1 1-1 0 0,12 15 705 0 0,3 11 175 0 0,-1 1-1 0 0,19 51 1 0 0,-28-64-719 0 0,13 35 185 0 0,-2 1 1 0 0,-2 1-1 0 0,-3 0 1 0 0,-2 0 0 0 0,2 54-1 0 0,-9-57-283 0 0,-3-1-1 0 0,-1 1 1 0 0,-10 53-1 0 0,-8-4-57 0 0,11-63-47 0 0,2 1 0 0 0,1-1 0 0 0,2 1 0 0 0,1 48-1 0 0,9-55-77 0 0,-6-28 48 0 0,0 0 0 0 0,0-1 0 0 0,0 1 0 0 0,1 0 1 0 0,-1 0-1 0 0,0 0 0 0 0,0 0 0 0 0,1-1 0 0 0,-1 1 0 0 0,1 0 0 0 0,-1 0 0 0 0,0 0 0 0 0,1-1 0 0 0,-1 1 1 0 0,1 0-1 0 0,0-1 0 0 0,-1 1 0 0 0,1 0 0 0 0,0-1 0 0 0,-1 1 0 0 0,1-1 0 0 0,0 1 0 0 0,-1-1 1 0 0,1 0-1 0 0,0 1 0 0 0,0-1 0 0 0,0 0 0 0 0,1 1 0 0 0,-1-1-36 0 0,0-1-1 0 0,0 0 1 0 0,0 1 0 0 0,0-1-1 0 0,0 0 1 0 0,0 0 0 0 0,0 1-1 0 0,0-1 1 0 0,0 0-1 0 0,0 0 1 0 0,-1 0 0 0 0,1 0-1 0 0,0 0 1 0 0,-1 0 0 0 0,1-1-1 0 0,0 1 1 0 0,-1 0 0 0 0,1-2-1 0 0,6-27-599 0 0,-5 20 250 0 0,1-26-658 0 0,-3 30 901 0 0,0-1 1 0 0,0 0-1 0 0,1 1 1 0 0,2-9-1 0 0,0 14 162 0 0,-1-1 1 0 0,1 0-1 0 0,0 0 0 0 0,-1 1 0 0 0,1 0 0 0 0,0-1 0 0 0,0 1 0 0 0,0 0 0 0 0,6-1 0 0 0,-3 1 3 0 0,53-16 39 0 0,2 4-1 0 0,-1 1 1 0 0,64-2 0 0 0,262-35 561 0 0,525-113 2091 0 0,-686 123-2167 0 0,-194 33-418 0 0,17-2 262 0 0,48-14-1 0 0,-96 22-366 0 0,0 0 0 0 0,-1 0-1 0 0,1 0 1 0 0,0 0 0 0 0,0 0 0 0 0,0 0 0 0 0,0 0-1 0 0,-1-1 1 0 0,1 1 0 0 0,0 0 0 0 0,0 0-1 0 0,0 0 1 0 0,0 0 0 0 0,-1 0 0 0 0,1 0 0 0 0,0-1-1 0 0,0 1 1 0 0,0 0 0 0 0,0 0 0 0 0,0 0-1 0 0,0-1 1 0 0,-1 1 0 0 0,1 0 0 0 0,0 0 0 0 0,0 0-1 0 0,0 0 1 0 0,0-1 0 0 0,0 1 0 0 0,0 0-1 0 0,0 0 1 0 0,0 0 0 0 0,0-1 0 0 0,0 1 0 0 0,0 0-1 0 0,0 0 1 0 0,0-1 0 0 0,0 1 0 0 0,0 0-1 0 0,0 0 1 0 0,0 0 0 0 0,0-1 0 0 0,0 1 0 0 0,1 0-1 0 0,-1 0 1 0 0,0 0 0 0 0,0 0 0 0 0,0-1-1 0 0,0 1 1 0 0,0 0 0 0 0,0 0 0 0 0,1 0 0 0 0,-1 0-1 0 0,0 0 1 0 0,0-1 0 0 0,0 1 0 0 0,0 0-1 0 0,1 0 1 0 0,-1 0 0 0 0,0 0 0 0 0,1 0-1 0 0,-23-8-58 0 0,18 7 27 0 0,-25-10-402 0 0,22 8 89 0 0,-1 0-1 0 0,1 0 1 0 0,-1 0-1 0 0,0 1 1 0 0,1 0 0 0 0,-1 0-1 0 0,0 1 1 0 0,-1 0-1 0 0,1 1 1 0 0,0 0-1 0 0,-12 1 1 0 0,-4 4-1230 0 0,3-4-154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2:58.796"/>
    </inkml:context>
    <inkml:brush xml:id="br0">
      <inkml:brushProperty name="width" value="0.1" units="cm"/>
      <inkml:brushProperty name="height" value="0.1" units="cm"/>
    </inkml:brush>
  </inkml:definitions>
  <inkml:trace contextRef="#ctx0" brushRef="#br0">177 455 6813 0 0,'-4'0'4'0'0,"-87"-9"1063"0"0,83 8-744 0 0,1-1 0 0 0,-1 1 0 0 0,1-2 0 0 0,-1 1 1 0 0,1-1-1 0 0,0 0 0 0 0,0 0 0 0 0,0-1 0 0 0,-8-6 1 0 0,15 10-304 0 0,0 0 1 0 0,0 0 0 0 0,0-1 0 0 0,0 1-1 0 0,0 0 1 0 0,0 0 0 0 0,-1 0-1 0 0,1 0 1 0 0,0 0 0 0 0,1-1 0 0 0,-1 1-1 0 0,0 0 1 0 0,0 0 0 0 0,0 0 0 0 0,0 0-1 0 0,0-1 1 0 0,0 1 0 0 0,0 0-1 0 0,0 0 1 0 0,0 0 0 0 0,0 0 0 0 0,0 0-1 0 0,0-1 1 0 0,0 1 0 0 0,0 0 0 0 0,1 0-1 0 0,-1 0 1 0 0,0 0 0 0 0,0 0-1 0 0,0 0 1 0 0,0 0 0 0 0,0 0 0 0 0,0-1-1 0 0,1 1 1 0 0,-1 0 0 0 0,0 0-1 0 0,0 0 1 0 0,0 0 0 0 0,0 0 0 0 0,0 0-1 0 0,1 0 1 0 0,-1 0 0 0 0,0 0 0 0 0,0 0-1 0 0,0 0 1 0 0,1 0 0 0 0,15-5 287 0 0,17-3-200 0 0,257-44 867 0 0,467-80 1191 0 0,2 28-1333 0 0,-660 93-648 0 0,526-62 2498 0 0,-615 71-1653 0 0,-10-1-278 0 0,-19-2 88 0 0,-30-3-646 0 0,36 6-220 0 0,10 1 19 0 0,1 0 0 0 0,-1 1 0 0 0,0-1 0 0 0,1 1 0 0 0,-1 0 0 0 0,0 0 0 0 0,1 0 0 0 0,-1 0 0 0 0,-5 1 0 0 0,7 3 3 0 0,0 0 0 0 0,0 0 0 0 0,1-1-1 0 0,-1 1 1 0 0,1 0 0 0 0,0 0 0 0 0,0 7 0 0 0,0-9 8 0 0,10 165 124 0 0,-5-114-82 0 0,14 81 136 0 0,-9-71-50 0 0,29 101-1 0 0,-22-101 223 0 0,15 101-1 0 0,-18-59 393 0 0,-7-91-750 0 0,-2-3 297 0 0,-5-11-282 0 0,0 1-1 0 0,0-1 1 0 0,-1 1 0 0 0,1-1-1 0 0,0 1 1 0 0,-1-1-1 0 0,1 1 1 0 0,-1-1 0 0 0,1 0-1 0 0,0 1 1 0 0,-1-1 0 0 0,1 0-1 0 0,-1 1 1 0 0,1-1-1 0 0,-1 0 1 0 0,1 0 0 0 0,-1 0-1 0 0,1 1 1 0 0,-1-1 0 0 0,1 0-1 0 0,-1 0 1 0 0,1 0-1 0 0,-1 0 1 0 0,0 0 0 0 0,1 0-1 0 0,-2 0 1 0 0,-54 9 40 0 0,-262 30-2218 0 0,99-24-1006 0 0,80 2 941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00.596"/>
    </inkml:context>
    <inkml:brush xml:id="br0">
      <inkml:brushProperty name="width" value="0.1" units="cm"/>
      <inkml:brushProperty name="height" value="0.1" units="cm"/>
    </inkml:brush>
  </inkml:definitions>
  <inkml:trace contextRef="#ctx0" brushRef="#br0">2388 36 7005 0 0,'-4'-2'229'0'0,"4"3"-220"0"0,0-1 0 0 0,-1 0 0 0 0,1 0 1 0 0,0 0-1 0 0,0 0 0 0 0,0 0 0 0 0,0 0 0 0 0,-1 0 0 0 0,1 0 0 0 0,0 0 0 0 0,0 0 0 0 0,0 0 0 0 0,0 0 0 0 0,-1 0 0 0 0,1 0 0 0 0,0 0 0 0 0,0 0 0 0 0,0-1 0 0 0,0 1 0 0 0,0 0 0 0 0,-1 0 0 0 0,1 0 0 0 0,0 0 0 0 0,0 0 0 0 0,0 0 0 0 0,0 0 0 0 0,0 0 0 0 0,0-1 0 0 0,-1 1 0 0 0,1 0 1 0 0,0 0-1 0 0,0 0 0 0 0,0 0 0 0 0,0 0 0 0 0,0-1 0 0 0,0 1 0 0 0,0 0 0 0 0,0 0 0 0 0,0 0 0 0 0,0 0 0 0 0,0-1 0 0 0,0 1 0 0 0,0 0 0 0 0,0 0 0 0 0,0 0 0 0 0,0-21 3154 0 0,0 20-3073 0 0,-1 1 0 0 0,1-1-1 0 0,0 1 1 0 0,0 0 0 0 0,0-1-1 0 0,0 1 1 0 0,0 0 0 0 0,0-1 0 0 0,0 1-1 0 0,0 0 1 0 0,-1-1 0 0 0,1 1 0 0 0,0 0-1 0 0,0-1 1 0 0,0 1 0 0 0,-1 0-1 0 0,1-1 1 0 0,0 1 0 0 0,0 0 0 0 0,-1 0-1 0 0,1-1 1 0 0,0 1 0 0 0,-1 0 0 0 0,1 0-1 0 0,0 0 1 0 0,-1-1 0 0 0,1 1 0 0 0,0 0-1 0 0,-1 0 1 0 0,1 0 0 0 0,0 0-1 0 0,-1 0 1 0 0,1 0 0 0 0,-1 0 0 0 0,1 0-1 0 0,0 0 1 0 0,-1 0 0 0 0,1 0 0 0 0,0 0-1 0 0,-1 0 1 0 0,1 0 0 0 0,-1 0-1 0 0,1 0 1 0 0,0 0 0 0 0,-1 0 0 0 0,1 1-1 0 0,0-1 1 0 0,-1 0 0 0 0,1 0 0 0 0,0 0-1 0 0,-1 1 1 0 0,1-1 0 0 0,5 29 977 0 0,50 402 2087 0 0,-51-378-2994 0 0,2 60 115 0 0,2 40-72 0 0,-8-152-158 0 0,-12-23 274 0 0,11 21-329 0 0,0 0 1 0 0,1 0-1 0 0,-1 1 1 0 0,0-1-1 0 0,0 0 1 0 0,0 0 0 0 0,0 0-1 0 0,0 1 1 0 0,0-1-1 0 0,0 0 1 0 0,0 1-1 0 0,0-1 1 0 0,0 1-1 0 0,0-1 1 0 0,0 1-1 0 0,0 0 1 0 0,0-1-1 0 0,0 1 1 0 0,-1 0-1 0 0,1 0 1 0 0,-1 0-1 0 0,1 0 25 0 0,-2-1-2 0 0,0 0 0 0 0,1 0 0 0 0,-1 0 1 0 0,0 1-1 0 0,0 0 0 0 0,0-1 0 0 0,0 1 0 0 0,-3 1 1 0 0,-31 1-12 0 0,0 2 0 0 0,-65 15 0 0 0,42-6 68 0 0,-431 89 141 0 0,-285 50 131 0 0,642-130-333 0 0,-564 80 127 0 0,657-97-108 0 0,41-5-39 0 0,0 0 0 0 0,0-1 1 0 0,0 1-1 0 0,0 0 1 0 0,0-1-1 0 0,0 1 0 0 0,1 0 1 0 0,-1-1-1 0 0,0 1 1 0 0,0 0-1 0 0,0-1 0 0 0,1 1 1 0 0,-1 0-1 0 0,0 0 1 0 0,0-1-1 0 0,1 1 0 0 0,-1 0 1 0 0,0 0-1 0 0,0 0 1 0 0,1-1-1 0 0,-1 1 0 0 0,0 0 1 0 0,1 0-1 0 0,-1 0 1 0 0,0 0-1 0 0,1 0 0 0 0,-1 0 1 0 0,0 0-1 0 0,1-1 1 0 0,-1 1-1 0 0,0 0 0 0 0,1 0 1 0 0,-1 0-1 0 0,0 0 1 0 0,1 1-1 0 0,-1-1 0 0 0,0 0 1 0 0,1 0-1 0 0,2-1-171 0 0,0 1 0 0 0,0-1-1 0 0,-1 0 1 0 0,1 0 0 0 0,0 0-1 0 0,0 0 1 0 0,4-3 0 0 0,16-6-1915 0 0,-12 6 325 0 0,-21 6-1936 0 0,1-2 2051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00.939"/>
    </inkml:context>
    <inkml:brush xml:id="br0">
      <inkml:brushProperty name="width" value="0.1" units="cm"/>
      <inkml:brushProperty name="height" value="0.1" units="cm"/>
    </inkml:brush>
  </inkml:definitions>
  <inkml:trace contextRef="#ctx0" brushRef="#br0">248 50 8793 0 0,'-29'-16'251'0'0,"28"15"-133"0"0,0 0 0 0 0,0 0 1 0 0,0 0-1 0 0,0 0 0 0 0,0 0 0 0 0,0 0 0 0 0,0 0 1 0 0,0-1-1 0 0,0 1 0 0 0,1 0 0 0 0,-1-1 0 0 0,1 1 1 0 0,-1-1-1 0 0,1 1 0 0 0,-1 0 0 0 0,1-1 0 0 0,0 1 1 0 0,-1-4-1 0 0,1 5-57 0 0,1 0 1 0 0,-1-1-1 0 0,0 1 1 0 0,0 0-1 0 0,0-1 1 0 0,0 1-1 0 0,0 0 1 0 0,1-1 0 0 0,-1 1-1 0 0,0 0 1 0 0,0 0-1 0 0,1-1 1 0 0,-1 1-1 0 0,0 0 1 0 0,0 0-1 0 0,1-1 1 0 0,-1 1-1 0 0,0 0 1 0 0,1 0-1 0 0,-1 0 1 0 0,0-1-1 0 0,1 1 1 0 0,-1 0 0 0 0,0 0-1 0 0,1 0 1 0 0,-1 0-1 0 0,1 0 1 0 0,-1 0-38 0 0,0 0 1 0 0,0 0-1 0 0,0 0 1 0 0,0-1 0 0 0,0 1-1 0 0,1 0 1 0 0,-1 0-1 0 0,0 0 1 0 0,0 0-1 0 0,0 0 1 0 0,0 0 0 0 0,0 0-1 0 0,0 0 1 0 0,1 0-1 0 0,-1 0 1 0 0,0 0-1 0 0,0 0 1 0 0,0 0 0 0 0,0 0-1 0 0,0 0 1 0 0,1 0-1 0 0,-1 0 1 0 0,0 0-1 0 0,0 0 1 0 0,0 0 0 0 0,0 0-1 0 0,0 0 1 0 0,0 0-1 0 0,1 1 1 0 0,-1-1 0 0 0,0 0-1 0 0,0 0 1 0 0,0 0-1 0 0,0 0 1 0 0,0 0-1 0 0,0 0 1 0 0,0 0 0 0 0,0 0-1 0 0,1 0 1 0 0,-1 1-1 0 0,0-1 1 0 0,0 0-1 0 0,0 0 1 0 0,0 0 0 0 0,0 0-1 0 0,0 0 1 0 0,0 0-1 0 0,0 1 1 0 0,0-1-1 0 0,0 0 1 0 0,0 0 0 0 0,0 0-1 0 0,0 0 1 0 0,0 0-1 0 0,0 0 1 0 0,0 1 0 0 0,0-1-1 0 0,0 0 1 0 0,-6 14 11 0 0,1-1 1 0 0,1 1 0 0 0,0 0-1 0 0,-2 22 1 0 0,2-12-20 0 0,0-5-21 0 0,-1 0 1 0 0,-1 0 0 0 0,0 0-1 0 0,-2-1 1 0 0,0 0 0 0 0,-13 21-1 0 0,14-28 3 0 0,0-1-1 0 0,-1 0 0 0 0,0 0 0 0 0,0-1 1 0 0,-1 0-1 0 0,-1 0 0 0 0,0-1 0 0 0,0 0 1 0 0,0-1-1 0 0,-20 11 0 0 0,29-18 4 0 0,1 0-1 0 0,0 0 1 0 0,-1 1-1 0 0,1-1 1 0 0,-1 0 0 0 0,1 0-1 0 0,0 1 1 0 0,-1-1-1 0 0,1 0 1 0 0,-1 0 0 0 0,1 0-1 0 0,0 0 1 0 0,-1 0-1 0 0,1 1 1 0 0,-1-1 0 0 0,1 0-1 0 0,-1 0 1 0 0,1 0-1 0 0,-1 0 1 0 0,1 0 0 0 0,-1-1-1 0 0,1 1 1 0 0,0 0-1 0 0,-1 0 1 0 0,1 0 0 0 0,-1 0-1 0 0,1 0 1 0 0,-1-1-1 0 0,1 1 3 0 0,0-1-1 0 0,0 0 0 0 0,0 1 0 0 0,1-1 0 0 0,-1 1 1 0 0,0-1-1 0 0,0 1 0 0 0,1-1 0 0 0,-1 1 0 0 0,0-1 1 0 0,0 1-1 0 0,1 0 0 0 0,-1-1 0 0 0,1 1 1 0 0,-1-1-1 0 0,0 1 0 0 0,1 0 0 0 0,-1-1 0 0 0,1 1 1 0 0,-1 0-1 0 0,1-1 0 0 0,-1 1 0 0 0,2 0 0 0 0,22-16 412 0 0,1 2-1 0 0,45-19 0 0 0,-57 29-250 0 0,-1 0-1 0 0,1 0 0 0 0,0 1 0 0 0,1 1 0 0 0,-1 0 0 0 0,0 1 0 0 0,1 1 0 0 0,15 1 0 0 0,-14 0-58 0 0,0 1 0 0 0,-1 1-1 0 0,1 0 1 0 0,-1 1 0 0 0,0 0 0 0 0,25 12-1 0 0,-31-12-165 0 0,-1 1 0 0 0,1-1 0 0 0,-1 1 1 0 0,0 0-1 0 0,-1 1 0 0 0,1-1 0 0 0,-1 1 0 0 0,0 1 0 0 0,0-1 0 0 0,-1 1 0 0 0,0 0 0 0 0,0 0 0 0 0,4 11 0 0 0,-7-16-68 0 0,-2 0-1 0 0,1 0 0 0 0,0 1 1 0 0,0-1-1 0 0,-1 0 1 0 0,1 0-1 0 0,-1 1 0 0 0,0-1 1 0 0,1 1-1 0 0,-1-1 1 0 0,0 0-1 0 0,-1 1 0 0 0,1-1 1 0 0,0 0-1 0 0,-1 1 0 0 0,1-1 1 0 0,-1 0-1 0 0,0 1 1 0 0,-2 3-1 0 0,-5 28-2027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0T05:03:02.287"/>
    </inkml:context>
    <inkml:brush xml:id="br0">
      <inkml:brushProperty name="width" value="0.1" units="cm"/>
      <inkml:brushProperty name="height" value="0.1" units="cm"/>
    </inkml:brush>
  </inkml:definitions>
  <inkml:trace contextRef="#ctx0" brushRef="#br0">237 147 4372,'1'11'409,"0"-9"52,-1-7 77,0 5-489,0 0 1,0 0 0,0 0-1,0 1 1,1-1-1,-1 0 1,0 0 198,0 1-199,0-1 1,1 0-1,-1 0 1,0 0-1,0 0 1,0 0-1,0 0 1,0 0-1,0 0 1,1 0 0,-1 0-1,0 0 1,0 0-1,0 0 1,0 0-1,1 0 1,-1 0-1,0 0 1,0 0 0,0 0-1,0 0 1,0 0-1,1 0 1,-1 0-1,0 0 1,0 0-1,0 0 1,0 0 0,0 0-1,1 0 1,-1 0-1,0-1 100,0 1-100,0 0 1,0 0 0,1 0-1,13-10 2047,-9 6-1096,-1 1 0,0-1 0,1-1-1,4-6 1,-4 3-4,-1 0-1,-1 0 0,0 0 1,3-12-1,-5 18-983,-1 0-1,0 0 1,0 0 0,0 0-1,-1 0 1,1 0-1,0 0 1,-1 0 0,0 0-1,1 0 1,-1 0-1,0 0 1,0 0 0,0 1-1,0-1 1,0 0-1,0 1 1,0-1 0,-1 0-1,1 1 1,-1 0-1,1-1 1,-1 1 0,-3-2-1,2 0-31,-1 1 0,1-1 0,-1 1 0,0 0 0,0 1 0,0-1 0,0 1 0,0-1 0,0 1 0,0 0 0,-7 0 0,-4 2 4,0 1-1,1 0 1,-1 1-1,0 0 1,1 1 0,-1 1-1,1 1 1,1 0-1,-1 0 1,1 1-1,-25 18 1,34-22 15,1 0 0,-1 0 0,1 0 0,0 1 0,-1-1 0,1 1 0,1-1 0,-1 1 0,-2 5 0,5-8 1,-1 0 0,1 1-1,-1-1 1,1 0 0,0 1 0,-1-1-1,1 1 1,0-1 0,0 0 0,0 1-1,0-1 1,1 1 0,-1-1 0,0 0-1,1 1 1,-1-1 0,0 0-1,1 1 1,0-1 0,-1 0 0,1 1-1,0-1 1,-1 0 0,1 0 0,0 0-1,0 0 1,0 0 0,0 0 0,0 0-1,0 0 1,1 0 0,-1 0-1,2 0 1,9 6 5,-1 0 0,1-1 0,1 0 0,-1-1 0,23 6 0,70 8 18,-68-13 4,41 11 1,-66-13-30,0 0 1,0 0 0,0 1 0,20 12-1,-30-16 3,0 0-1,0 1 0,0-1 0,0 0 0,0 1 0,-1 0 0,1-1 0,0 1 1,-1 0-1,0 0 0,1 0 0,-1 0 0,0 0 0,0 0 0,0 0 0,0 0 1,0 1-1,-1-1 0,1 0 0,0 0 0,-1 1 0,0-1 0,0 0 0,0 1 0,0-1 1,0 0-1,0 1 0,0-1 0,-1 0 0,1 1 0,-1-1 0,0 0 0,-1 5 1,-1-2-10,-1 1 0,1 0 1,-1-1-1,0 1 0,0-1 1,-1 0-1,1-1 0,-1 1 1,0-1-1,-1 0 0,1 0 1,-1-1-1,1 1 0,-1-1 1,0 0-1,0-1 0,-1 1 1,1-1-1,0-1 0,-1 1 1,-12 0-1,-8 1-230,1-2 0,-1-2 0,0 0 0,-28-5 0,49 4 90,1 1 0,-1 0 0,0-1 1,1 0-1,0-1 0,-1 1 0,1-1 0,0 0 0,0 0 0,1 0 1,-1-1-1,1 0 0,-1 0 0,1 0 0,0 0 0,-4-8 0,1 3-448,1-1 0,0 0 0,1-1-1,0 1 1,0-1 0,1 0 0,-4-18-1,7 25 381,0 0 0,0-1-1,1 1 1,-1 0-1,1-1 1,0 1-1,0-1 1,0 1 0,1 0-1,0-1 1,0 1-1,0 0 1,0-1-1,0 1 1,1 0 0,0 0-1,0 0 1,0 0-1,0 0 1,1 1-1,-1-1 1,1 1 0,0-1-1,0 1 1,4-3-1,9-6-757</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02.616"/>
    </inkml:context>
    <inkml:brush xml:id="br0">
      <inkml:brushProperty name="width" value="0.1" units="cm"/>
      <inkml:brushProperty name="height" value="0.1" units="cm"/>
    </inkml:brush>
  </inkml:definitions>
  <inkml:trace contextRef="#ctx0" brushRef="#br0">22 11 8529 0 0,'6'-6'1694'0'0,"-7"6"-1496"0"0,0 0 0 0 0,0 1 0 0 0,0-1 0 0 0,0 0 0 0 0,0 0 0 0 0,0 0 0 0 0,0 0 0 0 0,0 0-1 0 0,0-1 1 0 0,0 1 0 0 0,0 0 0 0 0,0 0 0 0 0,0-1 0 0 0,1 1 0 0 0,-1 0 0 0 0,-1-1 0 0 0,-8-1 2371 0 0,10 3-2547 0 0,0 0 0 0 0,0 0 0 0 0,0 0 0 0 0,0 0 0 0 0,0 0 0 0 0,0 0 0 0 0,0 0 0 0 0,1 0 0 0 0,-1 0 0 0 0,0 0 0 0 0,1 0 0 0 0,-1 0 0 0 0,1-1 0 0 0,-1 1 0 0 0,1 0 0 0 0,0 1 1 0 0,14 29 215 0 0,-2 0 0 0 0,-2 1 0 0 0,0 0 0 0 0,-2 1 1 0 0,-2 0-1 0 0,-1 1 0 0 0,-2 0 0 0 0,-1-1 1 0 0,-1 40-1 0 0,-2-57-476 0 0,2 1-1 0 0,0-1 1 0 0,0 0 0 0 0,2 1 0 0 0,5 17 0 0 0,-9-34 173 0 0,0 0 0 0 0,0 0 0 0 0,0 0 0 0 0,0 0 0 0 0,0 0 0 0 0,0 1 0 0 0,0-1 0 0 0,0 0 0 0 0,0 0 0 0 0,0 0 0 0 0,1 0 0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03.003"/>
    </inkml:context>
    <inkml:brush xml:id="br0">
      <inkml:brushProperty name="width" value="0.1" units="cm"/>
      <inkml:brushProperty name="height" value="0.1" units="cm"/>
    </inkml:brush>
  </inkml:definitions>
  <inkml:trace contextRef="#ctx0" brushRef="#br0">2 89 8761 0 0,'0'0'77'0'0,"0"-1"0"0"0,0 1 0 0 0,0-1 0 0 0,-1 0 0 0 0,1 1 0 0 0,0-1 0 0 0,0 1 0 0 0,0-1 0 0 0,0 1 0 0 0,0-1 0 0 0,0 1 0 0 0,0-1 0 0 0,0 0 0 0 0,0 1 0 0 0,1-1 0 0 0,-1 1 0 0 0,0-1 0 0 0,0 1 0 0 0,0-1 0 0 0,1 1 0 0 0,-1-1 0 0 0,0 1 0 0 0,0-1 0 0 0,1 0 0 0 0,2 3 1174 0 0,-3 13-702 0 0,-3-2-189 0 0,2 1-1 0 0,0-1 1 0 0,0 0 0 0 0,1 0-1 0 0,2 15 1 0 0,-1-24-280 0 0,0 1 0 0 0,0 0 0 0 0,1-1 0 0 0,-1 1 1 0 0,1-1-1 0 0,0 0 0 0 0,0 1 0 0 0,1-1 0 0 0,-1 0 0 0 0,1 0 0 0 0,0-1 0 0 0,0 1 1 0 0,0 0-1 0 0,1-1 0 0 0,-1 0 0 0 0,1 0 0 0 0,6 4 0 0 0,-1-1-54 0 0,1 0-1 0 0,1-1 1 0 0,-1 0 0 0 0,1-1-1 0 0,0 0 1 0 0,0-1 0 0 0,0 0-1 0 0,0 0 1 0 0,0-1 0 0 0,1-1-1 0 0,-1 0 1 0 0,14 0 0 0 0,-19-2-28 0 0,0 1 0 0 0,0 0 0 0 0,0-1 0 0 0,0 0 0 0 0,-1-1 0 0 0,1 1 0 0 0,0-1 0 0 0,-1 0 0 0 0,1 0 0 0 0,-1-1 0 0 0,0 1 0 0 0,0-1 0 0 0,0-1 0 0 0,0 1 0 0 0,0-1 0 0 0,-1 1 0 0 0,0-1 0 0 0,0-1 0 0 0,0 1 0 0 0,0-1 0 0 0,0 1 0 0 0,-1-1 0 0 0,0 0 0 0 0,0 0 0 0 0,3-8 0 0 0,-4 6-1 0 0,0-1 0 0 0,0 1 0 0 0,-1-1 0 0 0,0 1 0 0 0,0-1 0 0 0,-1 1 0 0 0,0-1 0 0 0,-1 0 0 0 0,1 1 0 0 0,-2-1 0 0 0,-2-10 0 0 0,-3-9 4 0 0,-18-44-1 0 0,24 69 6 0 0,1 1-1 0 0,-1-1 1 0 0,0 0 0 0 0,0 0-1 0 0,0 0 1 0 0,0 0-1 0 0,-1 1 1 0 0,1-1-1 0 0,0 1 1 0 0,-2-2-1 0 0,3 2 0 0 0,-1 1-1 0 0,1 0 1 0 0,0 0 0 0 0,0 0-1 0 0,0 0 1 0 0,0 0 0 0 0,-1 0 0 0 0,1 0-1 0 0,0 0 1 0 0,0 0 0 0 0,0 0-1 0 0,0 0 1 0 0,-1 0 0 0 0,1 0-1 0 0,0 0 1 0 0,0 0 0 0 0,0 0-1 0 0,-1 0 1 0 0,1 0 0 0 0,0 0 0 0 0,0 0-1 0 0,0 0 1 0 0,0 0 0 0 0,-1 0-1 0 0,1 0 1 0 0,0 0 0 0 0,0 0-1 0 0,0 0 1 0 0,0 1 0 0 0,0-1-1 0 0,-1 0 1 0 0,1 0 0 0 0,0 0-1 0 0,0 0 1 0 0,0 0 0 0 0,0 1 0 0 0,-4 13 375 0 0,4 0-143 0 0,0 1 0 0 0,1 0 1 0 0,1 0-1 0 0,1-1 1 0 0,0 1-1 0 0,5 15 1 0 0,5 27 233 0 0,-10-35-439 0 0,1 0 0 0 0,1 0 0 0 0,1-1 0 0 0,1 0 1 0 0,0 0-1 0 0,19 34 0 0 0,-23-50-246 0 0,1-1 0 0 0,-1 0 0 0 0,1 0 0 0 0,0 0 1 0 0,0 0-1 0 0,1 0 0 0 0,5 3 0 0 0,14 12-3008 0 0,-1-5-115 0 0,-12-5 1322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03.376"/>
    </inkml:context>
    <inkml:brush xml:id="br0">
      <inkml:brushProperty name="width" value="0.1" units="cm"/>
      <inkml:brushProperty name="height" value="0.1" units="cm"/>
    </inkml:brush>
  </inkml:definitions>
  <inkml:trace contextRef="#ctx0" brushRef="#br0">28 2 11629 0 0,'-1'0'77'0'0,"0"-1"0"0"0,0 1 0 0 0,0 0 0 0 0,0 0 1 0 0,0 0-1 0 0,-1 0 0 0 0,1 0 0 0 0,0 0 0 0 0,0 0 0 0 0,0 0 0 0 0,0 0 0 0 0,0 0 0 0 0,0 1 1 0 0,-1-1-1 0 0,1 0 0 0 0,0 1 0 0 0,0-1 0 0 0,-1 1 0 0 0,1 0 4 0 0,1 0 1 0 0,-1-1-1 0 0,1 1 1 0 0,0-1-1 0 0,-1 1 1 0 0,1 0-1 0 0,-1 0 0 0 0,1-1 1 0 0,0 1-1 0 0,0 0 1 0 0,-1-1-1 0 0,1 1 1 0 0,0 0-1 0 0,0 0 0 0 0,0 0 1 0 0,0-1-1 0 0,0 1 1 0 0,0 0-1 0 0,0 0 1 0 0,0 0-1 0 0,1 4 160 0 0,0 0 0 0 0,0 0-1 0 0,1 0 1 0 0,-1-1 0 0 0,1 1 0 0 0,1-1-1 0 0,2 6 1 0 0,14 29 4 0 0,-1 0 0 0 0,-2 2 0 0 0,-2 0 0 0 0,10 50 0 0 0,-2-15-1343 0 0,-20-66-122 0 0,0 0 0 0 0,0 0 1 0 0,0 14-1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20.800"/>
    </inkml:context>
    <inkml:brush xml:id="br0">
      <inkml:brushProperty name="width" value="0.1" units="cm"/>
      <inkml:brushProperty name="height" value="0.1" units="cm"/>
    </inkml:brush>
  </inkml:definitions>
  <inkml:trace contextRef="#ctx0" brushRef="#br0">40 199 4964 0 0,'5'2'67'0'0,"-5"-2"76"0"0,-10 0-43 0 0,10 0-100 0 0,-1 0 51 0 0,1 0-17 0 0,0 0 0 0 0,0 0 0 0 0,0-1 0 0 0,0 1 0 0 0,0 0 0 0 0,-1 0 0 0 0,1-1 0 0 0,0 1 0 0 0,0 0 0 0 0,0 0 0 0 0,0-1 0 0 0,-1 1 0 0 0,1 0 0 0 0,0 0 0 0 0,0 0 0 0 0,0-1 0 0 0,-1 1 0 0 0,1 0 0 0 0,0 0 0 0 0,0 0 0 0 0,-1 0 0 0 0,1 0 0 0 0,0 0 0 0 0,-1-1 0 0 0,1 1 0 0 0,0 0 0 0 0,0 0 0 0 0,-1 0 0 0 0,1 0 0 0 0,0 0 0 0 0,-1 0 0 0 0,1 0 0 0 0,-1 0 0 0 0,-15 1-72 0 0,6 0 340 0 0,21-2-103 0 0,0-1-1 0 0,0 0 1 0 0,0 0-1 0 0,11-4 1 0 0,-18 5-112 0 0,92-34 1741 0 0,-67 23-1219 0 0,18-3-98 0 0,1 1 0 0 0,97-13 0 0 0,-92 19-288 0 0,424-58 945 0 0,-365 59-1121 0 0,-123 13 445 0 0,-22 14-4074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7.580"/>
    </inkml:context>
    <inkml:brush xml:id="br0">
      <inkml:brushProperty name="width" value="0.1" units="cm"/>
      <inkml:brushProperty name="height" value="0.1" units="cm"/>
    </inkml:brush>
  </inkml:definitions>
  <inkml:trace contextRef="#ctx0" brushRef="#br0">160 1 8133 0 0,'1'0'45'0'0,"-1"0"0"0"0,0 1 0 0 0,1-1 0 0 0,-1 1 0 0 0,0-1 0 0 0,1 0 0 0 0,-1 1 0 0 0,0-1 0 0 0,0 1 0 0 0,1-1 0 0 0,-1 1 0 0 0,0-1 0 0 0,0 1 0 0 0,0-1 0 0 0,0 1 0 0 0,0-1 0 0 0,0 1 0 0 0,0-1 0 0 0,0 1 0 0 0,0-1 0 0 0,0 1 0 0 0,0-1 0 0 0,0 1 0 0 0,0-1 0 0 0,0 1 0 0 0,0-1 0 0 0,0 1 0 0 0,-1-1 0 0 0,1 1 0 0 0,-12 16 989 0 0,-2 2-362 0 0,-12 35-182 0 0,1 1 0 0 0,4 1 1 0 0,1 1-1 0 0,-22 113 0 0 0,41-148-963 0 0,-1 6-2769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03.702"/>
    </inkml:context>
    <inkml:brush xml:id="br0">
      <inkml:brushProperty name="width" value="0.1" units="cm"/>
      <inkml:brushProperty name="height" value="0.1" units="cm"/>
    </inkml:brush>
  </inkml:definitions>
  <inkml:trace contextRef="#ctx0" brushRef="#br0">19 282 7005 0 0,'-18'-51'1902'0'0,"20"50"-1589"0"0,1 0-1 0 0,-1 1 0 0 0,1-1 0 0 0,0 1 0 0 0,0 0 1 0 0,-1 0-1 0 0,1 0 0 0 0,0 0 0 0 0,0 0 0 0 0,-1 1 0 0 0,4 0 1 0 0,49 1-383 0 0,-41-4 23 0 0,1-1-1 0 0,0 0 1 0 0,20-7-1 0 0,-32 9 42 0 0,0 0 1 0 0,1-1-1 0 0,-1 1 0 0 0,0-1 0 0 0,0 0 0 0 0,0 0 1 0 0,0 0-1 0 0,0 0 0 0 0,0 0 0 0 0,-1 0 0 0 0,1-1 1 0 0,-1 1-1 0 0,0-1 0 0 0,1 0 0 0 0,-1 0 0 0 0,0 0 1 0 0,-1 0-1 0 0,1 0 0 0 0,0 0 0 0 0,1-7 0 0 0,-3 8 40 0 0,0 0 0 0 0,0-1 0 0 0,0 1 0 0 0,0 0 0 0 0,0-1 0 0 0,-1 1 0 0 0,1 0 0 0 0,-1 0 0 0 0,1-1 0 0 0,-1 1 0 0 0,0 0 0 0 0,0 0 0 0 0,0 0 0 0 0,-2-3-1 0 0,-23-31 942 0 0,12 18-418 0 0,10 13-307 0 0,1-1-1 0 0,-1 1 1 0 0,1 0 0 0 0,0-1-1 0 0,1 0 1 0 0,-1 1-1 0 0,1-1 1 0 0,1 0-1 0 0,-3-13 1 0 0,5 27-18 0 0,1-1 0 0 0,0 0 1 0 0,0 0-1 0 0,4 8 0 0 0,3 8 34 0 0,71 239 607 0 0,-77-253-1103 0 0,1 1 0 0 0,1-1 0 0 0,9 16 0 0 0,-11-21-496 0 0,1 1 0 0 0,-1-1 0 0 0,1 0-1 0 0,8 7 1 0 0,-9-4-940 0 0,2 1 339 0 0,-5-8 1268 0 0,0 0 1 0 0,1 0-1 0 0,-1 0 0 0 0,0 0 0 0 0,0 0 0 0 0,0 0 0 0 0,1 0 1 0 0,-1 0-1 0 0,0 0 0 0 0,0 0 0 0 0,0 0 0 0 0,1 0 0 0 0,-1 0 0 0 0,0 0 1 0 0,0 0-1 0 0,0 0 0 0 0,1 0 0 0 0,-1 0 0 0 0,0 0 0 0 0,0 0 0 0 0,1 0 1 0 0,-1 0-1 0 0,0 0 0 0 0,0-1 0 0 0,0 1 0 0 0,0 0 0 0 0,1 0 0 0 0,-1 0 1 0 0,0 0-1 0 0,0 0 0 0 0,0-1 0 0 0,0 1 0 0 0,0 0 0 0 0,1 0 0 0 0,-1 0 1 0 0,0 0-1 0 0,0-1 0 0 0,0 1 0 0 0,0 0 0 0 0,0 0 0 0 0,0-1 0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04.028"/>
    </inkml:context>
    <inkml:brush xml:id="br0">
      <inkml:brushProperty name="width" value="0.1" units="cm"/>
      <inkml:brushProperty name="height" value="0.1" units="cm"/>
    </inkml:brush>
  </inkml:definitions>
  <inkml:trace contextRef="#ctx0" brushRef="#br0">37 198 9401 0 0,'-1'-6'-73'0'0,"-8"-22"1357"0"0,9 28-1190 0 0,0-1 0 0 0,-1 0 1 0 0,1 1-1 0 0,0-1 0 0 0,-1 1 0 0 0,1-1 0 0 0,0 0 0 0 0,-1 1 0 0 0,1-1 0 0 0,-1 1 0 0 0,1-1 0 0 0,-1 1 0 0 0,1 0 0 0 0,-1-1 0 0 0,1 1 0 0 0,-1-1 0 0 0,0 1 0 0 0,1 0 0 0 0,-1-1 0 0 0,0 1 0 0 0,1 0 0 0 0,-1 0 0 0 0,0 0 0 0 0,1 0 0 0 0,-1-1 0 0 0,0 1 1 0 0,1 0-1 0 0,-1 0 0 0 0,0 0 0 0 0,1 0 0 0 0,-1 0 0 0 0,0 1 0 0 0,1-1 0 0 0,-1 0 0 0 0,0 0 0 0 0,1 0 0 0 0,-2 1 0 0 0,1 0 13 0 0,1 0 1 0 0,-1 0-1 0 0,1 1 1 0 0,-1-1-1 0 0,1 0 1 0 0,-1 0-1 0 0,1 0 0 0 0,0 1 1 0 0,0-1-1 0 0,-1 0 1 0 0,1 1-1 0 0,0-1 1 0 0,0 0-1 0 0,0 0 0 0 0,1 1 1 0 0,-1-1-1 0 0,0 0 1 0 0,0 0-1 0 0,1 1 0 0 0,-1-1 1 0 0,1 2-1 0 0,1 8 196 0 0,-1 8 135 0 0,1 0 1 0 0,6 28 0 0 0,3 25 227 0 0,-9-40-428 0 0,0-9-147 0 0,-1 0-1 0 0,-3 38 1 0 0,1-52-181 0 0,3-13-350 0 0,0-14-97 0 0,-10-60 295 0 0,3-1 1 0 0,10-141-1 0 0,-4 212 240 0 0,7-44-24 0 0,-8 49 25 0 0,1 1-1 0 0,-1-1 0 0 0,1 1 1 0 0,0 0-1 0 0,0-1 0 0 0,0 1 0 0 0,0 0 1 0 0,0-1-1 0 0,0 1 0 0 0,1 0 1 0 0,-1 0-1 0 0,1 0 0 0 0,-1 0 1 0 0,1 1-1 0 0,0-1 0 0 0,4-3 1 0 0,-5 5 1 0 0,0 0 0 0 0,0 0 1 0 0,0 0-1 0 0,0 0 1 0 0,0 0-1 0 0,0 0 0 0 0,0 0 1 0 0,1 0-1 0 0,-1 0 0 0 0,0 0 1 0 0,0 1-1 0 0,0-1 1 0 0,0 0-1 0 0,0 1 0 0 0,0-1 1 0 0,0 1-1 0 0,0-1 1 0 0,0 1-1 0 0,0-1 0 0 0,-1 1 1 0 0,1 0-1 0 0,0 0 1 0 0,0-1-1 0 0,0 1 0 0 0,-1 0 1 0 0,1 0-1 0 0,0 0 0 0 0,-1 0 1 0 0,1 0-1 0 0,-1 0 1 0 0,1 1-1 0 0,17 34 110 0 0,-18-36-109 0 0,53 155 604 0 0,-31-86-148 0 0,30 67 0 0 0,-49-130-525 0 0,1 3-387 0 0,0 0 0 0 0,1 0 0 0 0,0 0 0 0 0,0-1 0 0 0,11 13-1 0 0,-12-8-2106 0 0,-3-11 1581 0 0,-1-1 883 0 0,0-1 0 0 0,0 0 0 0 0,0 0 0 0 0,0 1 0 0 0,0-1 0 0 0,0 0 0 0 0,0 0 0 0 0,0 1 0 0 0,0-1-1 0 0,0 0 1 0 0,0 0 0 0 0,0 0 0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04.678"/>
    </inkml:context>
    <inkml:brush xml:id="br0">
      <inkml:brushProperty name="width" value="0.1" units="cm"/>
      <inkml:brushProperty name="height" value="0.1" units="cm"/>
    </inkml:brush>
  </inkml:definitions>
  <inkml:trace contextRef="#ctx0" brushRef="#br0">18 482 9569 0 0,'-1'0'86'0'0,"0"0"1"0"0,0 0-1 0 0,0 0 1 0 0,0 0-1 0 0,1 0 1 0 0,-1 0-1 0 0,0 0 0 0 0,0-1 1 0 0,0 1-1 0 0,1 0 1 0 0,-1 0-1 0 0,0-1 1 0 0,0 1-1 0 0,1-1 0 0 0,-1 1 1 0 0,0-1-1 0 0,1 1 1 0 0,-1-1-1 0 0,1 1 1 0 0,-1-1-1 0 0,0 0 1 0 0,1 0-20 0 0,-1 1 0 0 0,1-1 0 0 0,0 1 0 0 0,0 0-1 0 0,0-1 1 0 0,0 1 0 0 0,0-1 0 0 0,0 1 0 0 0,0-1 0 0 0,0 1 0 0 0,0 0 0 0 0,1-1 0 0 0,-1 1 0 0 0,0-1 0 0 0,0 1 0 0 0,0 0 0 0 0,0-1 0 0 0,1 1 0 0 0,-1 0 0 0 0,0-1 0 0 0,0 1 0 0 0,1-1 0 0 0,-1 1 0 0 0,0 0 0 0 0,0 0 0 0 0,1-1 0 0 0,-1 1 0 0 0,0 0 0 0 0,1 0 0 0 0,-1-1 0 0 0,1 1 0 0 0,-1 0 0 0 0,0 0 0 0 0,1 0 0 0 0,-1-1 0 0 0,0 1 0 0 0,1 0 0 0 0,-1 0 0 0 0,1 0 0 0 0,27-11 640 0 0,-13 4-630 0 0,1 1 1 0 0,-1 1 0 0 0,21-5-1 0 0,139-21-2584 0 0,-164 29 1695 0 0,0-1-1 0 0,0 0 0 0 0,0-1 1 0 0,11-5-1 0 0,-19 8 683 0 0,0-1 0 0 0,1 0 1 0 0,-1 0-1 0 0,0-1 0 0 0,0 1 0 0 0,0-1 1 0 0,-1 1-1 0 0,1-1 0 0 0,-1 0 0 0 0,1 0 0 0 0,-1 0 1 0 0,0 0-1 0 0,0 0 0 0 0,0-1 0 0 0,2-6 1 0 0,-3 9 153 0 0,-1 0 1 0 0,0 0-1 0 0,0 0 1 0 0,0 0-1 0 0,0-1 0 0 0,0 1 1 0 0,-1 0-1 0 0,1 0 1 0 0,0 0-1 0 0,0 0 1 0 0,-1 0-1 0 0,1 0 1 0 0,-1 0-1 0 0,1 0 1 0 0,-1 0-1 0 0,1 0 1 0 0,-1 0-1 0 0,0-1 1 0 0,-19-22 871 0 0,5 5 43 0 0,-42-75 4987 0 0,55 89-4918 0 0,5 7-442 0 0,8 11-197 0 0,-4 4-195 0 0,-2 1 0 0 0,0 0-1 0 0,-1 0 1 0 0,-1 0 0 0 0,1 36-1 0 0,5 28-63 0 0,-3-52-132 0 0,-1-8-219 0 0,-1 0 0 0 0,2 36 1 0 0,-6-57 289 0 0,1 12-1559 0 0,2-12 150 0 0,4-10 249 0 0,-5 5 885 0 0,1 0 0 0 0,-2-1 0 0 0,1 1 0 0 0,0-1 0 0 0,-1 1 0 0 0,0-1 0 0 0,0 0 0 0 0,0 1 0 0 0,-1-1 1 0 0,0-7-1 0 0,-4-53-239 0 0,0 25 430 0 0,1-8 138 0 0,0 28 98 0 0,2 0 0 0 0,0 0 0 0 0,2 0 1 0 0,0 0-1 0 0,1 0 0 0 0,6-24 0 0 0,-8 43-167 0 0,0 0 0 0 0,0 0 0 0 0,1-1 0 0 0,-1 1 0 0 0,0 0 0 0 0,1 0-1 0 0,-1 0 1 0 0,1 0 0 0 0,-1 0 0 0 0,1 0 0 0 0,0 0 0 0 0,-1 0 0 0 0,1 0-1 0 0,0 0 1 0 0,0 1 0 0 0,0-1 0 0 0,0 0 0 0 0,0 0 0 0 0,1 0 0 0 0,-1 1-11 0 0,0 0 0 0 0,-1 0 0 0 0,1 0 0 0 0,0 0 0 0 0,-1 0 0 0 0,1 0-1 0 0,0 0 1 0 0,0 0 0 0 0,-1 1 0 0 0,1-1 0 0 0,0 0 0 0 0,-1 1 0 0 0,1-1 0 0 0,-1 0 0 0 0,1 1 0 0 0,0-1 0 0 0,-1 1 0 0 0,1-1 0 0 0,-1 1 0 0 0,1-1 0 0 0,-1 1 0 0 0,1 0 0 0 0,5 7 162 0 0,-1 0 0 0 0,0 0 0 0 0,6 15 0 0 0,-6-13-25 0 0,-1-2-43 0 0,4 9 109 0 0,0-1 0 0 0,0-1-1 0 0,2 1 1 0 0,0-2 0 0 0,1 1 0 0 0,0-1 0 0 0,1-1 0 0 0,18 17 0 0 0,-21-23-142 0 0,40 27 135 0 0,-45-31-208 0 0,0-1 0 0 0,0 0 0 0 0,1 0-1 0 0,-1 0 1 0 0,1-1 0 0 0,0 1 0 0 0,-1-1-1 0 0,1 0 1 0 0,9 0 0 0 0,-11-1-12 0 0,-1 0 0 0 0,1-1-1 0 0,-1 0 1 0 0,0 0 0 0 0,1 0 0 0 0,-1 0 0 0 0,0 0 0 0 0,1 0 0 0 0,-1 0 0 0 0,0-1-1 0 0,0 1 1 0 0,0-1 0 0 0,0 0 0 0 0,0 1 0 0 0,-1-1 0 0 0,1 0 0 0 0,0 0 0 0 0,-1 0-1 0 0,0 0 1 0 0,1-1 0 0 0,-1 1 0 0 0,0 0 0 0 0,0 0 0 0 0,0-1 0 0 0,0 1 0 0 0,0-5-1 0 0,2 0-11 0 0,-1 0 0 0 0,-1-1 0 0 0,1 1 0 0 0,-1-1-1 0 0,0 1 1 0 0,-1-1 0 0 0,-1-13 0 0 0,-5-8-7 0 0,-1 1 1 0 0,-2 0-1 0 0,-1 0 0 0 0,-1 1 1 0 0,-15-26-1 0 0,-20-50 8 0 0,43 97-16 0 0,1 6 3 0 0,0 13-13 0 0,4 21 3 0 0,1-22-419 0 0,1 0-1 0 0,0-1 0 0 0,1 1 0 0 0,0-1 0 0 0,1 0 0 0 0,0-1 1 0 0,1 1-1 0 0,0-1 0 0 0,16 16 0 0 0,-11-13-932 0 0,2 1-252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05.232"/>
    </inkml:context>
    <inkml:brush xml:id="br0">
      <inkml:brushProperty name="width" value="0.1" units="cm"/>
      <inkml:brushProperty name="height" value="0.1" units="cm"/>
    </inkml:brush>
  </inkml:definitions>
  <inkml:trace contextRef="#ctx0" brushRef="#br0">34 250 6753 0 0,'11'7'1880'0'0,"-25"-21"2296"0"0,13 13-3968 0 0,-1 0 0 0 0,1 1 0 0 0,0-1-1 0 0,-1 0 1 0 0,1 0 0 0 0,-1 1 0 0 0,1-1 0 0 0,-1 1-1 0 0,1-1 1 0 0,-1 1 0 0 0,1 0 0 0 0,-4-1-1 0 0,5 2-171 0 0,-1-1-1 0 0,1 0 1 0 0,-1 1-1 0 0,1-1 0 0 0,-1 0 1 0 0,1 1-1 0 0,-1-1 0 0 0,1 1 1 0 0,-1-1-1 0 0,1 1 0 0 0,-1-1 1 0 0,1 1-1 0 0,0-1 1 0 0,-1 1-1 0 0,1-1 0 0 0,0 1 1 0 0,0-1-1 0 0,-1 1 0 0 0,1 0 1 0 0,0-1-1 0 0,0 1 1 0 0,0 0-1 0 0,0-1 0 0 0,0 1 1 0 0,0-1-1 0 0,0 1 0 0 0,0 0 1 0 0,0-1-1 0 0,0 1 0 0 0,0 0 1 0 0,0 0-1 0 0,0 30 321 0 0,1 39 271 0 0,3-35-462 0 0,2 0-1 0 0,1-1 1 0 0,1 0 0 0 0,15 35-1 0 0,-22-66-154 0 0,0 0-1 0 0,1 0 1 0 0,-1 0-1 0 0,1 0 1 0 0,0 0-1 0 0,0-1 1 0 0,0 1-1 0 0,0 0 1 0 0,0-1 0 0 0,5 4-1 0 0,-7-6-10 0 0,1 0 0 0 0,-1-1 0 0 0,0 1 0 0 0,1 0 1 0 0,-1-1-1 0 0,0 1 0 0 0,1-1 0 0 0,-1 1 0 0 0,0-1 0 0 0,0 1 0 0 0,1-1 0 0 0,-1 1 1 0 0,0 0-1 0 0,0-1 0 0 0,0 1 0 0 0,0-1 0 0 0,0 1 0 0 0,1-1 0 0 0,-1 0 0 0 0,0 1 0 0 0,0-1 1 0 0,0 1-1 0 0,0-1 0 0 0,-1 1 0 0 0,1-1 0 0 0,0-20-102 0 0,0 18 96 0 0,-12-169-313 0 0,1 55 321 0 0,8 80-12 0 0,5-51 0 0 0,-1 78 7 0 0,0 0 0 0 0,0 0 0 0 0,1 0 0 0 0,0 0 0 0 0,1 0-1 0 0,0 1 1 0 0,1-1 0 0 0,0 1 0 0 0,1 0 0 0 0,6-11 0 0 0,-9 18 3 0 0,-1 0 0 0 0,0 0 0 0 0,1 0-1 0 0,0 0 1 0 0,-1 1 0 0 0,1-1 0 0 0,0 0 0 0 0,0 1 0 0 0,0-1 0 0 0,0 1 0 0 0,0 0 0 0 0,0 0 0 0 0,0 0 0 0 0,1 0 0 0 0,-1 0 0 0 0,0 0 0 0 0,1 0 0 0 0,-1 1 0 0 0,5-1 0 0 0,-4 1 0 0 0,0 0 1 0 0,-1 1 0 0 0,1 0 0 0 0,0-1 0 0 0,0 1-1 0 0,-1 0 1 0 0,1 0 0 0 0,0 0 0 0 0,-1 1-1 0 0,1-1 1 0 0,-1 1 0 0 0,1-1 0 0 0,-1 1-1 0 0,3 2 1 0 0,4 6 3 0 0,0 0-1 0 0,0 0 0 0 0,-1 1 1 0 0,-1 0-1 0 0,12 21 1 0 0,-6-5 10 0 0,-1 0 1 0 0,-2 1-1 0 0,-1 0 1 0 0,7 32 0 0 0,13 119-413 0 0,-26-131-1786 0 0,-3-45 1653 0 0,0 1-1 0 0,-1 0 1 0 0,1-1 0 0 0,-1 0-1 0 0,0 1 1 0 0,0-1-1 0 0,0 1 1 0 0,0-1 0 0 0,0 0-1 0 0,-1 0 1 0 0,-2 4 0 0 0,0-2-1123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05.559"/>
    </inkml:context>
    <inkml:brush xml:id="br0">
      <inkml:brushProperty name="width" value="0.1" units="cm"/>
      <inkml:brushProperty name="height" value="0.1" units="cm"/>
    </inkml:brush>
  </inkml:definitions>
  <inkml:trace contextRef="#ctx0" brushRef="#br0">93 162 8861 0 0,'-9'-5'90'0'0,"0"1"246"0"0,1 0 1 0 0,0 0 0 0 0,-12-9 0 0 0,12 8-82 0 0,5 2 119 0 0,-1 1-1 0 0,1-1 1 0 0,-1 1-1 0 0,1-1 1 0 0,0 0-1 0 0,-4-6 1 0 0,6 9-302 0 0,1-1 1 0 0,-1 0-1 0 0,1 0 0 0 0,-1 0 1 0 0,1 0-1 0 0,0 1 0 0 0,0-1 1 0 0,-1 0-1 0 0,1 0 0 0 0,0 0 1 0 0,0 0-1 0 0,0 0 0 0 0,0 0 1 0 0,0 0-1 0 0,0 0 0 0 0,0 0 1 0 0,1 1-1 0 0,-1-1 0 0 0,0 0 1 0 0,0 0-1 0 0,1 0 0 0 0,-1 0 1 0 0,0 0-1 0 0,1 1 0 0 0,-1-1 1 0 0,1 0-1 0 0,-1 0 0 0 0,1 1 1 0 0,-1-1-1 0 0,1 0 0 0 0,0 1 1 0 0,-1-1-1 0 0,1 0 0 0 0,0 1 1 0 0,0-1-1 0 0,-1 1 0 0 0,1-1 1 0 0,0 1-1 0 0,1-1 0 0 0,13-7 112 0 0,0 1 0 0 0,1 0 0 0 0,-1 1 0 0 0,1 1 0 0 0,1 0 0 0 0,30-4-1 0 0,5-2-871 0 0,15 1-2581 0 0,-47 8 1655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06.345"/>
    </inkml:context>
    <inkml:brush xml:id="br0">
      <inkml:brushProperty name="width" value="0.1" units="cm"/>
      <inkml:brushProperty name="height" value="0.1" units="cm"/>
    </inkml:brush>
  </inkml:definitions>
  <inkml:trace contextRef="#ctx0" brushRef="#br0">120 711 6909 0 0,'-5'11'11488'0'0,"2"-21"-8994"0"0,-3-11-2250 0 0,-16-69-5 0 0,16 66 8 0 0,2-1 0 0 0,-3-47 1 0 0,4 25-197 0 0,-4-26-27 0 0,0-12-50 0 0,-23-99 0 0 0,21 141-76 0 0,7 34-66 0 0,1 2-774 0 0,-5-18 550 0 0,5 19-101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06.731"/>
    </inkml:context>
    <inkml:brush xml:id="br0">
      <inkml:brushProperty name="width" value="0.1" units="cm"/>
      <inkml:brushProperty name="height" value="0.1" units="cm"/>
    </inkml:brush>
  </inkml:definitions>
  <inkml:trace contextRef="#ctx0" brushRef="#br0">108 173 8229 0 0,'-6'5'-142'0'0,"-18"11"92"0"0,18-11 316 0 0,-25 0 296 0 0,25-4 1149 0 0,0-1-1432 0 0,-17 0 8 0 0,18 0 1285 0 0,7-5-1510 0 0,79-124-33 0 0,-51 61 1702 0 0,-29 68-1717 0 0,-1 0 1 0 0,0 0-1 0 0,0 0 1 0 0,0-1-1 0 0,0 1 1 0 0,0 0-1 0 0,0 0 1 0 0,1 0-1 0 0,-1-1 1 0 0,0 1-1 0 0,0 0 1 0 0,0 0-1 0 0,0 0 1 0 0,1 0-1 0 0,-1 0 1 0 0,0 0-1 0 0,0-1 1 0 0,1 1-1 0 0,-1 0 1 0 0,0 0-1 0 0,0 0 1 0 0,0 0-1 0 0,1 0 1 0 0,-1 0-1 0 0,0 0 1 0 0,0 0-1 0 0,1 0 1 0 0,-1 0-1 0 0,0 0 1 0 0,0 0-1 0 0,0 0 1 0 0,1 0-1 0 0,-1 0 1 0 0,0 0-1 0 0,0 0 1 0 0,1 0-1 0 0,-1 1 1 0 0,0-1-1 0 0,13 8 325 0 0,7 12 25 0 0,-20-20-359 0 0,7 9 76 0 0,-1 0 1 0 0,0 1-1 0 0,0-1 0 0 0,8 22 1 0 0,-8-19-300 0 0,0 0 1 0 0,0-1-1 0 0,10 14 1 0 0,-12-19-20 0 0,-1-2-188 0 0,0 0 1 0 0,0 0 0 0 0,0-1-1 0 0,1 1 1 0 0,-1-1-1 0 0,8 6 1 0 0,5-2-1249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07.839"/>
    </inkml:context>
    <inkml:brush xml:id="br0">
      <inkml:brushProperty name="width" value="0.1" units="cm"/>
      <inkml:brushProperty name="height" value="0.1" units="cm"/>
    </inkml:brush>
  </inkml:definitions>
  <inkml:trace contextRef="#ctx0" brushRef="#br0">40 768 8229 0 0,'0'-21'171'0'0,"1"5"689"0"0,-1-1 1 0 0,-1 1-1 0 0,-1-1 1 0 0,-6-29-1 0 0,1 31 292 0 0,7 15-1126 0 0,0 0-1 0 0,-1 0 1 0 0,1 0-1 0 0,0 0 1 0 0,0 0-1 0 0,0-1 1 0 0,-1 1-1 0 0,1 0 1 0 0,0 0-1 0 0,0 0 0 0 0,0 0 1 0 0,-1 0-1 0 0,1 0 1 0 0,0 0-1 0 0,0 0 1 0 0,0 0-1 0 0,-1 0 1 0 0,1 0-1 0 0,0 0 1 0 0,0 0-1 0 0,-1 0 1 0 0,1 0-1 0 0,0 0 1 0 0,0 0-1 0 0,0 0 1 0 0,-1 0-1 0 0,1 0 1 0 0,0 0-1 0 0,0 1 1 0 0,0-1-1 0 0,-1 0 1 0 0,1 0-1 0 0,0 0 1 0 0,-1 2 24 0 0,-1-1 0 0 0,1 1 0 0 0,0-1 0 0 0,1 1 0 0 0,-1-1 0 0 0,0 1 0 0 0,0 0 1 0 0,1-1-1 0 0,-1 1 0 0 0,1 0 0 0 0,-1 0 0 0 0,1 2 0 0 0,-4 37 221 0 0,3 0-1 0 0,1 0 1 0 0,9 74 0 0 0,-3-59-162 0 0,36 505 300 0 0,-43-535-394 0 0,0-21-6 0 0,1 0-1 0 0,-1 0 1 0 0,1 0-1 0 0,0 0 1 0 0,1 0 0 0 0,-1 0-1 0 0,3 8 1 0 0,25-39-20 0 0,-18 18-10 0 0,0 1 0 0 0,0 0 0 0 0,0 1-1 0 0,1 0 1 0 0,20-8 0 0 0,61-17-36 0 0,-89 30 55 0 0,506-104 20 0 0,-427 92 17 0 0,1079-169 533 0 0,-1040 161 434 0 0,-126 22-695 0 0,0-1 0 0 0,0 0 0 0 0,0-1-1 0 0,0 1 1 0 0,-8-3 0 0 0,10 3-305 0 0,1-1-1 0 0,0 1 1 0 0,0-1-1 0 0,-1 0 1 0 0,1 1 0 0 0,0-1-1 0 0,0 0 1 0 0,0-1-1 0 0,0 1 1 0 0,0 0 0 0 0,0 0-1 0 0,1-1 1 0 0,-1 1-1 0 0,0-1 1 0 0,1 0 0 0 0,-1 0-1 0 0,1 1 1 0 0,-1-1-1 0 0,1 0 1 0 0,0 0 0 0 0,-2-4-1 0 0,-26-63-73 0 0,19 46-20 0 0,-10-27 0 0 0,-6-43-121 0 0,4-1 0 0 0,-15-138-1 0 0,17-194 153 0 0,21 399 58 0 0,0 16 6 0 0,-1-1 0 0 0,0 0 0 0 0,-1 1-1 0 0,0-1 1 0 0,-5-17 0 0 0,6 28-2 0 0,-1 0 0 0 0,0 1 0 0 0,1-1-1 0 0,-1 0 1 0 0,0 1 0 0 0,1-1-1 0 0,-1 1 1 0 0,0-1 0 0 0,0 1 0 0 0,0-1-1 0 0,1 1 1 0 0,-1-1 0 0 0,0 1-1 0 0,0 0 1 0 0,0-1 0 0 0,0 1-1 0 0,0 0 1 0 0,0 0 0 0 0,0 0 0 0 0,0 0-1 0 0,0 0 1 0 0,1 0 0 0 0,-1 0-1 0 0,0 0 1 0 0,0 0 0 0 0,0 0 0 0 0,0 0-1 0 0,0 0 1 0 0,0 1 0 0 0,-1 0-1 0 0,-36 10-15 0 0,32-9 19 0 0,-89 30 4 0 0,-1-4-1 0 0,-130 20 1 0 0,-471 89-71 0 0,507-90-62 0 0,-101 31-543 0 0,288-77 648 0 0,-15 6-103 0 0,18-7 117 0 0,-1 0-1 0 0,1 0 1 0 0,0 0-1 0 0,-1 0 1 0 0,1 0-1 0 0,0 0 1 0 0,0 0-1 0 0,-1 0 1 0 0,1 0-1 0 0,0 0 1 0 0,0 0-1 0 0,-1 0 1 0 0,1 1-1 0 0,0-1 1 0 0,0 0-1 0 0,-1 0 1 0 0,1 0-1 0 0,0 0 1 0 0,0 1-1 0 0,0-1 1 0 0,-1 0-1 0 0,1 0 1 0 0,0 0-1 0 0,0 1 1 0 0,0-1-1 0 0,0 0 1 0 0,0 0-1 0 0,-1 1 1 0 0,1-1-1 0 0,0 0 1 0 0,0 1-1 0 0,0-1 1 0 0,0 0-1 0 0,0 0 1 0 0,0 1-1 0 0,0-1 1 0 0,0 0-1 0 0,0 0 1 0 0,0 1-1 0 0,0-1 1 0 0,0 0-1 0 0,0 1 1 0 0,0-1-1 0 0,1 1-24 0 0,0 0 1 0 0,-1 0-1 0 0,1 0 0 0 0,-1 0 0 0 0,0 0 1 0 0,1 0-1 0 0,-1 0 0 0 0,0 0 1 0 0,1 0-1 0 0,-1 0 0 0 0,0 0 1 0 0,0 0-1 0 0,0 0 0 0 0,0 0 0 0 0,0 0 1 0 0,0 0-1 0 0,0 0 0 0 0,0 0 1 0 0,0 0-1 0 0,-1 0 0 0 0,1 0 0 0 0,0 0 1 0 0,-1 0-1 0 0,1 0 0 0 0,-1 0 1 0 0,1 0-1 0 0,-2 1 0 0 0,-16 25-2167 0 0,17-26 2068 0 0,1-1 36 0 0,0 0-1 0 0,-3 3-1326 0 0,3-3 1326 0 0,-1 0 0 0 0,1 0 0 0 0,0 0 1 0 0,0 0-1 0 0,-1 0 0 0 0,1 0 0 0 0,0 0 1 0 0,0 0-1 0 0,-1 0 0 0 0,1 0 0 0 0,0 0 1 0 0,-1 0-1 0 0,1-1 0 0 0,0 1 0 0 0,0 0 0 0 0,-1 0 1 0 0,1 0-1 0 0,0 0 0 0 0,0 0 0 0 0,0 0 1 0 0,-3-4-1138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08.895"/>
    </inkml:context>
    <inkml:brush xml:id="br0">
      <inkml:brushProperty name="width" value="0.1" units="cm"/>
      <inkml:brushProperty name="height" value="0.1" units="cm"/>
    </inkml:brush>
  </inkml:definitions>
  <inkml:trace contextRef="#ctx0" brushRef="#br0">77 871 7549 0 0,'1'-3'11390'0'0,"0"-11"-8603"0"0,-1-29-3758 0 0,7-73 983 0 0,-6 88-19 0 0,-1-1 0 0 0,-1 1 0 0 0,-2 0 1 0 0,0 0-1 0 0,-9-31 0 0 0,1 7-12 0 0,-46-211 35 0 0,57 263-21 0 0,0 0 0 0 0,0 0 0 0 0,0 0 1 0 0,0 0-1 0 0,0 0 0 0 0,0 0 0 0 0,1 0 0 0 0,-1 0 0 0 0,0 0 0 0 0,0 0 0 0 0,0 0 0 0 0,0 0 0 0 0,0 0 0 0 0,0 0 0 0 0,0 0 0 0 0,0 0 0 0 0,0 0 1 0 0,0 0-1 0 0,0 0 0 0 0,0 0 0 0 0,0 0 0 0 0,0 0 0 0 0,0 0 0 0 0,0 0 0 0 0,1 0 0 0 0,-1 0 0 0 0,0 0 0 0 0,0 0 0 0 0,0 0 0 0 0,0 0 0 0 0,0 0 0 0 0,0 0 1 0 0,0 0-1 0 0,0 0 0 0 0,0 0 0 0 0,0 0 0 0 0,0 0 0 0 0,0 0 0 0 0,0 0 0 0 0,0 0 0 0 0,0 0 0 0 0,0 0 0 0 0,9 12-71 0 0,16 29 99 0 0,-12-19-48 0 0,40 75 396 0 0,47 118 0 0 0,-90-191-214 0 0,2 0-1 0 0,1-1 0 0 0,27 36 1 0 0,-39-57 99 0 0,6-6-180 0 0,-2 1-72 0 0,0 0 0 0 0,-1-1 0 0 0,0 1 0 0 0,0-1-1 0 0,0 0 1 0 0,0 0 0 0 0,-1 0 0 0 0,1-1 0 0 0,-1 1 0 0 0,3-6-1 0 0,64-123 18 0 0,-66 127-20 0 0,-1-1-1 0 0,0 0 0 0 0,0 0 1 0 0,-1-1-1 0 0,0 1 1 0 0,0 0-1 0 0,0-1 1 0 0,0-9-1 0 0,-1 1-1 0 0,5-37-18 0 0,-2 1 1 0 0,-3-1 0 0 0,-2 1 0 0 0,-14-100-1 0 0,13 134 9 0 0,2 14 7 0 0,0 1 0 0 0,0-1 1 0 0,-1 1-1 0 0,1-1 0 0 0,-1 0 1 0 0,0 1-1 0 0,0 0 0 0 0,0-1 1 0 0,0 1-1 0 0,-3-5 0 0 0,8 52-175 0 0,97 287 1873 0 0,-92-293-1458 0 0,-1-3 20 0 0,17 45 0 0 0,-20-68-201 0 0,0-1 1 0 0,1 0 0 0 0,0 0 0 0 0,1 0 0 0 0,0-1-1 0 0,0 0 1 0 0,16 16 0 0 0,-17-20-7 0 0,2 2-63 0 0,0 0 1 0 0,0 0-1 0 0,1-1 0 0 0,0 0 0 0 0,0 0 1 0 0,1-1-1 0 0,17 9 0 0 0,-26-15 22 0 0,-1 0 0 0 0,0 0 1 0 0,0 0-1 0 0,0 0 0 0 0,0 0 0 0 0,0 0 1 0 0,0 0-1 0 0,1 0 0 0 0,-1 0 0 0 0,0 0 0 0 0,0 0 1 0 0,0 0-1 0 0,0 1 0 0 0,0-1 0 0 0,1 0 1 0 0,-1 0-1 0 0,0 0 0 0 0,0 0 0 0 0,0 0 1 0 0,0 0-1 0 0,0 0 0 0 0,1 0 0 0 0,-1-1 1 0 0,0 1-1 0 0,0 0 0 0 0,0 0 0 0 0,0 0 0 0 0,0 0 1 0 0,1 0-1 0 0,-1 0 0 0 0,0 0 0 0 0,0 0 1 0 0,0 0-1 0 0,0 0 0 0 0,0 0 0 0 0,0-1 1 0 0,0 1-1 0 0,1 0 0 0 0,-1 0 0 0 0,0 0 0 0 0,0 0 1 0 0,0 0-1 0 0,0 0 0 0 0,0 0 0 0 0,0-1 1 0 0,0 1-1 0 0,0 0 0 0 0,0 0 0 0 0,0 0 1 0 0,0 0-1 0 0,0-1 0 0 0,0 1 0 0 0,0 0 0 0 0,0 0 1 0 0,0 0-1 0 0,0-1 0 0 0,0 1-4 0 0,0 0-1 0 0,0 0 1 0 0,0 0 0 0 0,0 0 0 0 0,-1 0-1 0 0,1 0 1 0 0,0-1 0 0 0,0 1-1 0 0,0 0 1 0 0,0 0 0 0 0,0 0-1 0 0,-1 0 1 0 0,1 0 0 0 0,0 0-1 0 0,0 0 1 0 0,0 0 0 0 0,0 0-1 0 0,-1 0 1 0 0,1 0 0 0 0,0 0-1 0 0,0 0 1 0 0,0 0 0 0 0,-1 0-1 0 0,1 0 1 0 0,0 0 0 0 0,0 0-1 0 0,0 0 1 0 0,0 0 0 0 0,-1 0-1 0 0,1 0 1 0 0,0 0 0 0 0,0 0-1 0 0,0 0 1 0 0,0 0 0 0 0,-1 0 0 0 0,1 1-1 0 0,0-1 1 0 0,0 0 0 0 0,0 0-1 0 0,0 0 1 0 0,0 0 0 0 0,0 0-1 0 0,-1 0 1 0 0,1 1 0 0 0,0-1-1 0 0,0 0 1 0 0,0 0 0 0 0,0 0-1 0 0,0 0 1 0 0,0 1 0 0 0,0-1-1 0 0,-1 0 12 0 0,0 0-329 0 0,-8 0 1194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12.449"/>
    </inkml:context>
    <inkml:brush xml:id="br0">
      <inkml:brushProperty name="width" value="0.1" units="cm"/>
      <inkml:brushProperty name="height" value="0.1" units="cm"/>
    </inkml:brush>
  </inkml:definitions>
  <inkml:trace contextRef="#ctx0" brushRef="#br0">342 20 8429 0 0,'-1'-1'61'0'0,"0"1"1"0"0,0-1-1 0 0,0 0 1 0 0,0 0-1 0 0,0 1 1 0 0,0-1-1 0 0,0 0 1 0 0,0 0-1 0 0,1 0 1 0 0,-1 0-1 0 0,0 0 1 0 0,1 0-1 0 0,-2-3 1 0 0,1-1 1198 0 0,5 8 264 0 0,6 19 1266 0 0,-2 2-1328 0 0,5 11-840 0 0,-1 0 0 0 0,-2 1 0 0 0,8 62 0 0 0,-6-33-246 0 0,35 228 161 0 0,-27-149-348 0 0,-19-135-165 0 0,1 0 0 0 0,0 0 0 0 0,0 0 0 0 0,7 17 1 0 0,-9-26 1 0 0,-3-1 38 0 0,-8-4-6 0 0,10 5-57 0 0,1 0-1 0 0,0 0 1 0 0,0 0 0 0 0,0-1-1 0 0,-1 1 1 0 0,1 0 0 0 0,0 0-1 0 0,0 0 1 0 0,0 0 0 0 0,-1 0-1 0 0,1 0 1 0 0,0 0 0 0 0,0-1-1 0 0,0 1 1 0 0,0 0 0 0 0,-1 0-1 0 0,1 0 1 0 0,0 0 0 0 0,0-1-1 0 0,0 1 1 0 0,0 0 0 0 0,0 0-1 0 0,0 0 1 0 0,0-1 0 0 0,0 1-1 0 0,0 0 1 0 0,-1 0 0 0 0,1-1-1 0 0,0 1 1 0 0,0 0 0 0 0,0 0-1 0 0,0 0 1 0 0,0-1 0 0 0,0 1-1 0 0,0 0 1 0 0,0 0 0 0 0,1-1 0 0 0,-1 1-1 0 0,0 0 2 0 0,-4 2-35 0 0,-30 7-8 0 0,-106 30 40 0 0,-11 6 36 0 0,106-30-29 0 0,-58 11 0 0 0,100-26 37 0 0,15-7-1985 0 0,56-32-467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7.924"/>
    </inkml:context>
    <inkml:brush xml:id="br0">
      <inkml:brushProperty name="width" value="0.1" units="cm"/>
      <inkml:brushProperty name="height" value="0.1" units="cm"/>
    </inkml:brush>
  </inkml:definitions>
  <inkml:trace contextRef="#ctx0" brushRef="#br0">123 64 6689 0 0,'-6'-20'104'0'0,"6"17"-18"0"0,0 0-1 0 0,-1 1 0 0 0,0-1 0 0 0,1 1 0 0 0,-1-1 0 0 0,0 1 0 0 0,0-1 0 0 0,0 1 1 0 0,0-1-1 0 0,-1 1 0 0 0,1 0 0 0 0,-1 0 0 0 0,1 0 0 0 0,-1 0 0 0 0,0 0 1 0 0,-4-4-1 0 0,6 6-59 0 0,0 0 1 0 0,-1 0-1 0 0,1 0 1 0 0,-1 0-1 0 0,1 1 1 0 0,0-1-1 0 0,-1 0 1 0 0,1 0-1 0 0,-1 0 1 0 0,1 0-1 0 0,0 0 1 0 0,-1 0-1 0 0,1 1 1 0 0,-1-1-1 0 0,1 0 1 0 0,0 0-1 0 0,-1 1 1 0 0,1-1-1 0 0,0 0 1 0 0,0 0-1 0 0,-1 1 1 0 0,1-1-1 0 0,0 0 1 0 0,-1 1-1 0 0,1-1 1 0 0,0 0-1 0 0,0 1 1 0 0,0-1-1 0 0,0 1 1 0 0,-1-1-1 0 0,1 0 1 0 0,0 1-1 0 0,0-1 1 0 0,0 1 0 0 0,0-1-1 0 0,0 1 1 0 0,0-1-1 0 0,0 0 1 0 0,0 1-1 0 0,0-1 1 0 0,0 1-1 0 0,-5 29 139 0 0,4-18 61 0 0,-23 178 1831 0 0,18-129-1667 0 0,-29 271-168 0 0,27-241-2342 0 0,7-76 1206 0 0,-2-2-277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12.803"/>
    </inkml:context>
    <inkml:brush xml:id="br0">
      <inkml:brushProperty name="width" value="0.1" units="cm"/>
      <inkml:brushProperty name="height" value="0.1" units="cm"/>
    </inkml:brush>
  </inkml:definitions>
  <inkml:trace contextRef="#ctx0" brushRef="#br0">200 67 11129 0 0,'0'0'2022'0'0,"-7"-11"-1436"0"0,-23-30 28 0 0,23 30 1266 0 0,4 10-1808 0 0,2 1-70 0 0,0-1-1 0 0,0 1 1 0 0,1 0 0 0 0,-1-1-1 0 0,0 1 1 0 0,0 0 0 0 0,0 0-1 0 0,1 0 1 0 0,-1 0 0 0 0,0 0-1 0 0,0 0 1 0 0,0 0 0 0 0,0 0 0 0 0,1 0-1 0 0,-1 0 1 0 0,0 0 0 0 0,0 0-1 0 0,0 1 1 0 0,1-1 0 0 0,-1 0-1 0 0,0 0 1 0 0,0 1 0 0 0,1-1 0 0 0,-2 1-1 0 0,-1 2 1 0 0,0 0 1 0 0,0-1-1 0 0,1 1 0 0 0,-1 0 0 0 0,1 0 1 0 0,-3 5-1 0 0,-5 7 7 0 0,1 1 0 0 0,1 1 0 0 0,1-1 0 0 0,-8 24 0 0 0,-41 114 43 0 0,51-133-68 0 0,5-21 16 0 0,0 1 0 0 0,0-1-1 0 0,0 0 1 0 0,0 1 0 0 0,0-1 0 0 0,0 0 0 0 0,0 0 0 0 0,0 1 0 0 0,0-1 0 0 0,0 0 0 0 0,0 1-1 0 0,0-1 1 0 0,0 0 0 0 0,0 0 0 0 0,0 1 0 0 0,0-1 0 0 0,0 0 0 0 0,0 0 0 0 0,0 1-1 0 0,0-1 1 0 0,1 0 0 0 0,-1 1 0 0 0,0-1 0 0 0,0 0 0 0 0,0 0 0 0 0,1 0 0 0 0,-1 1-1 0 0,0-1 1 0 0,0 0 0 0 0,0 0 0 0 0,1 0 0 0 0,-1 0 0 0 0,0 1 0 0 0,0-1 0 0 0,1 0-1 0 0,-1 0 1 0 0,0 0 0 0 0,0 0 0 0 0,1 0 0 0 0,-1 0 0 0 0,0 0 0 0 0,1 0 0 0 0,-1 0 0 0 0,0 0-1 0 0,1 0 1 0 0,-1 0 0 0 0,34-1-124 0 0,-1 1 0 0 0,0 1 0 0 0,1 2 0 0 0,48 10 0 0 0,-80-13 81 0 0,8 2-614 0 0,1 0-1 0 0,-1 1 0 0 0,1 0 1 0 0,10 6-1 0 0,-2 0-1186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13.377"/>
    </inkml:context>
    <inkml:brush xml:id="br0">
      <inkml:brushProperty name="width" value="0.1" units="cm"/>
      <inkml:brushProperty name="height" value="0.1" units="cm"/>
    </inkml:brush>
  </inkml:definitions>
  <inkml:trace contextRef="#ctx0" brushRef="#br0">294 129 11237 0 0,'0'0'14'0'0,"-1"0"-1"0"0,1 0 1 0 0,-1-1-1 0 0,1 1 1 0 0,-1 0-1 0 0,1 0 1 0 0,0 0 0 0 0,-1-1-1 0 0,1 1 1 0 0,0 0-1 0 0,-1 0 1 0 0,1-1-1 0 0,0 1 1 0 0,-1 0 0 0 0,1-1-1 0 0,0 1 1 0 0,-1 0-1 0 0,1-1 1 0 0,0 1 0 0 0,0-1-1 0 0,0 1 1 0 0,-1 0-1 0 0,1-1 1 0 0,0 1-1 0 0,0-1 1 0 0,0 1 0 0 0,0-1-1 0 0,0 1 1 0 0,0 0-1 0 0,0-1 1 0 0,0 1-1 0 0,0-1 1 0 0,0 1 0 0 0,0-1-1 0 0,0 1 1 0 0,0-1-1 0 0,0 1 1 0 0,0 0-1 0 0,0-1 1 0 0,1 0 0 0 0,10-20 1540 0 0,-3 8-184 0 0,-8 10-1323 0 0,1 1 0 0 0,-1-1 0 0 0,1 1 0 0 0,-1-1 0 0 0,0 1 0 0 0,0-1 0 0 0,0 0 1 0 0,-1 1-1 0 0,1-1 0 0 0,-1 1 0 0 0,1-1 0 0 0,-1 1 0 0 0,0-1 0 0 0,0 1 0 0 0,0 0 0 0 0,0-1 0 0 0,0 1 0 0 0,0 0 0 0 0,-1 0 0 0 0,1 0 0 0 0,-1 0 0 0 0,0 0 0 0 0,1 0 0 0 0,-1 0 1 0 0,0 0-1 0 0,0 1 0 0 0,0-1 0 0 0,0 1 0 0 0,-1 0 0 0 0,1-1 0 0 0,0 1 0 0 0,0 0 0 0 0,-6-1 0 0 0,1 0-47 0 0,0 0 0 0 0,0 1 0 0 0,0 0 1 0 0,0 0-1 0 0,0 1 0 0 0,0-1 0 0 0,-1 2 0 0 0,1-1 0 0 0,0 1 0 0 0,0 0 0 0 0,-7 3 0 0 0,-13 5 4 0 0,0 2-1 0 0,0 1 1 0 0,2 1-1 0 0,-39 26 1 0 0,62-38 126 0 0,6 4-50 0 0,11 16 25 0 0,-11-16 393 0 0,23 6-369 0 0,89 33-16 0 0,11-1 93 0 0,-101-34-165 0 0,-19-7-24 0 0,0 0 1 0 0,-1 1-1 0 0,1-1 1 0 0,0 1-1 0 0,-1 1 0 0 0,0-1 1 0 0,12 9-1 0 0,-18-11-12 0 0,1 0-1 0 0,0 0 0 0 0,-1 0 1 0 0,0 0-1 0 0,1 1 0 0 0,-1-1 0 0 0,0 0 1 0 0,1 0-1 0 0,-1 0 0 0 0,0 0 1 0 0,0 0-1 0 0,0 0 0 0 0,0 1 1 0 0,0-1-1 0 0,0 0 0 0 0,0 0 1 0 0,0 0-1 0 0,0 0 0 0 0,-1 0 1 0 0,1 0-1 0 0,-1 0 0 0 0,1 1 1 0 0,0-1-1 0 0,-1 0 0 0 0,0 0 0 0 0,1 0 1 0 0,-2 1-1 0 0,-21 30 43 0 0,19-27-33 0 0,-3 3-34 0 0,1-1-1 0 0,-1 0 1 0 0,-1-1 0 0 0,1 1 0 0 0,-1-1 0 0 0,-1-1 0 0 0,1 0 0 0 0,-1 0 0 0 0,1 0 0 0 0,-1-1 0 0 0,0-1-1 0 0,-11 4 1 0 0,7-4-186 0 0,1 0-1 0 0,-1-1 0 0 0,0 0 1 0 0,0-1-1 0 0,0-1 1 0 0,0 0-1 0 0,0 0 0 0 0,-19-4 1 0 0,30 3-252 0 0,-7-14-5739 0 0,-26-46 5250 0 0,26 46-87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14.233"/>
    </inkml:context>
    <inkml:brush xml:id="br0">
      <inkml:brushProperty name="width" value="0.1" units="cm"/>
      <inkml:brushProperty name="height" value="0.1" units="cm"/>
    </inkml:brush>
  </inkml:definitions>
  <inkml:trace contextRef="#ctx0" brushRef="#br0">1 280 7741 0 0,'0'0'562'0'0,"11"-12"-192"0"0,37-37 88 0 0,-37 37 3480 0 0,-7 10-3340 0 0,17-10 2185 0 0,-21 17-2681 0 0,0 14 38 0 0,0-14 707 0 0,0 7-729 0 0,0 34-19 0 0,0-43-90 0 0,0 0 1 0 0,0-1-1 0 0,0 1 0 0 0,1 0 0 0 0,-1 0 0 0 0,1-1 0 0 0,0 1 0 0 0,2 5 0 0 0,23 65 37 0 0,-25-71-46 0 0,0 0 0 0 0,0 0 0 0 0,0 0 1 0 0,0 0-1 0 0,0 0 0 0 0,0 0 0 0 0,0 0 0 0 0,1 0 1 0 0,-1 0-1 0 0,1-1 0 0 0,0 1 0 0 0,-1-1 0 0 0,1 1 1 0 0,0-1-1 0 0,0 0 0 0 0,0 1 0 0 0,0-1 1 0 0,0 0-1 0 0,0 0 0 0 0,0-1 0 0 0,0 1 0 0 0,0 0 1 0 0,1-1-1 0 0,-1 1 0 0 0,0-1 0 0 0,0 1 1 0 0,1-1-1 0 0,-1 0 0 0 0,0 0 0 0 0,1 0 0 0 0,-1-1 1 0 0,0 1-1 0 0,4-2 0 0 0,2 2 2 0 0,1-2-40 0 0,-1 0 1 0 0,1 0-1 0 0,-1-1 1 0 0,0 0-1 0 0,0 0 0 0 0,0-1 1 0 0,0 0-1 0 0,0 0 0 0 0,-1-1 1 0 0,0 0-1 0 0,13-11 1 0 0,-7 6-115 0 0,-11 9 135 0 0,0 0 0 0 0,-1 0 0 0 0,1 0-1 0 0,0-1 1 0 0,-1 1 0 0 0,1 0 0 0 0,0-1 0 0 0,-1 1 0 0 0,0-1 0 0 0,1 0 0 0 0,-1 1 0 0 0,0-1 0 0 0,0 0 0 0 0,0 0 0 0 0,0 0 0 0 0,0 0-1 0 0,0 0 1 0 0,0 0 0 0 0,-1 0 0 0 0,1 0 0 0 0,-1 0 0 0 0,0 0 0 0 0,1 0 0 0 0,-1 0 0 0 0,0-1 0 0 0,0 1 0 0 0,-1-2 0 0 0,0-4 16 0 0,-1 1 1 0 0,0 0 0 0 0,0 0 0 0 0,-1 0 0 0 0,0 0 0 0 0,0 1 0 0 0,-1-1 0 0 0,0 1 0 0 0,0 0 0 0 0,-8-10 0 0 0,5 7 5 0 0,1 0 0 0 0,0-1 0 0 0,-8-15 1 0 0,15 31 12 0 0,0 1 0 0 0,0 0 0 0 0,-1 0 0 0 0,0 0 0 0 0,-2 8 0 0 0,1 24 270 0 0,2-32-215 0 0,-1 1-1 0 0,1 0 0 0 0,1-1 0 0 0,0 1 1 0 0,0-1-1 0 0,5 13 0 0 0,-6-17-61 0 0,0-1 0 0 0,1 0 0 0 0,-1 0 0 0 0,0 0 0 0 0,1 0 0 0 0,0 0-1 0 0,-1 0 1 0 0,1-1 0 0 0,0 1 0 0 0,0 0 0 0 0,0-1 0 0 0,0 0 0 0 0,0 1 0 0 0,0-1 0 0 0,0 0 0 0 0,1 0 0 0 0,-1 0-1 0 0,0 0 1 0 0,1 0 0 0 0,-1-1 0 0 0,1 1 0 0 0,-1-1 0 0 0,1 0 0 0 0,-1 0 0 0 0,4 0 0 0 0,142 0 163 0 0,-144 0-177 0 0,-1-1 0 0 0,0 0 1 0 0,1 0-1 0 0,-1 0 0 0 0,0 0 0 0 0,0-1 1 0 0,1 1-1 0 0,-1-1 0 0 0,-1 0 1 0 0,1 1-1 0 0,0-2 0 0 0,0 1 1 0 0,-1 0-1 0 0,1 0 0 0 0,-1-1 0 0 0,1 1 1 0 0,-1-1-1 0 0,0 0 0 0 0,0 0 1 0 0,-1 0-1 0 0,1 0 0 0 0,0 0 1 0 0,-1 0-1 0 0,2-7 0 0 0,2-5-20 0 0,0 0-1 0 0,-2 0 1 0 0,0-1-1 0 0,1-15 1 0 0,-3 23 16 0 0,0 0-1 0 0,-1 0 1 0 0,0 0-1 0 0,-1 1 1 0 0,1-1 0 0 0,-2 0-1 0 0,1 0 1 0 0,-1 1 0 0 0,0-1-1 0 0,-1 1 1 0 0,1 0-1 0 0,-7-12 1 0 0,8 18 7 0 0,1 1 0 0 0,0-1 0 0 0,0 1 0 0 0,-1-1 0 0 0,1 0 0 0 0,0 1 0 0 0,0-1 0 0 0,-1 1 0 0 0,1-1 0 0 0,-1 1 0 0 0,1-1 0 0 0,0 1 0 0 0,-1 0 0 0 0,1-1 0 0 0,-1 1 0 0 0,1-1 0 0 0,-1 1 0 0 0,1 0 0 0 0,-1-1 1 0 0,0 1-1 0 0,1 0 0 0 0,-1 0 0 0 0,1 0 0 0 0,-1-1 0 0 0,1 1 0 0 0,-2 0 0 0 0,1 1 0 0 0,1-1 0 0 0,-1 1 0 0 0,1 0 0 0 0,0-1 1 0 0,-1 1-1 0 0,1 0 0 0 0,0-1 0 0 0,0 1 0 0 0,-1 0 0 0 0,1 0 1 0 0,0-1-1 0 0,0 1 0 0 0,0 0 0 0 0,0 0 0 0 0,0 0 0 0 0,0 1 0 0 0,4 36 15 0 0,-2-33 4 0 0,1 1 1 0 0,-1-1-1 0 0,1-1 1 0 0,1 1-1 0 0,-1 0 1 0 0,0-1-1 0 0,1 0 1 0 0,0 1-1 0 0,0-2 1 0 0,0 1-1 0 0,1 0 1 0 0,-1-1-1 0 0,1 0 1 0 0,0 0-1 0 0,0 0 1 0 0,0 0-1 0 0,0-1 1 0 0,0 0-1 0 0,11 3 1 0 0,-9-3-54 0 0,1 0 0 0 0,0-1 0 0 0,0 0 1 0 0,0 0-1 0 0,0 0 0 0 0,0-1 0 0 0,0 0 1 0 0,0-1-1 0 0,0 0 0 0 0,0 0 1 0 0,-1 0-1 0 0,1-1 0 0 0,11-5 0 0 0,-1 0-404 0 0,-14 6 253 0 0,0 0 1 0 0,0-1-1 0 0,0 1 1 0 0,0-1-1 0 0,-1 0 1 0 0,1 0-1 0 0,-1 0 1 0 0,1-1 0 0 0,-1 1-1 0 0,0-1 1 0 0,4-4-1 0 0,-6 6 145 0 0,-1-1 0 0 0,1 1 0 0 0,-1 0 0 0 0,0-1 0 0 0,1 1 0 0 0,-1 0 0 0 0,0-1 0 0 0,0 1 0 0 0,0 0 0 0 0,0-1-1 0 0,0 1 1 0 0,-1 0 0 0 0,1 0 0 0 0,0-1 0 0 0,-1 1 0 0 0,1 0 0 0 0,-1-1 0 0 0,1 1 0 0 0,-1 0 0 0 0,1 0 0 0 0,-2-2 0 0 0,-19-26-18 0 0,17 25 17 0 0,-79-91 1098 0 0,83 95-1038 0 0,0 0-1 0 0,0-1 0 0 0,-1 1 0 0 0,1 0 0 0 0,0 0 1 0 0,0 0-1 0 0,-1 0 0 0 0,1 0 0 0 0,0-1 0 0 0,0 1 0 0 0,0 0 1 0 0,-1 0-1 0 0,1 0 0 0 0,0-1 0 0 0,0 1 0 0 0,0 0 1 0 0,0 0-1 0 0,-1-1 0 0 0,1 1 0 0 0,0 0 0 0 0,0 0 1 0 0,0-1-1 0 0,0 1 0 0 0,0 0 0 0 0,0-1 0 0 0,0 1 1 0 0,0 0-1 0 0,0 0 0 0 0,0-1 0 0 0,0 1 0 0 0,0 0 0 0 0,0-1 1 0 0,0 1-1 0 0,0 0 0 0 0,0 0 0 0 0,0-1 0 0 0,0 1 1 0 0,0 0-1 0 0,0 0 0 0 0,1-1 0 0 0,-1 1 0 0 0,0 0 1 0 0,0 0-1 0 0,0-1 0 0 0,0 1 0 0 0,1 0 0 0 0,-1 0 1 0 0,0-1-1 0 0,1 1 13 0 0,0 0 1 0 0,0 0 0 0 0,-1 0 0 0 0,1 1 0 0 0,0-1-1 0 0,0 0 1 0 0,-1 0 0 0 0,1 0 0 0 0,0 1-1 0 0,0-1 1 0 0,-1 0 0 0 0,1 1 0 0 0,0-1-1 0 0,-1 1 1 0 0,1-1 0 0 0,-1 1 0 0 0,1-1-1 0 0,-1 1 1 0 0,1-1 0 0 0,-1 1 0 0 0,2 1 0 0 0,7 9 276 0 0,7 9 478 0 0,26 42-1 0 0,-25-32-430 0 0,-9-13-260 0 0,2 0 0 0 0,0 0 0 0 0,1-1 0 0 0,0 0 0 0 0,22 21 0 0 0,-30-35-184 0 0,1 1 0 0 0,-1-1 1 0 0,1-1-1 0 0,0 1 0 0 0,0 0 1 0 0,4 0-1 0 0,-7-1-32 0 0,0-1 0 0 0,0 1-1 0 0,0-1 1 0 0,0 1 0 0 0,0-1 0 0 0,1 0-1 0 0,-1 0 1 0 0,0 1 0 0 0,0-1 0 0 0,0 0 0 0 0,0 0-1 0 0,0 0 1 0 0,0 0 0 0 0,1 0 0 0 0,-1-1 0 0 0,0 1-1 0 0,0 0 1 0 0,0 0 0 0 0,0-1 0 0 0,0 1 0 0 0,0-1-1 0 0,0 1 1 0 0,0-1 0 0 0,1 0 0 0 0,-4-9-3175 0 0,-2 4 1366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14.576"/>
    </inkml:context>
    <inkml:brush xml:id="br0">
      <inkml:brushProperty name="width" value="0.1" units="cm"/>
      <inkml:brushProperty name="height" value="0.1" units="cm"/>
    </inkml:brush>
  </inkml:definitions>
  <inkml:trace contextRef="#ctx0" brushRef="#br0">64 27 9601 0 0,'-11'-7'122'0'0,"-17"-9"131"0"0,27 15-196 0 0,0 1 0 0 0,1 0 0 0 0,-1-1 1 0 0,0 1-1 0 0,0 0 0 0 0,1 0 1 0 0,-1-1-1 0 0,0 1 0 0 0,1 0 1 0 0,-1 0-1 0 0,0 0 0 0 0,0 0 1 0 0,1 0-1 0 0,-1 0 0 0 0,0 0 1 0 0,0 0-1 0 0,1 0 0 0 0,-1 0 1 0 0,0 0-1 0 0,0 1 0 0 0,1-1 1 0 0,-1 0-1 0 0,0 1 0 0 0,1-1 1 0 0,-1 0-1 0 0,0 1 0 0 0,1-1 0 0 0,-1 1 1 0 0,0-1-1 0 0,1 1 0 0 0,-1 0 1 0 0,0 0-142 0 0,1 1 0 0 0,0 0 0 0 0,0-1-1 0 0,0 1 1 0 0,0 0 0 0 0,0-1 0 0 0,0 1 0 0 0,0 0 0 0 0,0-1 0 0 0,1 1 0 0 0,-1-1 0 0 0,0 1 0 0 0,1 0 0 0 0,0-1 0 0 0,-1 1 0 0 0,1-1-1 0 0,1 3 1 0 0,16-3-2553 0 0,-12-3 1543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14.900"/>
    </inkml:context>
    <inkml:brush xml:id="br0">
      <inkml:brushProperty name="width" value="0.1" units="cm"/>
      <inkml:brushProperty name="height" value="0.1" units="cm"/>
    </inkml:brush>
  </inkml:definitions>
  <inkml:trace contextRef="#ctx0" brushRef="#br0">117 73 7873 0 0,'-1'-6'400'0'0,"0"-1"1"0"0,-1 1-1 0 0,0 0 1 0 0,0 0-1 0 0,-1-1 1 0 0,0 2 0 0 0,0-1-1 0 0,-4-7 1 0 0,7 13-298 0 0,-1-1 1 0 0,1 0-1 0 0,0 1 1 0 0,-1-1 0 0 0,1 1-1 0 0,-1-1 1 0 0,1 0-1 0 0,-1 1 1 0 0,1-1-1 0 0,-1 1 1 0 0,1-1-1 0 0,-1 1 1 0 0,1 0 0 0 0,-1-1-1 0 0,1 1 1 0 0,-1-1-1 0 0,0 1 1 0 0,1 0-1 0 0,-1 0 1 0 0,0-1-1 0 0,1 1 1 0 0,-1 0 0 0 0,0 0-1 0 0,-1 0 1 0 0,2 0-32 0 0,-1 0-1 0 0,0 1 1 0 0,0-1 0 0 0,1 0 0 0 0,-1 1 0 0 0,1-1 0 0 0,-1 1-1 0 0,0-1 1 0 0,1 1 0 0 0,-1 0 0 0 0,1-1 0 0 0,-1 1 0 0 0,1-1-1 0 0,-1 1 1 0 0,1 0 0 0 0,0-1 0 0 0,-1 1 0 0 0,1 1 0 0 0,-3 4 77 0 0,1 0 1 0 0,0 0 0 0 0,1 1-1 0 0,-2 9 1 0 0,1 9 125 0 0,2 0 0 0 0,0 0 0 0 0,2-1-1 0 0,1 1 1 0 0,5 25 0 0 0,39 119 1080 0 0,-3-58-794 0 0,-27-70-418 0 0,21 72-1 0 0,-36-106-263 0 0,-1 1 0 0 0,0 0 0 0 0,-1 15-1 0 0,0-18-106 0 0,0-5 134 0 0,0 1 1 0 0,-1-1-1 0 0,1 1 1 0 0,0-1-1 0 0,-1 0 0 0 0,1 1 1 0 0,0-1-1 0 0,-1 0 0 0 0,1 1 1 0 0,-1-1-1 0 0,1 0 1 0 0,-1 1-1 0 0,1-1 0 0 0,-1 0 1 0 0,1 0-1 0 0,-1 0 0 0 0,1 0 1 0 0,-1 1-1 0 0,1-1 1 0 0,-1 0-1 0 0,1 0 0 0 0,-1 0 1 0 0,1 0-1 0 0,-1 0 0 0 0,0 0 1 0 0,1 0-1 0 0,-1-1 1 0 0,0 1-1 0 0,-20-2-2047 0 0,19 2 1905 0 0,-3-1-150 0 0,0 1 1 0 0,1-1 0 0 0,-1-1-1 0 0,0 1 1 0 0,0 0 0 0 0,1-1-1 0 0,-1 0 1 0 0,1 0 0 0 0,0-1-1 0 0,-1 1 1 0 0,1-1 0 0 0,0 0-1 0 0,0 0 1 0 0,1 0 0 0 0,-1-1-1 0 0,1 1 1 0 0,0-1 0 0 0,-5-6-1 0 0,3 0-81 0 0,0 0 0 0 0,0 0 0 0 0,1-1 0 0 0,1 1 0 0 0,0-1 0 0 0,0 0 0 0 0,1 1 0 0 0,-1-21 0 0 0,-5-17-447 0 0,2 11 809 0 0,4 26 655 0 0,1-1-1 0 0,-2 0 1 0 0,1 1 0 0 0,-2-1-1 0 0,0 1 1 0 0,0 0 0 0 0,-1 0-1 0 0,-9-15 1 0 0,13 24-342 0 0,0 1 0 0 0,0-1 0 0 0,0 0 0 0 0,0 0 0 0 0,0 0 0 0 0,0 0 0 0 0,0 0 0 0 0,0 0 0 0 0,1 0 0 0 0,-1-3 0 0 0,1 4-155 0 0,0 0 0 0 0,0 0 0 0 0,0 0 0 0 0,0 0 0 0 0,0 1 1 0 0,0-1-1 0 0,0 0 0 0 0,1 0 0 0 0,-1 0 0 0 0,0 1 0 0 0,0-1 0 0 0,1 0 0 0 0,-1 0 0 0 0,1 1 0 0 0,-1-1 0 0 0,1 0 0 0 0,-1 1 0 0 0,1-1 0 0 0,-1 0 0 0 0,2 0 0 0 0,2-1-24 0 0,0 0-1 0 0,0 0 1 0 0,0 0 0 0 0,0 0-1 0 0,0 1 1 0 0,1 0 0 0 0,-1 0 0 0 0,1 0-1 0 0,6-1 1 0 0,62-7-456 0 0,119-24-3588 0 0,-164 24 3064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15.240"/>
    </inkml:context>
    <inkml:brush xml:id="br0">
      <inkml:brushProperty name="width" value="0.1" units="cm"/>
      <inkml:brushProperty name="height" value="0.1" units="cm"/>
    </inkml:brush>
  </inkml:definitions>
  <inkml:trace contextRef="#ctx0" brushRef="#br0">88 86 7069 0 0,'-9'-10'238'0'0,"1"-2"765"0"0,-1 1 0 0 0,-1 0-1 0 0,0 1 1 0 0,0 0 0 0 0,-15-11 0 0 0,29 36 1738 0 0,32 72-2501 0 0,103 246-1566 0 0,-135-324 503 0 0,0 1 0 0 0,-1 0 1 0 0,0 0-1 0 0,-1 1 0 0 0,0-1 1 0 0,1 11-1 0 0,-3-13-808 0 0</inkml:trace>
  <inkml:trace contextRef="#ctx0" brushRef="#br0" timeOffset="1">35 318 8761 0 0,'-7'-10'135'0'0,"1"-1"0"0"0,-8-17 1 0 0,13 25-3 0 0,0 0 1 0 0,0 0 0 0 0,0 1-1 0 0,0-1 1 0 0,0 0-1 0 0,1 0 1 0 0,-1 0 0 0 0,1 0-1 0 0,0 0 1 0 0,0 0-1 0 0,0 0 1 0 0,0 0 0 0 0,0 1-1 0 0,1-1 1 0 0,-1 0 0 0 0,1 0-1 0 0,1-3 1 0 0,-1 4-31 0 0,1 1 1 0 0,-1-1-1 0 0,0 1 1 0 0,1-1 0 0 0,0 1-1 0 0,-1 0 1 0 0,1 0-1 0 0,0-1 1 0 0,-1 1 0 0 0,1 0-1 0 0,0 1 1 0 0,0-1-1 0 0,0 0 1 0 0,4-1-1 0 0,34-6 318 0 0,-23 5-350 0 0,70-14-2755 0 0,-72 13 1404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23.463"/>
    </inkml:context>
    <inkml:brush xml:id="br0">
      <inkml:brushProperty name="width" value="0.1" units="cm"/>
      <inkml:brushProperty name="height" value="0.1" units="cm"/>
    </inkml:brush>
  </inkml:definitions>
  <inkml:trace contextRef="#ctx0" brushRef="#br0">190 147 6033 0 0,'1'0'24'0'0,"-1"0"1"0"0,0 1 0 0 0,1-1 0 0 0,-1 0 0 0 0,1 0 0 0 0,-1 1-1 0 0,1-1 1 0 0,-1 0 0 0 0,1 0 0 0 0,0 0 0 0 0,-1 0 0 0 0,1 0-1 0 0,-1 0 1 0 0,1 0 0 0 0,-1 0 0 0 0,1 0 0 0 0,-1 0 0 0 0,1 0-1 0 0,0 0 1 0 0,-1 0 0 0 0,1 0 0 0 0,-1 0 0 0 0,1 0 0 0 0,-1-1 0 0 0,1 1-1 0 0,-1 0 1 0 0,1 0 0 0 0,-1-1 0 0 0,1 1 0 0 0,-1 0 0 0 0,1-1-1 0 0,-1 1 1 0 0,0 0 0 0 0,1-1 0 0 0,-1 1 0 0 0,0-1 0 0 0,1 1-1 0 0,-1-1 1 0 0,0 1 0 0 0,1-1 0 0 0,-1 1 0 0 0,0-1 0 0 0,0 1-1 0 0,0-1 1 0 0,1 0 0 0 0,-1-33 2773 0 0,0 11-1057 0 0,0 20-1568 0 0,1 0 1 0 0,-1 0-1 0 0,0 0 0 0 0,0-1 1 0 0,0 1-1 0 0,-1 0 1 0 0,1 0-1 0 0,-1 0 0 0 0,1 0 1 0 0,-1 0-1 0 0,0 0 1 0 0,-1 0-1 0 0,1 0 0 0 0,0 0 1 0 0,-1 1-1 0 0,1-1 1 0 0,-1 0-1 0 0,0 1 0 0 0,0-1 1 0 0,0 1-1 0 0,0 0 1 0 0,-3-3-1 0 0,3 4-124 0 0,1 0 0 0 0,-1-1 0 0 0,0 1 0 0 0,0 0 0 0 0,0 0 0 0 0,0 0 0 0 0,0 0 0 0 0,0 0 0 0 0,-1 0 0 0 0,1 1 0 0 0,0-1 0 0 0,0 1 0 0 0,0-1 0 0 0,-1 1 0 0 0,1 0 1 0 0,0 0-1 0 0,-1 0 0 0 0,1 0 0 0 0,0 0 0 0 0,0 1 0 0 0,-1-1 0 0 0,1 1 0 0 0,0 0 0 0 0,0-1 0 0 0,0 1 0 0 0,0 0 0 0 0,0 0 0 0 0,0 0 0 0 0,0 0 0 0 0,0 1 0 0 0,-2 1 0 0 0,-3 3 21 0 0,1 0 1 0 0,0 0-1 0 0,0 1 1 0 0,1 0-1 0 0,-1 1 1 0 0,2-1-1 0 0,-1 1 0 0 0,1 0 1 0 0,0 0-1 0 0,0 0 1 0 0,-2 11-1 0 0,-3 14 322 0 0,-9 52-1 0 0,15-67-264 0 0,-7 41 380 0 0,-3 82 0 0 0,12-111-454 0 0,2 0 1 0 0,1 0-1 0 0,1 0 1 0 0,11 47-1 0 0,-12-71-112 0 0,0-1-1 0 0,0 0 1 0 0,0 1-1 0 0,0-1 1 0 0,1 0-1 0 0,0 0 1 0 0,0-1-1 0 0,0 1 1 0 0,1-1-1 0 0,-1 1 1 0 0,1-1-1 0 0,0 0 1 0 0,6 4-1 0 0,-2-3-458 0 0,-1 0 0 0 0,1 0 0 0 0,0-1 0 0 0,0 0-1 0 0,0-1 1 0 0,1 0 0 0 0,14 3 0 0 0,-1-2-1402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24.021"/>
    </inkml:context>
    <inkml:brush xml:id="br0">
      <inkml:brushProperty name="width" value="0.1" units="cm"/>
      <inkml:brushProperty name="height" value="0.1" units="cm"/>
    </inkml:brush>
  </inkml:definitions>
  <inkml:trace contextRef="#ctx0" brushRef="#br0">73 417 10049 0 0,'-1'1'76'0'0,"0"0"-1"0"0,0 0 1 0 0,-1 1 0 0 0,1-1-1 0 0,0 0 1 0 0,1 0 0 0 0,-1 1 0 0 0,0-1-1 0 0,0 1 1 0 0,0-1 0 0 0,1 1-1 0 0,-1-1 1 0 0,1 1 0 0 0,-1-1-1 0 0,1 1 1 0 0,0-1 0 0 0,0 1 0 0 0,-1-1-1 0 0,1 1 1 0 0,0 0 0 0 0,1 2-1 0 0,5 43 1312 0 0,-2-20-1045 0 0,-2-3-261 0 0,-2 0 1 0 0,-1-1 0 0 0,0 1 0 0 0,-2 0 0 0 0,-1-1 0 0 0,-1 1-1 0 0,0-1 1 0 0,-2-1 0 0 0,-1 1 0 0 0,-16 31 0 0 0,14-35-81 0 0,7-15-117 0 0,8-12-143 0 0,17-33-371 0 0,-2-1 0 0 0,16-46 0 0 0,22-93 508 0 0,-42 128 61 0 0,-12 40 71 0 0,15-43 12 0 0,-18 52-10 0 0,1 1-1 0 0,0-1 0 0 0,0 1 0 0 0,0 0 1 0 0,0-1-1 0 0,0 1 0 0 0,1 0 0 0 0,-1 1 1 0 0,1-1-1 0 0,0 0 0 0 0,0 1 0 0 0,3-3 0 0 0,-5 4 8 0 0,0 1 0 0 0,0-1 0 0 0,0 1 0 0 0,1 0 0 0 0,-1 0 0 0 0,0-1-1 0 0,0 1 1 0 0,0 0 0 0 0,0 0 0 0 0,0 0 0 0 0,0 0 0 0 0,0 0 0 0 0,0 0 0 0 0,0 0-1 0 0,0 1 1 0 0,0-1 0 0 0,0 0 0 0 0,1 0 0 0 0,-1 1 0 0 0,0-1 0 0 0,0 1-1 0 0,-1-1 1 0 0,1 1 0 0 0,0-1 0 0 0,0 1 0 0 0,0 0 0 0 0,0-1 0 0 0,0 1-1 0 0,-1 0 1 0 0,1 0 0 0 0,0 0 0 0 0,-1 0 0 0 0,1-1 0 0 0,0 1 0 0 0,-1 0-1 0 0,1 0 1 0 0,-1 0 0 0 0,0 0 0 0 0,1 2 0 0 0,3 5 152 0 0,-1 1 0 0 0,0-1 0 0 0,2 14 0 0 0,-4-19-134 0 0,4 29 504 0 0,3 42 0 0 0,-7-49-197 0 0,2 0 0 0 0,0 0 0 0 0,12 39-1 0 0,-14-59-313 0 0,1 0 0 0 0,0 0 0 0 0,0-1 0 0 0,0 1-1 0 0,0-1 1 0 0,1 1 0 0 0,0-1 0 0 0,0 0-1 0 0,0 0 1 0 0,1-1 0 0 0,-1 1 0 0 0,1 0 0 0 0,5 3-1 0 0,-6-5-27 0 0,-1-1 1 0 0,1 0-1 0 0,0 0 0 0 0,0 0 0 0 0,0 0 0 0 0,-1 0 0 0 0,1 0 0 0 0,0-1 0 0 0,0 1 0 0 0,0-1 0 0 0,0 0 0 0 0,0 0 0 0 0,0 0 0 0 0,0 0 0 0 0,0-1 1 0 0,0 1-1 0 0,0-1 0 0 0,0 0 0 0 0,0 0 0 0 0,0 0 0 0 0,-1 0 0 0 0,1 0 0 0 0,4-3 0 0 0,5-3-8 0 0,-1 0 0 0 0,-1-1 0 0 0,1-1 0 0 0,-1 1 0 0 0,-1-1-1 0 0,0-1 1 0 0,0 0 0 0 0,-1 0 0 0 0,0-1 0 0 0,0 0 0 0 0,-2 0 0 0 0,8-15-1 0 0,-6 9-39 0 0,-1-1 0 0 0,-1 1 0 0 0,-1-1 0 0 0,0 0 0 0 0,-2-1 0 0 0,0 1 0 0 0,-1-1 0 0 0,0-20-1 0 0,-3 1-58 0 0,-1 0 0 0 0,-2 1 0 0 0,-2 0 0 0 0,-2 0 0 0 0,-1 0 0 0 0,-1 1 0 0 0,-18-40 0 0 0,27 74 69 0 0,0-1-1 0 0,0 1 0 0 0,0 0 1 0 0,0-1-1 0 0,0 1 0 0 0,-1 0 1 0 0,1 0-1 0 0,-1 0 0 0 0,1 0 1 0 0,-1 0-1 0 0,-2-2 0 0 0,4 4 21 0 0,-1 0-1 0 0,1 0 0 0 0,0 0 1 0 0,-1 0-1 0 0,1 0 0 0 0,0 0 1 0 0,-1 0-1 0 0,1 0 0 0 0,0 0 1 0 0,0 0-1 0 0,-1 0 0 0 0,1 0 1 0 0,0 0-1 0 0,-1 0 0 0 0,1 0 1 0 0,0 0-1 0 0,-1 0 0 0 0,1 0 1 0 0,0 0-1 0 0,0 0 0 0 0,-1 1 1 0 0,1-1-1 0 0,0 0 0 0 0,0 0 1 0 0,-1 0-1 0 0,1 0 0 0 0,0 1 1 0 0,0-1-1 0 0,-1 0 0 0 0,1 1 1 0 0,-9 18-590 0 0,4 4-255 0 0,0 1 0 0 0,1 0-1 0 0,2 0 1 0 0,0 0 0 0 0,3 35-1 0 0,-1-30-214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24.889"/>
    </inkml:context>
    <inkml:brush xml:id="br0">
      <inkml:brushProperty name="width" value="0.1" units="cm"/>
      <inkml:brushProperty name="height" value="0.1" units="cm"/>
    </inkml:brush>
  </inkml:definitions>
  <inkml:trace contextRef="#ctx0" brushRef="#br0">62 555 8793 0 0,'-1'0'89'0'0,"0"0"1"0"0,1 1-1 0 0,-1-1 1 0 0,0 0-1 0 0,0 0 0 0 0,1 0 1 0 0,-1 0-1 0 0,0 0 1 0 0,0 0-1 0 0,1-1 1 0 0,-1 1-1 0 0,0 0 1 0 0,0 0-1 0 0,1 0 0 0 0,-1-1 1 0 0,0 1-1 0 0,1 0 1 0 0,-1-1-1 0 0,0 1 1 0 0,1-1-1 0 0,-1 1 0 0 0,1-1 1 0 0,-1 1-1 0 0,0-1 1 0 0,1 1-1 0 0,-1-1 1 0 0,1 1-1 0 0,-1-2 1 0 0,-12-8 2055 0 0,3 9-354 0 0,10 2-1750 0 0,0 0 0 0 0,0-1 1 0 0,0 1-1 0 0,0-1 0 0 0,0 1 1 0 0,0 0-1 0 0,0-1 0 0 0,0 1 1 0 0,0-1-1 0 0,0 1 0 0 0,0 0 1 0 0,1-1-1 0 0,-1 1 0 0 0,0-1 1 0 0,0 1-1 0 0,1-1 0 0 0,-1 1 0 0 0,0-1 1 0 0,1 1-1 0 0,-1-1 0 0 0,0 1 1 0 0,1-1-1 0 0,-1 1 0 0 0,1-1 1 0 0,-1 1-1 0 0,1-1 0 0 0,14 16-2 0 0,-12-14-27 0 0,1 0 0 0 0,0 0-1 0 0,0 0 1 0 0,0 0-1 0 0,1 0 1 0 0,-1-1-1 0 0,0 0 1 0 0,1 0-1 0 0,-1 0 1 0 0,1-1-1 0 0,-1 1 1 0 0,1-1-1 0 0,-1 0 1 0 0,8-1-1 0 0,-2-1-10 0 0,0-1 0 0 0,0 0 0 0 0,0 0 0 0 0,-1-1 0 0 0,1-1-1 0 0,-1 1 1 0 0,0-2 0 0 0,0 1 0 0 0,-1-1 0 0 0,1 0 0 0 0,-1-1 0 0 0,-1 0-1 0 0,1 0 1 0 0,-1-1 0 0 0,0 0 0 0 0,-1 0 0 0 0,0-1 0 0 0,0 1 0 0 0,8-18 0 0 0,-13 19-5 0 0,1 0 0 0 0,-1 1 0 0 0,0-1 1 0 0,0 0-1 0 0,-1 1 0 0 0,0-1 1 0 0,0 0-1 0 0,0 0 0 0 0,-1 1 1 0 0,0-1-1 0 0,0 0 0 0 0,-1 1 0 0 0,0-1 1 0 0,0 1-1 0 0,-1 0 0 0 0,1 0 1 0 0,-8-12-1 0 0,7 14-2 0 0,1 0 0 0 0,-1-1 0 0 0,0 1 0 0 0,-1 0 0 0 0,1 1 0 0 0,-1-1 0 0 0,0 1 0 0 0,0-1 0 0 0,0 1 0 0 0,-9-5 0 0 0,10 7 2 0 0,0-1 0 0 0,0 1 0 0 0,0 0 0 0 0,0 0 1 0 0,0 1-1 0 0,0-1 0 0 0,0 1 0 0 0,-1-1 0 0 0,1 1 0 0 0,0 0 1 0 0,0 0-1 0 0,0 1 0 0 0,-1-1 0 0 0,1 1 0 0 0,0-1 1 0 0,0 1-1 0 0,0 0 0 0 0,-4 2 0 0 0,-4 2 7 0 0,1 1 0 0 0,0 0 0 0 0,0 1 0 0 0,1 0-1 0 0,0 0 1 0 0,0 1 0 0 0,0 0 0 0 0,1 1 0 0 0,1 0 0 0 0,-1 0-1 0 0,2 0 1 0 0,-1 1 0 0 0,1 0 0 0 0,1 1 0 0 0,0-1 0 0 0,-6 16-1 0 0,8-16 21 0 0,0 0-1 0 0,1 0 0 0 0,0 0 0 0 0,0 0 1 0 0,1 0-1 0 0,0 0 0 0 0,1 1 0 0 0,1 15 1 0 0,0-19 9 0 0,0 0 1 0 0,1 0 0 0 0,0 0-1 0 0,0 0 1 0 0,1 0 0 0 0,0 0-1 0 0,0 0 1 0 0,0-1 0 0 0,1 1-1 0 0,0-1 1 0 0,0 0 0 0 0,8 8 0 0 0,-8-9-33 0 0,1 0 0 0 0,0-1 0 0 0,0 0 0 0 0,0 0 1 0 0,0-1-1 0 0,0 1 0 0 0,1-1 0 0 0,0 0 0 0 0,-1-1 1 0 0,1 0-1 0 0,0 1 0 0 0,0-2 0 0 0,1 1 1 0 0,-1-1-1 0 0,0 0 0 0 0,0 0 0 0 0,1 0 0 0 0,-1-1 1 0 0,1 0-1 0 0,-1-1 0 0 0,0 1 0 0 0,1-1 0 0 0,-1 0 1 0 0,0-1-1 0 0,0 0 0 0 0,11-4 0 0 0,-7 2-56 0 0,0-1 0 0 0,0-1 1 0 0,0 1-1 0 0,-1-1 0 0 0,0-1 0 0 0,0 0 0 0 0,0 0 0 0 0,-1-1 0 0 0,0 0 0 0 0,-1 0 0 0 0,0-1 1 0 0,0 0-1 0 0,-1 0 0 0 0,9-17 0 0 0,1-12 7 0 0,-1 0 1 0 0,10-43 0 0 0,14-83-19 0 0,-34 141 41 0 0,-3 15 20 0 0,1-6-7 0 0,-1 25 86 0 0,-4 54 170 0 0,1-30 48 0 0,0-1 0 0 0,9 63 1 0 0,-6-89-255 0 0,-1 0 1 0 0,2 0 0 0 0,-1-1 0 0 0,1 1-1 0 0,0-1 1 0 0,1 0 0 0 0,-1 0-1 0 0,1 0 1 0 0,1 0 0 0 0,6 8 0 0 0,-9-13-36 0 0,0 0 0 0 0,0 1 1 0 0,1-1-1 0 0,-1-1 0 0 0,0 1 1 0 0,1 0-1 0 0,-1-1 0 0 0,1 1 1 0 0,0-1-1 0 0,0 1 0 0 0,-1-1 1 0 0,1 0-1 0 0,0-1 0 0 0,0 1 1 0 0,0 0-1 0 0,0-1 0 0 0,0 1 1 0 0,0-1-1 0 0,0 0 0 0 0,0 0 1 0 0,0 0-1 0 0,0-1 0 0 0,0 1 1 0 0,0-1-1 0 0,0 0 0 0 0,0 1 1 0 0,0-1-1 0 0,0 0 0 0 0,-1-1 1 0 0,4-1-1 0 0,7-3-10 0 0,-1-1 0 0 0,14-10 1 0 0,-22 14 5 0 0,-1 0 0 0 0,1 0 0 0 0,-1 0 1 0 0,1-1-1 0 0,-1 1 0 0 0,0-1 0 0 0,0 0 1 0 0,-1 0-1 0 0,1 0 0 0 0,2-5 0 0 0,-4 7 6 0 0,-1 2-8 0 0,31-11-2 0 0,-14 9 13 0 0,-1 0-1 0 0,1-2 1 0 0,-1 0 0 0 0,0-1 0 0 0,0 0 0 0 0,-1-1 0 0 0,1-1 0 0 0,-2-1 0 0 0,1 0 0 0 0,-1-1 0 0 0,0 0 0 0 0,19-17 0 0 0,-25 19-4 0 0,-1-1 0 0 0,1 0 0 0 0,-1 0 0 0 0,-1 0-1 0 0,0-1 1 0 0,0 0 0 0 0,8-18 0 0 0,-11 22-2 0 0,-1-1-1 0 0,-1 0 0 0 0,1 1 0 0 0,-1-1 0 0 0,0 0 0 0 0,0 0 0 0 0,-1 1 0 0 0,1-1 1 0 0,-2 0-1 0 0,1 0 0 0 0,0 0 0 0 0,-1 0 0 0 0,0 1 0 0 0,0-1 0 0 0,-1 0 1 0 0,-2-5-1 0 0,-1-3 6 0 0,-2 1 0 0 0,1 0 1 0 0,-2 1-1 0 0,1 0 1 0 0,-2 0-1 0 0,1 0 0 0 0,-2 1 1 0 0,1 1-1 0 0,-19-16 1 0 0,25 24-8 0 0,-1 0 1 0 0,0 0 0 0 0,0 0 0 0 0,0 0 0 0 0,0 0-1 0 0,0 1 1 0 0,0 0 0 0 0,0 0 0 0 0,0 0 0 0 0,0 1-1 0 0,0-1 1 0 0,-1 1 0 0 0,1 0 0 0 0,0 0 0 0 0,0 0-1 0 0,-1 1 1 0 0,1 0 0 0 0,0-1 0 0 0,0 2-1 0 0,0-1 1 0 0,0 0 0 0 0,-6 4 0 0 0,-9 3-72 0 0,1 2 0 0 0,1 0 1 0 0,-23 17-1 0 0,35-24 26 0 0,-7 6-458 0 0,0 1-1 0 0,1 1 0 0 0,0-1 1 0 0,1 2-1 0 0,0 0 0 0 0,1 0 1 0 0,0 0-1 0 0,1 1 0 0 0,1 1 1 0 0,-8 15-1 0 0,1 1-1407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25.945"/>
    </inkml:context>
    <inkml:brush xml:id="br0">
      <inkml:brushProperty name="width" value="0.1" units="cm"/>
      <inkml:brushProperty name="height" value="0.1" units="cm"/>
    </inkml:brush>
  </inkml:definitions>
  <inkml:trace contextRef="#ctx0" brushRef="#br0">367 319 7969 0 0,'-1'-11'244'0'0,"0"0"0"0"0,0 1 0 0 0,-1-1 0 0 0,0 0 0 0 0,-5-10 0 0 0,5 14-95 0 0,0 0-1 0 0,-1 1 1 0 0,0 0 0 0 0,0-1 0 0 0,-1 1 0 0 0,1 0 0 0 0,-2 1-1 0 0,1-1 1 0 0,-6-6 0 0 0,7 11-111 0 0,1-1 0 0 0,-1 1 0 0 0,0-1 0 0 0,1 1 0 0 0,-1 0 1 0 0,0 0-1 0 0,0 0 0 0 0,0 0 0 0 0,0 1 0 0 0,0-1 0 0 0,0 1 0 0 0,0 0 0 0 0,0 0 0 0 0,0 0 0 0 0,0 0 0 0 0,0 0 1 0 0,0 1-1 0 0,0-1 0 0 0,0 1 0 0 0,-4 1 0 0 0,-5 2 140 0 0,-1 1 0 0 0,1 0 0 0 0,-14 8 0 0 0,15-7-5 0 0,-65 38 681 0 0,70-39-789 0 0,-1-1 0 0 0,1 1 0 0 0,1 0 0 0 0,-1 1 0 0 0,1-1 0 0 0,0 1 0 0 0,0 0 0 0 0,-8 13 0 0 0,12-17-47 0 0,0 0 1 0 0,0 0 0 0 0,0 0 0 0 0,1 1 0 0 0,-1-1 0 0 0,1 0-1 0 0,-1 0 1 0 0,1 0 0 0 0,-1 1 0 0 0,1-1 0 0 0,0 0 0 0 0,0 0 0 0 0,0 1-1 0 0,1-1 1 0 0,-1 0 0 0 0,0 0 0 0 0,1 0 0 0 0,0 1 0 0 0,1 2-1 0 0,-1-2 9 0 0,1 0-1 0 0,0 0 1 0 0,0 0-1 0 0,1 0 1 0 0,-1 0-1 0 0,1-1 1 0 0,-1 1-1 0 0,1-1 1 0 0,0 0-1 0 0,0 1 1 0 0,3 1-1 0 0,5 1 17 0 0,-1 0 1 0 0,1 0-1 0 0,0-1 0 0 0,0 0 1 0 0,1-1-1 0 0,16 3 0 0 0,-1-2-25 0 0,0-2 1 0 0,0 0-1 0 0,0-2 1 0 0,1-1-1 0 0,45-8 1 0 0,-98 14-22 0 0,-131 32 142 0 0,130-29 19 0 0,0 0 1 0 0,1 2 0 0 0,0 1-1 0 0,-27 17 1 0 0,49-26-131 0 0,-1 0-1 0 0,1 1 1 0 0,0-1-1 0 0,0 1 1 0 0,0 0 0 0 0,0-1-1 0 0,0 1 1 0 0,1 1-1 0 0,-1-1 1 0 0,-3 7 0 0 0,5-9-24 0 0,1 0 1 0 0,0 0 0 0 0,-1 0 0 0 0,1 0-1 0 0,0 0 1 0 0,0-1 0 0 0,0 1 0 0 0,0 0 0 0 0,0 0-1 0 0,0 0 1 0 0,0 0 0 0 0,0 0 0 0 0,0 0-1 0 0,0 0 1 0 0,0 0 0 0 0,1 0 0 0 0,-1 0-1 0 0,0-1 1 0 0,1 3 0 0 0,0-2-3 0 0,0 0 0 0 0,1 1 1 0 0,-1-1-1 0 0,0 0 0 0 0,0 0 0 0 0,1 0 0 0 0,-1 0 1 0 0,0 0-1 0 0,1 0 0 0 0,-1 0 0 0 0,1-1 1 0 0,0 1-1 0 0,-1 0 0 0 0,3 0 0 0 0,13 2-10 0 0,-1 0 0 0 0,1-2 0 0 0,0 0 0 0 0,-1 0 0 0 0,1-2 0 0 0,0 0 0 0 0,27-5 0 0 0,-14 2-123 0 0,14-1-826 0 0,-2-3 0 0 0,1-1 0 0 0,-1-2 0 0 0,-1-1 1 0 0,0-3-1 0 0,-1-1 0 0 0,54-30 0 0 0,-86 41 777 0 0,1-1 1 0 0,-1 0-1 0 0,0 0 0 0 0,0-1 1 0 0,-1 0-1 0 0,0 0 0 0 0,0-1 1 0 0,8-12-1 0 0,-12 15 174 0 0,0 1 0 0 0,-1-1-1 0 0,1 0 1 0 0,-1 0 0 0 0,-1 0 0 0 0,1 0 0 0 0,-1-1-1 0 0,1 1 1 0 0,-1 0 0 0 0,-1-1 0 0 0,1 1 0 0 0,-1 0-1 0 0,0-1 1 0 0,0 1 0 0 0,-1 0 0 0 0,0-1 0 0 0,0 1-1 0 0,-1-6 1 0 0,-5-8 582 0 0,-1 0 0 0 0,-1 0 0 0 0,-19-30-1 0 0,4 5 1562 0 0,34 71-838 0 0,11 49 0 0 0,-17-59-1007 0 0,2 3-108 0 0,-1 1 1 0 0,-1 1-1 0 0,-1-1 1 0 0,-1 0-1 0 0,-1 1 1 0 0,0-1-1 0 0,-2 1 1 0 0,-4 26-1 0 0,5-47-183 0 0,0 0 0 0 0,0-1 0 0 0,0 1-1 0 0,0 0 1 0 0,0 0 0 0 0,-1 0 0 0 0,1-1-1 0 0,0 1 1 0 0,0 0 0 0 0,-1-1 0 0 0,1 1-1 0 0,0 0 1 0 0,-1-1 0 0 0,1 1-1 0 0,-1 0 1 0 0,1-1 0 0 0,-1 1 0 0 0,1-1-1 0 0,-1 1 1 0 0,1 0 0 0 0,-1-1 0 0 0,0 0-1 0 0,0 1 1 0 0,0-1-1 0 0,0 0 0 0 0,1 0 1 0 0,-1 0-1 0 0,0 0 0 0 0,0 0 0 0 0,1 0 1 0 0,-1 0-1 0 0,0 0 0 0 0,1-1 0 0 0,-1 1 0 0 0,0 0 1 0 0,1 0-1 0 0,-1-1 0 0 0,0 1 0 0 0,1 0 0 0 0,-1-1 1 0 0,1 1-1 0 0,-1-1 0 0 0,0 0 0 0 0,-3-2-1 0 0,1-1 0 0 0,0 0-1 0 0,0 1 1 0 0,1-1 0 0 0,-1 0-1 0 0,-2-6 1 0 0,0-3-14 0 0,1 0 1 0 0,0 0-1 0 0,1 0 0 0 0,1-1 0 0 0,0 1 0 0 0,1-1 0 0 0,0 1 1 0 0,1-1-1 0 0,1 1 0 0 0,2-16 0 0 0,2-1-60 0 0,1 0 0 0 0,1 0 0 0 0,16-41 0 0 0,-17 57 44 0 0,0 0 1 0 0,1 1-1 0 0,0-1 0 0 0,1 2 1 0 0,11-14-1 0 0,-15 21 21 0 0,0 0 0 0 0,1 0 1 0 0,-1 1-1 0 0,1 0 0 0 0,0 0 0 0 0,9-5 0 0 0,-11 7 10 0 0,-1 1-1 0 0,1 0 0 0 0,0 0 0 0 0,0 0 0 0 0,0 0 1 0 0,0 0-1 0 0,0 0 0 0 0,-1 1 0 0 0,1 0 1 0 0,1-1-1 0 0,-1 1 0 0 0,0 0 0 0 0,0 0 1 0 0,4 2-1 0 0,-4-2 2 0 0,-1 1 1 0 0,1-1-1 0 0,-1 1 1 0 0,0 0-1 0 0,1 0 1 0 0,-1 0-1 0 0,0 0 1 0 0,0 1-1 0 0,0-1 1 0 0,0 1-1 0 0,0-1 1 0 0,0 1-1 0 0,0-1 1 0 0,0 1-1 0 0,-1 0 1 0 0,1 0-1 0 0,1 3 1 0 0,-1-1 1 0 0,0 0 1 0 0,0-1-1 0 0,-1 1 1 0 0,0 0-1 0 0,0 0 1 0 0,0 0-1 0 0,0 0 1 0 0,0 0 0 0 0,-1 0-1 0 0,0 5 1 0 0,0-1 1 0 0,-1 1 0 0 0,0-1 1 0 0,0 0-1 0 0,-1 0 0 0 0,0 0 1 0 0,0 1-1 0 0,-1-2 0 0 0,0 1 1 0 0,0 0-1 0 0,-5 7 0 0 0,-1-1-3 0 0,-1 0 1 0 0,0-2-1 0 0,-1 1 0 0 0,0-1 0 0 0,0 0 0 0 0,-2-1 0 0 0,1-1 0 0 0,-1 0 0 0 0,-1-1 0 0 0,0 0 0 0 0,0-1 0 0 0,-1 0 0 0 0,-21 7 0 0 0,25-13 24 0 0,11-6-26 0 0,16-7 1 0 0,-6 9 39 0 0,-1 0 1 0 0,1 0-1 0 0,0 1 0 0 0,0 0 1 0 0,0 1-1 0 0,0 0 0 0 0,0 0 1 0 0,0 1-1 0 0,0 0 1 0 0,0 1-1 0 0,0 0 0 0 0,0 1 1 0 0,14 6-1 0 0,-8-2-63 0 0,0 1 0 0 0,0 0 1 0 0,-1 1-1 0 0,-1 1 0 0 0,0 0 0 0 0,26 24 0 0 0,-34-28-265 0 0,14 17-2400 0 0,-14-17 79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8.733"/>
    </inkml:context>
    <inkml:brush xml:id="br0">
      <inkml:brushProperty name="width" value="0.1" units="cm"/>
      <inkml:brushProperty name="height" value="0.1" units="cm"/>
    </inkml:brush>
  </inkml:definitions>
  <inkml:trace contextRef="#ctx0" brushRef="#br0">92 72 7841 0 0,'0'-2'100'0'0,"0"-1"0"0"0,0 1 1 0 0,-1-1-1 0 0,1 1 1 0 0,-1-1-1 0 0,1 1 0 0 0,-1 0 1 0 0,0-1-1 0 0,0 1 1 0 0,0 0-1 0 0,0-1 0 0 0,0 1 1 0 0,-3-4-1 0 0,2 3 41 0 0,-14-20 1167 0 0,6 14-310 0 0,9 9-981 0 0,1 0 1 0 0,0 0-1 0 0,0 0 0 0 0,0 0 0 0 0,-1 0 0 0 0,1 0 0 0 0,0 0 1 0 0,0 1-1 0 0,0-1 0 0 0,-1 0 0 0 0,1 0 0 0 0,0 0 0 0 0,0 0 1 0 0,0 0-1 0 0,-1 0 0 0 0,1 0 0 0 0,0 1 0 0 0,0-1 0 0 0,0 0 1 0 0,0 0-1 0 0,-1 0 0 0 0,1 0 0 0 0,0 1 0 0 0,0-1 0 0 0,0 0 0 0 0,0 0 1 0 0,0 0-1 0 0,0 1 0 0 0,0-1 0 0 0,0 0 0 0 0,0 0 0 0 0,0 0 1 0 0,-1 1-1 0 0,1-1 0 0 0,0 0 0 0 0,0 0 0 0 0,0 1 0 0 0,0-1 1 0 0,1 0-1 0 0,-1 0 0 0 0,0 0 0 0 0,0 1 0 0 0,0-1 0 0 0,0 0 1 0 0,0 0-1 0 0,0 1 0 0 0,3 3-6 0 0,0 0 0 0 0,1 0 1 0 0,-1-1-1 0 0,1 1 0 0 0,-1-1 1 0 0,5 3-1 0 0,24 19 105 0 0,-19-14-42 0 0,0-1 1 0 0,1 0-1 0 0,27 14 1 0 0,122 45 264 0 0,48 23-222 0 0,17 21-148 0 0,128 70-463 0 0,-343-175 451 0 0,-6-5 19 0 0,-1 0 0 0 0,0 0 0 0 0,0 1-1 0 0,0 0 1 0 0,0 1 0 0 0,-1-1 0 0 0,0 1-1 0 0,6 7 1 0 0,-10-12 23 0 0,-1 0 0 0 0,0 0 0 0 0,0 1 0 0 0,0-1 0 0 0,0 0 1 0 0,0 0-1 0 0,0 1 0 0 0,0-1 0 0 0,1 0 0 0 0,-1 1 0 0 0,0-1 0 0 0,0 0 0 0 0,0 0 0 0 0,0 1 0 0 0,0-1 0 0 0,0 0 0 0 0,0 1 0 0 0,-1-1 0 0 0,1 0 0 0 0,0 0 0 0 0,0 1 0 0 0,0-1 0 0 0,0 0 1 0 0,0 1-1 0 0,0-1 0 0 0,0 0 0 0 0,-1 0 0 0 0,1 1 0 0 0,0-1 0 0 0,0 0 0 0 0,0 0 0 0 0,-1 0 0 0 0,1 1 0 0 0,0-1 0 0 0,0 0 0 0 0,0 0 0 0 0,-1 1 0 0 0,-15 4 11 0 0,-16-3 45 0 0,30-2-57 0 0,0 0 0 0 0,0-1 0 0 0,0 1 1 0 0,0-1-1 0 0,0 1 0 0 0,0-1 0 0 0,0 0 0 0 0,0 0 0 0 0,1 0 1 0 0,-1 0-1 0 0,0 0 0 0 0,0 0 0 0 0,1 0 0 0 0,-1 0 0 0 0,1-1 1 0 0,-1 1-1 0 0,1-1 0 0 0,-1 1 0 0 0,1-1 0 0 0,0 0 0 0 0,0 1 1 0 0,0-1-1 0 0,0 0 0 0 0,0 0 0 0 0,0 0 0 0 0,-1-2 0 0 0,2 3-3 0 0,0 1-1 0 0,0 0 0 0 0,0 0 0 0 0,0-1 0 0 0,0 1 0 0 0,0 0 0 0 0,0 0 0 0 0,-1 0 0 0 0,1-1 0 0 0,0 1 0 0 0,0 0 0 0 0,0 0 0 0 0,0 0 0 0 0,0-1 0 0 0,-1 1 0 0 0,1 0 0 0 0,0 0 0 0 0,0 0 0 0 0,0 0 0 0 0,-1 0 0 0 0,1 0 0 0 0,0-1 1 0 0,0 1-1 0 0,0 0 0 0 0,-1 0 0 0 0,1 0 0 0 0,0 0 0 0 0,0 0 0 0 0,-1 0 0 0 0,1 0 0 0 0,0 0 0 0 0,0 0 0 0 0,-1 0 0 0 0,1 0 0 0 0,0 0 0 0 0,-2 1-172 0 0,3-1 127 0 0,-8 5 122 0 0,0 1 0 0 0,1 0 0 0 0,0 1 0 0 0,0 0-1 0 0,0 0 1 0 0,1 0 0 0 0,-9 15 0 0 0,-10 14 172 0 0,-33 35 392 0 0,-128 123 0 0 0,98-115-361 0 0,-3-3 0 0 0,-3-5 0 0 0,-4-3 0 0 0,-169 88 0 0 0,234-140-221 0 0,-96 43 252 0 0,140-66-119 0 0,0-2 0 0 0,12-11 0 0 0,12-8-171 0 0,-24 18-3143 0 0,-16-3-210 0 0,3 8 1777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26.381"/>
    </inkml:context>
    <inkml:brush xml:id="br0">
      <inkml:brushProperty name="width" value="0.1" units="cm"/>
      <inkml:brushProperty name="height" value="0.1" units="cm"/>
    </inkml:brush>
  </inkml:definitions>
  <inkml:trace contextRef="#ctx0" brushRef="#br0">29 124 8729 0 0,'-9'-3'-124'0'0,"-3"1"2020"0"0,12 3-1788 0 0,-1-1-1 0 0,1 1 0 0 0,-1 0 0 0 0,1 0 0 0 0,0 0 1 0 0,-1 0-1 0 0,1 0 0 0 0,0 0 0 0 0,0 0 1 0 0,0 0-1 0 0,0 0 0 0 0,0 0 0 0 0,0 0 1 0 0,0 2-1 0 0,2 144 3150 0 0,-6-119-2871 0 0,4-24-340 0 0,-1-1 0 0 0,0 1 1 0 0,1-1-1 0 0,-1 1 0 0 0,1 0 0 0 0,0-1 0 0 0,1 7 0 0 0,5 29 235 0 0,-6-32-267 0 0,1 0 0 0 0,0 0 0 0 0,0 0 0 0 0,1 0-1 0 0,0-1 1 0 0,0 1 0 0 0,0 0 0 0 0,1-1 0 0 0,0 1 0 0 0,5 6 0 0 0,1 7 23 0 0,0 1-42 0 0,-9-20-3 0 0,0 0 1 0 0,1-1-1 0 0,-1 1 1 0 0,1-1-1 0 0,-1 1 0 0 0,1 0 1 0 0,-1-1-1 0 0,1 1 1 0 0,-1-1-1 0 0,1 1 0 0 0,-1-1 1 0 0,1 0-1 0 0,0 1 1 0 0,-1-1-1 0 0,1 1 1 0 0,0-1-1 0 0,-1 0 0 0 0,1 0 1 0 0,0 1-1 0 0,-1-1 1 0 0,1 0-1 0 0,1 0 1 0 0,-2 0-51 0 0,1-1 1 0 0,0 1-1 0 0,-1-1 1 0 0,1 1 0 0 0,0-1-1 0 0,-1 0 1 0 0,1 1 0 0 0,-1-1-1 0 0,1 0 1 0 0,-1 0 0 0 0,1 1-1 0 0,-1-1 1 0 0,1 0 0 0 0,-1 0-1 0 0,0 0 1 0 0,1 1 0 0 0,-1-1-1 0 0,0 0 1 0 0,0 0 0 0 0,0 0-1 0 0,0 0 1 0 0,1-1 0 0 0,3-29-716 0 0,-3 23 517 0 0,-1-6 117 0 0,0 0 1 0 0,0 0-1 0 0,-1 0 1 0 0,-1 0-1 0 0,-1 1 1 0 0,0-1-1 0 0,0 0 1 0 0,-7-14-1 0 0,-9-43-2 0 0,16 60 128 0 0,-2-14 4 0 0,1-1 0 0 0,0-26 0 0 0,3 45 7 0 0,1 0 1 0 0,1-1-1 0 0,0 1 1 0 0,0 0-1 0 0,0 0 1 0 0,1 0-1 0 0,-1 0 1 0 0,2 0-1 0 0,-1 0 1 0 0,1 0-1 0 0,7-12 1 0 0,-8 16 0 0 0,0 0 1 0 0,0 0 0 0 0,0 1-1 0 0,1-1 1 0 0,-1 1-1 0 0,1-1 1 0 0,-1 1-1 0 0,1 0 1 0 0,0 0-1 0 0,0 0 1 0 0,0 0 0 0 0,0 1-1 0 0,0-1 1 0 0,0 1-1 0 0,0 0 1 0 0,0 0-1 0 0,1 0 1 0 0,4-1 0 0 0,-3 2 49 0 0,0 0 1 0 0,1 0 0 0 0,-1 1 0 0 0,0-1-1 0 0,0 1 1 0 0,0 0 0 0 0,0 0 0 0 0,0 1-1 0 0,0-1 1 0 0,0 1 0 0 0,5 3 0 0 0,0 0 118 0 0,0 1 0 0 0,-1 0 0 0 0,0 0 1 0 0,0 1-1 0 0,-1 1 0 0 0,1-1 0 0 0,-2 1 1 0 0,1 0-1 0 0,-1 1 0 0 0,10 16 0 0 0,-14-21-137 0 0,-1 0-1 0 0,0 0 1 0 0,0 0-1 0 0,-1 1 1 0 0,1-1-1 0 0,-1 1 1 0 0,0-1-1 0 0,0 1 1 0 0,0 0-1 0 0,-1-1 1 0 0,0 1-1 0 0,0 0 1 0 0,0-1-1 0 0,0 1 1 0 0,-1 0-1 0 0,0-1 1 0 0,0 1-1 0 0,0 0 1 0 0,0-1-1 0 0,-1 0 1 0 0,1 1-1 0 0,-1-1 1 0 0,0 0-1 0 0,-6 8 1 0 0,2-4 26 0 0,-1 0 0 0 0,0-1 0 0 0,0 1 0 0 0,-1-2 0 0 0,0 1 0 0 0,0-1 0 0 0,0 0 0 0 0,-1-1 0 0 0,0 0 0 0 0,-16 6 1 0 0,3-1-243 0 0,-1-1 0 0 0,0-1 1 0 0,-41 8-1 0 0,63-16 51 0 0,0 1-1 0 0,0-1 1 0 0,0 0-1 0 0,0 0 1 0 0,0 1-1 0 0,0-1 0 0 0,0 0 1 0 0,0 0-1 0 0,0 0 1 0 0,-1 0-1 0 0,1-1 1 0 0,0 1-1 0 0,0 0 0 0 0,0 0 1 0 0,0-1-1 0 0,0 1 1 0 0,0 0-1 0 0,0-1 1 0 0,0 1-1 0 0,0-1 0 0 0,0 1 1 0 0,0-1-1 0 0,1 0 1 0 0,-1 1-1 0 0,0-1 1 0 0,0 0-1 0 0,0 0 0 0 0,1 0 1 0 0,-1 1-1 0 0,0-1 1 0 0,1 0-1 0 0,-1 0 1 0 0,1 0-1 0 0,-1 0 0 0 0,1 0 1 0 0,0 0-1 0 0,-1 0 1 0 0,1 0-1 0 0,0 0 1 0 0,0 0-1 0 0,-1-1 0 0 0,1 1 1 0 0,0 0-1 0 0,0 0 1 0 0,0 0-1 0 0,0 0 1 0 0,1 0-1 0 0,-1-1 1 0 0,0-11-1355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0T05:03:26.735"/>
    </inkml:context>
    <inkml:brush xml:id="br0">
      <inkml:brushProperty name="width" value="0.1" units="cm"/>
      <inkml:brushProperty name="height" value="0.1" units="cm"/>
    </inkml:brush>
  </inkml:definitions>
  <inkml:trace contextRef="#ctx0" brushRef="#br0">1 83 9909,'63'-54'2962,"-59"50"-2692,1 1 0,-1 0 0,1 1-1,0-1 1,0 1 0,0 0 0,0 0 0,0 0-1,0 1 1,1-1 0,-1 1 0,0 1 0,9-1 0,-5 1-33,-1 1 1,1 0 0,-1 1-1,0-1 1,0 2-1,0-1 1,0 1 0,9 4-1,0 2 45,-1 1-1,0 1 0,0 0 0,-1 1 0,0 1 0,-1 0 0,13 16 1,-14-14-120,-1 0 0,0 2 0,-1-1 0,-1 1-1,-1 1 1,0 0 0,-1 0 0,6 24 0,-10-29-152,-1 1 0,-1-1-1,0 1 1,-1 0-1,-1-1 1,0 1-1,-1 0 1,0 0-1,-1-1 1,0 1 0,-1-1-1,-9 23 1,5-19-234,-1-1-1,0 0 1,-2 0 0,0-1 0,0 0 0,-2 0 0,-18 18 0,3-8-851,-1 0 0,-53 34 0,-2-5-1017</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34.743"/>
    </inkml:context>
    <inkml:brush xml:id="br0">
      <inkml:brushProperty name="width" value="0.1" units="cm"/>
      <inkml:brushProperty name="height" value="0.1" units="cm"/>
    </inkml:brush>
  </inkml:definitions>
  <inkml:trace contextRef="#ctx0" brushRef="#br0">1 107 5789 0 0,'1'-11'305'0'0,"2"1"0"0"0,-1-1 1 0 0,8-16-1 0 0,-8 23-134 0 0,-1 0-1 0 0,1 1 0 0 0,-1-1 1 0 0,1 1-1 0 0,0 0 0 0 0,1 0 1 0 0,-1 0-1 0 0,0 0 0 0 0,1 0 1 0 0,0 0-1 0 0,-1 0 0 0 0,1 1 1 0 0,5-3-1 0 0,-8 4-144 0 0,0 1 1 0 0,1 0-1 0 0,-1 0 0 0 0,0 0 0 0 0,1 0 1 0 0,-1 0-1 0 0,0 0 0 0 0,1 0 1 0 0,-1 0-1 0 0,0 0 0 0 0,1 0 1 0 0,-1 0-1 0 0,0 0 0 0 0,1 0 1 0 0,-1 0-1 0 0,0 0 0 0 0,1 0 1 0 0,-1 1-1 0 0,0-1 0 0 0,1 0 1 0 0,-1 0-1 0 0,0 0 0 0 0,1 0 1 0 0,-1 1-1 0 0,0-1 0 0 0,0 0 1 0 0,1 0-1 0 0,-1 1 0 0 0,0-1 1 0 0,0 0-1 0 0,0 1 0 0 0,1-1 1 0 0,6 17 401 0 0,-1 17 32 0 0,6 306 1662 0 0,-5-58-2934 0 0,-3-188-2283 0 0,-4-78 2052 0 0,-3-2-84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35.083"/>
    </inkml:context>
    <inkml:brush xml:id="br0">
      <inkml:brushProperty name="width" value="0.1" units="cm"/>
      <inkml:brushProperty name="height" value="0.1" units="cm"/>
    </inkml:brush>
  </inkml:definitions>
  <inkml:trace contextRef="#ctx0" brushRef="#br0">147 957 6941 0 0,'-121'-344'2673'0'0,"114"315"-2489"0"0,1 0 1 0 0,1 0 0 0 0,1 0 0 0 0,2 0 0 0 0,1 0 0 0 0,1-1 0 0 0,1 1 0 0 0,2-1-1 0 0,9-41 1 0 0,-8 53-166 0 0,2 1 0 0 0,0 0 0 0 0,1 0-1 0 0,0 0 1 0 0,1 1 0 0 0,1 0-1 0 0,12-15 1 0 0,-12 19-17 0 0,0 2-1 0 0,0-1 1 0 0,1 1 0 0 0,1 1-1 0 0,-1 0 1 0 0,2 0 0 0 0,-1 1-1 0 0,1 1 1 0 0,25-12-1 0 0,-26 14 2 0 0,0 1 0 0 0,0 0 0 0 0,1 1 0 0 0,-1 0 0 0 0,1 1 0 0 0,0 0 0 0 0,0 1 0 0 0,-1 0 0 0 0,1 1 0 0 0,0 0 0 0 0,0 1 0 0 0,0 0 0 0 0,0 1 0 0 0,-1 1 0 0 0,13 3 0 0 0,-11-1 10 0 0,-1 0 1 0 0,1 1 0 0 0,-1 0-1 0 0,0 1 1 0 0,-1 1 0 0 0,1 0-1 0 0,-2 0 1 0 0,1 1-1 0 0,-1 0 1 0 0,0 1 0 0 0,-1 0-1 0 0,15 21 1 0 0,-8-6 76 0 0,-1 0 0 0 0,-2 0 0 0 0,0 1 0 0 0,-2 1 0 0 0,-1 0 0 0 0,-1 1 0 0 0,-1 0 0 0 0,-1 0-1 0 0,5 59 1 0 0,-11-65-33 0 0,0 1-1 0 0,-1 0 0 0 0,-1 0 0 0 0,-2 0 0 0 0,0 0 0 0 0,-1-1 0 0 0,-1 1 1 0 0,-2-1-1 0 0,0 0 0 0 0,-1-1 0 0 0,-1 0 0 0 0,-1 0 0 0 0,-14 22 1 0 0,3-15-70 0 0,-1-1 1 0 0,0-1-1 0 0,-2 0 1 0 0,-2-2-1 0 0,0-1 1 0 0,-1-1-1 0 0,-1-2 1 0 0,-54 31 0 0 0,53-38-521 0 0,28-13 408 0 0,-1 1 0 0 0,1-1-1 0 0,-1 1 1 0 0,1-1 0 0 0,-1 0 0 0 0,1 1 0 0 0,-1-1 0 0 0,0 0 0 0 0,1 0-1 0 0,-1 0 1 0 0,1 0 0 0 0,-1-1 0 0 0,0 1 0 0 0,1 0 0 0 0,-4-2 0 0 0,5 2 41 0 0,0 0 1 0 0,-1-1 0 0 0,1 1-1 0 0,0-1 1 0 0,0 1-1 0 0,0-1 1 0 0,0 1 0 0 0,0-1-1 0 0,0 1 1 0 0,0-1-1 0 0,-1 1 1 0 0,1-1 0 0 0,1 0-1 0 0,-1 1 1 0 0,0-1 0 0 0,0 1-1 0 0,0-1 1 0 0,0 1-1 0 0,0-1 1 0 0,0 1 0 0 0,1-1-1 0 0,-1 1 1 0 0,0-1 0 0 0,0 1-1 0 0,1 0 1 0 0,-1-1-1 0 0,2-2-401 0 0,0-8-569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35.502"/>
    </inkml:context>
    <inkml:brush xml:id="br0">
      <inkml:brushProperty name="width" value="0.1" units="cm"/>
      <inkml:brushProperty name="height" value="0.1" units="cm"/>
    </inkml:brush>
  </inkml:definitions>
  <inkml:trace contextRef="#ctx0" brushRef="#br0">0 281 8561 0 0,'6'0'470'0'0,"0"0"1"0"0,0 0 0 0 0,0 1-1 0 0,-1 0 1 0 0,1 0 0 0 0,0 1 0 0 0,10 3-1 0 0,-13-3-403 0 0,0 0 1 0 0,0 0-1 0 0,0 0 0 0 0,0 0 1 0 0,0 0-1 0 0,0 0 0 0 0,-1 1 0 0 0,1-1 1 0 0,-1 1-1 0 0,0 0 0 0 0,1 0 1 0 0,-1 0-1 0 0,-1 0 0 0 0,1 0 0 0 0,0 0 1 0 0,1 5-1 0 0,-2-5-69 0 0,0 1 1 0 0,0-1 0 0 0,1 0-1 0 0,-1 0 1 0 0,1 0-1 0 0,0-1 1 0 0,0 1-1 0 0,0 0 1 0 0,0-1 0 0 0,0 1-1 0 0,1-1 1 0 0,-1 0-1 0 0,1 1 1 0 0,0-1-1 0 0,-1 0 1 0 0,1-1 0 0 0,0 1-1 0 0,0 0 1 0 0,0-1-1 0 0,0 0 1 0 0,0 0-1 0 0,1 0 1 0 0,-1 0 0 0 0,0 0-1 0 0,1-1 1 0 0,-1 1-1 0 0,0-1 1 0 0,1 0-1 0 0,-1 0 1 0 0,0 0 0 0 0,1 0-1 0 0,-1-1 1 0 0,0 1-1 0 0,1-1 1 0 0,-1 0-1 0 0,0 0 1 0 0,0 0 0 0 0,0 0-1 0 0,0-1 1 0 0,0 1-1 0 0,5-4 1 0 0,10-6-187 0 0,0 0-1 0 0,-1 0 1 0 0,-1-2 0 0 0,30-27-1 0 0,-41 34 177 0 0,0 0-1 0 0,-1 0 0 0 0,1 0 0 0 0,-1-1 1 0 0,0 1-1 0 0,-1-1 0 0 0,1 0 1 0 0,-1 0-1 0 0,-1 0 0 0 0,1 0 1 0 0,-1-1-1 0 0,-1 1 0 0 0,1-1 1 0 0,-1 1-1 0 0,-1-1 0 0 0,0-11 0 0 0,0 5-16 0 0,-2 0-1 0 0,0 0 1 0 0,0 1-1 0 0,-9-26 0 0 0,9 35 18 0 0,1-1 0 0 0,-1 1 0 0 0,0 0 0 0 0,0 0 0 0 0,0 0 0 0 0,0 0 0 0 0,-1 0 0 0 0,0 0-1 0 0,0 0 1 0 0,0 1 0 0 0,0 0 0 0 0,0 0 0 0 0,-1-1 0 0 0,1 2 0 0 0,-1-1 0 0 0,0 0 0 0 0,0 1 0 0 0,-5-3-1 0 0,5 5 9 0 0,1-1-1 0 0,0 1 0 0 0,0 0 0 0 0,0-1 0 0 0,-1 2 0 0 0,1-1 0 0 0,0 0 1 0 0,0 1-1 0 0,0-1 0 0 0,0 1 0 0 0,0 0 0 0 0,0 0 0 0 0,0 0 0 0 0,0 0 1 0 0,0 1-1 0 0,0-1 0 0 0,0 1 0 0 0,1 0 0 0 0,-4 2 0 0 0,-3 3 10 0 0,1 0 0 0 0,-1 1 0 0 0,2-1-1 0 0,-10 12 1 0 0,8-6 119 0 0,0 1-1 0 0,1-1 1 0 0,0 2 0 0 0,1-1 0 0 0,0 1-1 0 0,1 0 1 0 0,1 1 0 0 0,1-1-1 0 0,0 1 1 0 0,1 0 0 0 0,1 0-1 0 0,0 0 1 0 0,1 0 0 0 0,1 0 0 0 0,0 0-1 0 0,1 0 1 0 0,1 1 0 0 0,0-1-1 0 0,2-1 1 0 0,0 1 0 0 0,0 0-1 0 0,1-1 1 0 0,1 0 0 0 0,1 0 0 0 0,0-1-1 0 0,1 0 1 0 0,0 0 0 0 0,1 0-1 0 0,14 14 1 0 0,-18-22-322 0 0,1 0 0 0 0,0-1 0 0 0,0 0 1 0 0,1 0-1 0 0,-1-1 0 0 0,1 0 0 0 0,0 0 0 0 0,0 0 0 0 0,0-1 0 0 0,1 0 1 0 0,-1 0-1 0 0,1-1 0 0 0,0 0 0 0 0,0-1 0 0 0,0 1 0 0 0,0-1 0 0 0,0-1 0 0 0,0 0 1 0 0,0 0-1 0 0,0 0 0 0 0,15-4 0 0 0,-1-2-1124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35.858"/>
    </inkml:context>
    <inkml:brush xml:id="br0">
      <inkml:brushProperty name="width" value="0.1" units="cm"/>
      <inkml:brushProperty name="height" value="0.1" units="cm"/>
    </inkml:brush>
  </inkml:definitions>
  <inkml:trace contextRef="#ctx0" brushRef="#br0">2 63 7261 0 0,'-1'-62'2970'0'0,"5"68"-2345"0"0,5 10 22 0 0,-1 12-114 0 0,-1 1 0 0 0,-1 0-1 0 0,-1 0 1 0 0,-2 1 0 0 0,-1 56 0 0 0,1-11-182 0 0,-5 55-120 0 0,0-96-460 0 0,1 0 1 0 0,2 0-1 0 0,1 0 1 0 0,9 45-1 0 0,16 41-5903 0 0,-26-113 5086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36.184"/>
    </inkml:context>
    <inkml:brush xml:id="br0">
      <inkml:brushProperty name="width" value="0.1" units="cm"/>
      <inkml:brushProperty name="height" value="0.1" units="cm"/>
    </inkml:brush>
  </inkml:definitions>
  <inkml:trace contextRef="#ctx0" brushRef="#br0">29 273 8893 0 0,'-4'-9'19'0'0,"0"0"-1"0"0,0 0 1 0 0,1 0 0 0 0,0 0 0 0 0,0 0 0 0 0,-1-14 0 0 0,2-4 893 0 0,1-30 0 0 0,1 56-875 0 0,0-2 5 0 0,0 0 0 0 0,0 0 0 0 0,1 1 0 0 0,-1-1-1 0 0,1 0 1 0 0,-1 0 0 0 0,1 0 0 0 0,0 1 0 0 0,0-1-1 0 0,1 0 1 0 0,-1 1 0 0 0,1-1 0 0 0,-1 1 0 0 0,1-1 0 0 0,0 1-1 0 0,-1 0 1 0 0,5-4 0 0 0,-2 3-26 0 0,1-1-1 0 0,0 1 1 0 0,0 0-1 0 0,0 0 1 0 0,0 1-1 0 0,0-1 1 0 0,1 1 0 0 0,8-2-1 0 0,0 1-19 0 0,0 0 0 0 0,0 1 0 0 0,0 1 0 0 0,0 0 0 0 0,1 1 0 0 0,22 2 0 0 0,-23 1 70 0 0,0 0 1 0 0,-1 0-1 0 0,0 1 0 0 0,0 1 1 0 0,0 0-1 0 0,-1 1 0 0 0,1 0 0 0 0,-1 1 1 0 0,-1 1-1 0 0,1-1 0 0 0,16 16 1 0 0,-14-9 20 0 0,0 0 0 0 0,-2 1 0 0 0,1 0 1 0 0,-2 1-1 0 0,0 0 0 0 0,0 1 0 0 0,12 29 1 0 0,-21-40-81 0 0,0 1 0 0 0,0 0 0 0 0,0 0 1 0 0,-1 0-1 0 0,0 0 0 0 0,-1 0 0 0 0,1 0 0 0 0,-1 0 1 0 0,-1 0-1 0 0,1 0 0 0 0,-1 0 0 0 0,-1 0 1 0 0,1-1-1 0 0,-1 1 0 0 0,0 0 0 0 0,0 0 1 0 0,-1-1-1 0 0,0 0 0 0 0,0 1 0 0 0,-1-1 1 0 0,0 0-1 0 0,0-1 0 0 0,0 1 0 0 0,-1-1 1 0 0,1 0-1 0 0,-1 0 0 0 0,-1 0 0 0 0,-9 7 1 0 0,11-10-5 0 0,0 0 0 0 0,1-1 0 0 0,-1 0 0 0 0,0 1-1 0 0,1-1 1 0 0,-1-1 0 0 0,0 1 0 0 0,0 0 0 0 0,0-1 0 0 0,0 0 0 0 0,0 0 0 0 0,0 0 0 0 0,1-1 0 0 0,-1 1 0 0 0,0-1 0 0 0,0 0 0 0 0,0 0 0 0 0,0 0 0 0 0,1 0 0 0 0,-1-1 0 0 0,1 0 0 0 0,-1 1 0 0 0,1-1 0 0 0,0-1 0 0 0,-1 1 0 0 0,1 0 0 0 0,0-1 0 0 0,0 1 0 0 0,-4-7 0 0 0,3 5-10 0 0,1 1-1 0 0,0-1 1 0 0,0-1-1 0 0,0 1 1 0 0,0 0-1 0 0,1-1 1 0 0,-1 1-1 0 0,1-1 1 0 0,0 0 0 0 0,1 0-1 0 0,-1 0 1 0 0,1 0-1 0 0,0 0 1 0 0,0 0-1 0 0,0 0 1 0 0,1 0-1 0 0,0 0 1 0 0,0 0-1 0 0,0 0 1 0 0,1-1-1 0 0,0 1 1 0 0,2-8 0 0 0,11-17-245 0 0,1 1 1 0 0,1 0 0 0 0,2 2 0 0 0,0-1 0 0 0,2 2 0 0 0,29-29-1 0 0,-41 47 56 0 0,0 0 0 0 0,1 0 0 0 0,-1 1 0 0 0,1 0 0 0 0,1 1-1 0 0,-1 0 1 0 0,1 0 0 0 0,0 1 0 0 0,1 0 0 0 0,-1 1 0 0 0,20-5-1 0 0,-22 7 3 0 0,0 1-1 0 0,0 0 0 0 0,0 0 0 0 0,0 1 0 0 0,0 0 0 0 0,0 0 0 0 0,1 1 0 0 0,-1 0 0 0 0,0 0 0 0 0,0 1 0 0 0,-1 0 0 0 0,1 1 0 0 0,0 0 1 0 0,-1 0-1 0 0,1 0 0 0 0,-1 1 0 0 0,7 5 0 0 0,1 1-305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36.540"/>
    </inkml:context>
    <inkml:brush xml:id="br0">
      <inkml:brushProperty name="width" value="0.1" units="cm"/>
      <inkml:brushProperty name="height" value="0.1" units="cm"/>
    </inkml:brush>
  </inkml:definitions>
  <inkml:trace contextRef="#ctx0" brushRef="#br0">100 100 6033 0 0,'1'0'39'0'0,"-1"1"1"0"0,0-1 0 0 0,0 0 0 0 0,1 1 0 0 0,-1-1 0 0 0,0 0 0 0 0,0 0 0 0 0,1 1 0 0 0,-1-1 0 0 0,0 0 0 0 0,1 0 0 0 0,-1 0 0 0 0,0 1 0 0 0,1-1 0 0 0,-1 0 0 0 0,0 0 0 0 0,1 0 0 0 0,-1 0 0 0 0,0 0-1 0 0,1 0 1 0 0,-1 0 0 0 0,0 0 0 0 0,1 0 0 0 0,-1 0 0 0 0,1 0 0 0 0,-1 0 0 0 0,0 0 0 0 0,1 0 0 0 0,-1 0 0 0 0,0 0 0 0 0,1 0 0 0 0,-1 0 0 0 0,0 0 0 0 0,1-1 0 0 0,-1 1 0 0 0,0 0 0 0 0,1 0 0 0 0,-1 0-1 0 0,0-1 1 0 0,1 1 0 0 0,-1 0 0 0 0,0 0 0 0 0,0-1 0 0 0,1 1 0 0 0,12-24 1525 0 0,-9 13-822 0 0,0-1 0 0 0,3-20 0 0 0,-6 31-714 0 0,-1 1 0 0 0,0-1 0 0 0,0 1 0 0 0,0-1 0 0 0,1 1 0 0 0,-1-1 0 0 0,0 1 0 0 0,0-1-1 0 0,0 1 1 0 0,0-1 0 0 0,0 0 0 0 0,0 1 0 0 0,0-1 0 0 0,0 1 0 0 0,0-1 0 0 0,-1 1 0 0 0,1-1-1 0 0,0 1 1 0 0,0-1 0 0 0,0 1 0 0 0,-1-1 0 0 0,1 1 0 0 0,0-1 0 0 0,0 1 0 0 0,-1-1 0 0 0,1 1 0 0 0,0 0-1 0 0,-1-1 1 0 0,1 1 0 0 0,-1-1 0 0 0,1 1 0 0 0,0 0 0 0 0,-2-1 0 0 0,1 1 1 0 0,0 0-1 0 0,0 0 1 0 0,-1 1 0 0 0,1-1 0 0 0,0 1-1 0 0,0-1 1 0 0,0 1 0 0 0,0-1 0 0 0,0 1-1 0 0,-1-1 1 0 0,1 1 0 0 0,0 0 0 0 0,-1 1-1 0 0,-32 33 261 0 0,21-17-83 0 0,1 0 1 0 0,0 1 0 0 0,-17 39-1 0 0,25-49-178 0 0,1 0-1 0 0,0 0 1 0 0,0 1-1 0 0,1-1 1 0 0,0 0-1 0 0,1 1 0 0 0,0-1 1 0 0,0 1-1 0 0,1 0 1 0 0,0-1-1 0 0,3 17 1 0 0,-2-21-19 0 0,1 0 1 0 0,0 0 0 0 0,0 1 0 0 0,0-1 0 0 0,1-1-1 0 0,0 1 1 0 0,0 0 0 0 0,0-1 0 0 0,0 1-1 0 0,1-1 1 0 0,0 0 0 0 0,0 0 0 0 0,0 0-1 0 0,0-1 1 0 0,0 0 0 0 0,1 1 0 0 0,0-2 0 0 0,0 1-1 0 0,-1 0 1 0 0,1-1 0 0 0,11 3 0 0 0,-10-3-13 0 0,0 0 1 0 0,0-1 0 0 0,1 1 0 0 0,-1-1 0 0 0,1-1 0 0 0,-1 0-1 0 0,1 0 1 0 0,-1 0 0 0 0,1 0 0 0 0,-1-1 0 0 0,0 0 0 0 0,1-1-1 0 0,-1 1 1 0 0,0-1 0 0 0,0 0 0 0 0,0-1 0 0 0,0 1 0 0 0,7-5-1 0 0,-1-1-73 0 0,0-1 0 0 0,0 0 0 0 0,-1 0 0 0 0,16-18 0 0 0,-24 23 18 0 0,1 0 0 0 0,-1-1 0 0 0,0 1-1 0 0,-1-1 1 0 0,1 0 0 0 0,-1 0-1 0 0,0 0 1 0 0,0 0 0 0 0,0 0 0 0 0,-1 0-1 0 0,1 0 1 0 0,-2-1 0 0 0,1 1-1 0 0,0-1 1 0 0,-1-8 0 0 0,-2-3-32 0 0,-1-1 1 0 0,0 1 0 0 0,-1 1-1 0 0,-1-1 1 0 0,-1 1-1 0 0,0 0 1 0 0,-15-28-1 0 0,18 40 75 0 0,0 0-1 0 0,1 0 0 0 0,-1 0 1 0 0,-1 1-1 0 0,1-1 0 0 0,0 1 1 0 0,-1 0-1 0 0,0 0 0 0 0,0 0 1 0 0,0 0-1 0 0,0 1 0 0 0,0 0 0 0 0,0 0 1 0 0,-1 0-1 0 0,1 0 0 0 0,-1 0 1 0 0,1 1-1 0 0,-1 0 0 0 0,0 0 1 0 0,0 0-1 0 0,-5 1 0 0 0,2-1-84 0 0,0 1 0 0 0,1 0 0 0 0,-1 1 0 0 0,0-1 0 0 0,0 2 0 0 0,0-1 0 0 0,0 1 0 0 0,1 0 0 0 0,-1 1 0 0 0,1 0 0 0 0,0 0 0 0 0,-10 6 0 0 0,4 3-733 0 0,13-12 795 0 0,0 0 1 0 0,0 1 0 0 0,0-1 0 0 0,0 0-1 0 0,-1 1 1 0 0,1-1 0 0 0,0 0 0 0 0,0 0-1 0 0,0 1 1 0 0,0-1 0 0 0,0 0-1 0 0,0 1 1 0 0,1-1 0 0 0,-1 0 0 0 0,0 0-1 0 0,0 1 1 0 0,0-1 0 0 0,0 0 0 0 0,0 0-1 0 0,0 1 1 0 0,0-1 0 0 0,1 0-1 0 0,-1 0 1 0 0,0 1 0 0 0,0-1 0 0 0,0 0-1 0 0,0 0 1 0 0,1 0 0 0 0,-1 1 0 0 0,0-1-1 0 0,1 0 1 0 0,1 1-158 0 0,1 1-1 0 0,0-1 1 0 0,-1 0-1 0 0,1-1 1 0 0,0 1-1 0 0,0 0 1 0 0,0-1-1 0 0,4 0 1 0 0,9 2-448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36.866"/>
    </inkml:context>
    <inkml:brush xml:id="br0">
      <inkml:brushProperty name="width" value="0.1" units="cm"/>
      <inkml:brushProperty name="height" value="0.1" units="cm"/>
    </inkml:brush>
  </inkml:definitions>
  <inkml:trace contextRef="#ctx0" brushRef="#br0">0 204 7681 0 0,'0'-3'10'0'0,"4"-96"708"0"0,-3 87-376 0 0,0 0 1 0 0,2 1 0 0 0,-1-1 0 0 0,2 0-1 0 0,-1 1 1 0 0,7-13 0 0 0,-10 24-311 0 0,0-1 1 0 0,0 1 0 0 0,0 0 0 0 0,0-1 0 0 0,1 1 0 0 0,-1 0 0 0 0,0-1-1 0 0,0 1 1 0 0,0 0 0 0 0,0-1 0 0 0,1 1 0 0 0,-1 0 0 0 0,0-1-1 0 0,0 1 1 0 0,0 0 0 0 0,1 0 0 0 0,-1-1 0 0 0,0 1 0 0 0,1 0-1 0 0,-1 0 1 0 0,0-1 0 0 0,0 1 0 0 0,1 0 0 0 0,-1 0 0 0 0,0 0 0 0 0,1 0-1 0 0,-1 0 1 0 0,0 0 0 0 0,1-1 0 0 0,-1 1 0 0 0,1 0 0 0 0,-1 0-1 0 0,0 0 1 0 0,1 0 0 0 0,-1 0 0 0 0,0 0 0 0 0,1 0 0 0 0,-1 0-1 0 0,1 1 1 0 0,9 14 732 0 0,1 24 37 0 0,3 32-553 0 0,-3 0-1 0 0,-3 0 1 0 0,-3 0 0 0 0,-4 1-1 0 0,-2 0 1 0 0,-13 80 0 0 0,-9-43-3509 0 0,15-73 1620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38.029"/>
    </inkml:context>
    <inkml:brush xml:id="br0">
      <inkml:brushProperty name="width" value="0.1" units="cm"/>
      <inkml:brushProperty name="height" value="0.1" units="cm"/>
    </inkml:brush>
  </inkml:definitions>
  <inkml:trace contextRef="#ctx0" brushRef="#br0">441 323 7357 0 0,'7'-11'112'0'0,"-1"0"0"0"0,0-1 1 0 0,0 0-1 0 0,-1 0 1 0 0,-1 0-1 0 0,0 0 0 0 0,-1-1 1 0 0,0 0-1 0 0,-1 1 1 0 0,-1-1-1 0 0,0 0 0 0 0,0 0 1 0 0,-2 0-1 0 0,1 0 1 0 0,-2 0-1 0 0,1 0 0 0 0,-2 0 1 0 0,-5-17-1 0 0,7 26-103 0 0,-1 1 1 0 0,1-1-1 0 0,-1 0 0 0 0,0 0 0 0 0,0 1 1 0 0,-1-1-1 0 0,1 1 0 0 0,-1-1 0 0 0,0 1 0 0 0,0 0 1 0 0,0 0-1 0 0,0 1 0 0 0,0-1 0 0 0,0 1 1 0 0,-1-1-1 0 0,0 1 0 0 0,-4-2 0 0 0,2 2 35 0 0,0 0 0 0 0,0 0 0 0 0,-1 0 0 0 0,1 1 0 0 0,-1 0-1 0 0,1 1 1 0 0,-1-1 0 0 0,0 1 0 0 0,-12 2 0 0 0,-2 1 118 0 0,0 2 1 0 0,0 1-1 0 0,1 0 1 0 0,-1 1-1 0 0,-31 17 1 0 0,31-13 0 0 0,0 1 1 0 0,1 0-1 0 0,-34 28 1 0 0,47-34-90 0 0,0 1 0 0 0,0 0 1 0 0,1 0-1 0 0,0 0 0 0 0,0 1 1 0 0,1 0-1 0 0,0 0 0 0 0,0 0 1 0 0,1 1-1 0 0,0-1 0 0 0,0 1 1 0 0,-3 13-1 0 0,7-19-39 0 0,-1 1 0 0 0,1-1 0 0 0,0 0 0 0 0,0 0 0 0 0,0 0 0 0 0,1 1 1 0 0,-1-1-1 0 0,1 0 0 0 0,0 0 0 0 0,0 0 0 0 0,0 0 0 0 0,0 0 0 0 0,0 0 0 0 0,1 0 0 0 0,-1 0 0 0 0,5 4 0 0 0,-3-2 12 0 0,0-1-1 0 0,1 0 1 0 0,-1 0-1 0 0,1 0 1 0 0,1 0-1 0 0,-1-1 1 0 0,0 0-1 0 0,1 1 1 0 0,5 1-1 0 0,3 1 0 0 0,1-1-1 0 0,0 0 1 0 0,0-2-1 0 0,0 0 1 0 0,1 0-1 0 0,-1-1 1 0 0,1-1-1 0 0,14 0 1 0 0,18-2-42 0 0,52-9 0 0 0,-97 10-4 0 0,25-5 8 0 0,-26 5-9 0 0,-1 0 0 0 0,1 0 1 0 0,-1 0-1 0 0,1 0 0 0 0,-1 0 0 0 0,1 0 0 0 0,-1 0 0 0 0,1 0 1 0 0,-1 0-1 0 0,1 0 0 0 0,-1-1 0 0 0,1 1 0 0 0,-1 0 1 0 0,1 0-1 0 0,-1-1 0 0 0,1 1 0 0 0,-1 0 0 0 0,1-1 0 0 0,-1 1 1 0 0,0 0-1 0 0,1-1 0 0 0,-1 1 0 0 0,0-1 0 0 0,1 1 0 0 0,-1-1 1 0 0,0 1-1 0 0,1-1 0 0 0,-1 1 0 0 0,0-1 0 0 0,0 1 1 0 0,0-1-1 0 0,1 1 0 0 0,-1-1 0 0 0,0 1 0 0 0,0-1 0 0 0,0 0 1 0 0,-2-1-4 0 0,0 1 1 0 0,0-1-1 0 0,-1 1 1 0 0,1-1 0 0 0,0 1-1 0 0,-1 0 1 0 0,1 0-1 0 0,-1 0 1 0 0,1 1 0 0 0,-1-1-1 0 0,-4 0 1 0 0,-3-2-12 0 0,-3-1 12 0 0,-1 1 0 0 0,-1 0 1 0 0,1 1-1 0 0,0 1 0 0 0,0 0 1 0 0,-1 1-1 0 0,1 0 0 0 0,0 1 1 0 0,-18 4-1 0 0,23-4 66 0 0,0 1 0 0 0,0 1 0 0 0,0 0 0 0 0,1 0 0 0 0,0 1-1 0 0,-1-1 1 0 0,1 2 0 0 0,1-1 0 0 0,-1 1 0 0 0,1 1 0 0 0,-1-1 0 0 0,2 1 0 0 0,-1 0 0 0 0,1 1 0 0 0,-10 12 0 0 0,11-13 40 0 0,1 1 1 0 0,0 0-1 0 0,0 0 1 0 0,1 1-1 0 0,0-1 1 0 0,0 1-1 0 0,0-1 1 0 0,1 1-1 0 0,1 0 1 0 0,-1 0-1 0 0,0 16 1 0 0,2-20-82 0 0,0 1 1 0 0,1-1 0 0 0,0 1 0 0 0,0-1-1 0 0,0 1 1 0 0,0-1 0 0 0,0 0 0 0 0,1 1 0 0 0,0-1-1 0 0,0 0 1 0 0,0 0 0 0 0,1 0 0 0 0,-1 0-1 0 0,1-1 1 0 0,0 1 0 0 0,0-1 0 0 0,0 0-1 0 0,0 1 1 0 0,1-1 0 0 0,-1-1 0 0 0,1 1-1 0 0,6 3 1 0 0,3 1-30 0 0,1-1 1 0 0,0 0-1 0 0,-1-1 0 0 0,2-1 0 0 0,-1 0 1 0 0,0-1-1 0 0,1-1 0 0 0,-1 0 0 0 0,1-1 1 0 0,0 0-1 0 0,0-1 0 0 0,24-4 1 0 0,-10 0-519 0 0,-1-1 0 0 0,1-2 0 0 0,-2-1 0 0 0,1-1 0 0 0,41-20 0 0 0,-53 21-190 0 0,1 0 0 0 0,-1-2 0 0 0,0 0 0 0 0,-1-1 0 0 0,28-25 0 0 0,-38 31 599 0 0,0-1 1 0 0,0 1-1 0 0,-1-1 1 0 0,0 0-1 0 0,0 0 1 0 0,0-1 0 0 0,-1 1-1 0 0,0-1 1 0 0,0 0-1 0 0,0 0 1 0 0,-1 0-1 0 0,0 0 1 0 0,0 0-1 0 0,-1 0 1 0 0,0-1 0 0 0,0 1-1 0 0,-1 0 1 0 0,-1-10-1 0 0,0 5 131 0 0,-1 0 0 0 0,0 1-1 0 0,-1-1 1 0 0,-1 1 0 0 0,0 0-1 0 0,0 0 1 0 0,-11-20 0 0 0,-2 5 456 0 0,-34-43 1 0 0,44 60-157 0 0,4 7-137 0 0,1 0-1 0 0,0-1 0 0 0,0 1 1 0 0,0-1-1 0 0,0 1 0 0 0,0-1 1 0 0,1 0-1 0 0,-1 0 1 0 0,1 0-1 0 0,-2-4 0 0 0,23 30 1335 0 0,-2 4-941 0 0,-1 0-1 0 0,0 1 0 0 0,-3 1 0 0 0,16 41 0 0 0,-22-47-436 0 0,0 0 0 0 0,-2 0-1 0 0,-1 0 1 0 0,-1 1-1 0 0,-1 0 1 0 0,-1-1 0 0 0,-1 31-1 0 0,-2-42-143 0 0,1 6 64 0 0,4-17-218 0 0,6-9-269 0 0,10-15-20 0 0,-2-1-1 0 0,0-1 0 0 0,-2-1 0 0 0,21-44 1 0 0,-30 56 407 0 0,12-24 3 0 0,36-62-12 0 0,-49 90 49 0 0,1 0-1 0 0,1 1 0 0 0,-1 0 0 0 0,1 0 0 0 0,1 0 1 0 0,0 1-1 0 0,12-8 0 0 0,-20 15 7 0 0,0 0 0 0 0,1 0 0 0 0,-1 0 0 0 0,0 0 0 0 0,1 0-1 0 0,-1 1 1 0 0,1-1 0 0 0,-1 0 0 0 0,1 1 0 0 0,0-1 0 0 0,-1 1 0 0 0,1 0 0 0 0,0-1-1 0 0,-1 1 1 0 0,1 0 0 0 0,-1 0 0 0 0,1 0 0 0 0,0 0 0 0 0,-1 1 0 0 0,1-1 0 0 0,0 0-1 0 0,-1 1 1 0 0,1-1 0 0 0,-1 1 0 0 0,3 1 0 0 0,-2-1 13 0 0,-1 0 1 0 0,0 0-1 0 0,1 1 1 0 0,-1-1-1 0 0,0 1 0 0 0,0-1 1 0 0,0 1-1 0 0,0 0 1 0 0,-1-1-1 0 0,1 1 1 0 0,0 0-1 0 0,-1 0 0 0 0,1-1 1 0 0,-1 1-1 0 0,0 0 1 0 0,1 0-1 0 0,-1 0 0 0 0,0 0 1 0 0,0-1-1 0 0,0 1 1 0 0,0 0-1 0 0,-1 3 1 0 0,-3 14 214 0 0,0-1-1 0 0,-1 0 1 0 0,-1 0 0 0 0,-8 18 0 0 0,7-19-9 0 0,0 1 0 0 0,1 0 0 0 0,1 0 0 0 0,-3 21 0 0 0,8-34-205 0 0,-1-1 0 0 0,1 0-1 0 0,0 1 1 0 0,0-1-1 0 0,0 0 1 0 0,0 0-1 0 0,1 1 1 0 0,0-1-1 0 0,0 0 1 0 0,0 0 0 0 0,0 0-1 0 0,1 0 1 0 0,-1 0-1 0 0,1 0 1 0 0,0 0-1 0 0,0 0 1 0 0,1-1-1 0 0,-1 1 1 0 0,1-1 0 0 0,0 1-1 0 0,0-1 1 0 0,0 0-1 0 0,0 0 1 0 0,0-1-1 0 0,1 1 1 0 0,-1-1-1 0 0,1 1 1 0 0,0-1 0 0 0,-1 0-1 0 0,1-1 1 0 0,0 1-1 0 0,0 0 1 0 0,0-1-1 0 0,1 0 1 0 0,-1 0-1 0 0,0-1 1 0 0,0 1 0 0 0,1-1-1 0 0,-1 0 1 0 0,0 0-1 0 0,5 0 1 0 0,14-3-6 0 0,-1-1 0 0 0,1 0 0 0 0,-1-2 0 0 0,-1 0 0 0 0,1-2 0 0 0,-1 0 1 0 0,-1-1-1 0 0,1-2 0 0 0,-1 0 0 0 0,-1-1 0 0 0,30-24 0 0 0,-41 29-14 0 0,0-1 0 0 0,0 0 0 0 0,-1 0 0 0 0,0-1 0 0 0,-1 0 0 0 0,0 0 1 0 0,0 0-1 0 0,-1-1 0 0 0,-1 1 0 0 0,1-2 0 0 0,4-15 0 0 0,-7 18-12 0 0,0 0 0 0 0,0 0 0 0 0,-1 0 0 0 0,0-1 0 0 0,-1 1 0 0 0,0-1 0 0 0,0 1-1 0 0,-1 0 1 0 0,1-1 0 0 0,-2 1 0 0 0,1 0 0 0 0,-2 0 0 0 0,1 0 0 0 0,-1 0 0 0 0,-5-12 0 0 0,5 16 12 0 0,1 0 1 0 0,-1 1-1 0 0,1 0 0 0 0,-1-1 0 0 0,0 1 0 0 0,0 0 1 0 0,0 0-1 0 0,-1 1 0 0 0,1-1 0 0 0,-1 1 0 0 0,0-1 1 0 0,1 1-1 0 0,-1 0 0 0 0,0 0 0 0 0,0 1 1 0 0,0 0-1 0 0,-1-1 0 0 0,1 1 0 0 0,0 0 0 0 0,0 1 1 0 0,-1-1-1 0 0,1 1 0 0 0,0 0 0 0 0,-9 1 0 0 0,6-1 2 0 0,0 1 0 0 0,0 0 0 0 0,0 1 0 0 0,0 0 0 0 0,0 0 0 0 0,0 0 0 0 0,0 1 0 0 0,1 0 0 0 0,-1 0 0 0 0,1 0 0 0 0,0 1 0 0 0,0 0 0 0 0,0 1 0 0 0,-8 7 0 0 0,12-9 4 0 0,-1 1 0 0 0,1-1 0 0 0,0 1 0 0 0,-1 0 0 0 0,2 0 0 0 0,-1 0 0 0 0,0 0 1 0 0,1 0-1 0 0,0 0 0 0 0,0 0 0 0 0,0 1 0 0 0,0-1 0 0 0,1 0 0 0 0,-1 8 0 0 0,2 6 19 0 0,0 1 0 0 0,4 21 0 0 0,-1-13 57 0 0,13 165 1439 0 0,-8 226 1 0 0,-10-397-1489 0 0,-1-1 1 0 0,0 1-1 0 0,-8 29 1 0 0,8-42-29 0 0,-1 0 1 0 0,1 0 0 0 0,-1 0 0 0 0,-1-1-1 0 0,0 1 1 0 0,0-1 0 0 0,0 0 0 0 0,-1 0 0 0 0,0-1-1 0 0,0 1 1 0 0,-9 7 0 0 0,13-13-39 0 0,0 0 0 0 0,0 0 0 0 0,0 0 0 0 0,1 0 0 0 0,-1-1 0 0 0,0 1 0 0 0,0 0 0 0 0,0-1-1 0 0,-1 1 1 0 0,1 0 0 0 0,0-1 0 0 0,0 1 0 0 0,0-1 0 0 0,0 0 0 0 0,0 1 0 0 0,-1-1 0 0 0,1 0 0 0 0,0 0 0 0 0,0 0 0 0 0,0 0 0 0 0,-1 0 0 0 0,1 0 0 0 0,0 0 0 0 0,0 0-1 0 0,-1 0 1 0 0,0-1 0 0 0,0 0-127 0 0,0-1 0 0 0,1 1 0 0 0,-1-1 0 0 0,1 1-1 0 0,0-1 1 0 0,-1 1 0 0 0,1-1 0 0 0,0 0 0 0 0,0 1-1 0 0,0-1 1 0 0,0 0 0 0 0,0 0 0 0 0,0 0 0 0 0,0-2-1 0 0,-2-4-538 0 0,1 0-1 0 0,0 0 0 0 0,0 0 1 0 0,1-1-1 0 0,0 1 0 0 0,0-13 1 0 0,1-4-614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49.447"/>
    </inkml:context>
    <inkml:brush xml:id="br0">
      <inkml:brushProperty name="width" value="0.1" units="cm"/>
      <inkml:brushProperty name="height" value="0.1" units="cm"/>
    </inkml:brush>
  </inkml:definitions>
  <inkml:trace contextRef="#ctx0" brushRef="#br0">208 10 6941 0 0,'6'-2'39'0'0,"20"-6"678"0"0,-26 9-667 0 0,0-1 1 0 0,0 0-1 0 0,0 0 1 0 0,-1 0-1 0 0,1 0 1 0 0,0 1-1 0 0,0-1 1 0 0,0 0-1 0 0,0 0 1 0 0,0 0-1 0 0,0 1 1 0 0,0-1-1 0 0,0 0 1 0 0,0 0-1 0 0,0 0 1 0 0,0 1-1 0 0,0-1 1 0 0,0 0-1 0 0,0 0 1 0 0,0 0-1 0 0,0 0 1 0 0,0 1-1 0 0,0-1 1 0 0,0 0-1 0 0,1 0 1 0 0,-1 0-1 0 0,0 1 1 0 0,0-1-1 0 0,0 0 1 0 0,0 0-1 0 0,0 0 1 0 0,0 0-1 0 0,1 0 1 0 0,-1 1-1 0 0,0-1 1 0 0,0 0-1 0 0,0 0 1 0 0,0 0-1 0 0,0 0 1 0 0,1 0-1 0 0,-1 0 1 0 0,0 0-1 0 0,0 0 1 0 0,0 0-1 0 0,1 0 1 0 0,-1 0-1 0 0,0 1 1 0 0,0-1-1 0 0,0 0 1 0 0,1 0-1 0 0,-13 13 415 0 0,0 2 0 0 0,-11 17 0 0 0,-17 21 228 0 0,17-26-374 0 0,1 0 0 0 0,1 2-1 0 0,-32 57 1 0 0,47-74-303 0 0,0 0 0 0 0,1 0 0 0 0,1 1 0 0 0,0-1 0 0 0,0 1 0 0 0,2 0 0 0 0,-1 0 0 0 0,2 0 0 0 0,-1 1 1 0 0,2-1-1 0 0,0 0 0 0 0,1 0 0 0 0,3 21 0 0 0,-3-31-176 0 0,-1 0-1 0 0,1-1 1 0 0,1 1 0 0 0,-1-1 0 0 0,0 1 0 0 0,0-1-1 0 0,1 0 1 0 0,1 3 0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38.401"/>
    </inkml:context>
    <inkml:brush xml:id="br0">
      <inkml:brushProperty name="width" value="0.1" units="cm"/>
      <inkml:brushProperty name="height" value="0.1" units="cm"/>
    </inkml:brush>
  </inkml:definitions>
  <inkml:trace contextRef="#ctx0" brushRef="#br0">14 278 7261 0 0,'1'0'90'0'0,"0"1"1"0"0,0 0 0 0 0,0 0-1 0 0,0 0 1 0 0,0 0 0 0 0,-1 0-1 0 0,1 0 1 0 0,0 0-1 0 0,0 0 1 0 0,-1 1 0 0 0,1-1-1 0 0,-1 0 1 0 0,1 0 0 0 0,-1 0-1 0 0,0 1 1 0 0,1-1 0 0 0,-1 0-1 0 0,0 1 1 0 0,0-1-1 0 0,0 0 1 0 0,0 0 0 0 0,0 1-1 0 0,0-1 1 0 0,0 2 0 0 0,-10 37 2070 0 0,4-20-1250 0 0,2-1-297 0 0,2 1 0 0 0,0-1 0 0 0,1 1 0 0 0,1-1 0 0 0,2 27 1 0 0,23 94 1259 0 0,-5-36-1474 0 0,-18-90-805 0 0,0-1 0 0 0,1 1 0 0 0,1-1 0 0 0,0 1 0 0 0,7 14 0 0 0,-7-63-6637 0 0,-3 29 6346 0 0,30-299-4664 0 0,-22 193 6557 0 0,6 1 0 0 0,45-171 0 0 0,-75 318-676 0 0,-9 31-604 0 0,15-23-339 0 0,7-22 70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38.942"/>
    </inkml:context>
    <inkml:brush xml:id="br0">
      <inkml:brushProperty name="width" value="0.1" units="cm"/>
      <inkml:brushProperty name="height" value="0.1" units="cm"/>
    </inkml:brush>
  </inkml:definitions>
  <inkml:trace contextRef="#ctx0" brushRef="#br0">24 225 7805 0 0,'-7'-15'579'0'0,"6"13"-359"0"0,1 1 1 0 0,-1-1-1 0 0,0 1 1 0 0,1-1-1 0 0,-1 1 0 0 0,0 0 1 0 0,0-1-1 0 0,0 1 1 0 0,0 0-1 0 0,0-1 1 0 0,0 1-1 0 0,0 0 1 0 0,0 0-1 0 0,-3-2 0 0 0,13 32 2186 0 0,-3-12-2253 0 0,-2 1-1 0 0,0 0 1 0 0,-1-1 0 0 0,-1 1-1 0 0,0 0 1 0 0,-2 0 0 0 0,0 0-1 0 0,-3 26 1 0 0,-1-9-98 0 0,-4 79-19 0 0,8-112-114 0 0,9-15-1268 0 0,-6 8 1343 0 0,26-38-38 0 0,44-90 0 0 0,-59 103 17 0 0,0 1 1 0 0,25-35-1 0 0,-37 62 585 0 0,-6 22-422 0 0,0 6-90 0 0,1-4 17 0 0,-1 0 0 0 0,-9 27 0 0 0,10-40 4 0 0,1 0 0 0 0,1 0-1 0 0,-1 1 1 0 0,1 12 0 0 0,6-15-9 0 0,-4-5-58 0 0,1-1-1 0 0,-1 1 1 0 0,1-1 0 0 0,0 1 0 0 0,0-1-1 0 0,0 0 1 0 0,-1 0 0 0 0,1 0-1 0 0,0 0 1 0 0,0 0 0 0 0,0 0-1 0 0,1 0 1 0 0,-1-1 0 0 0,0 1-1 0 0,0-1 1 0 0,0 1 0 0 0,0-1 0 0 0,5 0-1 0 0,0-1-4 0 0,0 0 0 0 0,1 0 0 0 0,-1-1 0 0 0,0 0-1 0 0,0 0 1 0 0,11-6 0 0 0,77-42-9 0 0,-90 46 9 0 0,1 1-1 0 0,-1-1 1 0 0,0 1 0 0 0,0-1 0 0 0,0-1 0 0 0,0 1 0 0 0,-1-1-1 0 0,0 0 1 0 0,0 0 0 0 0,0 0 0 0 0,0 0 0 0 0,-1-1-1 0 0,0 0 1 0 0,4-10 0 0 0,0 2 7 0 0,0-3-8 0 0,-1 0 0 0 0,0 0 0 0 0,-1-1 0 0 0,0 1 0 0 0,2-30 0 0 0,-6 34-2 0 0,0 0 0 0 0,-1 0 0 0 0,0 0 0 0 0,-1 0 0 0 0,-1 0 0 0 0,0 0 0 0 0,-1 0 0 0 0,-6-17 0 0 0,9 28 4 0 0,0 1 0 0 0,0-1 0 0 0,-1 1 0 0 0,1-1 0 0 0,-1 1 0 0 0,0 0 0 0 0,1-1 0 0 0,-1 1 0 0 0,0 0 0 0 0,0 0 0 0 0,0-1 0 0 0,1 1 0 0 0,-2 0 0 0 0,1 0 0 0 0,0 0 0 0 0,0 0 0 0 0,0 0 0 0 0,0 0 0 0 0,0 0 0 0 0,-1 1 0 0 0,1-1 0 0 0,0 0 0 0 0,-1 1 0 0 0,1-1 0 0 0,-1 1 0 0 0,1-1-1 0 0,-1 1 1 0 0,1 0 0 0 0,0 0 0 0 0,-1-1 0 0 0,1 1 0 0 0,-1 0 0 0 0,1 0 0 0 0,-1 1 0 0 0,1-1 0 0 0,-1 0 0 0 0,1 0 0 0 0,-1 1 0 0 0,1-1 0 0 0,-1 1 0 0 0,1-1 0 0 0,0 1 0 0 0,-1-1 0 0 0,1 1 0 0 0,0 0 0 0 0,-1 0 0 0 0,1 0 0 0 0,-1 1 0 0 0,-6 4 1 0 0,1 0 1 0 0,0 0-1 0 0,0 1 1 0 0,0 0-1 0 0,1 0 0 0 0,-6 9 1 0 0,-2 7 88 0 0,0 0-1 0 0,2 1 1 0 0,1 0 0 0 0,0 1 0 0 0,2 0 0 0 0,1 0 0 0 0,1 1 0 0 0,1 0 0 0 0,-3 41-1 0 0,7-41-50 0 0,1 0-1 0 0,2-1 0 0 0,1 1 1 0 0,1 0-1 0 0,1 0 0 0 0,1-1 1 0 0,1 0-1 0 0,16 39 1 0 0,27 51-3536 0 0,-41-95 1935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39.469"/>
    </inkml:context>
    <inkml:brush xml:id="br0">
      <inkml:brushProperty name="width" value="0.1" units="cm"/>
      <inkml:brushProperty name="height" value="0.1" units="cm"/>
    </inkml:brush>
  </inkml:definitions>
  <inkml:trace contextRef="#ctx0" brushRef="#br0">259 145 8561 0 0,'64'-56'72'0'0,"-39"33"1144"0"0,0 1-1 0 0,33-21 1 0 0,-58 43-1196 0 0,0 0 1 0 0,0 0-1 0 0,0 1 1 0 0,0-1-1 0 0,0 0 1 0 0,0 0-1 0 0,0 0 1 0 0,0 0-1 0 0,0 1 1 0 0,0-1-1 0 0,0 0 1 0 0,0 0-1 0 0,0 0 1 0 0,0 0-1 0 0,0 1 1 0 0,0-1-1 0 0,0 0 1 0 0,0 0-1 0 0,0 0 1 0 0,0 1-1 0 0,0-1 1 0 0,0 0-1 0 0,0 0 1 0 0,0 0-1 0 0,0 0 1 0 0,0 1-1 0 0,1-1 1 0 0,-1 0-1 0 0,0 0 1 0 0,0 0-1 0 0,0 0 1 0 0,0 0-1 0 0,0 0 1 0 0,0 1-1 0 0,1-1 1 0 0,-1 0-1 0 0,0 0 1 0 0,0 0-1 0 0,0 0 1 0 0,0 0-1 0 0,1 0 1 0 0,-1 0-1 0 0,0 0 1 0 0,0 0-1 0 0,0 0 1 0 0,0 0-1 0 0,1 0 1 0 0,-1 0 0 0 0,0 0-1 0 0,0 0 1 0 0,0 0-1 0 0,0 0 1 0 0,1 0-1 0 0,-1 0 1 0 0,0 0-1 0 0,0 0 1 0 0,0 0-1 0 0,0 0 1 0 0,1 0-1 0 0,-1 0 1 0 0,0 0-1 0 0,0 0 1 0 0,-6 15 688 0 0,-87 101 1329 0 0,-2 2-1486 0 0,49-47-533 0 0,-54 116 0 0 0,26-4-4053 0 0,57-128 1365 0 0,11-31 1272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39.797"/>
    </inkml:context>
    <inkml:brush xml:id="br0">
      <inkml:brushProperty name="width" value="0.1" units="cm"/>
      <inkml:brushProperty name="height" value="0.1" units="cm"/>
    </inkml:brush>
  </inkml:definitions>
  <inkml:trace contextRef="#ctx0" brushRef="#br0">28 53 8593 0 0,'-1'-18'156'0'0,"1"14"0"0"0,0 1 0 0 0,0-1 0 0 0,-1 0 0 0 0,1 0 0 0 0,-1 1 0 0 0,0-1 0 0 0,-1-5 0 0 0,-8 45 295 0 0,10-34-451 0 0,-5 33 205 0 0,1 1-1 0 0,2 0 0 0 0,3 43 1 0 0,-1-69-90 0 0,2 0 1 0 0,-1 0-1 0 0,1-1 1 0 0,1 1-1 0 0,-1 0 1 0 0,2-1-1 0 0,-1 0 1 0 0,1 0-1 0 0,1 0 1 0 0,0 0-1 0 0,0-1 1 0 0,1 1-1 0 0,0-1 1 0 0,0-1-1 0 0,0 1 1 0 0,13 10-1 0 0,-14-15-50 0 0,-1 1 0 0 0,1-1 0 0 0,0 0-1 0 0,0-1 1 0 0,0 1 0 0 0,0-1 0 0 0,1 0 0 0 0,-1 0-1 0 0,1-1 1 0 0,-1 1 0 0 0,10 0 0 0 0,-6-1-13 0 0,1-1-1 0 0,0 0 1 0 0,-1-1 0 0 0,1 0 0 0 0,-1-1 0 0 0,13-3 0 0 0,4-3-14 0 0,0-2 1 0 0,0-1 0 0 0,41-25 0 0 0,-43 23-227 0 0,34-28 0 0 0,-49 34-315 0 0,0 0 0 0 0,-1-1 0 0 0,0 0 0 0 0,-1-1 0 0 0,0 1 0 0 0,10-17 0 0 0,-10 11-844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40.803"/>
    </inkml:context>
    <inkml:brush xml:id="br0">
      <inkml:brushProperty name="width" value="0.1" units="cm"/>
      <inkml:brushProperty name="height" value="0.1" units="cm"/>
    </inkml:brush>
  </inkml:definitions>
  <inkml:trace contextRef="#ctx0" brushRef="#br0">284 4964 5757 0 0,'0'0'55'0'0,"-1"1"0"0"0,1-1 1 0 0,-1 0-1 0 0,1 0 1 0 0,-1 0-1 0 0,1 0 0 0 0,-1 0 1 0 0,1 0-1 0 0,-1 0 1 0 0,1 0-1 0 0,-1 0 0 0 0,1 0 1 0 0,-1 0-1 0 0,1 0 1 0 0,-1 0-1 0 0,1 0 1 0 0,-1 0-1 0 0,1-1 0 0 0,-1 1 1 0 0,1 0-1 0 0,-1 0 1 0 0,1 0-1 0 0,-1-1 0 0 0,1 1 1 0 0,-1 0-1 0 0,1-1 1 0 0,0 1-1 0 0,-1 0 0 0 0,1-1 1 0 0,0 1-1 0 0,-1-1 1 0 0,1 1-1 0 0,0-1 1 0 0,-1 1-1 0 0,1-1 0 0 0,0 0 32 0 0,0 0-1 0 0,0 0 1 0 0,0 1-1 0 0,1-1 1 0 0,-1 0-1 0 0,0 0 0 0 0,1 1 1 0 0,-1-1-1 0 0,0 0 1 0 0,1 1-1 0 0,-1-1 1 0 0,1 0-1 0 0,-1 1 1 0 0,1-1-1 0 0,-1 1 0 0 0,1-1 1 0 0,-1 1-1 0 0,1-1 1 0 0,0 1-1 0 0,-1-1 1 0 0,1 1-1 0 0,0 0 1 0 0,-1-1-1 0 0,1 1 0 0 0,0 0 1 0 0,0 0-1 0 0,-1-1 1 0 0,2 1-1 0 0,12-4 440 0 0,0 1 0 0 0,0 1 0 0 0,16-2 0 0 0,31-5 464 0 0,-26-1-622 0 0,-1-2 0 0 0,0-1 0 0 0,-1-2 0 0 0,-1-1 0 0 0,35-23 0 0 0,-15 4-116 0 0,-1-2 0 0 0,50-49 0 0 0,-77 64-227 0 0,-1-1 1 0 0,-2-1 0 0 0,0 0 0 0 0,-1-2 0 0 0,-2-1 0 0 0,0 0 0 0 0,-2-1 0 0 0,-1-1 0 0 0,18-50 0 0 0,68-302-84 0 0,-96 359 55 0 0,77-384-75 0 0,-30 17 62 0 0,-43 281-15 0 0,-10-176-1 0 0,-64-243 44 0 0,-36 6 35 0 0,88 459-45 0 0,-14-61-29 0 0,-4 0 1 0 0,-6 2 0 0 0,-6 2 0 0 0,-91-181-1 0 0,94 229-1 0 0,-3 2 0 0 0,-2 2 0 0 0,-60-67-1 0 0,60 85 5 0 0,-1 1 0 0 0,-3 3-1 0 0,-1 2 1 0 0,-73-48-1 0 0,-69-19-11 0 0,135 80 21 0 0,52 27 18 0 0,-1 0-1 0 0,1 0 0 0 0,0 0 1 0 0,0-1-1 0 0,1 0 1 0 0,-9-8-1 0 0,11 9 0 0 0,0 0 0 0 0,0 1 0 0 0,1-1 1 0 0,-1 0-1 0 0,1 0 0 0 0,0 0 0 0 0,0 0 0 0 0,0 0 0 0 0,0 0 1 0 0,0 0-1 0 0,1 0 0 0 0,-1 0 0 0 0,1 0 0 0 0,0-5 0 0 0,-4-6 31 0 0,4 14-43 0 0,-1 0-1 0 0,1 0 1 0 0,0 0 0 0 0,0 0 0 0 0,0 0 0 0 0,0-1-1 0 0,-1 1 1 0 0,1 0 0 0 0,0 0 0 0 0,0 0 0 0 0,0 0-1 0 0,0-1 1 0 0,0 1 0 0 0,0 0 0 0 0,0 0-1 0 0,-1-1 1 0 0,1 1 0 0 0,0 0 0 0 0,0 0 0 0 0,0 0-1 0 0,0-1 1 0 0,0 1 0 0 0,0 0 0 0 0,0 0 0 0 0,0-1-1 0 0,0 1 1 0 0,0 0 0 0 0,0 0 0 0 0,1 0-1 0 0,-1-1 1 0 0,0 1 0 0 0,0 0 0 0 0,0 0 0 0 0,0 0-1 0 0,0-1 1 0 0,0 1 0 0 0,0 0 0 0 0,1 0 0 0 0,-1 0-1 0 0,0-1 1 0 0,0 1 0 0 0,0 0 0 0 0,0 0-1 0 0,1 0 1 0 0,-1 0 0 0 0,0 0 0 0 0,0-1 0 0 0,1 1-1 0 0,4-1-1258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41.144"/>
    </inkml:context>
    <inkml:brush xml:id="br0">
      <inkml:brushProperty name="width" value="0.1" units="cm"/>
      <inkml:brushProperty name="height" value="0.1" units="cm"/>
    </inkml:brush>
  </inkml:definitions>
  <inkml:trace contextRef="#ctx0" brushRef="#br0">458 137 7681 0 0,'-6'-19'-171'0'0,"5"13"196"0"0,-1 1-1 0 0,1 0 0 0 0,-1 0 1 0 0,0 1-1 0 0,0-1 1 0 0,-1 0-1 0 0,1 1 0 0 0,-1-1 1 0 0,0 1-1 0 0,0 0 1 0 0,-1 0-1 0 0,1 0 0 0 0,-1 0 1 0 0,-6-4-1 0 0,-3-2 241 0 0,5 4-109 0 0,-1 0 1 0 0,-19-9-1 0 0,25 13-147 0 0,-1 1 1 0 0,0 0-1 0 0,0 0 0 0 0,0 0 0 0 0,0 0 0 0 0,0 0 1 0 0,0 1-1 0 0,0 0 0 0 0,0 0 0 0 0,-1 0 1 0 0,-4 1-1 0 0,-1 1-14 0 0,0 1 1 0 0,0 0-1 0 0,0 0 1 0 0,0 1-1 0 0,-17 10 0 0 0,-45 32 12 0 0,29-17-59 0 0,24-18 29 0 0,9-5 73 0 0,1 0 1 0 0,0 0-1 0 0,0 1 0 0 0,-14 13 0 0 0,20-17-6 0 0,0 0-1 0 0,1 1 1 0 0,0-1-1 0 0,0 1 1 0 0,0-1-1 0 0,0 1 1 0 0,0 0-1 0 0,1 0 1 0 0,-1 0-1 0 0,1 0 1 0 0,0 0-1 0 0,1 0 1 0 0,-1 0-1 0 0,1 0 1 0 0,-1 1-1 0 0,2 6 1 0 0,3 22 121 0 0,1 0 0 0 0,3 0 0 0 0,0-1 0 0 0,22 55 1 0 0,-13-39-120 0 0,129 303-813 0 0,-114-282 143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42.767"/>
    </inkml:context>
    <inkml:brush xml:id="br0">
      <inkml:brushProperty name="width" value="0.1" units="cm"/>
      <inkml:brushProperty name="height" value="0.1" units="cm"/>
    </inkml:brush>
  </inkml:definitions>
  <inkml:trace contextRef="#ctx0" brushRef="#br0">497 355 4904 0 0,'63'-45'650'0'0,"-56"38"-451"0"0,0-1 0 0 0,-1 0 1 0 0,0 0-1 0 0,9-16 0 0 0,-10 16-113 0 0,6-8 59 0 0,1 1 1 0 0,1 0-1 0 0,21-18 0 0 0,18-22 450 0 0,-48 50-490 0 0,0 0 0 0 0,-1-1-1 0 0,1 1 1 0 0,-1-1 0 0 0,0 1 0 0 0,0-1 0 0 0,-1 0-1 0 0,3-8 1 0 0,-5 13-87 0 0,1-1-1 0 0,-1 0 0 0 0,0 1 1 0 0,0-1-1 0 0,0 1 0 0 0,0-1 1 0 0,0 0-1 0 0,-1 1 1 0 0,1-1-1 0 0,0 1 0 0 0,-1-1 1 0 0,1 0-1 0 0,-1 1 0 0 0,1-1 1 0 0,-1 1-1 0 0,0-1 1 0 0,0 1-1 0 0,1 0 0 0 0,-1-1 1 0 0,0 1-1 0 0,0 0 0 0 0,0 0 1 0 0,-1-1-1 0 0,1 1 1 0 0,0 0-1 0 0,0 0 0 0 0,-1 0 1 0 0,1 1-1 0 0,0-1 1 0 0,-1 0-1 0 0,1 0 0 0 0,-1 1 1 0 0,1-1-1 0 0,-1 1 0 0 0,0-1 1 0 0,-1 1-1 0 0,-9-3 3 0 0,0 0 1 0 0,0 2-1 0 0,0 0 0 0 0,0 0 1 0 0,0 1-1 0 0,0 0 0 0 0,0 1 1 0 0,0 0-1 0 0,-22 6 0 0 0,6 1 199 0 0,-1 1 0 0 0,-49 23 0 0 0,45-15-60 0 0,1 1-1 0 0,1 1 0 0 0,0 2 0 0 0,2 1 1 0 0,0 1-1 0 0,2 1 0 0 0,0 2 1 0 0,2 1-1 0 0,1 1 0 0 0,1 1 0 0 0,-24 40 1 0 0,32-39 66 0 0,1 0 0 0 0,1 1-1 0 0,2 1 1 0 0,1 0 0 0 0,1 1 0 0 0,2 0 0 0 0,1 0 0 0 0,2 1 0 0 0,1-1-1 0 0,3 47 1 0 0,1-61-119 0 0,1 1 0 0 0,1-1 1 0 0,0 0-1 0 0,2 0 0 0 0,0 0 0 0 0,1 0 0 0 0,1-1 0 0 0,0 0 0 0 0,14 22 0 0 0,-16-32-93 0 0,0-1 0 0 0,1 0 0 0 0,0 0 0 0 0,0 0-1 0 0,0-1 1 0 0,1 0 0 0 0,0 0 0 0 0,0-1 0 0 0,12 7 0 0 0,-5-5 20 0 0,-1-1-1 0 0,1 0 1 0 0,0 0 0 0 0,1-2 0 0 0,15 4 0 0 0,13-1 53 0 0,1-2 1 0 0,81-1-1 0 0,-84-4-88 0 0,0-1 0 0 0,1-1 0 0 0,-1-3 0 0 0,49-12 0 0 0,-55 7-14 0 0,-1-1-1 0 0,0-1 1 0 0,-1-3-1 0 0,-1 0 1 0 0,0-2-1 0 0,-1-1 1 0 0,29-24-1 0 0,-39 26 14 0 0,0-1-1 0 0,-1-1 0 0 0,-1-1 0 0 0,-1 0 0 0 0,26-37 0 0 0,-36 43-12 0 0,0-1-1 0 0,0 1 0 0 0,-2-1 1 0 0,0-1-1 0 0,0 1 1 0 0,-1-1-1 0 0,-1 0 1 0 0,-1 0-1 0 0,0 0 1 0 0,-1 0-1 0 0,1-18 0 0 0,-4 6-51 0 0,0 0 0 0 0,-2 0-1 0 0,-1 0 1 0 0,-1 1-1 0 0,-1 0 1 0 0,-2 0 0 0 0,0 0-1 0 0,-22-43 1 0 0,17 42-41 0 0,-2 1 0 0 0,-1 1 0 0 0,-1 0 0 0 0,-1 2-1 0 0,0 0 1 0 0,-2 0 0 0 0,-40-33 0 0 0,51 49-15 0 0,-1 0 0 0 0,0 0 0 0 0,0 1 0 0 0,-1 0-1 0 0,1 1 1 0 0,-1 0 0 0 0,-1 1 0 0 0,1 0 0 0 0,-1 1 0 0 0,1 0-1 0 0,-1 1 1 0 0,0 0 0 0 0,0 1 0 0 0,-16 0 0 0 0,19 1-42 0 0,1 1 0 0 0,-1 0-1 0 0,0 1 1 0 0,0 0 0 0 0,1 0 0 0 0,0 1 0 0 0,-1 0 0 0 0,1 0 0 0 0,0 1 0 0 0,0 0 0 0 0,1 0 0 0 0,-1 1 0 0 0,1 0-1 0 0,0 0 1 0 0,0 1 0 0 0,1 0 0 0 0,-1 0 0 0 0,2 0 0 0 0,-1 1 0 0 0,-5 8 0 0 0,4-2-246 0 0,0 0 1 0 0,1 0-1 0 0,0 1 1 0 0,1 0-1 0 0,0 0 0 0 0,-3 22 1 0 0,2-11-254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43.463"/>
    </inkml:context>
    <inkml:brush xml:id="br0">
      <inkml:brushProperty name="width" value="0.1" units="cm"/>
      <inkml:brushProperty name="height" value="0.1" units="cm"/>
    </inkml:brush>
  </inkml:definitions>
  <inkml:trace contextRef="#ctx0" brushRef="#br0">310 0 7905 0 0,'0'0'63'0'0,"1"0"0"0"0,-1 0 0 0 0,1 0 0 0 0,-1 1 0 0 0,1-1 0 0 0,-1 0 1 0 0,1 0-1 0 0,-1 0 0 0 0,1 0 0 0 0,-1 0 0 0 0,1 1 0 0 0,-1-1 0 0 0,1 0 0 0 0,-1 0 0 0 0,0 1 1 0 0,1-1-1 0 0,-1 0 0 0 0,1 1 0 0 0,-1-1 0 0 0,0 0 0 0 0,1 1 0 0 0,-1-1 0 0 0,0 1 1 0 0,1 0-1 0 0,7 23 1484 0 0,-7-13-1423 0 0,1 1 0 0 0,-2 0 1 0 0,0 0-1 0 0,0-1 1 0 0,-1 1-1 0 0,0 0 0 0 0,-1-1 1 0 0,0 1-1 0 0,-8 20 0 0 0,-5 9 79 0 0,-25 49-1 0 0,-83 160 19 0 0,108-213-183 0 0,3 0 1 0 0,-16 71 0 0 0,1 0 35 0 0,22-94-61 0 0,-1 0-1 0 0,-9 18 0 0 0,8-20 0 0 0,1 0 0 0 0,0 1 0 0 0,-3 14 0 0 0,9-26-9 0 0,-1-1 0 0 0,1 0 0 0 0,0 0 0 0 0,0 1 0 0 0,0-1 0 0 0,0 0 1 0 0,0 0-1 0 0,0 1 0 0 0,0-1 0 0 0,0 0 0 0 0,0 0 0 0 0,0 1 0 0 0,0-1 0 0 0,0 0 0 0 0,0 1 0 0 0,0-1 0 0 0,0 0 1 0 0,0 0-1 0 0,0 1 0 0 0,0-1 0 0 0,0 0 0 0 0,0 1 0 0 0,0-1 0 0 0,0 0 0 0 0,0 0 0 0 0,1 1 0 0 0,-1-1 0 0 0,0 0 1 0 0,0 0-1 0 0,0 0 0 0 0,0 1 0 0 0,1-1 0 0 0,-1 0 0 0 0,0 0 0 0 0,0 0 0 0 0,1 1 0 0 0,-1-1 0 0 0,0 0 1 0 0,0 0-1 0 0,1 0 0 0 0,14-3 67 0 0,13-14 9 0 0,-1-7-68 0 0,-19 17-18 0 0,-1 0 0 0 0,1 0 0 0 0,0 1 0 0 0,0 0-1 0 0,1 0 1 0 0,-1 1 0 0 0,1 0 0 0 0,1 1 0 0 0,16-7 0 0 0,-5 7 4 0 0,0 0 0 0 0,0 1 0 0 0,0 2-1 0 0,0 0 1 0 0,25 2 0 0 0,107 18-27 0 0,19 1 71 0 0,-135-19 460 0 0,0-1 0 0 0,67-10 0 0 0,-104 10-490 0 0,1 0 1 0 0,0 0-1 0 0,-1 0 0 0 0,1 0 0 0 0,0 0 0 0 0,-1-1 0 0 0,1 1 0 0 0,-1 0 0 0 0,1 0 1 0 0,0 0-1 0 0,-1-1 0 0 0,1 1 0 0 0,-1 0 0 0 0,1 0 0 0 0,-1-1 0 0 0,1 1 0 0 0,-1-1 1 0 0,1 1-1 0 0,-1 0 0 0 0,1-1 0 0 0,-1 1 0 0 0,1-1 0 0 0,-1 1 0 0 0,0-1 0 0 0,1 1 1 0 0,-1-1-1 0 0,0 0 0 0 0,1 1 0 0 0,-1-1 0 0 0,0 1 0 0 0,0-1 0 0 0,0 0 0 0 0,1 1 1 0 0,-1-1-1 0 0,0 1 0 0 0,0-1 0 0 0,0 0 0 0 0,0 1 0 0 0,0-1 0 0 0,0 0 0 0 0,0 1 1 0 0,0-1-1 0 0,-1 0 0 0 0,1 1 0 0 0,0-1 0 0 0,0 1 0 0 0,0-1 0 0 0,-1 0 0 0 0,1 1 1 0 0,0-1-1 0 0,-1 1 0 0 0,0-1 0 0 0,-3-6-24 0 0,0 1 1 0 0,0 0-1 0 0,-11-10 1 0 0,6 6 41 0 0,-1-3-32 0 0,0-1-1 0 0,1 0 1 0 0,1 0-1 0 0,1-1 1 0 0,0 0-1 0 0,-8-25 1 0 0,-22-100-19 0 0,35 129 27 0 0,-81-495-856 0 0,82 497 855 0 0,1 8-4 0 0,0 1-1 0 0,0 0 1 0 0,0-1 0 0 0,0 1 0 0 0,0-1-1 0 0,0 1 1 0 0,0-1 0 0 0,0 1-1 0 0,0-1 1 0 0,0 1 0 0 0,0 0 0 0 0,0-1-1 0 0,-1 1 1 0 0,1-1 0 0 0,0 1-1 0 0,0 0 1 0 0,0-1 0 0 0,-1 1 0 0 0,1 0-1 0 0,0-1 1 0 0,-1 1 0 0 0,1 0-1 0 0,0-1 1 0 0,-1 1 0 0 0,-6 5-18 0 0,-6 6 5 0 0,12-10-200 0 0,0 0 1 0 0,0 0-1 0 0,0 0 0 0 0,-1 1 1 0 0,1-1-1 0 0,0 0 0 0 0,0 0 0 0 0,1 1 1 0 0,-1-1-1 0 0,-1 3 0 0 0,-4 6-1069 0 0,2-5-223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44.176"/>
    </inkml:context>
    <inkml:brush xml:id="br0">
      <inkml:brushProperty name="width" value="0.1" units="cm"/>
      <inkml:brushProperty name="height" value="0.1" units="cm"/>
    </inkml:brush>
  </inkml:definitions>
  <inkml:trace contextRef="#ctx0" brushRef="#br0">0 106 5973 0 0,'11'-19'373'0'0,"-10"18"-251"0"0,0-1 0 0 0,0 1-1 0 0,0-1 1 0 0,0 1 0 0 0,-1-1 0 0 0,1 1 0 0 0,0-1 0 0 0,-1 0 0 0 0,1 1 0 0 0,-1-1 0 0 0,1 0-1 0 0,-1 1 1 0 0,0-1 0 0 0,1-3 0 0 0,-4 1 648 0 0,3 4-759 0 0,0 0 1 0 0,0 0-1 0 0,0-1 1 0 0,0 1-1 0 0,0 0 1 0 0,0 0-1 0 0,-1 0 1 0 0,1 0-1 0 0,0 0 1 0 0,0 0-1 0 0,0 0 1 0 0,0 0 0 0 0,0 0-1 0 0,0-1 1 0 0,0 1-1 0 0,0 0 1 0 0,0 0-1 0 0,0 0 1 0 0,0 0-1 0 0,0 0 1 0 0,0 0-1 0 0,0-1 1 0 0,0 1-1 0 0,0 0 1 0 0,0 0-1 0 0,0 0 1 0 0,0 0-1 0 0,0 0 1 0 0,0 0-1 0 0,0 0 1 0 0,0-1-1 0 0,0 1 1 0 0,0 0-1 0 0,0 0 1 0 0,0 0-1 0 0,0 0 1 0 0,0 0-1 0 0,0 0 1 0 0,1 0-1 0 0,-1 0 1 0 0,0-1-1 0 0,0 1 1 0 0,0 0-1 0 0,0 0 1 0 0,0 0 0 0 0,0 0-1 0 0,0 0 1 0 0,0 0-1 0 0,0 0 1 0 0,1 0-1 0 0,-1 0 1 0 0,0 0-1 0 0,0 0 1 0 0,0 0-1 0 0,0 0 1 0 0,0 0-1 0 0,0 0 1 0 0,1 0-1 0 0,-1 0 1 0 0,0 0-1 0 0,0 0 24 0 0,0-1 0 0 0,1 1 0 0 0,-1 0 0 0 0,0 0-1 0 0,0 0 1 0 0,1 0 0 0 0,-1 0 0 0 0,0 0 0 0 0,0 0 0 0 0,1 0-1 0 0,-1 0 1 0 0,0 0 0 0 0,0 0 0 0 0,1 0 0 0 0,-1 0-1 0 0,0 0 1 0 0,0 0 0 0 0,1 0 0 0 0,-1 0 0 0 0,0 1 0 0 0,0-1-1 0 0,1 0 1 0 0,-1 0 0 0 0,0 0 0 0 0,0 0 0 0 0,0 0 0 0 0,1 1-1 0 0,-1-1 1 0 0,0 0 0 0 0,0 0 0 0 0,0 0 0 0 0,0 0 0 0 0,1 1-1 0 0,-1-1 1 0 0,0 0 0 0 0,0 0 0 0 0,0 1 0 0 0,0-1 0 0 0,0 0-1 0 0,0 0 1 0 0,0 1 0 0 0,0-1 0 0 0,0 0 0 0 0,0 0 0 0 0,0 1-1 0 0,0-1 1 0 0,0 0 0 0 0,0 0 0 0 0,0 1 0 0 0,0-1 0 0 0,0 0-1 0 0,0 0 1 0 0,0 1 0 0 0,0 1 21 0 0,1-1-1 0 0,-1 1 1 0 0,1 0-1 0 0,0-1 1 0 0,-1 1-1 0 0,1 0 1 0 0,0-1-1 0 0,0 1 1 0 0,0-1-1 0 0,0 1 1 0 0,0-1-1 0 0,0 0 1 0 0,0 1-1 0 0,1-1 1 0 0,1 2-1 0 0,3 1 34 0 0,-4-3-26 0 0,0 0 0 0 0,0 0 0 0 0,0 1 0 0 0,0-1 0 0 0,0 1 0 0 0,-1-1 0 0 0,1 1 0 0 0,0 0 0 0 0,-1 0 0 0 0,0 0 0 0 0,1 0 0 0 0,1 4 0 0 0,2 3 336 0 0,1 1 1 0 0,11 15-1 0 0,-16-24-384 0 0,-1-1 1 0 0,1 1 0 0 0,-1-1-1 0 0,0 0 1 0 0,1 1 0 0 0,-1-1-1 0 0,0 1 1 0 0,1 0 0 0 0,-1-1-1 0 0,0 1 1 0 0,0-1-1 0 0,0 1 1 0 0,0-1 0 0 0,1 1-1 0 0,-1-1 1 0 0,0 1 0 0 0,0 0-1 0 0,0-1 1 0 0,0 1 0 0 0,0-1-1 0 0,0 2 1 0 0,-1-2-7 0 0,1 1 0 0 0,0-1 0 0 0,0 1-1 0 0,0-1 1 0 0,0 0 0 0 0,0 1 0 0 0,0-1 0 0 0,1 1 0 0 0,-1-1-1 0 0,0 0 1 0 0,0 1 0 0 0,0-1 0 0 0,0 1 0 0 0,0-1 0 0 0,0 0 0 0 0,1 1-1 0 0,-1-1 1 0 0,0 0 0 0 0,0 1 0 0 0,1-1 0 0 0,-1 0 0 0 0,0 0 0 0 0,0 1-1 0 0,1-1 1 0 0,-1 0 0 0 0,0 0 0 0 0,1 1 0 0 0,-1-1 0 0 0,0 0-1 0 0,1 0 1 0 0,-1 0 0 0 0,1 1 0 0 0,-1-1 0 0 0,1 0 0 0 0,6 4 60 0 0,0 0-1 0 0,0-1 1 0 0,1 0 0 0 0,-1 0 0 0 0,1-1 0 0 0,0 0 0 0 0,-1 0 0 0 0,1-1-1 0 0,0 0 1 0 0,0 0 0 0 0,0-1 0 0 0,0 0 0 0 0,14-1 0 0 0,-12-1-49 0 0,-1-1 0 0 0,1 0 0 0 0,-1 0 0 0 0,0 0 0 0 0,0-1 0 0 0,0-1 0 0 0,-1 1 0 0 0,1-1 0 0 0,-1-1 0 0 0,14-12 0 0 0,28-22-17 0 0,-30 25-2 0 0,-1 0 0 0 0,0-2 1 0 0,22-25-1 0 0,-41 41-3 0 0,1 1 1 0 0,0-1 0 0 0,-1 0-1 0 0,1 0 1 0 0,0 0-1 0 0,-1 0 1 0 0,1 0 0 0 0,-1 0-1 0 0,1 0 1 0 0,-1 0-1 0 0,0 0 1 0 0,1 0 0 0 0,-1-2-1 0 0,0 3-5 0 0,0-1 0 0 0,0 1 1 0 0,0 0-1 0 0,0 0 0 0 0,0-1 0 0 0,-1 1 0 0 0,1 0 0 0 0,0 0 0 0 0,0-1 0 0 0,0 1 1 0 0,0 0-1 0 0,-1 0 0 0 0,1 0 0 0 0,0-1 0 0 0,0 1 0 0 0,0 0 0 0 0,-1 0 1 0 0,1 0-1 0 0,0 0 0 0 0,0 0 0 0 0,-1-1 0 0 0,1 1 0 0 0,0 0 0 0 0,0 0 1 0 0,-1 0-1 0 0,1 0 0 0 0,0 0 0 0 0,0 0 0 0 0,-1 0 0 0 0,1 0 0 0 0,-1 0 0 0 0,-2 0-151 0 0,0 0 0 0 0,0 1 0 0 0,-1-1-1 0 0,1 1 1 0 0,0-1 0 0 0,-6 4-1 0 0,-5 1-1295 0 0,1 1 0 0 0,-1 0-1 0 0,-14 11 1 0 0,16-9 197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44.642"/>
    </inkml:context>
    <inkml:brush xml:id="br0">
      <inkml:brushProperty name="width" value="0.1" units="cm"/>
      <inkml:brushProperty name="height" value="0.1" units="cm"/>
    </inkml:brush>
  </inkml:definitions>
  <inkml:trace contextRef="#ctx0" brushRef="#br0">61 83 5941 0 0,'-8'-38'2950'0'0,"8"38"-2909"0"0,0 1 0 0 0,0-1 0 0 0,0 1 0 0 0,0-1-1 0 0,1 0 1 0 0,-1 1 0 0 0,0-1 0 0 0,0 1-1 0 0,0-1 1 0 0,1 0 0 0 0,-1 1 0 0 0,0-1-1 0 0,1 0 1 0 0,-1 1 0 0 0,0-1 0 0 0,1 0 0 0 0,-1 1-1 0 0,0-1 1 0 0,1 0 0 0 0,-1 0 0 0 0,1 1-1 0 0,-1-1 1 0 0,0 0 0 0 0,1 0 0 0 0,-1 0-1 0 0,1 0 1 0 0,-1 0 0 0 0,1 1 0 0 0,-1-1 0 0 0,0 0-1 0 0,1 0 1 0 0,-1 0 0 0 0,1 0 0 0 0,-1 0-1 0 0,1-1 1 0 0,-1 1 0 0 0,1 0 0 0 0,-1 0-1 0 0,0 0 1 0 0,1 0 0 0 0,-1 0 0 0 0,1 0-1 0 0,-1-1 1 0 0,1 1 0 0 0,-1 0 0 0 0,0 0 0 0 0,1-1-1 0 0,-1 1 1 0 0,0 0 0 0 0,1-1 0 0 0,-1 1-1 0 0,0 0 1 0 0,0-1 0 0 0,1 1 0 0 0,-1 0-1 0 0,0-1 1 0 0,0 1 0 0 0,1-1 0 0 0,-1 1 0 0 0,0 0-1 0 0,0-1 1 0 0,0 1 0 0 0,0-1 0 0 0,0 1-1 0 0,0-1 1 0 0,0 1 0 0 0,0-1 0 0 0,0 0-1 0 0,1 16 50 0 0,-2 24 18 0 0,1-37-107 0 0,0 0-1 0 0,0-1 1 0 0,-1 1 0 0 0,1-1-1 0 0,-1 1 1 0 0,0-1-1 0 0,1 1 1 0 0,-1-1 0 0 0,0 1-1 0 0,0-1 1 0 0,0 0-1 0 0,0 1 1 0 0,0-1 0 0 0,0 0-1 0 0,0 0 1 0 0,0 0 0 0 0,0 0-1 0 0,-1 0 1 0 0,1 0-1 0 0,-3 2 1 0 0,3-3 1 0 0,0 1 0 0 0,-1-1 0 0 0,1 0 1 0 0,0 1-1 0 0,-1-1 0 0 0,1 0 0 0 0,-1 0 0 0 0,1 0 0 0 0,0 0 0 0 0,-1 0 0 0 0,1 0 1 0 0,-1 0-1 0 0,1-1 0 0 0,0 1 0 0 0,-1 0 0 0 0,1-1 0 0 0,0 1 0 0 0,-1-1 1 0 0,1 1-1 0 0,0-1 0 0 0,0 0 0 0 0,0 0 0 0 0,0 1 0 0 0,-1-1 0 0 0,1 0 0 0 0,-1-1 1 0 0,0 0 3 0 0,1 0 0 0 0,-1 1 1 0 0,1-1-1 0 0,0 0 1 0 0,-1 0-1 0 0,1 0 1 0 0,0 0-1 0 0,0 0 1 0 0,0 0-1 0 0,0 0 0 0 0,1 0 1 0 0,-1 0-1 0 0,1 0 1 0 0,-1-1-1 0 0,1-2 1 0 0,0 1-11 0 0,0 0 0 0 0,0 0 0 0 0,1 0 0 0 0,0 0 0 0 0,0 0 0 0 0,0 1 1 0 0,0-1-1 0 0,0 0 0 0 0,1 1 0 0 0,0-1 0 0 0,0 1 0 0 0,0-1 0 0 0,0 1 0 0 0,5-6 0 0 0,-5 7 6 0 0,0 0 0 0 0,0 0-1 0 0,0 0 1 0 0,0 1-1 0 0,1-1 1 0 0,-1 1-1 0 0,1-1 1 0 0,-1 1 0 0 0,1 0-1 0 0,-1 0 1 0 0,1 0-1 0 0,-1 0 1 0 0,1 0 0 0 0,0 1-1 0 0,-1-1 1 0 0,1 1-1 0 0,0 0 1 0 0,0 0-1 0 0,0 0 1 0 0,-1 0 0 0 0,1 0-1 0 0,3 1 1 0 0,-5 0-6 0 0,1-1 1 0 0,0 1 0 0 0,-1-1-1 0 0,1 1 1 0 0,-1 0-1 0 0,1-1 1 0 0,-1 1 0 0 0,0 0-1 0 0,1 0 1 0 0,-1 0 0 0 0,0 0-1 0 0,0 0 1 0 0,0 1-1 0 0,1-1 1 0 0,-1 0 0 0 0,0 0-1 0 0,-1 1 1 0 0,1-1-1 0 0,0 1 1 0 0,0-1 0 0 0,-1 1-1 0 0,1-1 1 0 0,0 3 0 0 0,1 2-330 0 0,-1-1 1 0 0,0 1 0 0 0,-1 0 0 0 0,1 11 0 0 0,0-5-1429 0 0,-2-6 567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08.010"/>
    </inkml:context>
    <inkml:brush xml:id="br0">
      <inkml:brushProperty name="width" value="0.1" units="cm"/>
      <inkml:brushProperty name="height" value="0.1" units="cm"/>
    </inkml:brush>
  </inkml:definitions>
  <inkml:trace contextRef="#ctx0" brushRef="#br0">138 329 4936 0 0,'-5'-8'88'0'0,"0"1"0"0"0,1-1 0 0 0,0 0-1 0 0,-4-9 1 0 0,6 10 86 0 0,-1 1 0 0 0,1 0 0 0 0,-2 0-1 0 0,1 0 1 0 0,-1 0 0 0 0,0 1 0 0 0,-6-8 0 0 0,-22-10 295 0 0,30 21-343 0 0,0-1 1 0 0,0 1 0 0 0,0-1 0 0 0,1 0 0 0 0,-1 0 0 0 0,1 0-1 0 0,-1 0 1 0 0,1 0 0 0 0,0 0 0 0 0,0-1 0 0 0,0 1 0 0 0,1 0-1 0 0,-1 0 1 0 0,1-1 0 0 0,0-4 0 0 0,-3-17 1455 0 0,-6-6 1464 0 0,7 25-2605 0 0,0 0 0 0 0,1-1 0 0 0,-1 1 1 0 0,1 0-1 0 0,0-8 0 0 0,-2-2 434 0 0,-1-5 39 0 0,4 21-870 0 0,0 0 0 0 0,0-1 0 0 0,0 1 0 0 0,0-1 0 0 0,0 1 0 0 0,0 0 0 0 0,0-1 0 0 0,0 1 0 0 0,0-1 0 0 0,0 1 0 0 0,0 0 0 0 0,0-1 0 0 0,0 1-1 0 0,0-1 1 0 0,0 1 0 0 0,0 0 0 0 0,1-1 0 0 0,-1 1 0 0 0,0-1 0 0 0,0 1 0 0 0,0 0 0 0 0,1-1 0 0 0,-1 1 0 0 0,0 0 0 0 0,1 0 0 0 0,-1-1 0 0 0,0 1 0 0 0,0 0 0 0 0,1-1 0 0 0,0 1-1 0 0,1 1 34 0 0,0-1-1 0 0,0 1 0 0 0,0 0 0 0 0,0 0 0 0 0,0 0 0 0 0,0 0 0 0 0,-1 1 0 0 0,1-1 0 0 0,0 1 0 0 0,0-1 0 0 0,-1 1 0 0 0,3 2 0 0 0,1 2 78 0 0,78 70 1193 0 0,91 109 1 0 0,69 89-446 0 0,-127-146-570 0 0,187 198-360 0 0,-284-305-60 0 0,0 1 1 0 0,-2 1-1 0 0,0 1 1 0 0,15 30-1 0 0,-28-71-3905 0 0,-3-17 1350 0 0,-9-21-1142 0 0,4 21 1735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45.013"/>
    </inkml:context>
    <inkml:brush xml:id="br0">
      <inkml:brushProperty name="width" value="0.1" units="cm"/>
      <inkml:brushProperty name="height" value="0.1" units="cm"/>
    </inkml:brush>
  </inkml:definitions>
  <inkml:trace contextRef="#ctx0" brushRef="#br0">1 77 8229 0 0,'0'-1'46'0'0,"0"0"0"0"0,0 0 0 0 0,0 1 0 0 0,0-1 0 0 0,0 0 0 0 0,0 0 0 0 0,0 1 0 0 0,1-1 0 0 0,-1 0 0 0 0,0 0 0 0 0,0 1 0 0 0,1-1 0 0 0,-1 0 0 0 0,1 1 0 0 0,-1-1 1 0 0,0 0-1 0 0,1 1 0 0 0,-1-1 0 0 0,1 1 0 0 0,0-1 0 0 0,-1 1 0 0 0,1-1 0 0 0,-1 1 0 0 0,1-1 0 0 0,0 1 0 0 0,-1-1 0 0 0,1 1 0 0 0,0 0 0 0 0,-1 0 0 0 0,1-1 0 0 0,0 1 0 0 0,0 0 0 0 0,-1 0 0 0 0,1 0 0 0 0,0 0 0 0 0,0-1 1 0 0,0 1-1 0 0,-1 0 0 0 0,1 1 0 0 0,0-1 0 0 0,0 0 0 0 0,-1 0 0 0 0,1 0 0 0 0,0 0 0 0 0,0 1 0 0 0,4 1 154 0 0,0 0 1 0 0,0 0-1 0 0,-1 0 1 0 0,9 6-1 0 0,-13-7-195 0 0,1-1 0 0 0,0 0 0 0 0,-1 1 0 0 0,1-1 0 0 0,-1 0 0 0 0,1 1 0 0 0,-1-1 0 0 0,0 1 0 0 0,1-1 0 0 0,-1 1-1 0 0,0-1 1 0 0,1 1 0 0 0,-1 0 0 0 0,0-1 0 0 0,1 1 0 0 0,-1-1 0 0 0,0 1 0 0 0,0 0 0 0 0,0-1 0 0 0,0 1 0 0 0,1 0 0 0 0,-1-1 0 0 0,0 1 0 0 0,0-1 0 0 0,0 1 0 0 0,0 0 0 0 0,0-1 0 0 0,-1 1 0 0 0,1 0 0 0 0,0-1 0 0 0,0 1-1 0 0,0-1 1 0 0,-1 1 0 0 0,1 0 0 0 0,0-1 0 0 0,0 1 0 0 0,-1-1 0 0 0,1 1 0 0 0,-1-1 0 0 0,1 1 0 0 0,0-1 0 0 0,-1 1 0 0 0,1-1 0 0 0,-1 1 0 0 0,1-1 0 0 0,-1 0 0 0 0,1 1 0 0 0,-1-1 0 0 0,0 0 0 0 0,1 1 0 0 0,-1-1-1 0 0,1 0 1 0 0,-2 1 0 0 0,2-1-3 0 0,-1 1-1 0 0,0-1 0 0 0,0 1 1 0 0,0 0-1 0 0,0-1 0 0 0,0 1 0 0 0,0-1 1 0 0,0 0-1 0 0,-1 1 0 0 0,1-1 1 0 0,0 0-1 0 0,0 0 0 0 0,0 0 0 0 0,0 0 1 0 0,0 0-1 0 0,0 0 0 0 0,0 0 0 0 0,-1 0 1 0 0,1 0-1 0 0,0 0 0 0 0,0-1 1 0 0,0 1-1 0 0,-2-1 0 0 0,1 0 0 0 0,1-1-1 0 0,-1 1 1 0 0,0-1-1 0 0,1 1 1 0 0,-1-1-1 0 0,1 0 1 0 0,-1 0-1 0 0,1 1 1 0 0,0-1-1 0 0,0 0 1 0 0,-2-4-1 0 0,2 3 1 0 0,0-1 0 0 0,1 1 1 0 0,-1-1-1 0 0,1 1 0 0 0,-1 0 0 0 0,1-1 0 0 0,0 1 1 0 0,0-1-1 0 0,1 1 0 0 0,-1-1 0 0 0,1 1 0 0 0,0-1 0 0 0,-1 1 1 0 0,3-4-1 0 0,-3 6-1 0 0,1-1 1 0 0,-1 1-1 0 0,0 0 1 0 0,1-1-1 0 0,-1 1 1 0 0,1 0 0 0 0,0 0-1 0 0,-1-1 1 0 0,1 1-1 0 0,0 0 1 0 0,0 0-1 0 0,0 0 1 0 0,-1 0-1 0 0,1 0 1 0 0,0 0-1 0 0,0 0 1 0 0,1 0-1 0 0,-1 1 1 0 0,0-1-1 0 0,0 0 1 0 0,0 1 0 0 0,1-1-1 0 0,-1 1 1 0 0,0-1-1 0 0,0 1 1 0 0,1-1-1 0 0,-1 1 1 0 0,0 0-1 0 0,1 0 1 0 0,-1 0-1 0 0,0 0 1 0 0,1 0-1 0 0,-1 0 1 0 0,1 0-1 0 0,-1 0 1 0 0,0 0 0 0 0,2 1-1 0 0,-2-1-15 0 0,0 1 0 0 0,0-1-1 0 0,-1 0 1 0 0,1 1 0 0 0,0-1 0 0 0,0 1-1 0 0,-1-1 1 0 0,1 1 0 0 0,0-1 0 0 0,0 1 0 0 0,-1 0-1 0 0,1-1 1 0 0,-1 1 0 0 0,1 0 0 0 0,-1-1-1 0 0,1 1 1 0 0,-1 0 0 0 0,1 0 0 0 0,-1 0 0 0 0,0-1-1 0 0,1 1 1 0 0,-1 0 0 0 0,0 0 0 0 0,0 0-1 0 0,1 0 1 0 0,-1 0 0 0 0,0 0 0 0 0,0 1 0 0 0,-1 1-189 0 0,1 0 0 0 0,-1 0 0 0 0,1 0 0 0 0,-1 0 0 0 0,0 0 1 0 0,0 0-1 0 0,-2 3 0 0 0,-6 8-958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46.792"/>
    </inkml:context>
    <inkml:brush xml:id="br0">
      <inkml:brushProperty name="width" value="0.1" units="cm"/>
      <inkml:brushProperty name="height" value="0.1" units="cm"/>
    </inkml:brush>
  </inkml:definitions>
  <inkml:trace contextRef="#ctx0" brushRef="#br0">968 13 7421 0 0,'9'-2'-112'0'0,"-11"-1"20"0"0,-15-4 188 0 0,-12 6-26 0 0,0 1 0 0 0,0 1 0 0 0,0 2-1 0 0,-54 11 1 0 0,12-2-96 0 0,-564 99 35 0 0,582-99-1263 0 0,57-13 672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47.134"/>
    </inkml:context>
    <inkml:brush xml:id="br0">
      <inkml:brushProperty name="width" value="0.1" units="cm"/>
      <inkml:brushProperty name="height" value="0.1" units="cm"/>
    </inkml:brush>
  </inkml:definitions>
  <inkml:trace contextRef="#ctx0" brushRef="#br0">444 23 7741 0 0,'1'0'-4'0'0,"0"-1"0"0"0,0 1 1 0 0,0-1-1 0 0,0 0 0 0 0,-1 1 1 0 0,1-1-1 0 0,0 0 0 0 0,0 0 1 0 0,-1 1-1 0 0,1-1 0 0 0,0 0 1 0 0,-1 0-1 0 0,1 0 0 0 0,-1 0 1 0 0,1 0-1 0 0,-1 0 0 0 0,0 0 1 0 0,1 0-1 0 0,-1-2 0 0 0,0 3 15 0 0,0 0-1 0 0,-1-1 1 0 0,1 1-1 0 0,-1-1 1 0 0,1 1-1 0 0,-1 0 1 0 0,0-1 0 0 0,1 1-1 0 0,-1 0 1 0 0,1 0-1 0 0,-1-1 1 0 0,1 1-1 0 0,-1 0 1 0 0,0 0-1 0 0,1 0 1 0 0,-1 0-1 0 0,0 0 1 0 0,1 0-1 0 0,-1 0 1 0 0,1 0-1 0 0,-1 0 1 0 0,0 0-1 0 0,0 0 1 0 0,-52 10 357 0 0,46-8-481 0 0,-5 1 112 0 0,0 1 1 0 0,1 0 0 0 0,-1 1-1 0 0,1 0 1 0 0,-14 9-1 0 0,-52 39-2 0 0,50-32 2 0 0,-33 18 0 0 0,21-18 113 0 0,-57 24-1 0 0,100-45 140 0 0,0 0 0 0 0,0 1 0 0 0,1 0 0 0 0,-1 0 0 0 0,0 0 0 0 0,0 0-1 0 0,0 1 1 0 0,-1 0 0 0 0,8 4 0 0 0,43 25 476 0 0,-35-16-546 0 0,-1 0 0 0 0,-1 2-1 0 0,0 0 1 0 0,-1 1-1 0 0,25 38 1 0 0,-20-22-162 0 0,-1 0-1 0 0,27 67 1 0 0,-36-71-683 0 0,-2 0-1 0 0,9 53 1 0 0,-11-36-608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58.387"/>
    </inkml:context>
    <inkml:brush xml:id="br0">
      <inkml:brushProperty name="width" value="0.1" units="cm"/>
      <inkml:brushProperty name="height" value="0.1" units="cm"/>
    </inkml:brush>
  </inkml:definitions>
  <inkml:trace contextRef="#ctx0" brushRef="#br0">49 1 7645 0 0,'-14'10'-172'0'0,"13"-10"172"0"0,1 1-1 0 0,-1-1 1 0 0,0 1-1 0 0,1-1 1 0 0,-1 1-1 0 0,0-1 1 0 0,1 1-1 0 0,-1-1 1 0 0,1 1-1 0 0,-1-1 1 0 0,1 1-1 0 0,-1-1 1 0 0,1 1-1 0 0,-1 0 1 0 0,1-1-1 0 0,0 1 1 0 0,-1 0-1 0 0,1 0 1 0 0,0-1 0 0 0,0 1-1 0 0,-1 0 1 0 0,1 0-1 0 0,0-1 1 0 0,0 1-1 0 0,0 0 1 0 0,0 0-1 0 0,0 0 1 0 0,0-1-1 0 0,0 1 1 0 0,0 0-1 0 0,0 0 1 0 0,0 0-1 0 0,1 0 1 0 0,-2 7 43 0 0,1 0 0 0 0,-2 0 0 0 0,-2 12 0 0 0,2-13 28 0 0,0 0 0 0 0,1 0 1 0 0,0 0-1 0 0,0 1 0 0 0,1 10 1 0 0,5 60 406 0 0,-4 85 1 0 0,-9-56-2052 0 0,4-76 380 0 0,0-17 402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58.729"/>
    </inkml:context>
    <inkml:brush xml:id="br0">
      <inkml:brushProperty name="width" value="0.1" units="cm"/>
      <inkml:brushProperty name="height" value="0.1" units="cm"/>
    </inkml:brush>
  </inkml:definitions>
  <inkml:trace contextRef="#ctx0" brushRef="#br0">126 534 7581 0 0,'-15'-15'151'0'0,"2"-1"1"0"0,0-1 0 0 0,0 0-1 0 0,2-1 1 0 0,0 0-1 0 0,-13-34 1 0 0,18 35 136 0 0,1 0 0 0 0,0 0 0 0 0,2-1-1 0 0,0 0 1 0 0,1 0 0 0 0,1 0 0 0 0,0 0 0 0 0,2 0 0 0 0,3-30-1 0 0,-3 42-224 0 0,1-1-1 0 0,-1 0 0 0 0,1 1 0 0 0,1-1 1 0 0,-1 1-1 0 0,1-1 0 0 0,0 1 0 0 0,0 0 0 0 0,1 0 1 0 0,0 1-1 0 0,0-1 0 0 0,0 1 0 0 0,1 0 1 0 0,0 0-1 0 0,0 0 0 0 0,0 1 0 0 0,0-1 0 0 0,1 1 1 0 0,0 1-1 0 0,0-1 0 0 0,0 1 0 0 0,10-5 1 0 0,10-1 13 0 0,-1 0 0 0 0,1 2 1 0 0,0 1-1 0 0,39-4 1 0 0,-38 6-6 0 0,1 2 0 0 0,0 1 0 0 0,0 1 0 0 0,0 2 0 0 0,0 0 0 0 0,39 10 0 0 0,-52-9-62 0 0,0 1 0 0 0,0 1 1 0 0,-1 0-1 0 0,0 1 0 0 0,0 1 0 0 0,0 0 1 0 0,-1 1-1 0 0,0 0 0 0 0,0 1 1 0 0,-1 0-1 0 0,0 1 0 0 0,-1 1 0 0 0,12 13 1 0 0,-17-17-9 0 0,-1 0 0 0 0,-1 0 0 0 0,1 0-1 0 0,-1 1 1 0 0,-1 0 0 0 0,1 0 0 0 0,-1 0 0 0 0,-1 0 0 0 0,1 0 0 0 0,-1 1 0 0 0,-1-1 0 0 0,0 1 0 0 0,0-1 0 0 0,0 1 0 0 0,-1-1 0 0 0,-1 1 0 0 0,1 0 0 0 0,-1-1 0 0 0,-1 1 0 0 0,0-1 0 0 0,0 0 0 0 0,0 1 0 0 0,-1-1 0 0 0,0 0 0 0 0,-6 8 0 0 0,1 0-80 0 0,-1-1 1 0 0,-1 0 0 0 0,0-1 0 0 0,-1 0-1 0 0,0-1 1 0 0,-1 0 0 0 0,-1-1 0 0 0,0 0-1 0 0,-1-1 1 0 0,0-1 0 0 0,-22 13 0 0 0,-10 0-913 0 0,-1-2 0 0 0,-81 23 0 0 0,123-42 683 0 0,-1 0 0 0 0,0-1 0 0 0,-1 0 0 0 0,-10 0 0 0 0,4-2-613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59.116"/>
    </inkml:context>
    <inkml:brush xml:id="br0">
      <inkml:brushProperty name="width" value="0.1" units="cm"/>
      <inkml:brushProperty name="height" value="0.1" units="cm"/>
    </inkml:brush>
  </inkml:definitions>
  <inkml:trace contextRef="#ctx0" brushRef="#br0">12 256 9061 0 0,'2'0'75'0'0,"0"-1"1"0"0,0 0 0 0 0,0 1-1 0 0,1-1 1 0 0,-1 1 0 0 0,0-1-1 0 0,0 1 1 0 0,1 0 0 0 0,-1 0-1 0 0,0 0 1 0 0,1 1 0 0 0,-1-1-1 0 0,0 0 1 0 0,0 1-1 0 0,1-1 1 0 0,-1 1 0 0 0,0 0-1 0 0,0 0 1 0 0,2 1 0 0 0,45 25 1011 0 0,-43-23-1165 0 0,-3-3 81 0 0,0 0-1 0 0,0 0 1 0 0,0 0 0 0 0,1 0-1 0 0,-1 0 1 0 0,0-1 0 0 0,0 0-1 0 0,1 1 1 0 0,-1-1 0 0 0,0 0-1 0 0,0-1 1 0 0,0 1 0 0 0,1-1-1 0 0,-1 1 1 0 0,0-1 0 0 0,4-1-1 0 0,4-2-9 0 0,-1 0-1 0 0,1 0 0 0 0,13-8 0 0 0,-17 8-24 0 0,0-1 0 0 0,-1 1-1 0 0,1-1 1 0 0,-1 0 0 0 0,0-1 0 0 0,0 0 0 0 0,-1 0-1 0 0,0 0 1 0 0,0 0 0 0 0,0-1 0 0 0,-1 0-1 0 0,6-10 1 0 0,-8 13 18 0 0,-1-1-1 0 0,1 0 1 0 0,-1 0-1 0 0,1 0 1 0 0,-1 0-1 0 0,-1 0 1 0 0,1-1-1 0 0,-1 1 1 0 0,0 0-1 0 0,0 0 1 0 0,0 0-1 0 0,-1-1 1 0 0,0 1-1 0 0,0 0 1 0 0,0 0-1 0 0,-1 0 1 0 0,1 0-1 0 0,-1 1 1 0 0,-1-1-1 0 0,-2-5 1 0 0,2 4 25 0 0,0 1 0 0 0,0 0 1 0 0,-1 0-1 0 0,0 1 1 0 0,1-1-1 0 0,-2 1 0 0 0,1 0 1 0 0,0 0-1 0 0,-1 0 0 0 0,0 1 1 0 0,0-1-1 0 0,0 1 1 0 0,0 1-1 0 0,0-1 0 0 0,-1 0 1 0 0,1 1-1 0 0,-1 0 1 0 0,1 1-1 0 0,-1-1 0 0 0,0 1 1 0 0,0 0-1 0 0,0 1 0 0 0,0-1 1 0 0,1 1-1 0 0,-1 0 1 0 0,0 0-1 0 0,0 1 0 0 0,0 0 1 0 0,0 0-1 0 0,0 1 1 0 0,1-1-1 0 0,-1 1 0 0 0,0 0 1 0 0,1 1-1 0 0,0-1 0 0 0,-1 1 1 0 0,1 0-1 0 0,0 0 1 0 0,1 1-1 0 0,-10 7 0 0 0,6-2 107 0 0,1 1-1 0 0,-1 0 0 0 0,1 0 1 0 0,1 0-1 0 0,0 1 1 0 0,0 0-1 0 0,1 0 0 0 0,-7 24 1 0 0,8-21 41 0 0,0 1 0 0 0,1 0 1 0 0,1 0-1 0 0,0-1 1 0 0,1 1-1 0 0,0 1 1 0 0,2 14-1 0 0,0-26-138 0 0,0 0 0 0 0,0-1 0 0 0,0 1 0 0 0,0 0 0 0 0,0-1-1 0 0,1 1 1 0 0,0-1 0 0 0,-1 1 0 0 0,1-1 0 0 0,1 0 0 0 0,-1 0 0 0 0,0 0 0 0 0,1 0 0 0 0,-1 0 0 0 0,1-1 0 0 0,0 1 0 0 0,0-1 0 0 0,0 1-1 0 0,0-1 1 0 0,1 0 0 0 0,-1 0 0 0 0,4 1 0 0 0,9 4-279 0 0,-1-2-1 0 0,1 0 0 0 0,30 6 1 0 0,-23-6-328 0 0,-13-3 115 0 0,-1 0-1 0 0,1-1 1 0 0,17 1 0 0 0,3-5-744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59.445"/>
    </inkml:context>
    <inkml:brush xml:id="br0">
      <inkml:brushProperty name="width" value="0.1" units="cm"/>
      <inkml:brushProperty name="height" value="0.1" units="cm"/>
    </inkml:brush>
  </inkml:definitions>
  <inkml:trace contextRef="#ctx0" brushRef="#br0">11 69 8761 0 0,'-1'-4'23'0'0,"-1"-3"91"0"0,1 0 0 0 0,0 0-1 0 0,0 0 1 0 0,1-1 0 0 0,-1 1-1 0 0,2-11 1 0 0,-1 14 297 0 0,-2 5 299 0 0,0 12 155 0 0,14 527 2604 0 0,-12-451-4065 0 0,0-84 285 0 0,0 1-486 0 0,0-1-1 0 0,0 0 1 0 0,0 0 0 0 0,-1 1 0 0 0,0-1 0 0 0,-2 10-1 0 0,2-11-588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3:59.780"/>
    </inkml:context>
    <inkml:brush xml:id="br0">
      <inkml:brushProperty name="width" value="0.1" units="cm"/>
      <inkml:brushProperty name="height" value="0.1" units="cm"/>
    </inkml:brush>
  </inkml:definitions>
  <inkml:trace contextRef="#ctx0" brushRef="#br0">11 260 8133 0 0,'-3'-9'118'0'0,"1"0"1"0"0,0-1-1 0 0,1 1 1 0 0,0-1-1 0 0,0 1 1 0 0,1-1-1 0 0,0 1 1 0 0,1-1-1 0 0,0 1 1 0 0,1 0 0 0 0,-1-1-1 0 0,2 1 1 0 0,-1 0-1 0 0,2 0 1 0 0,-1 0-1 0 0,8-14 1 0 0,-8 17-61 0 0,1 0-1 0 0,-1 1 1 0 0,1-1 0 0 0,1 1 0 0 0,-1-1 0 0 0,1 1 0 0 0,-1 0 0 0 0,2 1-1 0 0,-1-1 1 0 0,0 1 0 0 0,1 0 0 0 0,0 1 0 0 0,0-1 0 0 0,0 1 0 0 0,0 0 0 0 0,0 0-1 0 0,1 1 1 0 0,-1 0 0 0 0,1 0 0 0 0,0 1 0 0 0,-1 0 0 0 0,1 0 0 0 0,11 0-1 0 0,-9 2-45 0 0,1 0 0 0 0,0 0-1 0 0,-1 1 1 0 0,0 1 0 0 0,1-1-1 0 0,-1 2 1 0 0,0-1 0 0 0,0 1-1 0 0,-1 0 1 0 0,1 1 0 0 0,-1 0-1 0 0,0 1 1 0 0,0-1 0 0 0,13 14-1 0 0,-10-8 68 0 0,-1 0-1 0 0,0 1 1 0 0,-1 0 0 0 0,0 1-1 0 0,-1 0 1 0 0,-1 0-1 0 0,0 0 1 0 0,10 27-1 0 0,-14-30-38 0 0,-1 0 0 0 0,0 0 0 0 0,0 0-1 0 0,-1 0 1 0 0,0 0 0 0 0,-1 0 0 0 0,0 0-1 0 0,-1 0 1 0 0,-3 20 0 0 0,2-21-38 0 0,0-1 0 0 0,0 0 0 0 0,-1 0 1 0 0,0 0-1 0 0,-1 0 0 0 0,1-1 0 0 0,-1 1 0 0 0,-1-1 0 0 0,0 0 0 0 0,0 0 1 0 0,0-1-1 0 0,-8 8 0 0 0,11-12-3 0 0,0 0 1 0 0,0 0 0 0 0,0-1-1 0 0,0 1 1 0 0,0-1-1 0 0,-1 1 1 0 0,1-1 0 0 0,0 0-1 0 0,-1 0 1 0 0,1 0 0 0 0,0 0-1 0 0,-1 0 1 0 0,1-1-1 0 0,-1 1 1 0 0,0-1 0 0 0,1 0-1 0 0,-1 1 1 0 0,1-1-1 0 0,-1 0 1 0 0,0-1 0 0 0,1 1-1 0 0,-1 0 1 0 0,1-1-1 0 0,-4 0 1 0 0,4-1-5 0 0,-1 1 0 0 0,1 0 0 0 0,0-1 0 0 0,-1 0 0 0 0,1 1 0 0 0,0-1 0 0 0,0 0 0 0 0,0 0 0 0 0,1 0 0 0 0,-1 0-1 0 0,0 0 1 0 0,1-1 0 0 0,0 1 0 0 0,-1 0 0 0 0,1-1 0 0 0,0 1 0 0 0,0-1 0 0 0,0 1 0 0 0,0-1 0 0 0,1 0 0 0 0,-1 1 0 0 0,0-6 0 0 0,1 1-16 0 0,0 0-1 0 0,1 0 1 0 0,-1 1 0 0 0,1-1-1 0 0,1 0 1 0 0,-1 1 0 0 0,1-1-1 0 0,0 1 1 0 0,1 0 0 0 0,5-11-1 0 0,5-8-170 0 0,21-27-1 0 0,-30 45 155 0 0,31-46-284 0 0,-19 26-20 0 0,2 0 0 0 0,1 2 0 0 0,28-30 0 0 0,-44 52 236 0 0,1 0 1 0 0,0 0-1 0 0,-1 0 1 0 0,1 1-1 0 0,0 0 1 0 0,0 0 0 0 0,1 0-1 0 0,-1 0 1 0 0,0 1-1 0 0,1 0 1 0 0,-1 0-1 0 0,1 0 1 0 0,-1 0 0 0 0,1 1-1 0 0,-1-1 1 0 0,7 1-1 0 0,7 2-615 0 0,0-1 1 0 0,32 9-1 0 0,-39-7 321 0 0,8 1-383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00.103"/>
    </inkml:context>
    <inkml:brush xml:id="br0">
      <inkml:brushProperty name="width" value="0.1" units="cm"/>
      <inkml:brushProperty name="height" value="0.1" units="cm"/>
    </inkml:brush>
  </inkml:definitions>
  <inkml:trace contextRef="#ctx0" brushRef="#br0">131 111 7709 0 0,'-19'-9'1555'0'0,"2"4"59"0"0,16 4-1442 0 0,0 0 0 0 0,-1 1 0 0 0,1-1 0 0 0,0 1 0 0 0,-1-1 0 0 0,1 1 0 0 0,-1 0 0 0 0,1-1 0 0 0,-1 1 0 0 0,1 0 0 0 0,-1 0 0 0 0,1 0 0 0 0,-3 1 0 0 0,0-1 303 0 0,3 0-398 0 0,0 0 0 0 0,0-1 0 0 0,0 1 0 0 0,0 0 0 0 0,0 0 0 0 0,0 1 0 0 0,0-1 0 0 0,0 0 0 0 0,0 0 0 0 0,0 0 0 0 0,0 1 0 0 0,1-1 0 0 0,-1 0 0 0 0,0 1 0 0 0,0-1 0 0 0,0 1 0 0 0,0-1 0 0 0,0 1 0 0 0,1-1 0 0 0,-1 1 0 0 0,0 0 0 0 0,1-1 0 0 0,-1 1 0 0 0,0 0 0 0 0,1 0 0 0 0,-1-1 0 0 0,1 1 0 0 0,-1 0 0 0 0,0 2 0 0 0,-8 25 27 0 0,6-21-15 0 0,-2 13 11 0 0,-14 64-46 0 0,17-78-45 0 0,0 0 1 0 0,1 1 0 0 0,0-1 0 0 0,0 1 0 0 0,0-1 0 0 0,1 1 0 0 0,0-1-1 0 0,0 0 1 0 0,1 1 0 0 0,0-1 0 0 0,0 1 0 0 0,0-1 0 0 0,1 0 0 0 0,2 7-1 0 0,-1-9-17 0 0,0 1-1 0 0,0-1 1 0 0,1 0-1 0 0,0 0 1 0 0,-1-1-1 0 0,1 1 1 0 0,0-1-1 0 0,1 0 1 0 0,-1 0-1 0 0,0 0 1 0 0,1 0-1 0 0,0-1 1 0 0,0 0-1 0 0,5 2 1 0 0,-4-2-91 0 0,0 0 0 0 0,0 0 0 0 0,0-1 0 0 0,0 0 1 0 0,0 0-1 0 0,1-1 0 0 0,-1 0 0 0 0,0 0 0 0 0,0 0 1 0 0,1-1-1 0 0,-1 1 0 0 0,0-2 0 0 0,0 1 0 0 0,0-1 1 0 0,0 0-1 0 0,0 0 0 0 0,0 0 0 0 0,-1-1 0 0 0,1 0 1 0 0,-1 0-1 0 0,9-7 0 0 0,0-1-120 0 0,0 0 0 0 0,-1-1 0 0 0,-1 0-1 0 0,0-1 1 0 0,0 0 0 0 0,15-24 0 0 0,-23 29 177 0 0,0 1-1 0 0,0-1 1 0 0,-1 0 0 0 0,0-1 0 0 0,-1 1 0 0 0,1 0-1 0 0,-2-1 1 0 0,1 1 0 0 0,-1-1 0 0 0,0 0 0 0 0,-1 1 0 0 0,0-1-1 0 0,-2-16 1 0 0,1 18 30 0 0,0-1 0 0 0,-1 0 0 0 0,0 1 0 0 0,0-1 0 0 0,-1 1-1 0 0,1 0 1 0 0,-2 0 0 0 0,1 0 0 0 0,-1 0 0 0 0,0 0 0 0 0,0 1 0 0 0,-1 0-1 0 0,0 0 1 0 0,0 0 0 0 0,-10-9 0 0 0,12 13 11 0 0,-1 0 1 0 0,1 0-1 0 0,0 1 1 0 0,-1-1-1 0 0,1 1 0 0 0,-1-1 1 0 0,1 1-1 0 0,-1 0 0 0 0,0 1 1 0 0,1-1-1 0 0,-1 1 0 0 0,0-1 1 0 0,0 1-1 0 0,1 0 0 0 0,-1 0 1 0 0,0 1-1 0 0,0-1 0 0 0,1 1 1 0 0,-1 0-1 0 0,0 0 1 0 0,1 0-1 0 0,-1 0 0 0 0,1 1 1 0 0,-5 2-1 0 0,-2 1-123 0 0,0 1 1 0 0,1 0-1 0 0,-1 1 0 0 0,1 0 1 0 0,1 1-1 0 0,-14 14 1 0 0,19-20-3 0 0,1 0-1 0 0,0 1 1 0 0,0-1 0 0 0,0 1 0 0 0,1 0 0 0 0,-1 0-1 0 0,1-1 1 0 0,-2 5 0 0 0,3-6 58 0 0,0 0 1 0 0,-1 0-1 0 0,1 0 0 0 0,0 0 1 0 0,0 0-1 0 0,0-1 0 0 0,0 1 1 0 0,1 0-1 0 0,-1 0 0 0 0,0 0 1 0 0,0 0-1 0 0,0 0 0 0 0,1 0 1 0 0,-1-1-1 0 0,0 1 0 0 0,1 0 1 0 0,-1 0-1 0 0,1 0 0 0 0,-1-1 1 0 0,1 1-1 0 0,-1 0 0 0 0,1-1 1 0 0,0 1-1 0 0,-1 0 0 0 0,1-1 1 0 0,0 1-1 0 0,-1-1 0 0 0,1 1 1 0 0,0-1-1 0 0,0 1 0 0 0,1 0 1 0 0,6 3-807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00.430"/>
    </inkml:context>
    <inkml:brush xml:id="br0">
      <inkml:brushProperty name="width" value="0.1" units="cm"/>
      <inkml:brushProperty name="height" value="0.1" units="cm"/>
    </inkml:brush>
  </inkml:definitions>
  <inkml:trace contextRef="#ctx0" brushRef="#br0">12 131 9297 0 0,'2'-15'93'0'0,"0"0"268"0"0,0 0 1 0 0,1 0-1 0 0,1 0 1 0 0,0 1-1 0 0,10-22 0 0 0,-9 31 840 0 0,-3 11-601 0 0,-3 14-43 0 0,-11 47 183 0 0,-8 123 0 0 0,17 67-791 0 0,4-160-636 0 0,-2-77-293 0 0,-5 40 0 0 0,-2-29-481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08.382"/>
    </inkml:context>
    <inkml:brush xml:id="br0">
      <inkml:brushProperty name="width" value="0.1" units="cm"/>
      <inkml:brushProperty name="height" value="0.1" units="cm"/>
    </inkml:brush>
  </inkml:definitions>
  <inkml:trace contextRef="#ctx0" brushRef="#br0">1145 34 9029 0 0,'-2'-33'816'0'0,"2"33"-795"0"0,0 0 0 0 0,0 0 1 0 0,0 0-1 0 0,0 0 0 0 0,0 0 86 0 0,0 0-86 0 0,0 0 0 0 0,0 0 1 0 0,0 0-1 0 0,0 1 0 0 0,0-1 1 0 0,0 0-1 0 0,0 0 0 0 0,0 0 1 0 0,0 0-1 0 0,-1 0 0 0 0,1 0 0 0 0,0 0 1 0 0,0 0-1 0 0,0 0 0 0 0,0 0 1 0 0,0 0-1 0 0,0 0 0 0 0,0 0 1 0 0,0 0-1 0 0,0 0 0 0 0,0 0 0 0 0,0 0 1 0 0,0 0-1 0 0,0 0 0 0 0,-1 0 1 0 0,1 0-1 0 0,0 0 0 0 0,0 0 1 0 0,0-1-1 0 0,0 1 0 0 0,0 0 86 0 0,0 0-86 0 0,0 0 0 0 0,0 0 1 0 0,0 0-1 0 0,0 0 0 0 0,0 0 1 0 0,-5 20 853 0 0,-2 10-120 0 0,0-1 1 0 0,-15 34-1 0 0,5-17-78 0 0,-11 33 236 0 0,-4-1 0 0 0,-3-1-1 0 0,-4-3 1 0 0,-3-1 0 0 0,-3-1-1 0 0,-57 68 1 0 0,-340 421 2565 0 0,310-409-3272 0 0,-46 61-462 0 0,178-213 265 0 0,-1 1-1 0 0,0 0 0 0 0,1 0 1 0 0,-1 0-1 0 0,0 0 1 0 0,1 0-1 0 0,-1 0 1 0 0,1 0-1 0 0,-1 0 0 0 0,1 0 1 0 0,0 0-1 0 0,-1 0 1 0 0,1 0-1 0 0,0 2 0 0 0,0-3 0 0 0,0 0-1 0 0,1 0 1 0 0,-1 1 0 0 0,0-1-1 0 0,1 0 1 0 0,-1 0-1 0 0,0 0 1 0 0,1 0-1 0 0,-1 0 1 0 0,0 0-1 0 0,1 0 1 0 0,-1 0-1 0 0,0 0 1 0 0,1 0-1 0 0,-1 0 1 0 0,0 0-1 0 0,1 0 1 0 0,-1 0 0 0 0,0 0-1 0 0,1 0 1 0 0,-1-1-1 0 0,0 1 1 0 0,1 0-1 0 0,-1 0 1 0 0,0 0-1 0 0,0 0 1 0 0,1-1-1 0 0,-1 1 1 0 0,30-20 174 0 0,9-22-1149 0 0,-3-6-4763 0 0,-26 35 3505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01.547"/>
    </inkml:context>
    <inkml:brush xml:id="br0">
      <inkml:brushProperty name="width" value="0.1" units="cm"/>
      <inkml:brushProperty name="height" value="0.1" units="cm"/>
    </inkml:brush>
  </inkml:definitions>
  <inkml:trace contextRef="#ctx0" brushRef="#br0">601 254 8829 0 0,'6'-13'164'0'0,"0"0"-1"0"0,-1 0 1 0 0,-1 0 0 0 0,0-1-1 0 0,-1 1 1 0 0,0-1 0 0 0,-1 0 0 0 0,-1 0-1 0 0,0 0 1 0 0,-1 0 0 0 0,-3-24 0 0 0,3 35-160 0 0,-1 0 0 0 0,1-1 0 0 0,-1 1 0 0 0,0 0 1 0 0,0 0-1 0 0,0 0 0 0 0,0 0 0 0 0,0 0 1 0 0,-1 0-1 0 0,1 1 0 0 0,-1-1 0 0 0,0 0 0 0 0,0 1 1 0 0,0-1-1 0 0,0 1 0 0 0,-1 0 0 0 0,1-1 0 0 0,-4-1 1 0 0,3 2 7 0 0,0 0 1 0 0,-1 1 0 0 0,0 0 0 0 0,1-1 0 0 0,-1 1 0 0 0,0 0 0 0 0,1 1 0 0 0,-1-1-1 0 0,0 1 1 0 0,0 0 0 0 0,0 0 0 0 0,0 0 0 0 0,-4 1 0 0 0,-11 2 71 0 0,1 1 0 0 0,0 1 1 0 0,0 1-1 0 0,-33 16 0 0 0,46-20-66 0 0,-34 16 180 0 0,-68 43 1 0 0,87-48-84 0 0,1 1 0 0 0,1 1 1 0 0,0 0-1 0 0,-31 37 0 0 0,46-49-102 0 0,1 0 0 0 0,0 0-1 0 0,0 0 1 0 0,0 0 0 0 0,0 0-1 0 0,0 1 1 0 0,0-1 0 0 0,1 1-1 0 0,0 0 1 0 0,0-1 0 0 0,0 1-1 0 0,0 0 1 0 0,1 0 0 0 0,-1-1-1 0 0,1 1 1 0 0,0 6 0 0 0,1-7-10 0 0,-1 0 0 0 0,1 0 0 0 0,0-1 1 0 0,0 1-1 0 0,1 0 0 0 0,-1-1 1 0 0,0 1-1 0 0,1-1 0 0 0,0 1 0 0 0,-1-1 1 0 0,1 0-1 0 0,0 0 0 0 0,0 0 1 0 0,0 0-1 0 0,1 0 0 0 0,-1 0 0 0 0,0 0 1 0 0,1-1-1 0 0,-1 1 0 0 0,1-1 1 0 0,-1 0-1 0 0,4 2 0 0 0,8 2 9 0 0,1 0-1 0 0,-1-1 0 0 0,1-1 1 0 0,-1 0-1 0 0,29 1 1 0 0,79-4 19 0 0,-74-1-22 0 0,122-1-8 0 0,-203 12-11 0 0,16-4 17 0 0,-253 93 663 0 0,228-79-427 0 0,0 1 1 0 0,1 3-1 0 0,2 1 1 0 0,-44 35-1 0 0,76-54-191 0 0,0 0 0 0 0,1 1 0 0 0,-1 0 0 0 0,1 0-1 0 0,-8 13 1 0 0,13-19-36 0 0,0 0 0 0 0,0 0-1 0 0,0 1 1 0 0,1-1 0 0 0,-1 0-1 0 0,0 1 1 0 0,1-1 0 0 0,-1 1-1 0 0,1-1 1 0 0,-1 1 0 0 0,1-1-1 0 0,0 1 1 0 0,0-1 0 0 0,0 1-1 0 0,0-1 1 0 0,0 1 0 0 0,0-1-1 0 0,0 1 1 0 0,0-1 0 0 0,0 1-1 0 0,1 0 1 0 0,-1-1 0 0 0,1 0-1 0 0,-1 1 1 0 0,1-1 0 0 0,-1 1-1 0 0,1-1 1 0 0,0 0 0 0 0,0 1-1 0 0,0-1 1 0 0,0 0 0 0 0,0 0-1 0 0,0 0 1 0 0,0 1 0 0 0,0-1-1 0 0,0 0 1 0 0,1-1 0 0 0,-1 1-1 0 0,0 0 1 0 0,0 0 0 0 0,1 0-1 0 0,2 0 1 0 0,7 3 39 0 0,0 0 0 0 0,0-1-1 0 0,0 0 1 0 0,0-1 0 0 0,1 0 0 0 0,-1-1 0 0 0,13 0-1 0 0,83-5-145 0 0,-98 3 61 0 0,94-11-2011 0 0,0-4-1 0 0,138-41 0 0 0,-230 54 1732 0 0,-1-1 0 0 0,1 0 0 0 0,-1 0 0 0 0,0-1 1 0 0,0 0-1 0 0,0-1 0 0 0,-1 0 0 0 0,10-8 0 0 0,-15 10 217 0 0,0 1-1 0 0,-1-1 0 0 0,1 0 1 0 0,-1 0-1 0 0,0 0 1 0 0,0 0-1 0 0,0-1 0 0 0,-1 1 1 0 0,0-1-1 0 0,0 1 1 0 0,0-1-1 0 0,0 0 0 0 0,-1 0 1 0 0,1 0-1 0 0,-1 0 1 0 0,0 0-1 0 0,-1 0 0 0 0,0-1 1 0 0,0-6-1 0 0,-1-59 554 0 0,2 42 1070 0 0,-2 0 1 0 0,-7-44 0 0 0,7 50 2661 0 0,3 34-3724 0 0,3 30-399 0 0,-2 53 0 0 0,3 19 19 0 0,-5-98 7 0 0,2-3-465 0 0,11-24-238 0 0,86-78-440 0 0,-42 39 973 0 0,-14 8 61 0 0,-24 22 62 0 0,25-19 1 0 0,-45 40-43 0 0,0 0 0 0 0,1-1 1 0 0,-1 1-1 0 0,0 0 0 0 0,0 0 1 0 0,0 0-1 0 0,1-1 0 0 0,-1 1 0 0 0,0 0 1 0 0,0 0-1 0 0,1 0 0 0 0,-1-1 1 0 0,0 1-1 0 0,1 0 0 0 0,-1 0 0 0 0,0 0 1 0 0,0 0-1 0 0,1 0 0 0 0,-1 0 1 0 0,0 0-1 0 0,1 0 0 0 0,-1 0 0 0 0,0 0 1 0 0,1 0-1 0 0,-1 0 0 0 0,0 0 1 0 0,1 0-1 0 0,-1 0 0 0 0,0 0 0 0 0,1 0 1 0 0,-2 10 185 0 0,-10 18 87 0 0,9-25-250 0 0,-20 39 253 0 0,17-33-262 0 0,0 0 0 0 0,0-1 0 0 0,1 2-1 0 0,0-1 1 0 0,0 1 0 0 0,1-1 0 0 0,0 1 0 0 0,1 0 0 0 0,-2 13-1 0 0,4-22-16 0 0,0 1-1 0 0,0-1 0 0 0,0 1 1 0 0,1 0-1 0 0,-1-1 0 0 0,0 1 1 0 0,0-1-1 0 0,1 1 0 0 0,-1-1 1 0 0,1 1-1 0 0,0-1 0 0 0,-1 1 1 0 0,1-1-1 0 0,0 1 1 0 0,0-1-1 0 0,0 0 0 0 0,0 1 1 0 0,0-1-1 0 0,0 0 0 0 0,0 0 1 0 0,2 2-1 0 0,-1-2-2 0 0,0 0 1 0 0,1 0 0 0 0,-1 0-1 0 0,0 0 1 0 0,1-1-1 0 0,-1 1 1 0 0,1-1-1 0 0,-1 1 1 0 0,1-1 0 0 0,-1 0-1 0 0,1 0 1 0 0,3 0-1 0 0,7-2-18 0 0,1 0-1 0 0,-1-1 0 0 0,0-1 1 0 0,14-5-1 0 0,-19 6-5 0 0,18-6-107 0 0,0-1 1 0 0,-1-1-1 0 0,-1-1 1 0 0,45-29 0 0 0,-60 34 93 0 0,-1 0 1 0 0,0-1 0 0 0,0 1-1 0 0,0-2 1 0 0,-1 1 0 0 0,9-14-1 0 0,-12 16 31 0 0,0-1 0 0 0,-1 1 0 0 0,0-1 0 0 0,-1 1 0 0 0,1-1 0 0 0,-1 0 0 0 0,-1 0 0 0 0,1 0 1 0 0,-1 0-1 0 0,0-15 0 0 0,-1 20 5 0 0,1 0 1 0 0,-1 0-1 0 0,0-1 1 0 0,-1 1 0 0 0,1 0-1 0 0,0-1 1 0 0,0 1-1 0 0,-1 0 1 0 0,0 0 0 0 0,1 0-1 0 0,-1 0 1 0 0,0-1-1 0 0,0 1 1 0 0,0 0 0 0 0,0 0-1 0 0,0 1 1 0 0,-1-1-1 0 0,1 0 1 0 0,-1 0 0 0 0,1 0-1 0 0,-1 1 1 0 0,0-1-1 0 0,1 1 1 0 0,-1 0 0 0 0,0-1-1 0 0,0 1 1 0 0,0 0-1 0 0,-4-2 1 0 0,3 3 0 0 0,0-1 0 0 0,-1 1 0 0 0,1 0 0 0 0,0 0 0 0 0,0 0 0 0 0,-1 0 0 0 0,1 0 0 0 0,0 1 0 0 0,0-1 0 0 0,0 1 0 0 0,0 0 1 0 0,0 0-1 0 0,0 0 0 0 0,0 1 0 0 0,0-1 0 0 0,0 1 0 0 0,0 0 0 0 0,1-1 0 0 0,-5 5 0 0 0,3-2-1 0 0,0-1-1 0 0,0 1 1 0 0,1 0 0 0 0,0 1 0 0 0,0-1-1 0 0,0 0 1 0 0,0 1 0 0 0,1 0 0 0 0,-1-1-1 0 0,1 1 1 0 0,1 0 0 0 0,-1 0 0 0 0,-1 6-1 0 0,3-9 5 0 0,-1 0 0 0 0,1 0-1 0 0,0 0 1 0 0,0 0 0 0 0,0 0-1 0 0,0 1 1 0 0,0-1 0 0 0,0 0-1 0 0,0 0 1 0 0,1 0 0 0 0,-1 0-1 0 0,1 0 1 0 0,-1 0 0 0 0,1 0-1 0 0,0 0 1 0 0,0 0 0 0 0,0 0-1 0 0,0 0 1 0 0,0 0 0 0 0,0-1-1 0 0,1 1 1 0 0,-1 0 0 0 0,0-1-1 0 0,1 1 1 0 0,-1-1 0 0 0,1 1 0 0 0,0-1-1 0 0,0 0 1 0 0,-1 0 0 0 0,1 0-1 0 0,0 0 1 0 0,0 0 0 0 0,0 0-1 0 0,4 1 1 0 0,-3-2-13 0 0,0 1 1 0 0,0-1-1 0 0,1 0 1 0 0,-1 0-1 0 0,0 0 1 0 0,0 0-1 0 0,1-1 0 0 0,-1 1 1 0 0,0-1-1 0 0,0 0 1 0 0,1 0-1 0 0,-1 0 1 0 0,5-2-1 0 0,-3 0-20 0 0,0 0-1 0 0,0 0 1 0 0,0 0 0 0 0,0 0 0 0 0,0-1-1 0 0,7-6 1 0 0,-6 3 182 0 0,-11 9 196 0 0,-9 13 45 0 0,1 7-131 0 0,1-1 1 0 0,1 2-1 0 0,1 0 0 0 0,1 0 1 0 0,1 1-1 0 0,1 0 1 0 0,-7 40-1 0 0,5 13 146 0 0,0 87 0 0 0,3-25-397 0 0,4-106-32 0 0,1-10-119 0 0,-1-1 0 0 0,-1 0 0 0 0,-10 42 0 0 0,10-53-1806 0 0,13-25-3647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01.896"/>
    </inkml:context>
    <inkml:brush xml:id="br0">
      <inkml:brushProperty name="width" value="0.1" units="cm"/>
      <inkml:brushProperty name="height" value="0.1" units="cm"/>
    </inkml:brush>
  </inkml:definitions>
  <inkml:trace contextRef="#ctx0" brushRef="#br0">5 185 9501 0 0,'2'-4'102'0'0,"0"0"0"0"0,0 1 0 0 0,1-1 0 0 0,-1 1 0 0 0,1 0 0 0 0,3-4 0 0 0,-6 7-66 0 0,0 0 0 0 0,1-1 0 0 0,-1 1 1 0 0,0 0-1 0 0,1 0 0 0 0,-1-1 0 0 0,0 1 0 0 0,1 0 0 0 0,-1 0 0 0 0,0 0 1 0 0,1 0-1 0 0,-1 0 0 0 0,0-1 0 0 0,1 1 0 0 0,-1 0 0 0 0,0 0 0 0 0,1 0 1 0 0,-1 0-1 0 0,1 0 0 0 0,-1 0 0 0 0,0 0 0 0 0,1 0 0 0 0,-1 0 1 0 0,0 1-1 0 0,1-1 0 0 0,-1 0 0 0 0,1 0 0 0 0,0 1 51 0 0,-1 0-1 0 0,1-1 0 0 0,0 1 1 0 0,-1 0-1 0 0,1 0 0 0 0,-1 0 1 0 0,1 0-1 0 0,-1 0 1 0 0,1 0-1 0 0,-1 0 0 0 0,0-1 1 0 0,0 1-1 0 0,1 0 0 0 0,-1 0 1 0 0,0 2-1 0 0,4 39 982 0 0,-1 0 0 0 0,-2 0 1 0 0,-7 56-1 0 0,4-66-660 0 0,-17 121 614 0 0,6-55-1286 0 0,8-51-2069 0 0,0-34-1834 0 0</inkml:trace>
  <inkml:trace contextRef="#ctx0" brushRef="#br0" timeOffset="1">187 1 5941 0 0,'-8'1'168'0'0,"4"8"-172"0"0,0-5 172 0 0,0 5-176 0 0,-6 0 72 0 0,4 0-120 0 0,0 3-136 0 0,-4 0-272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02.418"/>
    </inkml:context>
    <inkml:brush xml:id="br0">
      <inkml:brushProperty name="width" value="0.1" units="cm"/>
      <inkml:brushProperty name="height" value="0.1" units="cm"/>
    </inkml:brush>
  </inkml:definitions>
  <inkml:trace contextRef="#ctx0" brushRef="#br0">2 111 9945 0 0,'0'0'61'0'0,"0"0"0"0"0,0 1 0 0 0,0-1-1 0 0,0 0 1 0 0,-1 0 0 0 0,1 0 0 0 0,0 1 0 0 0,0-1 0 0 0,0 0 0 0 0,0 0 0 0 0,0 0-1 0 0,0 1 1 0 0,0-1 0 0 0,0 0 0 0 0,0 0 0 0 0,0 1 0 0 0,0-1 0 0 0,0 0-1 0 0,0 0 1 0 0,0 0 0 0 0,0 1 0 0 0,0-1 0 0 0,0 0 0 0 0,0 0 0 0 0,0 1 0 0 0,0-1-1 0 0,0 0 1 0 0,0 0 0 0 0,0 0 0 0 0,0 1 0 0 0,1-1 0 0 0,-1 0 0 0 0,0 0 0 0 0,0 0-1 0 0,0 0 1 0 0,0 1 0 0 0,0-1 0 0 0,1 0 0 0 0,-1 0 0 0 0,0 0 0 0 0,0 0 0 0 0,0 0-1 0 0,1 0 1 0 0,-1 1 0 0 0,0-1 0 0 0,0 0 0 0 0,0 0 0 0 0,1 0 0 0 0,-1 0 0 0 0,0 0-1 0 0,0 0 1 0 0,0 0 0 0 0,1 0 0 0 0,-1 0 0 0 0,0 0 0 0 0,0 0 0 0 0,1 0-1 0 0,-1 0 1 0 0,0 0 0 0 0,0 0 0 0 0,0 0 0 0 0,1 0 0 0 0,-1-1 0 0 0,1 1 29 0 0,1 0 0 0 0,-1 0-1 0 0,0 1 1 0 0,1-1 0 0 0,-1 0 0 0 0,0 0 0 0 0,1 1 0 0 0,-1-1 0 0 0,0 0 0 0 0,0 1 0 0 0,1 0 0 0 0,-1-1 0 0 0,0 1 0 0 0,0 0 0 0 0,0-1 0 0 0,0 1 0 0 0,0 0-1 0 0,2 1 1 0 0,-1 2-79 0 0,0-1-1 0 0,1 1 1 0 0,-1-1-1 0 0,0 1 0 0 0,-1 0 1 0 0,1 0-1 0 0,-1 0 0 0 0,0 0 1 0 0,0 0-1 0 0,0 0 0 0 0,0 0 1 0 0,-1 0-1 0 0,1 1 1 0 0,-1 6-1 0 0,-1 9-25 0 0,-5 33-1 0 0,5-43-5 0 0,-2 3-120 0 0,2-10 13 0 0,0 1 0 0 0,0-1 0 0 0,1 0-1 0 0,-1 0 1 0 0,1 1 0 0 0,-1-1 0 0 0,1 0 0 0 0,0 1 0 0 0,1-1 0 0 0,-1 0-1 0 0,0 1 1 0 0,1-1 0 0 0,1 5 0 0 0,-1-7 35 0 0,0-1 0 0 0,-1 0 0 0 0,1 0 0 0 0,-1 0 0 0 0,1 0 0 0 0,0 0-1 0 0,-1 0 1 0 0,1 0 0 0 0,-1 0 0 0 0,1 0 0 0 0,0-1 0 0 0,-1 1 0 0 0,1 0 0 0 0,-1 0 0 0 0,1 0 0 0 0,-1-1 0 0 0,1 1 0 0 0,0 0 0 0 0,-1-1 0 0 0,1 1-1 0 0,-1 0 1 0 0,1-1 0 0 0,-1 1 0 0 0,0-1 0 0 0,1 1 0 0 0,0-1 0 0 0,17-17-740 0 0,-13 14 533 0 0,10-13 173 0 0,1 0 0 0 0,-2-1 1 0 0,0-1-1 0 0,-2 0 0 0 0,20-39 1 0 0,0 2 854 0 0,-30 53-643 0 0,8-13 538 0 0,-6 16-185 0 0,-4 10 70 0 0,-3 5 29 0 0,0 0 0 0 0,-9 26 0 0 0,-6 20 520 0 0,17-55-982 0 0,1 0 1 0 0,-1 0-1 0 0,1 0 1 0 0,0 0-1 0 0,0 0 1 0 0,0 0-1 0 0,1 0 1 0 0,2 9-1 0 0,-2-13-64 0 0,0 1 0 0 0,0 0 0 0 0,-1-1 0 0 0,2 1-1 0 0,-1-1 1 0 0,0 0 0 0 0,0 1 0 0 0,1-1 0 0 0,-1 0-1 0 0,1 0 1 0 0,0 0 0 0 0,0 0 0 0 0,0 0-1 0 0,0 0 1 0 0,0 0 0 0 0,0-1 0 0 0,0 1 0 0 0,5 2-1 0 0,-4-3-13 0 0,1 0 0 0 0,-1 0 0 0 0,1 0 0 0 0,-1-1 0 0 0,1 1-1 0 0,0-1 1 0 0,-1 0 0 0 0,1 0 0 0 0,-1 0 0 0 0,1-1 0 0 0,-1 1-1 0 0,6-2 1 0 0,5-3-55 0 0,-1 0-1 0 0,1 0 0 0 0,-1-1 1 0 0,-1-1-1 0 0,23-15 0 0 0,-16 9 29 0 0,-1-1-1 0 0,-1 0 1 0 0,0-1-1 0 0,28-33 1 0 0,-40 42 79 0 0,0-1 1 0 0,0 0-1 0 0,-1 0 0 0 0,1-1 1 0 0,-2 1-1 0 0,1-1 1 0 0,-1 0-1 0 0,0 0 1 0 0,-1 0-1 0 0,0 0 0 0 0,0-1 1 0 0,0 1-1 0 0,-1-1 1 0 0,-1 1-1 0 0,1-1 0 0 0,-2-8 1 0 0,1 15-21 0 0,0 0 0 0 0,0 0 0 0 0,0 0 0 0 0,-1 0 0 0 0,1 1 0 0 0,-1-1 0 0 0,1 0 0 0 0,-1 0 0 0 0,1 0 0 0 0,-1 0 1 0 0,0 0-1 0 0,0 1 0 0 0,0-1 0 0 0,0 0 0 0 0,0 1 0 0 0,-1-1 0 0 0,1 1 0 0 0,0-1 0 0 0,-1 1 0 0 0,1-1 0 0 0,-1 1 0 0 0,0 0 0 0 0,1 0 0 0 0,-1 0 0 0 0,0 0 1 0 0,1 0-1 0 0,-3 0 0 0 0,1 0-14 0 0,0 1 1 0 0,0 0 0 0 0,-1 0 0 0 0,1 0 0 0 0,0 0 0 0 0,0 1-1 0 0,0-1 1 0 0,0 1 0 0 0,0 0 0 0 0,1 0 0 0 0,-1 0 0 0 0,0 0-1 0 0,0 0 1 0 0,0 1 0 0 0,1-1 0 0 0,-1 1 0 0 0,-2 2 0 0 0,-5 3-9 0 0,0 1 0 0 0,0 1 0 0 0,1 0 0 0 0,1 0 1 0 0,0 1-1 0 0,0-1 0 0 0,1 2 0 0 0,0-1 1 0 0,0 1-1 0 0,1 0 0 0 0,1 1 0 0 0,0-1 1 0 0,1 1-1 0 0,-6 21 0 0 0,8-25-83 0 0,1 1 0 0 0,-1 0 0 0 0,2 0 0 0 0,-1 0 0 0 0,1 0 0 0 0,0 0 0 0 0,1 0 0 0 0,0 0 0 0 0,1 0-1 0 0,-1 0 1 0 0,2-1 0 0 0,-1 1 0 0 0,1-1 0 0 0,1 1 0 0 0,-1-1 0 0 0,1 0 0 0 0,1 0 0 0 0,0-1 0 0 0,0 1 0 0 0,0-1 0 0 0,8 8 0 0 0,4 3-736 0 0,-9-9-106 0 0,0-1 0 0 0,0 0 0 0 0,1-1 0 0 0,17 13 1 0 0,-13-11-608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3.068"/>
    </inkml:context>
    <inkml:brush xml:id="br0">
      <inkml:brushProperty name="width" value="0.1" units="cm"/>
      <inkml:brushProperty name="height" value="0.1" units="cm"/>
    </inkml:brush>
  </inkml:definitions>
  <inkml:trace contextRef="#ctx0" brushRef="#br0">133 146 5573 0 0,'-6'8'69'0'0,"-1"-1"0"0"0,2 1 0 0 0,-1 1 1 0 0,1-1-1 0 0,0 1 0 0 0,1 0 1 0 0,0 0-1 0 0,0 0 0 0 0,1 0 1 0 0,0 1-1 0 0,1 0 0 0 0,0-1 0 0 0,0 1 1 0 0,0 12-1 0 0,1 16 159 0 0,1 1-1 0 0,8 50 1 0 0,-5-60-124 0 0,-2-9-52 0 0,10 90 1443 0 0,27 128 0 0 0,-35-228-1332 0 0,0 1 1 0 0,0 0-1 0 0,1-1 1 0 0,0 0-1 0 0,1 0 1 0 0,0 0-1 0 0,1-1 1 0 0,13 17-1 0 0,-16-21-103 0 0,1-1 0 0 0,0 0-1 0 0,1 0 1 0 0,-1-1 0 0 0,1 0 0 0 0,-1 1-1 0 0,1-1 1 0 0,0-1 0 0 0,0 1 0 0 0,1-1-1 0 0,-1 0 1 0 0,0 0 0 0 0,1-1 0 0 0,-1 1-1 0 0,1-1 1 0 0,0 0 0 0 0,-1-1-1 0 0,12 1 1 0 0,-2-3-13 0 0,-1 0 0 0 0,0-1 0 0 0,0 0 0 0 0,0-1-1 0 0,0 0 1 0 0,0-1 0 0 0,-1-1 0 0 0,0 0 0 0 0,19-13-1 0 0,5-5-5 0 0,61-53 0 0 0,-73 56-40 0 0,-2-1 1 0 0,-1-1-1 0 0,-1 0 1 0 0,-1-2 0 0 0,19-29-1 0 0,-30 39-6 0 0,-1-1-1 0 0,0 0 1 0 0,-1 0 0 0 0,-1 0-1 0 0,-1-1 1 0 0,0 0-1 0 0,-1 0 1 0 0,0 0-1 0 0,-2 0 1 0 0,1-32 0 0 0,-3 23-5 0 0,-1 0 1 0 0,-2 0-1 0 0,0 1 0 0 0,-2-1 1 0 0,-1 1-1 0 0,-1 0 1 0 0,-1 0-1 0 0,-16-32 1 0 0,17 42 3 0 0,-1 1 0 0 0,-1-1 0 0 0,0 2 0 0 0,-1 0 0 0 0,0 0 0 0 0,-1 0 0 0 0,0 1 0 0 0,-1 1 0 0 0,-1 0 1 0 0,0 1-1 0 0,0 0 0 0 0,-1 1 0 0 0,0 0 0 0 0,-18-7 0 0 0,17 10-2 0 0,-1 1 0 0 0,0 0 0 0 0,0 2-1 0 0,-1-1 1 0 0,1 2 0 0 0,-1 0 0 0 0,0 1 0 0 0,1 1 0 0 0,-1 1 0 0 0,0 0 0 0 0,1 1-1 0 0,-31 7 1 0 0,6 3-20 0 0,1 1 0 0 0,0 2-1 0 0,-71 38 1 0 0,105-50-207 0 0,0 0-1 0 0,0 1 0 0 0,0-1 1 0 0,0 1-1 0 0,1 1 0 0 0,-1-1 1 0 0,1 1-1 0 0,0 0 0 0 0,1 0 1 0 0,-1 1-1 0 0,1-1 0 0 0,-7 12 1 0 0,13-8-1373 0 0,2-3 687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3.814"/>
    </inkml:context>
    <inkml:brush xml:id="br0">
      <inkml:brushProperty name="width" value="0.1" units="cm"/>
      <inkml:brushProperty name="height" value="0.1" units="cm"/>
    </inkml:brush>
  </inkml:definitions>
  <inkml:trace contextRef="#ctx0" brushRef="#br0">315 57 8101 0 0,'0'0'1532'0'0,"-7"-9"-1099"0"0,-2-2-251 0 0,5 6 170 0 0,0 1 0 0 0,0-1 0 0 0,1-1 0 0 0,-1 1 0 0 0,-2-7 0 0 0,6 13-339 0 0,0-1-1 0 0,0 0 0 0 0,0 1 0 0 0,0-1 0 0 0,0 1 0 0 0,0-1 0 0 0,0 1 0 0 0,0-1 0 0 0,0 1 0 0 0,0-1 0 0 0,0 1 0 0 0,0-1 0 0 0,0 0 0 0 0,-1 1 0 0 0,1-1 0 0 0,0 1 0 0 0,0-1 0 0 0,0 0 0 0 0,-1 1 0 0 0,1-1 1 0 0,0 0-1 0 0,-1 1 0 0 0,1 0 0 0 0,-5 8 793 0 0,0 14-629 0 0,-18 75-15 0 0,3-23 31 0 0,-4-2 1 0 0,-58 127-1 0 0,51-131-175 0 0,-48 130 36 0 0,78-196-111 0 0,31-14-48 0 0,94-34 70 0 0,-36 8 19 0 0,-73 31 13 0 0,-1 0-1 0 0,31-8 1 0 0,-8 6 55 0 0,0 1 0 0 0,0 3 0 0 0,67 0 0 0 0,114 17 272 0 0,-105-4-251 0 0,-109-9-69 0 0,4 1 5 0 0,-1 0 0 0 0,0-1 0 0 0,1-1 0 0 0,-1 1 0 0 0,10-3 0 0 0,-15 3-7 0 0,0 0 0 0 0,-1-1 0 0 0,1 0 1 0 0,-1 1-1 0 0,1-1 0 0 0,-1 0 0 0 0,1 0 0 0 0,-1 0 0 0 0,1 0 0 0 0,-1 0 0 0 0,0 0 0 0 0,1 0 1 0 0,-1-1-1 0 0,0 1 0 0 0,0 0 0 0 0,0-1 0 0 0,0 1 0 0 0,0 0 0 0 0,0-1 0 0 0,0 0 0 0 0,-1 1 1 0 0,1-1-1 0 0,-1 1 0 0 0,1-1 0 0 0,-1 0 0 0 0,1 1 0 0 0,-1-1 0 0 0,0-2 0 0 0,2-32-45 0 0,-1 0 0 0 0,-2-1 0 0 0,-2 1 0 0 0,-1 0 0 0 0,-2 0 0 0 0,-1 1 0 0 0,-2 0 0 0 0,-1 0 0 0 0,-30-66 0 0 0,34 90 30 0 0,0-1 0 0 0,-1 1 1 0 0,0 0-1 0 0,-1 1 1 0 0,0 0-1 0 0,0 0 0 0 0,-1 0 1 0 0,-1 1-1 0 0,0 1 0 0 0,0 0 1 0 0,0 0-1 0 0,-1 1 0 0 0,0 0 1 0 0,-13-5-1 0 0,10 6 16 0 0,0 1-1 0 0,-1 0 1 0 0,0 1 0 0 0,0 0-1 0 0,0 1 1 0 0,0 1-1 0 0,0 1 1 0 0,0 0 0 0 0,-1 1-1 0 0,1 0 1 0 0,-24 5-1 0 0,7 1-177 0 0,-44 15 0 0 0,68-20-78 0 0,7-1 191 0 0,1-1 1 0 0,0 1 0 0 0,-1 0-1 0 0,1 0 1 0 0,-1 0-1 0 0,1 0 1 0 0,-1 0-1 0 0,1 0 1 0 0,-1 0 0 0 0,1 1-1 0 0,0-1 1 0 0,-1 0-1 0 0,1 0 1 0 0,-1 0-1 0 0,1 0 1 0 0,-1 0 0 0 0,1 1-1 0 0,0-1 1 0 0,-1 0-1 0 0,1 0 1 0 0,0 1-1 0 0,-1-1 1 0 0,1 0 0 0 0,0 1-1 0 0,-1 0 1 0 0,2-2-358 0 0,-1 1 393 0 0,0 0 1 0 0,0 0 0 0 0,0 0 0 0 0,0 0-1 0 0,0 0 1 0 0,0 0 0 0 0,1 0-1 0 0,-1 0 1 0 0,0 0 0 0 0,0 0 0 0 0,0 0-1 0 0,0 0 1 0 0,0 0 0 0 0,0 0 0 0 0,0 0-1 0 0,0 0 1 0 0,0 0 0 0 0,0 0 0 0 0,1 1-447 0 0,-1-1 447 0 0,0 0-1 0 0,0 0 1 0 0,0 1 0 0 0,0-1 0 0 0,0 0-1 0 0,0 0 1 0 0,0 0 0 0 0,0 0-1 0 0,0 0 1 0 0,0 0 0 0 0,0 0 0 0 0,0 0-115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4.358"/>
    </inkml:context>
    <inkml:brush xml:id="br0">
      <inkml:brushProperty name="width" value="0.1" units="cm"/>
      <inkml:brushProperty name="height" value="0.1" units="cm"/>
    </inkml:brush>
  </inkml:definitions>
  <inkml:trace contextRef="#ctx0" brushRef="#br0">11 86 7389 0 0,'-8'1'139'0'0,"5"0"283"0"0,6-5 793 0 0,-1 2-841 0 0,9 12 1520 0 0,-6-6-614 0 0,3 4-1222 0 0,1 2 116 0 0,0 0-1 0 0,1-1 1 0 0,1 0 0 0 0,0 0 0 0 0,16 10 0 0 0,-23-18-143 0 0,0 0 1 0 0,0 0-1 0 0,-1-1 1 0 0,1 1-1 0 0,0-1 1 0 0,0 1-1 0 0,0-1 1 0 0,-1 0-1 0 0,1-1 1 0 0,0 1-1 0 0,0-1 1 0 0,0 1-1 0 0,-1-1 1 0 0,1 0-1 0 0,0-1 1 0 0,-1 1-1 0 0,1-1 1 0 0,-1 1-1 0 0,1-1 1 0 0,-1 0-1 0 0,0 0 1 0 0,4-4-1 0 0,9-6-30 0 0,0-1 1 0 0,25-28-1 0 0,-34 33 9 0 0,-5 6-135 0 0,3-11-3022 0 0,14-38 2321 0 0,-14 38-118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4.778"/>
    </inkml:context>
    <inkml:brush xml:id="br0">
      <inkml:brushProperty name="width" value="0.1" units="cm"/>
      <inkml:brushProperty name="height" value="0.1" units="cm"/>
    </inkml:brush>
  </inkml:definitions>
  <inkml:trace contextRef="#ctx0" brushRef="#br0">0 1 6281 0 0,'0'0'7847'0'0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5.102"/>
    </inkml:context>
    <inkml:brush xml:id="br0">
      <inkml:brushProperty name="width" value="0.1" units="cm"/>
      <inkml:brushProperty name="height" value="0.1" units="cm"/>
    </inkml:brush>
  </inkml:definitions>
  <inkml:trace contextRef="#ctx0" brushRef="#br0">1 0 8265 0 0,'0'0'342'0'0,"4"2"-12"0"0,16 7 6554 0 0,14-1-6670 0 0,-22-6-201 0 0,29 2 7 0 0,-40-4-11 0 0,0 0 0 0 0,0 0 1 0 0,0 0-1 0 0,0-1 0 0 0,0 1 0 0 0,0 0 0 0 0,0 0 0 0 0,-1 0 0 0 0,1-1 1 0 0,0 1-1 0 0,0 0 0 0 0,0-1 0 0 0,0 1 0 0 0,-1-1 0 0 0,1 1 0 0 0,0-1 0 0 0,1 0 1 0 0,-2 1-50 0 0,0-1 0 0 0,0 1 0 0 0,0 0 0 0 0,0-1-1 0 0,0 1 1 0 0,0 0 0 0 0,0 0 0 0 0,0-1 0 0 0,0 1 0 0 0,0 0 0 0 0,0-1 0 0 0,0 1 0 0 0,0 0 0 0 0,0 0 0 0 0,0-1 0 0 0,0 1 0 0 0,0 0 0 0 0,0 0 0 0 0,0-1 0 0 0,0 1 0 0 0,-1 0 0 0 0,1 0 0 0 0,0-1 0 0 0,0 1 0 0 0,0 0 0 0 0,0 0 0 0 0,-1-1 0 0 0,1 1 0 0 0,0 0 0 0 0,0 0 0 0 0,0 0 0 0 0,-1 0 0 0 0,1-1 0 0 0,0 1 0 0 0,0 0 0 0 0,-1 0 0 0 0,1 0 0 0 0,0 0 0 0 0,-1 0 0 0 0,1 0 0 0 0,0 0-1 0 0,0 0 1 0 0,-1 0 0 0 0,1 0 0 0 0,0 0 0 0 0,-1 0 0 0 0,1 0 0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5.568"/>
    </inkml:context>
    <inkml:brush xml:id="br0">
      <inkml:brushProperty name="width" value="0.1" units="cm"/>
      <inkml:brushProperty name="height" value="0.1" units="cm"/>
    </inkml:brush>
  </inkml:definitions>
  <inkml:trace contextRef="#ctx0" brushRef="#br0">139 104 7681 0 0,'-8'2'91'0'0,"-2"1"55"0"0,-5 1-109 0 0,-10 0 4006 0 0,15-3-4319 0 0,-60 7 6572 0 0,76-11-6091 0 0,18-8-22 0 0,-18 8 449 0 0,46-10-502 0 0,159-42-2 0 0,-96 28 70 0 0,-53 15 123 0 0,-55 11-210 0 0,-9 2-109 0 0,-42 12-563 0 0,-97 18-2030 0 0,85-16-591 0 0,31-7 1161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6.114"/>
    </inkml:context>
    <inkml:brush xml:id="br0">
      <inkml:brushProperty name="width" value="0.1" units="cm"/>
      <inkml:brushProperty name="height" value="0.1" units="cm"/>
    </inkml:brush>
  </inkml:definitions>
  <inkml:trace contextRef="#ctx0" brushRef="#br0">1 39 6881 0 0,'0'-19'1768'0'0,"0"18"-1598"0"0,0 0 0 0 0,0 0-1 0 0,0 0 1 0 0,0 1 0 0 0,0-1-1 0 0,0 0 1 0 0,0 0 0 0 0,0 0 0 0 0,0 0-1 0 0,0 1 1 0 0,1-1 0 0 0,-1 0 0 0 0,0 0-1 0 0,1 1 1 0 0,-1-1 0 0 0,1 0-1 0 0,-1 0 1 0 0,1 1 0 0 0,-1-1 0 0 0,1 0-1 0 0,-1 1 1 0 0,1-1 0 0 0,0 0-1 0 0,2 23 2165 0 0,-2-9-1926 0 0,0 1-1 0 0,2-1 1 0 0,3 15-1 0 0,3 13 95 0 0,-4 5-133 0 0,-1 0 1 0 0,-4 64-1 0 0,-19 90-3554 0 0,19-196 2742 0 0,0-4 369 0 0,0 1 0 0 0,0-1 0 0 0,0 0 0 0 0,1 1 0 0 0,-1-1 0 0 0,0 0 0 0 0,0 0-1 0 0,0 1 1 0 0,0-1 0 0 0,0 0 0 0 0,0 1 0 0 0,0-1 0 0 0,0 0 0 0 0,0 1 0 0 0,0-1-1 0 0,0 0 1 0 0,-1 1 0 0 0,1-1 0 0 0,0 0 0 0 0,0 0 0 0 0,0 1 0 0 0,0-1 0 0 0,0 0-1 0 0,-1 1 1 0 0,1-1 0 0 0,0 0 0 0 0,0 0 0 0 0,0 1 0 0 0,-1-1 0 0 0,1 0 0 0 0,0 0 0 0 0,0 0-1 0 0,-1 1 1 0 0,1-1 0 0 0,0 0 0 0 0,0 0 0 0 0,-1 0 0 0 0,1 0 0 0 0,0 0 0 0 0,-1 0-1 0 0,1 1 1 0 0,0-1 0 0 0,0 0 0 0 0,-1 0 0 0 0,1 0 0 0 0,0 0 0 0 0,-1 0 0 0 0,1 0-1 0 0,-1 0 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09.935"/>
    </inkml:context>
    <inkml:brush xml:id="br0">
      <inkml:brushProperty name="width" value="0.1" units="cm"/>
      <inkml:brushProperty name="height" value="0.1" units="cm"/>
    </inkml:brush>
  </inkml:definitions>
  <inkml:trace contextRef="#ctx0" brushRef="#br0">471 526 7873 0 0,'-5'-108'2407'0'0,"4"66"1278"0"0,-3 52-2390 0 0,3 73-501 0 0,-4-1 1 0 0,-4 0-1 0 0,-3-1 0 0 0,-4 0 0 0 0,-3-1 1 0 0,-3-1-1 0 0,-52 117 0 0 0,-16 4-55 0 0,-65 158-463 0 0,146-334-278 0 0,-2 1 9 0 0,2 1 1 0 0,1 0 0 0 0,1 0 0 0 0,-5 37-1 0 0,11-61-5 0 0,1 0-1 0 0,0 0 0 0 0,0 0 1 0 0,0 0-1 0 0,0-1 0 0 0,0 1 1 0 0,0 0-1 0 0,1 0 0 0 0,-1 0 1 0 0,0-1-1 0 0,1 1 0 0 0,1 2 1 0 0,-2-3-4 0 0,1-1 0 0 0,0 1 0 0 0,-1-1 0 0 0,1 1 1 0 0,0-1-1 0 0,0 0 0 0 0,-1 1 0 0 0,1-1 0 0 0,0 0 1 0 0,0 0-1 0 0,-1 0 0 0 0,1 0 0 0 0,0 0 0 0 0,0 0 1 0 0,0 0-1 0 0,-1 0 0 0 0,1 0 0 0 0,0 0 0 0 0,0 0 1 0 0,0 0-1 0 0,-1 0 0 0 0,1-1 0 0 0,0 1 0 0 0,0 0 0 0 0,-1 0 1 0 0,1-1-1 0 0,1 0 0 0 0,86-29-222 0 0,1 4-1 0 0,1 3 1 0 0,1 5-1 0 0,139-11 1 0 0,1405-14 124 0 0,-1237 58 534 0 0,-164-4 185 0 0,-179-6 41 0 0,-95-5 309 0 0,-5 1-743 0 0,-79-9 0 0 0,122 8-224 0 0,-1 0-1 0 0,1-1 1 0 0,0 1 0 0 0,-1-1 0 0 0,1 1 0 0 0,0-1 0 0 0,0 0 0 0 0,0 0 0 0 0,0 0 0 0 0,0 0 0 0 0,0 0 0 0 0,0-1 0 0 0,0 1 0 0 0,0-1 0 0 0,0 1 0 0 0,1-1 0 0 0,-3-2 0 0 0,3 2-6 0 0,0 0 0 0 0,0 0 0 0 0,0 0 0 0 0,1 0 1 0 0,-1 0-1 0 0,1-1 0 0 0,0 1 0 0 0,-1 0 0 0 0,1 0 1 0 0,0 0-1 0 0,0-1 0 0 0,0 1 0 0 0,1 0 0 0 0,-1 0 0 0 0,0 0 1 0 0,1-1-1 0 0,-1 1 0 0 0,2-2 0 0 0,15-42-203 0 0,38-73 1 0 0,-28 63 23 0 0,29-58-143 0 0,97-233-557 0 0,-84 132 442 0 0,68-374 0 0 0,-132 564 428 0 0,0 2 2 0 0,-2 0 0 0 0,1-25-1 0 0,-3 43 8 0 0,-1 0 0 0 0,0 0 0 0 0,-1 1 0 0 0,1-1 0 0 0,-1 0 0 0 0,0 0 0 0 0,0 1 0 0 0,0-1 0 0 0,-1 1 0 0 0,0-1 0 0 0,0 1 0 0 0,0-1 0 0 0,0 1 0 0 0,0 0-1 0 0,-1 0 1 0 0,-3-4 0 0 0,2 5-5 0 0,0 0-1 0 0,0 0 0 0 0,-1 0 0 0 0,1 0 1 0 0,-1 1-1 0 0,1 0 0 0 0,-1 0 1 0 0,0 0-1 0 0,0 0 0 0 0,0 1 1 0 0,0 0-1 0 0,0 0 0 0 0,-9-1 0 0 0,-6 1-14 0 0,-1 1 0 0 0,-20 2 0 0 0,34-1 16 0 0,-104 12-20 0 0,-124 32-1 0 0,118-20 22 0 0,-726 113-34 0 0,-3-35-24 0 0,836-102 30 0 0,2 0-47 0 0,1 0 1 0 0,-1 0-1 0 0,1-1 0 0 0,-1 0 1 0 0,1 0-1 0 0,-10-2 1 0 0,18-1-442 0 0,7 0 248 0 0,9-3 46 0 0,93-7 115 0 0,-58 9 101 0 0,-41 5-45 0 0,-13 4 77 0 0,1-4-30 0 0,1-1 1 0 0,0 0-1 0 0,-1 1 1 0 0,1-1 0 0 0,0 1-1 0 0,0-1 1 0 0,-1 0-1 0 0,1 1 1 0 0,0-1 0 0 0,0 1-1 0 0,0-1 1 0 0,0 1-1 0 0,-1-1 1 0 0,1 1-1 0 0,0-1 1 0 0,0 1 0 0 0,0-1-1 0 0,0 1 1 0 0,0-1-1 0 0,0 1 1 0 0,0-1 0 0 0,0 1-1 0 0,1-1 1 0 0,-1 1-1 0 0,0-1 1 0 0,0 1 0 0 0,0-1-1 0 0,0 1 1 0 0,1-1-1 0 0,-1 1 1 0 0,0-1-1 0 0,0 1 1 0 0,1-1 0 0 0,-1 0-1 0 0,0 1 1 0 0,2 0-1 0 0,10 5-770 0 0,-11-6 724 0 0,0 0 0 0 0,-1 1 0 0 0,1-1 0 0 0,0 0 1 0 0,-1 0-1 0 0,1 0 0 0 0,-1 1 0 0 0,1-1 0 0 0,0 0 1 0 0,-1 1-1 0 0,1-1 0 0 0,-1 0 0 0 0,1 1 0 0 0,-1-1 0 0 0,1 1 1 0 0,-1-1-1 0 0,1 1 0 0 0,-1-1 0 0 0,1 1 0 0 0,-1-1 1 0 0,0 1-1 0 0,1 0 0 0 0,-1-1 0 0 0,0 1 0 0 0,0-1 0 0 0,1 1 1 0 0,-1 0-1 0 0,0-1 0 0 0,0 2 0 0 0,-3-1-7 0 0,-2 0-202 0 0,9 0 93 0 0,-3 1 69 0 0,-1-3 103 0 0,1 1 1 0 0,-1 0 0 0 0,0 0 0 0 0,0 0 0 0 0,0 0 0 0 0,0 0 0 0 0,0 0 0 0 0,0 0 0 0 0,0 0 0 0 0,0 0 0 0 0,0 0 0 0 0,0 0 0 0 0,0 0 0 0 0,0 0 0 0 0,0 0 0 0 0,0 0 0 0 0,0 0 0 0 0,0 0 0 0 0,1 0 0 0 0,-1 0 0 0 0,0 0 0 0 0,0 0 0 0 0,0 0 0 0 0,0 0 0 0 0,0 0 0 0 0,0 0 0 0 0,0 0 0 0 0,0 0 0 0 0,0 0 0 0 0,0 0 0 0 0,0 0 0 0 0,0 0 0 0 0,0 0 0 0 0,1 0 0 0 0,-1 0 0 0 0,0 0 0 0 0,0 0 0 0 0,0 0 0 0 0,0 0 0 0 0,0 0 0 0 0,0 0 0 0 0,0 0 0 0 0,0 0 0 0 0,0 0 0 0 0,0 0 35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6.457"/>
    </inkml:context>
    <inkml:brush xml:id="br0">
      <inkml:brushProperty name="width" value="0.1" units="cm"/>
      <inkml:brushProperty name="height" value="0.1" units="cm"/>
    </inkml:brush>
  </inkml:definitions>
  <inkml:trace contextRef="#ctx0" brushRef="#br0">1 12 7133 0 0,'0'0'37'0'0,"0"-1"0"0"0,0 0 0 0 0,0 1 0 0 0,0-1 0 0 0,1 1 0 0 0,-1-1 0 0 0,0 1 0 0 0,0-1 0 0 0,1 1 1 0 0,-1-1-1 0 0,1 1 0 0 0,-1-1 0 0 0,0 1 0 0 0,1-1 0 0 0,-1 1 0 0 0,1 0 0 0 0,-1-1 0 0 0,1 1 0 0 0,-1 0 1 0 0,1-1-1 0 0,-1 1 0 0 0,1 0 0 0 0,-1 0 0 0 0,1-1 0 0 0,0 1 0 0 0,-1 0 0 0 0,1 0 0 0 0,-1 0 0 0 0,1 0 0 0 0,-1 0 1 0 0,1 0-1 0 0,0 0 0 0 0,-1 0 0 0 0,1 0 0 0 0,0 0 0 0 0,-1 0 0 0 0,1 0 0 0 0,-1 0 0 0 0,1 0 0 0 0,-1 1 0 0 0,1-1 1 0 0,-1 0-1 0 0,1 0 0 0 0,0 1 0 0 0,-1-1 0 0 0,1 0 0 0 0,-1 1 0 0 0,0-1 0 0 0,1 1 0 0 0,-1-1 0 0 0,1 1 1 0 0,3 2 352 0 0,0 1 0 0 0,-1-1 1 0 0,1 1-1 0 0,-1 0 1 0 0,3 4-1 0 0,123 161 4646 0 0,-110-145-4804 0 0,-1 1-1 0 0,-1 0 1 0 0,-1 1-1 0 0,-1 1 0 0 0,-1 0 1 0 0,10 31-1 0 0,8 32-2103 0 0,-32-88 1786 0 0,2 5-825 0 0,0 0 1 0 0,-1 1-1 0 0,0-1 0 0 0,1 10 0 0 0,-2-9-644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6.814"/>
    </inkml:context>
    <inkml:brush xml:id="br0">
      <inkml:brushProperty name="width" value="0.1" units="cm"/>
      <inkml:brushProperty name="height" value="0.1" units="cm"/>
    </inkml:brush>
  </inkml:definitions>
  <inkml:trace contextRef="#ctx0" brushRef="#br0">15 192 9333 0 0,'-15'-5'620'0'0,"22"-1"661"0"0,31-4 965 0 0,-27 7-2261 0 0,55-16 7 0 0,85-38-1 0 0,-11-8-4427 0 0,-103 45 1747 0 0,-29 14 1706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7.216"/>
    </inkml:context>
    <inkml:brush xml:id="br0">
      <inkml:brushProperty name="width" value="0.1" units="cm"/>
      <inkml:brushProperty name="height" value="0.1" units="cm"/>
    </inkml:brush>
  </inkml:definitions>
  <inkml:trace contextRef="#ctx0" brushRef="#br0">48 222 5909 0 0,'-6'-38'3357'0'0,"15"64"1396"0"0,22 67-3210 0 0,-27-84-1454 0 0,-1 1 0 0 0,0 0 0 0 0,-1 0-1 0 0,2 16 1 0 0,-1-4 38 0 0,0 13-31 0 0,-3-29-95 0 0,0 1 0 0 0,1 0 0 0 0,0-1 0 0 0,0 1 0 0 0,0-1 0 0 0,1 1 0 0 0,-1-1 0 0 0,2 1 0 0 0,-1-1 0 0 0,7 11-1 0 0,-9-16-3 0 0,0-1-1 0 0,0 1 0 0 0,1-1 0 0 0,-1 1 0 0 0,0-1 0 0 0,1 1 0 0 0,-1-1 0 0 0,0 1 0 0 0,1-1 0 0 0,-1 0 0 0 0,1 1 1 0 0,-1-1-1 0 0,1 0 0 0 0,-1 1 0 0 0,0-1 0 0 0,1 0 0 0 0,0 1 0 0 0,-1-1 0 0 0,1 0 0 0 0,-1 0 0 0 0,1 0 0 0 0,-1 0 1 0 0,1 0-1 0 0,-1 1 0 0 0,1-1 0 0 0,-1 0 0 0 0,1 0 0 0 0,0 0 0 0 0,-1 0 0 0 0,2-1 0 0 0,-2 1-9 0 0,0-1-1 0 0,0 1 1 0 0,0-1 0 0 0,1 0-1 0 0,-1 1 1 0 0,0-1-1 0 0,0 1 1 0 0,0-1-1 0 0,0 0 1 0 0,0 1-1 0 0,0-1 1 0 0,0 0 0 0 0,0 1-1 0 0,0-1 1 0 0,0 1-1 0 0,0-1 1 0 0,-1 0-1 0 0,1 1 1 0 0,0-1 0 0 0,0 1-1 0 0,-1-1 1 0 0,1 0-1 0 0,0 1 1 0 0,-1-1-1 0 0,1 1 1 0 0,-1-1-1 0 0,-21-37-81 0 0,1 0 0 0 0,2-1-1 0 0,2 0 1 0 0,2-2-1 0 0,1 0 1 0 0,-11-60-1 0 0,24 94 99 0 0,0 0 0 0 0,0 0 0 0 0,1 0 0 0 0,0-1 0 0 0,0 1 0 0 0,1 0-1 0 0,0 0 1 0 0,0 0 0 0 0,0 0 0 0 0,1 0 0 0 0,4-10 0 0 0,-4 13-2 0 0,0 0 0 0 0,0 1 0 0 0,0-1 0 0 0,1 0 0 0 0,-1 1 0 0 0,1 0 0 0 0,0 0 0 0 0,0 0 0 0 0,0 0 0 0 0,1 0 0 0 0,-1 0 0 0 0,0 1 0 0 0,1 0 0 0 0,0 0 0 0 0,0 0 0 0 0,0 0 0 0 0,-1 0 0 0 0,2 1 0 0 0,-1-1 0 0 0,5 0 0 0 0,6-1 37 0 0,1 0 1 0 0,-1 2-1 0 0,1-1 0 0 0,-1 2 0 0 0,19 1 0 0 0,-26 0-28 0 0,-1 0 0 0 0,1 0 0 0 0,-1 1 0 0 0,0 0 0 0 0,0 0 0 0 0,0 0 0 0 0,0 1 0 0 0,0 0 0 0 0,0 1 1 0 0,-1 0-1 0 0,0 0 0 0 0,1 0 0 0 0,5 6 0 0 0,-11-9-9 0 0,0 0 1 0 0,0 0-1 0 0,0 0 0 0 0,0 0 1 0 0,0 1-1 0 0,-1-1 1 0 0,1 0-1 0 0,0 1 0 0 0,-1-1 1 0 0,1 0-1 0 0,0 1 1 0 0,-1-1-1 0 0,0 1 0 0 0,1-1 1 0 0,-1 1-1 0 0,0-1 1 0 0,0 1-1 0 0,0-1 1 0 0,0 1-1 0 0,0-1 0 0 0,0 1 1 0 0,0-1-1 0 0,0 1 1 0 0,-1-1-1 0 0,1 1 0 0 0,0-1 1 0 0,-1 1-1 0 0,-1 2 1 0 0,-2 3 5 0 0,0 0 1 0 0,0 0 0 0 0,-1 0-1 0 0,-8 9 1 0 0,-6 9 4 0 0,10-11-16 0 0,-1-1 0 0 0,0 0-1 0 0,0 0 1 0 0,-1-1 0 0 0,-1-1-1 0 0,-21 17 1 0 0,31-26-4 0 0,-4 2 1 0 0,0 1 1 0 0,1 0 0 0 0,0 0 0 0 0,-6 7 0 0 0,11-12 7 0 0,1 1-1 0 0,-1-1 1 0 0,0 1 0 0 0,0-1 0 0 0,0 1 0 0 0,0-1-1 0 0,1 1 1 0 0,-1-1 0 0 0,0 1 0 0 0,0-1 0 0 0,1 1 0 0 0,-1-1-1 0 0,1 1 1 0 0,-1-1 0 0 0,0 1 0 0 0,1-1 0 0 0,-1 0-1 0 0,1 1 1 0 0,-1-1 0 0 0,1 0 0 0 0,-1 1 0 0 0,1-1-1 0 0,-1 0 1 0 0,1 0 0 0 0,-1 0 0 0 0,1 1 0 0 0,-1-1 0 0 0,1 0-1 0 0,-1 0 1 0 0,1 0 0 0 0,-1 0 0 0 0,1 0 0 0 0,1 0-1 0 0,22 6 21 0 0,36-1 109 0 0,31 6 67 0 0,-83-10-177 0 0,0 1 1 0 0,0 1 0 0 0,0-1-1 0 0,0 1 1 0 0,-1 0 0 0 0,1 1-1 0 0,-1 0 1 0 0,10 7-1 0 0,-14-9-10 0 0,0 0-1 0 0,0 1 1 0 0,0 0-1 0 0,0-1 1 0 0,0 1-1 0 0,-1 1 1 0 0,1-1-1 0 0,-1 0 1 0 0,0 0-1 0 0,0 1 1 0 0,0-1-1 0 0,0 1 0 0 0,-1 0 1 0 0,0-1-1 0 0,1 1 1 0 0,-1 0-1 0 0,-1 0 1 0 0,1 0-1 0 0,0 0 1 0 0,-1 0-1 0 0,0 0 1 0 0,0 5-1 0 0,-1-4-7 0 0,0 0 0 0 0,-1-1 0 0 0,1 1 0 0 0,-1-1 0 0 0,1 1 0 0 0,-2-1-1 0 0,1 0 1 0 0,0 0 0 0 0,-1 0 0 0 0,1 0 0 0 0,-1 0 0 0 0,0 0 0 0 0,-1-1 0 0 0,1 0 0 0 0,-1 1 0 0 0,1-1 0 0 0,-1 0 0 0 0,-6 3-1 0 0,-2 1-16 0 0,0-1 0 0 0,0 0-1 0 0,0 0 1 0 0,-20 5-1 0 0,26-10-34 0 0,0 1 0 0 0,-1-1 0 0 0,1 0-1 0 0,0 0 1 0 0,-1-1 0 0 0,1 0 0 0 0,-1 0-1 0 0,1 0 1 0 0,0-1 0 0 0,-1 0 0 0 0,-9-2-1 0 0,14 1-50 0 0,-1 1 0 0 0,0-1-1 0 0,0 1 1 0 0,1-1-1 0 0,-1 0 1 0 0,1 0 0 0 0,-1 0-1 0 0,1 0 1 0 0,0-1-1 0 0,0 1 1 0 0,0-1 0 0 0,0 1-1 0 0,0-1 1 0 0,1 0-1 0 0,-1 0 1 0 0,1 1 0 0 0,0-1-1 0 0,0 0 1 0 0,0 0-1 0 0,0 0 1 0 0,-1-5 0 0 0,1 2-341 0 0,0 0 0 0 0,0 0 1 0 0,1 0-1 0 0,0 0 1 0 0,0-1-1 0 0,0 1 1 0 0,1 0-1 0 0,0 0 0 0 0,2-11 1 0 0,2 2-925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7.696"/>
    </inkml:context>
    <inkml:brush xml:id="br0">
      <inkml:brushProperty name="width" value="0.1" units="cm"/>
      <inkml:brushProperty name="height" value="0.1" units="cm"/>
    </inkml:brush>
  </inkml:definitions>
  <inkml:trace contextRef="#ctx0" brushRef="#br0">35 231 10289 0 0,'-34'-7'5376'0'0,"45"17"-4197"0"0,-6-6-1074 0 0,0 1 0 0 0,0 0 0 0 0,-1 0 1 0 0,0 1-1 0 0,0-1 0 0 0,0 1 1 0 0,-1 0-1 0 0,0 0 0 0 0,0 0 1 0 0,0 0-1 0 0,-1 0 0 0 0,3 13 1 0 0,1 8 107 0 0,4 50 0 0 0,-7-42-102 0 0,-2-22-110 0 0,-1 1 0 0 0,-2 20 0 0 0,0 6-82 0 0,1-24-264 0 0,0-37-245 0 0,-1-17 69 0 0,-1 17 439 0 0,-21-186-188 0 0,23 178 333 0 0,1 1 0 0 0,1 0 0 0 0,1 0 0 0 0,2 0 0 0 0,9-36 0 0 0,-11 57-24 0 0,0 1 0 0 0,0 0 1 0 0,0 0-1 0 0,1 0 1 0 0,0 0-1 0 0,0 0 0 0 0,1 0 1 0 0,-1 1-1 0 0,6-6 1 0 0,-8 9-26 0 0,1 1 1 0 0,0-1 0 0 0,0 1 0 0 0,0-1 0 0 0,0 1-1 0 0,0 0 1 0 0,0 0 0 0 0,0 0 0 0 0,0 0 0 0 0,1 0 0 0 0,-1 0-1 0 0,0 1 1 0 0,0-1 0 0 0,1 1 0 0 0,-1-1 0 0 0,1 1-1 0 0,-1 0 1 0 0,0 0 0 0 0,1 0 0 0 0,-1 0 0 0 0,1 0-1 0 0,-1 1 1 0 0,0-1 0 0 0,1 1 0 0 0,-1 0 0 0 0,0-1 0 0 0,3 2-1 0 0,1 2 17 0 0,1-1 0 0 0,-1 1 0 0 0,0-1 0 0 0,-1 2 0 0 0,1-1 0 0 0,-1 1 0 0 0,1-1 0 0 0,-1 2 0 0 0,-1-1-1 0 0,1 0 1 0 0,-1 1 0 0 0,5 8 0 0 0,5 10 193 0 0,18 45 0 0 0,-30-63-183 0 0,44 124 734 0 0,-14-32-408 0 0,5-16-668 0 0,1 6-4238 0 0,-34-66-21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8.024"/>
    </inkml:context>
    <inkml:brush xml:id="br0">
      <inkml:brushProperty name="width" value="0.1" units="cm"/>
      <inkml:brushProperty name="height" value="0.1" units="cm"/>
    </inkml:brush>
  </inkml:definitions>
  <inkml:trace contextRef="#ctx0" brushRef="#br0">57 157 8929 0 0,'-38'-3'792'0'0,"19"3"4548"0"0,27-2-5156 0 0,-1 1 1 0 0,0-1-1 0 0,0-1 1 0 0,7-3 0 0 0,17-5-66 0 0,108-30-1557 0 0,-98 27-1073 0 0,52-25-1 0 0,-53 15 129 0 0,-20 14 1077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8.379"/>
    </inkml:context>
    <inkml:brush xml:id="br0">
      <inkml:brushProperty name="width" value="0.1" units="cm"/>
      <inkml:brushProperty name="height" value="0.1" units="cm"/>
    </inkml:brush>
  </inkml:definitions>
  <inkml:trace contextRef="#ctx0" brushRef="#br0">29 338 7421 0 0,'-28'-28'9662'0'0,"46"56"-8720"0"0,62 167 671 0 0,-18-40-1401 0 0,-59-148-232 0 0,-1-2-49 0 0,0 1 1 0 0,0-1-1 0 0,0 0 1 0 0,1 0-1 0 0,0 0 1 0 0,0 0-1 0 0,0-1 1 0 0,1 1-1 0 0,-1-1 1 0 0,1 0-1 0 0,6 5 1 0 0,-10-9 55 0 0,0 0-1 0 0,0 0 1 0 0,0 0 0 0 0,0 0 0 0 0,0 0 0 0 0,0 0 0 0 0,0 0-1 0 0,1 0 1 0 0,-1 0 0 0 0,0 0 0 0 0,0 0 0 0 0,0 0 0 0 0,0 0 0 0 0,0 0-1 0 0,0 0 1 0 0,1 0 0 0 0,-1 0 0 0 0,0 0 0 0 0,0 0 0 0 0,0 0-1 0 0,0 0 1 0 0,0 0 0 0 0,1 0 0 0 0,-1 0 0 0 0,0 0 0 0 0,0 0-1 0 0,0 0 1 0 0,0 0 0 0 0,0 0 0 0 0,0 0 0 0 0,0 0 0 0 0,1 0 0 0 0,-1 0-1 0 0,0 0 1 0 0,0 0 0 0 0,0-1 0 0 0,0 1 0 0 0,0 0 0 0 0,0 0-1 0 0,0 0 1 0 0,0 0 0 0 0,0 0 0 0 0,0 0 0 0 0,0-1 0 0 0,1 1-1 0 0,-1 0 1 0 0,0 0 0 0 0,1-10-368 0 0,-3-12-42 0 0,-7-14 169 0 0,-1-1 0 0 0,-2 2 0 0 0,-1-1 0 0 0,-20-37 0 0 0,-14-35 246 0 0,24 43 36 0 0,-22-105-1 0 0,43 162-3 0 0,1 0-1 0 0,0 0 1 0 0,0 0-1 0 0,0 0 1 0 0,1-1-1 0 0,1 1 1 0 0,-1 0-1 0 0,1 0 0 0 0,3-12 1 0 0,-2 16-13 0 0,-1 1-1 0 0,1-1 1 0 0,-1 0 0 0 0,1 1 0 0 0,0 0-1 0 0,0-1 1 0 0,1 1 0 0 0,-1 0 0 0 0,1 0-1 0 0,-1 0 1 0 0,1 0 0 0 0,0 1-1 0 0,0-1 1 0 0,0 1 0 0 0,1 0 0 0 0,-1-1-1 0 0,1 2 1 0 0,-1-1 0 0 0,1 0 0 0 0,-1 1-1 0 0,6-2 1 0 0,3 0 46 0 0,0 1 1 0 0,0 0-1 0 0,0 1 0 0 0,0 0 0 0 0,0 1 0 0 0,0 1 0 0 0,0-1 0 0 0,-1 2 1 0 0,1 0-1 0 0,0 0 0 0 0,0 1 0 0 0,-1 1 0 0 0,0 0 0 0 0,1 0 0 0 0,13 8 1 0 0,-15-7 31 0 0,0 1 0 0 0,0 0 1 0 0,-1 0-1 0 0,1 1 0 0 0,-1 0 1 0 0,-1 1-1 0 0,1 0 1 0 0,-1 0-1 0 0,-1 1 0 0 0,0 0 1 0 0,0 0-1 0 0,0 1 0 0 0,-1 0 1 0 0,-1 0-1 0 0,9 21 0 0 0,-12-24-48 0 0,-1-1 0 0 0,1 1 0 0 0,-1-1 0 0 0,0 1-1 0 0,-1 0 1 0 0,0-1 0 0 0,0 1 0 0 0,0 0-1 0 0,-1 0 1 0 0,0-1 0 0 0,0 1 0 0 0,-1-1 0 0 0,-3 11-1 0 0,1-8-101 0 0,-1 0-1 0 0,1 0 1 0 0,-2 0-1 0 0,1-1 1 0 0,-1 0-1 0 0,-1 0 1 0 0,1 0-1 0 0,-10 7 1 0 0,-10 6-1064 0 0,0-1 0 0 0,-1-1 0 0 0,-1-1 0 0 0,-41 18 0 0 0,30-17-855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8.858"/>
    </inkml:context>
    <inkml:brush xml:id="br0">
      <inkml:brushProperty name="width" value="0.1" units="cm"/>
      <inkml:brushProperty name="height" value="0.1" units="cm"/>
    </inkml:brush>
  </inkml:definitions>
  <inkml:trace contextRef="#ctx0" brushRef="#br0">125 100 8929 0 0,'-1'-2'12'0'0,"0"1"50"0"0,0 0-1 0 0,1-1 0 0 0,-1 1 0 0 0,1 0 0 0 0,-1-1 0 0 0,1 1 0 0 0,0 0 0 0 0,-1 0 0 0 0,1-1 0 0 0,0 1 0 0 0,0-1 1 0 0,0 1-1 0 0,0 0 0 0 0,0-1 0 0 0,0 1 0 0 0,1 0 0 0 0,-1-1 0 0 0,0 1 0 0 0,0 0 0 0 0,1-1 0 0 0,-1 1 0 0 0,1 0 1 0 0,0-2-1 0 0,0 3 39 0 0,-1-1 0 0 0,0 0 1 0 0,0 0-1 0 0,0 1 1 0 0,0-1-1 0 0,0 0 1 0 0,0 0-1 0 0,0 1 0 0 0,0-1 1 0 0,0 0-1 0 0,0 0 1 0 0,0 1-1 0 0,-1-1 1 0 0,1 0-1 0 0,0 0 0 0 0,0 1 1 0 0,-1-1-1 0 0,1 0 1 0 0,0 1-1 0 0,-2-2 1 0 0,-9-15 2238 0 0,9 14-1779 0 0,-4-7 81 0 0,6 10-591 0 0,0 0 0 0 0,0-1-1 0 0,0 1 1 0 0,0 0 0 0 0,-1-1 0 0 0,1 1-1 0 0,0 0 1 0 0,0-1 0 0 0,0 1 0 0 0,-1 0-1 0 0,1-1 1 0 0,0 1 0 0 0,0 0 0 0 0,-1 0-1 0 0,1-1 1 0 0,0 1 0 0 0,0 0-1 0 0,-1 0 1 0 0,1-1 0 0 0,0 1 0 0 0,-1 0-1 0 0,1 0 1 0 0,0 0 0 0 0,-1 0 0 0 0,1 0-1 0 0,-1-1 1 0 0,-11 16 416 0 0,8-7-419 0 0,0-1-1 0 0,0 0 0 0 0,1 1 1 0 0,0 0-1 0 0,1 0 0 0 0,-1 0 0 0 0,1 0 1 0 0,1 0-1 0 0,0 1 0 0 0,0-1 1 0 0,1 16-1 0 0,0-19-32 0 0,0 0-1 0 0,1-1 1 0 0,-1 1-1 0 0,1 0 1 0 0,1 0-1 0 0,-1 0 1 0 0,1-1-1 0 0,0 1 1 0 0,0-1-1 0 0,0 1 1 0 0,0-1-1 0 0,1 0 1 0 0,0 0-1 0 0,0 0 1 0 0,0 0-1 0 0,0 0 1 0 0,0-1-1 0 0,1 1 1 0 0,0-1-1 0 0,0 0 1 0 0,6 4-1 0 0,-6-5-6 0 0,0 0 0 0 0,1-1 0 0 0,-1 0 1 0 0,1 1-1 0 0,0-1 0 0 0,-1-1 0 0 0,1 1 0 0 0,0-1 0 0 0,-1 0 1 0 0,1 0-1 0 0,0 0 0 0 0,-1-1 0 0 0,1 1 0 0 0,0-1 0 0 0,7-3 0 0 0,0 1-18 0 0,1-2-1 0 0,-2 0 0 0 0,1 0 0 0 0,16-11 0 0 0,-21 12-34 0 0,-1 0 0 0 0,0-1 1 0 0,0 0-1 0 0,0 0 0 0 0,0-1 1 0 0,-1 1-1 0 0,0-1 1 0 0,0 0-1 0 0,-1 0 0 0 0,4-8 1 0 0,-6 12 5 0 0,-1-1 0 0 0,0 1 0 0 0,0-1 1 0 0,0 1-1 0 0,0-1 0 0 0,-1 0 1 0 0,1 0-1 0 0,-1 1 0 0 0,0-1 0 0 0,1 0 1 0 0,-1 0-1 0 0,0 0 0 0 0,-1 1 0 0 0,1-1 1 0 0,0 0-1 0 0,-1 0 0 0 0,0 1 1 0 0,0-1-1 0 0,1 0 0 0 0,-2 1 0 0 0,1-1 1 0 0,0 1-1 0 0,0-1 0 0 0,-1 1 1 0 0,1-1-1 0 0,-1 1 0 0 0,0 0 0 0 0,0 0 1 0 0,0 0-1 0 0,-2-2 0 0 0,-4-2-25 0 0,0 0 0 0 0,-1 0-1 0 0,1 1 1 0 0,-1 0 0 0 0,0 0-1 0 0,-1 1 1 0 0,1 0-1 0 0,-1 1 1 0 0,0 0 0 0 0,0 1-1 0 0,0 0 1 0 0,-11-1 0 0 0,7 2 18 0 0,0 0-1 0 0,0 0 1 0 0,-1 2 0 0 0,1 0 0 0 0,0 0 0 0 0,0 1-1 0 0,0 1 1 0 0,-15 5 0 0 0,5 3-222 0 0,23-11 206 0 0,0 1 1 0 0,-1-1-1 0 0,1 1 0 0 0,0 0 1 0 0,0-1-1 0 0,0 1 0 0 0,0 0 0 0 0,0 0 1 0 0,0-1-1 0 0,0 1 0 0 0,0 0 1 0 0,0 0-1 0 0,1 0 0 0 0,-1 0 1 0 0,0 1-1 0 0,-1 1 0 0 0,30 3-3486 0 0,2-8 1452 0 0,-14 3 893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9.229"/>
    </inkml:context>
    <inkml:brush xml:id="br0">
      <inkml:brushProperty name="width" value="0.1" units="cm"/>
      <inkml:brushProperty name="height" value="0.1" units="cm"/>
    </inkml:brush>
  </inkml:definitions>
  <inkml:trace contextRef="#ctx0" brushRef="#br0">3 110 9229 0 0,'0'0'97'0'0,"-1"-1"0"0"0,1 0 1 0 0,-1 1-1 0 0,1-1 0 0 0,0 0 0 0 0,0 0 1 0 0,0 1-1 0 0,-1-1 0 0 0,1 0 0 0 0,0 0 0 0 0,0 1 1 0 0,0-1-1 0 0,0 0 0 0 0,0 1 0 0 0,0-1 1 0 0,0 0-1 0 0,1 0 0 0 0,-1 1 0 0 0,0-1 1 0 0,0 0-1 0 0,0 0 0 0 0,1 1 0 0 0,-1-1 1 0 0,0 0-1 0 0,1 1 0 0 0,-1-1 0 0 0,1 1 1 0 0,-1-1-1 0 0,1 0 0 0 0,-1 1 0 0 0,1-1 1 0 0,-1 1-1 0 0,1-1 0 0 0,-1 1 0 0 0,1-1 1 0 0,0 1-1 0 0,-1 0 0 0 0,1-1 0 0 0,0 1 0 0 0,-1 0 1 0 0,1 0-1 0 0,0-1 0 0 0,-1 1 0 0 0,1 0 1 0 0,1 0-1 0 0,33 1 1691 0 0,-27-2-1578 0 0,1 1 0 0 0,0 1 1 0 0,-1-1-1 0 0,12 3 0 0 0,-13-1-164 0 0,-1 1 0 0 0,1-1 0 0 0,-1 1 0 0 0,0 0 0 0 0,1 0-1 0 0,-1 1 1 0 0,-1 0 0 0 0,1 0 0 0 0,0 0 0 0 0,-1 1 0 0 0,0-1 0 0 0,0 1 0 0 0,-1 1 0 0 0,1-1 0 0 0,-1 1 0 0 0,0-1 0 0 0,0 1 0 0 0,-1 0 0 0 0,0 1 0 0 0,0-1 0 0 0,-1 1 0 0 0,1-1-1 0 0,-1 1 1 0 0,-1 0 0 0 0,1-1 0 0 0,-1 1 0 0 0,0 0 0 0 0,-1 0 0 0 0,1 0 0 0 0,-2 7 0 0 0,1-5-38 0 0,0-6-9 0 0,0-1-1 0 0,0 1 1 0 0,0-1-1 0 0,0 0 1 0 0,-1 1-1 0 0,1-1 1 0 0,0 1 0 0 0,-1-1-1 0 0,0 0 1 0 0,0 0-1 0 0,1 1 1 0 0,-1-1-1 0 0,0 0 1 0 0,-3 3 0 0 0,4-5-7 0 0,-1 0-1 0 0,1 0 1 0 0,-1 0 0 0 0,1 0 0 0 0,-1 0 0 0 0,1 0 0 0 0,-1 0 0 0 0,1 0 0 0 0,-1-1 0 0 0,1 1-1 0 0,-1 0 1 0 0,1 0 0 0 0,-1-1 0 0 0,1 1 0 0 0,0 0 0 0 0,-1-1 0 0 0,1 1 0 0 0,-1 0 0 0 0,1-1-1 0 0,0 1 1 0 0,-1 0 0 0 0,1-1 0 0 0,0 1 0 0 0,0-1 0 0 0,-1 1 0 0 0,1-1 0 0 0,0 1 0 0 0,0-1-1 0 0,-9-16-218 0 0,8 16 192 0 0,-2-6 4 0 0,1-1 0 0 0,-1 1 1 0 0,1-1-1 0 0,1 0 0 0 0,0 1 1 0 0,0-1-1 0 0,0 0 0 0 0,1 0 1 0 0,0 0-1 0 0,1 1 0 0 0,0-1 0 0 0,0 0 1 0 0,0 0-1 0 0,1 1 0 0 0,0-1 1 0 0,1 1-1 0 0,0 0 0 0 0,0-1 1 0 0,5-8-1 0 0,-3 8 48 0 0,-1 0 0 0 0,1 0 0 0 0,1 0 1 0 0,-1 0-1 0 0,1 1 0 0 0,1 0 0 0 0,-1 0 0 0 0,1 1 0 0 0,0 0 0 0 0,1 0 1 0 0,-1 0-1 0 0,1 1 0 0 0,1 0 0 0 0,-1 1 0 0 0,15-6 0 0 0,-16 8 36 0 0,0 0 1 0 0,1 1-1 0 0,-1 0 0 0 0,1 0 0 0 0,-1 1 1 0 0,1 0-1 0 0,0 0 0 0 0,-1 1 0 0 0,1 0 0 0 0,-1 0 1 0 0,0 1-1 0 0,1 0 0 0 0,-1 0 0 0 0,0 1 1 0 0,0 0-1 0 0,0 0 0 0 0,0 0 0 0 0,6 6 0 0 0,-8-6-39 0 0,-1 0 0 0 0,1 1 0 0 0,-1-1 0 0 0,0 1 0 0 0,0 0 0 0 0,-1 0-1 0 0,1 1 1 0 0,-1-1 0 0 0,0 1 0 0 0,0-1 0 0 0,-1 1 0 0 0,1 0 0 0 0,-1 0-1 0 0,0 0 1 0 0,-1 1 0 0 0,1-1 0 0 0,-1 0 0 0 0,0 1 0 0 0,0-1 0 0 0,0 1-1 0 0,-1-1 1 0 0,0 1 0 0 0,0-1 0 0 0,-1 1 0 0 0,0 6 0 0 0,-3 2-279 0 0,0 0 0 0 0,-1 0 0 0 0,0-1 0 0 0,-1 0 0 0 0,-1 0 0 0 0,0 0 1 0 0,-1-1-1 0 0,0 0 0 0 0,-1 0 0 0 0,-15 16 0 0 0,-13 12-1362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29.820"/>
    </inkml:context>
    <inkml:brush xml:id="br0">
      <inkml:brushProperty name="width" value="0.1" units="cm"/>
      <inkml:brushProperty name="height" value="0.1" units="cm"/>
    </inkml:brush>
  </inkml:definitions>
  <inkml:trace contextRef="#ctx0" brushRef="#br0">29 60 9365 0 0,'0'0'4'0'0,"-12"-39"1519"0"0,11 37-993 0 0,0 0 0 0 0,0 0 1 0 0,0 0-1 0 0,0 1 1 0 0,0-1-1 0 0,-1 0 1 0 0,1 1-1 0 0,0-1 0 0 0,-1 1 1 0 0,-2-3-1 0 0,3 20 3075 0 0,7 31-2914 0 0,-5-43-432 0 0,10 54-373 0 0,3 0 0 0 0,2-2 0 0 0,32 77 0 0 0,-34-100-1036 0 0,-8-22-48 0 0,-1 1-1 0 0,0 0 1 0 0,-1 0 0 0 0,4 24-1 0 0,-4-15-2121 0 0,-3-13 1470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30.180"/>
    </inkml:context>
    <inkml:brush xml:id="br0">
      <inkml:brushProperty name="width" value="0.1" units="cm"/>
      <inkml:brushProperty name="height" value="0.1" units="cm"/>
    </inkml:brush>
  </inkml:definitions>
  <inkml:trace contextRef="#ctx0" brushRef="#br0">28 353 9029 0 0,'-2'-1'89'0'0,"-13"-13"147"0"0,15 14-200 0 0,0 0 1 0 0,0 0 0 0 0,-1-1 0 0 0,1 1 0 0 0,0 0 0 0 0,0 0-1 0 0,0 0 1 0 0,0 0 0 0 0,0-1 0 0 0,-1 1 0 0 0,1 0 0 0 0,0 0-1 0 0,0 0 1 0 0,0 0 0 0 0,-1-1 0 0 0,1 1 0 0 0,0 0 0 0 0,0 0-1 0 0,-1 0 1 0 0,1 0 0 0 0,0 0 0 0 0,0 0 0 0 0,0 0 0 0 0,-1 0-1 0 0,1 0 1 0 0,0 0 0 0 0,0 0 0 0 0,-1 0 0 0 0,1 0 0 0 0,0 0-1 0 0,0 0 1 0 0,-1 0 0 0 0,1 0 0 0 0,0 0 0 0 0,0 0-1 0 0,-1 0 1 0 0,1 0 0 0 0,0 1 0 0 0,0-1 0 0 0,0 0 0 0 0,-1 0-1 0 0,1 0 1 0 0,0 0 0 0 0,0 0 0 0 0,0 1 0 0 0,-1-1 0 0 0,1 0-1 0 0,0 0 1 0 0,0 0 0 0 0,0 1 0 0 0,0-1 0 0 0,0 0 0 0 0,0 0-1 0 0,-1 0 1 0 0,1 1 0 0 0,0-1 0 0 0,0 0 0 0 0,0 0 0 0 0,0 1-1 0 0,0-1 1 0 0,0 1 0 0 0,0-1 14 0 0,1 1 1 0 0,-1 0-1 0 0,1 0 0 0 0,0 0 0 0 0,-1 0 1 0 0,1-1-1 0 0,-1 1 0 0 0,1 0 0 0 0,0 0 1 0 0,0-1-1 0 0,-1 1 0 0 0,1 0 0 0 0,0-1 0 0 0,0 1 1 0 0,0-1-1 0 0,0 0 0 0 0,0 1 0 0 0,0-1 1 0 0,0 1-1 0 0,0-1 0 0 0,0 0 0 0 0,-1 0 1 0 0,1 0-1 0 0,1 1 0 0 0,27 3-8 0 0,4-1-30 0 0,0-1 1 0 0,50-5-1 0 0,-66 1-127 0 0,0 0-1 0 0,0-1 1 0 0,0-1 0 0 0,0-1-1 0 0,-1 0 1 0 0,26-12-1 0 0,-37 14 44 0 0,1 0-1 0 0,-1 0 0 0 0,0-1 1 0 0,0 1-1 0 0,0-1 0 0 0,0 0 1 0 0,-1-1-1 0 0,0 1 0 0 0,1-1 0 0 0,-2 0 1 0 0,5-6-1 0 0,-6 8 71 0 0,-1 0 1 0 0,0 0-1 0 0,0 1 0 0 0,0-2 1 0 0,0 1-1 0 0,0 0 0 0 0,0 0 1 0 0,-1 0-1 0 0,0 0 1 0 0,0 0-1 0 0,1 0 0 0 0,-2-1 1 0 0,1 1-1 0 0,0 0 0 0 0,-1 0 1 0 0,1 0-1 0 0,-1 0 0 0 0,0 0 1 0 0,0 0-1 0 0,0 0 0 0 0,-1 0 1 0 0,1 0-1 0 0,-3-4 0 0 0,-12-18 174 0 0,7 12 117 0 0,1-1-1 0 0,0 0 0 0 0,0 0 0 0 0,2 0 0 0 0,0-1 0 0 0,0 0 0 0 0,-4-21 1 0 0,9 29-144 0 0,-2-15 918 0 0,2 20-438 0 0,0 13-135 0 0,1-3-343 0 0,7 300 2906 0 0,-5-287-2907 0 0,0 0-1 0 0,2 0 0 0 0,6 21 0 0 0,-7-32-417 0 0,0 0 0 0 0,1 0 0 0 0,0-1 0 0 0,1 1 0 0 0,0-1-1 0 0,0 0 1 0 0,1-1 0 0 0,8 10 0 0 0,-1 0-2626 0 0,-4-14 974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21.422"/>
    </inkml:context>
    <inkml:brush xml:id="br0">
      <inkml:brushProperty name="width" value="0.1" units="cm"/>
      <inkml:brushProperty name="height" value="0.1" units="cm"/>
    </inkml:brush>
  </inkml:definitions>
  <inkml:trace contextRef="#ctx0" brushRef="#br0">311 40 7037 0 0,'0'0'-4'0'0,"0"0"-1"0"0,0 0 1 0 0,0 0 0 0 0,0-1 0 0 0,0 1 0 0 0,0 0 0 0 0,0 0 0 0 0,0 0 0 0 0,1 0 0 0 0,-1-1 0 0 0,0 1 0 0 0,0 0-1 0 0,0 0 1 0 0,0 0 0 0 0,0 0 0 0 0,0-1 0 0 0,1 1 0 0 0,-1 0 0 0 0,0 0 0 0 0,0 0 0 0 0,0 0 0 0 0,1 0 0 0 0,-1 0-1 0 0,0 0 1 0 0,0 0 0 0 0,0-1 0 0 0,1 1 0 0 0,-1 0 0 0 0,0 0 0 0 0,0 0 0 0 0,0 0 0 0 0,1 0 0 0 0,-1 0 0 0 0,0 0-1 0 0,0 0 1 0 0,0 0 0 0 0,1 1 0 0 0,3-3 75 0 0,-16-2 81 0 0,-3-1 412 0 0,15 5-541 0 0,0 0 0 0 0,0 0 0 0 0,0 0 0 0 0,-1 0-1 0 0,1 0 1 0 0,0 0 0 0 0,0 0 0 0 0,0-1 0 0 0,-1 1 0 0 0,1 0 0 0 0,0 0 0 0 0,0 0 0 0 0,0 0 0 0 0,-1 0 0 0 0,1 0 0 0 0,0-1 0 0 0,0 1 0 0 0,0 0 0 0 0,0 0 0 0 0,0 0 0 0 0,0 0-1 0 0,-1-1 1 0 0,1 1 0 0 0,0 0 0 0 0,0 0 0 0 0,0-1 0 0 0,0 1 0 0 0,0 0 0 0 0,0 0 0 0 0,0 0 0 0 0,0-1 0 0 0,0 1 0 0 0,0 0 0 0 0,0 0 0 0 0,0 0 0 0 0,0-1 0 0 0,0 1 0 0 0,0 0-1 0 0,0 0 1 0 0,0-1 0 0 0,0 1 0 0 0,0 0 0 0 0,0 0 0 0 0,0 0 0 0 0,1-1 0 0 0,-1 1 0 0 0,0 0 0 0 0,0 0 0 0 0,0-1 0 0 0,5-10 1735 0 0,-5 11-1708 0 0,1-1 0 0 0,-1 1 0 0 0,0 0 0 0 0,0-1 0 0 0,0 1 0 0 0,1 0 0 0 0,-1-1 0 0 0,0 1 0 0 0,0 0 0 0 0,1 0 0 0 0,-1-1 0 0 0,0 1 0 0 0,1 0-1 0 0,-1 0 1 0 0,0-1 0 0 0,1 1 0 0 0,-1 0 0 0 0,0 0 0 0 0,1 0 0 0 0,-1 0 0 0 0,0 0 0 0 0,1-1 0 0 0,-1 1 0 0 0,0 0 0 0 0,1 0 0 0 0,-1 0 0 0 0,1 0 0 0 0,-1 0 0 0 0,0 0 0 0 0,1 0 0 0 0,-1 0 0 0 0,1 0 0 0 0,-1 0 0 0 0,0 1 0 0 0,1-1 0 0 0,-1 0 0 0 0,0 0 0 0 0,1 0 0 0 0,2 18 901 0 0,-9 26-80 0 0,-5 4 63 0 0,-6 70 0 0 0,7-37-340 0 0,-55 212 518 0 0,-21-6-789 0 0,29-104-98 0 0,49-155-201 0 0,-7 18-30 0 0,3 1 0 0 0,-12 78 0 0 0,24-122-7 0 0,-1 10-314 0 0,5-20-935 0 0,-4 4 737 0 0,1-1 1 0 0,-1 0 0 0 0,0 0 0 0 0,0 0 0 0 0,-1-7 0 0 0,0-11-1488 0 0,1 3 72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30.539"/>
    </inkml:context>
    <inkml:brush xml:id="br0">
      <inkml:brushProperty name="width" value="0.1" units="cm"/>
      <inkml:brushProperty name="height" value="0.1" units="cm"/>
    </inkml:brush>
  </inkml:definitions>
  <inkml:trace contextRef="#ctx0" brushRef="#br0">34 178 11413 0 0,'-2'0'107'0'0,"1"0"-1"0"0,0 0 1 0 0,-1 0 0 0 0,1 0-1 0 0,0 0 1 0 0,0 1-1 0 0,-1-1 1 0 0,1 0 0 0 0,0 1-1 0 0,0-1 1 0 0,0 1-1 0 0,0-1 1 0 0,-1 1 0 0 0,1 0-1 0 0,0-1 1 0 0,0 1-1 0 0,0 0 1 0 0,0 0 0 0 0,0 0-1 0 0,1 0 1 0 0,-1 0 0 0 0,-1 1-1 0 0,1 0 90 0 0,0 0 0 0 0,0 1-1 0 0,0-1 1 0 0,0 0 0 0 0,1 1-1 0 0,-1-1 1 0 0,1 0 0 0 0,-1 1-1 0 0,1-1 1 0 0,0 1 0 0 0,0 2-1 0 0,1 5 318 0 0,0-1-1 0 0,1 1 1 0 0,0 0-1 0 0,6 16 1 0 0,3 14-4 0 0,-1 0 0 0 0,-3 0 1 0 0,6 71-1 0 0,-4-21-559 0 0,-3-62-231 0 0,1-16-193 0 0,-7-12 445 0 0,0 0 0 0 0,0 0 0 0 0,1 0 0 0 0,-1 0 1 0 0,0 0-1 0 0,1 0 0 0 0,-1 0 0 0 0,0 0 1 0 0,1 0-1 0 0,-1 0 0 0 0,0 0 0 0 0,0 0 1 0 0,1 0-1 0 0,-1 0 0 0 0,0 0 0 0 0,1 0 0 0 0,-1 0 1 0 0,0 0-1 0 0,0 0 0 0 0,1 0 0 0 0,-1 0 1 0 0,0-1-1 0 0,1 1 0 0 0,-1 0 0 0 0,0 0 1 0 0,0 0-1 0 0,0 0 0 0 0,1-1 0 0 0,-1 1 0 0 0,0 0 1 0 0,0 0-1 0 0,0 0 0 0 0,1-1 0 0 0,-1 1 1 0 0,0 0-1 0 0,0-1 0 0 0,2-4-200 0 0,0 1-1 0 0,0-1 1 0 0,-1 0-1 0 0,0 0 1 0 0,0 0-1 0 0,0 0 1 0 0,0 0-1 0 0,-1 0 1 0 0,0 0-1 0 0,-1-9 1 0 0,2-2-140 0 0,0-175-537 0 0,0-2 1090 0 0,0 171-59 0 0,2 0 0 0 0,0 0 0 0 0,1 0 0 0 0,1 0 0 0 0,9-21-1 0 0,-14 41-100 0 0,1 1 0 0 0,-1-1-1 0 0,1 1 1 0 0,0-1-1 0 0,-1 1 1 0 0,1 0 0 0 0,0-1-1 0 0,0 1 1 0 0,-1 0 0 0 0,1 0-1 0 0,0-1 1 0 0,0 1-1 0 0,0 0 1 0 0,1 0 0 0 0,-1 0-1 0 0,0 0 1 0 0,0 1-1 0 0,1-1 1 0 0,-1 0 0 0 0,0 0-1 0 0,1 1 1 0 0,-1-1-1 0 0,0 1 1 0 0,1-1 0 0 0,-1 1-1 0 0,3-1 1 0 0,-2 2-12 0 0,0-1 0 0 0,0 0 0 0 0,0 1 0 0 0,0 0 0 0 0,0-1 0 0 0,0 1 0 0 0,0 0 0 0 0,0 0 0 0 0,0 0-1 0 0,-1 0 1 0 0,1 0 0 0 0,0 1 0 0 0,-1-1 0 0 0,1 0 0 0 0,-1 1 0 0 0,1-1 0 0 0,-1 1 0 0 0,0-1 0 0 0,2 3 0 0 0,6 13-1701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30.865"/>
    </inkml:context>
    <inkml:brush xml:id="br0">
      <inkml:brushProperty name="width" value="0.1" units="cm"/>
      <inkml:brushProperty name="height" value="0.1" units="cm"/>
    </inkml:brush>
  </inkml:definitions>
  <inkml:trace contextRef="#ctx0" brushRef="#br0">317 386 16257 0 0,'4'6'-248'0'0,"-4"1"-188"0"0,4-7-352 0 0,-8 2-328 0 0</inkml:trace>
  <inkml:trace contextRef="#ctx0" brushRef="#br0" timeOffset="1">64 134 10153 0 0,'-8'0'381'0'0,"0"0"0"0"0,0 0 1 0 0,0 1-1 0 0,1 0 0 0 0,-1 0 1 0 0,-8 3-1 0 0,155-40 3840 0 0,7-3-5367 0 0,-115 30-1115 0 0,-1-3 0 0 0,49-24-1 0 0,-64 27 698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31.206"/>
    </inkml:context>
    <inkml:brush xml:id="br0">
      <inkml:brushProperty name="width" value="0.1" units="cm"/>
      <inkml:brushProperty name="height" value="0.1" units="cm"/>
    </inkml:brush>
  </inkml:definitions>
  <inkml:trace contextRef="#ctx0" brushRef="#br0">45 32 8365 0 0,'-6'-7'93'0'0,"-13"-12"1357"0"0,19 18-1361 0 0,0 1 0 0 0,-1-1 0 0 0,1 1 0 0 0,-1-1 0 0 0,1 1 0 0 0,-1 0 0 0 0,1-1 0 0 0,-1 1 0 0 0,1 0 0 0 0,-1 0 0 0 0,0-1 0 0 0,1 1 0 0 0,-1 0 0 0 0,1 0 0 0 0,-1 0 0 0 0,0 0 0 0 0,1 0 0 0 0,-1 0 0 0 0,1 0 1 0 0,-1 0-1 0 0,0 0 0 0 0,1 0 0 0 0,-1 0 0 0 0,1 0 0 0 0,-1 0 0 0 0,0 0 0 0 0,1 0 0 0 0,-1 1 0 0 0,1-1 0 0 0,-1 0 0 0 0,1 0 0 0 0,-2 1 0 0 0,2 0 15 0 0,0-1-1 0 0,0 0 1 0 0,0 1 0 0 0,0-1 0 0 0,0 1-1 0 0,0-1 1 0 0,0 0 0 0 0,0 1 0 0 0,0-1 0 0 0,0 0-1 0 0,0 1 1 0 0,0-1 0 0 0,0 1 0 0 0,0-1-1 0 0,0 0 1 0 0,1 1 0 0 0,-1-1 0 0 0,0 0-1 0 0,0 1 1 0 0,0-1 0 0 0,1 0 0 0 0,-1 0 0 0 0,0 1-1 0 0,0-1 1 0 0,1 0 0 0 0,-1 1 0 0 0,0-1-1 0 0,0 0 1 0 0,1 0 0 0 0,-1 0 0 0 0,0 1-1 0 0,1-1 1 0 0,-1 0 0 0 0,0 0 0 0 0,1 0 0 0 0,19 13 806 0 0,-12-8-365 0 0,-2 0-399 0 0,0 1-1 0 0,0 1 1 0 0,-1-1 0 0 0,0 1 0 0 0,0 0-1 0 0,0 0 1 0 0,-1 0 0 0 0,0 1 0 0 0,0-1-1 0 0,-1 1 1 0 0,0 0 0 0 0,2 12 0 0 0,2 10-299 0 0,-2 1 1 0 0,2 31 0 0 0,-5-35-185 0 0,-1-17-311 0 0,0 0 0 0 0,-1 0-1 0 0,-2 13 1 0 0,-6 11-5588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31.546"/>
    </inkml:context>
    <inkml:brush xml:id="br0">
      <inkml:brushProperty name="width" value="0.1" units="cm"/>
      <inkml:brushProperty name="height" value="0.1" units="cm"/>
    </inkml:brush>
  </inkml:definitions>
  <inkml:trace contextRef="#ctx0" brushRef="#br0">29 84 7325 0 0,'-28'-83'6353'0'0,"28"83"-6205"0"0,0 1 0 0 0,0 0 0 0 0,-1 0 0 0 0,1-1 0 0 0,0 1 0 0 0,0 0 0 0 0,0 0 0 0 0,0-1 0 0 0,0 1 1 0 0,0 0-1 0 0,0-1 0 0 0,1 1 0 0 0,-1 0 0 0 0,0 0 0 0 0,0-1 0 0 0,0 1 0 0 0,1 0 0 0 0,-1-1 0 0 0,0 1 0 0 0,1 0 0 0 0,-1-1 0 0 0,1 1 0 0 0,0 0 0 0 0,9 15 757 0 0,-1 1 0 0 0,-1-1 0 0 0,0 1 0 0 0,-2 1 0 0 0,8 24 0 0 0,16 42 478 0 0,86 197-1842 0 0,-106-263-771 0 0,-9-15 460 0 0,1-1 0 0 0,0 1 0 0 0,-1 0 1 0 0,1 0-1 0 0,-1-1 0 0 0,0 1 0 0 0,0 0 0 0 0,0 0 0 0 0,0 6 0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31.888"/>
    </inkml:context>
    <inkml:brush xml:id="br0">
      <inkml:brushProperty name="width" value="0.1" units="cm"/>
      <inkml:brushProperty name="height" value="0.1" units="cm"/>
    </inkml:brush>
  </inkml:definitions>
  <inkml:trace contextRef="#ctx0" brushRef="#br0">1 80 7005 0 0,'13'-25'344'0'0,"-10"21"49"0"0,0 0 0 0 0,-1-1-1 0 0,0 1 1 0 0,0 0 0 0 0,0-1 0 0 0,1-6 0 0 0,-11-6 7340 0 0,6 26-6434 0 0,1 30-257 0 0,0-18-778 0 0,1-1 0 0 0,2 22 0 0 0,10 31-17 0 0,5 52-204 0 0,-17-121-193 0 0,3 34-108 0 0,-3-36-23 0 0,1 0-1 0 0,-1 0 0 0 0,0 0 1 0 0,1 0-1 0 0,-1-1 0 0 0,1 1 1 0 0,0 0-1 0 0,-1 0 1 0 0,1 0-1 0 0,0 0 0 0 0,0-1 1 0 0,0 1-1 0 0,1 0 0 0 0,0 1 1 0 0,0-19-5916 0 0,0-3 4071 0 0,-5 4 869 0 0,2 1 15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32.229"/>
    </inkml:context>
    <inkml:brush xml:id="br0">
      <inkml:brushProperty name="width" value="0.1" units="cm"/>
      <inkml:brushProperty name="height" value="0.1" units="cm"/>
    </inkml:brush>
  </inkml:definitions>
  <inkml:trace contextRef="#ctx0" brushRef="#br0">35 265 7613 0 0,'-9'-41'-6'0'0,"-11"-62"614"0"0,15 35 2616 0 0,22 83-424 0 0,119 219 1339 0 0,-54-88-2777 0 0,-79-141-1329 0 0,25 38 144 0 0,-26-40-177 0 0,1 1-1 0 0,-1-1 1 0 0,1 0-1 0 0,0 0 1 0 0,0-1-1 0 0,1 1 1 0 0,-1-1-1 0 0,0 1 1 0 0,1-1-1 0 0,3 2 0 0 0,-5-4-28 0 0,0 1 0 0 0,0-1-1 0 0,0 0 1 0 0,0 0 0 0 0,0 0-1 0 0,0 0 1 0 0,0 0 0 0 0,0 0-1 0 0,0 0 1 0 0,0-1 0 0 0,0 1-1 0 0,0-1 1 0 0,0 1 0 0 0,0-1-1 0 0,0 0 1 0 0,-1 0-1 0 0,1 0 1 0 0,0 0 0 0 0,0 0-1 0 0,-1 0 1 0 0,1 0 0 0 0,-1 0-1 0 0,1-1 1 0 0,-1 1 0 0 0,0-1-1 0 0,1 1 1 0 0,-1-1 0 0 0,0 1-1 0 0,0-1 1 0 0,1-2-1 0 0,5-6-263 0 0,-1-1-1 0 0,-1 0 1 0 0,7-17-1 0 0,-4 4 53 0 0,-1 0 1 0 0,-1-1-1 0 0,-1 1 0 0 0,-1-1 0 0 0,1-47 0 0 0,-15-126 95 0 0,10 193 143 0 0,-1 1 1 0 0,0-1-1 0 0,0 1 1 0 0,0-1-1 0 0,0 1 1 0 0,0 0 0 0 0,-1-1-1 0 0,0 1 1 0 0,-3-6-1 0 0,4 10 3 0 0,1 0-1 0 0,-1 0 1 0 0,1 0-1 0 0,0 0 1 0 0,-1 0-1 0 0,1 0 1 0 0,-1 0 0 0 0,1 0-1 0 0,-1 0 1 0 0,1 0-1 0 0,-1 0 1 0 0,1 0-1 0 0,-1 0 1 0 0,1 0-1 0 0,0 0 1 0 0,-1 0 0 0 0,1 0-1 0 0,-1 0 1 0 0,1 1-1 0 0,-1-1 1 0 0,1 0-1 0 0,0 0 1 0 0,-1 1-1 0 0,1-1 1 0 0,0 0-1 0 0,-1 1 1 0 0,1-1 0 0 0,0 0-1 0 0,-1 1 1 0 0,1-1-1 0 0,0 0 1 0 0,0 1-1 0 0,-1-1 1 0 0,1 0-1 0 0,0 1 1 0 0,0-1 0 0 0,0 1-1 0 0,-1 0 1 0 0,-9 17-29 0 0,5-7-90 0 0,1 1-1 0 0,1-1 0 0 0,-1 1 1 0 0,2 0-1 0 0,0-1 0 0 0,-1 14 1 0 0,3-18-468 0 0,0 0 0 0 0,1 0 1 0 0,-1 0-1 0 0,1-1 0 0 0,0 1 1 0 0,1 0-1 0 0,3 8 1 0 0,0-4-937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32.586"/>
    </inkml:context>
    <inkml:brush xml:id="br0">
      <inkml:brushProperty name="width" value="0.1" units="cm"/>
      <inkml:brushProperty name="height" value="0.1" units="cm"/>
    </inkml:brush>
  </inkml:definitions>
  <inkml:trace contextRef="#ctx0" brushRef="#br0">29 158 10533 0 0,'-10'-7'78'0'0,"9"6"88"0"0,0 0 0 0 0,0 0-1 0 0,1 1 1 0 0,-1-1 0 0 0,0 1-1 0 0,0-1 1 0 0,0 0 0 0 0,0 1-1 0 0,0 0 1 0 0,0-1-1 0 0,0 1 1 0 0,0 0 0 0 0,0-1-1 0 0,-2 1 1 0 0,3 1-1 0 0,-1 0 0 0 0,1 0 0 0 0,-1 0 0 0 0,1 0 0 0 0,0 1 0 0 0,0-1 0 0 0,-1 0 0 0 0,1 0 0 0 0,0 0 0 0 0,0 0 0 0 0,0 1 1 0 0,0-1-1 0 0,0 0 0 0 0,1 0 0 0 0,-1 0 0 0 0,0 0 0 0 0,1 1 0 0 0,-1-1 0 0 0,1 1 0 0 0,21 78 1911 0 0,-15-62-1959 0 0,-2 1 1 0 0,0 1-1 0 0,-1-1 1 0 0,0 0-1 0 0,0 24 1 0 0,-5 19 77 0 0,2 71-146 0 0,-1-131-61 0 0,0 0 0 0 0,1 0 0 0 0,-1 0 0 0 0,1 0-1 0 0,-1 0 1 0 0,1 0 0 0 0,0 0 0 0 0,-1 0 0 0 0,1 0-1 0 0,0 0 1 0 0,0 0 0 0 0,0-1 0 0 0,1 1 0 0 0,-1-1 0 0 0,2 3-1 0 0,-3-4 2 0 0,0 0 0 0 0,1 0 1 0 0,-1 1-1 0 0,0-1 0 0 0,1 0 0 0 0,-1 0 0 0 0,0 0 0 0 0,0 0 0 0 0,1 0 0 0 0,-1 1 0 0 0,0-1 0 0 0,1 0 0 0 0,-1 0 0 0 0,0 0 0 0 0,1 0 0 0 0,-1 0 0 0 0,0 0 1 0 0,1 0-1 0 0,-1 0 0 0 0,0 0 0 0 0,1 0 0 0 0,-1 0 0 0 0,0 0 0 0 0,1-1 0 0 0,-1 1 0 0 0,0 0 0 0 0,1 0 0 0 0,-1 0 0 0 0,0 0 0 0 0,1-1 0 0 0,0 0-14 0 0,0 0-1 0 0,0 0 1 0 0,-1 0-1 0 0,1 0 1 0 0,0 0-1 0 0,-1 0 0 0 0,1-1 1 0 0,-1 1-1 0 0,1 0 1 0 0,-1 0-1 0 0,0-1 1 0 0,1 1-1 0 0,-1-2 0 0 0,4-33-117 0 0,-1-1 0 0 0,-2 0-1 0 0,-1 0 1 0 0,-10-63 0 0 0,1-43 187 0 0,9 123-8 0 0,1-1 1 0 0,1 1-1 0 0,1 0 1 0 0,1 0-1 0 0,6-20 1 0 0,-8 35-22 0 0,0-1 0 0 0,1 1 0 0 0,-1 0 0 0 0,1-1 0 0 0,1 1 0 0 0,-1 0 0 0 0,1 1 0 0 0,0-1 0 0 0,0 1 0 0 0,6-6 0 0 0,-9 9-15 0 0,-1 1 1 0 0,1 0-1 0 0,-1-1 0 0 0,1 1 1 0 0,0 0-1 0 0,-1 0 1 0 0,1 0-1 0 0,0-1 1 0 0,-1 1-1 0 0,1 0 0 0 0,0 0 1 0 0,-1 0-1 0 0,1 0 1 0 0,0 0-1 0 0,0 0 1 0 0,-1 0-1 0 0,1 0 0 0 0,0 1 1 0 0,-1-1-1 0 0,1 0 1 0 0,0 0-1 0 0,-1 1 1 0 0,1-1-1 0 0,-1 0 0 0 0,1 0 1 0 0,0 1-1 0 0,-1-1 1 0 0,1 1-1 0 0,-1-1 1 0 0,1 1-1 0 0,-1-1 0 0 0,1 1 1 0 0,-1-1-1 0 0,0 1 1 0 0,1-1-1 0 0,-1 1 1 0 0,1-1-1 0 0,-1 1 0 0 0,0 0 1 0 0,0-1-1 0 0,1 1 1 0 0,-1 0-1 0 0,0 0 1 0 0,9 30 21 0 0,1 39-432 0 0,2 0-1 0 0,4-1 1 0 0,2-1 0 0 0,35 82-1 0 0,-49-139-697 0 0,0-1 0 0 0,-1 1 0 0 0,0 0 0 0 0,3 18 0 0 0,-7-17-786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32.930"/>
    </inkml:context>
    <inkml:brush xml:id="br0">
      <inkml:brushProperty name="width" value="0.1" units="cm"/>
      <inkml:brushProperty name="height" value="0.1" units="cm"/>
    </inkml:brush>
  </inkml:definitions>
  <inkml:trace contextRef="#ctx0" brushRef="#br0">27 131 11237 0 0,'-7'-5'-44'0'0,"5"4"177"0"0,0-1-1 0 0,0 1 1 0 0,0 0-1 0 0,1 0 0 0 0,-1-1 1 0 0,1 1-1 0 0,-1-1 1 0 0,1 0-1 0 0,-1 1 1 0 0,-1-4-1 0 0,5-5 1125 0 0,14-2 25 0 0,1 3-697 0 0,0 0 1 0 0,1 1-1 0 0,0 1 1 0 0,22-6-1 0 0,88-23-3984 0 0,-118 34 1767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34.341"/>
    </inkml:context>
    <inkml:brush xml:id="br0">
      <inkml:brushProperty name="width" value="0.1" units="cm"/>
      <inkml:brushProperty name="height" value="0.1" units="cm"/>
    </inkml:brush>
  </inkml:definitions>
  <inkml:trace contextRef="#ctx0" brushRef="#br0">2701 361 6689 0 0,'-5'-7'17'0'0,"0"1"0"0"0,0 0 0 0 0,-1 0 0 0 0,0 0 0 0 0,-7-5 0 0 0,10 9 6 0 0,-4-5 151 0 0,0-1 1 0 0,0 0-1 0 0,1 0 0 0 0,0-1 0 0 0,1 0 1 0 0,0 0-1 0 0,0 0 0 0 0,1 0 0 0 0,-5-13 1 0 0,6 12 45 0 0,-1 0 1 0 0,0 0-1 0 0,-1 0 1 0 0,0 1-1 0 0,-1 0 1 0 0,0 0-1 0 0,0 0 1 0 0,-1 1-1 0 0,-12-12 1 0 0,1 6-15 0 0,-1 1 0 0 0,0 1 0 0 0,-1 1 0 0 0,0 0 0 0 0,-1 2 0 0 0,0 0 0 0 0,0 1 0 0 0,-1 1 0 0 0,0 1 0 0 0,0 1 0 0 0,-1 2 0 0 0,0 0 0 0 0,1 1 0 0 0,-1 1 1 0 0,-28 2-1 0 0,-77 16 678 0 0,-127 35 1 0 0,176-34-459 0 0,-12 3 244 0 0,2 5 0 0 0,1 3-1 0 0,-95 46 1 0 0,-5-2 366 0 0,44-20-405 0 0,116-40-445 0 0,1 1 0 0 0,1 1 0 0 0,0 1 0 0 0,-29 25 0 0 0,-89 87 733 0 0,51-42-497 0 0,-116 109-157 0 0,175-158-235 0 0,1 2 0 0 0,2 1 0 0 0,-41 70 0 0 0,49-69 67 0 0,3 2 0 0 0,1 0 0 0 0,2 1 0 0 0,2 1 0 0 0,2 1 0 0 0,2-1 0 0 0,-5 51 0 0 0,12-59 4 0 0,1 0-1 0 0,3 0 1 0 0,1 0 0 0 0,1 1 0 0 0,2-2 0 0 0,2 1 0 0 0,1 0 0 0 0,2-1-1 0 0,20 51 1 0 0,18 28 177 0 0,58 153 93 0 0,-76-184-294 0 0,57 115 0 0 0,-71-171-59 0 0,1-1 1 0 0,1 0-1 0 0,1-2 1 0 0,2 0-1 0 0,0-1 1 0 0,2-1 0 0 0,41 35-1 0 0,-16-23-7 0 0,2-2 0 0 0,1-2 0 0 0,1-3 1 0 0,72 29-1 0 0,-30-22 66 0 0,166 40 0 0 0,-166-56-48 0 0,0-4 0 0 0,106 4 0 0 0,188-25 29 0 0,64-43-64 0 0,-313 26 75 0 0,169-51 1 0 0,-277 64-57 0 0,1-1 0 0 0,-1-2-1 0 0,-1 0 1 0 0,-1-3 0 0 0,0 0 0 0 0,0-2-1 0 0,-2 0 1 0 0,30-29 0 0 0,-6 4-60 0 0,-3-2 1 0 0,-1-3-1 0 0,62-85 1 0 0,-47 41-105 0 0,-5-3 0 0 0,87-202 0 0 0,-138 286 153 0 0,-1-1-1 0 0,0 0 1 0 0,-1 0 0 0 0,0-1-1 0 0,-1 1 1 0 0,0-1-1 0 0,-1 1 1 0 0,-1-1 0 0 0,0 0-1 0 0,0 1 1 0 0,-1-1 0 0 0,-1 0-1 0 0,0 1 1 0 0,-1 0-1 0 0,-8-24 1 0 0,-4-3 4 0 0,-4-6-15 0 0,3-1-1 0 0,1 0 1 0 0,-11-69-1 0 0,10-99-78 0 0,5 38 63 0 0,6 134 7 0 0,-2 0 1 0 0,-13-45 0 0 0,14 68-1 0 0,-1 1 0 0 0,-1 0 0 0 0,0 1 1 0 0,-1 0-1 0 0,-1 0 0 0 0,-1 1 1 0 0,-1 0-1 0 0,-15-17 0 0 0,-16-11 17 0 0,-59-48-1 0 0,60 56 38 0 0,26 20-34 0 0,0-1 0 0 0,1-1 1 0 0,1 0-1 0 0,0 0 0 0 0,2-2 0 0 0,0 0 1 0 0,1 0-1 0 0,-13-36 0 0 0,19 44-13 0 0,0 1 0 0 0,0 0 0 0 0,-1 0 0 0 0,0 0-1 0 0,-1 0 1 0 0,0 1 0 0 0,-1 0 0 0 0,0 1 0 0 0,0 0 0 0 0,-1 0 0 0 0,0 1 0 0 0,-1 0-1 0 0,0 0 1 0 0,0 1 0 0 0,0 1 0 0 0,-1-1 0 0 0,0 2 0 0 0,-14-6 0 0 0,-67-30-96 0 0,61 25 66 0 0,-38-13 1 0 0,-158-31 11 0 0,84 25 9 0 0,98 25-179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42.581"/>
    </inkml:context>
    <inkml:brush xml:id="br0">
      <inkml:brushProperty name="width" value="0.1" units="cm"/>
      <inkml:brushProperty name="height" value="0.1" units="cm"/>
    </inkml:brush>
  </inkml:definitions>
  <inkml:trace contextRef="#ctx0" brushRef="#br0">5 1823 6033 0 0,'-5'7'5159'0'0,"9"-14"-3829"0"0,8-18-2240 0 0,-10 21 1438 0 0,3-5 869 0 0,14-37-1069 0 0,-14 31-259 0 0,0 3 1108 0 0,6-11-983 0 0,37-67-2 0 0,-37 67 334 0 0,8-7-371 0 0,59-97-16 0 0,-58 95-10 0 0,2 0 0 0 0,37-42-1 0 0,-29 39-73 0 0,116-136 257 0 0,-124 145-232 0 0,1 1 0 0 0,1 0 1 0 0,1 2-1 0 0,36-24 0 0 0,120-71 128 0 0,-117 78-103 0 0,332-165 396 0 0,-327 172-376 0 0,414-163 1207 0 0,-417 176-1147 0 0,132-22 0 0 0,-78 19-80 0 0,-91 17-85 0 0,297-58 199 0 0,-207 46-87 0 0,517-64 411 0 0,-148 41 761 0 0,-341 28-799 0 0,90-3-314 0 0,-5 23-219 0 0,-214-6 26 0 0,175 3 8 0 0,-36-1 106 0 0,-133-5-112 0 0,-20 1 17 0 0,-1 0 0 0 0,1 1 0 0 0,0 0 0 0 0,0 0 0 0 0,0 0 1 0 0,7 1-1 0 0,-9 0 7 0 0,0 0 1 0 0,1-1-1 0 0,-1 1 1 0 0,0-1 0 0 0,1 0-1 0 0,-1 1 1 0 0,0-1-1 0 0,1 0 1 0 0,-1-1-1 0 0,5 1 1 0 0,-18-16-6362 0 0,5 13 4160 0 0,-3-5-241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21.907"/>
    </inkml:context>
    <inkml:brush xml:id="br0">
      <inkml:brushProperty name="width" value="0.1" units="cm"/>
      <inkml:brushProperty name="height" value="0.1" units="cm"/>
    </inkml:brush>
  </inkml:definitions>
  <inkml:trace contextRef="#ctx0" brushRef="#br0">71 323 6721 0 0,'-8'4'-1'0'0,"5"-3"52"0"0,-1 0 1 0 0,0 1 0 0 0,0 0 0 0 0,0 0-1 0 0,1 0 1 0 0,-1 0 0 0 0,1 0-1 0 0,0 1 1 0 0,-5 4 0 0 0,-4 1 211 0 0,1 0 80 0 0,11-8-329 0 0,0 0 0 0 0,0 1 1 0 0,0-1-1 0 0,1 1 0 0 0,-1-1 0 0 0,0 1 1 0 0,0-1-1 0 0,0 0 0 0 0,1 1 0 0 0,-1-1 0 0 0,0 1 1 0 0,1-1-1 0 0,-1 0 0 0 0,0 1 0 0 0,0-1 1 0 0,1 0-1 0 0,-1 0 0 0 0,1 1 0 0 0,-1-1 1 0 0,0 0-1 0 0,1 0 0 0 0,-1 1 0 0 0,1-1 0 0 0,-1 0 1 0 0,0 0-1 0 0,1 0 0 0 0,-1 0 0 0 0,1 0 1 0 0,-1 0-1 0 0,1 0 0 0 0,-1 0 0 0 0,1 0 1 0 0,0 0-1 0 0,18 5 266 0 0,0-1 0 0 0,0 0 0 0 0,0-2 1 0 0,25 0-1 0 0,82-5 443 0 0,-87 1-509 0 0,435-38 1435 0 0,-157 9-752 0 0,655-27 685 0 0,144-11-681 0 0,34-25-239 0 0,-625 52-569 0 0,31-5 708 0 0,-554 47-783 0 0,14-1 128 0 0,-12 2 23 0 0,-7 1 113 0 0,-2 0-242 0 0,0-1 1 0 0,0 0-1 0 0,-1 0 0 0 0,-10 1 0 0 0,-10 1-128 0 0,20-3-268 0 0,6 0 322 0 0,0 0 1 0 0,0 0-1 0 0,0 0 1 0 0,0 0-1 0 0,0 1 1 0 0,0-1-1 0 0,0 0 1 0 0,0 0-1 0 0,0 0 1 0 0,0 0-1 0 0,0 0 1 0 0,0 1-1 0 0,0-1 1 0 0,0 0-1 0 0,0 0 1 0 0,0 0-1 0 0,0 0 1 0 0,0 0-1 0 0,0 0 1 0 0,0 1-1 0 0,0-1 1 0 0,0 0-1 0 0,0 0 0 0 0,0 0 1 0 0,0 0-1 0 0,0 0 1 0 0,0 0-1 0 0,-1 0 1 0 0,1 1-1 0 0,0-1 1 0 0,0 0-1 0 0,0 0 1 0 0,0 0-1 0 0,0 0 1 0 0,0 0-1 0 0,0 0 1 0 0,0 0-1 0 0,-1 0 1 0 0,1 0-1 0 0,0 0 1 0 0,0 0-1 0 0,0 0 1 0 0,0 0-1 0 0,0 0 1 0 0,-1 0-1 0 0,18-13-6230 0 0,-11 5 4997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43.385"/>
    </inkml:context>
    <inkml:brush xml:id="br0">
      <inkml:brushProperty name="width" value="0.1" units="cm"/>
      <inkml:brushProperty name="height" value="0.1" units="cm"/>
    </inkml:brush>
  </inkml:definitions>
  <inkml:trace contextRef="#ctx0" brushRef="#br0">35 0 8133 0 0,'-21'3'2342'0'0,"21"-3"-2318"0"0,0 0 1 0 0,0 0-1 0 0,0 0 0 0 0,1 0 1 0 0,-1 0-1 0 0,0 0 0 0 0,0 0 1 0 0,0 0-1 0 0,0 0 0 0 0,0 0 1 0 0,0 0-1 0 0,0 0 0 0 0,0 0 1 0 0,0 1-1 0 0,0-1 0 0 0,0 0 1 0 0,1 0-1 0 0,-1 0 0 0 0,0 0 1 0 0,0 0-1 0 0,0 0 0 0 0,0 0 1 0 0,0 0-1 0 0,0 0 0 0 0,0 0 1 0 0,0 0-1 0 0,0 0 0 0 0,0 0 1 0 0,0 0-1 0 0,0 0 0 0 0,0 1 1 0 0,0-1-1 0 0,0 0 0 0 0,0 0 1 0 0,0 0-1 0 0,0 0 0 0 0,0 0 1 0 0,0 0-1 0 0,0 0 0 0 0,0 0 1 0 0,0 0-1 0 0,0 0 0 0 0,0 1 1 0 0,0-1-1 0 0,0 0 0 0 0,0 0 1 0 0,0 0-1 0 0,0 0 0 0 0,0 0 1 0 0,0 0-1 0 0,0 0 0 0 0,0 0 1 0 0,0 0-1 0 0,0 0 0 0 0,0 0 1 0 0,0 1-1 0 0,0-1 0 0 0,0 0 1 0 0,0 0-1 0 0,0 0 0 0 0,0 0 1 0 0,0 0-1 0 0,0 0 0 0 0,0 0 1 0 0,-1 0-1 0 0,1 0 0 0 0,0 0 1 0 0,0 0-1 0 0,-8 7 1424 0 0,1-4 193 0 0,10-9 617 0 0,9 37-115 0 0,-10-25-1985 0 0,1-1-1 0 0,0 0 0 0 0,0 0 0 0 0,0 0 0 0 0,1-1 0 0 0,-1 1 0 0 0,1-1 0 0 0,0 0 0 0 0,1 0 1 0 0,-1 0-1 0 0,0-1 0 0 0,1 1 0 0 0,0-1 0 0 0,0 0 0 0 0,8 3 0 0 0,9 4 110 0 0,1-2-1 0 0,33 9 1 0 0,-27-9-228 0 0,202 74-16 0 0,-213-78-15 0 0,0 2 0 0 0,0 1 0 0 0,-1 0 0 0 0,0 1 0 0 0,0 1 0 0 0,22 15-1 0 0,-32-9-23 0 0,-8-9 31 0 0,-8-9 84 0 0,9 3-83 0 0,-1 0 0 0 0,1 0 1 0 0,-1 0-1 0 0,1 0 0 0 0,-1 0 1 0 0,0 0-1 0 0,1 0 0 0 0,-1 0 1 0 0,1 0-1 0 0,-1 0 0 0 0,1 0 1 0 0,-1 0-1 0 0,1 0 0 0 0,-1 1 1 0 0,1-1-1 0 0,-1 0 0 0 0,1 0 1 0 0,-1 1-1 0 0,1-1 0 0 0,-1 0 1 0 0,1 1-1 0 0,-1-1 0 0 0,1 0 1 0 0,0 1-1 0 0,-1-1 0 0 0,1 1 1 0 0,-18 17 239 0 0,-3 4-91 0 0,-29 13-214 0 0,-80 43-1 0 0,-54 10 746 0 0,171-83-688 0 0,10-4-11 0 0,-1 0 0 0 0,0 1-1 0 0,0-1 1 0 0,0 1 0 0 0,1 0-1 0 0,-1 0 1 0 0,1 0 0 0 0,-1 0-1 0 0,1 1 1 0 0,0-1 0 0 0,-4 5-1 0 0,7-7 18 0 0,0 0 0 0 0,0 0-1 0 0,0 0 1 0 0,0 1 0 0 0,0-1 0 0 0,0 0-1 0 0,0 0 1 0 0,0 0 0 0 0,0 0 0 0 0,0 1-1 0 0,0-1 1 0 0,0 0 0 0 0,0 0-1 0 0,0 0 1 0 0,-1 0 0 0 0,1 0 0 0 0,0 1-1 0 0,0-1 1 0 0,0 0 0 0 0,0 0 0 0 0,0 0-1 0 0,0 0 1 0 0,-1 0 0 0 0,1 0-1 0 0,0 0 1 0 0,0 1 0 0 0,0-1 0 0 0,0 0-1 0 0,-1 0 1 0 0,1 0 0 0 0,0 0 0 0 0,0 0-1 0 0,0 0 1 0 0,0 0 0 0 0,-1 0-1 0 0,1 0 1 0 0,0 0 0 0 0,0 0 0 0 0,0 0-1 0 0,0 0 1 0 0,-1 0 0 0 0,1 0 0 0 0,0 0-1 0 0,0 0 1 0 0,0 0 0 0 0,0-1-1 0 0,-1 1 1 0 0,1 0 0 0 0,0 0 0 0 0,0 0-1 0 0,-2 0 362 0 0,2 5-178 0 0,1-3 97 0 0,3-6 221 0 0,-1 1-339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46.873"/>
    </inkml:context>
    <inkml:brush xml:id="br0">
      <inkml:brushProperty name="width" value="0.1" units="cm"/>
      <inkml:brushProperty name="height" value="0.1" units="cm"/>
    </inkml:brush>
  </inkml:definitions>
  <inkml:trace contextRef="#ctx0" brushRef="#br0">12 41 6377 0 0,'-6'-2'202'0'0,"6"2"-191"0"0,0 0 1 0 0,0 0-1 0 0,0 0 1 0 0,0 0-1 0 0,-1 0 1 0 0,1 0-1 0 0,0 0 0 0 0,0 0 1 0 0,0 0-1 0 0,-1 0 1 0 0,1 0-1 0 0,0 0 1 0 0,0 0-1 0 0,0 0 1 0 0,0 0-1 0 0,-1 0 0 0 0,1 0 1 0 0,0 0-1 0 0,0 0 1 0 0,0 0-1 0 0,-1 0 1 0 0,1 0-1 0 0,0 0 0 0 0,0 0 1 0 0,0 0-1 0 0,0 0 1 0 0,0-1-1 0 0,-1 1 1 0 0,1 0-1 0 0,0 0 0 0 0,0 0 1 0 0,0 0-1 0 0,0 0 1 0 0,0-1-1 0 0,0 1 1 0 0,-1 0-1 0 0,1 0 0 0 0,0 0 1 0 0,0 0-1 0 0,0-1 1 0 0,0 1-1 0 0,0 0 1 0 0,0 0-1 0 0,0 0 0 0 0,0-1 1 0 0,0 1-1 0 0,0 0 1 0 0,0 0-1 0 0,0 0 1 0 0,0 0-1 0 0,0-1 0 0 0,0 1 1 0 0,0 0-1 0 0,0 0 1 0 0,0 0-1 0 0,0-1 1 0 0,0 1-1 0 0,1 0 1 0 0,-1 0-1 0 0,0 0 0 0 0,0 0 1 0 0,0-1-1 0 0,0 1 1 0 0,2-4 1203 0 0,-2 3-1169 0 0,0 1-1 0 0,-1 0 0 0 0,1-1 1 0 0,0 1-1 0 0,1 0 1 0 0,-1 0-1 0 0,0-1 1 0 0,0 1-1 0 0,0 0 0 0 0,0-1 1 0 0,0 1-1 0 0,0 0 1 0 0,0 0-1 0 0,0-1 1 0 0,0 1-1 0 0,0 0 0 0 0,1 0 1 0 0,-1 0-1 0 0,0-1 1 0 0,0 1-1 0 0,0 0 1 0 0,1 0-1 0 0,-1 0 0 0 0,0-1 1 0 0,0 1-1 0 0,0 0 1 0 0,1 0-1 0 0,-1 0 1 0 0,0 0-1 0 0,0 0 0 0 0,1-1 1 0 0,-1 1-1 0 0,0 0 1 0 0,0 0-1 0 0,1 0 1 0 0,59-15 5312 0 0,-49 13-4972 0 0,1 1 0 0 0,-1 0 0 0 0,1 0 0 0 0,0 1 0 0 0,-1 1 0 0 0,14 1 0 0 0,-13 1-132 0 0,0 1-1 0 0,-1 0 1 0 0,1 1 0 0 0,-1 0-1 0 0,0 0 1 0 0,-1 1-1 0 0,1 1 1 0 0,16 13-1 0 0,7 9 572 0 0,31 35 0 0 0,-34-33-271 0 0,153 158 1377 0 0,-158-162-1765 0 0,-2 1 1 0 0,-1 1-1 0 0,-1 1 0 0 0,-1 1 0 0 0,-2 1 1 0 0,16 35-1 0 0,-31-56-122 0 0,-1-1 0 0 0,0 1 0 0 0,-1 0 0 0 0,0 0 1 0 0,-1 0-1 0 0,1 17 0 0 0,-2-27-39 0 0,0 0-1 0 0,0 0 1 0 0,0 0 0 0 0,0 0 0 0 0,0 0 0 0 0,0 0 0 0 0,0 0 0 0 0,1 0-1 0 0,-1 0 1 0 0,0 0 0 0 0,1 0 0 0 0,-1 0 0 0 0,1 0 0 0 0,-1 0-1 0 0,1-1 1 0 0,0 1 0 0 0,-1 0 0 0 0,1 0 0 0 0,0 0 0 0 0,-1-1 0 0 0,3 2-1 0 0,-2-6-494 0 0,-1 1-1 0 0,1-1 1 0 0,-1 0-1 0 0,0 0 1 0 0,0 0-1 0 0,0-5 1 0 0,0 5-594 0 0,0 3 613 0 0,0-1 0 0 0,-1 1 0 0 0,1-1-1 0 0,0 1 1 0 0,-1-1 0 0 0,1 1 0 0 0,-1 0 0 0 0,1-1-1 0 0,-1 1 1 0 0,0-1 0 0 0,0 1 0 0 0,-1-3-1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47.214"/>
    </inkml:context>
    <inkml:brush xml:id="br0">
      <inkml:brushProperty name="width" value="0.1" units="cm"/>
      <inkml:brushProperty name="height" value="0.1" units="cm"/>
    </inkml:brush>
  </inkml:definitions>
  <inkml:trace contextRef="#ctx0" brushRef="#br0">3 2 10289 0 0,'-2'-2'747'0'0,"4"4"-302"0"0,1-1 0 0 0,-1 0 1 0 0,1 0-1 0 0,-1 0 0 0 0,1 0 0 0 0,0 0 0 0 0,-1-1 0 0 0,1 1 0 0 0,3-1 0 0 0,18-4 1055 0 0,-19 3-1294 0 0,1 0 0 0 0,0 0-1 0 0,0 0 1 0 0,0 1 0 0 0,0-1-1 0 0,1 2 1 0 0,-1-1 0 0 0,0 1-1 0 0,0-1 1 0 0,0 2-1 0 0,5 1 1 0 0,57 20 724 0 0,75 25-2333 0 0,-140-48 997 0 0,-1 1 0 0 0,1-1 1 0 0,-1 1-1 0 0,1-1 0 0 0,-1 0 1 0 0,1 0-1 0 0,-1 0 0 0 0,1 0 1 0 0,-1 0-1 0 0,0 0 0 0 0,1-1 1 0 0,-1 1-1 0 0,1-1 0 0 0,-1 0 1 0 0,0 0-1 0 0,1 0 0 0 0,-1 0 1 0 0,0 0-1 0 0,4-3 0 0 0,2-3-1409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47.555"/>
    </inkml:context>
    <inkml:brush xml:id="br0">
      <inkml:brushProperty name="width" value="0.1" units="cm"/>
      <inkml:brushProperty name="height" value="0.1" units="cm"/>
    </inkml:brush>
  </inkml:definitions>
  <inkml:trace contextRef="#ctx0" brushRef="#br0">39 0 9841 0 0,'-5'6'9808'0'0,"5"-6"-9675"0"0,0 0-71 0 0,0 0 1 0 0,0 0-1 0 0,0-1 1 0 0,0 1 0 0 0,0 0-1 0 0,0 0 1 0 0,1 0-1 0 0,-1 0 1 0 0,0 0-1 0 0,0-1 1 0 0,0 1-1 0 0,0 0 1 0 0,1 0-1 0 0,-1 0 1 0 0,0 0-1 0 0,0 0 1 0 0,0 0 0 0 0,1 0-1 0 0,-1 0 1 0 0,0 0-1 0 0,0 0 1 0 0,0 0-1 0 0,1 0 1 0 0,-1 0-1 0 0,0 0 1 0 0,0 0-1 0 0,0 0 1 0 0,1 0-1 0 0,-1 0 1 0 0,0 0 0 0 0,0 0-1 0 0,0 0 1 0 0,1 0-1 0 0,-1 0 1 0 0,0 0-1 0 0,0 0 1 0 0,0 0-1 0 0,1 0 1 0 0,-1 1-1 0 0,0-1 1 0 0,3 10 1308 0 0,-4 15-301 0 0,-10 12 367 0 0,2 1 0 0 0,-7 63 0 0 0,14-86-1247 0 0,2 0-1 0 0,-1-1 1 0 0,2 1 0 0 0,0 0-1 0 0,3 15 1 0 0,-4-27-162 0 0,0 0 1 0 0,0 0-1 0 0,0-1 0 0 0,0 1 0 0 0,0 0 1 0 0,-1 0-1 0 0,0-1 0 0 0,1 1 1 0 0,-1-1-1 0 0,-2 4 0 0 0,2 0 167 0 0,5-11-98 0 0,-6-37-7550 0 0,-3 33 4229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5:43.945"/>
    </inkml:context>
    <inkml:brush xml:id="br0">
      <inkml:brushProperty name="width" value="0.1" units="cm"/>
      <inkml:brushProperty name="height" value="0.1" units="cm"/>
    </inkml:brush>
  </inkml:definitions>
  <inkml:trace contextRef="#ctx0" brushRef="#br0">42 225 5693 0 0,'-1'1'12'0'0,"0"-1"0"0"0,0 0 0 0 0,-1 0 0 0 0,1 0 0 0 0,0 0 1 0 0,0 0-1 0 0,-1 0 0 0 0,1 0 0 0 0,0 0 0 0 0,0-1 1 0 0,-1 1-1 0 0,1 0 0 0 0,0-1 0 0 0,0 1 0 0 0,0-1 1 0 0,0 1-1 0 0,-1-1 0 0 0,1 0 0 0 0,0 0 0 0 0,0 1 1 0 0,0-1-1 0 0,0 0 0 0 0,1 0 0 0 0,-1 0 0 0 0,0 0 0 0 0,-1-1 1 0 0,1-1 89 0 0,0 0 1 0 0,0 1-1 0 0,0-1 0 0 0,0 0 1 0 0,0 0-1 0 0,1 0 1 0 0,-1 0-1 0 0,1 0 1 0 0,0 0-1 0 0,0-3 1 0 0,-3-12 3206 0 0,3 17-3181 0 0,0-1 0 0 0,0 1 0 0 0,0 0 1 0 0,0 0-1 0 0,0-1 0 0 0,0 1 0 0 0,0 0 0 0 0,0 0 0 0 0,0 0 0 0 0,1-1 1 0 0,-1 1-1 0 0,0 0 0 0 0,1 0 0 0 0,-1 0 0 0 0,1-1 0 0 0,-1 1 0 0 0,1 0 1 0 0,0 0-1 0 0,-1 0 0 0 0,1 0 0 0 0,1-1 0 0 0,13-2 91 0 0,-1 1 0 0 0,1 1-1 0 0,0 0 1 0 0,20 0 0 0 0,3-1-104 0 0,468-90 134 0 0,-473 85-306 0 0,-1 3 0 0 0,1 0 0 0 0,42 0 0 0 0,-75 5 22 0 0,0 0 1 0 0,1 0-1 0 0,-1 0 0 0 0,1 0 1 0 0,-1 0-1 0 0,1 0 1 0 0,-1 0-1 0 0,0 0 1 0 0,1 0-1 0 0,-1 0 0 0 0,1 0 1 0 0,-1 0-1 0 0,0 0 1 0 0,1 1-1 0 0,-1-1 1 0 0,1 0-1 0 0,-1 0 1 0 0,0 0-1 0 0,1 1 0 0 0,-1-1 1 0 0,0 0-1 0 0,1 0 1 0 0,-1 1-1 0 0,0-1 1 0 0,0 0-1 0 0,1 1 0 0 0,-1-1 1 0 0,0 0-1 0 0,0 1 1 0 0,1-1-1 0 0,-1 0 1 0 0,0 1-1 0 0,0-1 1 0 0,0 0-1 0 0,0 1 0 0 0,0-1 1 0 0,1 1-1 0 0,-1-1 1 0 0,0 1-1 0 0,0-1 1 0 0,0 0-1 0 0,0 1 0 0 0,0-1 1 0 0,0 1-1 0 0,0-1 1 0 0,-1 0-1 0 0,1 1 1 0 0,0-1-1 0 0,0 1 0 0 0,0-1 1 0 0,0 0-1 0 0,0 1 1 0 0,-1 0-1 0 0,-14 22-2158 0 0,2-10 811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0T05:05:44.367"/>
    </inkml:context>
    <inkml:brush xml:id="br0">
      <inkml:brushProperty name="width" value="0.1" units="cm"/>
      <inkml:brushProperty name="height" value="0.1" units="cm"/>
    </inkml:brush>
  </inkml:definitions>
  <inkml:trace contextRef="#ctx0" brushRef="#br0">10 240 5541,'-9'20'1452,"9"-19"-1421,0-1 0,0 0 0,0 0 1,0 0-1,0 0 0,0 0 0,0 1 0,0-1 1,0 0-1,0 0 0,0 0 0,0 0 1,0 0-1,0 1 0,0-1 0,0 0 1,0 0-1,0 0 0,0 0 0,0 0 0,0 1 1,0-1-1,0 0 0,0 0 0,0 0 1,0 0-1,0 0 0,1 0 0,-1 1 1,0-1-1,0 0 0,0 0 0,0 0 0,0 0 1,0 0-1,0 0 0,1 0 0,-1 0 1,0 0-1,0 0 0,0 1 0,0-1 1,0 0-1,1 0 0,-1 0 0,0 0 0,0 0 1,0 0-1,0 0 0,1 0 0,12-3 938,22-14 54,-22 11-525,425-160 3217,-324 127-3283,-94 31-454,0 2-1,0 0 1,1 1 0,0 1-1,0 1 1,0 1-1,1 1 1,26 2 0,-45-1-47,-1 1 1,0-1-1,0 1 1,1-1-1,-1 1 0,0 0 1,0-1-1,3 3 1,-4-2 19,-1-1 0,1 1 0,0-1-1,-1 1 1,1-1 0,-1 1 0,1-1 0,-1 1 0,0 0 0,1-1 0,-1 1 0,0 0 0,1 0-1,-1-1 1,0 1 0,0 0 0,0 0 0,1-1 0,-1 1 0,0 0 0,0 0 0,0-1 0,0 1 0,0 0-1,-1 0 1,1-1 0,0 1 0,0 0 0,0 0 0,-1 0 0,-8 15-1300</inkml:trace>
</inkml:ink>
</file>

<file path=ppt/ink/ink3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1-30T05:08:02.492"/>
    </inkml:context>
    <inkml:brush xml:id="br0">
      <inkml:brushProperty name="width" value="0.05292" units="cm"/>
      <inkml:brushProperty name="height" value="0.05292" units="cm"/>
      <inkml:brushProperty name="color" value="#FF0000"/>
    </inkml:brush>
  </inkml:definitions>
  <inkml:trace contextRef="#ctx0" brushRef="#br0">1129 9253 1470 0,'9'-7'49'0,"12"1"-28"0,-18 3 59 0,5-1-41 0,-7 2 28 0,9-1 4 0,-5 1 5 0,-10-2 19 0,6-1-40 16,-10-1 38-16,15-1-47 0,-14 2 49 0,16-5-7 0,-1 5 15 15,-4-2 5-15,4 0 7 0,-2 5-4 0,6-3 0 0,-6 5-2 16,3-5 8-16,-2 5-15 0,-6-1-14 0,2 2-5 16,6-4-16-16,-10 3 0 0,4-5-6 0,-4 4-5 0,5-2-11 15,-6 0-8-15,5 1 2 0,-7-2-5 0,5 1-8 0,0-1-5 16,-3 3 0-16,3-2-8 0,-3 1-1 0,-2 2-3 0,2 0-3 16,-3 2-7-16,-4 0 1 0,4 1 2 0,-5 3-9 0,1-1 3 15,-7 1-1-15,4 4 1 0,-7 0 1 0,4 2 3 0,-5 3-1 16,2 1-4-16,-3 3 9 0,0 1 1 0,3-1-2 15,-2 3 8-15,3 1-3 0,0-2 7 0,1 6 2 0,4-3 4 16,-1 2 4-16,4-1-1 0,-1 3 4 0,4-5-6 0,0 4 3 16,2-4-2-16,0-3-4 0,5-6-4 0,-1 4-1 0,6-1 6 15,-2-2 10-15,7 1 5 0,0-4 7 0,3 1 3 16,4 1 1-16,1 1 6 0,2-6-12 0,7-1-4 0,-2-3-16 16,3 0-3-16,6-5-8 0,-4 0-8 0,5-1 0 0,-2-5 2 15,2 0 0-15,-5-2-3 0,3-3 5 0,-3 0-4 0,0-2-3 16,-3-1 4-16,-4 3-3 0,0-4-5 0,1 4 6 15,-5-10-4-15,-3 6-3 0,-1-5-6 0,-3 3 4 0,-6-4-7 16,0-2 7-16,-4-5-8 0,-2 2-9 0,-5-1-4 16,-1 1-5-16,-4-1 8 0,-2-1-3 0,-3-1 4 0,-2 1-3 15,1 2 7-15,-3 1 5 0,2 2 6 0,-4 1 3 0,1 4-2 16,2 2 2-16,1 5-14 0,4 0-10 0,-1 7-6 16,6 2-3-16,-3 3-5 0,8-1-10 0,-5 5-5 0,3-1-13 15,-3 3 7-15,5-1 5 0,-5-1-9 0,-1 4-14 0,4-4 0 16,-6 3-11-16,8-4-11 0,-8 4-19 0,9-2-24 15,2 3-37-15,-1 5-19 0,-1-5-26 0,0 1-11 0</inkml:trace>
  <inkml:trace contextRef="#ctx0" brushRef="#br0" timeOffset="649.54">1054 9833 1992 0,'2'-11'7'0,"-2"-1"30"0,0 2 29 0,0 1 16 0,-2 2 25 0,2 0 2 0,-5 1 30 0,5 0 9 0,-6 3-3 16,4-1-31-16,-2 4-24 0,1 2-23 0,0 0-24 15,-1 1 5-15,3 4-30 0,-4 1-3 0,-1 1-3 0,1 2 5 16,-3 4-2-16,0 3 4 0,2-2 2 0,-1 3-4 0,-2-1-1 15,1 2-4-15,2 0 4 0,-4 2-7 0,3 0-2 0,-1-1 1 16,-1 3 3-16,0-1-11 0,-2 3 2 0,1-4-1 0,0 4-1 16,0-4 1-16,-1 1 2 0,0 0-1 0,0 0-4 0,-2-1 9 15,2-2-3-15,2 0 0 0,-1 0-2 0,-1-2 0 0,2 1-1 16,2-3 1-16,1 0-2 0,-2-5-4 0,5 1 2 16,3-3 0-16,-3-3 1 0,3 0 0 0,3-1 2 15,0-3 1-15,-1 1 7 0,4-1 0 0,0-2 3 0,1 0 0 16,2-3-2-16,2 1 2 0,0-2-2 0,2-1-3 0,3-2-6 0,1-1 4 15,-1-1-5-15,1 1 0 0,4-2 6 0,-1 3-9 0,2 0 1 16,-1 0 4-16,1 2 4 0,2-1-6 0,1 4 0 0,-2-2 4 16,2 4-8-16,0 0 9 0,-2 0-3 0,-3 0-2 15,3 0 6-15,-2 0-4 0,-5 0-3 0,-2 0 2 0,-5 3-1 16,-2-3-3-16,-1 0 8 0,0 0 0 0,-4-3-2 0,1 3 18 16,0 0 3-16,-1 0-4 0,3-2 14 0,-2-3-1 15,2 2-4-15,1-3 0 0,-3 1-4 0,3-3-12 0,-2 0 0 16,2-3 2-16,-3-2-13 0,0 3-2 0,2-4 1 15,-4 2-2-15,1-3-4 0,1-1 5 0,-3 1-5 0,0-1-4 16,-3 1 1-16,3-5 2 0,-3 1-1 0,-3 0 1 16,1-1-3-16,0-1 4 0,0-1-1 0,-3-3 5 0,2 4-9 15,0-4 4-15,1 1 0 0,0 0-1 0,2 1 9 0,-2-3-12 16,4 6 12-16,-7-3-10 0,3 4 15 0,-1 1-7 0,1 3-2 16,-1 3 2-16,-2 2-8 0,3 1 14 0,-1 5-10 15,1 0 5-15,2 3-2 0,0 1 0 0,-1 1 3 0,0 3-3 16,1 0 0-16,0 3-10 0,-1-1-11 0,3 3-3 0,-1-1-26 15,-1 0-14-15,-2 3-27 0,7-3-16 0,-4 3-42 0,7-2-45 16,1 2-38-16,1-7-30 0,0 5-93 0</inkml:trace>
  <inkml:trace contextRef="#ctx0" brushRef="#br0" timeOffset="1127.83">1011 9590 1863 0,'0'0'-24'0,"0"0"-3"15,0 0 57-15,0 0-7 0,-23-18 15 0,23 18 14 16,0 0 36-16,0 0 8 0,0 0 4 0,0 0-8 16,0 0-3-16,0 0 9 0,0 0-13 0,0 0-14 0,0 0-3 0,0 0 0 15,0 0 0-15,0 0-7 0,0 0-4 16,0 0-6-16,-17 8 3 0,17-8 3 0,0 0 5 0,0 0-9 16,0 0-3-16,0 0-3 0,0 0-1 0,0 0-2 0,6 16 0 15,-6-16 4-15,0 0-11 0,0 0-6 0,0 0 2 0,0 0-3 16,0 0-2-16,0 0-2 0,34 13-3 0,-34-13-3 0,0 0 6 15,0 0-4-15,53 1-15 0,-53-1 10 32,62-8-16-32,-62 8-19 15,0 0-3-15,0 0 0 16,63-52-5-16,-63 52-14 0,0 0-10 0,0 0-20 0,0 0-10 16,0 0-12-16,0 0-10 0,0 0-30 0,7-32-21 15,-7 32-33-15,0 0-33 0,0 0-25 0,0 0-8 0,0 0-73 16</inkml:trace>
  <inkml:trace contextRef="#ctx0" brushRef="#br0" timeOffset="1454.46">1113 9474 1920 0,'0'0'27'0,"0"0"18"0,0 0 13 0,0 0 16 0,-51-60 12 0,51 60 9 16,0 0 9-16,0 0-11 0,0 0-3 0,0 0-27 16,0 0-16-16,0 0-15 0,-11-24-11 0,11 24-1 0,0 0-1 15,0 0 3-15,0 0 1 0,0 0-9 16,0 0 7-16,0 0-5 16,0 0 6-16,0 0-19 0,0 0 18 15,0 0-5-15,0 0 3 0,0 0 11 16,0 0-14-16,0 0 1 15,0 0-17-15,0 0-16 16,-2-18 0 0,2 18-6-16,0 0 4 0,0 0 1 0,0 0-7 15,0 0-10-15,0 0-12 0,0 0-8 0,10-17-23 0,-10 17-2 16,0 0-25-16,0 0-33 0,0 0-17 0,0 0 9 0,0 0-34 16,0 0-67-16</inkml:trace>
  <inkml:trace contextRef="#ctx0" brushRef="#br0" timeOffset="1717.09">1206 9363 1688 0,'0'0'51'0,"25"-4"2"0,-25 4 29 0,0 0 23 0,0 0 23 0,0 0 18 0,0 0 10 0,0 0 8 16,0 0-26-16,0 0-9 0,0 0-29 0,0 0-26 15,0 0-20-15,0 0-22 0,0 0-9 0,16-13-23 16,-16 13-18-1,19 1 10-15,-19-1 29 32,0 0-17-32,0 0-40 15,0 0 8-15,0 0-20 0,0 0-26 0,0 0-20 16,6-14-28-16,-6 14-30 0,0 0-42 0,0 0-2 0,0 0-81 16</inkml:trace>
  <inkml:trace contextRef="#ctx0" brushRef="#br0" timeOffset="2437.23">640 8710 1799 0,'-11'-11'14'0,"0"-3"16"0,1 1 31 0,-4 3 26 0,3-2 23 0,-1 1 19 16,-1 2 7-16,0 0 18 0,-3-1 2 0,5 3-8 0,-3-1-13 16,4 2-12-16,1 0-15 0,1 3-12 0,3-2 3 15,2 2-14-15,0 1-17 0,0 1-3 0,3 1-22 0,-2 0-15 0,2 3-7 16,-1 1-3-16,1 4-10 0,0 3 1 0,-2 2 3 0,2 2-3 15,0 6 5-15,2-2 3 0,-2 3-1 0,0 2-7 0,1-2 2 16,-1 2-3-16,2-3-4 0,-1 0 1 16,-1 0-9-16,2-1 5 0,-2-1-2 0,0-1 5 0,0-2-7 0,3-1 1 15,-3-3 2-15,0-1-2 0,0 0 2 0,2-3-3 0,-2-3 6 16,1 1-7-16,-1-4 4 0,0 3 1 0,0-5-1 0,0 0 4 16,-1-2-1-16,1-1-1 0,-2 1-5 0,-1-5 2 0,1 0-13 15,-1-3 5-15,-2 1-10 0,2-2-7 0,-3-2 6 0,1-1-5 16,-1-3 0-16,3-1 1 0,-2-1 10 0,0-4-14 15,2-2 14-15,-3-3-1 0,1-1-4 0,2-5 8 0,-3-2 3 16,2-3-4-16,-2-1 3 0,0-7 9 0,1 2 6 0,2-5 3 16,-2 4 2-16,2 6-1 0,1-3 1 0,2 6 12 0,0 0-3 15,3 8-3-15,1 0-8 0,2 11 0 0,5-4 3 0,2 4-7 16,4 2-4-16,2 4-5 0,2 4 4 0,2 2 0 16,1 5-3-16,2 2 1 0,0 5-2 0,1 2 4 0,-2 3 4 15,-2 1 2-15,-1 4-9 0,0 1 3 0,-3 4 1 0,-2-6-1 0,-1 2-6 16,-5 0-1-16,-1 1-4 0,-4-2-7 0,2 5 5 15,-7-7 0-15,-1 8-5 0,-3 0 2 0,-3 3 6 0,0-6-4 16,-4 5 6-16,-4 1 1 0,1-3-3 0,-4 0 4 0,-2-2 3 16,-2 0-3-16,-2 0 2 0,2-3 4 0,-1-1-2 0,0-1 2 15,1-3 2-15,2-1-2 0,3-3 3 0,2-2 0 16,3-3-3-16,2 2 5 0,2-5-3 0,4 0 2 0,0-3-1 16,3 0 1-16,3 0 1 0,0-2 0 0,2 0-3 0,1-2-1 0,4 1 0 15,-1 2-4-15,5 2 4 0,1 0-1 0,2 2-2 16,4 3-2-16,1 3 1 0,0 1 1 0,-1 5 5 0,4 0 3 15,-3 1-6-15,-2 3 2 0,0-2 3 0,0 5 1 0,-2-3 2 16,-1 2-2-16,0-3-4 0,-4 3 1 0,1-3 0 0,0-1-2 16,-1-1-7-16,-2-2-3 0,0 0-24 0,1-5-17 0,-5 1-9 0,4-4-29 15,-4 1-21-15,5-6-33 0,-1 4-44 0,2-2-33 16,-1-4-18-16,0-1 1 0,3-2-57 0</inkml:trace>
  <inkml:trace contextRef="#ctx0" brushRef="#br0" timeOffset="2795.05">1078 8458 2033 0,'-3'-10'13'0,"-3"0"23"0,-2 1 28 0,3 6 23 0,3-1 9 0,-4 0 7 15,1 4-1-15,-6 0 0 0,6 1-13 0,-1 4-22 16,4 0-20-16,-2 1-13 0,0 3-6 0,3 2 5 0,-2 2 5 0,3-1 6 16,0 7 13-16,3-4 9 0,-3 4 2 0,1-2-1 0,3 1-1 15,4-1-2-15,-5 0-2 0,2 2-2 0,-4-5-11 0,6 1-9 16,-5-3-9-16,5 1-10 0,-4-2 3 0,2-2-11 15,-2 0-3-15,2-2-3 0,0-3 1 0,1 0-6 16,0 0-1-16,2-2 3 0,-3-2-8 0,0 0 7 0,4-2-1 0,-1 0 1 16,-2-4 0-16,4-1-1 0,-1 0 1 0,-1-3-6 0,2-2-3 15,2 1-9-15,-2-3-4 0,-2-1-11 0,1 0-3 0,-4 0 10 16,-2-2-7-16,0-2 6 0,-3 1 1 0,-3-3 2 0,0 2 4 16,-4 3 12-16,3-3-3 0,-4 0-4 0,0 4-3 0,2 3-3 15,-5 2 0-15,3 3-2 0,0 1-6 0,-3 2 0 16,1 4 1-16,1 3 1 0,1 0 8 0,-1 3 3 15,2 1-2-15,1 1 6 0,-1 0 5 0,4 3 1 0,-1-3-5 0,4 2-5 16,-2-4-1-16,2 0-6 0,2 0-15 0,2-1-10 16,-1-2-14-16,2 0-28 0,3-3-20 0,6 0-32 0,-4 0-34 0,3-3-23 0,-3-5 23 15,6 2-24-15,-2 0-48 0</inkml:trace>
  <inkml:trace contextRef="#ctx0" brushRef="#br0" timeOffset="3187">1263 8188 2198 0,'-8'-17'32'0,"7"-6"29"0,-6 6 22 0,6 0 24 0,-3 6 12 0,1-1 7 0,5 5 2 0,-2 0-4 16,3 6-29-16,0 5-29 0,2-3-23 0,-5 7-14 0,3-1-6 15,2 4 2-15,-5 2 6 0,0 2 9 0,0 2-2 0,0 2 4 16,0-2-1-16,0 3-9 0,1-1-4 0,-1-5-2 16,2 4-9-16,1-1 0 0,2 0-2 0,1 1 1 0,1 4-3 15,2-6 0-15,-3 6 1 0,1-5-13 0,-1 1-1 16,-3-2 1-16,3 1 2 0,-4-2-6 0,1-1 3 0,0-2 5 15,-1-1-5-15,0-2 4 0,1 0 2 0,-2-3-6 16,1-2 0-16,1 1 4 0,-3-4 1 0,3 0-4 0,-1-2 4 16,0 1 4-16,-2-1 5 0,0-4 1 0,2 0 2 0,0-3-5 15,1-3 2-15,-1-2-4 0,1-1 1 0,0-6-4 16,2-1-5-16,-2-2 5 0,0-1 3 0,2 1 11 16,1 0 10-16,-1 0 4 0,1 3 1 0,-1 5-3 0,0 2-2 15,4 0-6-15,-1 7-3 0,-1 1-13 0,-1 4-5 0,2 2-3 16,0 5-6-16,1 1 7 0,-1 4-6 0,1-1 8 15,0 4-5-15,-1 2 2 0,0 1-5 0,-1 4 2 0,0-2 2 16,-1-1-3-16,0 1 11 0,2-3-4 0,2 0-10 16,-4-1 0-16,4-4-16 0,-1-2-11 0,2 0-31 0,0-4-25 15,3-1-48-15,1 0-46 0,-1-3-41 0,-5-2-40 0,4-2-37 16,3-2 7-16,-2-2-35 0,-3-3-47 0</inkml:trace>
  <inkml:trace contextRef="#ctx0" brushRef="#br0" timeOffset="3607.94">1755 8241 2333 0,'-5'-7'22'0,"5"4"44"0,-3-1 31 0,0 0 19 0,-4 2 16 0,1-4 18 0,1 1 13 16,-1-2 15-16,0 2-9 0,-1-4-28 0,1 4-20 0,1-2-17 15,-1-1-12-15,3 4-18 0,3-3-20 0,0 5-17 0,0-4-10 16,0 8-20-16,0 0-10 0,0 1 2 0,-3 1-9 16,3 4 3-16,-3 0 5 0,-1 3 6 0,1 0-8 0,-2 0 10 15,2 0-7-15,-3 4-3 0,0-1 7 0,1 0-1 0,0-2 2 16,2-1-12-16,1 6 15 0,1-1-11 0,-1 0 10 15,4-5-3-15,-1-1-6 0,1 4 3 0,1-5 3 0,0-1 3 16,-1-1-10-16,3-2 7 0,-2 2-3 0,3-3 3 16,0 0 1-16,-1-2-3 0,5-1 3 0,-4-1 3 0,5 0-1 15,-1-1-1-15,-1-1-1 0,2-2-9 0,0 0 4 16,-1-3-13-16,-1 0-2 0,-1 1-5 0,0-5-4 0,-1 1 1 0,0 0-4 16,-4-2 6-16,0-3 2 0,1 0 8 15,-3 1 3-15,1-1 2 0,-2 3 4 0,0 0-2 0,0 1 4 16,-2 3 1-16,1 4 0 0,1 0-2 0,-2 1-2 0,2 3 0 15,0 0-2-15,0 0-2 0,-2 0 3 0,2 3 0 0,2-1-3 16,-2 1 8-16,0 2-3 0,2 1 0 0,-1 1 2 16,1 1 5-16,-2 3-3 0,3 0 0 0,-1 3 2 0,1-1-3 15,0-2-4-15,3 1 0 0,-3-3-2 0,2 2-10 0,0-4-17 16,0 0-10-16,-29 0-19 0,30-1-21 0,4-2-14 0,-4-3-26 16,2 1-34-16,1-1-34 0,-6-1-12 0,4-5-32 15,33-2 21-15,-31-2-8 0,-4-1-4 0,-1-2 1 0,1 1 9 16,0-5-2-16</inkml:trace>
  <inkml:trace contextRef="#ctx0" brushRef="#br0" timeOffset="3998.85">1962 8196 1672 0,'-3'-13'8'0,"1"-1"28"0,-4-3 24 0,1 0 24 0,2 3 26 0,1 1 24 0,-2 1 13 15,2-1 5-15,4 6 4 0,-2-2-17 0,4 6-24 16,-2 1-22-16,-1 2-26 0,3 5-19 0,-3-2-3 0,4 5 2 16,0-3-5-16,0 4-4 0,1-2 11 0,2 7 2 0,-2-4 0 15,2 5 0-15,3-3-7 0,-5 2-9 0,2-1-5 16,-3-2 2-16,2 0-15 0,0-2-1 0,-2 1 0 0,0-3-4 15,-2-1-2-15,0-1-3 0,-1-2 1 0,-1 0-12 0,1-1 6 16,0 3-4-16,-2-5 5 0,1 1-6 0,-1-1 0 16,0 0 0-16,2 0 0 0,-2 0 7 0,0 0 3 0,0-3 0 15,4 3-1-15,-4-3 4 0,0 3-4 0,3-3 2 0,-3 0-2 16,2 1 0-16,0-3-4 0,-1 1-2 0,1-8 0 0,1 5-4 16,-3-7 2-16,3 0 5 0,-3-1 0 0,2-2 3 15,-1 2-10-15,-1 2 6 0,2 0-5 0,0 2 8 0,-2 3 2 16,0 3-8-16,1 2 1 0,1 0-4 0,-2 2 8 15,0 2-7-15,4 0 6 0,-4 4 3 0,5 0-3 0,0 3 8 16,-2 0 0-16,3 3 7 0,1 3 7 0,4-3 3 0,-2 1 1 16,-1-3-5-16,3 6 6 0,0-6-4 0,-1 2 3 0,1-4-15 15,-2 2 6-15,1-1-6 0,2-1-4 0,-2-3-4 16,-2-1-3-16,3-1 4 0,-2-2-4 0,-1 0 5 0,-1 0-13 0,2 0-19 16,-3 0-29-16,2 0-25 0,-1-5-37 0,-1-4-39 15,-1 1-36-15,-4-3-31 0,1 2-24 0,-2 0-2 0,0-4 8 16,-2-1 0-16,1 4 41 0,-3 2 3 0,-2-1-9 15,3 4-33-15</inkml:trace>
  <inkml:trace contextRef="#ctx0" brushRef="#br0" timeOffset="8923.24">1509 9935 1775 0,'0'0'-33'0,"0"0"59"0,0 0 23 16,0 0 10-16,0 0 24 0,2-35 15 15,-2 35 59-15,0 0-49 0,0 0 55 0,0 0 0 0,0 0-4 16,0 0-4-16,0 0-17 0,-3-27 1 0,3 27-11 16,0 0-3-16,0 0-12 0,0 0-4 0,0 0-3 0,0 0-21 15,0 0-4-15,-9-20-2 0,9 20-9 0,0 0 1 0,0 0-5 16,0 0-17-16,0 0-7 0,0 0-1 0,0 0-2 15,0 0-5-15,0 0-13 0,0 0 1 0,0 0-5 16,0 0 4-16,25-11-22 0,95-17 14 31,-95 22-12-31,0 2 1 0,1 0-2 0,4-1 1 16,0-1-6-16,4 1 2 0,0-2-1 0,-3 2 5 0,4-2-5 16,-5 0 6-16,2 1-4 0,-2-2 4 0,-4 4 0 15,1-2-3-15,-4 0 8 0,-4 3-9 0,-1-3 4 0,-3 3-1 16,-4 1-2-16,-1 0-1 0,-2 1 4 15,-8 1 2 17,-21 1-6-1,21-1 23-15,0 0-5-1,0 0-4 1,0 0 12-16,0 0-4 0,0 0-3 15,0 0 1-15,0 0 5 0,0 0 3 0,-20-14 0 16,20 14-2-16,0 0 7 0,0 0-8 0,0 0-3 0,0 0 0 16,0 0-2-16,0 0-16 0,0 18 19 31,22 111-2-15,-17-104-13-16,-2 2 4 0,0 2 0 15,3-1 6-15,-1 2-1 0,-2 1-1 0,0-1 8 0,-1-2-5 16,-1 1 6-16,-1-2-2 0,2-2-6 0,-2 0-5 15,-2-3 0-15,1-2 1 0,-1-2-7 0,2 0 8 0,0-2-9 16,-3-4-4-16,3 1 3 0,0-2 8 0,0 0-9 0,-3-3 2 16,3 0-3-16,0-1-2 0,0 0-4 0,0-3 10 15,0-1-9-15,3-1-12 0,-3-1-5 0,0-1-11 0,3-3-19 16,-1 0-30-16,1-1-12 0,0-1-47 0,-1-4-25 16,1 1-28-16,3-4-20 0,-3-1-27 0,-1-1 0 0,1-5-6 15,-3 1 2-15,0-4 18 0,0 2 21 0,-3-2 19 16,0 2 27-16,-3 1 36 0,1 4 20 0,-2-2 35 0,4 5 15 15,-3 2 22-15,1-1 14 0,-1 7 14 0,-2-1 8 16,0 3 1-16,2-1 13 0,-5 5 7 0,1-2 13 0,1 1 6 16,-2 1 7-16,1 0 7 0,1-1 2 0,2 4 4 15,0-4-2-15,0 1-4 0,4 2-2 0,3-1 2 0,-2 0-3 16,2 1-6-16,2-1-1 0,-2 4 4 0,0-5 9 0,3 5 4 16,-1 0 0-16,-1 1 11 0,1 3 8 0,0-3 5 15,-1 5 4-15,1-3-4 0,-2 1-10 0,4 1-11 16,1-1-3-16,0-2-24 0,1 2-8 0,-1-2-7 0,0 1-12 0,2-1-6 15,0 1-4-15,-1-4-2 0,-1 2 1 0,0-1-7 16,2-1-21-16,0-3-15 0,-1 2-23 0,-1-5-13 0,0 0-34 16,2 0-26-16,-2 0-38 0,0 0-43 0,-2-3-17 15,5 0-24-15,-3-5 25 0,1 3-32 0,-1 1-20 0</inkml:trace>
  <inkml:trace contextRef="#ctx0" brushRef="#br0" timeOffset="9265.15">2302 10095 2082 0,'6'-7'20'0,"0"3"25"0,-1 0 23 0,0 2 30 0,-3 2 30 16,-1 0 9-16,1 2 16 0,-2 1 23 0,0-3-14 0,0 3 0 16,0 1-3-16,-2 1-12 0,4-2-12 0,-1 1 15 0,-1 1 0 15,2 0-14-15,-2 0-3 0,3 0-2 0,-3 3-4 16,4-1-16-16,-4 1 0 0,-2 3-16 0,0-1 18 0,2 0 1 16,-3-1 5-16,-2 2-7 0,2-2-14 0,0 1-5 0,0 0-16 15,-1-2-9-15,0-2-29 0,1 2-8 0,1-3-10 16,-1 1-12-16,1 1-2 0,-1-3 2 0,2 0-6 0,-1-1 3 15,2 1-4-15,-2-3-1 0,1 2 3 0,1-2-2 0,0 1-8 16,0-2 6-16,0 2 6 0,-2-4-6 0,2 2 3 16,0 0-5-16,0-2-1 0,0 2-10 0,-3 0-4 0,3 0-14 15,0 0-8-15,0 0-18 0,0 0-24 0,0-1-2 16,-2-1-17-16,1 1 9 0,-2 0 1 0,0-2 1 16,1 2-10-16,-1-3 12 0,0 1 14 0,0-1 3 0,-1 2 5 15,1-1-1-15,3 3-13 0,0-3 4 0,-3 1 6 16,3 1-8-16,0-1-24 0,3 2-22 0,-3-3-29 0,3 1-18 15,-1-2-13-15,1-1-27 0,-1 3-27 0,1-1-12 0,0-2-2 16,-3-2-12-16,3 4 16 0,-1-1-58 0</inkml:trace>
  <inkml:trace contextRef="#ctx0" brushRef="#br0" timeOffset="19576.78">606 10962 1578 0,'-2'0'9'0,"0"5"21"0,2-3-39 0,0-2 58 0,-1 0-32 0,1 1 6 0,0-2 24 0,0 6 8 16,1-7 1-16,-1 4 0 0,2-4 45 0,-2 0-39 0,2 2 44 0,0-5 3 15,-4 7-8-15,4-4 5 0,-4 2-5 0,4-4 2 0,-6 4 3 16,6 0-13-16,-2 1-1 0,2 4 5 0,-2-5-1 16,2 2-11-16,1-2 9 0,-3 1-14 0,5 1-3 0,-5 0 4 15,3-2-3-15,-3-2-6 0,0 0-11 0,0-1 4 0,0 0-12 16,0-3-5-16,0 2-4 0,0-5-7 0,0 5-10 16,2-5-4-16,-2 6-7 0,1-5-3 0,-1 3-7 15,0-1-4-15,0 0 0 0,-1-1 3 0,1 2-4 0,-2 0-1 16,2-1 0-16,-3 1 3 0,0 2-2 0,-2-2 6 15,-1 2-6-15,-1 0-2 0,1 2 1 0,-5 0 2 0,0 1 2 16,-2 0-3-16,-1 1 2 0,-2 3-6 0,-1-1 2 0,-2 3 2 16,-2 0 0-16,1-1 1 0,2 5-5 0,-1 0-1 15,3 1 2-15,-1-2-1 0,1-2 4 0,4 4 2 0,2-4-3 16,2 4-3-16,2-7 2 0,0 1 2 0,4-1-2 0,-1 3 5 16,3-3-2-16,0 2-4 0,3-1 3 0,-1 4 6 15,4-1 1-15,0 2-1 0,2 1 3 0,2 0-1 0,2-4 1 16,-2 4 4-16,3-2 3 0,2 0-6 0,-2 0-2 15,3-3 4-15,0 2 0 0,1 0-11 0,-1 0 7 0,1-3-8 16,2 1-1-16,-1 1-3 0,-1 0 3 0,-1 1-7 16,-1-1-2-16,0-2 9 0,-3 4-13 0,-2-2 7 0,-1-1-8 15,-2 2 8-15,2 1-7 0,-4-2 4 0,-2 1 5 0,-3 0-1 16,0 1-1-16,0 1-1 0,-100 79 24 16,82-82-7-16,0-1-4 0,-1-3 0 0,2 1 0 0,-1-2-2 15,3-1 5-15,2-1-4 0,0-3 0 0,2-1 0 16,3 1 0-16,3-3-1 0,-1 0-1 0,0-1-7 0,3 0-7 15,1-4-5-15,2 0 4 0,-3-1-13 0,3 0-13 16,3-4-11-16,-1 0-17 0,-2 1-3 0,3 1-14 0,0 3-7 16,0-2-29-16,0 3-4 0,0 0-25 0,-1 5-21 0,1 3-22 15,2 0-23-15,-2 0-31 0,2-3 14 0,1 5-26 0,0 3-54 16</inkml:trace>
  <inkml:trace contextRef="#ctx0" brushRef="#br0" timeOffset="19984.99">779 11153 2041 0,'2'1'14'0,"1"-1"18"0,-6 1 18 0,3-1 14 0,0 3 23 15,0-3 15-15,0 2 17 0,-3-2 16 0,3 0-5 0,-2 0-11 16,2 0-13-16,0 0-10 0,0 2-17 0,2-2-11 16,-1 2-13-16,1-4-16 0,-2 2-7 0,6 0-4 0,-6 0-4 15,3 2-4-15,3-1-5 0,-4 0-2 0,14 7 7 0,-11-4-20 16,1 0 2-16,0-1 4 0,1-1-8 0,-1-2 0 0,-1 4 0 15,1-4 2-15,5-2-4 0,-6 0 6 0,1 0-8 16,-2 0 0-16,3 0-10 0,-4-5-3 0,2 2-8 0,0-2-7 16,-2 0 3-16,-1-2-6 0,-1 1-1 0,3-3 5 0,-4 1 9 15,1-3 8-15,-2 2 4 0,1 1 10 0,-2-4 0 16,0 2-4-16,-1 0 6 0,0-2-4 0,-2 3 7 0,0-1-7 0,-2 4 5 16,0-1-3-16,1 3-4 0,-59 7 9 31,57 7 1-31,-1 1 12 0,1 3 2 0,-2 2 2 15,4 4 0-15,0 0 7 0,1 1 8 0,5 0-1 16,-3 1 3-16,6 1-7 0,-3-5 9 0,7 4 11 0,-2-4 6 16,0 2-3-16,2-3-5 0,2 0 1 0,-1-2-4 0,0-1-1 15,-2 0-12-15,2-3-14 0,0 1-6 0,0-2-6 0,0-1-6 16,3 0-14-16,-11-7-26 0,0 0-16 0,0 0-23 16,0 0-23-16,0 0-28 0,0 0-38 0,0 0-25 15,0 0-29-15,0 0-10 0,0 0-21 0,66-14 24 0,-66 14-14 16,0 0-1-16,0 0-29 0</inkml:trace>
  <inkml:trace contextRef="#ctx0" brushRef="#br0" timeOffset="20192.83">1057 10930 1735 0,'2'-19'6'15,"-2"-3"21"-15,0 9 13 0,8-3 22 0,-6 2 12 0,4 4 0 16,-5 3 0-16,4 4 9 0,-5-4 3 0,0 12-13 0,0-5-7 16,-3 7 0-16,4 0 1 0,-4 6 1 0,6 1 19 0,-4 4 2 15,6 2-4-15,-4-4 0 0,4 8 10 0,-2-5-4 16,2 5-11-16,1-2-2 0,-1 1-18 0,3-3-13 15,-5 3 1-15,2-2-15 0,-2-1-14 0,2 0-15 0,-1-1-2 0,-1 0-3 16,1-3-6-16,-3 1-26 0,1-5-13 0,-2 3-26 16,3-4-15-16,-1 2-36 0,1-4-27 0,2 1-33 15,-2-5-19-15,1 2-2 0,1-6 20 0,-3 2-27 0,1 0 30 16,7-3-7-16,-4-5-24 0,-2 2 2 0</inkml:trace>
  <inkml:trace contextRef="#ctx0" brushRef="#br0" timeOffset="21296.59">1252 11141 1720 0,'2'-18'36'0,"-1"7"9"0,2 0 30 0,-3 1 21 0,0 4 18 15,0 1 22-15,0-1 8 0,0 6 0 0,0 0-17 0,2 0 0 16,-2 2-24-16,0-2-18 0,0 2-15 0,0 0-18 0,0-1 2 16,0 2 7-16,0-2-7 0,0 4-5 0,0-2-2 0,0 2-1 15,0-2-5-15,0-1 2 0,0-2-3 0,0 0-4 16,0 0-4-16,0 0-7 0,0-1-4 0,1-1-1 0,1-2 4 16,1 1-3-16,3 0-11 0,1-3 1 0,1 0-11 0,1-1 4 15,1 0-2-15,-1-1-1 0,2-1 1 0,-3 1-4 0,-3 0 6 0,1 0-8 16,0 0 4-16,-4 0 2 0,1 1-5 0,-1 3 1 0,-2-3-3 15,-2 3-1-15,-1 2-3 0,-1-1-3 0,-1 0 3 16,0 3-6-16,-3-3 4 0,0 3 2 0,-1-2-2 0,1 2 5 16,1 0-1-16,-2 0 4 0,1 4-1 0,2-3 8 0,-1 2 7 15,4 2-1-15,0-1 2 0,1 8 0 0,-4-5 5 0,6 5 6 16,-3 0 5-16,3 3-4 0,-3 3 7 0,3-2 0 16,-3 4 7-16,3-7 6 0,0 7-1 0,0-3-6 0,3 0 1 15,-3-2-5-15,3 0-4 0,-3-4-3 0,3 0-9 0,-3 2-8 16,5-4-3-16,-4 0 1 0,4-2-2 0,0-3-6 15,3 3-15-15,0-4-30 0,4-3-21 0,3 0-10 0,4-3-41 16,1 0-27-16,1-2-26 0,2-1-25 0,-4-3-19 16,-1 2 15-16,-1-2 2 0,-1-2-16 0,1-2 29 0,-1 0 7 15,2-4 47-15,2 1-6 0,-4-2 53 0,4-1 15 0,-2-2 23 16,1 2 42-16,-6-1-21 0,-1 2 84 0,-7 0-46 16,-2 6 57-16,-3 0-4 0,0 3 17 0,-3-2 17 0,0 2 1 15,-2 4 55-15,3-5-52 0,-2 5 56 0,1-4-11 16,0 2-18-16,-1 1-2 0,-2 3-5 0,1 4-6 0,-4-6-24 0,1 10-7 15,0-6-35-15,3 3-8 0,0-1-4 0,-2 3-8 16,2 1-9-16,0-1 1 0,0 3-2 0,-1-2 1 16,1 2 5-16,-4-2 0 0,4 4 11 0,-1-4-5 0,1 4 7 15,0 0-1-15,1 1 6 0,2 2 3 0,0 3 1 16,1-2-2-16,-1 1-9 0,2 1 2 0,0-2-13 0,2-3 0 16,-1 2-11-16,1-4 4 0,4 2-7 0,-3-5 3 15,4 2-3-15,-1-3-1 0,4 1-1 0,0-4-17 0,2 2-9 16,3-3-32-16,-2-3-19 0,0 2-31 0,4-4-23 0,0 1-21 15,3-3-31-15,0-2 2 0,-4 0-28 0,3-1-4 16,-3-2 7-16,1-1 15 0,-6-3 11 0,3 3 6 0,-4-4 21 16,-2 4 4-16,1-5 45 0,-1 4 22 0,0-6 29 15,-1 4 28-15,-2-3 24 0,-3-2 30 0,1 0 27 0,-3 0 26 16,2 0 16-16,-2-3 21 0,1 8-4 0,1 0-5 16,0 4 17-16,-2 3-8 0,0 4-15 0,0 4-17 0,-2-3-22 15,-1 9-17-15,1-2 1 0,-1 4 4 0,0 0-23 0,0 3-2 16,0 0 3-16,1 6-1 0,2-1 9 0,0 1 2 15,2 3 1-15,0 0-10 0,2 2-2 0,-1-6-2 0,0 0-3 16,2 1 2-16,0 0-2 0,0-3-4 0,1 4-6 0,0-2-2 16,-1-1-8-16,1 2-1 0,-1 3-1 0,-2-3-6 15,1 0-10-15,-1 0-11 0,1-2-25 0,-1-3-21 0,-1-1-15 0,1 0-31 16,2-2-39-16,-2-3-30 0,-3 0-28 16,0-1-14-16,-3 2-18 0,1-6-11 0,1 0 26 0,-1-2-25 15,-3-2 51-15,-4 0 6 0,3-5 5 0,1-1 13 16,0-3 13-16,0-2 27 0,-1 2 2 0,-3-3 93 0,4-3 41 15,0 2 71-15,2-2 20 0,1 5 31 0,-3-1 48 0,-2 3 32 16,2 2 16-16,0 0-9 0,5 4-31 0,-3 2-30 16,0 3 31-16,3-2-15 0,0 3-10 0,1 0-20 0,1 0-13 15,-2 1-28-15,0-1-21 0,-2 0-18 0,2 0-21 0,4 0 2 16,-1 0-11-16,2 0-10 0,4 0-9 0,-1 0-4 16,3 0 1-16,3 0-4 0,2-1 1 0,0 1-8 15,-2-1-7-15,3 1 6 0,-1-4-14 0,2 4-5 0,-2-3-21 16,1-2-1-16,-1 0-7 0,-1 2 2 0,0-3 1 15,-3-1-1-15,-2 3 9 0,0-4 12 0,-3 4 16 0,0 0-1 16,-4-3 9-16,0 2 1 0,-3-1 3 0,3 2-1 0,-3-2 2 16,-3 0 1-16,0 1 15 0,3 2 8 0,-5-2 13 15,3 5 3-15,-5-6 1 0,5 6 5 0,-1 0-3 0,0 0-4 16,1 0-12-16,2 0-10 0,-3 3-11 0,3 0-2 0,0 1 2 0,0 5 2 16,0-1 2-16,0 5 1 0,0 1 9 15,0-3 2-15,0 4 1 0,0-3 4 0,3 2-5 0,-3-2-6 16,0 0-1-16,2-2-5 0,1 3-3 0,-1-2 2 0,-1 5-4 15,1-5-9-15,2 2-1 0,-1-6-10 0,1 5-19 16,-1-3-19-16,3 0-23 0,-3-2-34 0,4-2-30 0,-3-1-24 16,-1 0-39-16,-3-1-18 0,2-2-13 0,1-2-20 0,-3-4-8 15,0 1-36-15</inkml:trace>
  <inkml:trace contextRef="#ctx0" brushRef="#br0" timeOffset="22175.31">2125 10725 2025 0,'-3'-17'17'0,"0"8"23"0,-1 5 13 0,-2 2 2 0,3 2-5 16,-2-2 6-16,0-1 0 0,1 5 9 0,2-1-19 0,-1 3-20 0,0 0-13 16,1 3-8-16,-4-1 11 0,4 0-7 0,-1 2-5 15,1-1-4-15,-1-1-8 0,-1 1-9 0,2 2-11 16,1-1-11-16,-1 6-22 0,-1-6-17 0,1 7-21 0,2-9-24 16,2 2 32-16,-1-3-49 0,1 0 35 0,1 0-1 15,-1-5 16-15,5 4 17 0,-3-9 28 0,-1 8 22 0,3 2-26 16,-1-3 71-16,4 1-9 0,1-1 43 0,-1 1-17 0,1-1 68 15,1 7-39-15,-5-9 14 0,4 4 26 0,-1-4 18 0,-1 0-1 16,-3-1-5-16,1-2 34 0,1 3-39 0,0-5 45 16,-2 5-3-16,2 1-4 0,-4 1-17 0,0 5-8 0,0-4-4 15,-3 2-1-15,2-5-13 0,-1 3 5 0,2-3-10 0,-1-3-16 16,-1 3-8-16,1-5 2 0,1 6-8 0,0-5-4 16,1 8-14-16,-1-2-7 0,0 4-4 0,2-2 1 0,1 5-5 15,-3-1-8-15,0 1-9 0,4 5-11 0,-4-3-3 16,0 1-6-16,2-3 3 0,-2 2-5 0,3-5-2 0,-3 1 2 15,2-1-1-15,0-3-4 0,-2 0 8 0,3 2-3 16,0-2-5-16,-1 2 2 0,0 0 0 0,1-1-2 0,-1-2-2 16,-1-1 0-16,1 0-9 0,0-1-3 0,-3-4-28 0,3 0-7 15,-1 0 3-15,1 0-9 0,-1-1-9 0,0-1 4 16,2-1-4-16,-3 1 6 0,1 1 24 0,-1 0 5 0,-1-3-8 16,-1-3 10-16,-1 0 8 0,-1 0-1 0,-1-2 8 0,-1 0-2 15,-2 1 8-15,2-1 0 0,-6 0 6 0,4 4-2 16,-2-1-1-16,1 3 1 0,1 0-2 0,-2 2 5 0,0 1-5 15,4 4-2-15,-4 0 0 0,3 0 2 0,-1 6 4 0,-3-3 4 16,3 2 3-16,-1 0-1 0,1 4 4 0,2-4 5 0,-3 2-1 16,4-1 0-16,2-1 3 0,0 2 0 0,2 0 4 15,2-3-1-15,-2 4-3 0,1-5 6 0,0 1 2 0,2 0 0 16,0 0-3-16,-2-3-10 0,2 2-1 0,1-2-3 0,-1 3 3 16,1-4-11-16,-1 0 0 0,2 0-4 0,2-4 1 0,-5 2 3 15,4-1-1-15,-1-3 4 0,2 2-6 0,-4-1 2 16,5 0-3-16,-4 1 1 0,3-3 5 0,-3 1-1 0,3 1-7 15,-3-3 3-15,0 1-1 0,3 0 5 0,0-2 2 16,-1-1 0-16,4 1-9 0,-2 2 2 0,1 0 4 0,1 1-3 16,-2-1 6-16,1 1-1 0,-2 4-8 0,-1 2 4 0,0 0 5 15,-4 1-3-15,-1 0-1 0,4 4 3 0,-5-2-6 0,1 4 0 16,-1-1 6-16,-1-1-4 0,1 1 1 0,-2 1 8 16,0-1 2-16,0 0-7 0,0-1 5 0,-2 0 2 0,1 2 0 15,-1-4 2-15,2 1-3 0,0 0-4 0,0 0-1 0,-2-3-1 16,1 3 4-16,1-1-7 0,-2 0 1 0,2-3 0 15,0 0 0-15,0 0 0 0,0 0-7 0,2 0-4 0,-1 0-6 16,1 0-4-16,1-2-9 0,2 4-6 0,-2-5-2 0,2 3-2 16,0-5 4-16,2 3 14 0,0-3 1 0,-2 1 4 0,1-1 10 15,3-1 1-15,-4 1 4 0,3-2 8 0,-1 4 1 16,-1-1-14-16,2 1 8 0,-2 2 1 0,0 1 3 0,1 0 5 16,-4 3 5-16,3 0-3 0,-1 2 3 0,-5 2 11 15,3 0-4-15,-3 0 0 0,3 3-1 0,-3-2-1 0,0 0-7 16,0 0 1-16,0 2-3 0,2-1-14 0,-2-1-9 0,1 3-18 15,3-4-28-15,2-3-27 0,2 3-63 0,-4-2-46 16,-2 2-31-16,1-6-27 0,7 3-19 0,-2-8 22 0,-2 7-74 0</inkml:trace>
  <inkml:trace contextRef="#ctx0" brushRef="#br0" timeOffset="22326.16">2887 10792 2494 0,'-8'-7'10'0,"5"4"32"0,-3-3 9 0,12 6 32 0,-14 0 9 0,5-2 13 16,1 5 20-16,4-4 1 0,-2 6-5 0,0-6-28 0,3 4-14 16,-1-5-29-16,4 3-11 0,0-3-17 0,4 0-14 15,2 0-6-15,-2-2-20 0,4 1-25 0,-1-3-15 0,3 4-33 16,-4-5-39-16,-1 7-46 0,-11 0-52 0,0 0-65 16,0 0-30-16</inkml:trace>
  <inkml:trace contextRef="#ctx0" brushRef="#br0" timeOffset="22717.93">3137 10704 2082 0,'0'0'46'0,"0"0"16"0,22-44 31 0,-22 44 26 0,0 0 24 16,0 0 22-16,0 0 19 0,0 0-3 0,0 0-5 15,0 0-17-15,-17-21-26 0,17 21-15 0,0 0-26 0,0 0-19 16,0 0-22-16,0 0-9 0,0 0-15 0,-32-24-7 15,-17 29-5 1,49-5 9 0,0 0-3-16,0 0-1 0,0 0 5 0,0 0 6 15,-22 30 5-15,22-30-3 0,0 0 3 0,0 0 6 16,0 0-6-16,0 0-2 0,0 0 2 0,0 0-9 0,57 76-5 16,-57-76 4-16,46 42-9 0,-31-32-3 0,-2-1-5 15,1 1-2-15,-4-3-1 0,4 30-11 31,-14-37-20-15,0 0-9-16,0 0-10 0,0 0-10 0,0 0-17 16,-54 60-16-16,54-60-22 0,0 0-21 0,0 0-13 0,0 0-29 15,0 0-22-15,0 0-23 0,0 0-7 0,-55 0-11 0,55 0-7 16,0 0 36-16,0 0-38 0,0 0 54 0,0 0 11 16,0 0 30-16,0 0 34 0,-10-58 23 0,10 58-8 15,0 0-43-15,0 0 45 0,0 0-25 0</inkml:trace>
  <inkml:trace contextRef="#ctx0" brushRef="#br0" timeOffset="22950.7">3182 10719 1767 0,'173'-82'-13'0,"-156"79"66"0,-2 4-22 0,-7-2 22 0,1-2 22 0,-1 1 27 0,-5 0 34 16,-1 1 37-16,-2 3 37 0,-3-1-34 0,-4-1 41 0,2 2-16 15,-2 1-20-15,-1-3-21 0,-2 5-28 0,-4-5-19 16,6-5-14-16,-3 4-29 0,3-5-17 0,0 5 4 0,2-5 5 16,1 6 8-16,0 0 2 0,4 3-14 0,-3-2-5 0,4 3 0 15,0 2-5-15,0 2 0 0,0 0 3 0,2 2-5 16,1 3 1-16,-1-2 1 0,-1 4-4 0,3 0 0 0,-1 2 6 15,-1-2-8-15,2 2-8 0,1-4-9 0,1 1-4 16,-1 0-3-16,0-3-2 0,0 1-2 0,1-1-5 0,0-6-2 16,2 4-11-16,0-4-4 0,0-2-42 0,4-1-29 15,-4-7-38-15,2 5-49 0,2 0-47 0,-2-2-48 0,-2-7-33 16,2 4-42-16,-3 7-6 0,0-9-21 0,-1 0 42 16,1 2-8-16,-4-4-36 0</inkml:trace>
  <inkml:trace contextRef="#ctx0" brushRef="#br0" timeOffset="23264.21">3534 10623 2307 0,'-2'-8'20'0,"0"4"18"0,2 1 27 0,0 0 17 0,-3 3 25 0,0 0 13 0,-1-1 15 15,4 1 16-15,0 4-18 0,0-2-12 0,0 3-14 16,0-3-9-16,0 1-16 0,0 0-7 0,4-2 2 0,1 1-10 16,0-2 5-16,1 2-4 0,-1-3-10 0,3 7-4 15,0-5-12-15,1 4-7 0,-4-2-12 0,3 3-8 0,-2-2-8 16,-1 4 3-16,1-2-4 0,-3-1-5 0,1-1 0 0,-1 2 2 15,-3-2-5-15,3 1-3 0,-3-2 4 0,0-1-7 16,0 2-1-16,-3-2 6 0,3 1-1 0,0-3-1 0,0 0 5 16,-2 0-1-16,1-3-6 0,-3 1 0 0,3-4 4 15,-1 1-7-15,2-2 6 0,-3-3 1 0,3 1 3 0,0-1 1 16,3-3 9-16,2 2-3 0,0-5 3 0,7 3 9 0,-4-4 0 16,5 1 9-16,1 3-5 0,2-2 17 0,1 3-6 15,-1-1 6-15,2 4 0 0,-6 1-12 0,4 3-2 0,-5 2-7 16,0 2-4-16,-1 3-17 0,-2 3-9 0,-4 3-25 15,1 1-17-15,0 2-40 0,-4 8-63 0,-2-2-100 0,-10 11-102 16,0-6-128-16</inkml:trace>
  <inkml:trace contextRef="#ctx0" brushRef="#br0" timeOffset="26030.61">453 11812 1264 0,'-4'2'12'0,"8"-2"7"0,-4-2 7 0,0 2 8 0,0-5 2 16,0 5 2-16,0-4 1 0,0 4 1 0,0-3-11 0,-4 3-5 16,4 0-2-16,0 0 1 0,0 0-10 15,0 0 20 1,0 0 24 0,0 0-44-16,0 0 49 0,0 0 2 15,0 0-8-15,0 0-20 16,0 0 9-16,0 0-3 0,0 0-4 0,0 0 2 0,0 0-3 15,0 0 7-15,0 0 0 0,0 0-2 0,0 0 0 0,0 0-2 16,0 0-2-16,0 0-3 0,0 0-4 0,0 0-2 0,0 0 4 16,0 0 7-16,0 0-6 0,0 0 3 0,0 0 0 0,0 0 2 15,0 0 0-15,0 0-3 0,0 0-6 0,0 0-4 0,0 0 8 16,0 0-2-16,0 0 5 0,0 0-1 0,0 0 3 0,0 0 3 16,0 0-2-16,0 0-3 0,0 0-4 0,0 0-2 15,0 0 3-15,0 0 0 0,0 0 0 0,0 0 1 0,0 0 0 16,0 0-2-16,0 0-5 0,0 0-6 0,0 0-6 0,0 0 1 15,0 0-17-15,20 3-3 32,7 52 6-17,-12 7 13 17,-15-62 3-17,28 111-2 1,-28-111 4-16,0 0-1 15,65 58-34-15,-65-58-20 0,0 0-24 16,0 0-37-16,0 0-27 0,90-9-33 0,-73 1-39 0,2-1-34 16,-5-4-28-16,-4 1 13 0,4 2-29 0,-3-3-37 0</inkml:trace>
  <inkml:trace contextRef="#ctx0" brushRef="#br0" timeOffset="26234.14">439 11591 2057 0,'-11'-3'11'0,"3"-1"20"0,-1 3 14 0,4 2 15 0,2-1-1 0,0-1 8 0,3 1 6 0,0-2 5 16,-2 2-6-16,4-2-15 0,-2 2-13 0,1 0-13 0,-1 2 4 15,2-1-8-15,1 0-1 0,0 2-9 0,0-1-3 0,2 3-7 16,1-1 2-16,1 0-2 0,-1 2-7 0,-1-1-10 0,3-1-27 16,-1 3-10-16,3-2-31 0,-2 2-24 0,4-1-32 15,-2 0-20-15,-2-3 3 0,1 0-21 0,4-1-13 16,-3 3-45-16</inkml:trace>
  <inkml:trace contextRef="#ctx0" brushRef="#br0" timeOffset="26452.53">684 11593 2017 0,'0'-1'17'0,"0"1"17"0,-3-1 7 0,0 2 8 0,3 3 6 0,0-4 9 0,0 1 15 0,-2 1 26 16,-3 3-14-16,5 0 1 0,-3 4 7 0,5 1-3 0,-2 4 3 15,1 5 6-15,4-1 4 0,0 4-19 0,3 2 8 0,-3 0-15 16,6-2-5-16,-2 4 0 0,1-2-6 0,-3-3-17 0,3-1-20 15,-3 0-1-15,-1-2-14 0,5 0-4 0,-5-3-9 0,1-1-1 16,-4-1-4-16,5 2-9 0,-2-6-11 0,0 3-22 0,-4-4-15 16,3 0-20-16,-5-2-37 0,3-6-34 0,-3 3-46 0,3 2-23 15,0-3-27-15,-1-2-19 0,-4 0 29 0,2 0-23 0,3-2-18 16</inkml:trace>
  <inkml:trace contextRef="#ctx0" brushRef="#br0" timeOffset="26966.72">718 11884 1720 0,'-10'-9'19'0,"2"0"23"0,-1 5 11 0,4-2 25 0,0-2 18 0,2 5 9 16,0 0 23-16,1 0 15 0,2-3-17 0,-2 5-20 0,4-2-1 16,-2 3-22-16,3-2-10 0,2 2-4 0,3 0-15 0,0-1-15 15,6 2-3-15,-1-2 0 0,4 1-13 0,1-2 3 16,2 2-11-16,2-1-2 0,-1 0-11 0,1-2 2 0,2 0 2 16,-1 1-2-16,-2-1-1 0,1-3-3 0,-2 4 4 0,0-3-5 15,-1 3 1-15,-5-2 4 0,0 0-4 0,-3 0-3 0,0 1 6 16,-3 0 1-16,-3-2-2 0,0 2-1 0,-2-2 11 15,-1 2-7-15,-2 1-2 0,-2-4 4 0,-1 3-2 0,-1-2-3 16,0 0-4-16,-3 0 3 0,0-1-6 0,-1 1 3 0,-2-1-3 16,0 1 4-16,1-1 3 0,0 1-5 0,-1 2 6 0,-1 1 1 15,3 0-5-15,0 1 0 0,0 1 5 0,2 1-5 0,-2 3-1 16,3-1 11-16,0 3 6 0,2 0 7 0,-3 2 9 0,2 1 3 16,0 2-4-16,1 0 10 0,3 3 3 0,0-1 1 15,-3 0 1-15,6-2-5 0,-3 5-9 0,3-4 4 16,1 0 8-16,-1 1 2 0,1-5 9 0,-1 2 3 0,-1-2-6 0,1 0-3 15,4-4 6-15,-6 4-2 0,6-7-7 0,-3 6-6 0,2-6-16 16,-1 2-7-16,3-1-7 0,0 0 5 0,1-2-5 0,-1 2-10 16,4-4-4-16,-2 0-3 0,0 2-2 0,3-5-18 0,-6 4 3 15,8-4-14-15,-7 2-5 0,3-4-2 0,-2 3 5 0,-1-4 2 16,-1 1 3-16,0-1 10 0,0 0 3 0,-4-3 9 16,0 1 5-16,-3-4 8 0,2 3 0 0,-2-2-4 0,0 0 2 15,0 1 6-15,-2-1-2 0,2 2 4 0,0 0-3 0,0 3 1 16,0 3 2-16,0-2-2 0,0 6 1 0,0-1-3 0,0 2-1 15,2 5 4-15,-1 0 8 0,1 0 2 0,1 1-4 0,-1 4 2 16,-2-1 3-16,7 2 4 0,-5 0-6 0,1 1-3 0,0-4-5 16,2 2-4-16,-3 1 2 0,3-2 6 0,-2 1-8 15,4-1 0-15,-3-2-2 0,2 1-19 0,-3-1-14 0,2-2-20 16,0 2-26-16,-2-3-34 0,3-4-29 0,-4 2-38 0,4-2-20 16,0 1-16-16,-2 0-17 0,2-1-9 0,0-5 32 0,2 2-13 15,-3 2 2-15,-2-5-18 0,0-2-3 0</inkml:trace>
  <inkml:trace contextRef="#ctx0" brushRef="#br0" timeOffset="27329.85">1247 11683 1879 0,'-5'-18'-29'0,"-4"-4"54"0,4 4-40 0,-1-6 28 0,0 0 8 0,1 0 28 0,0 2 2 15,8-1 4-15,-9 3 41 0,9 2-40 0,-6 5 38 0,3 2-29 16,0 3-3-16,-3 5-32 0,4 3 4 0,-4 4 3 0,6 5-4 16,-1 1-8-16,1 4 10 0,0 3 9 0,4 5 1 15,-1 2 9-15,2 3 4 0,-2 2 7 0,2 3-6 0,0-3-4 16,0 0-8-16,1 2-8 0,-4-2-1 0,3-5-7 0,-3 3-11 15,4-5-16-15,-4-4 3 0,0-1-4 0,1 0 1 16,-3-5 3-16,2 2-7 0,-2-4 2 0,-3-1 3 0,3-4 3 16,-3 1-5-16,0-2 4 0,0-3-3 0,0 1 0 0,0 0 14 15,-3-2 3-15,0-2 0 0,-2-1-2 0,2 1 5 16,0-4-2-16,0 0 4 0,-2-2-3 0,0-3-10 0,2 0-4 16,0-4-1-16,-2-1-2 0,2-2-5 0,3-1 1 15,0-3-2-15,-3 0 0 0,3 3 4 0,3-1 4 0,-1 3 4 16,1 3-4-16,3 2 3 0,-3 3-2 0,5 6 3 15,0 3 3-15,3 3-4 0,0 3 9 0,-1 4 2 0,2 2 11 16,1 0 3-16,-3 3 9 0,-1 0 2 0,0 1 12 0,-1 1 1 16,0 1 1-16,-5-3-13 0,0 2 2 0,-3-3-7 15,-3 4-9-15,-3-6-3 0,-2 3-18 0,-5-2 3 0,-2-1-12 16,-3-2-1-16,-1 1-27 0,2 3-37 0,0-7-59 16,-4-1-63-16,2 0-70 0,2 3-66 0,-10-4-86 0</inkml:trace>
  <inkml:trace contextRef="#ctx0" brushRef="#br0" timeOffset="28825.31">689 12577 1735 0,'0'0'39'0,"0"0"13"0,0 0 23 0,0 0 21 15,0 0 21-15,0 0 24 0,0 0 25 0,0 0 10 0,0 0 8 16,55-97-11-16,-45 87-13 0,-1-2-4 0,2-1-2 15,-4-1-5-15,5 2-12 0,-7-4-6 0,-2 4-11 0,2-3-1 16,-5 5-7-16,0 10-11 0,0 0-17 0,0 0-17 0,0 0 1 16,0 0-12-16,0 0-17 0,0 0-15 0,0 0 5 0,-27-56-13 15,27 56 11-15,0 0-50 0,0 0-2 16,-58-22 0-16,58 22 3 0,-120 2 17 16,99 13 5-16,0-7-4 0,3 3 6 0,3 1-5 15,0 1 8-15,3-3-7 0,3 7 3 0,2-2 3 0,1-1-7 16,3 4 4-16,5 2-1 0,-2-2-2 0,6 1 1 0,-3-3 2 15,5 1 4-15,0-2 3 0,4 2 3 0,1-4-1 0,2 2 0 16,0-3 8-16,4 1-6 0,-1-2 2 0,4 2-4 0,-3-4-3 16,3 2-3-16,0-2-4 0,1 2 4 0,-3-3-7 15,3 0 4-15,-6 3-2 0,1-2 1 0,-2 1-1 0,-2 1-2 16,-3-1-1-16,0-1-6 0,-3 3 1 0,-3-3-4 0,-2 3 4 16,1-3 1-16,-4 2-3 0,-4 0 6 0,1-2-3 0,-5 2 8 15,0-1-3-15,-3-1 2 0,0 0 1 0,-5 0-5 0,0-1 3 16,-4-3-3-16,4 0 0 0,-4-1 1 0,-1-2-6 0,2-4 1 15,-3 2-5-15,4-3-2 0,-2-2 5 0,4 1-1 0,0-1-3 16,1-3-29-16,2-1-3 0,0-1-1 0,2-1-20 16,1-2-17-16,4 0-32 0,-1-3-22 0,3-2-20 0,1 2-13 15,1-4-17-15,6 0-16 0,3 1-7 0,1 1-6 0,2 3-10 16,4-1 11-16,-1 0 23 0,1 4 21 0,5-1-29 0,-2 5-38 16</inkml:trace>
  <inkml:trace contextRef="#ctx0" brushRef="#br0" timeOffset="29422.2">951 12483 1807 0,'7'2'21'0,"-2"-2"11"0,-4 0 26 0,6 3 20 0,-7 0 16 16,-4 0 29-16,1 2 9 0,0 0 37 0,1 3-15 0,-4-1 4 15,4 0-11-15,-1 0-9 0,3 0-19 0,3-2-24 16,-3 0-4-16,2-1-26 0,-1 0-5 0,4-2-5 16,-5-1-11-16,2 3-6 0,-2-3 7 0,2 6 1 0,-1-3 2 15,1 1-8-15,-1 0 6 0,1 1-9 0,1-1 7 0,0 3-12 16,3-3-5-16,-2 1-1 0,0 0-6 0,1-2-4 0,0-1-5 15,1 2-2-15,0-4-10 0,-1-1 5 0,3 2 4 0,-3-2-8 0,3-2 3 16,0 2 0-16,0-1-6 0,1-4 1 0,2-1 1 16,0 1-11-16,-1-5-12 0,2 1-1 0,-2-2-7 0,3 1-11 15,-4 0 8-15,2-4-7 0,-6 2-5 0,0 0 11 0,2 1 6 16,-3 0 8-16,-1-2 4 0,-3 2 9 0,0 1-5 0,-2 1 6 16,-1-1 10-16,-3-1-2 0,0-2-3 0,-1 4 0 0,-1 0 1 15,-1 0-1-15,-1 1 3 0,2 2 0 0,-3 1-3 16,2 3 1-16,4-1 2 0,-3 1 0 0,2 4-6 15,0 0 7-15,-1 4 0 0,1 2 14 0,-2 2 1 0,-1 2 10 16,1 1 4-16,1 3 1 0,-2 3 14 0,1-1-6 0,3-2 6 0,-1 3-9 16,4-1-1-16,-3 2 1 0,5-4 7 0,-3 2 21 0,6-3-8 15,-4 1 6-15,6-3-7 0,-4 0-1 0,6-2-8 0,-4-1-8 16,6-3-7-16,1 0-26 0,1-2-4 0,1-2-2 0,-1 2-12 16,5-4-37-16,0-2-10 0,6-1-41 0,-7-2-29 15,5 0-34-15,-4-1-31 0,-2-4-29 0,6 2-16 0,-7-4 1 16,0 3-9-16,-4-3 28 0,-1-1 2 0,-1-4 33 0,-1 3 25 0,5-3 58 15,-5 0-18-15,-1-1 75 0,0-3-11 16,3 4 67-16,-2-3-15 0,-3-3 21 0,-3 1 26 0,-3-1-19 16,0 3 69-16,-3 3-30 0,1-3 52 0,-2 1-44 0,4-1 64 15,0 6-6-15,0-1 10 0,1 6-4 0,2 1-13 16,-1-1-10-16,1 7-16 0,0-2-10 0,0 8-24 0,0-2-6 0,0 8-18 16,0-3-3-16,0 1-6 0,0 1 0 15,0 3 7-15,-2 1-3 0,2 2 4 0,0 3 7 16,0-3-1-16,-4 5 2 0,4 0 1 0,0 4 1 0,0-4-13 0,0 5 3 15,0-2-2-15,1-1-13 0,-1 0-10 0,3-1-20 16,-3-2-20-16,2-2-22 0,-1 1-36 0,4-5-38 0,0-1-37 16,0-2-34-16,-4-2-40 0,9 0-23 0,-1-2-24 15,1-3 5-15,-7-1-14 0</inkml:trace>
  <inkml:trace contextRef="#ctx0" brushRef="#br0" timeOffset="30204.77">1393 12525 2307 0,'1'-18'22'0,"2"2"33"0,2 2 21 0,-3 6 36 0,-2 2 11 15,0 1 25-15,-2 3 8 0,2 0 14 0,-3 2-17 16,0 2-28-16,-4 0-17 0,4-2-32 0,-3 0-9 0,3-2-24 16,1 4-3-16,4-2-9 0,1 3-2 0,3-3 5 15,-3 2-5-15,4 1 0 0,-1 1-2 0,5 0 2 0,-3-1-7 16,3 0-4-16,2-1 0 0,-2-1-11 0,0 1-2 16,1-4 1-16,0 1 1 0,-1-1-7 0,1-3-2 0,0 0-9 15,0 0-18-15,-4-2-2 0,0 0-1 0,0 1-9 16,-2-2-6-16,2-2 4 0,-5 1-3 0,2 1 10 0,-5-2 2 15,2 1 4-15,-1 2 2 0,-2-1 4 0,-1 2 5 0,-1 1-4 16,-4-1 9-16,1 3-4 0,-2 1 10 0,2-1 5 16,-5 1 0-16,2 0 0 0,-4 1-2 0,1 1 6 0,2 0-1 15,-1 0 3-15,-2 1 10 0,0 1 7 0,0 5 5 0,0 1 11 16,1-3 6-16,1 5 8 0,0 3-1 0,3 0 13 16,0 1-4-16,5 5-6 0,-1-6-5 0,4 6-7 15,1 0 0-15,5-1 2 0,1-4 7 0,-1 3-8 0,8-5-3 16,-4 1-1-16,-1-2-4 0,5-1-1 0,1-1-2 0,-1-2-13 15,-1-1-17-15,-1-1-30 0,4-1-23 0,-3-4-37 0,2 0-20 16,1-4-34-16,3 1-23 0,3-2-28 0,-4-1-26 16,1-2-12-16,-3-1-13 0,4-2 34 0,-4 0 9 15,0-1 5-15,2-3 43 0,-5-2-26 0,0-1 59 0,1 2 31 16,2-3 40-16,-5 3 10 0,2-6-15 0,-3 4 88 0,-6 4-43 16,-3-3 81-16,-2 7-7 0,-2-5 31 0,-2 2 1 15,2 0 7-15,-2-2 41 0,-1 3-35 0,1-3 30 0,2 4-5 16,1-2-3-16,-2 8-19 0,2 1-7 0,-1 0-19 15,0 8-7-15,0-4-25 0,-2 9 0 0,0-4 2 0,0 5-8 16,-4-1-4-16,4 5 10 0,-1-4 9 0,-1 4 2 16,0-1 9-16,2 1-10 0,2-2-21 0,0-4-3 0,3 4-2 0,0-1 2 15,1 1 3-15,1-1 0 0,1 4 0 0,2-3-2 16,1 2 4-16,0-1-6 0,2-4 1 0,0 1-7 16,0-2-17-16,-2-1-4 0,2 0-6 0,2-5-1 0,-1 1-4 15,2-2 1-15,1 0-27 0,0-2-28 0,2-2-28 16,3 0-23-16,1-4-22 0,3-2-31 0,-3 0-13 0,2-4-24 15,-3 0 10-15,-1-1 8 0,-2-2 14 0,-3 2 1 16,0-2 9-16,-5 3 14 0,-1-4 5 0,0 5 29 0,-2-10 15 16,-1 6 14-16,-1-4 21 0,-2 0 26 0,-1-7 27 0,-1 1 27 15,-4-2 14-15,1-2 13 0,-3 2 32 0,2-1 10 16,1 6 1-16,0-2 5 0,1 9-10 0,2-2-10 0,2 11-9 16,-1 0-14-16,0 11-24 0,1 1 2 0,1 5 10 0,0 3-11 15,0 3-3-15,0 4 7 0,0 4 11 0,0 2 5 16,0-1 4-16,0 9-1 0,0-4-5 0,0 0 4 15,0-3 1-15,1 0-6 0,-1-3-7 0,2 0-7 0,0 1-14 16,2-5-8-16,-1-2-23 0,3 2-10 0,1 2-41 16,-4-6-27-16,2 3-28 0,-2-3-25 0,0-3-27 0,0-2-31 15,-1 0-23-15,-1-6 18 0,1-2 3 0,-4 1-22 0,1-5-40 16</inkml:trace>
  <inkml:trace contextRef="#ctx0" brushRef="#br0" timeOffset="30296.29">1964 12386 2017 0,'-4'-12'24'0,"3"-1"29"0,-1 1 16 0,1 3 25 15,4 1 9-15,-3 3 3 0,3-5 20 0,2 6 7 0,4-4-18 16,-3 6-26-16,2 2-15 0,5-3-25 0,-5 6-4 16,3-8-7-16,3 5-21 0,2-2-28 0,1-1-33 0,-2 0-55 15,0 8-51-15,0-7-68 0,4-2-45 0</inkml:trace>
  <inkml:trace contextRef="#ctx0" brushRef="#br0" timeOffset="30766.66">2406 12284 3328 0,'-6'-3'29'0,"5"3"23"0,-3 0 18 0,9 4 6 0,-6-8 10 0,1 0 7 0,4 3 3 0,4-4-3 16,-2 0-31-16,1-4-20 0,4 4-23 0,1-3 0 16,0 2-10-16,3-2-6 0,0 4-5 0,3-2 2 0,-1 2 1 15,3 0-10-15,-4-2-3 0,4 4-18 0,-3-1-21 0,1 3-21 0,-1-4-19 16,-2 2-21-16,0-1-37 0,-5-5-7 0,-2 7-29 16,1-1-20-16,-7 2-12 0,1-2-9 0,-3 0-9 15,3-5 39-15,-3 5 23 0,-3 2-7 0,0-5 20 0,1 2 25 16,1-4 29-16,-4 0 4 0,-4 2 19 0,-1 5-3 15,-7-9 28-15,4 5 50 0,-4-5 55 0,-3 0 27 0,0 0-11 16,-5 0 95-16,7-1-12 0,-2 1-6 0,-1 2 17 0,4-4-11 16,0 4-22-16,5 1 0 0,3 2 27 0,0-3-57 0,2 6 38 15,2-3-3-15,2 4-23 0,1 2-11 0,4 5 3 16,-2 5-6-16,3 0-2 0,2 8-4 0,0-4-6 16,0 8 10-16,4-1 0 0,-4 7 7 0,3-5 3 0,0-2-14 0,1 3-8 15,-3-4-9-15,1 0-10 0,-1-7-11 0,1 7-9 16,0-6-15-16,-4 0-22 0,2 3 0 0,0-6-24 15,-2-1-26-15,-1 3-28 0,0-1-47 0,-2-1-46 0,0-4-51 16,-4 2-46-16,4-4-42 0,0 1-25 0,-3-5 1 0</inkml:trace>
  <inkml:trace contextRef="#ctx0" brushRef="#br0" timeOffset="30970.36">2571 12088 2257 0,'1'-16'14'0,"1"6"22"0,-2 1 9 0,3 3 12 0,-3 5 3 0,-3 1 1 0,1-6-1 0,-1 10 1 16,0-4-15-16,1 9-15 0,-5-3-4 0,2 6-14 0,0-1-1 16,-3 5 2-16,0 0-1 0,-1 2-1 0,1 0 0 15,0 1-2-15,0 0-10 0,0-1 5 0,2-1-1 0,1 0-4 16,0 5 4-16,0-7 1 0,-1-2-7 0,2 2-27 16,-1-3-8-16,2-2-31 0,-2-1-28 0,0-3-32 0,3-2-24 15,-2-3-10-15,-1 3-37 0,2-4-32 0</inkml:trace>
  <inkml:trace contextRef="#ctx0" brushRef="#br0" timeOffset="31125.15">2399 12216 2140 0,'3'-8'24'0,"3"1"21"0,-2 3 22 0,6-1 18 0,-2 6 23 0,3-2 22 16,-1 5 17-16,1 1 17 0,1 6-17 0,3 3-16 0,2-1-7 15,-3 5-6-15,2-6-23 0,-2 3-17 0,2-3-13 0,-2-3-18 16,2 3-7-16,-3-5-11 0,2 1-16 0,-2-4-32 0,0 3-54 15,1-5-53-15,-4 3-77 0,-4-4-66 0,5 2-85 16</inkml:trace>
  <inkml:trace contextRef="#ctx0" brushRef="#br0" timeOffset="31579.28">2945 12044 2818 0,'-9'-4'2'0,"9"4"8"0,-8-2 18 0,16 3 15 0,-16 6 5 0,7 1 10 0,-1 5 16 0,-1-1 12 15,3 7 4-15,-5-3 8 0,5 3-12 0,-3-3-12 16,4 4 5-16,-2-2 4 0,6-1 1 0,-2 4-14 0,3-4 6 16,2 4-22-16,-2-3-1 0,2 1-3 0,-1-6-10 15,2 4-15-15,-3-1-15 0,1-3-1 0,-4 4-9 16,2-6 5-16,-2 2-6 0,0-1 2 0,0 3 0 0,-3-4 4 15,3-3-5-15,-3-1 0 0,3-2 3 0,-3-2-3 16,0-1-1-16,0-4-12 0,2-1-13 0,-4-7-17 16,2 1-6-16,-3-6-3 0,0 3-18 0,3-3-4 0,-4 2-3 15,2-6 10-15,-1 0 13 0,1-3 14 0,2-2 10 0,-3-4 6 16,1-4 13-16,1-5 5 0,-1-5 8 0,1-2 0 16,-3-2-3-16,4-2 1 0,-3-3-3 0,0 1 5 15,3-3 11-15,-4 0 16 0,2 2 13 0,0 1 8 0,7 0 11 16,-2 5-2-16,3 6 2 0,-1 4-1 0,3 7-11 0,0 4-14 15,3 10-18-15,0 4-8 0,-1 5-8 0,2 5 1 0,3 5-4 16,-1 5-4-16,0 4 1 0,2 4-4 0,0 5-4 16,-2 1-10-16,0 3-4 0,-2 2-6 0,-2 3-14 15,0 0-9-15,-2 1-23 0,4-2-17 0,-5-1-33 0,-1 2-39 16,-3-4-26-16,-6 4-21 0,1-1-21 0,-2-3-25 0,-6-5 13 16,-4 5-43-16</inkml:trace>
  <inkml:trace contextRef="#ctx0" brushRef="#br0" timeOffset="32641.3">2890 12249 2598 0,'-5'-9'28'0,"7"8"26"0,-4-3 25 0,2 0 33 0,-3 7 8 0,0-11 22 15,1 3 20-15,2-2 26 0,4-1-27 0,-3-2-9 16,7-5-10-16,0 2-27 0,3-8-1 0,4 10-20 16,0-6-16-16,3 6-25 0,-3-2-4 0,3 6-16 0,1-1-13 15,1 2-2-15,-4 1-13 0,6 2 2 0,0 2-4 0,-1 2-5 16,1 4 4-16,2-2-5 0,-2 5 0 0,-1 0-3 15,1 3 3-15,-5-1-4 0,2 2 4 0,-4 1-3 0,2-3 4 16,-4 4 3-16,-1-2 2 0,-2 0-7 0,-4 0 2 16,0 0 4-16,2 1-1 0,-7-3 4 0,1 3-2 0,-2 0-2 15,0-5-1-15,-2-1 4 0,1 2 1 0,-1-2-2 16,-1-4-2-16,-1 1-1 0,2-3 3 0,1-1-2 0,1 2 1 16,0-2-2-16,-2-2-6 0,2 1-8 0,0-3-4 15,-3 1 1-15,3-4-5 0,-3 2 1 0,-1-1-6 0,-1-2-6 16,4 0 1-16,-1-3-1 0,1 3 3 0,1-4 3 15,1 1 2-15,-1-5-1 0,2 1 1 0,3-1 10 0,1 1 3 16,-1-3 10-16,6 2-4 0,-3-1 1 0,0 4-2 0,6-1 2 16,-5 2 8-16,1 2-2 0,2 0-2 0,-2 4 4 15,-2 0 0-15,3-1-3 0,-5 5 1 0,2 1-1 0,0-1 4 16,-4 2-4-16,3 2 6 0,-4 0-7 0,0 4 2 16,1-4 0-16,-3 5 3 0,1 0 1 0,1-1-2 15,-3 4-1-15,0-2-2 0,3 3 3 0,-3 0 5 0,0 0-1 16,2-1-2-16,0 3 3 0,-2-3 10 0,1 0 14 15,1 1 4-15,2-1 2 0,-1-1 5 0,4 0 1 0,-4-1-3 16,5 0 3-16,-3-1-13 0,4 0-14 0,-1-2-4 0,-2 0 1 16,4 0-8-16,1 0 1 0,-3-1-3 0,3 1-4 15,6-2-3-15,-4 2 3 0,4-4-1 0,-1 2-8 0,1-5 0 16,1 1-11-16,-2-4-4 0,-2 3-20 0,-1-2-5 16,-2-3-2-16,0 2 3 0,-3-2 4 0,0 3-2 0,-5-4 2 15,0 4 12-15,1-4 13 0,-6 2-1 0,0-6 2 16,-1 3-13-16,-4-4 6 0,-1 0 4 0,0-1 5 0,-1 0-3 15,-4-1 5-15,1-2 11 0,-1 4-2 0,2-1 6 16,-3 3-2-16,1 1-4 0,2 2 0 0,-2 0-2 0,4 2 0 16,-2 5-3-16,1-1 1 0,4 4 3 0,-2-1-1 0,-1 3 2 15,2 0 1-15,1 2 3 0,1-2 0 0,0 1 3 0,-2 2 4 16,5-2 3-16,-1 2 1 0,1-1 6 0,2-1-1 0,2 1-4 16,-2-3 8-16,3 2-8 0,-1-2 2 15,1 3-2-15,1-4 3 0,-2 1-4 0,3-1-3 0,1 2 9 16,1-2-7-16,-1 1 2 0,3-3-9 0,-1 0 0 0,2 2-1 15,1-2-1-15,-2 0 2 0,1 0-7 0,-1-2-4 16,2-1 0-16,-3 0 3 0,3 0 2 0,-3-2-3 0,0 1-1 16,0-2-1-16,0 0 6 0,-2 1 3 0,-3-1 1 15,2 1 6-15,-2-3-9 0,2 2 3 0,-2-3-3 0,2 2 4 16,0 0-4-16,-2 2 3 0,-2 1 1 0,4-1-8 0,-2 5 7 16,1-3-2-16,-1 3 0 0,-2 0-1 0,3 0 4 15,0 3-5-15,-2-1-2 0,2 1 4 0,-2 3-3 0,3-3-1 16,-2 4 6-16,2 3-3 0,-2-2 1 0,3 1 2 15,-1 1 3-15,-2 2-1 0,0-3 1 0,0 3 2 16,1-2-6-16,-3-2 8 0,-1 1-7 0,2-2 3 0,-2-1 0 16,0 2 1-16,0-4 2 0,0 1-5 0,-2 1 4 0,1-4-9 15,1 1 7-15,-2 0 2 0,2-2-1 0,0-1 2 0,0 0-4 16,0 0 4-16,2-1-1 0,-1 0 6 0,1-2 0 16,0 1-6-16,-1-1 2 0,5 0 2 0,-3-4-1 0,2 1 5 15,0-1-3-15,3-2-6 0,-3 0 4 0,2-1 0 0,1-4-3 16,2-1-2-16,1 0 10 0,-2-2 5 0,1 0-1 15,0 1 5-15,0-1-2 0,3-1-1 0,-5 5 10 16,1 1-7-16,1 2-6 0,-2 2-7 0,-2 4 2 0,-1 2 1 16,3 2-7-16,-5 4 4 0,4-2-5 0,-1 6 6 0,0 0 0 15,-1 3 3-15,-2 2-3 0,3-1 1 0,-6 3 3 16,4-1-4-16,-1-2-6 0,-3 2-1 0,3-3 3 0,1 3-7 16,-2-1 5-16,1-3-1 0,-1-1-4 0,1-2 1 15,-3 1 8-15,3-2-2 0,-3 0-3 0,0-2 5 0,3 0-2 16,-3 1-7-16,2-4 3 0,-2 1-5 0,2 0-19 15,-1-2-36-15,-1 3-28 0,2-2-58 0,1 1-79 0,-3 1-69 16,-3 10-68-16,3-8-60 0,-3 10-59 0</inkml:trace>
  <inkml:trace contextRef="#ctx0" brushRef="#br0" timeOffset="33294.87">2610 13134 2341 0,'-1'2'19'0,"-1"-2"20"0,2 0 23 0,0 0 4 0,0-5 14 15,0 1 16-15,-3 2 12 0,6-1 0 0,-3-4-19 16,0 2-15-16,0-2-14 0,0 1 0 0,-3-4-2 0,3 1-7 16,0-1-5-16,-2 3 13 0,-1-4 10 0,3 5-4 15,-2-2 0-15,-1-1-3 0,3 3-11 0,-4 1-7 0,1-3-10 16,0 7-11-16,-1-3-16 0,-4 3-1 0,0 2-6 15,-4 4-3-15,1-1-2 0,-2 4-1 0,-1-1 2 0,1 5-1 16,-4-1 7-16,4 2 0 0,1 2 4 0,0-1 5 0,3-1 5 16,-2 2 6-16,5-2 1 0,-1-3-4 0,4 1 14 15,-2-3-6-15,2 1 8 0,6-4-5 0,-1 0-4 0,-1-2-2 16,1 0 6-16,-1-1 6 0,4-2-3 0,2 0 6 16,-2 0-7-16,5-2 0 0,-2-1 0 0,4-2-2 0,0 2-7 15,4-3-5-15,1-3-9 0,-1 2-8 0,1-4-5 0,1 1-16 16,-1-1-5-16,-2-2-4 0,2 1-4 0,-1-3 2 15,-2 1-4-15,-3 1 2 0,0-3-1 0,0 1 8 0,-8-2 3 16,4 0 1-16,-7-2-2 0,3-2 0 0,-6-1 3 0,3-1 1 16,-2-1 4-16,-1 0 6 0,3-1 5 0,-5 3-3 15,2 1 8-15,-2 3 0 0,4 4 4 0,-4 0 0 0,2 9-3 16,0 0 0-16,1 2-5 0,-1 4 6 0,3 3-1 16,-3 3-2-16,1 2-3 0,-1 2 7 0,1 2 0 15,1 3 0-15,-1 3 4 0,-1 1 2 0,1 0 6 0,2 3-1 16,2-2-3-16,-2 0-5 0,0 1 2 0,1-2 3 15,1 3-2-15,1-4-3 0,-1-1-10 0,1 1 3 0,2-5-1 16,0 4-25-16,1-5-32 0,0 2-33 0,-1-7-41 0,0-2-37 16,-2 1-46-16,2-1-37 0,-2-2-39 0,3-6-9 15,-3 2 21-15,-1-2-17 0,-2-3 1 0</inkml:trace>
  <inkml:trace contextRef="#ctx0" brushRef="#br0" timeOffset="33686.51">2724 12912 2157 0,'3'-24'19'0,"-3"0"26"0,3 0 15 0,-3 6 25 0,-1 0 18 0,2 0 21 0,-1 9 7 0,7 3 2 0,-9 1-19 0,7 8-26 0,-5 1-5 16,-3 0-21-16,3 5-6 0,-5 3-19 0,3 3-1 16,-1 1 2-16,3 2-2 0,-3 3 8 0,3 3 1 15,-3-2 8-15,4 2-10 0,-4-1 5 0,3-4-6 0,0 1 2 16,2-3-1-16,-2 0-3 0,1-4-14 0,1-1-6 16,1-2-6-16,0-1-5 0,1 0 1 0,-3-4-6 0,1 0 4 15,1-1-2-15,-3-2 5 0,0-1-3 0,0-1 1 0,0 1 1 16,0-2 3-16,0 0 4 0,2-2-6 0,-2 1-1 15,0 0-1-15,1-4-3 0,4 1-1 0,-4 0 1 16,2-2-7-16,-1 0 2 0,1-1 3 0,2-3 0 0,0 0-3 16,0 2 1-16,5-1 2 0,-1 0-5 0,0 0-2 15,5 1 3-15,-3 2-8 0,2 1 2 0,1 4 5 16,1 0-5-16,-1 2 5 0,-3 3 2 0,3 2 1 0,-5 1-2 16,1 3 0-16,1 0 8 0,-6 4-5 0,-2-2 10 15,-2 1 4-15,1 2-5 0,-5-4 7 0,0 3-1 0,-6-4 11 16,2 3 0-16,-3-4 5 0,1 2-2 0,-7-1 0 15,2 0 4-15,-3-1-3 0,2-2 0 0,-4-2-9 0,2 0-9 16,0 1-2-16,5-4-5 0,2-1-4 0,-2 0-7 16,9-1-32-16,-6-2-24 0,7 1-24 0,-1-2-35 0,3 0-36 15,2-5-42-15,-2 1-50 0,0-4-49 0,3 3-19 16,9-5 8-16,-2-3-80 0</inkml:trace>
  <inkml:trace contextRef="#ctx0" brushRef="#br0" timeOffset="33920.22">3247 12835 3216 0,'-3'0'41'0,"-3"0"30"16,1-5 36-16,2 5 14 0,-3 2 35 0,4-2 15 0,2 0 23 16,2 0 5-16,-1-2-39 0,1-2-25 0,4 4-36 15,-4 4-7-15,1 1-30 0,3 5-15 0,-4-1-16 0,1 4-7 16,0 1 1-16,0 4-3 0,1-2-2 0,0 3 2 15,0-2-16-15,-3 1 2 0,3-2-23 0,0 1-2 0,1 0-39 16,-4-5-14-16,1 2-39 0,1-1-51 0,-1-3-49 16,1-1-57-16,0-1-48 0,-3-3-48 0,-3 0-4 15,5-4-24-15,-6-2-49 0</inkml:trace>
  <inkml:trace contextRef="#ctx0" brushRef="#br0" timeOffset="34052.44">3260 12589 1447 0,'-1'-15'45'0,"2"4"-49"0,1 3 28 0,-1 5-13 16,-2 3-19-16,1 1-16 0,1 4-28 0,-5 2-86 0</inkml:trace>
  <inkml:trace contextRef="#ctx0" brushRef="#br0" timeOffset="34453.69">3385 12905 2157 0,'-1'-1'30'0,"2"0"32"0,-1 1 25 0,-1 0 9 16,-3 0 27-16,3-3 16 0,-2 3 26 0,1-4 12 0,0 4-3 16,-1-4-19-16,3 0 1 0,-3-3 4 0,6-1-11 15,-1 1 0-15,1-3-22 0,2 3-7 0,0-2-26 0,1 1-12 16,-3 2-22-16,5 4-20 0,-5 1-12 0,2 1-20 16,-2 1-2-16,0 1-6 0,2 2 2 0,-3 1-3 15,3 2-4-15,0 1 5 0,-3 1-4 0,3 0 6 0,0 0 0 16,-2 0-1-16,0 1-5 0,0-1 4 0,-3-2 3 15,4 1 0-15,-1-2-2 0,-3 0-3 0,4-1 4 0,-4 0-5 16,3-2 6-16,-3-1-5 0,0-2-3 0,2 1-2 16,-2 1 6-16,0-2-4 0,1-2-3 0,-1 2 7 0,2-1-2 15,0 0 4-15,-1 0-3 0,1-1 1 0,1-2-6 0,-3 0 10 16,3 1-2-16,2-3-1 0,-3-1-4 0,5-2-3 16,-4-1 6-16,4 1 2 0,1-5 5 0,1 3-9 15,1-1 4-15,-1 3 2 0,1-1-2 0,2 1 1 16,0 3-2-16,-2 2 1 0,0 1-5 0,-2 3 3 0,0 4-2 15,0 1-3-15,-2-1 7 0,0 2-2 0,-1 4 3 0,0 1-1 16,-2 0 2-16,3 1 2 0,-3-2 1 0,-1 3-3 16,1-4-3-16,-1 3 6 0,-1-4-4 0,3 1-9 0,-3-1-19 15,1-3-26-15,1 2-32 0,-3-3-42 0,6 1-43 16,-3-2-49-16,-1-2-44 0,-2-1-42 0,1 3-25 0,4-5-11 16,-5 1-69-16</inkml:trace>
  <inkml:trace contextRef="#ctx0" brushRef="#br0" timeOffset="34653.57">3774 12636 2400 0,'-2'-30'16'0,"4"4"27"0,-6 0 16 0,11 3 28 0,-8 4 14 15,-1 3 13-15,0 5 19 0,4 1 7 0,0 5-18 16,-2 2-29-16,0 5-11 0,0 1-21 0,0 5-5 0,0 1-8 16,3 4-13-16,-2 8-2 0,-1 3 14 0,2 6 13 15,1 0 1-15,0 5-4 0,-1-4 3 0,1 4-8 0,-3 0 0 16,2-1-9-16,-1-1-10 0,1-2-12 0,0-3-7 15,-2-1-2-15,1 0-23 0,2-4-30 0,0-3-33 0,-1-1-33 16,-2-5-35-16,3-5-50 0,-3 2-33 0,0-4-41 16,2-2-27-16,-1-2-12 0,-1-3-24 0</inkml:trace>
  <inkml:trace contextRef="#ctx0" brushRef="#br0" timeOffset="35032.54">3695 12850 2316 0,'-5'3'14'0,"0"-6"12"0,5 3 16 0,-1 3 16 0,-1-3 8 16,-1 0 19-16,0 0 16 0,3 1 8 0,3-1-12 16,-1 3-3-16,-1-3-17 0,1 2-10 0,1-2-2 0,5 0-15 15,0 0-13-15,1 0-5 0,3 0-2 0,0-2-5 0,4-1-2 16,2 2-6-16,0-2-4 0,3 0-3 0,-5 1-8 16,4-3 2-16,1 0-3 0,-4 0-9 0,-1-1-2 15,0-1-4-15,-2 0-7 0,-1-1-2 0,-2-3 4 0,1 0-6 16,-5 0 4-16,-1-1 6 0,1-2 4 0,-3 2 2 0,1-4 3 15,0 1 2-15,-4-1-2 0,1 0 6 0,-2-1-7 16,0 1 4-16,-2-2-3 0,-1 4 8 0,0 3 5 0,-2 1 2 16,1 1-3-16,-1 5 0 0,0 1 2 0,-5 3-2 0,1 6 7 15,-2-1-3-15,1 3 2 0,-7 5 6 0,4 3 10 16,-4 0 10-16,1 3 15 0,-1 3 9 0,1 2 2 16,2 0 3-16,1 0 4 0,2-1-3 0,3 2 5 0,0-3-9 15,3-3-10-15,4-1-5 0,1-1 3 0,0-3-4 0,1 1 3 16,3-6-7-16,2 4-7 0,-1-4-9 0,7-1 3 15,-2 0-26-15,0-3-19 0,5 2-39 0,1-1-56 16,0-5-48-16,0 3-71 0,3-1-57 0,-5-6-64 0,5 3-18 16,-2 0-105-16</inkml:trace>
  <inkml:trace contextRef="#ctx0" brushRef="#br0" timeOffset="35699.16">3850 13547 1968 0,'0'0'44'0,"0"0"4"0,0 0 19 0,0 0 12 0,0 0 23 0,0 0 11 15,-14-41 32-15,14 41-3 0,0 0-4 0,0 0-5 16,0 0-10-16,0 0-7 0,0 0-22 0,0 0-6 0,3-26-33 16,-3 26-2-16,0 0-14 0,0 0-7 0,0 0-3 15,0 0 0-15,0 0 1 0,0 0 2 0,14-27 2 0,-14 27-5 16,0 0 4-16,0 0 0 0,0 0 0 0,0 0 5 0,0 0-4 16,0 0 3-16,2-22 2 0,-2 22-2 0,0 0 4 15,0 0 7-15,0 0-4 0,0 0-5 0,0 0 3 16,0 0-10-16,-2-22-4 0,2 22 3 0,0 0-9 0,0 0 5 15,0 0-11-15,0-18 4 16,0 18 4-16,0 0-4 16,0 0 11-16,0 0-6 0,-1-16 16 0,1 16 7 15,0 0 7-15,0 0 1 0,0 0 12 0,0 0 0 16,0 0 11-16,0 0 13 0,0 0-11 0,0 0-4 16,0 0-14-16,0 0-3 0,0 0-14 0,0 0 9 0,0 0-12 15,0 0-16-15,0 0 4 0,0 0 6 0,0 0 6 0,0 0 4 16,0 0-2-16,0 0-12 0,0 0-1 0,0 0-4 15,-13 75-10-15,13-75-59 16,0 100-37 0,0-100-34-16,0 0-42 0,0 0-60 0,0 0-48 0,0 0-56 15,0 0-60-15,0 0-64 0,21 101-30 0,-21-101-37 16</inkml:trace>
  <inkml:trace contextRef="#ctx0" brushRef="#br0" timeOffset="35903.23">3912 13216 2165 0,'-3'-13'22'0,"1"-1"24"0,2 3 31 0,-2 6 14 16,-1 1 37-16,0 3 12 0,0 1 27 0,-2 3 2 0,4 0-9 16,-1 4-17-16,-1-3-22 0,3 3 1 0,-2-5-18 15,2 0-5-15,0 0-18 0,0 0 1 0,-1 1-13 0,-1-3-11 16,1 5-8-16,-1-2-15 0,2 2-19 0,0 1-13 15,0-1-43-15,2 1-38 0,-1-1-45 0,1-3-38 0,-2 1-50 16,1 0-45-16,-1 0-45 0,2-2-42 0,1 0 16 16,-1-1-36-16</inkml:trace>
  <inkml:trace contextRef="#ctx0" brushRef="#br0" timeOffset="36133.15">4025 13216 2729 0,'0'-5'16'0,"0"-3"38"0,0 2 24 0,2 9 22 15,-5-2 27-15,1-1 24 0,2 0 25 0,-4 0 21 0,4 0 10 16,0-3-39-16,0 2-22 0,-2-4-21 0,4 5-8 16,-2 0 0-16,0 6-20 0,4 4-19 0,-4 4-8 0,0 4 12 15,5-1 30-15,-2 9 8 0,-1-5-19 0,1 6-23 16,0-3-3-16,-1 3-2 0,1-1-19 0,2 1-10 0,-5-2-33 16,4 0-9-16,-1-2-4 0,1 0-12 0,-1-1-38 15,0-5-22-15,2 1-43 0,0-8-22 0,-2 7-45 0,3-2-46 16,0-1-54-16,-4-12-33 0,1 6-25 0,-3 1-27 15,0-7-35-15,0 1-36 0</inkml:trace>
  <inkml:trace contextRef="#ctx0" brushRef="#br0" timeOffset="36641.06">3989 13441 2818 0,'-6'-2'4'0,"1"-5"26"0,5 6 8 0,0 2 9 0,0-1-2 0,-3 3 8 16,6 1 13-16,-1 3 13 0,4-5-2 0,2 4-20 15,0-5-11-15,3 4-10 0,3-5 5 0,2 0-14 0,1 0-10 16,1-2-11-16,-1-1-6 0,-1 2-4 0,6-3 1 0,0 2 3 16,2 0-3-16,-2-3-7 0,5 1-13 15,0-2-7-15,1-1-3 0,-1-2-4 0,0 2 1 0,-8-4-5 16,3 0-1-16,-9-1 9 0,1 0 12 0,-6-3 4 16,-1 2 7-16,-6-1 3 0,-1-1 0 0,-3-1 4 0,-2 4 4 15,-1-3 6-15,-4 4 0 0,10 11 18 16,0 0 0-16,0 0 2 15,0 0 8-15,0 0-5 0,0 0 9 0,0 0 19 16,0 0 6-16,0 0 1 0,0 0 7 0,-71 22 3 16,71-22-6-16,0 0-3 0,0 0-6 0,0 0-13 0,0 0-4 15,0 0 4-15,0 0-7 0,-84 81-8 0,84-81-3 16,0 0-13-16,0 0 11 0,-3 32-9 16,3-32-60 15,31 22 6-31,-31-22-9 0,0 0-2 0,0 0-6 15,0 0 5-15,0 0 0 0,0 0 9 0,0 0 16 0,50-1 5 16,-50 1 40 0,36-25 5-16,-36 25 7 15,0 0 2-15,0 0 6 0,0 0 0 0,0 0-3 0,0 0 2 16,0 0-10-16,22-16-2 0,-22 16-8 0,0 0-5 16,0 0 4-16,0 0-2 15,16 23-17-15,-16-23-46 16,0 0-16-16,0 0-38 0,0 0-27 0,0 0-42 15,39 59-39-15,-39-59-45 0,0 0-46 0,0 0-32 0,0 0-19 16</inkml:trace>
  <inkml:trace contextRef="#ctx0" brushRef="#br0" timeOffset="37015.17">4557 13039 1984 0,'-3'-20'12'0,"3"2"10"0,-4 5 13 0,4 5-1 0,-7 3-3 15,7 4 4-15,-7 1 6 0,7 1 16 0,0 7-5 0,0 1-8 0,4 2-6 16,-4 2 14-16,6 5 24 0,-6-2-2 0,9 7 19 16,-7 1-4-16,1 1-3 0,0 2 16 0,0-2 13 15,1 4-9-15,-3-7-21 0,1 5-3 0,-2-8-24 16,3 4-12-16,0-7-3 0,-2 1-17 0,-1-5-20 0,2 0-2 16,-2-1 3-16,0-4 0 0,0 2 0 0,0-3 2 15,-2-2-5-15,1 1 2 0,1-5 5 0,0 3-3 0,0-3 2 16,0 0 1-16,0-3-2 0,1 3 0 0,-1-2 2 15,4-1-7-15,-3 1-15 0,2 0 1 0,-1-2-10 0,1-3 3 16,2 1-1-16,-2-3 0 0,2-1 0 0,1 1 7 16,0-1 10-16,-1 1 0 0,3 2 4 0,-3 1-4 15,4 0 4-15,-1 2-3 0,0 3 3 0,0-1 3 0,3 2-4 16,-3 2 4-16,2-1 6 0,2 3 6 0,-4 2 4 16,2 0 13-16,-3 1 5 0,0 0 5 0,-1 0 21 0,-3-3 4 15,2 4 20-15,-5-7 10 0,2 6 2 0,-7-7-7 16,0 8-2-16,-4-8-3 0,-4 5-24 0,-8-1-3 0,-1 2-22 15,-8-3-25-15,-3-1-22 0,-8 2-46 16,-5-4-86-16,-4-2-106 0,-9-2-116 0,2-2-169 0</inkml:trace>
  <inkml:trace contextRef="#ctx0" brushRef="#br0" timeOffset="39069.39">604 14315 2157 0,'9'-13'37'0,"-6"-1"26"0,-3 4 23 0,5-1 26 0,-5 2 18 16,5-3 6-16,0 5 22 0,-2 0 14 0,1 3-31 0,1 0-13 15,0-1-24-15,-5 5-27 0,3-3-17 0,-3 1-7 0,0 2-21 16,0 2-12-16,-3 1-6 0,1-1-13 0,1 7 4 0,1 0 2 15,0 3 3-15,-2 3 0 0,2 4 2 0,2 3 3 16,-1 0-2-16,-1 4 3 0,2-1 2 0,-2-1 3 0,0 0 2 16,0 0 7-16,0-2-3 0,-2 0-2 0,-1 2 3 0,0-6 2 0,-3 2 0 15,3-2-3-15,-5 2-4 0,3-3-3 0,-3 1-1 16,0-2-3-16,0 2-1 0,2-5-2 0,-2 2 0 0,3-3-8 16,-3-1 0-16,5-3-3 0,-2 0 2 0,4-5 4 0,1 2-2 15,1-3 4-15,1 1 3 0,3-3 14 0,-2 1 0 0,4-1 3 16,2 0 8-16,0-1-9 0,1 1 7 0,7-3-8 15,-4 1-9-15,7 0-6 0,1-1-7 0,1-1-2 0,0-1-17 16,3-1-5-16,2 0-29 0,-2 3-7 0,1-3-24 0,-1 3-27 16,5-5-10-16,-6 6-22 0,1-6-12 0,-3 0-4 0,-6 1-5 15,5-3-15-15,-7 2 4 0,21-12-176 0,-20 11 174 16,3-1-10-16,-6 3 9 0,1-2 3 0,-6-1 63 16,-1 0-30-16,-2-3 52 0,-2 7 16 0,-2-8 20 0,-2 6 30 15,2-2 7-15,-1 5 39 0,1 1-72 0,0-2 105 0,-3 3-53 16,1-3 11-16,-2 6 19 0,4-8 12 0,-2 7 4 0,4-4 1 15,-7 0 48-15,7-3-34 0,-9 2 36 0,4 0 17 0,-4-2-5 16,-3 4-7-16,3-4 24 0,-2 5-6 0,2 1-4 0,0 0 2 16,5 3-2-16,1-2-11 0,1 3-6 0,3-3 2 15,-6 4-17-15,6-5-10 0,-5 2-8 0,4 0-15 0,-4 0-14 16,1 0-11-16,-3 0-12 0,3 2-5 0,-1 1-12 0,0 2-1 16,1 0-1-16,-2 3-4 0,1 1 1 0,-3 3-2 0,0 0 4 15,4 1-5-15,-5 1 1 0,3 1 4 0,-1-3-3 0,1 2-1 16,0-4 9-16,1 3 0 0,1-4-3 0,1 1 2 15,-2-1 5-15,2-2-7 0,0 1 3 0,3-3 5 0,-1-1-2 16,1 0 2-16,2-1 0 0,0-2 1 0,2-1-7 0,1 2 8 16,-1-4-8-16,3 2-6 0,2-2 4 0,-3 0-6 0,3 0 3 15,3-3-8-15,-3 2 6 0,1-4-17 0,0 3 9 0,1-2 1 16,-4 2-12-16,0-2-1 0,-4 1-3 0,2 0 11 0,-5 1-7 16,3-1 15-16,-4 0-8 0,1 0-2 0,-3-1 5 15,0 0 3-15,0 1 1 0,-2-2-4 0,-1 0 0 0,-3-1-6 16,3 3 11-16,-5-2 2 0,3 1 0 0,-1 1 2 0,1 0 5 15,2 1-2-15,1 2 9 0,-1-1-1 0,3 1-2 0,1 2 0 16,1-3-2-16,3 2 0 0,-2-2-5 0,5 2 2 0,1-4-7 16,1 3 2-16,-4-1 0 0,4-1 4 0,1 0-2 0,2 2 0 15,-4-3 0-15,2 3 0 0,-5-1 0 0,1 0 1 16,2 2-4-16,-4-1 1 0,1 0 1 0,2-1-4 0,-6 1 5 16,6 0 0-16,-4 1 1 0,1 0 1 0,0-3 1 0,0 3-4 15,1 0 2-15,-9-2 0 0,8 2-1 0,-7-2-1 16,5 2 1-16,-6-3 2 0,6 1-3 0,-6 2 4 0,6-1-2 15,-1 1 4-15,-2-1-5 0,0 1 3 0,-2 2 2 0,2-1-3 16,0 2 0-16,-3-1 0 0,0 1-3 0,0-1 0 0,1 3 3 16,-3 4-1-16,-1-3-5 0,6 5 2 0,-6-2 2 15,4 1 2-15,-1 5 5 0,0-2-1 0,0-1 1 16,1 3 7-16,-1-4-3 0,-2 4 8 0,5-3-3 0,-5 0 6 16,5-1-6-16,-3-2 4 0,3-1 5 0,0 0-4 15,2-2 9-15,-4 0-11 0,5-3 3 0,-1 2-7 0,4-2 6 16,2 0-6-16,2-1-6 0,2-1-3 0,3 0-5 0,2-1 2 15,-1 0 1-15,3-2-3 0,0-1 2 0,-2 2 1 16,-1-3-6-16,0-1 2 0,1 0 3 0,-1 0 0 0,0 0-4 16,-2-2 4-16,-2 0-7 0,0 2 5 0,-4-2-2 15,1 2 1-15,-4 1-3 0,-2 0-3 0,-1 0 5 0,-2-1-3 16,-4 4-1-16,-1-4-4 0,0 3 0 0,-3-2-3 0,-2 2 1 16,-2-2-1-16,-1 1-1 0,-2-2 0 0,-2 1 8 15,-2-3-7-15,2 6 7 0,-2-4-1 0,1 2-1 0,-1 0 7 16,3 0-7-16,-1 1 6 0,4 1-2 0,1 0 2 15,4 1-4-15,3 1-10 0,2 0-2 0,0-1-9 0,3 1-5 16,0 0-14-16,3 0-23 0,0 0-3 0,7 0-16 16,-1-2-1-16,5-1-26 0,1 2-17 0,0-2-26 0,-2 2-14 15,1-2-7-15,-4 2-13 0,-1-2-5 0,4 2-20 0,1-2 41 16,0 0-13-16,-3 3-8 0,4-4-15 0</inkml:trace>
  <inkml:trace contextRef="#ctx0" brushRef="#br0" timeOffset="39530.11">1651 14367 1743 0,'6'-2'30'0,"0"-1"22"0,-5 3 22 0,-2 0 26 0,1-1 18 0,1 2 17 16,-1 0 11-16,0 2 12 0,2-2-19 0,1 2-14 0,-1 1-22 16,-2-1-20-16,0 0-21 0,-2-2-18 0,1 6-6 15,-3-1 5-15,0 4 5 0,4-2-4 0,-3 4 6 0,3 3 0 16,0 4 6-16,0 0 7 0,3 2-8 0,3 1-8 16,-1 1-20-16,0 0-3 0,0 1 1 0,1-1-7 0,-3-1-10 15,1 1-3-15,0-3 7 0,-3-1-12 0,-1 0 10 0,2-2-4 16,-2-2-5-16,-2 0-2 0,1-3 3 0,-1-1 3 15,0-1-6-15,1-2 4 0,-2-2-6 0,3-1 2 0,-3-1 1 16,3-3 6-16,-3 3-3 0,3-4 1 0,0 0 0 0,0 0 2 16,0-4 0-16,0 3-4 0,0-3-3 0,0-1-5 15,0-3 4-15,0 3-6 0,-2-3-1 0,1-4-5 0,-1 1 2 16,0-2 1-16,2-1 6 0,-3-4 2 0,3 2-5 16,0-5 7-16,0-1-4 0,-3-2 8 0,3-2-6 0,0 0 2 15,0-2 0-15,3-1-3 0,-3-2 3 0,2 2 2 16,1 1 8-16,0 0-3 0,-1 3 6 0,4 2 5 0,-3 4-5 15,2 3 10-15,-2 2 0 0,0 5-5 0,2 3-5 16,0 2-1-16,-2 0-1 0,2 4-5 0,2 4-1 0,-2-2-6 16,-2 3 5-16,2 2-4 0,0 1 2 0,0 1-1 15,1 2 2-15,-3 0 2 0,0 2 1 0,-1 1-1 0,1 3-3 16,-1-3 5-16,-2 1 3 0,-4-2 2 0,3 1 1 0,-4 0 3 16,0 0-1-16,-4-2 2 0,-1-1 4 0,1 3-4 15,-5-4 0-15,1 0-8 0,-1-1-14 0,3-1-20 0,-1 2-15 16,2-7-26-16,7 0-40 0,-1-2-37 0,4-4-39 15,0 3-34-15,-3-1-31 0,0-3-47 0,6-5 2 0,0 4-82 16</inkml:trace>
  <inkml:trace contextRef="#ctx0" brushRef="#br0" timeOffset="40044.58">2185 14335 2350 0,'0'-9'21'0,"4"2"31"0,0 3 15 0,-4 1 37 0,0 3 11 0,-2-1 29 15,2-3 19-15,-2 4 19 0,2-3-4 0,-2-2-10 0,0-1-4 16,2 1-9-16,0-5 3 0,0 2-26 0,2-1-1 16,0 1 1-16,2 2-12 0,-3 1-20 0,1 2-9 0,-2 1-25 15,0 2-15-15,0 2-4 0,0 1-19 0,-2 1-21 16,1 1-5-16,1 3 0 0,-2 3 2 0,2 3 10 0,0-1 2 16,0 5-1-16,0 2 1 0,0 0 7 0,2 2 2 15,-2-3-8-15,0-1-1 0,0-1-7 0,3-1-3 0,-3-1 4 16,3 0 2-16,0-4-2 0,1-1-4 0,-1 1 8 0,3-3 0 15,2 0-8-15,-2 2 5 0,1-4-11 0,-1 0-8 16,3-3-28-16,-1-1-41 0,-3 3-49 0,3-5-42 0,-3 1-45 16,-5-1-76-16,0 0-68 0,0 0-61 0,0 0-54 15,0 0-38-15</inkml:trace>
  <inkml:trace contextRef="#ctx0" brushRef="#br0" timeOffset="40203.32">2229 13969 2668 0,'0'0'37'0,"0"0"-11"0,0 0-1 0,0 0-1 0,0 0 2 16,0 0 0-16,0 0-1 0,0 0-9 0,-23-8 7 15,23 8-5-15,0 0-80 16,0 0-17-16,3 24-38 16,-3-24-34-16,0 0-46 0,0 0-12 0,0 0-73 0</inkml:trace>
  <inkml:trace contextRef="#ctx0" brushRef="#br0" timeOffset="40952.64">2424 14062 2685 0,'0'-4'23'0,"-5"0"5"0,3 1 17 0,-1 9 9 16,0-8 3-16,0 7 10 0,-2-2 0 0,4 2-2 0,-1-3-22 16,1 5 30-16,-3 0 1 0,4 4 1 0,-3-1-2 0,2 4-1 15,-1 2 4-15,0 7 17 0,1-2 7 0,-1 0-29 0,4 2-9 16,-2 1-14-16,0 1 3 0,1-4-7 0,1 5-3 15,1-2-17-15,-1-2-9 0,-1-2-1 0,1 0-14 0,1-2 5 16,0 0-11-16,3-4-15 0,-4-1-27 0,1 1-27 0,2-4-29 16,0-1-30-16,-2-4-27 0,-1-2-39 0,-1 0-20 15,2-1-9-15,-1-2 8 0,1 0 18 0,-2-4 9 0,1 3 2 16,-2-3 40-16,1-3 32 0,3 2 22 0,-3-4 22 0,-1 2 13 16,2-7 15-16,-2 5 25 0,0-6 33 0,-2 4 16 15,1 2-25-15,-3-1 69 0,3 0-37 0,-1-1 21 0,-4 0 5 16,0-1 14-16,0 1 11 0,-1-3-8 0,1 4 46 15,-3 1-40-15,2 0 51 0,1 4 6 0,1 2 7 0,3 1-14 16,-1 4-20-16,3-2-12 0,-3 3-10 0,6-3-17 0,-1 5-8 16,-1-5-21-16,-1 0-9 0,3 0 0 0,1 3 1 0,2-3-3 15,1 0-4-15,3 0-1 0,0 0-10 0,1-3-3 0,6 3-7 16,1 0-1-16,1 0-6 0,3-1-2 0,0-3 5 0,2 1-5 16,1 1 2-16,-1-3-1 0,-1 1 1 0,-3-1-2 0,3 1 2 15,-2-2 3-15,-4 0-9 0,2 0 1 0,-3 1 2 16,1-1 1-16,-4 1 1 0,4-2 0 0,-5 3 2 0,-6-2 4 15,3 0 2-15,-6 0 3 0,-1-2 2 0,-4 3 4 16,1-3-2-16,-7 1 0 0,0 0 4 0,-3 2-10 0,-1 0 4 16,-3 1-1-16,1 0-8 0,0 2-4 0,1 1 1 0,2 2 4 15,-5 3-4-15,5 2 10 0,-3-1-9 0,3 3 7 0,0 3 8 16,-2 0 6-16,-1 1 10 0,1 2 4 0,5 1 5 0,-1-1-3 16,1 1 8-16,3 1-6 0,2-1 1 0,0 1-3 0,1-1-10 15,2 0-9-15,0-3 2 0,3 0 1 0,2 0-3 16,-2-2-2-16,2-4 0 0,0 3 2 0,4-4 2 0,-1 2 4 15,0-3-12-15,1-2 5 0,1 3-2 0,0-4 5 16,-1 3-7-16,2-4-5 0,-1-2-4 0,-1 0-18 0,2-2-10 16,-3 1-7-16,3-1 1 0,0-4-8 0,-1 3-15 15,-2-2-6-15,7-1 1 0,-8-2 10 0,4 2 16 0,-2-1-3 16,-4-2 5-16,1-1-1 0,-1 1 13 0,-2-2 11 16,1 2 0-16,0 1 3 0,-3 0-1 0,3 3 0 0,-4 1-4 15,0 2 3-15,1 1 3 0,-1 2-2 0,0 1-1 0,0 0 3 16,-3 3-4-16,3 1-3 0,0-1 2 0,-2 6 5 15,2-2-2-15,0 1 0 0,2 1 3 0,0 4-2 0,-1-2 1 16,1-1 6-16,0 2 0 0,1-2-4 0,0 1 2 0,0-2 0 16,0 1-1-16,2-4 0 0,3 0-3 0,-2-1-15 15,2 2-14-15,-1-5-21 0,2 0-28 0,7-1-32 0,-4-5-32 16,3 3-36-16,-6-3-41 0,2-3-29 0,-3 0-21 0,7-1 1 16,-5-3-28-16,-5-1-27 0</inkml:trace>
  <inkml:trace contextRef="#ctx0" brushRef="#br0" timeOffset="41356.62">3075 14158 1992 0,'0'-23'9'0,"-3"1"21"0,0-1 11 0,-5 2 20 0,2 1 8 0,1-1 19 0,0 2 18 16,-1 3 7-16,-1 5 11 0,7 1-7 0,-7 3-10 15,7 3-19-15,-5 3-14 0,3-1-18 0,-1 4-21 0,0-1-3 0,3 3-18 16,-3 0-13-16,3 5-2 0,0 1-1 0,-2 2 8 16,2 2 1-16,-1 3 3 0,1 1-6 0,0 2-5 0,1 1 5 15,1-2-3-15,1 2 1 0,0 0 0 0,2 1-3 0,0 0 1 16,2-3 5-16,-3 2-3 0,-1-1-2 0,3-2 4 0,-3 1-2 15,2-4-6-15,-3 2 7 0,4-3-2 0,-5-4-1 16,3 3 3-16,-1-5-5 0,-3 0 1 0,3 0 1 0,-3-3 0 16,3-1 0-16,-3-1 0 0,0 0-2 0,2-3-2 0,-1 0 4 15,-1-1 1-15,2-1-1 0,0-1 4 0,-1-2-7 16,1-3 1-16,2 1 0 0,-4-4 2 0,3-2 0 0,1 1-2 16,-1-5 2-16,3 3-2 0,-1-5 2 0,3 1-1 15,0-1 1-15,1 0 4 0,-2 0-6 0,5 3 2 0,1 0-4 16,2 1 6-16,2 6-1 0,0 1 0 0,0 5 2 0,2 3-1 15,1 3 12-15,0 5 0 0,0 1 4 0,-5 4 9 0,2 1 13 16,-4 5 4-16,-1-1 10 0,-2 2 6 0,-5-3-1 16,1 4 8-16,-6-2 7 0,0 0 1 0,-6-2-7 0,-1-5 6 15,1 5-8-15,-8-7-9 0,2 2-13 0,-3-2-5 0,-1 0-8 16,-4-1-14-16,-2-4-3 0,1 3-19 0,-6-3-22 16,0 1-21-16,-3-3-27 0,2-3-48 0,2 0-39 0,-4-3-42 15,0 1-41-15,0 2-35 0,3-2-33 0,0-2-12 16,2 4-83-16</inkml:trace>
  <inkml:trace contextRef="#ctx0" brushRef="#br0" timeOffset="42406.7">2191 15195 3179 0,'-6'-3'35'0,"0"-2"31"0,-1-4 15 0,4 7 10 0,0-6 4 0,1 6 9 15,1 0 1-15,-1 1 1 0,0-3-34 0,4 4-30 16,0 0-17-16,-2 0-14 0,0 3-2 0,0-1-4 0,1 2-1 0,1 2-2 16,-2 6 1-16,0 1 4 0,3 2 11 0,0 5 2 0,-1 2 3 15,-1 0 6-15,3 2 6 0,-3 0 2 0,1-2 5 16,-2 0-3-16,3-1-3 0,-3 0 2 0,2-2-6 0,-2-1-12 15,0-1-7-15,0-1-6 0,2-2 1 0,-2-2-7 0,2 0 1 16,-2-2-6-16,0-2 5 0,2 0-2 0,-2-3 2 0,1 1 6 16,-1-4-5-16,0-1 2 0,0-1-5 0,0 0 2 15,0 0 2-15,0-3-11 0,-1 1-13 0,-1-4-16 0,0-2-4 16,0 0 4-16,-3-1-4 0,3-4 5 0,-4 0-1 0,1-1 8 16,0-4 10-16,-1 2 18 0,0-3-3 0,-2 0-1 0,3-3 4 15,-3-1-4-15,2-2 2 0,0-2 3 0,-1 0 0 0,4-5-2 16,-3 3 2-16,2-4 3 0,1 2 3 0,3 3-6 0,0-2-2 15,0 2 6-15,3 3 2 0,1 3-4 0,-1 5 4 0,3 1-3 16,1 1-3-16,-1 3 1 0,5 5-1 0,-3 3-5 16,3 0 6-16,0 3-2 0,-2 2-1 0,3 5 4 0,0-1-6 15,-2 3 10-15,-1 0 2 0,2 7 3 0,-4 3-9 16,-1-5 15-16,-1 2 3 0,1 1 5 0,-3 2 8 0,-3-3-4 16,0 5 0-16,0-5-4 0,-2-1 3 0,-1 3-9 0,-1 1 1 15,-1 1-13-15,0-1-1 0,0 1-1 0,-1-5-12 16,-2 1-9-16,2-1-15 0,-2 0-13 0,3-1-23 0,-3-5-25 15,2 2-23-15,1-4-43 0,0 2-30 0,4-3-32 16,-1 0-12-16,-1-1-24 0,0-1-12 0,3 0-7 0,6-6 30 16,-6 2-1-16,3-2 0 0,1-4-21 0</inkml:trace>
  <inkml:trace contextRef="#ctx0" brushRef="#br0" timeOffset="42811.38">2313 15108 2157 0,'6'-7'25'0,"-1"0"29"0,0 2 34 0,1 2 36 0,-4 3 13 0,0 0 14 16,-2 0 21-16,0 0 11 0,0 0-13 0,0 3-20 0,-2-3-31 15,2 0-31-15,0 0-5 0,0 0-2 0,0 0-5 0,3 0-3 16,5 0 3-16,-4 0 1 0,3 4 5 0,1 1-2 16,4 2-11-16,0 0-3 0,-1 2-15 0,-1 2-7 0,2 4-14 15,2 1-9-15,-3-1-7 0,-1 0 5 0,0 0-1 16,-2-2-14-16,2 2 1 0,-5-4-1 0,4 3 0 0,-6-2 3 16,0-2-3-16,1-1-11 0,-3-1 3 0,1-1 7 0,-2-2-6 15,-2 2 2-15,1-5 0 0,-3 1-3 0,1-1-7 0,0-1 8 16,-1-1-3-16,-1-1-5 0,0-2 1 0,2-1-2 0,-4-3-3 15,4 0 0-15,-2-2-4 0,-1-4-4 0,3 3-9 16,2-7-3-16,-1-1-4 0,2-1 3 0,2-4-5 16,-1 1 1-16,2 2 9 0,3-3 7 0,-1 4 8 0,2 0 9 15,1 3 3-15,4 2 0 0,-2 6 6 0,1-4-2 0,3 7-3 16,-3-1-1-16,2 2 7 0,1 4-5 0,-3 0 8 0,1 4-5 16,0 2 8-16,-1 3 4 0,-2-1 13 0,-1 2 0 15,2-5 6-15,-1 4 4 0,-1 1-7 0,-3 2 11 0,0-1-5 16,-2-2 3-16,3 1-15 0,-1 4 3 0,-2 0-10 15,0 3-3-15,-3-6-2 0,3 2-1 0,-3-1-6 0,2-3 1 16,-2 2-3-16,0-3 0 0,0-1-8 0,0 0-19 16,0-5-25-16,0 2-39 0,-2-3-29 0,2 1-44 0,0-2-39 15,0 2-51-15,0-1-35 0,-3 3-22 0,3-2-26 0,-3-1-12 16,3-2-69-16</inkml:trace>
  <inkml:trace contextRef="#ctx0" brushRef="#br0" timeOffset="43361.01">2594 14896 2291 0,'0'-10'20'0,"2"4"11"0,-1-4 8 16,3 9 1-16,-6-4 1 0,2 4-2 0,0-1 2 0,0 2-3 15,2 0-17-15,-2 3-12 0,0-1-2 0,1 4-6 0,-1-1-1 16,2 0-2-16,1 2-10 0,0 0-21 0,-1 4-16 16,1-3-26-16,-1 5-18 0,5-5-18 0,-2 6-10 0,3-6 18 15,0-3-55-15,0 4 22 0,1 1-9 0,-4-5-8 0,3 3-10 16,0 0-2-16,-3-3 7 0,1 3-15 0,-6 0 70 15,3 0 31-15,-3 0 82 0,5-2 87 0,-3-6 61 0,1 4 3 16,0 3 20-16,-6-4 20 0,6 3 19 0,-3-2-5 0,0-8-41 16,3 7-21-16,-6-2-22 0,3 3 52 0,-3-8 5 0,3 8 3 15,-2-4-7-15,2 0-11 0,-1 3-5 0,-1-1-14 16,4-2-4-16,-7 0-33 0,8-4-9 0,-1 8-4 0,1-4-5 16,3 2-5-16,-1-4-20 0,1 4-10 0,-1 3-16 0,6 1 0 15,-8 2-8-15,8-2-17 0,-5 1-8 0,1 5-13 16,-4 2 9-16,4-2-7 0,-2 4 2 0,-3-2 4 0,1 0-8 15,-3 0-2-15,2-2 1 0,0-1-3 0,-1-1 3 16,-1-2-7-16,0-4 3 0,2-2-2 0,1 1 3 0,-1-2-1 16,-1-2-13-16,-1-2-6 0,3-2-24 0,-4 1-1 0,6-3-1 15,-9-1-6-15,6-3-1 0,-4 2-1 0,7-3 4 16,-6 1 13-16,6-2 18 0,-3 1 8 0,3-2-8 0,0 2 7 16,1 1 3-16,-3 1-2 0,2 1 5 0,3-1 3 0,-5 1-2 15,3-1-1-15,1 1 4 0,-2 2 0 0,4-4-1 16,-1 2 1-16,0 1-1 0,0 1-6 0,1 2 6 0,-1 1 0 15,-1 2 4-15,1 2-3 0,-1 2 2 0,-1 2 2 16,-1 1 2-16,0 2 6 0,0 4-8 0,1 0 8 0,0-5 4 16,-4 5-1-16,1-1 4 0,2 0 1 0,-2 2-6 0,-1-1 3 15,3-1-1-15,-1 2-6 0,-1-1-1 0,4 1 0 0,-4 0 3 16,3-1-11-16,-1-4-13 0,0 0-16 0,2-5-22 0,-2 2-13 16,0 1-39-16,1-2-10 0,-1-3-40 0,4 0-28 0,-7 1-16 15,3-2-25-15,-2 0-10 0,3-3-27 0,1-4 46 16,-1-1-23-16,2-1-3 0,-8-4-4 0,6-2-17 0</inkml:trace>
  <inkml:trace contextRef="#ctx0" brushRef="#br0" timeOffset="43532">3137 14882 1871 0,'2'-26'-25'0,"-2"6"6"0,-4-3 23 0,4 10 15 0,-3-1-2 0,0 5 7 16,1 1-3-16,1 6 10 0,-4 1 41 0,2 2 1 16,0 5-16-16,0-1-9 0,1 7 7 0,-1-2 0 15,1 7 5-15,-1-1-6 0,3 7-11 0,0-2 13 0,3 5 7 16,-3-1-8-16,4 5 7 0,-1-1 4 0,0-4 3 0,3-2-5 15,2 1-6-15,-2 2-16 0,1-5-14 0,-1 1-3 16,2-3-36-16,-2 0-30 0,-1 2-43 0,0 2-39 0,-5-4-43 16,6-3-45-16,-4-2-37 0,2-4-123 0</inkml:trace>
  <inkml:trace contextRef="#ctx0" brushRef="#br0" timeOffset="43718.74">3072 15019 3060 0,'-3'4'14'0,"-7"-3"34"0,4 3 11 0,8 6 5 0,-9-10 14 16,4 5 2-16,-3-5 6 0,9 4 6 0,-6-4-12 15,9-1-33-15,-1-2-7 0,6 0-7 0,0-2-14 0,6 2-2 16,4 1-9-16,1 0-22 0,5-2-26 0,0-1-38 0,4 1-42 16,-2-7-27-16,-2 8-43 0,2-1-41 0,-3 0-69 15,3-3-15-15,-6 2-92 0</inkml:trace>
  <inkml:trace contextRef="#ctx0" brushRef="#br0" timeOffset="44123.55">3589 14870 2451 0,'-6'-9'24'0,"-4"-4"28"0,7 5 35 0,-2 5 7 0,-1 1 9 0,-3-4 6 0,7 6 9 16,-1 2-2-16,1-2-16 0,-1 9-18 0,0-5-28 0,3 7 12 15,-2-3 7-15,1 4 8 0,-1 1 5 0,2-2 11 16,0 7 10-16,2-4 5 0,1 7 7 0,-3-1-7 0,3 1-5 16,0-1 2-16,4 0-7 0,-4 2-5 0,1-3-17 0,1 1-6 15,0-2-14-15,0-5-12 0,0 3-5 0,1-2-17 0,2 3-5 16,-2-3-1-16,2-4-6 0,4 3-7 0,-2-4 1 16,0 0 2-16,2-7-9 0,1 1 3 0,1-1-4 15,2-4-11-15,0 2-1 0,1-5-10 0,0-3-8 0,1-2-8 16,1 0-8-16,-3-3-7 0,1-1-6 0,1-3 5 15,-3 2 3-15,1 0 4 0,-2 2 11 0,-1-5 4 0,-2 1 11 16,-1-3 7-16,-4 3 2 0,-1-6 7 0,0 1-2 0,-5-5 7 16,0-2-5-16,-4 2 1 0,1-1-3 0,0 5 2 15,-2-2 7-15,0 5-4 0,-3 1 2 0,2 4-3 0,0 3 1 16,3 4 2-16,-2 0-3 0,0 5-5 0,0-1-9 0,-1 4-14 16,3 0-12-16,0 4-5 0,-2 3-27 0,2 2-24 15,-2-1-28-15,2 2-32 0,3-2-32 0,-3 1-30 0,-2 2-28 16,1 5-33-16,0-6-8 0,4-5 19 0,-1 6-26 15,-1 0-56-15</inkml:trace>
  <inkml:trace contextRef="#ctx0" brushRef="#br0" timeOffset="44298.41">4016 14829 2933 0,'2'-8'40'0,"-4"3"37"0,4 5 24 0,-2 0 17 0,0-6 32 0,0 5 16 0,-2-1 19 16,1 2 8-16,1-5-36 0,1 7-27 0,1-5-1 15,2 10-2-15,1 2-32 0,0 3-9 0,1 9-12 0,1-1-2 16,2 9-2-16,-1-2-9 0,0 6-23 0,0-3-14 0,-2 0-10 16,0 0-20-16,-1-5-51 0,0 4-68 0,1-5-71 15,-4 3-86-15,-4 0-76 0,-6 1-73 0,2-1-64 0</inkml:trace>
  <inkml:trace contextRef="#ctx0" brushRef="#br0" timeOffset="46231.25">744 16200 2066 0,'-3'1'29'0,"3"-2"26"0,-3 0 32 0,3-10 26 0,-5 7 30 16,5 6 28-16,2-7 20 0,-1 0 18 0,-1 2-16 15,2 3-9-15,-2-4-18 0,0 4-18 0,0 0-30 0,0 0-25 16,0 0-19-16,0 0-15 0,0 0 0 0,0 0-14 0,0 0-8 16,0 0-5-16,0 0 7 0,0 0-1 0,0 0 0 15,0 0 0-15,0 0-11 0,0 0-5 0,0 0-6 0,0 0-1 16,0 0 1-16,0 0 3 0,49-2-22 16,-49 2-27-1,0 0-19-15,60-21 5 0,-60 21-13 0,0 0-9 16,0 0-6-16,0 0-9 0,0 0 4 0,0 0 0 15,0 0 16-15,79-57 3 0,-79 57 5 0,0 0 7 16,0 0 6-16,0 0 5 0,0 0-1 0,0 0 6 0,0 0 5 16,-11-32 2-16,11 32 0 0,0 0 7 0,0 0-5 15,-60-10 23-15,60 10 25 16,0 0 5-16,0 0-9 0,-98 58 3 16,98-58 9-16,0 0 2 0,0 0 2 0,0 0 7 0,0 0-1 15,0 0 6-15,0 0-8 0,-6 59-1 0,6-59-7 16,0 0-6-16,0 0-1 0,0 0-11 0,63 89-7 15,-63-89-34-15,0 0-19 0,70 38-29 0,-53-34-11 0,-17-4-26 16,0 0-14-16,0 0-30 0,0 0-15 0,0 0-7 0,0 0 12 16,0 0 12-16,0 0 8 0,0 0 24 0,0 0 16 15,0 0 24-15,93-20 19 0,-93 20 27 0,0 0 9 0,0 0 0 16,119-81 28-16,-119 81 16 16,0 0 0-16,0 0 10 0,31-112 13 0,-36 90-1 15,2 8-1-15,3 14 13 0,0 0 6 0,0 0 7 0,0 0-4 16,0 0-14-16,0 0-5 0,0 0-5 0,0 0-8 0,-23-69-11 15,23 69 8-15,0 0 3 0,0 0 3 0,0 0 3 0,0 0 1 16,0 0 2-16,0 0 3 0,6 17 1 0,-6-17-1 0,0 0-3 16,0 0 1-16,0 0 4 0,0 0-4 0,0 0 7 0,0 0-1 15,47 99 4-15,-47-99-12 0,0 0-9 0,0 0-9 0,0 0-5 16,0 0 3-16,0 0 3 0,37 63-18 0,-37-63-22 31,19 11 4-31,-19-11-8 0,0 0-2 0,0 0 8 16,0 0-6-16,0 0 5 0,0 0 1 0,27-9 10 15,82-33 4 1,-88 37 2-16,-1-1-2 0,-3 2 0 0,1 1 1 16,-1-1 2-16,-1 4-3 0,0-1 1 0,-2 2 2 0,-3-1 1 15,0 0 2-15,-4 3-1 0,1-2-2 0,-3 1 0 0,0-1 6 16,-1 0 2-16,-1 1-2 0,-3-1-1 0,0 1 1 0,3-1-2 16,-3 0 2-16,0 1-1 0,2-2-5 0,-2 2 0 15,1-2-2-15,2 0 2 0,1-2-4 0,0 0 3 0,-1 0-3 16,0-1 3-16,4 0 0 0,-2-4 1 0,1 2 2 0,3-3-2 15,-1 0-1-15,0-3 1 0,-1 1 1 0,5-1-3 16,-4-2 1-16,2 1 3 0,0-3-2 0,0 1-3 0,0 1 3 16,-4-3-1-16,3 2 2 0,-4 0 4 0,-2 1-2 0,-1 1 0 15,0 1 0-15,-6 2 16 0,1 0 0 0,0 3 3 16,-2 3-2-16,-1 2-5 0,-2 1 6 0,0 1 1 0,-3 3 5 16,-1 1-11-16,-1 4-1 0,-3-1 3 0,2 2 5 0,-2-1 5 15,2 4 3-15,-2 1-5 0,5-3 0 0,1 2 8 0,1 1 2 0,4-1-2 16,2 1 0-16,3-2 5 0,0-1 5 0,3 0 6 15,2-1-5-15,1-3 1 0,2 3-4 0,0-2-1 16,-3-2-4-16,7-1-6 0,-4 0-10 0,2-1-11 0,2-3 3 16,-2-1-6-16,1 0-4 0,5-2-3 0,-3-1 1 0,2-4-4 15,0 1-3-15,2 0 7 0,-1-2-4 0,1 0-10 16,-1 0-8-16,-2-2-15 0,-1-1-13 0,-1 3 0 0,-2-3 2 16,-2 2-4-16,-2-1-6 0,-1 1 9 0,-2 0 16 0,-2-2 11 15,-1-2 9-15,0 2 0 0,-1-3 5 0,-3-3 0 0,-1-1 5 16,3-1-4-16,-3-3 0 0,0 1 6 0,-1-2-2 15,3 0 7-15,-3 0 3 0,4 1 3 0,-1 3 11 0,0 5 11 16,3 1 2-16,0 4-4 0,3 4 6 0,-3-1-12 16,3 6-2-16,-1 4 2 0,0 3 2 0,2 5 2 0,-1 2 1 15,2 4 9-15,1 4 7 0,-1 4 12 0,0 2 5 0,2 2 8 16,-2 0-19-16,0 1-6 0,0-1-10 0,0 1-7 0,0-3-8 16,2 4-12-16,-2-5-1 0,3-1-19 0,0-2-37 15,1-6-39-15,-1 2-47 0,0 2-46 0,-1-6-78 0,0 2-66 16,-7 6-83-16,2-8-66 0,-7 8-87 0</inkml:trace>
  <inkml:trace contextRef="#ctx0" brushRef="#br0" timeOffset="46875.22">811 16968 1951 0,'-13'10'24'0,"-1"-4"38"0,-2-3 31 0,5-1 24 0,2-4 35 16,-1 2 30-16,-1 2 32 0,8-5 31 0,0-1 3 0,0 1-2 15,1 2-20-15,2 1 1 0,0-1-15 0,2 1-18 0,-1-2-26 16,1 0-20-16,4 2-28 0,8-7-18 0,2 4 14 0,8-5-12 15,4 0-20-15,7-3-1 0,3-1-4 0,9-1-4 0,5-3 3 16,3 1-3-16,-2-3 0 0,1 0-8 0,4-1 0 0,2 1-13 16,2-1 1-16,-2 1-9 0,-3 3 0 0,0-3-34 0,2 8-6 15,-4-1-4-15,-2-1-20 0,-10 2 22 0,0 5-19 0,-7-3 26 16,-1 2-28-16,-8 3 40 0,-3-2-44 0,-4 5 22 0,-5-4-2 16,-3 3 5-16,-5 1-1 0,-4-1-4 0,-2 2 1 15,-1-1-3-15,-1 3 22 0,-2-1-31 0,-5 1-4 0,-3 3-55 16,0-1-36-16,-4 0-68 0,0 0-29 0,-3-5-82 0,-4 3-74 15,-2 1-71-15,-4 6-38 0,-2 0-39 0,3-1 8 0,-6 1-89 16</inkml:trace>
  <inkml:trace contextRef="#ctx0" brushRef="#br0" timeOffset="55685.53">10410 13233 1485 0,'0'-2'3'0,"1"-2"8"0,2 1 12 0,-3 1-29 15,0-1 51-15,6 3-33 0,-6 0 40 0,2 0-32 0,-2 0 55 16,2 0-50-16,-4 3 3 0,0-3 37 0,2 3-42 16,-3-4 42-16,3 2-21 0,0-1 42 0,0-1-44 15,-3 1 57-15,3-2 10 0,3 4 1 0,-3-4 10 16,3 2 5-16,-3 2-9 0,0 1 2 0,0 1 0 0,0-2-7 15,0 3-21-15,0-3-9 0,0 3-15 0,-3-4-6 16,3 3-9-16,-3-4-6 0,3 1-9 0,-3 0-7 0,2-1-1 16,-3 0 7-16,4 0-5 0,0 0-8 0,0 0 4 15,-3 0-5-15,3-1 4 0,0 2 9 0,0-2 0 16,-3 1 6-16,3-5-2 0,0 5 6 0,0-3 6 0,0 3 18 16,0-5-9-16,0 5-2 0,0-6 2 0,3 5-13 15,-3-1 10-15,0 0-1 0,0 2-10 0,3-2-10 16,-3 2 8-16,0-1 8 0,0 1-4 0,0-2 2 0,-3 4-5 15,3-4-2-15,-3 2-6 0,1 0-8 0,-2 0-5 16,0-2-12-16,1 2-6 0,-4-1-2 0,0-2-1 16,2 3 0-16,-1-2 7 0,-1 1-5 0,2 1 0 15,-2-2-4-15,2 2 3 0,-1 0 4 0,1-3 2 16,-1 3 0-16,-2-2-5 0,2 1 5 0,1-1 2 0,-2 2 7 16,3 0 7-16,-4-3-10 0,3 3 4 0,-3-3-3 15,2 3 8-15,-2-3-5 0,0 1 21 0,-1 2 5 16,-1-3-7-16,1 1 8 0,-2-1-2 0,1 1-4 15,-1-2-2-15,-2 3 2 0,4-2-22 0,-2 0-11 16,1 0 2-16,-4-2 0 0,5 3-3 0,-1-1 9 0,-1 0-11 16,2 0 3-16,2 0 0 0,-2 0 3 0,-2-2-1 15,4 2-6-15,-2-1 0 0,-2 1 0 0,3-1 10 0,-2 0-8 16,-2-1 0-16,-1 1-1 0,2-1 2 16,-5 0 8-16,5-2-7 0,-3 0 3 0,3 2-4 0,1-2 7 15,0 0 3-15,0-1-10 0,0 0-2 0,3 1-1 0,-5 0 3 16,4 0 3-16,-5 0-7 0,0 0 0 15,0-1-2-15,0 3 7 0,-1-3 2 0,2 2-3 0,2-2 4 16,0 2-12-16,0-2 10 0,2 2-1 0,-1-2-1 16,3 1 4-16,-3 0 3 0,2-1-7 0,-1 0 7 15,2 1 3-15,-3-1 1 0,1-1-9 0,-2-2 7 0,4 3-9 16,-3 0-3-16,-3-2 3 0,4 0-10 0,-1-1 2 16,0 1 2-16,-1 1 9 0,-1 0-15 0,2 0 11 15,2-2 2-15,-3 3 0 0,1-3 7 0,1 4-10 16,2-3 2-16,-1 3 1 0,-2 0 17 0,3-2-5 0,1 1-5 15,-1 0 10-15,-1-1-11 0,0-1 8 16,0-2 2-16,2 1-11 0,-3-1-3 0,1-1-9 0,-3-2 1 16,4 1 1-16,-1-4-1 0,-3 2 2 0,0-3-12 15,0-1 12-15,-2-2-7 0,2 1 7 0,-1 2 0 16,-1-5-8-16,2 4 5 0,0-1-1 0,0 2 2 0,0 4-5 16,2 1 2-16,-1 1 2 0,1-3 2 0,0 5-1 15,1-3 1-15,-3 2-2 0,3-4 1 0,-2 1 5 16,2-3-6-16,-2-2 0 0,3 2 0 0,-2-1 2 0,1 0-1 15,0-2 4-15,0-1-4 0,2 4-7 0,-3-4 9 16,3 0-1-16,-4-1-2 0,5-1 4 0,-5 4-7 16,3-3-1-16,0 0 2 0,1 1 10 0,-1 1-11 15,1 0 6-15,0 1 4 0,2 0-34 0,3 0 32 0,-3 1 4 16,1 2-24-16,2 0 22 0,0-2-19 0,0 4 24 16,0-2-33-16,0 1 57 0,0-1-45 0,2 1 28 0,-1 0-9 15,-1 0 5-15,2-1-12 0,-2 0 16 0,3 0-12 16,-3 0 8-16,3-1-13 0,-3-2 6 0,4 0-8 15,-1-2 3-15,-1-1 1 0,-1 0-7 0,2 0 3 0,-1-1 5 16,2 0-5-16,-1-1 6 0,-1 3-11 0,1-2 13 16,-1 0-9-16,1 2 18 0,-1-1-16 0,1 2 13 0,-1-2-10 15,-1 5 6-15,2-1-7 0,-1 3 6 0,2-1-6 16,-2 1 6-16,1 2-6 0,0-2 7 0,-1 2-12 16,1 0 10-16,0 0 1 0,1 1-1 0,-3 2-8 15,4 0 0-15,-2 1 3 0,1 2-5 0,1 0 4 0,-3 2-5 0,3 1-3 16,0-2 9-16,-1 0 7 0,0 1-6 15,1-3 0-15,0 0-4 0,0-3 2 0,0 0 5 0,0 0 4 16,-2 2-13-16,2 0 2 0,1-1-1 0,-3 5 2 16,3-2-49-16,-2-1 57 0,0 4-59 0,1 0 54 0,1-2-49 15,-1 0 50-15,0 4-50 0,0-4 47 0,-2 2-2 16,2-1 1-16,-2 1-1 0,3-1 2 0,-3 1-2 16,0 0 5-16,0 0 2 0,2 1-1 0,-3 0-1 15,1 2 6-15,-3-2-1 0,3 0 0 0,-1 3 0 0,1-3-1 16,0 0-6-16,-2-1 13 0,1 1-3 0,1 2-2 15,-3-4-5-15,2 3-3 0,0 1 6 0,-1-4 2 16,1 5-4-16,-1-3-4 0,1 0 2 0,-2 0-5 0,0-2 11 16,3 4 4-16,0-3-9 0,-1 3-7 0,0-4 1 15,2 4 4-15,-3-1-1 0,1 2 5 0,1-1-8 0,-3 1-6 16,2-1 8-16,0 1 1 0,-2 0 1 0,0 1-4 16,1-1-1-16,-1-2-2 0,0 3 3 0,2-1 7 15,-4 0-4-15,2 1-1 0,0 1-2 0,0-1 5 0,2 0-1 16,-2 0 4-16,-2 0-8 0,4 0-3 0,-2 0-2 15,0-1 8-15,1 1 0 0,1 0 0 0,-2 0 8 0,0 0-9 16,3-1-2-16,-3 1 0 0,0-2 0 0,3 1 0 16,-3-1 3-16,0 0-11 0,2 2-3 0,0-2 3 15,-2 0 13-15,1 2-2 0,-1 0 2 0,2-1-3 16,-2 1 5-16,0-1-5 0,0 1 3 0,0 0-2 0,0 0-3 16,0-3 6-16,0 3-3 0,0 0 2 0,4 0-7 0,-4 3 13 15,0-3-2-15,0-3 1 0,0 6-2 0,0-3-4 16,0-3-1-16,3 3 0 0,-3 0-3 0,0-2-1 15,0 2 4-15,2-3-2 0,-2 2-7 0,0 0 0 16,2-2 4-16,-2 2-1 0,0-1 5 0,0 0 0 0,-2 2-13 16,2 0 5-16,0-3 9 0,0 3-2 0,-2 0-2 15,2 0-2-15,0 0-2 0,0 0 2 0,0 0 6 16,0 0 3-16,-3 3-7 0,3-3 2 0,0 0 1 0,0 0 4 0,0 0-2 16,0 0-8-16,0 0 1 0,0 0-5 15,0 0 6-15,0 0 2 0,0 2 3 0,0-2 1 0,0 0-4 16,0 0 3-16,0 0-2 0,0 0-1 0,0 0 3 15,0-2-9-15,0 2 3 0,0 0-12 0,0 0 1 16,0-3 0-16,0 6-14 0,0-6-16 0,0 3 10 0,-4-4-53 16,4 3-9-16,0 1-74 0,0-1-63 0,4-1-84 15,-4-2-83-15,-4 3-84 0,-3 1-111 0,1 2-45 16</inkml:trace>
  <inkml:trace contextRef="#ctx0" brushRef="#br0" timeOffset="56654.63">9035 10599 1578 0,'0'1'5'0,"2"-2"20"0,0 2-35 0,-2-4 53 0,1 3-32 0,-1 2 65 15,0-4-40-15,0 6 12 0,-1-4-1 0,1 3-1 0,-4-3 49 16,6 0-45-16,-4 1 50 0,2-3-54 0,0 3 62 16,0-4 1-16,2 3 2 0,0-1 6 0,-1 1-7 15,1 1-3-15,-1-1-6 0,1 4 5 0,-2-3-10 0,0 5-8 16,-2-3 4-16,2-3-15 0,0 0 2 0,0 0 3 15,0 0 1-15,0 0-8 0,0 0 0 0,0 0-5 16,0 0-4-16,0 0 4 0,0 0 2 0,0 0-2 0,0 0-9 16,0 0-10-16,0 0-4 0,0 0-2 0,0 0-6 15,16-14-16-15,-16 14-7 0,60-35 5 16,-47 28-20-16,4 1-2 0,-1-1-1 0,-2-2 5 16,2 1-3-16,1-1-4 0,-1 0 3 0,0 1 1 15,0-1-4-15,0 0 6 0,-4-1-2 0,4 0-2 0,-3 2 6 16,1-2-7-16,-3 0 4 0,0 2-2 0,3-1 5 0,-4-1-4 15,0 1 3-15,0 0 0 0,0 3-9 16,-4-2 7-16,3 2 3 0,-4 1 0 0,2 0-6 0,-7 5 20 31,0 0-9-15,16-5-1 0,-16 5 9 15,17 2 12-31,-17-2 1 15,0 0-14-15,0 0 1 0,0 0-1 16,0 0 0-16,17 5-1 0,-17-5 7 0,0 0-1 16,0 0-5-1,0 0-16-15,0 0 16 16,0 0 12-16,0 0-13 16,0 0 22-16,0 0-21 0,0 0 1 15,0 0 1-15,0 0-1 0,0 0 4 0,0 0 5 0,0 0 7 16,0 0-5-16,0 0 9 0,0 0-2 0,0 0 23 15,0 0-7-15,0 0-3 0,0 0-6 0,0 0-6 0,0 0-6 16,0 0 1-16,0 0 5 0,0 0-17 16,0 0-16-16,13 16-3 31,-13-16 24-31,0 0 0 16,0 0 2-16,0 0 6 0,33 107-3 15,-33-107-8-15,0 0 2 0,0 0-4 0,37 165 3 0,-31-130-1 16,2 0-11-16,-2 1-2 0,-1 1 2 0,1-4 5 15,-1-1-1-15,-1 0 1 0,0-8-2 0,-1-1 2 16,0-3 1-16,-3 2 12 0,3-3 2 0,-3-4 13 0,0-1-51 16,2-1 44-16,-2 3 1 0,0-2-34 0,0-2 30 15,0-3-40-15,-2-1 23 0,2-1-34 0,0-4 70 16,0 1-70-16,0-1 29 0,0-3 5 0,2 0 18 0,-2 2-22 16,2-4 34-16,-1 1-37 0,1-1 41 0,-2 1-19 15,1-1-29-15,-1 2 34 0,2-1-51 0,-2 1 54 16,3-1-59-16,-3-1 55 0,0 1-63 0,0-2 45 0,2 0-10 15,-2 0-11-15,0-2-31 0,0 2 15 0,0-3-74 16,0 2-14-16,1-2-115 0,2-2-113 0,-1 5-141 0,-8 1-136 16</inkml:trace>
  <inkml:trace contextRef="#ctx0" brushRef="#br0" timeOffset="60280.05">9567 9448 1735 0,'-2'-2'-40'0,"2"-2"55"0,2 4-28 15,-2 0 55-15,0 0-44 0,1 4 18 0,-4-6 14 0,5 6 2 16,-2-4 44-16,1 2-45 0,-2-2 39 0,2-1-46 16,-1 1 48-16,-1-5-3 0,2 5-5 0,-1-3 9 0,0 1 15 15,0-2-2-15,2 2-6 0,-2 2 6 0,0 0 12 16,0 0-8-16,0 0-1 0,0 0 2 0,0 0-12 15,0 0 4-15,0 0 1 0,0 0-5 0,0 0-2 0,0 0-4 16,0 0 3-16,0 0-7 0,0 0 5 0,0 0-6 16,0 0 7-16,0 0-11 0,0 0-11 0,0 0 0 15,0 0-1-15,0 0 4 0,0 0-8 0,0 0-8 0,0 0-4 16,0-16 1-16,0 16 5 0,0 0-3 0,0 0-9 16,0 0-6-16,0 0-6 0,0 0 7 0,0 0-8 15,3-43-4-15,-3 43 7 0,0 0 2 0,0 0 14 16,0 0-18-16,8-70 15 15,-8 70-15-15,0 0 4 0,0 0-6 16,49-154-4-16,-10 66-10 16,-28 69-2-16,-1 0-1 0,-2 2 5 0,4-1-12 15,-2 2 11-15,1 1-1 0,-2 0 2 0,3 2-6 16,-4 2 0-16,4 1 4 0,1 1-6 0,-2 1 8 0,2 3-15 16,-2-1 7-16,4 3 3 0,-2-1 1 0,1 3-3 15,-4 1 0-15,1 0-1 0,1 1-1 0,1 3 4 16,-2 1-7-16,0 3 2 0,-1 1-4 0,-10-9 35 31,98 151-13-31,-90-129 4 0,-2 0 7 16,-3 1 1-16,2-3 6 0,-2 2-4 0,-1-2-3 15,4 0-3-15,-3-1-4 0,0 1-2 0,2-3-5 0,-5 0 2 16,3-2-9-16,0-1-7 0,-1 0 4 0,1-2 0 16,-1 1-1-16,1-2 0 0,0-2 6 0,0-1-12 15,0 2 13-15,-1-5 2 0,1 1-6 0,-3-1 2 0,0-5-33 16,0 0-11-16,0 0-15 15,0 0-31-15,0 0-33 0,0 0-58 0,0 0-45 16,0 0-59-16,0 0-36 0,0 0-35 0,0 0-38 0,0 0-8 16</inkml:trace>
  <inkml:trace contextRef="#ctx0" brushRef="#br0" timeOffset="60716.86">9945 9365 2223 0,'-29'7'8'0,"29"-7"21"0,0 0 16 0,0 0 24 0,0 0 20 0,0 0 23 0,0 0 11 0,0 0 12 0,0 0 2 15,0 0-9-15,0 0-12 0,0 0-13 0,0 0-8 0,0 0-18 16,0 0-7-16,0 0-11 0,-8 31-3 0,8-31-12 0,0 0-8 16,2 62-8-16,7-51-8 0,-6 0-8 0,7-1-3 15,-4 0-6-15,1-1-4 0,0-2-3 0,0 0 4 16,-1 1-8-16,-1-3-15 0,3-2-17 0,1 0-10 15,2-2-19-15,-6-2-17 0,8 1-28 0,-7-7-18 0,2 5-23 16,-3-1-9-16,-2 0 1 0,1-1-14 0,0 1 15 16,2 3-6-16,-3-6 18 0,7 6 17 0,-1-6 24 0,-1-4 57 15,7 1-21-15,-6-4 62 0,4 4-27 0,-4-8 54 16,0 10-20-16,-2-2 8 0,-4 0 12 0,2 7-10 16,-5-8 39-16,3 6-17 0,-6-4 49 0,4 3-17 0,-2-5 47 15,4-2 7-15,-3 5 10 0,3-4-21 0,0 7 28 16,2-3-11-16,1 4-5 0,-4 1-9 0,-1 2-5 15,-1 5-3-15,0-5-16 0,0 5 2 0,-1-3-22 0,-1 6 2 16,-3-1 10-16,4 0 8 0,-5 2-2 0,4-4 5 16,-3 8 0-16,5-7 1 0,-4 5 8 0,4-6-13 15,0 6-12-15,-2-6-9 0,2 6-6 0,-2-1-20 0,2-1 1 16,-1-1-6-16,-1 4-14 0,-3-3 0 0,1 1-10 16,-1-4-19-16,4 3-27 0,-3 0-33 0,0-3-67 15,0-2-77-15,1 0-81 0,-2 1-77 0,-1 0-90 0</inkml:trace>
  <inkml:trace contextRef="#ctx0" brushRef="#br0" timeOffset="61313.19">9633 9661 2232 0,'0'-5'17'0,"3"-1"27"0,2 2 27 0,-2 0 39 0,-1 3 21 15,-2-1 22-15,1-1 14 0,2 0 15 0,-1 1-14 16,0 2-18-16,1-2-23 0,-3-1-41 0,1 0-15 0,-1 2-16 16,2-1-17-16,-2 1-17 0,-2 0 1 0,1 1-11 15,-2 0-4-15,-1 1-1 0,1 2-2 0,0-2-8 0,-2 5 3 16,-1-1 5-16,0 1-5 0,-1 0 3 0,-2 0-3 16,-2 0 2-16,1-1-2 0,1 2 2 0,-2-3-2 15,1 2-4-15,1-4 5 0,-2 0-2 0,5 1 4 0,-1 1 1 16,1-3 0-16,2-1-3 0,1-1 3 0,-1 1 2 15,2-2-4-15,-1 0 4 0,1 0-3 0,1 1-1 0,1 0 2 16,-2 0 0-16,2-1 5 0,0-1-2 0,-3 2-2 16,3-1 2-16,0-2 1 0,0 1-2 0,0 1 0 15,0-2 2-15,0 1-5 0,0 3 6 0,3-2-5 16,-3 1 5-16,0 1-1 0,0 0-3 0,0 0 0 0,2 0 1 16,-1 1 0-16,-1-1-10 0,2 2 4 0,0 3-3 15,-1 2 0-15,1 3 12 0,2 1-6 0,-1 1 9 16,-1 5 3-16,3 1 7 0,1-1 4 0,-2 5 0 0,0-3 1 15,1 1 4-15,1-1 8 0,0 0-13 0,-1 0 2 16,2-3-3-16,-4 3 2 0,4-4-7 0,0 1-1 16,-4-1-12-16,4-1-13 0,-1-1-16 0,1-4-20 0,-2 1-25 15,0-2-40-15,0 2-46 0,-2-5-47 0,-1-1-49 16,-1 1-38-16,1-2-20 0,-2-3-16 0,0 2-41 16</inkml:trace>
  <inkml:trace contextRef="#ctx0" brushRef="#br0" timeOffset="61762.52">9609 9734 2091 0,'-2'-1'14'0,"-2"1"10"0,4-2 9 16,-3 4 13-16,1-1 29 0,-1 3 16 0,0 2 38 16,1-1 6-16,2-1 0 0,0 3 16 0,0 1-7 15,2 0 6-15,1 0-9 0,0 3-12 0,2-3-26 0,1 3 2 16,1-2-9-16,-3 3-24 0,6-1 8 0,-1 3 2 15,-1-1-8-15,2 3-3 0,0-1-9 0,3 1-7 0,-1 1 0 16,2 0 0-16,0 2-7 0,2-2-25 0,-2 0-10 16,2-2-1-16,-2 0-3 0,3-2 4 0,-1 1-6 15,3-3-1-15,-6-3 1 0,4 1-2 0,-6-5 4 0,5 0-1 16,-6-1-3-16,3-3-7 0,0-3 8 0,-3 0-6 16,0-2-6-16,2-3 7 0,-1-1-6 0,-1 0 1 15,-1-1 3-15,-1-1-3 0,0-2-11 0,-3-1 11 0,6-1-1 16,-5-1-3-16,2 0 4 0,1-1-1 0,-1-2-2 15,0 0 5-15,2-1 2 0,-2-2-7 0,1 2 7 16,-4 1 2-16,3 0-4 0,0 2 1 0,-2 5 3 0,-3 1-3 16,1 3 5-16,0 3-1 0,-2 2 1 0,0 1 1 15,-1 1 11-15,-1 1 9 0,0 0 1 0,0 0 7 0,-1 0 1 16,1 1 1-16,-2 1 0 0,2-2-1 0,0 0 0 16,-2 2-13-16,2-1 9 0,0 1 5 0,2 1-7 15,-2 1-1-15,2-2-1 0,-2 3-3 0,1-2-11 16,-1 1 8-16,0 1-17 0,3-3-18 0,-1 1-12 0,2 0-45 15,-2-2-79-15,-2-1-82 0,0 6-104 0,-8-4-90 16,5 5-123-16</inkml:trace>
  <inkml:trace contextRef="#ctx0" brushRef="#br0" timeOffset="67482.42">4705 9599 1317 0,'-4'1'6'0,"1"2"4"0,1-2 15 0,-1 0 7 15,3-3 2-15,0 2 7 0,-2 0 29 0,6 0-44 0,-4 1 46 16,3-1-33-16,-5-1-10 0,2 1-7 0,0 2 6 0,0-2 10 16,0 0-21-16,-3 0 45 0,5 0-35 0,-2 0 39 15,1 2 6-15,1-2 8 0,4 0 9 0,-1 0-13 0,1 0 6 16,7 0 4-16,-2-3-3 0,1 3-9 0,6 0-8 16,1 0-8-16,1-1-14 0,4 1-3 0,0 0-10 15,3-1 3-15,5-1-1 0,1-1-1 0,0 1 3 16,4-2 2-16,0 2-6 0,-2-2 3 0,0 2-6 0,1-1-9 15,-4 1-11-15,-2 0 1 0,-3 1-9 0,-2-2 5 16,-3 3 0-16,-3-2-6 0,-5 2 2 0,-1-1-1 0,-5 1 1 16,-2 0-1-16,-3 0-1 0,0 1-2 0,-3-2-2 15,-3 2 3-15,0-1-2 0,-1 2 1 0,0-2 3 0,-2 3-2 16,1-3 4-16,0 1-7 0,-1 1 3 0,0 0-15 16,1-2-15-16,2 3-6 0,-2-1-33 0,0-2-20 0,5 4-22 15,0-3-27-15,0 2-35 0,3-3-24 0,1-2 18 16,-1 0-32-16,3 3-28 0</inkml:trace>
  <inkml:trace contextRef="#ctx0" brushRef="#br0" timeOffset="68365.17">6480 9554 1508 0,'-5'4'7'0,"3"-1"14"0,1-3-36 0,-4 2 56 0,5-4-28 15,5 2 51-15,-5 5-40 0,0-5 3 0,-3 4 7 16,3-5-3-16,-2 4 36 0,2-3-49 0,-1 3 29 16,-1-6-48-16,4 3 44 0,-2 0-1 0,1 0-12 0,-1 0-6 15,5-3 0-15,-4 1-1 0,4 0 0 0,2 0 1 16,1 0-3-16,1-1 2 0,4 1-4 0,1-1-3 16,3 0 11-16,1 2 7 0,6-3-3 0,-1 4 6 0,7-5-3 15,3 5 4-15,-1-6 16 0,6 6 6 0,1-2-6 16,4 4-7-16,-2-6-3 0,3 4-3 0,1-1 1 15,2-1-3-15,-1 4-10 0,5-4-2 0,-5 2 2 0,1-1 0 16,-1 2 8-16,4-2-2 0,-7 1-4 0,-2 0-2 16,-4 0-7-16,-4-2 0 0,-6 2-5 0,-3-3 1 0,-7 5 2 15,-3-4 10-15,-5 7 15 0,-2-7 4 0,-4 7 3 16,-3-5 4-16,-3 5 0 0,1-5-7 0,-1 3-8 16,-2-3-12-16,-1 1-11 0,0-2-8 0,1 1-3 0,-1 0-6 15,-2-3-1-15,2 3-3 0,6 0 13 31,0 0 4 1,0 0-34-17,0 0-5-15,0 0 5 0,0 0-2 16,0 0-14-16,0 0-18 0,0 0-17 0,0 0-25 16,0 0-27-16,0 0-32 0,0 0-43 0,-28-7-56 0,28 7-13 15</inkml:trace>
  <inkml:trace contextRef="#ctx0" brushRef="#br0" timeOffset="69344.09">5476 10172 2025 0,'0'0'31'0,"0"0"10"0,0 0 17 0,-40 1 6 0,40-1 11 0,0 0 15 0,0 0 8 0,0 0-1 16,0 0 0-16,0 0 5 0,0 0-15 0,-22 0 5 16,22 0 2-16,0 0-6 0,0 0 4 0,0 0 1 15,0 0 2-15,0 0-15 0,0 0 6 0,25 3-7 0,26-6-4 16,-31 2-5-16,-2-1-13 0,6 0-5 0,-4 2-20 15,1-2-7-15,-2 2-3 0,-19 0-5 0,74 4-11 32,-19-1-40-1,-55-3 15-31,0 0-19 0,0 0-25 0,0 0-16 16,0 0-33-16,0 0-39 0,0 0-39 0,35 0-33 0,-35 0-41 15,0 0-26-15,0 0 17 0,0 0-48 0</inkml:trace>
  <inkml:trace contextRef="#ctx0" brushRef="#br0" timeOffset="69732.21">6581 10156 1895 0,'-5'-2'4'0,"0"2"17"0,2-1 20 0,2 1 6 0,-2 0 15 0,6 0 6 0,-6 0 8 0,6-1 6 15,-2 1 10-15,2-3-5 0,4 3-14 0,1-2-1 16,3 2 3-16,0 0 5 0,3 0-4 0,2 0-5 16,0 0-7-16,4 0-2 0,-3 0 3 0,1 2 7 0,1-4-17 15,2 2-10-15,1 0-4 0,1 0-1 0,1-2-5 16,3 2-12-16,0 0-7 0,2 0-10 0,-3 0-3 15,0 0-1-15,-6 0-2 0,-4 0 0 0,3 0 2 0,-6 2 2 16,1-2-3-16,-6 2 0 0,0-2-1 0,0 1-1 16,1-1 4-16,-3 0 0 0,-1 0-2 0,-5 2-1 0,0-2 1 15,2 0 5-15,-4 1 3 0,-1-1 9 0,-2 0-4 16,2 1-2-16,-2-1-6 0,5 0 3 0,-6 0-3 16,5 0-11-16,1-1-22 0,-4 0-31 0,6 1-36 15,-7-3-31-15,2 3-37 0,-2 0-39 0,4 0-51 0,-4-2-25 16,-1 4-59-16</inkml:trace>
  <inkml:trace contextRef="#ctx0" brushRef="#br0" timeOffset="70310.57">7179 10617 1524 0,'0'0'33'0,"0"0"12"0,0 0-23 0,0 0 21 16,47 18 7-16,-47-18 11 0,0 0 11 16,0 0-12-16,0 0 43 0,0 0-43 0,0 0 39 0,0 0-14 15,57 11 3-15,-57-11 2 0,0 0-11 0,0 0-8 16,0 0 2-16,0 0-2 0,0 0 3 0,0 0-4 16,56 1-8-16,-56-1-1 0,0 0 6 0,0 0 10 0,0 0-9 15,0 0-12-15,0 0-8 0,0 0-4 0,27 13-2 16,-27-13-12-16,0 0-3 0,0 0 2 0,0 0-2 0,0 0 4 15,0 0 5-15,0 0 5 0,20 8 9 0,-20-8 17 16,0 0-9-16,0 0-4 0,0 0 1 0,0 0-2 0,0 0-11 16,0 0-3-16,80-4-5 0,-80 4-14 0,0 0 4 15,0 0 3-15,206-20 3 0,-168 15 5 0,-2 1 6 16,-1 2-2-16,0-3 4 0,1 3-8 0,-2-4 0 16,-3 6-9-16,-2-3-5 0,-2 1-12 0,-4 2-1 0,-5 0-4 15,1-3-7-15,-8 3 8 0,-11 0 17 31,0 0-6-31,0 0-14 16,0 0-28 0,0 0-32-16,0 0-36 0,0 0-49 15,0 0-54-15,0 0-38 0,0 0-71 0,0 0-47 0,0 0-11 16,0 0-62-16</inkml:trace>
  <inkml:trace contextRef="#ctx0" brushRef="#br0" timeOffset="73147.53">1857 9439 1968 0,'-3'0'9'0,"-3"-3"23"0,3 0 23 0,-5 0 22 16,5-2 26-16,-2 0 13 0,2-7 30 0,1 7 10 0,2-5 4 15,0 3-1-15,0 0-15 0,2-3-9 0,1 3-14 16,2-8-1-16,1 1-23 0,5-3 4 0,5-3-4 0,3-2-16 16,9-6-2-16,2 5-13 0,10-8-4 0,1 4 1 0,8-3-3 15,2-1-5-15,6-1-4 0,0 1-7 0,6-3 2 0,0 0 0 16,2 2-6-16,0-2-15 0,0-2 5 0,6 0-9 0,-3-1 6 15,3 0 7-15,-3 1-5 0,3-1 10 0,-4-1 1 16,-4 3 5-16,0 1-6 0,-9 1-1 0,-8 4-6 16,-6 1 6-16,-5 5-6 0,-9 1-4 0,-2 2 3 0,-7 4-1 15,-4 1-3-15,-4 5 9 0,-1-2-5 0,-3 3-9 16,0 2 1-16,-4-1-3 0,-1 4-6 0,0 0-4 0,-1 1-3 16,-1-2-6-16,-1 3-4 0,1-2-2 0,-1 4-8 0,1-2-6 15,-1 2-19-15,-1-1-2 0,2 1-37 0,1-2-14 0,-1 2-36 16,-1-2-39-16,3 2-33 0,0-2-46 0,-2 1-51 15,-3 2-57-15,4 1-10 0,-3-2-52 0,3 4-30 16</inkml:trace>
  <inkml:trace contextRef="#ctx0" brushRef="#br0" timeOffset="73755.28">3708 8050 1703 0,'0'-12'6'0,"3"0"34"0,3-2 14 15,-6 1 21-15,0 1 11 0,0-4 16 0,0 3 17 0,0-2 21 16,0 3 0-16,0-3-32 0,0 5 6 0,0-1-5 15,0 6-6-15,-2-1-7 0,2 0 2 0,0 6-16 0,-1-5 0 16,1 8-1-16,-2-6-22 0,2 6-13 0,-1-6-7 16,1 6-7-16,0-3-19 0,0 1-8 0,0 3-7 0,-3 0 2 15,3 3 0-15,-2 2-1 0,2 2 2 0,0 3-3 0,-1 1 2 16,-1 2 7-16,2 0 4 0,-1 2 2 0,1-1-1 16,0 0 8-16,-2 0-3 0,0-1 5 0,1 1-2 0,1-2-5 15,-2-1 0-15,1 0-9 0,-1-2 8 0,0 1-14 16,2-1 0-16,-3-2 1 0,3 0 2 0,-2-3 0 0,1 1-3 15,-1-3 8-15,1 0-8 0,-1-3 5 0,2 3 5 0,-3-5-10 16,2 0-1-16,1-1-2 0,0 0 6 0,0 0-7 16,0 0 4-16,0 0 2 0,0 0 0 0,1 0 4 0,-1 0 0 15,0 0 5-15,0 0-5 0,0-1 4 0,0-2 1 16,0-2-4-16,-1-3-1 0,1-1 3 0,-2-2-6 0,2-3-1 16,0-1 1-16,0-2-1 0,0-2-1 0,0-2 0 15,0-1-1-15,0-2-1 0,0 2 5 0,2-4-1 0,2 0 0 16,-2-1 1-16,2 1 0 0,-2-1 5 0,1 3 4 0,2-2 3 15,0 2 0-15,-2 2 7 0,-1 3-5 0,4 1 1 16,-3 3-1-16,0 4-4 0,-3 11 7 0,0 0-38 31,105 117 28-15,-91-91-10-16,-3-1-1 0,2 1 0 16,-1-4 1-16,1 2 1 0,-2 1 4 0,-2-4-2 0,1 1-6 15,2-1 5-15,-4 0 2 0,2-5 0 0,-2 3-29 16,-2-5-26-16,4 3-40 0,-4-5-35 0,0-4-37 0,-2 3-44 15,0-2-42-15,-1 0-40 0,-1-3-17 0,-1-1 6 0,-2 0-39 16</inkml:trace>
  <inkml:trace contextRef="#ctx0" brushRef="#br0" timeOffset="74656.63">3749 8123 1935 0,'-14'-3'7'0,"7"-1"19"0,-1-2 22 0,2 3 22 0,-2 0 6 0,2 0 11 0,1-4 17 15,4 4 12-15,-1-4-6 0,2 4-23 0,2-1-17 16,1 0-21-16,0 3-8 0,2-4-11 0,4 0-15 0,-1 2-18 16,3-3 4-16,3-1 1 0,1-1-2 0,2 0 1 15,-1 0-4-15,3 0 0 0,-2 0-12 0,2-1-4 0,0 0-14 16,-5 0-2-16,2-2-7 0,0 1-2 0,-2 2 1 0,-3-3 4 16,-1 3 9-16,-1-1 8 0,1 1 10 0,-4 0 3 0,-1 1 5 15,-2-2 4-15,0 1 5 0,0-1 9 0,0 2 12 16,-3 0 7-16,0 1 10 0,0-1 2 0,0 3 1 15,0 1 6-15,0-1 5 0,0 4-13 0,0 0-8 0,0 0-12 16,0 2-8-16,0 0-4 0,0-2-1 0,0 5-6 0,0 0-2 16,2 2 6-16,-1 2 3 0,3 2 5 0,-1 3 2 15,0 2 3-15,0 1 1 0,2 1-3 0,0 2-1 0,-1-1-2 16,1 0-7-16,0-2 2 0,1 1-2 0,-2-2-3 0,-1 2-1 16,4-3 1-16,-4-2-4 0,1-1 3 0,-1 1-5 15,0-3 4-15,0 0-4 0,-1-1 2 0,1-3 3 0,-1-1-7 16,1-1 4-16,-3 0-6 0,3-1 6 0,-3-1-2 15,3 1 1-15,-2-3 1 0,-1 1 3 0,0-1 8 0,0 2 4 16,0-2 14-16,0 4 4 0,0-4 0 0,0 0-2 16,-1-4 0-16,-2 4-4 0,0-6-6 0,0 1-9 0,0-6-11 15,-4 0 0-15,2-2-6 0,-3-3 7 0,-1 1-4 0,1-4-3 16,0 2 6-16,-1-4-2 0,1 1 4 0,0-3-6 16,3 0 0-16,-3-2-1 0,0 3-1 0,2-3 2 0,1 1 3 15,0 1-2-15,2 1-1 0,0 3 7 0,3 2 10 16,0 2 3-16,0 2 4 0,3-1 2 0,0 4-5 0,4 1 3 15,-1 4-2-15,1-1-7 0,2 2-7 0,2 1-5 16,6 2-1-16,-4 2-1 0,7 1-1 0,-3 3 3 0,0 1-2 16,0-1 0-16,-1 2-2 0,3 1 2 0,-2 1 0 15,2 0-2-15,-6-1-2 0,6 2 0 0,-3-1-2 0,3 0 3 16,-6 0 1-16,-1 1-4 0,-2-1-4 0,-2 2 2 0,-2-2 3 16,-3 3-9-16,-1-2 9 0,-2 1-6 0,-2 1 4 15,-1 0-2-15,-3 0 6 0,-2-2-6 0,-1 2 3 16,-3-2 6-16,-2 1-1 0,-3-2 2 0,0 3-4 0,0-5 3 15,4 2 3-15,-2 2 5 0,5-4-1 0,1-3-2 0,4 0-6 16,0 0 4-16,2 1 0 0,3-5-4 0,-3 2 4 16,3-4 2-16,0 2-6 0,0 0 1 0,0-2 8 0,0 1 0 15,3-2 2-15,-3-1 5 0,3 1-14 0,-1-2 1 16,1-1 3-16,8-1-3 0,-1 1-9 0,5-1 5 0,0 2-6 16,7 0-3-16,-1 0 8 0,4 1-3 0,5 3 1 15,-7-1 3-15,4 0 3 0,-2 4-9 0,0 0 10 0,-2-1-3 16,-3 3-6-16,0 0 4 0,-3 3 2 0,0 1-1 15,-6-2-4-15,-1 1 2 0,-1 3-1 0,-4-1 2 16,-2 1 0-16,-3 1 3 0,-1-2-8 0,-6 2 6 0,1-1 1 16,-7 0 2-16,-2 1-3 0,0 0 4 0,-5 0-2 15,-1-2 0-15,-3 0 7 0,-1 0-11 0,0-1 2 0,0 0 0 16,2-2 1-16,0 0-3 0,1-3 7 0,1-1-13 16,2 0-8-16,2-4-2 0,2 2-5 0,4-4-12 0,2-1-15 15,-1-4-9-15,6 3-14 0,-3-7-17 0,6 4-3 16,-2-5-6-16,1 3-15 0,2-4 0 0,0 4-4 0,0 3-17 15,0-4 1-15,6 4 1 0,-3-8-4 0,5 5-2 16,7-5 50-16,0 2-43 0,2-1 26 0,0-3 10 0,3 5-2 16,-2 0 0-16,1 4-7 0,0 1-41 0</inkml:trace>
  <inkml:trace contextRef="#ctx0" brushRef="#br0" timeOffset="75107.23">4533 7861 1871 0,'17'-4'-30'0,"-7"4"58"0,-2-3-24 0,0 5 19 15,-8-2 26-15,0 0 17 0,-3 0 17 0,3 0 13 0,-5 1 44 16,2-2-45-16,1 1 31 0,-1-3 4 0,3 4-18 0,-2-1-15 15,4 0-11-15,-4 4-6 0,1-4-11 0,1 5-8 16,0-4-2-16,0 3-22 0,0-1-4 0,1 2 3 16,1-1-2-16,1 1-4 0,2 3-3 0,0 3-4 0,2 1-6 15,1 0 1-15,-1 1-6 0,3 3-4 0,-3-2 1 16,1 2-6-16,-1-2 0 0,-1 0 0 0,-1 1 1 16,4 0 1-16,-4-4-1 0,-2 1-2 0,2 0-1 0,0-3-4 15,-2 1 3-15,1-2 2 0,-1-1-1 0,1-1-5 16,-3-3 2-16,1 3 2 0,-2-4-1 0,0 0 1 0,0-2 0 15,-2 0-4-15,1 0 1 0,-1-2 3 0,0 0-3 16,1-4-5-16,-4 1-6 0,2-3-11 0,2 2-12 0,-4-7 1 16,2 3-3-16,-1-4-2 0,1 1 4 0,-3-3 2 15,0 3 2-15,-1-5 16 0,-1 3 10 0,2-3 0 0,-3-1 6 16,1 1 0-16,-2-3-2 0,0-2 2 0,1 1-1 0,1-5 8 16,0 2-2-16,-1-1-3 0,4 2 4 0,-1-1-1 15,1 3 14-15,2 1 4 0,1 4 10 0,1 5-6 16,1 0 2-16,1 5 1 0,1 1-6 0,1 4-2 0,0 2-9 15,7 4-4-15,-1 0-10 0,2 1 2 0,5 5-2 16,0 2 2-16,4 3 6 0,1 0 7 0,1 5-2 0,3-1 2 16,-3 5 1-16,1 0 4 0,-3-1 12 0,2 1 1 15,-4 0-1-15,2 0 0 0,-1-4-4 0,-4 1 3 0,-1-2-1 16,0-1-10-16,-3-1-7 0,0-3-1 0,-5-1-4 16,4-1-7-16,-5-1-8 0,4-2-20 0,-4 1-34 15,0-7-34-15,1 2-48 0,-6-2-43 0,3 3-52 0,-6-2-47 16,6-1-11-16,-6 1-70 0</inkml:trace>
  <inkml:trace contextRef="#ctx0" brushRef="#br0" timeOffset="75764.59">4517 7960 1992 0,'-11'4'6'0,"3"0"18"0,5-2 18 0,-2-1 16 0,5-1 16 0,0 0 26 0,4-7 10 16,5 4 24-16,-1-3 5 0,11 5-18 0,-3-1-16 15,8-2-16-15,1 2-18 0,3 0-25 0,4-1-9 0,3-1-22 16,0-2-13-16,1-2-3 0,3-1-29 0,-1 1-16 16,-3-3-29-16,0 1-20 0,0 2-17 0,-3-3-24 0,-2 4-13 15,-2-2-30-15,-3-1 22 0,-3 0-9 0,-1-3 70 16,-4-1-29-16,-1-1 45 0,-3 2 21 0,-4-2 18 0,-2 4 38 16,-4-1-27-16,1 1 85 0,-5 5-70 0,-4-3 112 15,2 6-80-15,-3-5 24 0,-1 4 9 0,-7-1 10 0,6 1 48 16,-5-2-48-16,1 1 41 0,-1 1-56 0,2-4 72 15,-1 4-10-15,0-2-5 0,4 3-14 0,-2 1-6 0,3-2-1 16,-1 3-4-16,5 1-8 0,-3 0-19 0,6 0-15 16,-3 1-4-16,6-1-4 0,-3 4-5 0,4-2-2 0,-4 4-2 15,5-1-2-15,0 6 6 0,-2-2 0 0,5 5 6 16,-3 0 7-16,6 3 2 0,-3 0-4 0,3 2 1 16,1-2 1-16,1 3-2 0,0 0 0 0,-1-1-10 0,3 0 1 15,1 1-2-15,-4 1-2 0,4-3-5 0,0-2 3 16,-2 3-8-16,-3-3 3 0,2-4 9 0,-4 2-10 0,1-1-5 15,1-1-2-15,-5-3 2 0,2 0-7 0,-3-1 9 16,1 0-2-16,-1-2-10 0,-2-3 9 0,0 0-7 0,0 0-2 16,-3-1-7-16,2 0 0 0,-2-2-3 0,0 0-3 15,1 0-2-15,-1-2-8 0,-1-3 4 0,-1 2-6 0,-1-3-3 16,0-4 1-16,0 1 5 0,-2-2-2 0,-3-1 6 16,0-1 2-16,2-1 4 0,-5 0 11 0,3-4 2 15,-2 1 6-15,0-2-8 0,0-1 6 0,0-2 1 0,-2-1-2 16,1-1-3-16,1 0 1 0,-2-2 0 0,4 2 0 0,0-2 3 15,0-1-3-15,0 1 1 0,2 2 4 0,2 1-2 16,1 3 4-16,3 1 3 0,0 2-2 0,3 3-2 0,4 3 3 16,-1 2-4-16,3 2 2 0,1 2-1 0,3 3-5 15,3 2 1-15,0 2 0 0,4 4 1 0,2 0-6 16,2 3 12-16,1 2-9 0,2 2 5 0,0 0 10 0,0 3-4 16,0 0 0-16,-4 0 3 0,1-1 3 0,-5 3-11 15,-2-3 9-15,-6 1-7 0,-4-1-6 0,-2-2 3 0,-5-1-2 16,-5 2 0-16,-3 0-4 0,-8-2 7 0,0 1-7 15,-6-1-11-15,-5 0-32 0,-3-5-37 0,-3 5-44 0,-3-2-59 16,-4 2-51-16,-1-7-29 0,0 5-104 0</inkml:trace>
  <inkml:trace contextRef="#ctx0" brushRef="#br0" timeOffset="76160.69">3319 8761 2257 0,'-7'3'5'0,"2"-1"13"0,3-3 14 0,9 1 20 0,0-3 17 16,4 2 8-16,4-4 19 0,12-1 18 0,2 1 3 0,7-1 3 15,4 1 3-15,10-4-2 0,6 3 5 0,7-3 13 0,11-2 4 16,4-2-4-16,9 1 10 0,9-3-3 0,12-3-11 16,12 1 12-16,5 0-5 0,6-2-21 0,4 1-3 0,2-1-10 15,4 1-14-15,-8-2-11 0,-5 2 24 0,-16 3-34 16,-14-1-16-16,-14 3 0 0,-13 1-23 0,-14 2-3 0,-17 3-1 15,-10 0-53-15,-16 2-53 0,-1 1-50 0,-10-2-76 16,-6 1-90-16,-10 7-89 0,-6 0-87 0,-8 2-92 0</inkml:trace>
  <inkml:trace contextRef="#ctx0" brushRef="#br0" timeOffset="89641.72">4078 11782 1400 0,'0'0'22'0,"0"0"-2"0,0 0 3 0,0 0 5 0,0 0 0 16,0 0-2-16,0 0 7 0,0 0-3 0,-18-11-17 15,18 11-38 1,0 0 45-16,0 0 8 0,0 0-3 0,0 0 16 16,0 0-11-16,0 0-3 0,0 0-43 0,0 0 43 0,0 0-48 15,0 0 40-15,0 0-40 0,0 0 43 0,0 0-46 0,0 0 54 16,0 0-3-16,0 0 0 0,0 0 4 0,0 0 4 16,0 0 1-16,0 0-10 0,0 0 6 0,0 0-15 0,0 0 3 15,0 0 3-15,0 0 5 0,0 0 9 0,0 0 1 0,0 0 20 16,21 10-4-16,-21-10 6 0,0 0-3 0,0 0-4 0,0 0-2 15,0 0-3-15,0 0 6 0,0 0-9 0,104 97-3 16,-104-97 5-16,85 78 11 0,-55-55 4 0,-2 2 4 0,-3-1-10 0,8 6-6 16,-9-6-3-16,6 5 0 0,-2-3 7 0,2 6-2 15,-6-5-2-15,8 7-8 0,-10-7 0 0,-22-27 2 0,0 0-5 0,0 0 1 16,0 0-6-16,0 0-12 0,0 0 8 0,0 0 0 16,0 0-6-16,0 0-1 0,0 0 5 0,196 213-5 0,-196-213-2 15,0 0 4-15,0 0-8 0,136 198-5 0,-122-165 5 0,2-1 0 16,1 1-4-16,-4-1 7 0,4 2 14 0,-4-2 2 15,4 0 6-15,-1-2-5 0,3-1 2 0,-4 1 5 0,5-3 16 16,-2 0 1-16,2 0-10 0,0-3-7 0,0 0-8 0,-3-4 9 16,3 1-7-16,-2 1 4 0,1-3-23 0,-3-2-3 15,1 1-7-15,-4-3 3 0,1 1-5 0,0-2-4 0,-1-1 6 16,-2-2-8-16,0-1 2 0,-4-2-2 0,0 1-2 0,0-2 1 16,-7-7 18-1,16 21-12 1,-16-21-4 15,20 19 7 0,-3 4-5-15,-17-23 14 0,0 0 3-1,16 21-15-15,-16-21 12 16,0 0-10-16,0 0 9 31,0 0-10-31,0 0 10 16,0 0-20-1,0 0-1 1,0 0 0 15,0 0 13-15,0 0-9 15,0 0 18 0,0 0-29-15,0 0 27-16,0 0 4 16,0 0-7-1,0 0-26 1,0 0 14 15,0 0 6-15,0 0 13 15,0 0 1-31,0 0-13 31,0 0-6-15,0 0-44-1,0 0-11-15,0 0-63 0,0 0-84 0,0 0-138 16,14 19-156-16</inkml:trace>
  <inkml:trace contextRef="#ctx0" brushRef="#br0" timeOffset="94203.38">11298 13332 1863 0,'2'-5'7'0,"-2"-2"8"0,-2 0 10 0,-3 2 7 0,-1 1 10 16,-2-3 8-16,2 1 2 0,0 1 19 0,-1 0-2 15,4 2 1-15,-5-2-1 0,0 1 6 0,0-1-5 16,0 3 0-16,-4-3 2 0,2 4-5 0,-1-3 8 0,0 3-2 16,0 0-8-16,1 1-15 0,0 1-3 0,0-1-3 15,0 3-7-15,-2-1-14 0,-1 4-12 0,-2-1 7 16,-3 5 13-16,-2-1 16 0,-2 6-1 0,-1-1-6 0,-2 5 8 15,-2-2 2-15,0 6 3 0,-3-4-11 0,-3 6-9 16,1-2-10-16,-3 2-3 0,-1 1 3 0,-3 2-6 16,1-1 4-16,0 2 0 0,1 3 2 0,2-4 0 0,0 2 6 15,2 1 14-15,3 3 10 0,0 0-1 0,3 5 0 16,4 0 13-16,-1 3 9 0,3 2-1 0,3 8-4 0,-3-1-10 16,8 2-9-16,-4-3 1 0,6 6 11 0,0-7-14 15,3 3-2-15,-2-5 2 0,6-1 0 0,0 0-4 16,4-3 8-16,0-1 2 0,2-4-4 0,6 3-6 15,-3-5-8-15,10-2 0 0,-3 1 2 0,6 0 17 16,0-3-6-16,4 1-5 0,3-4-9 0,2 5 4 0,0-4-5 16,2 1-3-16,5-2-9 0,-1 0-10 0,4-1-1 15,-1-5 0-15,3 1 2 0,0-7-5 0,5 5 9 0,-1-6-8 16,1 4 7-16,2-4-8 0,3 3 8 0,0 0 0 16,3 0 0-16,2-1 9 0,1-1 0 0,-2-3 6 15,-5-3-5-15,3-4 5 0,-3-4-5 0,5 2-5 16,-5-5-2-16,7-5-6 0,-3-1-10 0,2-4 0 0,8-2 0 15,1-1-5-15,-1-2 0 0,0-4 2 0,-1-3 1 16,-1 3-5-16,-1 1 7 0,-4 2-2 0,2-3 2 16,-8-2-3-16,2-4 0 0,-7 3-2 0,2-1 5 0,-7-3 0 15,-2-2-4-15,-4-2-1 0,0-1 4 0,-7 1-1 16,0 0-5-16,-2-2 4 0,-5-1-9 0,-2 1 5 16,2-2 4-16,-4-2 0 0,-3-2-6 0,1-1 0 15,-2 1 8-15,0-3-8 0,-2 2 9 0,1-4-9 0,-4-2-4 16,2 1 3-16,0 0 1 0,-3 0 3 0,1-2 3 15,0-1-1-15,-3-1-7 0,-1 1 14 0,1-1-9 16,-3 0 2-16,0-3-2 0,-3 2 1 0,0 6-9 0,-8 1 2 16,1 0 3-16,-1 1-11 0,-6 1 7 0,-1 4 0 15,-5-2 0-15,-4 3-2 0,-3-1 1 0,0 0 1 16,-3 5 2-16,-2-1 10 0,2 6-5 0,-1 1-4 16,1 2-1-16,3 3 7 0,0 2-3 0,0 2 5 15,0 3-10-15,2 1 2 0,-4 1 6 0,2 3-2 0,-2-1 3 16,1 1-6-16,-1 2 6 0,0 1 2 0,-1-1-1 15,1 1-4-15,2-1 0 0,0 1 9 0,-3 1-7 16,3 0 6-16,-2-1-2 0,2 2-6 0,0 0 5 0,0 0 5 16,2 2-4-16,-2 0 0 0,3-1 6 0,2 2-11 15,1 0 5-15,2 0 0 0,-2 2 3 0,4-2-5 16,1 1 5-16,1 0-11 0,-2 0 13 0,4 1 0 16,-1-1-1-16,2 1 1 0,4-2-3 0,-3 1 5 0,8 1-5 15,-1 0 5-15,-2 1-12 0,4-3 4 0,2 4 4 16,0-2-5-16,0 0-1 0,-4 1-4 0,2-1 2 0,-1 1-2 15,-2 0 8-15,0 0-6 0,2-1-1 0,0 2 3 16,1-2-5-16,-1 1 5 0,1 1 3 0,0-2 2 16,3 0-8-16,-1 0 7 0,2 1-7 0,-1-3 3 0,-1 2 4 15,3-2-4-15,0 0-1 0,3 0-14 0,0 0-49 16,-1-2-39-16,1 2-51 0,0 0-75 0,2 0-84 16,-5 0-100-16,0 0-101 0</inkml:trace>
  <inkml:trace contextRef="#ctx0" brushRef="#br0" timeOffset="95638.51">7582 14121 2115 0,'-5'-13'20'0,"2"2"21"0,-3-1 10 0,1 6 11 0,3-2 13 0,-4 3 9 0,3-3 3 16,3 1 16-16,-3 0-9 0,1 5-9 0,1-5-9 0,-1 0-4 15,-1 6-1-15,0-4 4 0,-2 3 5 0,0-4-5 0,-1 3-9 16,-2 0-4-16,2-1 0 0,-4 4 1 0,1-2-5 15,-1 2-7-15,1 2-3 0,-4 3-7 0,2 1 8 0,0 1-4 16,-2 3 10-16,1 2-3 0,-2 1-8 0,2 0 7 16,-2 3 7-16,3 2 7 0,1-1-5 0,1 2 0 15,-2 0-10-15,5 1-3 0,-4 1 2 0,7-2-7 0,-5 1-5 16,5 0 0-16,0-1-3 0,3-4 0 0,0 3 2 16,3-3 1-16,0-2 3 0,1-2-9 0,1 0-9 15,0-3-3-15,3 0-2 0,0-3-5 0,0 2-6 0,5-2 4 16,0-5-8-16,0 0 6 0,5 0-3 0,1-5-3 0,0-3-10 15,0 1-19-15,3-5-13 0,0-2-9 0,-1-4-3 16,-1 0-13-16,2-2-9 0,-6-5-12 0,6 1-3 16,-7 0 20-16,2-3 4 0,-7-2-3 0,2 1 9 0,-4-2 5 15,2-4 11-15,-4 2 9 0,-3-3 7 0,3-3 1 16,-4 0 11-16,1-2 6 0,-3 1-1 0,0 3 5 0,0 2-1 16,-2 1 3-16,1 3 3 0,-2 0 0 0,1 7 1 15,-4 4-4-15,3 2 2 0,1 4 4 0,-1 3-5 16,0 5-3-16,1 9 1 0,-1 2-1 0,-2 8 2 0,-1 2 2 15,3 0 0-15,0 5-2 0,-2 0 10 0,0 7 10 16,5 0 6-16,-3 8 8 0,3-7 4 0,3 6 15 16,0 3 13-16,4-1 3 0,-4 1-1 0,6 0-2 0,-4-6-10 15,5 1-4-15,-4-4-7 0,0 0-13 0,0-5-13 16,-1 2-8-16,0-6-7 0,0-1 1 0,1-2 0 0,-4 0-4 16,4-3-16-16,-3-1-32 0,0-2-26 0,2-2-32 15,0 1-35-15,-2-6-42 0,-3 0-46 0,-3-1-41 0,3 0-23 16,-2-3-11-16,2-5 10 0,0 1-16 0,-1 1-57 15</inkml:trace>
  <inkml:trace contextRef="#ctx0" brushRef="#br0" timeOffset="95953.65">7867 14002 2232 0,'-2'-19'21'0,"2"2"22"0,-1 4 27 0,1 5 20 0,-2 5 21 0,2-3 7 0,-1 8 16 15,-1 2 16-15,4-1-20 0,-4-1-20 0,2 2-25 16,-2 1-19-16,2 0-14 0,-3 3 0 0,0 1-9 0,0 1-6 15,-1 4 7-15,4 0 3 0,0 2 5 0,0-1 10 16,0 3 6-16,2-2-5 0,1 0-2 0,2-2-5 0,-2 0-3 16,4-1-2-16,0 0-1 0,-4-2-10 0,5-1-7 15,-1-1-2-15,1-4-3 0,-1 1-6 0,5-1-1 0,-4-2-4 16,2-3 0-16,2 0-3 0,-1 0-6 0,1-5 1 16,1 1-4-16,1-2 2 0,-3-2-9 0,2-1-4 0,0-1-13 15,-4 1-5-15,5-5-5 0,-6 3-11 0,0-2 1 16,0 0-2-16,-2 1 5 0,-1-3 5 0,-2 1 5 0,-3-1-2 15,-1-2 9-15,-3 1 7 0,1 0-2 0,-3-3 3 16,0 3-4-16,1 0 0 0,-3 3 1 0,3 0 2 16,-1 2-6-16,0 5-10 0,1-2-5 0,3 3-11 0,-1 2-11 15,0 2-10-15,1 0-35 0,-1 0-21 0,-1 1-23 16,2-2-23-16,1 2-19 0,-1 0-22 0,4 3-27 0,1-1-19 16,1 3 25-16,3-1-47 0</inkml:trace>
  <inkml:trace contextRef="#ctx0" brushRef="#br0" timeOffset="96545.17">8265 13851 2282 0,'-4'-11'15'0,"-3"3"13"0,2 2 10 0,2 1 12 0,-4 5 11 0,3 5 4 16,1-4-1-16,0 4 18 0,1 1 6 0,1 4-3 15,2-2-2-15,-1 3-1 0,2 3-2 0,-2 4 0 0,0-1 9 16,3 6 0-16,-3-2-19 0,3 1-2 0,-3 0-6 15,2-1-11-15,0 0-8 0,-1-1-4 0,-1-1-7 0,0-2-18 16,0-3-1-16,0 0-11 0,0-2 1 0,0-1-1 16,0-1 1-16,0-3-3 0,0 1 0 0,0-5 1 15,0 2-4-15,0-2 7 0,3-1 0 0,-3-2-3 0,0-2-2 16,0-1 4-16,1 3-3 0,1-5-5 0,-2 1-7 16,0-3-1-16,0-3-5 0,0 1 6 0,3-3-4 0,-3-2 3 15,2-2-2-15,-1 2 7 0,3-5 8 0,-1-3-4 16,0-1 2-16,0-1-3 0,1-3 4 0,0-2 1 0,2-2-2 15,-3 2-1-15,4-1 0 0,-1 0 7 0,-1 3-4 16,3 4-1-16,-2 4-2 0,2 8-3 0,-5-1 3 0,5 11 4 16,-2-3 0-16,1 13-3 0,-1-5 1 0,-3 5 4 15,2 2 3-15,1-2-3 0,-3 9-1 0,-1-8-2 16,0 7-1-16,-2-3 2 0,1 4 3 0,-1-2-5 0,0-2 3 16,-1 2 3-16,1-6-2 0,0 1 5 0,1 1-8 15,1-2 2-15,-2-5 1 0,1 1 1 0,-1-3-2 0,2 1 1 16,-2-3 3-16,2 0-6 0,-2-1 10 0,1-1-7 15,1 0 2-15,-2-1-2 0,1-1 1 0,4 1-2 0,3-4-1 16,-3 1-2-16,4-5-4 0,-1 1 1 0,1-4 2 16,-2-1-1-16,1-1-9 0,-2-1 7 0,-1-3-2 15,1 0 7-15,-1-1-3 0,0 3 3 0,1 1-6 0,1 0 1 16,0 6 0-16,3 0 1 0,-1 3 3 0,-2 3-10 16,0 2 10-16,1 0-6 0,-3 2 7 0,0 7 2 0,0-4 6 15,-2 7-4-15,3-1 1 0,-3 6 8 0,-1 1-7 16,-1 3 8-16,1 2-7 0,-2-1-1 0,-2 2-1 0,2 1-2 15,-1-1 0-15,1-1-2 0,0-1 2 0,-2-2-10 16,2-2-2-16,2-1-25 0,1-4-25 0,0-2-26 0,2-1-30 16,-5-2-43-16,0-4-28 0,0 1-32 0,3 0-30 15,-1-6 4-15,-2 3-23 0,3-3-76 0</inkml:trace>
  <inkml:trace contextRef="#ctx0" brushRef="#br0" timeOffset="96970.46">8743 13696 2091 0,'-2'-4'16'0,"0"1"10"0,2 0 17 0,-6 9 4 0,0 2 5 16,0-2 5-16,-1 0 13 0,7 6 3 0,-3-2-8 0,5 8-2 15,-6 2-17-15,8 0-6 0,-4 4 8 0,4 5 8 16,-4-2-5-16,7 2 2 0,-4-2-4 0,2 0 0 0,2 0 5 16,-2-1 10-16,0 0-9 0,-2-3-8 0,4-2-5 15,-6-1-8-15,4-2-3 0,-1-1-5 0,0 1-6 0,-3-6-7 16,2 2-5-16,-1-5-3 0,0 0-5 0,-2-2 2 15,1-1 0-15,-1-3 0 0,0-2 1 0,0 0 0 16,-1-2-2-16,1-1-3 0,-2-4 2 0,0-1 0 0,2-4-15 16,-3-2-8-16,2-3-11 0,-1-6-3 0,-4-2 0 15,1 2-4-15,-1-7 0 0,-1 1 0 0,-1-6 10 0,-4-1 10 16,2-3 3-16,1-1 10 0,-4 2 2 0,2 1 1 0,3-2 4 16,-1 2 1-16,1 2 9 0,3 2 1 15,2 3 6-15,1 2-6 0,4 5 2 0,-2-3 0 0,3 8-1 16,4 3-3-16,2 4-5 0,-1 3-3 0,1 5 2 15,4 2-2-15,0 2 2 0,-1 3-4 0,2 1 4 16,-1 2 1-16,0 1-1 0,1 3 1 0,-3 2-3 0,2 0 3 16,-5 0 1-16,0 5 9 0,-2-1 0 0,0-1-2 15,-4 1-1-15,-2-6-1 0,-6 2 4 0,1 3 0 0,-3-5-5 16,-2 3-10-16,-4-3-7 0,-2 0-9 0,1 2-28 16,-3 0-15-16,-2-1-40 0,-4-3-25 0,5-2-28 0,-5 1-34 15,7-1-31-15,1 0 8 0,2-3-47 0,1 1-54 16</inkml:trace>
  <inkml:trace contextRef="#ctx0" brushRef="#br0" timeOffset="97420.54">8947 13658 2257 0,'-10'-17'19'16,"2"3"21"-16,-3-4 27 0,11 8 13 0,-6 3 24 0,1-1 6 15,0 4 17-15,7 0 12 0,-2 6-15 0,3 1-19 16,-1 4-20-16,1-3-10 0,0 8-6 0,0-4-1 16,5 3-7-16,-3 0-7 0,4 5 4 0,-2-1 11 0,5-1 6 15,-4 0 0-15,2-1-14 0,2 6 4 0,-2-6-8 0,0 5 5 16,0-7-8-16,0 7-13 0,-4-2-10 0,4 1 1 16,-3-4-7-16,3 1-6 0,-3-5-4 0,-1-1-5 15,5-1-2-15,-5-2-1 0,2-1-3 0,0-1 0 0,1-3-1 16,-1 1-6-16,2-2-7 0,-2-2-16 0,1-1-7 15,-1-3-8-15,0 2-7 0,3-3-11 0,-3-1-8 0,0-2 3 16,3-2 4-16,-5-1 4 0,4 1 2 0,-4-3 7 16,-1 3 8-16,4-4 8 0,-5 6 6 0,0-7 1 15,0 4 8-15,-3-3 10 0,2 3 4 0,-3-2 2 0,0 3-6 16,0-1 1-16,0 5 7 0,2 1 1 0,-4 3-6 16,2 8 0-16,-1 2 4 0,-2 2-8 0,-1 7 10 15,0 2 1-15,-1-1-5 0,-3 4 0 0,3-1 5 0,1 6 0 16,-3-3 3-16,2 4 6 0,5 0-1 0,-1 1-1 0,1 3 4 15,0 4-1-15,1-2 0 0,4 0-2 0,2-2-6 16,-3-2-1-16,5-6-17 0,0 2-24 0,0-6-43 16,-1-1-42-16,1-5-44 0,-4-2-30 0,2-2-38 0,-1-2-54 15,2-4-13-15,-5 3-62 0</inkml:trace>
  <inkml:trace contextRef="#ctx0" brushRef="#br0" timeOffset="97874.43">9609 13515 2000 0,'-9'-18'26'0,"4"2"26"0,0 4 4 16,-1 4 6-16,-1 0 8 0,-3 1 9 0,0-2 9 16,4 7 3-16,-5-2-17 0,5 4-24 0,-4 1 10 0,3 6 8 0,-3 0-1 15,3 1-2-15,-2 4-2 0,-2-1 6 16,1 5 5-16,4 0 7 0,-1 4-13 0,0-5-11 0,4 3 6 15,-4-2 0-15,4 3 2 0,1-4-2 0,1 3-10 16,-2-5-5-16,-1-1 14 0,1 1 13 0,3-3-16 16,-2 4 0-16,2-9-12 0,0 4-6 0,0-5-1 0,2 2-2 15,1-6-15-15,-1 3-13 0,0 1 1 0,2-2-1 16,-2 1 0-16,4 0 1 0,-2-1-8 0,-1 2 5 0,4-2-4 16,1-2-8-16,0 0-1 0,-1-1-10 0,0 1-2 0,3-5-4 15,-4 4-12-15,5-3-10 0,-3 3-6 0,0-2 0 0,-1 2 1 16,-1-3 1-16,2-1 4 0,-2-3 1 15,-1 3 14-15,0-7 5 0,-2 2 14 0,4-3 2 16,-3 2 0-16,-1-1 4 0,0 0 0 0,2 4-2 0,-2 0 4 16,2 5-2-16,-2 3-6 0,1 0 5 0,-2 5 2 15,1 1-2-15,1 1 10 0,0 4 1 0,-4 2 1 0,4-1 0 16,-3 0 4-16,2 2-3 0,-1-5-1 0,-2 2 3 16,3 0-10-16,-1-2 4 0,2-3-2 0,-2 2-2 0,3-1 0 0,-1 2-14 15,0-4-26-15,0 2-34 0,0-6-42 16,-3 0-41-16,3 1-42 0,-2-4-43 0,1 1-53 0,-1 0 2 15,-2-3-90-15</inkml:trace>
  <inkml:trace contextRef="#ctx0" brushRef="#br0" timeOffset="98221.04">9674 13455 2082 0,'2'-20'19'0,"-1"5"9"16,2 3 7-16,-3 6-3 0,0 3 12 0,2 3 13 0,1-2 23 15,0 7 11-15,1 0-22 0,-3 6 1 0,3 0 15 16,3 6 14-16,-2 3-3 0,0 2 16 0,1 6-15 16,1-3 2-16,0 4 13 0,-1-7-1 0,1 8-17 0,-1-9-11 15,-1-1-3-15,3-2-33 0,-5-7-10 0,0-1-8 16,0-2-8-16,2-2-9 0,-2-3-4 0,-1 1-1 0,-2-3-8 16,2 0 7-16,1 1 1 0,-2-2-4 0,-1 0-2 15,0 0 2-15,3 0 3 0,-1 0-4 0,-2-3-1 0,0 3-1 16,0-1-1-16,1-3-2 0,1 1 0 0,-2-7-6 15,3 1-6-15,-3-3 2 0,3-3 3 0,1-5-5 16,0 1 2-16,-2-4 5 0,3 2-5 0,2-4 7 16,-2 5 6-16,0 0-4 0,0 4-1 0,1 3-5 0,-1 2-6 15,1 3-14-15,-3 3-3 0,2 2-6 0,1 3-18 0,-1 0-17 16,-1 0-11-16,1 3-22 0,-3-3-14 16,4 5-15-16,-4 0-23 0,-2 4-24 0,2-4-18 0,-2 4 2 15,1 0 16-15,1 0 2 0,1 5-23 0,0-6-50 16</inkml:trace>
  <inkml:trace contextRef="#ctx0" brushRef="#br0" timeOffset="98702.64">10085 13578 2148 0,'0'-7'13'0,"0"-3"21"0,-3 4 11 0,3-2 13 0,-3 2 16 16,0-4 11-16,1 3 6 0,-1-6 25 0,6 4-6 15,-6 0-13-15,3-1-4 0,-3 1 4 0,0-3-6 0,0 4 1 0,-4-5 6 16,4 4-24-16,-3-3-10 0,2 5 0 15,-3-5-9-15,7 7-15 0,-5-2-11 0,5 4-12 0,-2 3-17 16,-1 3 5-16,-3 5 1 0,-1 2-6 0,0 3 5 16,-3 2 3-16,1 0 4 0,-2 6 3 0,1-2 11 15,0 3-7-15,0-1 11 0,3-1 4 0,1-2 11 0,3-2-9 16,-1 1 1-16,1-4 3 0,3 0-3 0,0-5 3 16,3 3-1-16,-1-9-7 0,3 6-12 0,-2-4 6 0,4 2-1 15,0-6-9-15,1 4-1 0,0-7-2 0,2 6-9 16,1-7-3-16,1 1-5 0,-2-2-15 0,2-2-3 15,1 3-3-15,1-7-1 0,1 3-5 0,-1-6-1 16,-2 1 3-16,1-1-3 0,-2-4 10 0,2-4-1 0,-1-1 3 16,-2-4-1-16,0-2 3 0,-4-3 6 0,5-3-1 15,-5-2 6-15,2-2 3 0,-3-3-3 0,-1-1 9 0,1 0 2 16,-3-3 1-16,-2 1 12 0,-2-1 7 0,-3 9 16 16,-1-1 5-16,5 11 20 0,-4 1-5 0,2 10-6 15,-2 4 2-15,2 8-17 0,-4 6 1 0,1 7-9 16,0 4 0-16,1 3-19 0,-3 6 9 0,3 1 9 0,-1 6 2 15,3 2 14-15,3 1 5 0,3 3-1 0,-3 2-3 16,6 0 27-16,1 1-1 0,-4-1 27 0,7 3-1 0,-6-4 0 16,9 4-13-16,-7-5-5 0,5 3 1 0,0-3-31 15,0 1-9-15,-1-5-27 0,4 1-20 0,-1-2-61 16,-2-4-25-16,1-3-47 0,-2-4-55 0,-5 1-66 0,1-9-86 16,-3 4-75-16,-5-7-74 0,1 5-29 0</inkml:trace>
</inkml:ink>
</file>

<file path=ppt/ink/ink3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1-30T06:56:13.233"/>
    </inkml:context>
    <inkml:brush xml:id="br0">
      <inkml:brushProperty name="width" value="0.05292" units="cm"/>
      <inkml:brushProperty name="height" value="0.05292" units="cm"/>
      <inkml:brushProperty name="color" value="#FF0000"/>
    </inkml:brush>
  </inkml:definitions>
  <inkml:trace contextRef="#ctx0" brushRef="#br0">20517 9944 2333 0,'-11'1'19'0,"-3"-1"12"0,5 0 17 0,1 5 7 0,8-7 8 16,-4 3 8-16,0 0 7 0,6-1 13 0,-2 0-12 16,2 1-10-16,-2 1-17 0,0-2-3 0,0 1-3 15,4 1-7-15,-4-2-8 0,0 3 1 0,0-2 1 0,1 1 14 16,4 4 5-16,-2-3-1 0,4 3-7 0,-3-2 0 16,7 5 4-16,0-3-18 0,2 2-8 0,1 0-13 15,2 1-2-15,1-3-7 0,2 2 3 0,1 2-4 0,2-4 0 16,-1 0 1-16,0 1 2 0,5-2-4 0,-4-2 0 15,0 0 1-15,-3 0-1 0,0-1 7 0,-3 1-2 0,-1-3-1 16,-5 0-5-16,-2 0 8 0,-1 1 3 0,-2-1 13 16,-5 0 8-16,0 0 4 0,0 2 4 0,-3 0-1 15,-4 0 4-15,0 3-3 0,-4-3-10 0,-3 4-11 0,-4-2-7 16,0 4-7-16,-8-2 0 0,1 3 2 0,-5 0-3 16,-5-1-1-16,0 2 7 0,2-1-1 0,0-2 1 15,0 0 2-15,3 0-2 0,3-1 3 0,7-1-7 16,3-3 5-16,6-1-4 0,5 1 1 0,1-2 0 0,7-2-7 15,5 1 4-15,2-1-2 0,3-2 2 0,6-2-1 16,4 3 1-16,0-5 0 0,6 1-4 0,4 0 5 16,1-2-5-16,3 0-8 0,-1-1-4 0,-2 1-7 0,1 2-3 0,-3-2-14 15,-1 2-11-15,-3-1-12 0,-3-1-26 16,-2 3-4-16,-8-1-27 0,-1 3-22 0,-7-1-30 0,-1-1-30 16,-6 4-31-16,-3-3-42 0,-5 1 7 0,-5 2-82 15</inkml:trace>
  <inkml:trace contextRef="#ctx0" brushRef="#br0" timeOffset="1413.12">17215 8435 2173 0,'-9'-1'20'0,"1"-1"33"0,0-1 35 16,16 3 29-16,-13-3 5 0,5 1 2 0,-3 0 1 15,8 4 3-15,-5 0-23 0,5-1-34 0,-5 1-31 16,1 1-23-16,-1 4 2 0,0 2 4 0,2 4 13 0,-2 1 5 0,-2 6 7 16,-2 0 1-16,4 8 6 0,-7-1 3 15,6 5-1-15,-6 3-2 0,1 2-6 0,-2 0 0 16,3 5 5-16,-3 3 1 0,1-2-5 0,0 4-8 0,-2-1-5 15,4 1-2-15,-6-1-5 0,8 0-4 0,-3-1-15 16,1-5-1-16,-3 2-3 0,0-3-2 0,0-4-2 0,-2-1 4 16,-1-1-6-16,-1-2-2 0,1-5 9 0,-2 1-6 15,0-6-2-15,1 1 2 0,1-3 6 0,1-1-11 0,2-4 3 16,-1 1 0-16,3-4-4 0,2-3 7 16,1 0 4-16,2-3-7 0,-1-1-5 0,2 1 8 0,2-4 7 15,-1-1-7-15,2-1 2 0,1 1 0 0,0-6-3 16,5 0 7-16,4-1-2 0,5-1-4 0,-2-2-4 15,2-2 5-15,3 1 0 0,6-2-2 0,5 3 3 0,1 2-5 16,2 3 0-16,4 0 2 0,4 4-2 0,7 1 0 16,4 3-6-16,8 2 3 0,1 4-4 0,11-2 5 0,4 3-1 15,6-1 6-15,6 1-2 0,6 1 1 0,4-3 14 16,6 1 4-16,-6 3 1 0,-1-3-2 0,1-1 4 16,-1-3-8-16,-6 2 6 0,-3-3-5 0,-4 1-4 0,-2-4 2 15,0-1-4-15,-5 2 2 0,0 5 1 0,-5-1 5 16,-4 0-8-16,-1 1 4 0,-5 1 2 0,-4 0-12 15,-8 1 5-15,0-4-2 0,-9-1 1 0,-1-1-8 0,-7-1 5 16,-8-2 2-16,-4 0 3 0,-6-2 5 0,-8-1 4 16,-2-1 8-16,-6-1 0 0,-2-3 8 0,-2 0-6 0,-4 2-3 15,1-4-5-15,-2 2-4 0,-5-7-4 0,2 2-10 16,-3-5 0-16,1 2-3 0,0-6 0 0,0 2-2 16,1-6 0-16,2-3-5 0,1 0-1 0,5-1-3 15,-3-1-3-15,7-5 0 0,0 0-3 0,0 0 4 0,3-6-3 16,4 3 1-16,-1-4 5 0,3-2 5 0,-1 1 2 15,2-1-5-15,2 2 8 0,0-3-3 0,-3 1 3 16,5-1 0-16,-2 4-2 0,-3-1 0 0,0 0 0 0,3 2-5 16,-4 0 7-16,2 1-5 0,-2 1-3 0,0 4-4 15,-1-2 3-15,0 4-4 0,-3 2 3 0,0 4 6 16,-2 2-6-16,-2 4 5 0,0 5-4 0,-2-1 6 0,-1 7-3 16,2-3-7-16,-4 5-10 0,-1 1 2 0,-2 2-6 15,0 0 4-15,-5 2-1 0,2 1 4 0,-3 2-4 16,-7 2 12-16,-1 1 5 0,0 2-4 0,-3 0 2 0,-5 0 0 15,-5 1 2-15,-3 2 2 0,-5-1-5 0,-3 0 5 16,-4 1-3-16,-5 0 1 0,-9-2-8 0,-4 0-8 16,-5-1-11-16,-9-1-9 0,-5 1 1 0,-4 0-9 0,-3-1 5 15,-5-1-4-15,-6 2 13 0,1 1 8 0,-2-2 10 16,3 0 8-16,2 0 3 0,6 0 7 0,4-1 0 16,6-1 2-16,11 1-8 0,5-1-8 0,9 0-1 0,4 1-7 15,13-3 2-15,7 0-14 0,8 1-33 0,9-2-24 16,7 1-16-16,9 0-23 0,5-3-17 0,8 1-24 15,1 0-24-15,4-1-29 0,6-2-17 0,3 3 5 0</inkml:trace>
  <inkml:trace contextRef="#ctx0" brushRef="#br0" timeOffset="2033.29">17698 8911 2082 0,'-3'-4'7'0,"0"-3"19"0,3-2 16 16,3-3 6-16,-5 1 3 0,1-3 3 0,2-3 5 0,1-1-4 0,-1 2 0 16,1-2-20-16,-2-1-16 0,-2 3 2 0,1 3 9 15,-1-1 13-15,-3 4-7 0,2 2 9 0,-3 4-6 16,-2-1-2-16,0 5 2 0,0 3-9 0,-6-1-12 16,1 5-17-16,-4 2 3 0,-1 0-2 0,-2 4 0 0,-4 4 2 15,4-1 3-15,-2 2-2 0,-4 3 5 0,5 0 8 16,1 1 4-16,0-3 4 0,4 4 3 0,-2-3 3 15,7 0-6-15,3-2 2 0,-1 1 2 0,4-3-4 0,5 2-3 16,0-3 5-16,3 0 5 0,4-1 2 0,5 0 7 16,-1-3 0-16,8 1-5 0,1-3-5 0,6-2 3 15,3 0-19-15,4-7-31 0,3 0-13 0,2-2-27 0,0-1-21 0,2-6-13 16,-4 4-24-16,3-4-16 0,-4-1-9 16,-2 1 11-16,-6-2-7 0,3 1 11 0,-9 1 14 15,1-1 0-15,-1-1 10 0,-9 0 8 0,1-1 11 0,-2 0 9 16,-3-1 7-16,-1-3 41 0,-3 1-31 0,-2-1 58 15,1 1-29-15,-6-1 43 0,1 0-32 0,-4-1 46 16,1 2-17-16,2 3-23 0,-4 0 50 0,3 5-30 0,-4-2 47 16,3 5-37-16,0-1 33 0,5 5-48 0,-3 0 32 15,3 2-12-15,-1 1-11 0,2 1-13 0,1 4-4 0,-1 0 4 16,3 2 2-16,-3 3 4 0,2 1-6 0,2 2 5 16,-5 1-3-16,5 0 2 0,-4 0-3 0,1 2-4 15,-1-1-1-15,-1-1 1 0,0 2 2 0,-1-2-12 0,-2 0-15 16,3-1-18-16,-5 0-12 0,4-6 19 0,-1 2-60 15,-1-4 7-15,-2 3-33 0,3-1-52 0</inkml:trace>
  <inkml:trace contextRef="#ctx0" brushRef="#br0" timeOffset="2307">17954 8981 1641 0,'0'-23'44'0,"5"-3"-29"0,-1 3 13 0,-2-5 18 16,3 1 16-16,-4 0 13 0,4 3 12 0,-1 0 7 15,5 4-37-15,-5 3 35 0,4 3-10 0,4 4-14 0,-2 2-14 16,5 4-9-16,-1 3-10 0,4 2-6 0,0 4-5 16,0 2 3-16,2 3-1 0,2 1-2 0,-4 3-5 0,-1 2-3 15,-1 2 1-15,2-1-4 0,-6 4-2 0,-1-1-6 16,0 0-4-16,-6 2 2 0,2-2 2 0,-3 0 1 16,-4-2-1-16,-4-1 0 0,0 2 3 0,-5 0-4 15,-1-3 3-15,-4 0-3 0,-2 0 3 0,-4 0-3 0,-1-3-2 16,-3 2 5-16,-1-3-4 0,-2 0 2 0,0 0-5 15,1-3 3-15,0-2-5 0,1 2 1 0,4-4-15 0,-1-1-10 16,5-1-7-16,3-2-8 0,1 2-17 0,0-3-22 16,9 1-31-16,-3-5-29 0,7-4 8 0,3-2-28 15,2 3-83-15</inkml:trace>
  <inkml:trace contextRef="#ctx0" brushRef="#br0" timeOffset="2683.4">18822 8804 2157 0,'-4'-5'25'0,"0"1"24"0,1-3 15 0,-6 3 16 16,-2-4 11-16,1 1 0 0,-4 0 1 16,1 2 0-16,-8 0-23 0,3 1-27 0,-6 2-12 0,-3-1-13 15,3 3-3-15,1 2 12 0,1 1 8 0,5 1 1 16,-3 1 1-16,5 0 0 0,3 2-1 0,1 0-3 0,6 2-9 15,-1 1-16-15,3-1-6 0,0 2-4 0,8 1 1 0,0 0 3 16,0 1-3-16,5 0-1 0,-2 0 1 0,6 0 7 16,-1-1-3-16,6 0-3 0,-3 0 1 0,4 0 1 15,-1 0-1-15,5-1 1 0,-4 0 2 0,1 1-7 16,-4 0 5-16,-1 0 2 0,-1 1-7 0,-6-1 5 16,3 2 4-16,-5-2-4 0,-4 0 0 0,0 1 4 0,-3-2-7 15,-3 0 9-15,-2 2 1 0,-3-3-7 0,-6 2-2 16,1-1 4-16,-7-1-3 0,-3-1 1 0,-2-1-1 0,-3-2-30 15,1-3-19-15,0 0-32 0,-3-3-21 0,2-2-32 16,6 2-25-16,-2-5-48 0,8-7-12 0,2 2-76 16</inkml:trace>
  <inkml:trace contextRef="#ctx0" brushRef="#br0" timeOffset="3711.06">22913 6372 1927 0,'5'-8'22'0,"3"1"31"0,-13 0 24 0,5-2 25 0,0 0 17 0,-3 3 20 0,2-4 20 16,-3 3 14-16,3 2-9 0,-6 0-19 0,2 0-18 0,-3 3-15 16,1-3-14-16,0 5-18 0,3-3-20 0,-1 1-17 15,2 2-12-15,-1 4-8 0,3-1-3 0,1 7-3 0,-3 4-7 16,0 2 2-16,0 8 1 0,-5 5 4 0,-1 5-1 15,-3 5-2-15,3 5-7 0,-4 6-1 0,-3 3 1 16,3 1-3-16,-1 0 1 0,1 4-1 0,-4 3 1 0,1 1-2 16,1 2 1-16,-1-1 0 0,-3 0 4 0,4-2 9 15,-2 3 2-15,3-6-1 0,0-5 5 0,1-5 0 16,1-3 1-16,-1-3-2 0,1-7-5 0,2-1-9 0,2-3-2 16,-2-4-1-16,-1-1-8 0,5-5 5 0,-1 0-1 15,4-2-5-15,-2-5 4 0,4-1 5 0,-4-2-7 16,5-2 2-16,0-4 4 0,5 0-6 0,-5-2 14 0,5-2-5 15,-1-2-2-15,8-3 5 0,0-3 4 0,4 0-3 16,8-3-3-16,4-1 2 0,4-1-15 0,11-5 6 0,-3 1-7 16,3 0-16-16,3 0-5 0,6 0 3 0,-1 2 0 15,6 3-3-15,-2-2 1 0,9 6 1 0,3 0 4 16,8 3 6-16,5-1 9 0,3 2 2 0,4 1 9 16,3 2 15-16,3 0 8 0,4 0 13 0,1 4 3 0,0-4 12 15,-5 1 18-15,6 0 2 0,3 0-6 0,-3-1-8 16,0-1-2-16,-5 0-14 0,-2-2 5 0,-3 0-3 15,-4-1-8-15,-11-1 2 0,-7-3 10 0,-10 3-5 0,-8-2 2 16,-15 0 5-16,-4-3 18 0,-8 1-7 0,-7-2-6 16,-5-1-5-16,-10-1-11 0,-4-2-6 0,-4-2-3 0,-3-3-3 15,-6-3-23-15,-4-2-9 0,1-4-1 0,-7-2-8 16,-2-2-2-16,-1-4-2 0,0-3 1 0,0-4-13 16,0-1-2-16,3 0 2 0,5 2-4 0,0 0 5 15,5 0 0-15,5 0 9 0,8 4-13 0,0-2 3 0,8 4-1 16,2-1-3-16,5-2-13 0,3 0 0 0,2 3-1 15,5 1 0-15,1 2 13 0,-3 2 3 0,3 3 5 16,0 2 3-16,-1 0 12 0,-1 3-1 0,2 2 9 0,-2 0-4 16,-2 2-11-16,3 0 9 0,-7 1-2 0,3 3 5 15,-5-1 2-15,1 3 5 0,-6 0-17 0,-1 3 1 0,-6-2-1 16,-3 0-7-16,-7-1-16 0,-7 3-7 0,-6-2-2 16,-10-2-6-16,-12 2 13 0,-7-1 7 0,-13 3 0 15,-12-1 4-15,-9 1 23 0,-4 3 2 0,-5-3 1 0,-4 3 1 16,-2 0 5-16,-6-2-10 0,0 1 3 0,4 2 1 15,-1 0-4-15,-4 2 4 0,2-2 4 0,2 1 0 16,5 4-7-16,7-3 3 0,8 2 7 0,8 3-3 0,10 0-3 16,5 0 1-16,11 4-1 0,7 0-3 0,8-1-4 15,5 2-20-15,7-2-36 0,7 2-28 0,2-1-31 0,7 3-32 16,7 0-22-16,3 1-32 0,4 1-39 0,7 2-32 16,5-1-29-16,5-1-45 0</inkml:trace>
  <inkml:trace contextRef="#ctx0" brushRef="#br0" timeOffset="4244.34">27497 6072 1823 0,'-9'-16'26'0,"-2"1"21"0,1-1 17 0,4 1 9 0,-5-1 4 16,6-2 10-16,1-1 8 0,0 3 19 0,4 0-19 16,0-1-11-16,7 2-14 0,-6-1-13 0,4 3 4 0,3 1-4 15,-3 2 3-15,-2 2-10 0,-2 0 0 0,3 3-2 16,-4-1 4-16,0 4 12 0,-4-1-11 0,4 1-5 15,-6 2-12-15,-1 2-13 0,-3 1-3 0,-5 2-9 16,0 3 3-16,-5 6 0 0,-2 0 10 0,-3 6 0 0,-2 2 13 16,2 5 8-16,-1 2 7 0,3 4 2 0,3-1-6 15,5 2-5-15,0 2 6 0,2-4 7 0,5 2-4 16,2-4 6-16,1 2-8 0,3-4 7 0,4 0 3 0,0-3 13 16,-2 1-5-16,4-5-8 0,9 3-4 0,-4-7-10 15,10 2 2-15,-3-4-8 0,5-2-7 0,4 0-16 0,3-4-4 16,2-1-8-16,2-3-1 0,-1-2 2 0,3-3-7 15,1-2 1-15,-1-1-2 0,1-4-1 0,0-4-4 16,0-2 10-16,-3-1-11 0,-2-4-10 0,0-3-4 0,-5 1-16 16,-2-5-7-16,-3-1-20 0,-5-3-19 0,-3-1-21 15,-3-5-7-15,-5 3-3 0,-4-6-7 0,-6 3 0 16,-5-4 1-16,-2 2 11 0,-4 1 9 0,-2 3-2 0,-3 4 13 16,-3 4-3-16,0 7 0 0,-2 2 2 0,-1 10-4 15,2 3-7-15,-3 4-9 0,2 7-2 0,-3 3-22 16,5 2-11-16,3 1 37 0,3 3-65 0,-1 1-3 0</inkml:trace>
  <inkml:trace contextRef="#ctx0" brushRef="#br0" timeOffset="4789.76">27273 6435 2274 0,'1'13'34'0,"1"0"44"0,3 3 8 0,-4-3 16 0,-1 0 12 0,-1 2 11 15,6 2 13-15,-4 2 9 0,-1 3-33 0,-1 4-38 0,-4-4-9 16,2 2-8-16,-6 1-16 0,0 1-2 0,-2-3-9 16,1 4 2-16,-2-2 7 0,1-4 1 0,-5 0 13 15,2 1 1-15,-2 2-1 0,0-3-6 0,1 3-3 0,-1-2-13 16,-5 2-6-16,-2 2-11 0,7 2-11 0,-5-3-6 16,3-4 3-16,5 2-5 0,0-4 3 0,0 0 2 15,4-5-4-15,2-1 3 0,6-3-1 0,-3-2 3 0,3-3-3 16,1 0 6-16,1-4-2 0,3 1 7 0,0-1 3 15,3-1 2-15,4-1 7 0,-2 1-14 0,7-3 7 0,5 2-1 16,1-3-3-16,0 1-9 0,3-2-3 0,-3 0 4 16,4 3-11-16,0 0 10 0,-1 1-4 0,3 1-6 15,0 1 0-15,2 3 1 0,2 2 3 0,5 1-3 0,2 2 1 16,-4 1 1-16,3 2 5 0,-2-1 3 0,1 0 5 16,0-1 5-16,0 0-7 0,-4-1 2 0,2 0 3 15,-5-3 4-15,0-1-11 0,-7-3 3 0,0 2 3 16,-4-6 3-16,-5 0 5 0,-2-3 2 0,-4-2-1 0,-1-3 1 15,0-3 1-15,-7-5 0 0,0 0-12 0,-4-3-2 16,1-4-5-16,-4-1-6 0,-1-4-4 0,-1-2-6 16,-4-3 0-16,0 2-2 0,-4-2 6 0,1-2-5 15,1 1 1-15,-1-1 1 0,-2 1 1 0,4 1-3 0,-2 2 8 16,4 1-4-16,-2-3-5 0,6 7-6 0,0-1 1 16,-2 6-16-16,4-1 1 0,1 8 4 0,-1-2-10 15,3 9 4-15,-1-3-1 0,-1 9-1 0,1-2-4 0,3 4 4 16,-3 1-2-16,0 1-6 0,2-1-11 0,-1 3-19 15,-1 0-4-15,3-3-25 0,-1 4-15 0,-3-2-23 16,0 4-28-16,-3 1-28 0,-1 0-21 0,6-6 11 0,-7 5-75 16</inkml:trace>
  <inkml:trace contextRef="#ctx0" brushRef="#br0" timeOffset="5181.38">27183 6648 2017 0,'0'0'25'0,"0"3"28"0,1-3 18 0,1 0 25 0,-2-3 15 0,3 3 25 0,-3-6 13 16,0 5 24-16,0-1-8 0,-2 2-26 0,1 3-13 0,1-6-19 15,0 3-19-15,0 0-26 0,0 0-7 0,0 0-21 16,0 0-16-16,-47-4 7 0,27 4-6 0,-3 0 2 15,-7 2 1-15,-7 2 1 0,2-3-5 0,-5 2 0 0,-5 0-5 16,-4 0-5-16,-5-1 0 0,-3-1-7 0,-4 3 0 16,-7-3 0-16,-6-1 2 0,-6 0 0 0,-3-3 3 0,-6-1-3 15,-3-2-1-15,1 2 5 0,2-4 1 0,3 0-1 16,0 0-3-16,5 0 1 0,7 0 10 0,7 3 0 0,4-1-6 16,9 1 0-16,4 0 3 0,5 3-3 15,9-1 3-15,3 2-4 0,7-1-8 0,4 2 0 0,6-2 6 16,16 2-39-1,0 0 1-15,0 0-22 16,0 0-18-16,0 0-26 0,0 0-36 0,0 0-21 16,0 0-21-16,0 0-26 0,0 0-31 0,0 0-7 0,145-51 16 15,-125 48-17-15,-2 1-54 0</inkml:trace>
  <inkml:trace contextRef="#ctx0" brushRef="#br0" timeOffset="5508.51">25505 6364 2025 0,'0'0'23'0,"0"0"26"0,0 0 22 0,0 0 23 0,0 0 9 0,0 0 5 0,0 0 5 0,16-27 18 16,-16 27-22-16,0 0-28 0,0 0-23 0,0 0-24 16,0 0-7-16,0 0-5 0,0 0-6 0,0 0-19 15,0 0 28-15,0 0-7 0,0 0-2 16,0 0 0-16,-119 118 5 0,103-98 0 0,1-2-5 15,2 2-2-15,0-1-5 0,1-2-1 0,0 0 5 16,6-2 2-16,-3 1 0 0,2 1 1 0,4-5 0 0,3-12 17 16,0 0-16-16,0 0 11 15,0 0-3-15,22 104-9 0,-9-88-6 0,1-2 1 16,4 3-2-16,2-1 2 0,1 0-3 0,3-1-1 16,2-3 4-16,1 1-25 0,3-6-21 0,-1 6-40 15,-3-6-46-15,0 7-57 0,-4-5-77 0,0 1-72 0</inkml:trace>
  <inkml:trace contextRef="#ctx0" brushRef="#br0" timeOffset="6514.3">23296 6608 2009 0,'0'-17'14'0,"0"1"29"0,0-5 26 15,0 11 11-15,-5 0 9 0,4 2-5 0,1 0-4 16,-4 8-1-16,4 0-12 0,-3 8-27 0,-3 3-26 0,-1 4-6 16,3 4-8-16,-6 2 9 0,4 5 5 0,0 2 8 15,-4 4 5-15,2 0 0 0,0 3-1 0,4-6-5 0,-5-2 2 16,4 1-3-16,-2 1-2 0,4-5-7 0,-2 1-9 15,0-3 2-15,2-5-1 0,0 4-2 0,0 1 0 16,0-9-1-16,1 1 0 0,-1-3 2 0,2-1-1 0,-1-7-1 16,2 1 2-16,0-4 2 0,0 0 1 0,2-2-5 15,-2-3 3-15,1-5-5 0,2 1-7 0,2-7-11 0,-2 0-9 16,2-3-3-16,0-2-6 0,1 3 0 0,4-7-5 16,-3 1 2-16,3-5 8 0,-1 2 9 0,4-4 7 15,-2-1 4-15,0-3 4 0,2-4 7 0,-1 1 1 0,2-2 3 16,-2 4 4-16,2-1 9 0,-3 5 4 0,2 1 2 15,-3 7-7-15,2 4-2 0,-3 6 1 0,0 4-1 16,1 9-5-16,-3 4-10 0,-3 6 10 0,1 4 5 16,3 5 7-16,-7 5-2 0,1 4 3 0,0 4 0 0,-4 1 8 15,2 4-4-15,-3 1-10 0,3 0-8 0,-4 1-4 16,0-4 4-16,4-1-1 0,0 0 0 0,0-2-4 0,4-2-13 16,-4-1-30-16,4-5-25 0,-4 1-28 0,0-4-33 15,0 2-30-15,0-6-1 0,1 0-45 0,-6-4-31 16</inkml:trace>
  <inkml:trace contextRef="#ctx0" brushRef="#br0" timeOffset="6860.21">23174 6838 2358 0,'-2'-7'22'0,"2"1"3"0,7 3-1 0,-6 0 4 0,9-5-1 15,0 4-2-15,5-6 2 0,4 4-3 0,0 0-20 16,5 0-3-16,-1 1 2 0,4 0-2 0,-1 3 1 15,1-4-8-15,0 5-22 0,-1-3-6 0,-2 4-21 16,0-4-11-16,-3 7-19 0,0-8-19 0,-3 5-24 0,-2-5 27 16,-2-1-37-16,0 1 27 0,-3-4 8 0,-4 2-5 15,0-3 15-15,-2 4 15 0,-2-1 31 0,-3 0-21 16,0 2 76-16,0-2-7 0,-3-2 37 0,3 1 21 0,0-5 29 16,-1 2-25-16,-3 1 57 0,1 0-31 0,-1 3 3 15,2-2 3-15,1 2-5 0,-3 1 7 0,3 1-15 0,-2 2 31 16,3 0-63-16,0 3 37 0,0-3-22 0,1 7-11 15,-2 1-17-15,1 6-9 0,0-1-11 0,-2 4 1 16,0 2 0-16,2 3 1 0,0 1 0 0,0 3-3 0,-3-2 2 16,3 3-6-16,0 4 2 0,-1-8-7 0,-1 4 0 15,-1-4-1-15,-1 2-1 0,0-3 4 0,1 2-5 16,-2-3 2-16,0-4-10 0,2 3-21 0,-2-1-17 0,-1 0-14 16,2-1-27-16,-3-3-16 0,4 0-25 0,0-4-32 15,3-1 11-15,-2-2-15 0,0 0-27 0,4-5-58 16</inkml:trace>
  <inkml:trace contextRef="#ctx0" brushRef="#br0" timeOffset="7148.17">23510 6651 1783 0,'-7'-26'23'0,"1"3"20"0,2 2 27 0,3 2 29 16,-2 1 3-16,1 4 5 0,2 1-1 0,2 4-1 0,1-1-16 15,3 7-12-15,6-2-25 0,0 5-25 0,4 0 0 16,3 2-7-16,4-1 10 0,4 2 2 0,3 0-9 15,2 4-4-15,3-1 0 0,-1 0-2 0,1 2-3 0,0 0 4 16,-2-1-11-16,1 4 3 0,-7 1 9 0,-2-1 7 16,-3 2 4-16,-6 4 1 0,-2 0 3 0,-5 2-1 0,-5 3 7 15,-3 3-7-15,-2 2-7 0,-7-1-13 0,-5 2-2 16,-3-4-2-16,-6 2-6 0,-3-2 0 0,-3 0-1 16,-4 2-1-16,-1-3 2 0,-1-1 1 0,1 0-4 0,0 2 0 15,0-2 2-15,1-3 1 0,4-2-4 0,2-2 4 16,5-4-7-16,3-3 2 0,5-3-17 0,2-2-20 15,5-3-34-15,2-1-38 0,3-3-36 0,1-4-37 16,5-3-37-16,3-2-1 0,1-4-57 0</inkml:trace>
  <inkml:trace contextRef="#ctx0" brushRef="#br0" timeOffset="7510.67">23955 6583 2157 0,'3'-4'18'0,"1"3"28"0,-1-6 6 0,3 2 10 0,-1-1 9 0,1 0 9 0,4-4 9 16,-1 3 2-16,5 0-12 0,2 3-15 0,5 2-2 0,1-4-8 15,3 5-3-15,2-1-8 0,0 0-10 0,1 1 0 16,-1 1-6-16,-2 0-10 0,-4 0-7 0,-2 0 0 16,-8 1-8-16,-2 1-4 0,-4-2-25 0,0 0-8 0,-5 0-8 15,0 0-16-15,0 0-9 0,-1 0-5 0,-1 2-12 16,-5-4-9-16,-2 4 20 0,-2-2 5 0,-3 1 7 15,-4-1 13-15,0 0 13 0,-5-1 2 0,1-1 15 0,3 0 15 16,3-2 16-16,-1 1 6 0,4-4 4 0,-1 4 3 16,5-3 5-16,2 0 3 0,1 1-2 0,1 1 5 0,-1 0-13 15,5 0-6-15,-1 3-7 0,0 0-3 0,1 2-5 16,-3 6 8-16,3 2 10 0,-1 4 1 0,-3 4 11 16,2 5 4-16,-2 4 6 0,-2 5-7 0,0 4 5 15,3 4-8-15,-3 3-11 0,1-1-8 0,-2 2-5 0,2-1-4 16,-1 4-4-16,1-3-10 0,0 0-39 0,-2-1-42 15,2-2-54-15,-2 2-55 0,-2-4-34 0</inkml:trace>
  <inkml:trace contextRef="#ctx0" brushRef="#br0" timeOffset="9141.64">22853 6748 1992 0,'5'-5'-29'0,"-5"10"10"0,0-8 23 0,0-1 9 0,0 4 11 0,0 0 13 16,0-2 8-16,0 0 12 0,0 1 36 0,0-6-1 0,0 4-16 15,0-5 9-15,3 5-4 0,-3-4-7 0,1 6-4 16,-2-4-16-16,-2 2-2 0,1 0 6 0,1 1-5 16,-2 0-15-16,-5 0-6 0,-1 0-3 0,-4 2-4 15,0 0 2-15,-8-2-3 0,-2 2-15 0,-3 2-4 0,-7-2-1 16,-5 0-3-16,-8 2-3 0,-6 2 3 0,-10-2 2 15,-6 1-4-15,-10 1 4 0,-7 0-1 0,-8 1 4 16,-8-1 3-16,-7 1 1 0,-8-3-2 0,3 2-1 16,-2-2 4-16,-2 1-1 0,0-1 0 0,4-2 1 0,0 3-4 15,6-1-3-15,3 0 5 0,-2 2-3 0,5-3 0 0,-2 2-6 16,5-2 2-16,3 2-4 0,2-1 4 0,5-1-4 16,8 1-3-16,6 0 4 0,5-2-3 0,5 0 2 15,7 0-2-15,10 0 2 0,0 0-5 0,8 0 6 0,1 0-3 16,8 0-1-16,4 0-9 0,2-4-8 0,4 6-9 15,5-5-5-15,2 3-3 0,2-2-12 0,0 4-12 16,2-2-8-16,-5 5 5 0,2-4 8 0,-3 3 8 0,0 0 1 16,-3 3 5-16,-2 0 7 0,0 1 13 0,-2-2 10 15,0 0 7-15,-4 2-2 0,3 0 3 0,-3 1 3 16,0-4 2-16,2 4 2 0,1-3 1 0,3 1 3 16,0-4-9-16,4 1 7 0,2-3-3 0,2 1 3 0,1-2-1 15,4 0 4-15,0 0 3 0,6 0 7 0,-3 0 19 16,4-3 13-16,0 1 3 0,2 2-5 0,0 0-2 15,-1-2-1-15,2 0-7 0,1-4-6 0,0 4-15 0,-1-2-12 16,0 1-6-16,1-5 8 0,-3 3-2 0,2 0-5 16,-1 1 5-16,1 1 0 0,-3 1 0 0,0-1 5 0,3 1 9 15,-3 0 6-15,0 2 6 0,0 2 6 0,-3-2 1 16,3 2-2-16,0-2 0 0,-1 0-1 0,1 0-12 16,-2 3-11-16,2-3-3 0,0 0-4 0,-2 0-2 0,2 0 1 15,0 2-1-15,2-2-2 0,-2 2 1 0,0-2 1 16,2 1 2-16,-2-1-3 0,1 2-4 0,-1-2-1 15,0 0 2-15,0 0-3 0,0 0 1 0,0 1 4 16,0 1-3-16,0 2 3 0,0 1-1 0,3 0 5 0,-6 1-4 16,3 5 3-16,0 1-2 0,0 5 2 0,0 3 3 15,-3 7-1-15,0 2 1 0,0 9-1 0,-1 6 2 0,1 5-2 16,-2 2 9-16,-4 3-3 0,3 1 5 0,-4 3 0 16,-4-1 4-16,1 3 4 0,-4-3 5 0,1-2 13 0,-3 0-3 15,2-3 2-15,-1-4 5 0,2-1 14 0,-2-5 3 16,2-2 0-16,3-5-2 0,0-2-4 0,1-4 2 15,6-4-8-15,-3-1-6 0,5-4-13 0,-2-1-8 0,3-4-1 16,-1 1-9-16,3-4-5 0,-1-1 0 0,2 0-4 16,0-3 2-16,2-1 0 0,-1 2 2 0,3-4-3 0,-1 1 1 15,1-3-5-15,-1 2-1 0,2 0 3 0,-2-2 0 16,2-3-6-16,-2 3-9 0,1-2-11 0,-1 1-6 16,0-2-7-16,-3 0-11 0,0 4-20 0,4-6-34 15,-2 0-15-15,-1-4-19 0,-2-2-12 0,2 3-24 16,-4-2-37-16,-1 0-27 0,-2-3-24 0,2 0 18 0,-2 2-49 15</inkml:trace>
  <inkml:trace contextRef="#ctx0" brushRef="#br0" timeOffset="9527.66">18767 7958 1783 0,'-9'3'6'0,"2"0"23"0,-1-2 5 0,2 2 5 16,-3 2 4-16,2-3 5 0,4-2 3 0,0 4 15 16,3-3-1-16,1 6-16 0,2-5 9 0,6 6-1 0,0-2 2 15,-1 3 3-15,1-2 1 0,5 5-12 0,-2-3-4 16,0 1-6-16,-1-1-14 0,0 2-3 0,2-1-8 16,-4-3-5-16,1 0-7 0,1 2-2 0,-2-4-3 0,-1 2 2 15,2-1-4-15,-1-1 6 0,1-2 1 0,0 2-9 16,-1-2-1-16,0-2-11 0,-1-1 3 0,5-1-6 15,-4-2 8-15,-1-2-6 0,2-1 0 0,2-2 6 0,-2-1 4 16,-2-1 12-16,4-2-4 0,0 0 2 0,-2-3-3 16,3-1 1-16,0 1 0 0,-1-4 2 0,0 0 4 15,2 1 2-15,-1 0 16 0,-4-1 8 0,3 5 1 0,-3 1 11 16,-1 2 15-16,-4 6 6 0,2 0 1 0,-3 2-3 0,-1 8-1 16,-4 0 3-16,-1 7 12 0,-3 1-10 15,2 3-15-15,-4 3-4 0,-5 6-6 0,-1-1-7 0,-2 1-45 16,-2 3-56-16,-3-4-83 0,-8 6-90 0,5-3-91 15</inkml:trace>
  <inkml:trace contextRef="#ctx0" brushRef="#br0" timeOffset="11714.31">17559 9503 1586 0,'4'-1'2'0,"-7"-4"7"0,10 4 22 0,-7-2-32 0,-4 3 55 0,3 4-33 0,-10-6 6 0,14 4 19 16,-11-4 10-16,10 3 2 0,-4-4-1 0,2 0 45 16,0 0-39-16,2-5 37 0,1 6 5 0,0-6-8 15,2 7-2-15,-5-5-5 0,3 6-16 0,-2-5-15 0,3 5-16 16,-4-1-5-16,1 1-9 0,-1 1-7 0,2-1-14 15,-4 2-6-15,2 1 1 0,0 2 8 0,-1 0 19 16,1 4 8-16,-4 3 5 0,1 7 2 0,-2-2 8 0,-1 4 10 16,2 1 1-16,-1 9-3 0,-2 0-12 0,3 5-2 15,-3 3-5-15,3 1-3 0,-3 9 9 0,4 2 9 16,-2 3 5-16,5 2 6 0,-3 0 7 0,3 1 6 0,0 0-1 0,2-3 8 16,-1 1 0-16,3-4-13 0,0 3 7 15,0-5-12-15,0 2-9 0,1-3-13 0,0 2 1 16,-4 0-3-16,4 1-10 0,-3 0 7 0,-1 6-15 0,1-4 2 15,-2-1 1-15,-2 7 2 0,1-3-1 0,-3 8-4 16,0-2-3-16,-1 7-13 0,-1-5 1 0,-1 7 0 16,3 2-1-16,-1-1-1 0,0-1-2 0,2-1 2 0,1-1-3 15,2-1 0-15,0-2-1 0,3-1-2 0,0-3 2 16,2-1-5-16,0-3 0 0,2-1-4 0,-3-2 0 16,6-6-3-16,-2-5 5 0,-2-3 3 0,0-3-5 15,0-3 5-15,1 2-3 0,-2-9 3 0,-1-1-5 0,-2-1 6 16,0 1-4-16,-1-5 0 0,-1-1-2 0,0-5 0 15,0-4 4-15,-1-2-7 0,-1-1 10 0,2-3-4 16,-2-4 3-16,1 1 0 0,1-2-1 0,-2-1-6 16,1-1 2-16,1-2 1 0,0 1-7 0,0-1-6 15,0 0-13-15,0 1-17 0,0-1-10 0,0 1-5 0,0-1-38 16,0 1-39-16,-4-1-39 0,4 1-45 0,-1-1-60 16,-4 0-47-16,-4 0-61 0,2 1-52 0</inkml:trace>
  <inkml:trace contextRef="#ctx0" brushRef="#br0" timeOffset="12242.95">17313 12485 2443 0,'-3'4'22'0,"-2"-2"35"0,7 3 25 0,-6 1 11 0,2-1 15 15,-3 2 18-15,2 2 12 0,0-1 3 16,0 1-5-16,3 1-27 0,-7 0-26 0,7 2-7 0,0-2-7 16,3 1-14-16,-3 2-9 0,7-2-5 0,-1 3-13 15,1-1-8-15,3 1 1 0,0-2-6 0,0 0-12 0,1 1-1 16,1-5-15-16,-1 2-7 0,2-3-22 0,0-3-10 16,2 2-12-16,-3-1-12 0,5-2-9 0,-6-1-6 15,3-2 8-15,-3-2-3 0,2-3 12 0,-4-1 12 16,-1-1 5-16,0-5 11 0,0 1 9 0,0-2 7 15,0 0 2-15,-2-3 15 0,1 1-1 0,-1-2 4 16,2 0 6-16,-3-2 2 0,1 1 2 0,1-1 5 0,-2 2 12 16,0 3 11-16,-2 2 14 0,-1 1 9 0,1 6 11 15,-3-1 15-15,0 4 3 0,0 1 5 0,-5 4-2 16,4 0-14-16,-6 2-11 0,2 1-4 0,-5 2-16 0,2 4-9 16,-5 2 0-16,4 0-14 0,-2-1-15 0,0 0-25 15,0-1-37-15,2-1-48 0,3 0-55 0,-3-2-65 16,-1-2-80-16,5-3-94 0</inkml:trace>
  <inkml:trace contextRef="#ctx0" brushRef="#br0" timeOffset="12902.07">17881 11225 2041 0,'8'-5'11'0,"2"1"15"0,-1-1 5 0,-2 0 6 16,1-3-2-16,-1-1 7 0,1-2 10 0,0 1 12 16,-1-3-4-16,0 2 2 0,-2-6 11 0,0 7-2 0,-4-5 17 15,-1 1 9-15,0 0-2 0,-1-2-2 16,-2 3 9-16,-4-3-10 0,0 7-9 0,-1-3-2 0,0 3-19 16,-5 1-16-16,0 3-2 0,1 2-11 0,-2 1-18 0,-3 2-3 15,0-3-12-15,0 3 3 0,-2 3 2 0,-1-1 0 16,0 4-6-16,1 1-2 0,2 2 9 0,0 2 3 15,-1 7 15-15,2 0 0 0,5 1 4 0,-1 6 11 0,2-3 4 16,4 4 6-16,-2-2-1 0,5 1 0 0,1-3-12 16,2 1 1-16,0-3-5 0,5-2-6 0,-2 1-6 15,6-6 4-15,-2 1-13 0,4-4-3 0,0 0-1 0,0-2-1 16,2-4 1-16,3 0-7 0,-4-3 3 0,2-2-5 16,2-2 2-16,2-1-15 0,-5-1-11 0,2-5-8 15,1 1-7-15,-2-3-2 0,1 1-12 0,-2-4-8 0,-3 2 1 16,1-2 11-16,0 0 9 0,0-2-4 0,-3-1-1 15,2 2-3-15,-4-3 10 0,0-2 3 0,1 4 6 16,-2-1 2-16,-4-1 1 0,4 2 8 0,-4-1 11 0,1 5 4 16,-1 5 1-16,-1-3 0 0,0 6 1 0,2 4-5 15,-2 2 5-15,0 4 6 0,0 6 4 0,0 0 15 16,-2 5 4-16,2 3 6 0,-1 2-3 0,-2 3 8 0,3 0-4 16,-6 3-5-16,4-3-1 0,-3 1-13 0,2-1-7 15,1-3 0-15,1-2-4 0,-2 0 3 0,1-2-6 16,0-2-3-16,2-2-24 0,2 0-17 0,-2-5-20 0,3 1-29 15,-1-6-33-15,-1 2-32 0,4-2-32 0,-2-1-34 16,2-2-20-16,3-2 9 0,-2 1-67 0</inkml:trace>
  <inkml:trace contextRef="#ctx0" brushRef="#br0" timeOffset="13386.23">18261 11071 2157 0,'7'-15'17'0,"-2"-2"27"0,-1 4 18 0,-1-1 30 15,-3 3 7-15,-2 4 23 0,1-2 13 0,-3 7 12 16,1-1-5-16,0 1-18 0,-3 2-17 0,1 0-27 0,-3 2-6 16,0-2-19-16,-3 5 2 0,-1-2-7 0,-2 3-8 15,-3 3-3-15,-3 0 0 0,6 6 4 0,-5 0-2 0,3 6-1 16,0-4-13-16,3 4-6 0,1 1-4 0,1 1-4 16,6-1-3-16,0-3-5 0,2 0 1 0,1-1-3 15,5 0-1-15,1-5 2 0,2 1 4 0,1-2-5 16,-1-3 0-16,6-2 4 0,0 0 0 0,2-2-4 15,2-3 5-15,1-1-14 0,2-4-19 0,-2-2-20 0,7-2-12 16,-2-2-34-16,-1-1-11 0,-1-2-30 0,-1-3-14 16,2 0-12-16,-2-1 2 0,-5 0 0 0,3-3 6 0,-2-4 15 15,-2-1-1-15,0-2 30 0,-3 4 7 16,2-3 26-16,-3 2 7 0,-1-1 28 0,-5 2 0 0,0-2 17 16,0 4 14-16,-1-2 4 0,-2-3 1 0,-2 1 8 15,2-4 23-15,-1 4 3 0,1-1 15 0,0 4 14 0,0 1 8 16,-2 10 9-16,2-7 14 0,0 12-6 0,0-1-13 15,-2 7-1-15,-1 0-1 0,2 8 2 0,-3 5 1 16,3-1-5-16,-4 6-12 0,2 2 8 0,-1 5 2 0,0 2 6 16,1-1 9-16,0-3-18 0,0 4 4 0,-1 3 4 15,4-2 7-15,-1 3-2 0,1-3-7 0,-2-1-14 16,2 4-13-16,0 0 0 0,0 0-15 0,2-4-10 0,-1-2-7 16,3-1-9-16,-4-4-5 0,1-2-19 0,4-2-19 15,1-3-30-15,-5-3-22 0,3 1-34 0,-1-6-25 16,-1 1-23-16,1-4-29 0,0 2-10 0,0-3-18 15,-1-4-2-15,3-3 29 0,0-1-20 0,-3-3-41 0</inkml:trace>
  <inkml:trace contextRef="#ctx0" brushRef="#br0" timeOffset="13726.25">18423 11074 2025 0,'-5'-11'17'0,"1"0"24"0,4 4 31 0,-1 0 34 0,-2 3 12 0,3-2 17 0,-4 5 8 15,3-3 2-15,1 4-16 0,1-3-26 0,-1 3-32 0,5-4-33 16,2 0-10-16,2 2-19 0,2-3-10 0,-1 1-5 15,5-1-13-15,0 1-15 0,0 1-3 0,-2-1-13 16,-2 2-12-16,0 0-9 0,0 1-5 0,-2-1 0 0,1 2 3 16,-3 0 14-16,2 0-2 0,-1 0 13 0,1-1 8 15,-1 1 8-15,-3-3 11 0,-1-1 3 0,0 3 6 0,-3-3 5 16,-1-2 14-16,-1 4 9 0,-1-5 10 0,2 3 14 16,-2 1 12-16,4 1 13 0,-4-1-2 0,2 3 10 15,-4 3 6-15,8-1 4 0,-8 5-3 0,4-1-2 0,-1 3 7 16,-6-5-2-16,6 10 9 0,-3-3-5 0,1 2 2 15,-2 0 2-15,5 1 10 0,-5 4-7 0,5-1-14 16,0 5-9-16,0-6-5 0,-4 4-5 0,4-2-14 16,0 1-17-16,-5-2-15 0,4-2-6 0,-2 0-7 0,-1-1-1 15,4-1-14-15,-3-3-24 0,3-1-23 0,-3-4-21 16,3 1-36-16,0-3-19 0,-3-1-29 0,3 1-43 16,-4-3-26-16,4-4-22 0,0 0-20 0,4-2 35 0,-6-1-36 15</inkml:trace>
  <inkml:trace contextRef="#ctx0" brushRef="#br0" timeOffset="13856.07">18681 10754 1791 0,'0'5'5'0,"-4"5"7"0,2-2 12 0,-1 5-2 16,-5 0 2-16,3 3-11 0,-3-2-20 0,4-4-24 15,4-1 3-15,-2-1-59 0,-1 2-111 0</inkml:trace>
  <inkml:trace contextRef="#ctx0" brushRef="#br0" timeOffset="14202.06">18745 10980 2469 0,'-7'0'15'0,"2"0"33"0,0-2 13 0,8 4 14 0,-10-2 0 0,4 1 15 16,0 3 8-16,4 2 15 0,-2 2-3 0,-1 0-22 15,-1 3-14-15,1 5 2 0,-1 2 18 0,-2 2-10 0,5 1 4 16,-4 3-7-16,7-3-12 0,-6 3-7 0,6-1 1 16,-2 0-13-16,3-4-17 0,-3 0-8 0,2-3-7 15,-1 0-15-15,1-4 4 0,2-2-5 0,-2-1-14 16,1-5-11-16,1-1-18 0,0-4-2 0,2-2-23 0,2-2-5 16,2-5-20-16,-1 0-8 0,3-4 8 0,2 1 5 15,0-5 18-15,2 1-1 0,-3-2 18 0,3-4 14 16,-2 2 9-16,2-2 11 0,-2-1-5 0,-2-1 8 0,-1 0-9 15,0 2 6-15,-2 1-9 0,-2 1-9 0,0-2 6 16,-1 3-5-16,-5-1 2 0,1 7-13 0,-1-2-7 16,-1 3-4-16,-1 4-13 0,-5 2-17 0,4 9-23 0,-5-2-12 15,6 6-11-15,-3-3-2 0,1 2 33 0,1-2-54 16,-3 3 32-16,3 1 7 0,-1-1-17 0,1 3-25 0,-1-3-26 16</inkml:trace>
  <inkml:trace contextRef="#ctx0" brushRef="#br0" timeOffset="14588.36">19055 10977 1759 0,'4'4'10'0,"3"-2"25"0,-4 0 16 0,-4 1 19 0,1 0 12 0,-4 2 11 16,1 0 9-16,-2 1 9 0,0-3 8 0,2 3-17 15,-2 1-8-15,1 4-20 0,-2-3 3 0,2 2-1 0,0 1 3 16,-1 0-12-16,2 0-12 0,-1-3-6 0,0 2-7 16,4-1 4-16,0-1-8 0,0-1-10 0,4-1-10 0,0-3 4 15,2 2-7-15,0-2-1 0,2-2 0 0,3-1-1 16,2-1-11-16,3-1-1 0,-4-2 1 0,6 0-4 15,-2-3-2-15,2 0-7 0,-1-1-3 0,1-2-3 0,-2-1 3 16,2-2-1-16,-6-1-5 0,6-3-1 0,-5 2-2 16,0 3 1-16,-3-3 4 0,-2 1-5 0,1-1-1 0,-2 0 0 15,-3-3 1-15,0 5 2 0,-4-5 9 0,0-2-2 16,-4 1 3-16,1-1 4 0,-2 3 10 0,-4 4 13 16,1 4 7-16,-1-1 0 0,-4 7 3 0,2 1 5 0,-2 7 5 15,-2 1 1-15,-1 8 4 0,-2 0 4 0,2 5 4 16,-2 2 16-16,0 0 12 0,2-1 21 0,2-1 14 15,3 5 11-15,3-3 12 0,2 6-8 0,1-6-5 16,10 5-10-16,-4 0-7 0,7 3-15 0,-1 1-12 0,7-4-13 16,-5-1-21-16,4-4-7 0,4-2 1 0,-1-4-7 15,6-1-11-15,0-4-34 0,2-2-20 0,0-3-46 0,5-3-48 16,-3-5-63-16,4-1-70 0,-1 0-81 16,-2-6-86-16,-2 1-45 0</inkml:trace>
  <inkml:trace contextRef="#ctx0" brushRef="#br0" timeOffset="15526.09">17236 12708 2074 0,'5'-16'-37'0,"-2"6"31"16,-7-4 15-16,4 3 24 0,0 0 20 0,0-2 13 15,0 3 20-15,1 1 13 0,3-2 40 0,-2 3-10 16,6 0-4-16,-5 0-16 0,5-1-13 0,-4 4 8 0,0-5-10 16,-1 5 1-16,-3-2 10 0,3 2-7 0,-6 0 7 15,6 0 5-15,-6 3-7 0,6-1-11 0,-3 3-13 16,0 2-9-16,3 1 15 0,-3 3-3 0,5 5-9 15,-5 2-13-15,5 2 4 0,-8 5 0 0,6 3 3 0,-4 4 5 16,2 1-20-16,-1 5-4 0,-1 1 0 0,-3 3 14 16,1 1 7-16,1 5 3 0,-1-3 34 0,3 6-1 15,-3-3 3-15,6 1-6 0,-6 0-9 0,3 0-14 16,0-1-6-16,3-2-17 0,0-1-33 0,1-3-7 16,-3 1-15-16,3-3 6 0,-3-4-1 0,2 0-3 0,-3-3-7 15,4 0 7-15,-4-7-6 0,0 0-3 0,0-3-51 16,0-3-41-16,3 2-37 0,-1-12-26 0,3 1-44 0,-5 3-69 15,3-6-81-15,-3-9-66 0,0 4-17 0,-3-8-52 16</inkml:trace>
  <inkml:trace contextRef="#ctx0" brushRef="#br0" timeOffset="16680.06">17184 13681 1447 0,'19'-4'11'0,"-5"-3"3"16,5 0 6-16,5 2 24 0,-4-3-19 0,7 7 62 0,-6-3-26 15,1-5 16-15,-2 5 14 0,-2-4 19 0,1 1 10 16,-5 2-4-16,0-3 38 0,-2 1-56 0,-4 0 44 16,1 5-6-16,-8-1-20 0,2 3-17 0,-7 3-13 0,0-6-20 15,-6 5-15-15,0-4-7 0,-7 2-16 0,-1-1-3 16,-4 1-7-16,-3-3 2 0,-5 6 1 0,-5-2-1 0,-1 2 2 15,-2-1 1-15,-5 3-2 0,-6 1 0 0,-5-3 2 0,-6 2-3 16,-1 3 2-16,-8-2 13 0,-2 2-4 16,-3-1 11-16,0 0 5 0,-4-1-9 0,7 2 0 0,1-1-2 15,5 0-10-15,2-1-9 0,3-2-6 0,8 2-5 16,6-2-7-16,2 0 4 0,9 0-5 0,8-1 2 16,6-1-1-16,4 0 0 0,4 0 5 0,4 0-8 0,5-2 3 15,0 2 2-15,4-2-1 0,0 0 1 0,4 0 7 16,0 0 10-16,1-2 9 0,4 4 11 0,3-5-2 15,1 3 0-15,0-3 6 0,0 5-2 0,4-2-6 0,-4 1-10 16,4 0-13-16,-4 1-5 0,3 0 3 0,-5 3-4 16,0 4-2-16,0-2 2 0,-1 4 10 0,-2 3 8 15,2 5 5-15,-3 4 4 0,-1 2 3 0,1 4 0 16,-3 2 2-16,1 3 1 0,-3 3-5 0,-1 1-9 0,-2 3-6 16,-3 2-1-16,-3 2-4 0,0 0 0 0,-4 2-5 0,1-1 0 15,-3 1-8-15,-2-1 5 0,-2-3-2 16,-2 3 0-16,1-3-4 0,1 2 2 0,-2-4 1 0,-1 0 4 15,-4 0 2-15,6-2-2 0,0 2 3 0,-3-4-3 16,2 1 8-16,0-1-4 0,5-3 5 0,-2 2-9 16,2-1 4-16,3-3-4 0,1-3 1 0,2-7 0 15,3 3-7-15,2-9 6 0,1 3-8 0,4-5 6 0,1-5-2 16,4-2 1-16,2 1 2 0,2-1 2 0,2-5-2 16,4 0-9-16,2-4 11 0,0-2-6 0,6-2-5 15,0-2 2-15,6 2-10 0,-1-3-13 0,9 3 2 0,1 0 7 16,5 0-8-16,3 5-3 0,6-6 5 0,2 7 3 15,5 0 3-15,5-1 12 0,6-3 3 0,2 4-7 16,5-2 8-16,8 2 1 0,-8 5 0 0,5-5-6 16,0-7 6-16,0 9 2 0,-1 3-2 0,-2-4 3 15,-5-7-1-15,-5 6 2 0,5 2-7 0,-6-2 5 0,-7 4 0 16,-1-4 0-16,-9 0-6 0,-3 0 10 0,-10 1-10 16,0-1 8-16,-7 0 2 0,-3 0 2 0,-6 3-6 15,-3-3-2-15,-6 0 8 0,-5 0-1 0,1 3 13 0,-8-3 2 16,-2 0 9-16,-1 1 5 0,0-1 6 0,-3 0-2 15,2 0-5-15,-2 1-3 0,0-1-9 0,1 0-5 16,-3-1-7-16,4 0-8 0,-3 1-4 0,3-6 3 16,-2 4-2-16,3-8-4 0,0-3 2 0,0-2-2 0,1-3 5 15,1-6-1-15,1-3-2 0,0-3-3 0,2-5-5 16,0 0-11-16,2-7-12 0,2 0-3 0,-1-6-6 16,2 0 1-16,3-3 1 0,0 0 0 0,3-3 3 0,-2 1 14 15,3 0 15-15,4 3-1 0,-5 0 4 0,1 7-2 16,-1 1 2-16,-1 3 0 0,-2 5 2 0,-1 1 6 15,-2 5-6-15,-2 1-1 0,-3 3 4 0,-2 1 2 16,1 1-3-16,-4 2 0 0,-2-2 8 0,0 2-9 16,-1-2 3-16,-3 2 5 0,-1-3-11 0,-3 2 1 0,0-2 7 15,-3 1-1-15,-1-1-9 0,1 3 8 0,-5-2-9 16,-2 3-1-16,-3 1 8 0,-4 4-2 0,-3-4 2 16,-3 7-4-16,-9-2 1 0,0 3-1 0,-7 1 6 15,-3 2-1-15,-7 0-2 0,-1 3-1 0,-3 2-3 0,-1-1 5 16,0 3 3-16,0 0-2 0,4 4 2 0,0-1-3 15,3 1 5-15,6 2-13 0,9 5-11 0,-1-5-14 16,12 3-12-16,-1 0-25 0,10 4-35 0,4-8-39 16,11 4-41-16,-3-4-24 0,7-2-35 0,3-1-39 0,1 6-45 15,9-5-4-15</inkml:trace>
  <inkml:trace contextRef="#ctx0" brushRef="#br0" timeOffset="17087.91">16665 14002 2299 0,'0'-9'15'0,"0"1"18"0,2 1 32 0,-2 3 7 15,-3 2 14-15,3-4 19 0,0 6 6 0,-2 0 14 16,2 3 1-16,-2-1-8 0,1 1-24 0,1 1 15 0,-3-1 3 16,1 3 8-16,-1 0 2 0,2 3 15 0,-1 4-10 15,-1-1-1-15,0 7 3 0,-2 3-24 0,2 3-7 16,-2-1-17-16,-2 5-8 0,1 2-26 0,-2 0-6 15,0 1-2-15,-1 1-15 0,0 1 1 0,1-2-9 16,-1 1-9-16,0-4-5 0,3 2-26 0,0-3-6 0,-1-5-41 16,1 1-12-16,-2-1-39 0,2-4-42 0,2 0-36 15,1-7-39-15,0-2-15 0,0 0-29 0,1 1 0 16,1-9-20-16,1-1 10 0,0-1 22 0,1-3-24 16,-2-3-36-16</inkml:trace>
  <inkml:trace contextRef="#ctx0" brushRef="#br0" timeOffset="17475.41">16583 14243 2392 0,'9'-22'26'0,"-2"3"35"0,-2 3 39 0,-4 11 39 16,1 0 24-16,-2-1 15 0,-3 6 17 0,1 0 10 15,0 2-10-15,1 2-32 0,1-3-33 0,5-1-34 16,-1 1-20-16,4 0-12 0,3 4-23 0,0-3-8 16,5 3-14-16,0-3 2 0,3 2-13 0,0 1-5 0,0-2 1 15,0 2-6-15,0-4 2 0,-2 1-14 0,-1-2-7 16,1 1 1-16,-1-2-7 0,-2 0-9 0,-1-3-21 15,4 0-5-15,-4-3-4 0,1 2 1 0,-4-6-8 16,1 3-12-16,1-5 13 0,-2 2 4 0,-3-3 12 16,-1 0 8-16,1-2-1 0,0 0 17 0,-1-2 13 0,-1 2 7 15,0-3 4-15,-2-1 1 0,2 0 7 0,-2-2 3 16,-3 3 16-16,0-2 4 0,-3 3 11 0,-2 3 10 16,4 2 7-16,-4 3 21 0,2 4 1 0,3 1 11 0,-7 5-3 15,4 5 5-15,0 3 8 0,-5-2 1 0,-1 7-2 16,2 1-4-16,-3 7 4 0,-2 0-7 0,1 4 4 15,1 3-6-15,-4 2-26 0,8 2-7 0,-1 2-4 16,-2 0-16-16,4-2-5 0,-1 2-10 0,6-1-8 16,-2 0-1-16,1-4 1 0,1 1-1 0,1-4-6 0,1-1-8 15,1-5-6-15,0-1-30 0,2-2-4 0,1-3-34 0,2-2-31 16,0 0-43-16,0-4-47 0,1-2-43 16,-2-2-41-16,-1 0-22 0,2-2-48 0,-2-4-35 0,1-4-54 15</inkml:trace>
  <inkml:trace contextRef="#ctx0" brushRef="#br0" timeOffset="17867.73">17168 13845 2729 0,'10'-2'20'0,"-9"4"40"0,7 7 41 0,-10 1 25 16,-7 12 18-16,4-3 22 0,2 3 9 0,-3 1 35 15,1 1-4-15,-2-2-36 0,5 2-30 0,-3 0-8 16,3 1-12-16,-1 1-15 0,3 0-5 0,-3 2-25 0,1 0 4 15,1 0 37-15,-2 0 2 0,4 0-6 0,-2-3 2 16,4 0-8-16,-3-2-2 0,5-3-4 0,-4-2-23 16,4-2-36-16,0-3-15 0,4-2-11 0,-3 0-10 0,2-6 1 15,-3 0 5-15,3-3-10 0,-2-1 5 0,2-4-3 16,0-2-2-16,1 0-1 0,-1-6 6 0,0-2-9 16,2-4-6-16,-1 0 5 0,3-5-3 0,-3-3-2 15,0-5 6-15,3 0-6 0,-3-7-4 0,3 1 8 0,-3-5 0 16,0-1 3-16,4-2-4 0,-4-2-1 0,2-1 1 15,-1 2 2-15,-1 2 2 0,1 3 2 0,1 5-1 16,-2 8-5-16,-1 3 9 0,1 10 0 0,-5 2-3 16,2 6 1-16,-3 6 2 0,1 0 2 0,-4 0 9 15,1 4 10-15,2 3 3 0,-3 2 7 0,0 3-2 0,-1 2 17 16,4 6-52-16,-6 2 36 0,1 0 1 0,1 3-59 16,-4-5 37-16,0-1-18 0,2 0-29 0,-1-3-76 15,-1-2-20-15,3-3-101 0,2-3-94 0,-2-3-48 16,2 1-158-16,-5-4-142 0</inkml:trace>
  <inkml:trace contextRef="#ctx0" brushRef="#br0" timeOffset="21775.32">22853 7123 1911 0,'8'-4'-50'0,"0"-1"57"0,-5 2-25 0,-1 2 6 16,2-1 16-16,0-3 14 0,0 4 3 0,2-2 16 0,1-1 60 15,-1 4-47-15,-3-4 42 0,6 4 8 0,-8-2 12 16,7 2-1-16,-8-1 10 0,1-1-1 0,-1 0-2 16,-1 1-7-16,-4-2-3 0,2 0-9 0,-2 0-19 15,-3 0-8-15,2-2-7 0,-3-3-17 0,2 3-5 0,-4 1-2 16,0-1-12-16,-5-1-8 0,-4 1-4 0,-3-1-9 0,-7 3 1 16,-5-3-2-16,-12 3-2 0,-5-1-1 15,-8 0-2-15,-6 3-1 0,-9-3 0 0,-9 3 3 0,-9 1-4 16,-5-1 4-16,-8 1-2 0,-8 0 5 0,1 0-2 15,3 1 2-15,-4 0-7 0,2 3 2 0,6-4-5 16,3 1 0-16,1 3-2 0,9 0-4 0,-2-1 3 0,1 3 1 16,7-3-2-16,-2 3 7 0,11-1-5 0,1 1 6 15,8-1-1-15,4-1-1 0,10 3 3 0,-1-1-6 16,9 0 11-16,6-2-4 0,4 0 1 0,7-1-6 0,4 2 2 16,0-4 1-16,9 1-5 0,3-2 7 0,4 2-10 15,4-2-11-15,1 2-3 0,5-2-7 0,-3 0-10 0,6 3-7 16,-3-3-3-16,6 1-5 0,-4-1-3 0,1 0 0 15,0-1 0-15,1 1 3 0,-1 0 1 0,0 0 9 16,0-3 6-16,0 3 2 0,0 0 11 0,-1 0 6 16,1 0 12-16,-1 0 8 0,-1-2 13 0,-1 2 10 0,0 0 10 15,0-2 5-15,0 2-5 0,-1 0 6 0,-1 0 3 16,0 0 0-16,2 0 1 0,-3 0-9 0,3 0-12 16,-3 0-4-16,3 0 2 0,-3 0 1 0,3 2-15 0,0-2-2 15,0 0-6-15,3 2-4 0,-3-2 3 0,0 0 1 16,0 4 0-16,0 0-6 0,0 1 4 0,0 1 3 0,-3 6-3 15,3-1 6-15,-1 6-3 0,-3 2-2 0,1 5-1 16,-2 2 2-16,-3 6 6 0,-1 1-4 0,1 7-2 16,0 4 2-16,-2 3 8 0,-3 2 4 0,3 2 2 0,-1 4 3 15,5 0-7-15,-1-4 3 0,1 2 10 0,-5-4-6 16,6-1-2-16,-3-5-5 0,-1 1-1 0,-4-6-4 16,0-1 6-16,-1-3 0 0,3-1-8 0,0-5 1 15,0-5-1-15,2-4 0 0,-1-1-5 0,5-5-3 0,-1-4-20 16,5-4-20-16,-1-7-23 0,0 2-34 0,2-7-39 15,2 3-39-15,0 0-19 0,3-6-31 0,-1-3-18 0,-1-1 23 16,0 1-16-16,-1-3-30 0</inkml:trace>
  <inkml:trace contextRef="#ctx0" brushRef="#br0" timeOffset="22100.25">19678 7901 2157 0,'-7'0'19'0,"2"0"29"0,4-1 30 0,-2 2 16 0,2-1 24 0,-3 0 10 15,1-1 8-15,6 1 2 0,-3 1-10 0,4 1-22 16,-3 5-16-16,3-5-10 0,1 5-18 0,2-2 9 16,2 2-3-16,-1 0 5 0,2 1-5 0,-1 0-4 0,5-1-16 15,-3 2-3-15,1 0-6 0,-2-1-20 0,0-1-5 0,0 0-6 16,0 1-8-16,0-1 1 0,-2 2 0 0,3-3-7 16,-2 1-3-16,1 0 0 0,2-2-8 0,-4-1 1 15,4-1-3-15,0-1-3 0,1-2-5 0,-2-3 8 16,2-1 4-16,-2-3-2 0,1-1 4 0,-1-3-3 0,-3 1 6 15,-1 0 3-15,0-2 1 0,-5 0-2 0,4 1 3 16,-2 0 4-16,0-3 3 0,0 5-3 0,2-2 2 16,2 2 1-16,-2 2 3 0,-3 1-2 0,1 2-8 0,-1 3-1 15,-2 1 3-15,1 1 0 0,-4 3-1 0,1 2-3 16,-2 3 5-16,-1 1 0 0,1 5-3 0,0-1-15 0,0-1-41 16,3 2-40-16,-8-2-60 0,5 2-65 0,0-4-70 15,3 1-73-15</inkml:trace>
  <inkml:trace contextRef="#ctx0" brushRef="#br0" timeOffset="22791.73">20573 7835 2009 0,'-8'-9'28'0,"3"5"33"0,-30 1 27 0,31-1 24 0,-3 3 7 0,6 1 19 16,-3-2 9-16,6 7 5 0,-4 0-25 0,2-1-24 16,-1 9-23-16,-1-2-20 0,2 4 10 0,-1 0-15 15,-4 5-11-15,2-3-3 0,3 4-3 0,-3 1-5 0,1-2-9 16,1 3-5-16,1 0-12 0,-4-3 0 0,1 4 0 15,0-5-5-15,-2 2 1 0,4-2-5 0,-3-3 9 16,-2 0-3-16,3-3-2 0,2-2-3 0,-3-2 0 0,1-2 2 16,3-1-1-16,-1-2 6 0,-1-4-4 0,2 0 7 15,0 0 1-15,2-3-5 0,-2-2 3 0,1-4 6 16,2 0-9-16,1-2-3 0,-1-3-7 0,0-3-7 0,1 0-3 16,1-3-3-16,0-5-1 0,-2 1-8 0,0-5 10 15,2 0 1-15,-3-2 5 0,1-4 4 0,0-5-3 16,-3 3 10-16,5-7-2 0,-5 1 1 0,3 0-3 0,0-3-1 15,0 1 2-15,4 4-3 0,2 3-3 0,2 3 6 16,0 5 4-16,6 7 3 0,0 4 3 0,1 8 3 16,6 2-2-16,-2 3 5 0,5 6 6 0,-2 2-11 0,4 3 3 15,-1 5-5-15,1 3-1 0,-3 2 1 0,-3 6-2 16,1 0 0-16,-6 3 2 0,-2 1-3 0,-5 2 2 0,-4 0 5 16,-6 2-7-16,-2-3 1 0,-6 2-1 0,-7-1 0 15,-2-1-6-15,-6 0 4 0,-5-4-4 0,-3 1-3 16,-5-4 1-16,1 1-1 0,-6-1 4 0,-1-4-2 15,2 0 2-15,0-1-4 0,0-3 4 0,4 0-2 0,2-3 4 16,5-2 0-16,5-3-2 0,4 1-1 0,5-1 6 16,3-3-1-16,6-3-3 0,2-1 0 0,5 1-3 0,-1-1-1 15,4-2 3-15,3 1 0 0,1-1-3 0,4 2 0 16,4 2 2-16,-2 2 7 0,5 2-1 0,2 2-1 16,-2 3-2-16,2 1 6 0,0 1 2 0,-3 5 3 15,1 0 0-15,-4 3-5 0,2-2 10 0,-6 2-2 0,6 2-2 16,-9-4-5-16,5 4 1 0,-4-4-3 0,-1-1 2 15,2-1-11-15,-3-4-11 0,3 1-25 0,-1-4-12 0,1 1-22 16,-1-11-39-16,3 8-38 0,-1-5-48 0,1-2-27 16,1-2-30-16,2-3 11 0,1 1-49 0</inkml:trace>
  <inkml:trace contextRef="#ctx0" brushRef="#br0" timeOffset="23491.24">20960 7780 2248 0,'-4'-3'13'0,"-3"1"25"0,1 5 27 0,-1 2 15 0,-3 1 27 16,-2 2 16-16,0 4 12 0,2 1 14 0,-3 0-3 0,3 8-14 16,-2-4-5-16,1 3-2 0,0-3-9 0,3 1 3 15,2 0-15-15,1-6 1 0,-1 5-2 0,3-8-1 16,3 6-24-16,0-7-5 0,3 4-14 0,1-3-23 0,1 0 0 16,2-3-11-16,-1 1-10 0,2-3-1 0,3-2-7 15,0-1-4-15,3-1-5 0,2-3 11 0,-2 1-8 0,2-4-14 16,5 0-2-16,-4-3-22 0,0 0 5 0,1-1-7 15,-1-3-4-15,-4 2-20 0,4-4-3 0,-4 2 3 16,0-4-4-16,-4 1 6 0,-1-4-3 0,1 3 3 0,-1-5 4 16,-4 3 5-16,-3-4 11 0,1 3 6 0,-1-2 8 15,-2 6 4-15,-1-3 6 0,1 7 1 0,-3 1 0 16,4 2-3-16,-3 3-13 0,3 3-4 0,-1 3 3 16,-1 2-1-16,0 1-10 0,-1 1-12 0,1 2-20 0,-2-2 3 15,1 2-7-15,1 1-18 0,-1 2-20 0,2 0-13 16,1-1-9-16,1 3-1 0,-1-4-2 0,3 3-2 15,2-4 19-15,1 0-1 0,2-2 60 0,-1-2-30 0,2 0 42 16,0-5 12-16,3 3 23 0,-4-4 7 0,2 4 14 16,-2-4-6-16,-3 4 16 0,2 0 21 0,-2-1-18 15,-2 2 22-15,1-4 19 0,-1 5 18 0,-1-5 13 0,0-1 52 16,-2 3-34-16,0-4 45 0,1 4 22 0,-1-3-11 16,2 4 5-16,-2 0-8 0,1 0-13 0,1 5-19 0,0-5-23 15,-1 6 0-15,1-4-19 0,-1 4 3 0,1-2-5 16,0 1 7-16,1 5-6 0,1-2-3 0,1 6 0 15,-3-1-12-15,1 7-6 0,2-4-10 0,-2 5-9 0,-2-2-14 16,-1 3-2-16,-1-2-2 0,-1 0-6 0,-1-3-4 16,0 1 0-16,0-3-3 0,1-3-6 0,-3-1-8 15,1-1 4-15,1-2-3 0,3-3 7 0,-2-2-1 0,0-1-7 16,2 1 6-16,0-6-8 0,4 1-16 0,-4-5-6 16,3 1 2-16,3-3-20 0,-1 1 1 0,3-4-12 15,0 0-8-15,-2-2 1 0,3 0 13 0,-1-1 7 0,0 2 0 16,3-6 20-16,-1 2-7 0,-1-3 17 0,4 2 4 15,-4-2 6-15,1 3 5 0,2 0-2 0,-2 3 2 16,0 3-6-16,-3 4 1 0,1 3-1 0,0 4 10 0,-5 2 6 16,4 6 8-16,-4 1 2 0,5 5 3 0,-5 4 5 15,0 1 5-15,-3 3-2 0,0 3-9 0,2 2-3 16,-2 1-4-16,-4 1-7 0,3 0-3 0,-2 2-26 0,-1 1-28 16,4-4-21-16,-4-4-23 0,4-1-36 0,-5 0-49 15,0 0-38-15,-1 1-29 0,0 1 2 0,-4-5-5 16,-1 4-34-16,1 3-31 0</inkml:trace>
  <inkml:trace contextRef="#ctx0" brushRef="#br0" timeOffset="25012.54">18670 9605 1385 0,'3'-1'7'0,"-1"-1"7"0,0-1 9 0,-1-5 7 0,-1 6 14 0,0-2-32 0,7-3 58 0,-6 5-35 16,4-2 54-16,-2 4-50 0,-3-3 15 16,0 4 2-16,-3-5 0 0,3-1 44 0,-3 2-49 15,3-5 60-15,-2 4-50 0,4-8 70 0,1 8-16 0,-3-2-2 16,7 3-6-16,-7 1-11 0,7 2-9 0,-7 2-15 16,2 3-2-16,-2 3-25 0,0 1 1 0,-2 2-4 0,-4 1 0 15,5 5 5-15,-6 2 7 0,7 5 0 0,-6 3-10 16,2 3 5-16,1 3-12 0,3 3 3 0,-1 5-7 15,2 1-4-15,-2-2-4 0,2 4-7 0,2-1 4 0,1-2-10 16,-4-2 4-16,1 2-2 0,1-7-2 0,-1 1 3 16,1-2-8-16,-2-6 2 0,0 0-2 0,0-1 4 15,0-6 0-15,0 1-9 0,-2-3 5 0,2-2-4 0,-1-3 2 16,-2-1-2-16,-1-1 0 0,1-3 0 0,2 0-4 0,-3-4 9 16,-1 0-1-16,1 0-5 0,1-3 2 15,3 1 1-15,-2-2-1 0,-1-2 0 0,2 1-1 0,-3 0-1 16,1-2-2-16,-2-1 2 0,-1 0-2 0,0-2 1 15,0-2 2-15,-4 2-3 0,-1-1 6 0,0 1-10 16,1-2 4-16,-2 2 1 0,-1 2 2 0,-2-1-1 0,0 2-3 16,-9-2-1-16,1 4-5 0,-9 0 9 0,-4-1-6 15,-7 2-2-15,-1 0 1 0,-2 2 1 0,0 0-2 16,0 2 8-16,3-1-5 0,4 3-1 0,4-2 1 0,4 4 5 16,1-1-3-16,3-2 0 0,3 2 2 0,-2-1 0 15,4 0 0-15,5-1 2 0,0 0 0 0,1-1-3 0,6-1 3 16,1 0-1-16,2-2 1 0,6 1-6 0,1-1 2 15,0-1-1-15,1 0-5 0,2 0 2 0,-1 2 0 16,3-2-1-16,1 1 0 0,-1-1 4 0,4 0 0 16,-1 0 6-16,0-1 1 0,5 1-1 0,-4-2 1 0,-1 1 0 15,4-1-4-15,-3 1-1 0,-1 1 1 0,-2 0-4 16,1-1 0-16,-1 1-1 0,-5 0 2 0,2 0-3 16,-1 1 8-16,-2-1-6 0,2 1 2 0,-2 2 1 0,0 0 0 15,1 2 2-15,-1 1-4 0,0 1 3 0,2 1-5 16,-2 0 7-16,0 3-2 0,1 0-3 0,-1 2 0 0,0 0 1 15,2 1 4-15,1 1-3 0,1 4 3 0,-1 1 3 16,0 3 6-16,1 1 2 0,1 3 5 0,-2 2 2 16,2 2 0-16,0 1 2 0,0 4 4 0,-2 1-7 0,1 1-4 15,-2-6 2-15,1 5 2 0,-3-1-10 0,2 4 2 16,-4-3-4-16,0 0-7 0,-1-1 4 0,2 2-4 16,-4 2 3-16,1-2-10 0,-1-1 7 0,0-7 2 15,0 2 2-15,-1-5 0 0,0-4-4 0,-1-2 0 0,2-3-2 16,2-3 1-16,0-3-32 0,-2-3-38 0,4-3-39 15,1-3-56-15,0-2-70 0,-5-1-71 0,5-5-68 16</inkml:trace>
  <inkml:trace contextRef="#ctx0" brushRef="#br0" timeOffset="25729.31">17929 11709 2057 0,'-5'-17'-36'0,"2"2"33"0,-2 0 15 0,4 0 16 16,-6 3 10-16,7 3 19 0,-5 1 11 0,5-1 24 0,-1 5 48 15,1 0-21-15,1 2-7 0,1 0-8 0,1 6 1 16,-3 2-3-16,0 5-6 0,3 5-8 0,-3-2-6 0,4 12 0 16,-4 0 11-16,0 6 4 0,0 1 11 0,3 4-3 15,-2 6 14-15,1-2 5 0,1 10 4 0,2-4-3 16,1 7 2-16,-1 1-3 0,0 1-16 0,-1-1-8 16,1 2-4-16,1-1-18 0,-1-1-4 0,0 2 0 0,-4-4-14 15,3-1 11-15,-3-1 2 0,1 6-4 0,-2-7-13 16,2 4 2-16,-2-4-1 0,0-1-9 0,0-2-2 15,1-4-24-15,-1 1-8 0,0-4 0 0,2-4-1 16,-2-1-7-16,0-1-3 0,0-3 3 0,1-2-8 0,-1-2 5 16,0-3-8-16,-1-1-18 0,1-3-37 0,-2-2-21 15,1-4-10-15,-1-4-34 0,0-2-14 0,1-4-33 16,-1 1-22-16,0-3-23 0,2 1 6 0,-3-5-14 16,0 1-39-16,-2-6-11 0,-2 2-24 0,0 2-6 0,-1-8-7 15,-1-1 37-15,-1 0-44 0,-1 4-45 0</inkml:trace>
  <inkml:trace contextRef="#ctx0" brushRef="#br0" timeOffset="26057.74">17744 13211 2190 0,'-4'0'17'0,"-2"2"20"0,6 1 19 0,0 3 27 0,-3 3 6 0,3-2 19 16,0 4 16-16,0-3 5 0,3 4-9 0,-1 2-14 0,4-5-7 15,-3 7-20-15,0-6-2 0,2 1-17 0,0-2-11 16,1 3-7-16,0-5 1 0,2 0 0 0,-3-2-16 15,3 1-7-15,0-3-2 0,1 1-3 0,-2-2-1 16,-1 0 1-16,5-2-7 0,-5 0-15 0,4 0 6 16,-3 0-16-16,3-2-3 0,-2-2-9 0,0-1-15 0,0-3-1 15,3 3-5-15,-3-4 12 0,3-4-4 0,-1 2 20 16,1 0 0-16,-3-2 7 0,3 0 15 0,-3-1-3 16,0 1 4-16,0-1 0 0,-1 3 4 0,0-2 12 15,-3 2 9-15,1 6 4 0,0-5 10 0,-2 6 9 0,2 1 3 16,-5 1 12-16,0 2 25 0,1 0 0 0,-1 5 13 15,0-2 13-15,-1 5-2 0,-2 0-3 0,1 6-1 16,-2-1-18-16,-1 3-21 0,0 2-20 0,-2 2-17 16,-2-1-17-16,1 3-31 0,0 2-42 0,0-4-62 15,2 5-56-15,-2-5-87 0,0 3-93 0,-1-9-100 0</inkml:trace>
  <inkml:trace contextRef="#ctx0" brushRef="#br0" timeOffset="27150.79">16600 14810 1807 0,'-9'3'-19'0,"0"-3"43"0,1 3-31 0,-1-4 19 0,2 1 13 15,1-2 13-15,-1 4 8 0,-1-5 16 0,3-2 29 16,-1-1-32-16,3-1 47 0,-2 3 3 0,2-4-5 15,3 6 11-15,-2-3 7 0,2 3-9 0,0-1-2 16,2 2 5-16,1 5-3 0,2-7-18 0,3 6-6 0,-2-7-18 16,5 4-9-16,3-3-7 0,4 3-4 0,4-3-13 15,2-2-18-15,6 3-4 0,3-3 1 0,6 2-9 0,4 0-3 16,6-2 0-16,3 0-2 0,-1-1-6 0,1 1 4 16,-6-1 4-16,6 1-6 0,-6-1 2 0,-3 4-7 0,-4-3-10 15,-4 2-9-15,4 2-6 0,-4-2-13 0,0 2-14 16,-6-2-1-16,-3 3-17 0,-5-5-23 0,1 5-20 15,-9 0-25-15,-5 2-17 0,-5 1-32 0,-3 1-37 0,-5-1-42 16</inkml:trace>
  <inkml:trace contextRef="#ctx0" brushRef="#br0" timeOffset="27445.49">16487 15012 1951 0,'-2'11'9'0,"0"-10"10"0,6 3 14 0,-3 0 12 0,3-1 10 16,0 0 17-16,5-11 14 0,4 8 24 0,3-6-3 16,5 5 8-16,-1-3 8 0,9 2-10 0,-3 2 5 0,6-4 5 15,1 6-6-15,4-8-11 0,2 7 5 0,2-8-10 16,8 1-14-16,-3-2 2 0,3-3-17 0,-1 1-21 0,4-3-9 15,-5 3-14-15,4 0-10 0,-7 3-10 0,-2-1-7 16,-7 4-4-16,0-2-10 0,-1 4-19 0,-15 2-8 0,0-4-10 16,-6 4-27-16,-1-1-11 0,-9-3-40 0,3 5-33 15,-12-1-30-15,0 4-27 0,-8 2-47 0,4 0-13 16,-9 1-104-16</inkml:trace>
  <inkml:trace contextRef="#ctx0" brushRef="#br0" timeOffset="28054.17">16243 15954 1516 0,'2'0'45'0,"-4"1"-26"0,5-2 7 0,0 1 2 0,-9-5 12 0,3 1 11 15,-2-1 11-15,4-1 5 0,-3-2-32 0,4 0 36 0,-3-1 1 16,3-2 12-16,0 3 0 0,0-6 5 0,2 5 6 16,-4-6 6-16,4 6-2 0,-4-5 5 0,2 5 7 15,-1-3-13-15,1 1-8 0,-5 2-7 0,3-5-13 0,-1 4-9 16,2-4-6-16,1-1-16 0,0-2-11 0,4-2 1 16,-1 1-3-16,2-4-13 0,2-2-2 0,-1 0-5 15,5-1-5-15,-2-1 5 0,4-1-5 0,4 3 5 16,-4 0-1-16,8 2 8 0,-4 2-4 0,5 0 10 15,2 1 5-15,1 4 2 0,4-1 5 0,-3 1-4 0,3 1 7 0,1 1-2 16,-1 3-3-16,1 0-3 0,0 1-3 16,0 0-4-16,-2 1-7 0,1 3-3 0,-1-1-5 0,-1 4-1 15,-2-4 1-15,2 6-1 0,-5 0-7 0,2 0 2 16,-4 6-1-16,-3 0 3 0,0 1-3 0,-4 5-2 16,0 1 3-16,-3 3-1 0,0 1 3 0,-4 3-3 0,0 2 3 0,-3-2 0 15,1 6 3-15,-3-2 0 0,-1-2 1 16,0 1-4-16,-1-1 4 0,-3 0-3 0,4-2 0 0,0-1-13 15,0-2-9-15,0-2-10 0,2 0-10 0,-2-2-18 16,2-1-15-16,-1-3-30 0,-1 1-22 0,3-3-18 16,-6 2-21-16,3-2-24 0,0-3-32 0,0 0-12 0,0-1-1 15,-1-2-57-15</inkml:trace>
  <inkml:trace contextRef="#ctx0" brushRef="#br0" timeOffset="28461.68">16768 15708 2132 0,'-5'0'17'0,"-1"1"18"0,1-2 17 0,3 1 23 0,-7-4 18 0,6 3-4 15,-2-3 14-15,2 2 11 0,-2 0-13 0,5 1-12 16,0 2-8-16,3 1-14 0,1 2 3 0,-1-2 15 0,3 3-8 16,-1-4 0-16,4 5 5 0,-2-1 2 0,2-1-2 15,2-1-8-15,0-1-14 0,-3 1-9 0,6 0-4 0,-4 1-14 16,0-2-5-16,4 1-8 0,-5 0-9 0,4 0-3 15,-13-3 10 1,180 50-45 15,-167-49-1-31,-13-1-7 0,0 0-8 0,0 0-3 0,0 0-10 16,0 0 4-16,0 0-4 0,0 0-1 0,0 0 3 0,22-11 8 16,-22 11 9-16,0 0 3 0,0 0 6 0,0 0-1 15,0 0 6-15,0 0 3 0,47-77 17 16,-18 2 3-16,-24 58-3 0,-2 2 3 15,3 1-1-15,-3 1 1 0,3 4-2 0,-6 9-17 16,0 0 7 0,0 0-12-1,0 0-9-15,0 0-15 0,0 0-29 0,0 0-22 16,8 30-38-16,-8-30-28 0,0 59-35 0,-3-45-5 16,-3 2-61-16,-8-2-73 0</inkml:trace>
  <inkml:trace contextRef="#ctx0" brushRef="#br0" timeOffset="28961.22">16716 16162 1720 0,'-3'5'26'0,"6"6"15"0,-6-7 14 0,6 2 24 0,-8-5 13 0,2-6 13 0,3 3 18 15,-3-6 16-15,-2 3-21 0,0-6-10 0,2 7-6 16,-5-2-18-16,2 2 0 0,0 4-7 0,-2-4-14 0,-2 7-16 16,1-3-7-16,-2 3 5 0,-3-3-5 0,1 0-10 15,-2 0-14-15,0 2 2 0,-6-2-10 0,4 1-3 16,-9-2 6-16,3 1-10 0,-6 0 0 0,1 1 7 0,-2 3 4 16,-2-3 6-16,-1 1 11 0,2 4 2 0,-1-6-2 15,2 5 2-15,4 0-2 0,1-2-2 0,1 0-5 16,6 1-12-16,3 0-4 0,4-4-2 0,2 3 0 0,2 1-4 15,2-4-3-15,4 1-1 0,1 0 3 0,1 1-1 16,3-2-2-16,2 2 11 0,1-2 0 0,3 1 5 16,0 0 8-16,4-1-2 0,-1 1 2 0,0-1 0 15,2 0 8-15,-2 0-6 0,1 2 1 0,-3 1 1 0,-1-1-2 16,2 2 5-16,-4 3-1 0,0 0-1 0,0 3-6 16,-2 1-2-16,-1 3-2 0,0-1-3 0,-2 2-1 0,0 3-2 15,2 2-6-15,-1 0 2 0,-2 2-2 0,1-2 7 16,0-2-8-16,-3 0 1 0,4 0-1 0,-1-3-3 0,0 1 2 15,0-5-3-15,1 5 0 0,-1-1-3 0,1 0 2 16,2 1 4-16,-4 1-7 0,3-4-15 0,-2 1-7 16,4-3-11-16,-4 2-10 0,1-5-17 0,-1-3-20 0,0 2-24 15,4 0-18-15,-4 1-17 0,0-3-17 0,1 1-21 16,-4-1-17-16,0-5-22 0,1 0 14 0,-2-5-32 0,-3-1-48 16</inkml:trace>
  <inkml:trace contextRef="#ctx0" brushRef="#br0" timeOffset="29400.48">16340 16357 2025 0,'0'8'16'0,"0"-3"20"0,0-1 21 0,-3-1 12 0,-4-10 24 0,5 8 7 16,-2-10 7-16,2 9 15 0,-3-5 1 0,5 5-11 16,-3 2-21-16,3 1 2 0,0 9-10 0,0-9 2 0,2 8-3 15,-1-6-3-15,4 6-10 0,0-6 1 0,5 3 8 16,0-1-8-16,2-3-3 0,0 7 1 0,4-9-5 0,0 6-5 15,6-6-3-15,2 6-15 0,-1-4-1 0,1 7-8 16,6-4-10-16,0 2-10 0,2 1 1 0,2 2-11 0,3 3-2 16,1-5 5-16,3 2-4 0,3-2-1 0,-1-2 3 15,4-1-2-15,-1 0 0 0,-3-3 5 0,-2-1 3 0,-5 1-7 16,4-4 1-16,-5-4 0 0,-2 4-1 0,-3-5 0 16,0 0-1-16,-3-3 0 0,3 0-2 0,-1 0 8 0,-8-5-6 15,3 1 4-15,-3 0-5 0,-1-1 3 0,-5-1-4 16,0 2-2-16,-5 0-5 0,-2-3-2 0,0-2-3 15,-4 0-5-15,-4 1 4 0,-1-4-4 0,1-3 7 0,-3-1-10 16,-5 0 6-16,5 2 5 0,-4 1 4 0,4-2 4 16,-2 5-4-16,1-3 5 0,0 5-8 0,0 2 10 15,3 1-4-15,-1 0-11 0,2 4-1 0,-2 0 0 0,2 2-4 16,-1-1-3-16,1 5 3 0,-2-2-10 0,2 4 4 16,-2-2 0-16,2 3-3 0,0 0-5 0,0 0-1 15,0 0 1-15,0 1-5 0,2-1-4 0,-2 2-4 0,2-1-8 16,-1-2 1-16,3 3-1 0,-4-3-16 0,1 4-12 15,-1-6-25-15,0 8-10 0,0 2-30 0,-6 0-16 16,2 1-34-16,4-7-9 0,-3 9-65 0</inkml:trace>
  <inkml:trace contextRef="#ctx0" brushRef="#br0" timeOffset="30273.99">17405 15100 1454 0,'-5'-15'5'0,"1"-1"13"0,-4-3 7 0,2 4 17 0,-2-1-31 16,-2-2 49-16,-6 4-22 0,-1-1 22 0,-4 4 7 15,-6-5 6-15,-3 12 11 0,-3-9-8 0,0 2 42 16,-6 4-38-16,-2-6 39 0,-6 9-10 0,-5-3-4 16,2 7-19-16,-6 0-6 0,-5 5-3 0,-5 3-3 0,-1 2-8 15,-3 5-10-15,6 0-8 0,-6 7-7 0,-1-5 3 16,5 8-4-16,-1-5-7 0,-1 4-4 0,1-1-3 16,1 4-1-16,-1 1 8 0,-3 2 3 0,3 4-1 0,1 1-1 15,-1 4 1-15,2 3 0 0,-3 1 8 0,2 2 0 16,3 0-4-16,3 4 2 0,-2-3 8 0,5 4 2 15,0-2 9-15,3 2 0 0,7 1-3 0,3 0-10 16,7 0-6-16,4 0-8 0,6 0-5 0,5 1-10 0,5 3-10 16,3-4-4-16,4 6-1 0,8-4 5 0,2 2-2 15,5-2-2-15,3 1-3 0,5 3 6 0,1-3 0 0,5 1-3 16,0-4-3-16,5 2 2 0,-1-4-3 0,2 2 4 16,4-1-2-16,-1-4-8 0,4-2 6 0,1-3-3 0,2 1 4 15,0-6-2-15,3 2 4 0,3-5-3 0,2 1 6 16,0-6 13-16,0-1-6 0,0-2 10 0,5 0-5 0,1-5-2 15,5 0-2-15,-2-3 7 0,3 0-4 0,2-6-9 16,6 3 6-16,4-9-5 0,2 1 4 0,-1-5 8 16,2-2 8-16,4-5-6 0,2-2-1 0,3-4 5 0,0-5 1 15,6 3 0-15,-2-7-1 0,4 1 3 0,-2-3-1 16,-3 1 3-16,-4-6-4 0,-2 3-8 0,0-4-3 0,-8 1-3 16,-2-2 1-16,-6-2-6 0,-3-2-6 0,2-1 5 15,-6-1 6-15,-3-3 2 0,-3-2 0 0,-3-2 0 0,-4-2-4 16,-1-5-8-16,-2 3-1 0,-6-1-5 0,-2-2-6 15,-6-7-12-15,0-2-7 0,-6-2-1 0,-4-4-3 16,-7-1 2-16,0-5 0 0,-4-7-2 0,-4 0 5 0,-5 4 7 16,-1-1 6-16,-7 4-1 0,-4-1 5 0,-1 6-6 15,-3 0-1-15,-3 6 2 0,-4 2 0 0,-4 1-2 0,1 1 2 16,-5 2-1-16,-1 4 5 0,-1 3 3 0,-1 4 7 16,-1 3-1-16,0 6-3 0,-1-2 10 0,1 11-2 15,1-1 2-15,-1 3-6 0,0 2 1 0,4 0-15 0,0 3-9 16,-3 0 0-16,3 4-10 0,-3-2 1 0,0 2-1 15,-3 1 2-15,1 4-4 0,-3-2 20 0,2 3 5 16,-4-2-2-16,6 7 9 0,2-3 0 0,5 1 4 16,1 3-5-16,8 0 11 0,4 2-10 0,5 0 7 15,6 0 0-15,2 0-3 0,5 0-6 0,1 2 4 0,3-2 3 16,3 3-5-16,0-1 3 0,2 0 0 0,0 2 2 16,-2-1-2-16,3-2 8 0,-3 0-6 0,3 1 0 15,-1-2 4-15,-2 0-2 0,1 0-4 0,-4 0-2 0,0 0 4 16,0 1-6-16,0-1 5 0,0 2-2 0,0 1-17 15,-2-2-24-15,0 8-29 0,-1-8-40 0,0 2-53 16,0 0-57-16,-2 9-83 0,-1-11-72 0</inkml:trace>
  <inkml:trace contextRef="#ctx0" brushRef="#br0" timeOffset="33553.96">19186 14543 2190 0,'-6'4'25'0,"-3"-1"25"16,0 1 36-16,6 4 18 0,-5 1 23 0,-2-4 20 16,1 3 23-16,0-3 23 0,2 2-10 0,-2-5 0 0,1 3-22 15,3-5-7-15,0-3 0 0,5 1-9 0,0-3-18 16,2 2-22-16,0-1-6 0,4 2-27 0,2-2-11 15,-2 1-11-15,9 2-17 0,0-4-12 0,6 3-2 0,7-1-2 16,6-1-10-16,6 0 2 0,7 3-2 16,5-4 6-16,9 5-10 0,2 0 3 0,10-2 2 0,5 1 4 15,-1 1-4-15,7 0 2 0,0 0-9 0,3 0-6 16,-6-2 4-16,5 2 2 0,-9 0-4 0,-3-3-5 16,-2 2 0-16,-5 0 3 0,-5 0-2 0,-6-2 0 0,-4-2-3 15,-9 2-6-15,-5-2-8 0,-8 3 4 0,-3-4-3 16,-6 3-6-16,-10-2-2 0,-5 2-28 0,-2 0-4 15,-6 1-22-15,-3 2-15 0,-6-3-33 0,-3 3-20 0,-4 0-20 16,-4 0-20-16,-5 0-23 0,-3 3-36 0,-8-3-15 16,0 5-8-16,5-2 25 0,-11-2-19 0,0 4-50 15</inkml:trace>
  <inkml:trace contextRef="#ctx0" brushRef="#br0" timeOffset="33869.04">19150 14646 2341 0,'-37'5'24'0,"4"-5"29"16,9 3 20-16,2 3 28 0,5 1 11 0,1-1 14 0,8-1 20 15,1 1 7-15,4-1-8 0,6 3-27 0,-3-3-12 16,10 0-22-16,-3 0 5 0,10-3-11 0,0 3-2 16,9-6-3-16,4 3-9 0,6-4 20 0,8 3 5 0,5-4 5 15,12 1-14-15,2-1 8 0,9 1-9 0,9-2 10 16,8 1 1-16,-1 1-23 0,5-5-7 0,7 5-4 15,3-5 7-15,4 1-11 0,0 1-9 0,1-1 0 16,0-1 0-16,4 1 21 0,-2-2 0 0,-3 2 7 0,-6-1-6 16,-3 1 7-16,-3-2 0 0,-11 1-3 15,-10 0-13-15,-8 0-27 0,-11 2-1 0,-8 0-10 0,-8 1 1 16,-5 0-15-16,-11 1 2 0,-6 2-13 0,-7 1-6 16,-2-2-20-16,-5-1-55 0,-8 1-22 0,-1 1-44 0,-8-5-46 15,1 5-64-15,-6-2-56 0,0 2-72 0,-8 1-65 16,1-5-53-16</inkml:trace>
</inkml:ink>
</file>

<file path=ppt/ink/ink388.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01-30T05:32:48.0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6520 11254 0,'0'-13'172,"0"0"-141,93 13 0,-53 0-15,105 0 0,-39 0-1,251 0 16,-225 0-15,159 0 0,13 0 15,-224 0-15,105 13-1,79 14 16,-92 12-15,40-25 15,-133 12-31,120-26 32,25 0-1,-171 0-16,106 13 1,-93-13-16,-26 27 16,185-14 15,-159-13-15,93 0-1,-40 0 1,-66 0-1,79 13 1,-106-13 0,106 0-1,-92 0 1,159 0 0,-147 0-1,107 0 1,40 0 15,-160 0-15,160 0-1,-120 0 1,119 0 0,27 0 15,-145 0-16,144 0 1,-38 0 0,-134 0-16,239 0 31,-211 0-15,145 13-1,-159-13 1,119 40-1,-106-40 1,120 0 0,-120 0-1,93 13 1,-159-13 0,119 0-1,-65 27 1,78-27-1,-105 0 1,118 0 0,-91 0-1,104 0 1,28 13 15,-159-13-15,39 0-16,40 0 15,-40 0 1,199 0 0,-172 0-1,317 0 1,-317 0 0,172 26-1,-186-26 1,120 0-1,-146 0 1,132 0 0,-145 0-1,146 0 1,-147 0 0,94 0-1,-27 0 16,-79 0-15,13 0-16,39 0 16,14 0-1,-66 0 1,52 0 0,-79 0-1,93 0 1,66 0 15,-132 0-15,119 0-1,-120 0 1,107 0 0,-40-13-1,39 13 16,-66 0-15,-26 0 0,13 0 15,-26-13-15,13-13 15,-40 26-16,0 0 17,1 0-1,-14-14 63,0-12-79,0 13-15,0-14 32,0 1-1,39-40 0,1 39 0,-27 27 47,14-13-46,-27 0-32,0-1 187,-754-12-156,40 26 1,171 0-1,305 0 0,-92 0 0,-54 0 1,106 0-1,93 0 0,-145 0 0,-199-13 1,211-40-1,239 53-31,-252-27 31,-52-25 0,-160-1 1,28 53-1,-14-40 0,145 14 0,-105 26 1,-40 0-1,-27 0 0,252-27 0,211 1-31,-132 12 32,-52 14-1,39 0 0,0 0 0,-93 0 1,27 0-1,0 0 0,132 0 0,-14 0 1,28 0-1,65 0 0,1 14 0,12-14 1,-26 13-1,-52 27 0,39-27 0,53-13 1,-14 13-1,-92 40 0,80-53 0,52 13 1,14 14-1,-27-1 0,13 14 0,-13-14 1,27 14-1,12-27 0,160 0 141,343 40-141,80-53 1,-463 0-32,119 27 31,92 25 0,0-38 0,67-14 1,92 0-1,-53 0 0,-264 0-31,344 0 31,-371 0-31,384 0 16,198 0 15,-529 0-15,265 0 15,158 0-15,27 0 15,-66 39 0,-173-39 0,-210 0-15,263 0 0,-316 0-1,144 0 1,-211 27 0,146-27-1,-159 0 1,159 0-1,-107 0 1,226 0 0,-225 0-1,145 0 1,53 0 15,-224 0-15,171 0-1,-13 0 32,-40 0-15,54 0-17,-28 0 16,-131 0 16,-14 0-31,-65 0 0,52 0 15,-53 0-31,13 0 15,27 0 17,-39 0-1,25 0 0,14 0 0,-40 0 32</inkml:trace>
</inkml:ink>
</file>

<file path=ppt/ink/ink389.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01-30T05:32:50.1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9073 17325 0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22.515"/>
    </inkml:context>
    <inkml:brush xml:id="br0">
      <inkml:brushProperty name="width" value="0.1" units="cm"/>
      <inkml:brushProperty name="height" value="0.1" units="cm"/>
    </inkml:brush>
  </inkml:definitions>
  <inkml:trace contextRef="#ctx0" brushRef="#br0">187 93 7293 0 0,'20'-32'106'0'0,"-18"5"748"0"0,-2 25-687 0 0,0 0 1 0 0,-1 0-1 0 0,1 0 0 0 0,0 0 1 0 0,0 0-1 0 0,0 0 0 0 0,1 0 0 0 0,-1 0 1 0 0,1 0-1 0 0,-1 0 0 0 0,1 0 1 0 0,-1 0-1 0 0,1 1 0 0 0,0-1 0 0 0,0 0 1 0 0,3-1 1159 0 0,-5 10-647 0 0,-5 10-55 0 0,-3 2-154 0 0,1 0 1 0 0,0 1 0 0 0,-6 29-1 0 0,-11 68 748 0 0,17-71-790 0 0,-108 388 1415 0 0,93-357-3722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28.322"/>
    </inkml:context>
    <inkml:brush xml:id="br0">
      <inkml:brushProperty name="width" value="0.1" units="cm"/>
      <inkml:brushProperty name="height" value="0.1" units="cm"/>
    </inkml:brush>
  </inkml:definitions>
  <inkml:trace contextRef="#ctx0" brushRef="#br0">244 143 7133 0 0,'-1'1'15'0'0,"1"-1"1"0"0,-1 1 0 0 0,1-1 0 0 0,-1 1 0 0 0,0-1 0 0 0,1 0-1 0 0,-1 1 1 0 0,0-1 0 0 0,1 0 0 0 0,-1 1 0 0 0,0-1 0 0 0,0 0-1 0 0,1 0 1 0 0,-1 0 0 0 0,0 1 0 0 0,0-1 0 0 0,0 0 0 0 0,1 0-1 0 0,-1 0 1 0 0,0 0 0 0 0,0-1 0 0 0,1 1 0 0 0,-1 0-1 0 0,0 0 1 0 0,0 0 0 0 0,1-1 0 0 0,-1 1 0 0 0,0 0 0 0 0,-1-1-1 0 0,2 0 28 0 0,-1 1-1 0 0,1 0 0 0 0,0-1 0 0 0,0 1 0 0 0,-1-1 0 0 0,1 1 1 0 0,0-1-1 0 0,0 1 0 0 0,0-1 0 0 0,-1 1 0 0 0,1-1 0 0 0,0 1 0 0 0,0-1 1 0 0,0 1-1 0 0,0-1 0 0 0,0 1 0 0 0,0-1 0 0 0,0 1 0 0 0,0-1 1 0 0,0 1-1 0 0,0-1 0 0 0,0 1 0 0 0,0-1 0 0 0,1 1 0 0 0,-1-1 1 0 0,0 1-1 0 0,0-1 0 0 0,0 1 0 0 0,1 0 0 0 0,-1-1 0 0 0,0 1 0 0 0,0-1 1 0 0,1 1-1 0 0,-1-1 0 0 0,1 1 0 0 0,-1 0 0 0 0,0-1 0 0 0,1 1 1 0 0,-1 0-1 0 0,1 0 0 0 0,-1-1 0 0 0,1 1 0 0 0,10-6 1044 0 0,-6 9 171 0 0,-4 0-1124 0 0,-1-1 0 0 0,0 1 0 0 0,0-1 0 0 0,-1 1-1 0 0,1 0 1 0 0,0-1 0 0 0,-1 1 0 0 0,0-1-1 0 0,0 3 1 0 0,-26 124 889 0 0,20-91-872 0 0,-7 70 322 0 0,1 175 1 0 0,9-141-55 0 0,-44 579 994 0 0,-11 236-1012 0 0,34 60 82 0 0,-5-441-446 0 0,20-90-19 0 0,31-16 16 0 0,-20-436-38 0 0,0 26-11 0 0,17 98 0 0 0,-16-146 16 0 0,1 0-1 0 0,0 0 1 0 0,1-1 0 0 0,0 0 0 0 0,1 1-1 0 0,0-2 1 0 0,1 1 0 0 0,12 16-1 0 0,-12-19 1 0 0,1 0 0 0 0,0-1 0 0 0,1 0-1 0 0,0-1 1 0 0,0 1 0 0 0,0-1-1 0 0,1-1 1 0 0,0 0 0 0 0,0 0-1 0 0,15 6 1 0 0,6-1 6 0 0,1-1 0 0 0,-1-2 0 0 0,63 8 0 0 0,99-4 30 0 0,-162-10-33 0 0,407-5-7 0 0,1-20-39 0 0,-117 5 65 0 0,1379-60 1064 0 0,2 34-455 0 0,43 50-314 0 0,-1 29-302 0 0,-1407-27-35 0 0,522 15-38 0 0,1336 11 43 0 0,-778-59 50 0 0,-832 14-59 0 0,489-1 2 0 0,-714 0-26 0 0,-208 6 32 0 0,-92 5 25 0 0,83-7-40 0 0,-125 7 28 0 0,1-2 0 0 0,-1 0 0 0 0,0-1 1 0 0,0 0-1 0 0,27-14 0 0 0,-41 17 2 0 0,-1 0 0 0 0,0 0 0 0 0,1-1 0 0 0,-1 1 1 0 0,0-1-1 0 0,0 1 0 0 0,-1-1 0 0 0,1 0 0 0 0,0 0 0 0 0,-1-1 0 0 0,3-3 0 0 0,-4 5-5 0 0,0-1-1 0 0,0 1 1 0 0,0 0 0 0 0,0 0-1 0 0,0-1 1 0 0,0 1 0 0 0,-1-1-1 0 0,1 1 1 0 0,-1-1-1 0 0,0 1 1 0 0,0 0 0 0 0,0-1-1 0 0,0 1 1 0 0,0-1 0 0 0,0 1-1 0 0,-1-1 1 0 0,1 1 0 0 0,-2-4-1 0 0,-6-20-29 0 0,-11-51-1 0 0,-1-5-52 0 0,-4 10 48 0 0,-11-36 46 0 0,-39-197 0 0 0,25-69-62 0 0,-4-704-310 0 0,49 948 185 0 0,-19-274-153 0 0,-135-715 0 0 0,137 1016 334 0 0,-46-293 44 0 0,61 343-86 0 0,-41-328-671 0 0,41 333 568 0 0,2 0 1 0 0,4-67-1 0 0,0 56-55 0 0,0 8 134 0 0,-10-78 0 0 0,10 126 65 0 0,-1 1 0 0 0,0-1 1 0 0,0 1-1 0 0,0 0 0 0 0,0-1 1 0 0,0 1-1 0 0,-1 0 0 0 0,1 0 0 0 0,-1-1 1 0 0,-2-2-1 0 0,3 4 3 0 0,1 0 12 0 0,-3-2-10 0 0,0-1 0 0 0,0 0 0 0 0,0 1 0 0 0,-1 0 0 0 0,1 0 0 0 0,-1 0 0 0 0,0 0 0 0 0,-6-3 0 0 0,-15-4-8 0 0,0 1 1 0 0,0 2-1 0 0,-1 0 0 0 0,0 2 1 0 0,0 1-1 0 0,-31-1 0 0 0,0-2 3 0 0,-469-17-10 0 0,391 22-8 0 0,-1458 48 281 0 0,586-23-247 0 0,2-43-127 0 0,-570 4 269 0 0,460 42 59 0 0,739-18-228 0 0,-992 35-25 0 0,-294-7-234 0 0,938-43-16 0 0,-297 49 290 0 0,311 12-290 0 0,-34-3-63 0 0,701-48 355 0 0,-281 8 106 0 0,0-23-88 0 0,-48-8-128 0 0,344 19 101 0 0,-208 10-477 0 0,156-4 461 0 0,60-4 11 0 0,10-1 10 0 0,0 0 0 0 0,0 1 0 0 0,0 0-1 0 0,1 0 1 0 0,-1 1 0 0 0,0 1-1 0 0,1-1 1 0 0,-12 6 0 0 0,21-8-2 0 0,0 0 0 0 0,0 0 0 0 0,0 0 0 0 0,0 0 0 0 0,0 0 0 0 0,0 0 0 0 0,0 0 0 0 0,0 0 0 0 0,0 0 0 0 0,0 1-1 0 0,0-1 1 0 0,0 0 0 0 0,0 0 0 0 0,0 0 0 0 0,1 0 0 0 0,-1 0 0 0 0,0 0 0 0 0,0 0 0 0 0,0 0 0 0 0,0 0 0 0 0,0 0 0 0 0,0 0 0 0 0,0 0 0 0 0,0 1 0 0 0,0-1 0 0 0,0 0 0 0 0,0 0 0 0 0,0 0 0 0 0,0 0 0 0 0,-1 0 0 0 0,1 0 0 0 0,0 0 0 0 0,0 0 0 0 0,0 0 0 0 0,0 0 0 0 0,0 0 0 0 0,0 0 0 0 0,0 0 0 0 0,0 1 0 0 0,0-1 0 0 0,0 0 0 0 0,0 0 0 0 0,0 0 0 0 0,0 0 0 0 0,0 0 0 0 0,0 0 0 0 0,0 0 0 0 0,0 0 0 0 0,0 0 0 0 0,-1 0 0 0 0,1 0-1 0 0,0 0 1 0 0,0 0 0 0 0,0 0 0 0 0,10 0-533 0 0,0 0-1446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29.524"/>
    </inkml:context>
    <inkml:brush xml:id="br0">
      <inkml:brushProperty name="width" value="0.1" units="cm"/>
      <inkml:brushProperty name="height" value="0.1" units="cm"/>
    </inkml:brush>
  </inkml:definitions>
  <inkml:trace contextRef="#ctx0" brushRef="#br0">67 336 10429 0 0,'-2'-2'84'0'0,"1"1"1"0"0,0-1-1 0 0,0 1 1 0 0,1-1-1 0 0,-1 1 0 0 0,0-1 1 0 0,0 0-1 0 0,1 0 1 0 0,-1 1-1 0 0,0-3 0 0 0,6 19 1596 0 0,-2 8-1343 0 0,-1 0 1 0 0,-2 29 0 0 0,0 0 61 0 0,0-14-130 0 0,-1-1 0 0 0,-2 1-1 0 0,-9 46 1 0 0,-39 106-11 0 0,100-357-17 0 0,39-254-1 0 0,-83 385-230 0 0,15-76 4 0 0,-17 98-9 0 0,1 0-1 0 0,1 0 1 0 0,0 0 0 0 0,1 1-1 0 0,11-20 1 0 0,-16 30-4 0 0,1 1 0 0 0,-1 0 0 0 0,1 0 0 0 0,-1 0 0 0 0,1 0 0 0 0,-1 0 0 0 0,1 1 0 0 0,0-1-1 0 0,0 0 1 0 0,0 1 0 0 0,0 0 0 0 0,0-1 0 0 0,1 1 0 0 0,-1 0 0 0 0,0 0 0 0 0,4-1 0 0 0,-5 2 14 0 0,1-1 0 0 0,0 1 0 0 0,0 0 0 0 0,-1 0 0 0 0,1 1 0 0 0,0-1 0 0 0,0 0 0 0 0,0 0-1 0 0,-1 1 1 0 0,1-1 0 0 0,0 1 0 0 0,-1 0 0 0 0,1-1 0 0 0,0 1 0 0 0,-1 0 0 0 0,1 0 0 0 0,1 2 0 0 0,3 2 54 0 0,-1 1 0 0 0,1-1 0 0 0,-1 1 0 0 0,-1 0-1 0 0,1 0 1 0 0,-1 1 0 0 0,0 0 0 0 0,5 13 0 0 0,63 192 912 0 0,-58-165-786 0 0,5 18 263 0 0,18 123-1 0 0,-32-146-1179 0 0,-2 0-1 0 0,-4 46 1 0 0,1-78 390 0 0,0-3-260 0 0,0 0 0 0 0,-1-1 0 0 0,0 1 0 0 0,0-1-1 0 0,0 1 1 0 0,-4 7 0 0 0,3 0-867 0 0,2-4-104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29.869"/>
    </inkml:context>
    <inkml:brush xml:id="br0">
      <inkml:brushProperty name="width" value="0.1" units="cm"/>
      <inkml:brushProperty name="height" value="0.1" units="cm"/>
    </inkml:brush>
  </inkml:definitions>
  <inkml:trace contextRef="#ctx0" brushRef="#br0">0 126 11129 0 0,'0'0'25'0'0,"0"0"1"0"0,0 0-1 0 0,0 0 0 0 0,1 0 1 0 0,-1 0-1 0 0,0 0 1 0 0,0-1-1 0 0,0 1 0 0 0,0 0 1 0 0,0 0-1 0 0,0 0 0 0 0,0 0 1 0 0,0 0-1 0 0,0 0 0 0 0,0 0 1 0 0,0 0-1 0 0,0-1 0 0 0,0 1 1 0 0,0 0-1 0 0,0 0 1 0 0,0 0-1 0 0,0 0 0 0 0,0 0 1 0 0,0 0-1 0 0,0 0 0 0 0,0 0 1 0 0,0-1-1 0 0,0 1 0 0 0,0 0 1 0 0,-1 0-1 0 0,26-3 859 0 0,17-2-274 0 0,-6-6-1099 0 0,-1-1 1 0 0,-1-2 0 0 0,0-2-1 0 0,34-21 1 0 0,-51 28-150 0 0,12-6-654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30.210"/>
    </inkml:context>
    <inkml:brush xml:id="br0">
      <inkml:brushProperty name="width" value="0.1" units="cm"/>
      <inkml:brushProperty name="height" value="0.1" units="cm"/>
    </inkml:brush>
  </inkml:definitions>
  <inkml:trace contextRef="#ctx0" brushRef="#br0">379 280 12241 0 0,'5'-20'731'0'0,"0"-1"0"0"0,-2 1 0 0 0,2-34 0 0 0,-3 25 127 0 0,1 6-363 0 0,3-33 211 0 0,-6 52-664 0 0,0 1 0 0 0,0-1 0 0 0,-1 1 0 0 0,1 0 0 0 0,-1-1 0 0 0,1 1 0 0 0,-1 0 0 0 0,0-1 0 0 0,0 1 0 0 0,-1 0 0 0 0,1 0 0 0 0,-4-6 0 0 0,4 8-36 0 0,0 1-1 0 0,0-1 1 0 0,1 0 0 0 0,-1 1-1 0 0,0-1 1 0 0,0 0-1 0 0,0 1 1 0 0,0-1-1 0 0,0 1 1 0 0,0 0 0 0 0,0-1-1 0 0,0 1 1 0 0,0 0-1 0 0,0 0 1 0 0,0-1-1 0 0,0 1 1 0 0,0 0 0 0 0,-1 0-1 0 0,1 0 1 0 0,0 0-1 0 0,0 1 1 0 0,0-1-1 0 0,0 0 1 0 0,0 0 0 0 0,0 1-1 0 0,-2 0 1 0 0,-29 14 1 0 0,23-10-11 0 0,-25 16 0 0 0,0 1-1 0 0,1 2 0 0 0,1 1 0 0 0,1 1 0 0 0,2 2 1 0 0,-49 58-1 0 0,71-78 7 0 0,1 1 0 0 0,0-1 0 0 0,1 1 0 0 0,0 1 0 0 0,0-1 1 0 0,1 0-1 0 0,0 1 0 0 0,1 0 0 0 0,-3 12 0 0 0,5-19 1 0 0,1 1 1 0 0,-1 0-1 0 0,1-1 0 0 0,0 1 0 0 0,0 0 1 0 0,0-1-1 0 0,1 1 0 0 0,-1-1 1 0 0,1 1-1 0 0,0 0 0 0 0,0-1 1 0 0,0 1-1 0 0,0-1 0 0 0,1 0 0 0 0,-1 1 1 0 0,1-1-1 0 0,0 0 0 0 0,0 0 1 0 0,0 0-1 0 0,1 0 0 0 0,-1 0 1 0 0,1-1-1 0 0,-1 1 0 0 0,1-1 0 0 0,0 1 1 0 0,0-1-1 0 0,0 0 0 0 0,0 0 1 0 0,4 1-1 0 0,8 4 4 0 0,0 0-1 0 0,1-1 1 0 0,0-1-1 0 0,32 7 1 0 0,72 3 49 0 0,9 2-1 0 0,-118-15-44 0 0,0 0-1 0 0,-1 2 1 0 0,1-1 0 0 0,-1 1 0 0 0,0 1-1 0 0,0 0 1 0 0,12 8 0 0 0,-19-11 8 0 0,0 0 0 0 0,0 0 1 0 0,-1 1-1 0 0,1-1 0 0 0,-1 0 1 0 0,0 1-1 0 0,0 0 0 0 0,0-1 1 0 0,0 1-1 0 0,0 0 0 0 0,0 0 1 0 0,-1 0-1 0 0,0 0 0 0 0,1 1 1 0 0,-1-1-1 0 0,0 0 0 0 0,-1 0 1 0 0,1 1-1 0 0,0-1 0 0 0,-1 0 0 0 0,0 1 1 0 0,0-1-1 0 0,0 1 0 0 0,0-1 1 0 0,-1 0-1 0 0,1 1 0 0 0,-2 5 1 0 0,-2 3 53 0 0,-1-1 1 0 0,0 0-1 0 0,0 0 1 0 0,-1-1-1 0 0,-1 1 1 0 0,0-1-1 0 0,0 0 1 0 0,-1-1-1 0 0,0 0 1 0 0,0 0-1 0 0,-17 12 1 0 0,5-5 182 0 0,-1-1 1 0 0,-1-1 0 0 0,0-1 0 0 0,-36 16-1 0 0,47-25-132 0 0,0 0-1 0 0,0 0 0 0 0,0-1 0 0 0,-1 0 1 0 0,0-1-1 0 0,1 0 0 0 0,-20 0 0 0 0,25-2-79 0 0,0-1 0 0 0,0 1-1 0 0,0-1 1 0 0,0 0 0 0 0,0 0-1 0 0,0-1 1 0 0,0 0 0 0 0,0 0-1 0 0,1 0 1 0 0,-1-1 0 0 0,1 0-1 0 0,-1 0 1 0 0,1 0-1 0 0,0-1 1 0 0,0 0 0 0 0,-5-5-1 0 0,0-1-69 0 0,1 1-1 0 0,1-1 1 0 0,0-1-1 0 0,0 0 1 0 0,1 0-1 0 0,1 0 1 0 0,-7-14-1 0 0,13 24-175 0 0,1 0-1 0 0,-1 0 0 0 0,0-1 1 0 0,1 1-1 0 0,-1 0 0 0 0,1 0 1 0 0,-1 0-1 0 0,1 0 0 0 0,-1 0 1 0 0,1 0-1 0 0,0 0 0 0 0,0 1 1 0 0,-1-1-1 0 0,1 0 1 0 0,0 0-1 0 0,0 0 0 0 0,0 1 1 0 0,0-1-1 0 0,0 1 0 0 0,0-1 1 0 0,0 0-1 0 0,0 1 0 0 0,1-1 1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07.696"/>
    </inkml:context>
    <inkml:brush xml:id="br0">
      <inkml:brushProperty name="width" value="0.1" units="cm"/>
      <inkml:brushProperty name="height" value="0.1" units="cm"/>
    </inkml:brush>
  </inkml:definitions>
  <inkml:trace contextRef="#ctx0" brushRef="#br0">1268 220 4576 0 0,'8'-5'63'0'0,"0"0"-1"0"0,0 0 0 0 0,0 1 0 0 0,1 0 1 0 0,-1 0-1 0 0,1 1 0 0 0,0 0 0 0 0,0 1 0 0 0,1 0 1 0 0,-1 0-1 0 0,12 0 0 0 0,-11 0 90 0 0,-1 0 0 0 0,1 0 0 0 0,-1-1 0 0 0,14-7 0 0 0,-5 3 103 0 0,-18 7-246 0 0,0 0 1 0 0,1 0-1 0 0,-1 0 1 0 0,0-1-1 0 0,1 1 1 0 0,-1 0-1 0 0,0 0 1 0 0,1 0-1 0 0,-1 0 0 0 0,0 0 1 0 0,1 0-1 0 0,-1 0 1 0 0,0 0-1 0 0,0 0 1 0 0,1 0-1 0 0,-1 0 1 0 0,0 0-1 0 0,1 0 1 0 0,-1 0-1 0 0,0 0 0 0 0,1 0 1 0 0,-1 1-1 0 0,0-1 1 0 0,0 0-1 0 0,1 0 1 0 0,-1 0-1 0 0,0 0 1 0 0,1 1-1 0 0,-1-1 0 0 0,0 0 1 0 0,0 0-1 0 0,0 0 1 0 0,1 1-1 0 0,-1-1 1 0 0,0 0-1 0 0,0 0 1 0 0,0 1-1 0 0,1-1 1 0 0,-1 0-1 0 0,0 1 0 0 0,0-1 1 0 0,0 0-1 0 0,0 0 1 0 0,0 1-1 0 0,0-1 1 0 0,0 0-1 0 0,0 1 1 0 0,0-1-1 0 0,0 0 1 0 0,0 1-1 0 0,0-1 0 0 0,0 0 1 0 0,0 1-1 0 0,-1 4 483 0 0,-1-11 516 0 0,1 3-825 0 0,-1 1 1 0 0,1-1-1 0 0,-1 1 1 0 0,0 0-1 0 0,0-1 0 0 0,0 1 1 0 0,0 0-1 0 0,-1 0 1 0 0,1 0-1 0 0,-5-2 0 0 0,6 3-392 0 0,-9-6 223 0 0,0 0 1 0 0,-1 0 0 0 0,0 1-1 0 0,0 1 1 0 0,-1 0 0 0 0,-15-5 0 0 0,12 5-10 0 0,5 1 2 0 0,-1 2 1 0 0,1-1-1 0 0,-1 2 1 0 0,1-1 0 0 0,-1 1-1 0 0,0 1 1 0 0,0 0-1 0 0,1 1 1 0 0,-1 0 0 0 0,0 0-1 0 0,-19 6 1 0 0,8-3 9 0 0,-11 3 19 0 0,1 2-1 0 0,-59 23 1 0 0,-61 38-3 0 0,80-34-25 0 0,24-10 40 0 0,2 3 1 0 0,1 1-1 0 0,-63 57 1 0 0,70-56 18 0 0,-7 8 95 0 0,2 2-1 0 0,3 1 1 0 0,1 2-1 0 0,2 2 1 0 0,2 2-1 0 0,2 0 1 0 0,2 3 0 0 0,-41 91-1 0 0,44-78 137 0 0,2 0-1 0 0,-19 79 1 0 0,36-105-169 0 0,2 0 0 0 0,1 0 0 0 0,2 0 0 0 0,2 1 0 0 0,3 56 1 0 0,3-53-71 0 0,3 0 1 0 0,0 0-1 0 0,3-1 0 0 0,17 44 1 0 0,-1-18-27 0 0,55 101 1 0 0,-68-144-27 0 0,6 13 46 0 0,1-1-1 0 0,2-2 1 0 0,1 0-1 0 0,49 55 1 0 0,-56-73 11 0 0,2 0 0 0 0,0-2 0 0 0,1 0 0 0 0,1-1 0 0 0,0-1 1 0 0,0-1-1 0 0,35 14 0 0 0,-25-15 26 0 0,1 0 1 0 0,0-2-1 0 0,0-2 0 0 0,63 6 1 0 0,-31-11-7 0 0,1-3 0 0 0,0-2 0 0 0,-1-3 0 0 0,0-3 0 0 0,65-20 0 0 0,-18 1-7 0 0,108-46-1 0 0,-151 47-54 0 0,-2-3-1 0 0,109-69 1 0 0,-134 72-10 0 0,0-1 0 0 0,-2-2 0 0 0,60-64 0 0 0,-80 75-12 0 0,-1-1-1 0 0,-1-1 1 0 0,-1-1-1 0 0,0 0 1 0 0,-2-1-1 0 0,-1 0 1 0 0,-1-1 0 0 0,11-38-1 0 0,-6-1-13 0 0,-4-1-1 0 0,-2-1 1 0 0,-3 1-1 0 0,-3-1 0 0 0,-6-88 1 0 0,-8 26-45 0 0,-48-225 0 0 0,40 275 5 0 0,-51-139-1 0 0,55 182 31 0 0,-1 1 0 0 0,-2 1 0 0 0,-2 1 0 0 0,0 0 0 0 0,-3 2 0 0 0,-30-35 0 0 0,39 51 9 0 0,-1 1 0 0 0,0 1-1 0 0,-1 0 1 0 0,0 1 0 0 0,-1 0-1 0 0,0 2 1 0 0,-1 0 0 0 0,0 0 0 0 0,-1 2-1 0 0,1 0 1 0 0,-37-8 0 0 0,27 9 9 0 0,0 2 1 0 0,0 2-1 0 0,0 0 0 0 0,0 2 1 0 0,0 0-1 0 0,-1 2 1 0 0,-44 9-1 0 0,-11 6 8 0 0,-101 34-1 0 0,151-33-13 0 0,9 9 34 0 0,16-17-36 0 0,9-9-66 0 0,0-1 0 0 0,0 1 0 0 0,-1-1 0 0 0,1 0 0 0 0,0 1 0 0 0,0-1 0 0 0,0 0 0 0 0,0 0 0 0 0,0 0 0 0 0,0 0 0 0 0,-1 1 0 0 0,1-1 0 0 0,0 0 0 0 0,0-1 1 0 0,0 1-1 0 0,0 0 0 0 0,0 0 0 0 0,1-1 0 0 0,4 1-682 0 0,5 3-436 0 0,2-1-227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12.071"/>
    </inkml:context>
    <inkml:brush xml:id="br0">
      <inkml:brushProperty name="width" value="0.1" units="cm"/>
      <inkml:brushProperty name="height" value="0.1" units="cm"/>
    </inkml:brush>
  </inkml:definitions>
  <inkml:trace contextRef="#ctx0" brushRef="#br0">2124 418 5817 0 0,'-3'-14'169'0'0,"0"-1"1"0"0,1 0 0 0 0,1 1-1 0 0,1-1 1 0 0,0 0 0 0 0,1 0-1 0 0,1 0 1 0 0,0 1 0 0 0,0-1 0 0 0,2 1-1 0 0,0-1 1 0 0,8-17 0 0 0,-12 31-163 0 0,6-14 314 0 0,-1-1 0 0 0,-1 1 1 0 0,0-1-1 0 0,3-25 0 0 0,-7 37-249 0 0,0 1-1 0 0,0 0 1 0 0,0-1-1 0 0,0 1 1 0 0,0-1 0 0 0,-1 1-1 0 0,1 0 1 0 0,-1-1-1 0 0,0 1 1 0 0,0 0-1 0 0,0 0 1 0 0,0-1-1 0 0,-1 1 1 0 0,0 0-1 0 0,1 0 1 0 0,-1 1-1 0 0,0-1 1 0 0,0 0-1 0 0,0 0 1 0 0,-1 1-1 0 0,1 0 1 0 0,-1-1-1 0 0,1 1 1 0 0,-1 0-1 0 0,0 0 1 0 0,0 0-1 0 0,0 1 1 0 0,-4-3-1 0 0,-7-1 28 0 0,-1 1 0 0 0,1 0 0 0 0,-1 1 0 0 0,1 0 0 0 0,-1 1 0 0 0,0 1 0 0 0,-28 1 0 0 0,-107 19 148 0 0,98-11-11 0 0,-198 39 779 0 0,146-25-645 0 0,90-19-322 0 0,-417 99 1527 0 0,388-87-1425 0 0,0 1 0 0 0,2 2 0 0 0,0 3 0 0 0,-55 35-1 0 0,69-37 20 0 0,0 1-1 0 0,1 1 0 0 0,2 1 0 0 0,0 2 0 0 0,2 0 0 0 0,-37 50 0 0 0,-7 24 178 0 0,-129 202 784 0 0,153-228-699 0 0,3 1 1 0 0,3 2-1 0 0,-50 153 0 0 0,76-186-261 0 0,1 0-1 0 0,2 0 1 0 0,2 1 0 0 0,1 0-1 0 0,3 0 1 0 0,1 0 0 0 0,11 71-1 0 0,46 188 460 0 0,-37-223-215 0 0,54 133-1 0 0,-57-176-374 0 0,1 0 0 0 0,1-2 1 0 0,2 0-1 0 0,1-1 0 0 0,2-1 0 0 0,1-1 1 0 0,2-2-1 0 0,1 0 0 0 0,36 28 1 0 0,97 63 276 0 0,-134-103-282 0 0,1-1 1 0 0,1-2-1 0 0,0-1 0 0 0,39 13 1 0 0,14-4-38 0 0,1-4 0 0 0,0-3 0 0 0,1-4 1 0 0,107 0-1 0 0,-29-12-82 0 0,207-28 1 0 0,-285 17 169 0 0,152-41 0 0 0,-178 35-69 0 0,-2-2 0 0 0,-1-3 0 0 0,77-44 1 0 0,90-79-67 0 0,-182 115 45 0 0,-2-2 0 0 0,-1-2 1 0 0,40-49-1 0 0,-34 27-19 0 0,-2-1-1 0 0,-3-2 1 0 0,-2-1-1 0 0,-3-2 1 0 0,-3-1 0 0 0,23-72-1 0 0,-27 54 36 0 0,-3 0 0 0 0,-4-2 0 0 0,-4 0 0 0 0,8-145 0 0 0,-23 180 32 0 0,-2-1 0 0 0,-2 0 0 0 0,-2 1 1 0 0,-2 0-1 0 0,-25-79 0 0 0,11 62-71 0 0,-3 0 1 0 0,-3 1 0 0 0,-50-85-1 0 0,57 115 19 0 0,-2 2 1 0 0,-1 0-1 0 0,-1 1 0 0 0,-2 2 0 0 0,-35-32 0 0 0,39 42 13 0 0,-2 0 0 0 0,0 2 0 0 0,-2 1 0 0 0,0 1 0 0 0,0 1-1 0 0,-1 2 1 0 0,-38-13 0 0 0,-202-44 7 0 0,203 55-78 0 0,30 9 54 0 0,-39-3 0 0 0,41 7-3 0 0,-50-12 0 0 0,2-15 47 0 0,74 27-35 0 0,0 1 0 0 0,1 0-1 0 0,-1 0 1 0 0,0 1 0 0 0,1 0 0 0 0,-11 1 0 0 0,3 2 2 0 0,-4 1-166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31.470"/>
    </inkml:context>
    <inkml:brush xml:id="br0">
      <inkml:brushProperty name="width" value="0.1" units="cm"/>
      <inkml:brushProperty name="height" value="0.1" units="cm"/>
    </inkml:brush>
  </inkml:definitions>
  <inkml:trace contextRef="#ctx0" brushRef="#br0">110 44 8429 0 0,'0'0'-6'0'0,"0"-1"0"0"0,1 0 0 0 0,-1 0 0 0 0,0 0 1 0 0,0 1-1 0 0,0-1 0 0 0,0 0 0 0 0,0 0 0 0 0,0 0 0 0 0,-1 1 1 0 0,1-1-1 0 0,0 0 0 0 0,0 0 0 0 0,0 1 0 0 0,-1-1 0 0 0,0-1 0 0 0,1 1 107 0 0,-1 0 0 0 0,1 0 0 0 0,0 0 0 0 0,-1 0 0 0 0,1 0 0 0 0,0 0 0 0 0,0 0 0 0 0,0 0 0 0 0,0 0 0 0 0,-1 0-1 0 0,1-1 1 0 0,1 1 0 0 0,-1 0 0 0 0,0 0 0 0 0,0 0 0 0 0,1-1 0 0 0,2-4 1209 0 0,1 1 416 0 0,2 18-1368 0 0,-3-2-260 0 0,-1 0-1 0 0,1 1 1 0 0,0 20-1 0 0,1 3 71 0 0,8 64 123 0 0,-4-1-1 0 0,-4 1 1 0 0,-5 0 0 0 0,-4 0 0 0 0,-4-1 0 0 0,-5 0 0 0 0,-4 0 0 0 0,-45 142 0 0 0,28-137-676 0 0,32-97-733 0 0,-4-25-5130 0 0,4 11 5041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31.799"/>
    </inkml:context>
    <inkml:brush xml:id="br0">
      <inkml:brushProperty name="width" value="0.1" units="cm"/>
      <inkml:brushProperty name="height" value="0.1" units="cm"/>
    </inkml:brush>
  </inkml:definitions>
  <inkml:trace contextRef="#ctx0" brushRef="#br0">14 1 7037 0 0,'-14'0'975'0'0,"20"2"-121"0"0,30 3 312 0 0,-20-3-930 0 0,525 61 2520 0 0,3-33-1906 0 0,-202-14-447 0 0,1210 41 361 0 0,-1438-55-772 0 0,212-25 0 0 0,-311 18-40 0 0,-15 5 40 0 0,1 0 1 0 0,-1 0-1 0 0,0 0 0 0 0,0 0 1 0 0,0 0-1 0 0,0 0 1 0 0,0 0-1 0 0,0-1 1 0 0,1 1-1 0 0,-1 0 1 0 0,0 0-1 0 0,0 0 1 0 0,0 0-1 0 0,0 0 0 0 0,0-1 1 0 0,0 1-1 0 0,0 0 1 0 0,0 0-1 0 0,0 0 1 0 0,0 0-1 0 0,0 0 1 0 0,0-1-1 0 0,0 1 0 0 0,0 0 1 0 0,0 0-1 0 0,0 0 1 0 0,0 0-1 0 0,0-1 1 0 0,0 1-1 0 0,0 0 1 0 0,0 0-1 0 0,0 0 0 0 0,0 0 1 0 0,0 0-1 0 0,0-1 1 0 0,-1 1-1 0 0,1 0 1 0 0,0 0-1 0 0,0 0 1 0 0,0 0-1 0 0,0 0 0 0 0,0 0 1 0 0,0-1-1 0 0,-1 1 1 0 0,-1-1-89 0 0,0-1 1 0 0,-1 1-1 0 0,1 0 0 0 0,-1 0 1 0 0,1 0-1 0 0,-1 0 1 0 0,1 1-1 0 0,-1-1 0 0 0,0 1 1 0 0,-2-1-1 0 0,-129-9-3016 0 0,75 6 1644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32.312"/>
    </inkml:context>
    <inkml:brush xml:id="br0">
      <inkml:brushProperty name="width" value="0.1" units="cm"/>
      <inkml:brushProperty name="height" value="0.1" units="cm"/>
    </inkml:brush>
  </inkml:definitions>
  <inkml:trace contextRef="#ctx0" brushRef="#br0">247 243 6533 0 0,'-13'-2'20'0'0,"-103"-17"145"0"0,97 17 0 0 0,1 1 0 0 0,0 1-1 0 0,-1 0 1 0 0,-24 5-1 0 0,92 1 913 0 0,565-17 1219 0 0,-503 6-1961 0 0,1937-140 3854 0 0,-2025 143-4164 0 0,449-61 132 0 0,-455 60-320 0 0,-23 5-386 0 0,-29 7-584 0 0,29-7 1047 0 0,-123 35-3226 0 0,70-22 1776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33.095"/>
    </inkml:context>
    <inkml:brush xml:id="br0">
      <inkml:brushProperty name="width" value="0.1" units="cm"/>
      <inkml:brushProperty name="height" value="0.1" units="cm"/>
    </inkml:brush>
  </inkml:definitions>
  <inkml:trace contextRef="#ctx0" brushRef="#br0">0 40 6845 0 0,'10'-6'284'0'0,"0"0"0"0"0,0 2 0 0 0,1-1 1 0 0,-1 1-1 0 0,1 0 0 0 0,0 1 1 0 0,0 1-1 0 0,0 0 0 0 0,0 0 0 0 0,18 0 1 0 0,-27 2-235 0 0,0 1 0 0 0,0-1 1 0 0,0 1-1 0 0,0 0 0 0 0,0-1 1 0 0,0 1-1 0 0,0 0 0 0 0,0 0 1 0 0,0 0-1 0 0,0 1 0 0 0,0-1 1 0 0,-1 0-1 0 0,1 1 0 0 0,0-1 1 0 0,-1 1-1 0 0,1-1 0 0 0,-1 1 1 0 0,0 0-1 0 0,0 0 0 0 0,1-1 1 0 0,-1 1-1 0 0,0 0 0 0 0,-1 0 1 0 0,1 0-1 0 0,0 0 0 0 0,0 0 1 0 0,-1 0-1 0 0,1 1 0 0 0,-1 1 1 0 0,3 9 193 0 0,-2 1 1 0 0,1-1 0 0 0,-2 21 0 0 0,0-27-160 0 0,-8 182 1600 0 0,3 68 2 0 0,23-25-407 0 0,-6-115-535 0 0,-6 208 0 0 0,-10-265-742 0 0,-3 0-1 0 0,-2-1 0 0 0,-3 0 0 0 0,-25 72 1 0 0,27-118-3349 0 0,8-18 1709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34.096"/>
    </inkml:context>
    <inkml:brush xml:id="br0">
      <inkml:brushProperty name="width" value="0.1" units="cm"/>
      <inkml:brushProperty name="height" value="0.1" units="cm"/>
    </inkml:brush>
  </inkml:definitions>
  <inkml:trace contextRef="#ctx0" brushRef="#br0">170 640 6845 0 0,'-8'-3'-39'0'0,"-32"2"2014"0"0,-57 1-1786 0 0,72 0 1699 0 0,33 1-1432 0 0,21 1 35 0 0,-21-1 1471 0 0,111-16-1499 0 0,383-48-24 0 0,-252 26-29 0 0,541-68 666 0 0,8 22-756 0 0,-247 27 7 0 0,1932-159 4203 0 0,-1581 158-2024 0 0,-855 53-2225 0 0,-32 2-130 0 0,0 0 1 0 0,0 2-1 0 0,23 1 1 0 0,-125 12 574 0 0,-128 2-750 0 0,110-9 31 0 0,77-8-103 0 0,17 1-275 0 0,14-1-777 0 0,44-9-4592 0 0,-36 11 3474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22.873"/>
    </inkml:context>
    <inkml:brush xml:id="br0">
      <inkml:brushProperty name="width" value="0.1" units="cm"/>
      <inkml:brushProperty name="height" value="0.1" units="cm"/>
    </inkml:brush>
  </inkml:definitions>
  <inkml:trace contextRef="#ctx0" brushRef="#br0">240 1 7905 0 0,'-4'0'55'0'0,"1"0"0"0"0,-1 1 1 0 0,1-1-1 0 0,-1 1 0 0 0,1 0 1 0 0,-1 0-1 0 0,1 0 0 0 0,0 1 1 0 0,-1-1-1 0 0,1 1 0 0 0,0 0 1 0 0,0-1-1 0 0,0 2 0 0 0,1-1 1 0 0,-5 3-1 0 0,-2 5 322 0 0,0 0-1 0 0,-14 20 1 0 0,6-7-65 0 0,-14 18 35 0 0,15-19-303 0 0,-1-1 1 0 0,-1-1 0 0 0,-25 23 0 0 0,93-92-30 0 0,22-21-76 0 0,-65 64 57 0 0,0 0 0 0 0,1 1 0 0 0,0 0 0 0 0,0 0 0 0 0,0 1 0 0 0,1 0 0 0 0,-1 0 0 0 0,15-3 0 0 0,-22 6 10 0 0,1 1 0 0 0,-1 0 0 0 0,0 0 0 0 0,1-1 1 0 0,-1 1-1 0 0,0 0 0 0 0,1 0 0 0 0,-1 1 0 0 0,0-1 1 0 0,1 0-1 0 0,-1 0 0 0 0,1 1 0 0 0,-1-1 0 0 0,0 1 1 0 0,0-1-1 0 0,1 1 0 0 0,-1-1 0 0 0,0 1 0 0 0,0 0 0 0 0,0-1 1 0 0,0 1-1 0 0,2 2 0 0 0,-1-1 12 0 0,0 1 1 0 0,0-1-1 0 0,0 1 0 0 0,-1 0 1 0 0,1 0-1 0 0,-1 0 0 0 0,0-1 1 0 0,0 1-1 0 0,1 6 0 0 0,1 4 55 0 0,-1 1 0 0 0,-1 0 1 0 0,0 19-1 0 0,-1-33-73 0 0,-1 27 25 0 0,0-19-192 0 0,1 0-1 0 0,0 1 1 0 0,0-1-1 0 0,0 0 0 0 0,1 0 1 0 0,0 0-1 0 0,0 0 0 0 0,1 0 1 0 0,0 0-1 0 0,5 10 1 0 0,-2-7-920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33.970"/>
    </inkml:context>
    <inkml:brush xml:id="br0">
      <inkml:brushProperty name="width" value="0.1" units="cm"/>
      <inkml:brushProperty name="height" value="0.1" units="cm"/>
    </inkml:brush>
  </inkml:definitions>
  <inkml:trace contextRef="#ctx0" brushRef="#br0">267 8 7101 0 0,'1'-1'111'0'0,"0"0"1"0"0,-1 1-1 0 0,1-1 1 0 0,0 1 0 0 0,0-1-1 0 0,0 0 1 0 0,0 1 0 0 0,0 0-1 0 0,0-1 1 0 0,0 1-1 0 0,0-1 1 0 0,0 1 0 0 0,0 0-1 0 0,0 0 1 0 0,0 0-1 0 0,1 0 1 0 0,-1 0 0 0 0,0 0-1 0 0,0 0 1 0 0,0 0-1 0 0,2 0 1 0 0,-2 0 18 0 0,0 0 1 0 0,0 0-1 0 0,0 1 0 0 0,-1-1 0 0 0,1 0 0 0 0,0 0 1 0 0,0 0-1 0 0,0 0 0 0 0,-1 1 0 0 0,1-1 1 0 0,0 0-1 0 0,0 1 0 0 0,-1-1 0 0 0,1 1 0 0 0,0-1 1 0 0,-1 1-1 0 0,1-1 0 0 0,0 1 0 0 0,-1-1 1 0 0,1 1-1 0 0,-1 0 0 0 0,1-1 0 0 0,-1 1 0 0 0,1 0 1 0 0,-1-1-1 0 0,1 1 0 0 0,-1 0 0 0 0,1 1 1 0 0,-2 0 21 0 0,0 0 0 0 0,0 0 0 0 0,0 0 0 0 0,0 0 0 0 0,0 0 0 0 0,0 0 0 0 0,-1-1 0 0 0,1 1 0 0 0,-3 2 0 0 0,-4 7 126 0 0,-4 10-46 0 0,1 1 0 0 0,1 0 1 0 0,1 1-1 0 0,1 0 0 0 0,-8 41 0 0 0,10-37-196 0 0,-2 1 1 0 0,-1-1 0 0 0,-21 45 0 0 0,-98 145 169 0 0,122-208-184 0 0,1-1-1 0 0,0 1 1 0 0,1 1 0 0 0,-1-1 0 0 0,2 1 0 0 0,-1 0-1 0 0,2-1 1 0 0,-1 1 0 0 0,0 11 0 0 0,2-10 23 0 0,1 4 274 0 0,1-14-308 0 0,-1-1-1 0 0,1 1 1 0 0,-1-1 0 0 0,1 0-1 0 0,-1 1 1 0 0,1-1 0 0 0,-1 0-1 0 0,1 1 1 0 0,0-1 0 0 0,-1 0 0 0 0,1 0-1 0 0,-1 0 1 0 0,1 1 0 0 0,0-1-1 0 0,-1 0 1 0 0,1 0 0 0 0,0 0-1 0 0,-1 0 1 0 0,1 0 0 0 0,0 0-1 0 0,-1 0 1 0 0,1 0 0 0 0,-1 0 0 0 0,1-1-1 0 0,0 1 1 0 0,-1 0 0 0 0,1 0-1 0 0,37-9 137 0 0,59-23 0 0 0,15-3-183 0 0,-47 22 24 0 0,1 3-1 0 0,0 3 1 0 0,1 3-1 0 0,-1 3 1 0 0,1 3-1 0 0,96 15 1 0 0,-51 7 79 0 0,-110-36-15 0 0,-3-2-62 0 0,0 0 0 0 0,-1 0 0 0 0,-1 0 0 0 0,0 1-1 0 0,-1-1 1 0 0,-1 1 0 0 0,0 0 0 0 0,0 0 0 0 0,-10-15 0 0 0,-12-17-51 0 0,-37-46 0 0 0,45 65 50 0 0,-60-78-23 0 0,-44-64 467 0 0,122 167-395 0 0,0 0-1 0 0,0-1 1 0 0,0 1 0 0 0,0-1 0 0 0,1 1-1 0 0,-1-1 1 0 0,1 1 0 0 0,-1-1 0 0 0,1 1-1 0 0,-1-1 1 0 0,1 0 0 0 0,0 1 0 0 0,0-1-1 0 0,0 1 1 0 0,0-3 0 0 0,0 3-20 0 0,0 1 0 0 0,0 0-1 0 0,0-1 1 0 0,1 1 0 0 0,-1 0 0 0 0,0-1 0 0 0,0 1 0 0 0,0 0 0 0 0,1 0 0 0 0,-1-1 0 0 0,0 1-1 0 0,0 0 1 0 0,1 0 0 0 0,-1-1 0 0 0,0 1 0 0 0,0 0 0 0 0,1 0 0 0 0,-1 0 0 0 0,0 0-1 0 0,1-1 1 0 0,-1 1 0 0 0,0 0 0 0 0,1 0 0 0 0,-1 0 0 0 0,0 0 0 0 0,1 0 0 0 0,16 4 157 0 0,13 7-203 0 0,-22-8-467 0 0,1 0 1 0 0,-1 0 0 0 0,0 0-1 0 0,13 9 1 0 0,-13-2-878 0 0,-7-3-310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36.299"/>
    </inkml:context>
    <inkml:brush xml:id="br0">
      <inkml:brushProperty name="width" value="0.1" units="cm"/>
      <inkml:brushProperty name="height" value="0.1" units="cm"/>
    </inkml:brush>
  </inkml:definitions>
  <inkml:trace contextRef="#ctx0" brushRef="#br0">570 122 9197 0 0,'-1'0'30'0'0,"1"-1"0"0"0,-1 1 0 0 0,1-1 0 0 0,-1 1 0 0 0,0-1 0 0 0,1 1 1 0 0,-1-1-1 0 0,0 1 0 0 0,1 0 0 0 0,-1-1 0 0 0,0 1 0 0 0,0 0 0 0 0,1 0 0 0 0,-1 0 0 0 0,0 0 0 0 0,0-1 1 0 0,1 1-1 0 0,-1 0 0 0 0,0 0 0 0 0,0 0 0 0 0,1 0 0 0 0,-1 1 0 0 0,0-1 0 0 0,0 0 0 0 0,1 0 0 0 0,-1 0 1 0 0,0 1-1 0 0,0-1 0 0 0,1 0 0 0 0,-1 1 0 0 0,0-1 0 0 0,0 1 0 0 0,-1 2 88 0 0,0 0 0 0 0,0 1 0 0 0,1-1 0 0 0,-1 0 0 0 0,1 1 0 0 0,0-1 0 0 0,-1 5 0 0 0,-61 269 2096 0 0,22 6-1394 0 0,12-68-308 0 0,-42 326 479 0 0,-39 230 1 0 0,26-371-578 0 0,-34 199-138 0 0,116-588-274 0 0,-4 24 2 0 0,1 1 1 0 0,2 0-1 0 0,3 62 0 0 0,0-95-1 0 0,0 0 0 0 0,1 0 0 0 0,-1 0 0 0 0,1-1 0 0 0,-1 1-1 0 0,1 0 1 0 0,0-1 0 0 0,0 1 0 0 0,0 0 0 0 0,1-1 0 0 0,-1 1 0 0 0,1-1-1 0 0,-1 0 1 0 0,4 4 0 0 0,-4-5 2 0 0,1 0-1 0 0,-1 0 1 0 0,1 0-1 0 0,0 0 1 0 0,0 0 0 0 0,0-1-1 0 0,-1 1 1 0 0,1 0-1 0 0,0-1 1 0 0,0 1-1 0 0,0-1 1 0 0,0 0 0 0 0,0 0-1 0 0,0 1 1 0 0,0-1-1 0 0,0-1 1 0 0,0 1-1 0 0,0 0 1 0 0,0 0-1 0 0,0-1 1 0 0,3 0 0 0 0,67-15 42 0 0,0 4 0 0 0,128-5 0 0 0,151 19-19 0 0,-271 1-32 0 0,2033 15 1760 0 0,-594-46-1349 0 0,1429-13 143 0 0,-281 74-104 0 0,-1642-15 104 0 0,1627-9-124 0 0,-1942-31-358 0 0,-543 7-61 0 0,0-6 0 0 0,200-53 0 0 0,235-113 166 0 0,-446 135-51 0 0,17-7 18 0 0,-169 58-109 0 0,0-1-1 0 0,1 0 1 0 0,-1 1-1 0 0,0-2 1 0 0,0 1-1 0 0,0 0 1 0 0,5-6-1 0 0,-8 7-16 0 0,0 0-1 0 0,-1 0 0 0 0,1 0 0 0 0,0 0 1 0 0,-1 0-1 0 0,1 0 0 0 0,-1 0 1 0 0,0-1-1 0 0,1 1 0 0 0,-1 0 0 0 0,0 0 1 0 0,0-1-1 0 0,0 1 0 0 0,1 0 1 0 0,-1 0-1 0 0,-1-1 0 0 0,1 1 0 0 0,0 0 1 0 0,0 0-1 0 0,0-1 0 0 0,-1 1 1 0 0,1 0-1 0 0,0 0 0 0 0,-1 0 0 0 0,1 0 1 0 0,-1-1-1 0 0,0 1 0 0 0,1 0 1 0 0,-1 0-1 0 0,0 0 0 0 0,-1-1 0 0 0,-13-19 23 0 0,-33-38-1 0 0,32 41-17 0 0,-1-2 1 0 0,-20-33-1 0 0,28 35-22 0 0,0-1-1 0 0,1 0 0 0 0,1 0 0 0 0,1-1 0 0 0,1 1 0 0 0,1-2 0 0 0,0 1 0 0 0,2 0 0 0 0,0-1 0 0 0,1 1 0 0 0,2-1 0 0 0,3-30 0 0 0,6-20-20 0 0,4 0-1 0 0,27-82 1 0 0,-35 134 23 0 0,120-360-56 0 0,-8 26 15 0 0,58-220-105 0 0,-150 496 153 0 0,26-94-76 0 0,-35 101-23 0 0,-7 32-1 0 0,-2-1-1 0 0,5-47 1 0 0,-13 73 80 0 0,1 0-1 0 0,-2 1 1 0 0,1-1 0 0 0,-2 0 0 0 0,0 0-1 0 0,0 1 1 0 0,-1-1 0 0 0,-1 1 0 0 0,0 0-1 0 0,0 0 1 0 0,-7-11 0 0 0,1 7-4 0 0,0 0 0 0 0,-1 2 1 0 0,0-1-1 0 0,-1 1 0 0 0,-1 1 1 0 0,0 0-1 0 0,-29-21 0 0 0,23 20 10 0 0,-1 1 0 0 0,0 1-1 0 0,-1 1 1 0 0,0 1 0 0 0,-40-13-1 0 0,15 10-1 0 0,0 3 0 0 0,-1 2-1 0 0,-80-3 1 0 0,-146 13 10 0 0,147 1 27 0 0,-1307-5 22 0 0,546-3-66 0 0,-1336 24-36 0 0,1167-6-24 0 0,-1150 39 557 0 0,3 43-260 0 0,2188-94-220 0 0,-1906 69-102 0 0,1205-75 118 0 0,-127 1-1016 0 0,149 7-225 0 0,577-7 1267 0 0,-169-27 0 0 0,224 16-46 0 0,45 10-47 0 0,1 1-1 0 0,-1 1 0 0 0,0 0 1 0 0,0 1-1 0 0,-28 1 0 0 0,39 2 54 0 0,-1 1-1 0 0,1 0 1 0 0,-1 0-1 0 0,1 1 1 0 0,0 0-1 0 0,-1 0 1 0 0,2 0-1 0 0,-1 1 1 0 0,0 0-1 0 0,1 0 1 0 0,-9 8-1 0 0,-18 12-26 0 0,17-15-11 0 0,11-8 16 0 0,1 0 0 0 0,0 1 0 0 0,0 0 0 0 0,0 0 0 0 0,0 0 0 0 0,0 0 1 0 0,0 0-1 0 0,0 1 0 0 0,1-1 0 0 0,-1 1 0 0 0,1-1 0 0 0,-3 5 0 0 0,5-7-27 0 0,0 1 0 0 0,0-1 0 0 0,0 1 0 0 0,-1-1-1 0 0,1 1 1 0 0,0-1 0 0 0,0 1 0 0 0,0-1 0 0 0,1 1 0 0 0,-1-1 0 0 0,0 0-1 0 0,0 1 1 0 0,0-1 0 0 0,0 1 0 0 0,0-1 0 0 0,0 1 0 0 0,1-1-1 0 0,-1 1 1 0 0,0-1 0 0 0,0 0 0 0 0,1 1 0 0 0,-1-1 0 0 0,0 1 0 0 0,1-1-1 0 0,-1 0 1 0 0,0 1 0 0 0,1-1 0 0 0,-1 0 0 0 0,0 0 0 0 0,1 1 0 0 0,-1-1-1 0 0,1 0 1 0 0,-1 0 0 0 0,0 0 0 0 0,1 1 0 0 0,-1-1 0 0 0,1 0 0 0 0,-1 0-1 0 0,1 0 1 0 0,0 0 0 0 0,20 3-2887 0 0,-6-6 876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37.721"/>
    </inkml:context>
    <inkml:brush xml:id="br0">
      <inkml:brushProperty name="width" value="0.1" units="cm"/>
      <inkml:brushProperty name="height" value="0.1" units="cm"/>
    </inkml:brush>
  </inkml:definitions>
  <inkml:trace contextRef="#ctx0" brushRef="#br0">217 255 9333 0 0,'-4'-80'1565'0'0,"4"79"-1505"0"0,0 1 1 0 0,0 0-1 0 0,0-1 1 0 0,0 1-1 0 0,0-1 1 0 0,0 1 0 0 0,0 0-1 0 0,1-1 1 0 0,-1 1-1 0 0,0 0 1 0 0,0-1-1 0 0,0 1 1 0 0,0 0 0 0 0,1-1-1 0 0,-1 1 1 0 0,0 0-1 0 0,0 0 1 0 0,1-1-1 0 0,-1 1 1 0 0,0 0-1 0 0,1 0 1 0 0,-1-1 0 0 0,0 1-1 0 0,1 0 1 0 0,-1 0-1 0 0,0 0 1 0 0,1 0-1 0 0,-1 0 1 0 0,0-1-1 0 0,1 1 1 0 0,-1 0 0 0 0,1 0-1 0 0,-1 0 1 0 0,0 0-1 0 0,1 0 1 0 0,-1 0-1 0 0,0 0 1 0 0,1 0-1 0 0,-1 0 1 0 0,1 1 0 0 0,-1-1-1 0 0,0 0 1 0 0,1 0-1 0 0,-1 0 1 0 0,0 0-1 0 0,1 0 1 0 0,-1 1 0 0 0,0-1-1 0 0,1 0 1 0 0,-1 0-1 0 0,0 0 1 0 0,1 1-1 0 0,-1-1 1 0 0,0 0-1 0 0,1 1 1 0 0,0 0 25 0 0,0 0 1 0 0,1-1-1 0 0,-1 1 1 0 0,0 0-1 0 0,0 0 1 0 0,1 0-1 0 0,-1 1 1 0 0,0-1-1 0 0,0 0 1 0 0,0 0-1 0 0,0 1 1 0 0,0-1-1 0 0,-1 0 1 0 0,1 1-1 0 0,0 1 1 0 0,0 9 117 0 0,-1 0 0 0 0,0 0 1 0 0,-1 1-1 0 0,0-1 0 0 0,-1-1 1 0 0,-1 1-1 0 0,-5 16 0 0 0,-3 20 208 0 0,-59 391 1464 0 0,-28 160-1242 0 0,79-501-578 0 0,4 1 0 0 0,-3 130 0 0 0,17-219-52 0 0,2 0 1 0 0,-1 1-1 0 0,1-1 1 0 0,1 0 0 0 0,4 19-1 0 0,-5-27-2 0 0,-1-1-1 0 0,1 1 0 0 0,0 0 0 0 0,0-1 0 0 0,0 1 1 0 0,0 0-1 0 0,0-1 0 0 0,0 1 0 0 0,0-1 1 0 0,1 0-1 0 0,-1 1 0 0 0,0-1 0 0 0,1 0 0 0 0,-1 0 1 0 0,1 0-1 0 0,-1 0 0 0 0,1 0 0 0 0,0 0 0 0 0,0 0 1 0 0,-1 0-1 0 0,1-1 0 0 0,0 1 0 0 0,0-1 1 0 0,-1 1-1 0 0,1-1 0 0 0,0 0 0 0 0,0 0 0 0 0,0 0 1 0 0,0 0-1 0 0,0 0 0 0 0,0 0 0 0 0,-1 0 1 0 0,1-1-1 0 0,0 1 0 0 0,0-1 0 0 0,0 1 0 0 0,-1-1 1 0 0,3 0-1 0 0,11-5-8 0 0,26-14 0 0 0,-27 13 15 0 0,-1 1 1 0 0,18-6-1 0 0,12 1-2 0 0,1 2 0 0 0,0 1 0 0 0,0 3 0 0 0,77 0 0 0 0,182 23-64 0 0,-200-9 75 0 0,1054 134-20 0 0,-684-76-41 0 0,-358-51 6 0 0,208 22 34 0 0,-303-38 72 0 0,-16-1-16 0 0,-13 0-10 0 0,-71-11-2 0 0,1-4-1 0 0,0-3 1 0 0,-111-42-1 0 0,165 52-33 0 0,0 0 0 0 0,1-2-1 0 0,0-1 1 0 0,0 0 0 0 0,1-2-1 0 0,1-1 1 0 0,-33-28 0 0 0,52 39-27 0 0,-1 0 1 0 0,1 0-1 0 0,-1 0 1 0 0,1-1 0 0 0,1 1-1 0 0,-1-1 1 0 0,1 0 0 0 0,0 0-1 0 0,0 0 1 0 0,0 0 0 0 0,0 0-1 0 0,1 0 1 0 0,0-1-1 0 0,0 1 1 0 0,1 0 0 0 0,-1-1-1 0 0,1 1 1 0 0,0 0 0 0 0,1-1-1 0 0,-1 1 1 0 0,3-10 0 0 0,3-7-104 0 0,1 0 0 0 0,0 0 0 0 0,20-38 0 0 0,-11 26 7 0 0,148-281-496 0 0,-81 165 449 0 0,267-573-144 0 0,-337 696 302 0 0,-12 24 5 0 0,140-280-5 0 0,-126 259 12 0 0,-9 15 20 0 0,-1 1 1 0 0,0 0-1 0 0,-1-1 0 0 0,0 0 1 0 0,0 0-1 0 0,3-12 0 0 0,-7 21-16 0 0,0 0 0 0 0,0-1-1 0 0,0 1 1 0 0,0 0-1 0 0,0-1 1 0 0,0 1-1 0 0,0 0 1 0 0,0-1-1 0 0,0 1 1 0 0,0 0 0 0 0,0-1-1 0 0,0 1 1 0 0,0 0-1 0 0,0-1 1 0 0,0 1-1 0 0,0 0 1 0 0,0 0 0 0 0,0-1-1 0 0,-1 1 1 0 0,1 0-1 0 0,0-1 1 0 0,0 1-1 0 0,0 0 1 0 0,-1 0 0 0 0,1-1-1 0 0,0 1 1 0 0,0 0-1 0 0,-1 0 1 0 0,1 0-1 0 0,0-1 1 0 0,-1 1-1 0 0,-12-1 182 0 0,-19 8-16 0 0,28-5-153 0 0,-146 52 200 0 0,102-35-193 0 0,-1-1 0 0 0,-69 15 0 0 0,4-18-10 0 0,-207 3 1 0 0,257-16-9 0 0,-1011 0 105 0 0,498-6 124 0 0,64 6-332 0 0,546-9 164 0 0,-3 6-501 0 0,0 0 1 0 0,35 5 0 0 0,-53-2-365 0 0,0 1 0 0 0,1-1 1 0 0,-1 2-1 0 0,0 0 0 0 0,0 0 1 0 0,-1 1-1 0 0,22 12 0 0 0,-14-3-952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38.532"/>
    </inkml:context>
    <inkml:brush xml:id="br0">
      <inkml:brushProperty name="width" value="0.1" units="cm"/>
      <inkml:brushProperty name="height" value="0.1" units="cm"/>
    </inkml:brush>
  </inkml:definitions>
  <inkml:trace contextRef="#ctx0" brushRef="#br0">347 237 7069 0 0,'31'-40'346'0'0,"-24"29"255"0"0,1 1-1 0 0,1 0 0 0 0,-1 0 1 0 0,2 1-1 0 0,14-13 1 0 0,-23 22-521 0 0,13-12 1092 0 0,-13 12-1086 0 0,-1 0 1 0 0,0-1-1 0 0,1 1 1 0 0,-1 0-1 0 0,0-1 1 0 0,1 1-1 0 0,-1 0 0 0 0,0-1 1 0 0,0 1-1 0 0,1 0 1 0 0,-1-1-1 0 0,0 1 1 0 0,0 0-1 0 0,0-1 0 0 0,0 1 1 0 0,1-1-1 0 0,-1 1 1 0 0,0-1-1 0 0,0 1 1 0 0,0 0-1 0 0,0-1 0 0 0,0 1 1 0 0,0-1-1 0 0,0 1 1 0 0,0-1-1 0 0,0 1 0 0 0,0-1 1 0 0,0 1-1 0 0,-1 0 1 0 0,1-1-1 0 0,0 1 1 0 0,0-1-1 0 0,-1 0 56 0 0,-1 1 0 0 0,1-1 1 0 0,0 1-1 0 0,-1 0 0 0 0,1-1 0 0 0,0 1 0 0 0,-1 0 0 0 0,1 0 0 0 0,0 0 1 0 0,-1 0-1 0 0,1 0 0 0 0,0 0 0 0 0,-1 0 0 0 0,1 0 0 0 0,0 1 1 0 0,-1-1-1 0 0,1 1 0 0 0,0-1 0 0 0,0 1 0 0 0,-1-1 0 0 0,1 1 1 0 0,0-1-1 0 0,-2 2 0 0 0,-29 18-78 0 0,7 2 159 0 0,1 1 0 0 0,1 1 0 0 0,-36 47 1 0 0,-48 90-36 0 0,91-136-181 0 0,-121 183-41 0 0,130-194 55 0 0,18-21 9 0 0,6-5-27 0 0,-1 4-3 0 0,1 0-1 0 0,1 2 0 0 0,-1 0 0 0 0,1 0 0 0 0,0 2 0 0 0,1 0 0 0 0,-1 1 0 0 0,27 0 0 0 0,12 2 9 0 0,82 9 0 0 0,-50 4-15 0 0,101 28 0 0 0,-11-2 35 0 0,-168-36-32 0 0,16 3 1 0 0,-20-6 7 0 0,-11-3 2 0 0,-5-1-16 0 0,0-1 0 0 0,0 0 0 0 0,0-1 0 0 0,1 0 0 0 0,0 0-1 0 0,0-1 1 0 0,1 1 0 0 0,0-2 0 0 0,0 1 0 0 0,1-1 0 0 0,0 0 0 0 0,1 0-1 0 0,0-1 1 0 0,0 0 0 0 0,1 0 0 0 0,0 0 0 0 0,1 0 0 0 0,0-1 0 0 0,0 1 0 0 0,-1-18-1 0 0,-5-125-279 0 0,6 89 235 0 0,-18-113 0 0 0,19 168 79 0 0,0-1 0 0 0,0 1-1 0 0,-2 0 1 0 0,1 0-1 0 0,-1 0 1 0 0,0 1-1 0 0,-1-1 1 0 0,0 1 0 0 0,0 0-1 0 0,-13-14 1 0 0,18 22-23 0 0,0 0 1 0 0,0-1-1 0 0,0 1 1 0 0,0 0 0 0 0,0 0-1 0 0,0 0 1 0 0,-1 0-1 0 0,1 0 1 0 0,0-1-1 0 0,0 1 1 0 0,0 0-1 0 0,0 0 1 0 0,0 0 0 0 0,-1 0-1 0 0,1 0 1 0 0,0 0-1 0 0,0 0 1 0 0,0 0-1 0 0,0 0 1 0 0,-1 0-1 0 0,1-1 1 0 0,0 1-1 0 0,0 0 1 0 0,0 0 0 0 0,0 0-1 0 0,-1 0 1 0 0,1 0-1 0 0,0 0 1 0 0,0 0-1 0 0,0 1 1 0 0,-1-1-1 0 0,1 0 1 0 0,0 0 0 0 0,0 0-1 0 0,0 0 1 0 0,0 0-1 0 0,-1 0 1 0 0,1 0-1 0 0,0 0 1 0 0,0 0-1 0 0,-1 9 31 0 0,6 10-21 0 0,-2-15-184 0 0,0 1 1 0 0,1-1 0 0 0,-1 0-1 0 0,1-1 1 0 0,-1 1-1 0 0,1-1 1 0 0,5 4 0 0 0,15 15-3293 0 0,-14-13 1342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40.479"/>
    </inkml:context>
    <inkml:brush xml:id="br0">
      <inkml:brushProperty name="width" value="0.1" units="cm"/>
      <inkml:brushProperty name="height" value="0.1" units="cm"/>
    </inkml:brush>
  </inkml:definitions>
  <inkml:trace contextRef="#ctx0" brushRef="#br0">939 11 7293 0 0,'3'-2'-29'0'0,"14"-6"-197"0"0,-17 8 231 0 0,1 0-1 0 0,-1 0 0 0 0,1 0 0 0 0,-1 0 0 0 0,1 1 0 0 0,-1-1 1 0 0,1 0-1 0 0,-1 0 0 0 0,1 1 0 0 0,-1-1 0 0 0,0 0 1 0 0,1 0-1 0 0,-1 1 0 0 0,0-1 0 0 0,1 1 0 0 0,-1-1 1 0 0,0 0-1 0 0,1 1 0 0 0,-1-1 0 0 0,0 1 0 0 0,1-1 0 0 0,-1 0 1 0 0,0 1-1 0 0,0-1 0 0 0,0 1 0 0 0,0-1 0 0 0,0 1 1 0 0,1-1-1 0 0,-1 1 0 0 0,0-1 0 0 0,0 1 0 0 0,0-1 0 0 0,0 2 1 0 0,0 11 225 0 0,1 1 0 0 0,-2-1 0 0 0,0 1 1 0 0,0-1-1 0 0,-2 1 0 0 0,1-1 0 0 0,-6 13 1 0 0,-5 35 526 0 0,-90 511 2992 0 0,46-154-2629 0 0,21-109-314 0 0,-126 425 1326 0 0,62-318-1094 0 0,7 21-210 0 0,-62 268-3 0 0,54-145-257 0 0,38 6 218 0 0,27-225-327 0 0,26-255-370 0 0,-11 111 103 0 0,18-145-95 0 0,6 93-1 0 0,-1-129-66 0 0,0 1 0 0 0,8 28 1 0 0,-7-38 17 0 0,-1 0 0 0 0,1-1 0 0 0,0 1 0 0 0,0-1 0 0 0,1 1 0 0 0,0-1 0 0 0,0 0-1 0 0,9 9 1 0 0,-10-12-14 0 0,1 1 0 0 0,-1 0-1 0 0,0 0 1 0 0,0 0 0 0 0,0 0-1 0 0,0 1 1 0 0,-1-1 0 0 0,0 1-1 0 0,1 0 1 0 0,-2-1 0 0 0,3 9-1 0 0,-4-11-26 0 0,0 0-1 0 0,1-1 0 0 0,-1 1 0 0 0,0 0 0 0 0,1 0 0 0 0,-1 0 0 0 0,1-1 0 0 0,0 1 1 0 0,-1 0-1 0 0,1-1 0 0 0,0 1 0 0 0,0-1 0 0 0,0 1 0 0 0,0-1 0 0 0,1 1 0 0 0,-1-1 0 0 0,0 0 1 0 0,3 2-1 0 0,-3-2-37 0 0,0-1 0 0 0,1 0 0 0 0,-1 0 0 0 0,0 0 0 0 0,0 0-1 0 0,0 0 1 0 0,1 0 0 0 0,-1 0 0 0 0,0 0 0 0 0,0-1 0 0 0,0 1 0 0 0,1 0 0 0 0,-1-1 0 0 0,0 1 0 0 0,0-1 0 0 0,0 0 0 0 0,0 1 0 0 0,0-1 0 0 0,0 0 0 0 0,0 1 0 0 0,0-1 0 0 0,0 0 0 0 0,0 0 0 0 0,-1 0 0 0 0,1 0 0 0 0,0 0 0 0 0,0 0 0 0 0,-1 0 0 0 0,2-1 0 0 0,5-9-953 0 0,0 1 0 0 0,-1-1 0 0 0,0-1 1 0 0,-1 1-1 0 0,0-1 0 0 0,0 0 0 0 0,-2 0 0 0 0,5-23 1 0 0,0 7-1303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41.722"/>
    </inkml:context>
    <inkml:brush xml:id="br0">
      <inkml:brushProperty name="width" value="0.1" units="cm"/>
      <inkml:brushProperty name="height" value="0.1" units="cm"/>
    </inkml:brush>
  </inkml:definitions>
  <inkml:trace contextRef="#ctx0" brushRef="#br0">846 3 6001 0 0,'2'-3'338'0'0,"-3"9"213"0"0,-1-3-379 0 0,1-1-1 0 0,-1 1 1 0 0,1 0 0 0 0,0 0-1 0 0,0 0 1 0 0,0 0 0 0 0,1 0-1 0 0,-1 0 1 0 0,1 0 0 0 0,-1 0-1 0 0,1 0 1 0 0,0 3 0 0 0,4 49 1159 0 0,-2-15-726 0 0,-4 40 392 0 0,-16 95 0 0 0,-25 81 312 0 0,-4 17-459 0 0,9 84 85 0 0,-16 109 495 0 0,-6-203-736 0 0,16-87-90 0 0,17-61-195 0 0,-20 102 144 0 0,23 154 185 0 0,7-63-394 0 0,0-175-30 0 0,-49 191 0 0 0,37-209-94 0 0,-57 194 494 0 0,32-110-496 0 0,13-43-164 0 0,-37 183 231 0 0,58-257-214 0 0,12-55 95 0 0,1 1 0 0 0,2-1 0 0 0,-3 31 0 0 0,7-40-120 0 0,0-1 1 0 0,1 1 0 0 0,1-1-1 0 0,1 0 1 0 0,0 1 0 0 0,8 25-1 0 0,0-11 182 0 0,-4-17-180 0 0,-1 2-1 0 0,-1-1 1 0 0,0 0-1 0 0,-1 1 1 0 0,0 20 0 0 0,-3-37-92 0 0,0 1 0 0 0,0 0 0 0 0,0-1 1 0 0,0 1-1 0 0,0-1 0 0 0,0 1 0 0 0,0 0 0 0 0,0-1 1 0 0,0 1-1 0 0,0-1 0 0 0,0 1 0 0 0,0-1 1 0 0,0 1-1 0 0,0 0 0 0 0,1-1 0 0 0,-1 1 1 0 0,0-1-1 0 0,0 1 0 0 0,1-1 0 0 0,-1 1 1 0 0,0-1-1 0 0,1 1 0 0 0,-1-1 0 0 0,0 1 1 0 0,1-1-1 0 0,-1 0 0 0 0,1 1 0 0 0,-1-1 1 0 0,1 1-1 0 0,0-1 0 0 0,0 0-104 0 0,0 0-1 0 0,0 0 1 0 0,0-1-1 0 0,0 1 1 0 0,0-1-1 0 0,-1 1 1 0 0,1 0-1 0 0,0-1 1 0 0,0 0-1 0 0,0 1 1 0 0,0-1 0 0 0,-1 1-1 0 0,1-1 1 0 0,0 0-1 0 0,0-1 1 0 0,26-35-4987 0 0,-14 22 2631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42.218"/>
    </inkml:context>
    <inkml:brush xml:id="br0">
      <inkml:brushProperty name="width" value="0.1" units="cm"/>
      <inkml:brushProperty name="height" value="0.1" units="cm"/>
    </inkml:brush>
  </inkml:definitions>
  <inkml:trace contextRef="#ctx0" brushRef="#br0">129 5 8037 0 0,'4'-5'4670'0'0,"-5"7"-4545"0"0,1 0-1 0 0,0 0 0 0 0,0 0 1 0 0,-1 0-1 0 0,1 0 1 0 0,-1 0-1 0 0,1 0 1 0 0,-1-1-1 0 0,0 1 0 0 0,-1 1 1 0 0,-4 14 322 0 0,-11 71 287 0 0,-40 118 0 0 0,52-191-654 0 0,-7 22 135 0 0,-10 46-1 0 0,20-72-116 0 0,0-1 0 0 0,1 1 0 0 0,0 0 0 0 0,1 0 0 0 0,0 0 0 0 0,1 0 0 0 0,0 0 0 0 0,1 0 0 0 0,3 11 0 0 0,-4-16-34 0 0,1-1 0 0 0,0 0-1 0 0,1 0 1 0 0,-1 0 0 0 0,1 0-1 0 0,0-1 1 0 0,0 1 0 0 0,0-1-1 0 0,1 0 1 0 0,-1 1 0 0 0,1-2-1 0 0,0 1 1 0 0,8 5 0 0 0,-5-5-26 0 0,-1 0 1 0 0,1 0 0 0 0,0-1 0 0 0,0 0 0 0 0,0-1 0 0 0,0 0 0 0 0,1 0 0 0 0,-1 0 0 0 0,9 0-1 0 0,0-1-100 0 0,1-1 0 0 0,-1 0-1 0 0,0-1 1 0 0,0-1-1 0 0,1-1 1 0 0,-1 0-1 0 0,-1-1 1 0 0,27-10-1 0 0,-5 1-476 0 0,-21 7-163 0 0,1 0 0 0 0,26-15 0 0 0,-24 10-104 0 0,-10 7-48 0 0,-1-1 0 0 0,1-1 0 0 0,-1 1 0 0 0,14-14 0 0 0,-9 4-702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42.665"/>
    </inkml:context>
    <inkml:brush xml:id="br0">
      <inkml:brushProperty name="width" value="0.1" units="cm"/>
      <inkml:brushProperty name="height" value="0.1" units="cm"/>
    </inkml:brush>
  </inkml:definitions>
  <inkml:trace contextRef="#ctx0" brushRef="#br0">0 392 9229 0 0,'4'-4'408'0'0,"1"0"1"0"0,-1 0-1 0 0,1 0 0 0 0,0 1 1 0 0,0 0-1 0 0,0 0 1 0 0,0 0-1 0 0,0 1 0 0 0,0-1 1 0 0,1 1-1 0 0,0 1 1 0 0,-1-1-1 0 0,1 1 0 0 0,0 0 1 0 0,-1 0-1 0 0,1 1 0 0 0,0-1 1 0 0,8 2-1 0 0,-13-1-380 0 0,-1 0 0 0 0,1 0-1 0 0,0 1 1 0 0,-1-1 0 0 0,1 0-1 0 0,0 0 1 0 0,-1 1 0 0 0,1-1-1 0 0,0 1 1 0 0,-1-1-1 0 0,1 1 1 0 0,-1-1 0 0 0,1 1-1 0 0,-1-1 1 0 0,1 1 0 0 0,-1-1-1 0 0,1 1 1 0 0,-1-1 0 0 0,0 1-1 0 0,1 0 1 0 0,-1-1 0 0 0,0 1-1 0 0,1 0 1 0 0,-1-1 0 0 0,0 2-1 0 0,0 25 257 0 0,-1-17-240 0 0,-2 0 0 0 0,-6 19 1 0 0,-7 11-12 0 0,-2-1 0 0 0,-43 68 0 0 0,100-185-1126 0 0,27-42 2 0 0,13-23 638 0 0,-72 130 438 0 0,23-51-7 0 0,3 3 0 0 0,43-61 0 0 0,-75 120 22 0 0,1-1 0 0 0,0 1 1 0 0,0 0-1 0 0,0-1 0 0 0,0 1 1 0 0,1 0-1 0 0,-1 0 0 0 0,1 0 0 0 0,3-2 1 0 0,-5 4-1 0 0,-1 0 0 0 0,1 0 0 0 0,-1 0 0 0 0,0 0 0 0 0,1 0 0 0 0,-1-1 0 0 0,1 1 0 0 0,-1 0 0 0 0,0 0 0 0 0,1 0 0 0 0,-1 0 0 0 0,1 0 0 0 0,-1 1 1 0 0,1-1-1 0 0,-1 0 0 0 0,0 0 0 0 0,1 0 0 0 0,-1 0 0 0 0,1 0 0 0 0,-1 1 0 0 0,0-1 0 0 0,1 0 0 0 0,-1 0 0 0 0,0 0 0 0 0,1 1 0 0 0,-1-1 0 0 0,1 2 1 0 0,0-1-1 0 0,0 0 1 0 0,0 1 0 0 0,-1-1-1 0 0,1 0 1 0 0,-1 1-1 0 0,1-1 1 0 0,-1 1-1 0 0,1-1 1 0 0,-1 1 0 0 0,0 1-1 0 0,3 27 89 0 0,-1 40-1 0 0,0-1 222 0 0,3 122 801 0 0,0-11-2282 0 0,-5-176 709 0 0,0 1 1 0 0,0-1-1 0 0,-1 1 0 0 0,1-1 1 0 0,-1 1-1 0 0,0-1 1 0 0,0 0-1 0 0,0 1 0 0 0,-1-1 1 0 0,0 0-1 0 0,-4 8 1 0 0,-3-7-1046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42.992"/>
    </inkml:context>
    <inkml:brush xml:id="br0">
      <inkml:brushProperty name="width" value="0.1" units="cm"/>
      <inkml:brushProperty name="height" value="0.1" units="cm"/>
    </inkml:brush>
  </inkml:definitions>
  <inkml:trace contextRef="#ctx0" brushRef="#br0">0 198 9297 0 0,'2'-6'129'0'0,"1"1"0"0"0,0-1 0 0 0,0 1 1 0 0,0 0-1 0 0,0 0 0 0 0,1 0 0 0 0,0 0 1 0 0,0 1-1 0 0,0-1 0 0 0,1 1 0 0 0,-1 0 0 0 0,1 1 1 0 0,0-1-1 0 0,0 1 0 0 0,10-5 0 0 0,9-3 101 0 0,0 1-1 0 0,36-10 0 0 0,-27 9-438 0 0,165-51-3833 0 0,-173 56 3026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43.394"/>
    </inkml:context>
    <inkml:brush xml:id="br0">
      <inkml:brushProperty name="width" value="0.1" units="cm"/>
      <inkml:brushProperty name="height" value="0.1" units="cm"/>
    </inkml:brush>
  </inkml:definitions>
  <inkml:trace contextRef="#ctx0" brushRef="#br0">42 163 8529 0 0,'11'-4'236'0'0,"-10"4"-90"0"0,-1-1-1 0 0,1 1 0 0 0,0-1 0 0 0,0 1 0 0 0,-1 0 0 0 0,1 0 0 0 0,0-1 0 0 0,0 1 0 0 0,0 0 0 0 0,0 0 0 0 0,0 0 1 0 0,-1 0-1 0 0,1 0 0 0 0,0 0 0 0 0,0 0 0 0 0,0 0 0 0 0,0 0 0 0 0,0 0 0 0 0,-1 0 0 0 0,1 0 0 0 0,0 1 0 0 0,0-1 1 0 0,0 0-1 0 0,0 1 0 0 0,-1-1 0 0 0,1 1 0 0 0,0-1 0 0 0,0 1 0 0 0,-1-1 0 0 0,1 1 0 0 0,-1-1 0 0 0,1 1 0 0 0,0 0 1 0 0,12 10 836 0 0,-10-8-807 0 0,1 0 1 0 0,-1 1-1 0 0,1-1 0 0 0,-1 0 1 0 0,0 1-1 0 0,-1 0 0 0 0,1-1 1 0 0,0 1-1 0 0,-1 0 0 0 0,0 0 1 0 0,2 7-1 0 0,-1-2-75 0 0,-1 0 0 0 0,0 0 0 0 0,-1 0 0 0 0,0 0 0 0 0,0 0 1 0 0,-1 0-1 0 0,0 0 0 0 0,-1 0 0 0 0,0 0 0 0 0,-1 0 0 0 0,1 0 0 0 0,-5 10 0 0 0,-4 14 4 0 0,-28 57 0 0 0,34-82-99 0 0,-11 20 0 0 0,-26 39 0 0 0,21-37-44 0 0,53-79-1469 0 0,23-37 714 0 0,-37 61 601 0 0,24-46 0 0 0,21-87 100 0 0,-60 146 97 0 0,-2 7 6 0 0,0 0-1 0 0,1 1 0 0 0,-1-1 0 0 0,1 0 1 0 0,0 1-1 0 0,0 0 0 0 0,5-6 0 0 0,-7 10 0 0 0,-1-1-1 0 0,1 0 0 0 0,0 1 1 0 0,0-1-1 0 0,-1 1 1 0 0,1-1-1 0 0,0 1 1 0 0,0-1-1 0 0,0 1 0 0 0,0-1 1 0 0,0 1-1 0 0,0 0 1 0 0,-1-1-1 0 0,1 1 0 0 0,0 0 1 0 0,0 0-1 0 0,0 0 1 0 0,2 0-1 0 0,-2 0 8 0 0,0 0-1 0 0,0 1 1 0 0,0-1 0 0 0,0 1-1 0 0,0 0 1 0 0,-1-1 0 0 0,1 1-1 0 0,0-1 1 0 0,0 1 0 0 0,0 0-1 0 0,-1 0 1 0 0,1-1 0 0 0,0 1-1 0 0,-1 0 1 0 0,1 0 0 0 0,-1 0-1 0 0,1 0 1 0 0,-1 0-1 0 0,1 0 1 0 0,-1 0 0 0 0,1 1-1 0 0,7 22 387 0 0,6 27 0 0 0,-11-35-198 0 0,1 0 0 0 0,1-1 0 0 0,1 1 0 0 0,0-1-1 0 0,11 20 1 0 0,-7-19-59 0 0,1-1-1 0 0,0 0 0 0 0,1-1 1 0 0,1 0-1 0 0,24 20 1 0 0,-31-30-126 0 0,0 1 1 0 0,0-1 0 0 0,1-1 0 0 0,-1 1 0 0 0,1-1 0 0 0,0 0-1 0 0,12 3 1 0 0,-15-5-23 0 0,0 0 1 0 0,1-1-1 0 0,-1 1 0 0 0,1-1 0 0 0,-1 0 1 0 0,1 0-1 0 0,-1-1 0 0 0,1 1 0 0 0,-1-1 0 0 0,1 0 1 0 0,-1 0-1 0 0,0-1 0 0 0,7-2 0 0 0,-7 2 1 0 0,-1 0-1 0 0,0 0 0 0 0,0-1 0 0 0,0 1 0 0 0,0-1 0 0 0,0 0 1 0 0,-1 1-1 0 0,1-1 0 0 0,-1 0 0 0 0,0-1 0 0 0,0 1 0 0 0,0 0 1 0 0,0-1-1 0 0,0 1 0 0 0,-1-1 0 0 0,0 1 0 0 0,0-1 1 0 0,0 0-1 0 0,0 0 0 0 0,0 1 0 0 0,-1-1 0 0 0,1-7 0 0 0,-1-8 7 0 0,0-1 0 0 0,-1 1 0 0 0,-5-24 0 0 0,4 29 7 0 0,-10-77 87 0 0,0-107 1 0 0,10 186-11 0 0,-2 20-32 0 0,-3 20-43 0 0,7-27-19 0 0,-7 46-552 0 0,6-35-269 0 0,-1 0 1 0 0,0 0-1 0 0,0 0 0 0 0,-7 16 1 0 0,2-9-976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23.449"/>
    </inkml:context>
    <inkml:brush xml:id="br0">
      <inkml:brushProperty name="width" value="0.1" units="cm"/>
      <inkml:brushProperty name="height" value="0.1" units="cm"/>
    </inkml:brush>
  </inkml:definitions>
  <inkml:trace contextRef="#ctx0" brushRef="#br0">52 46 8661 0 0,'2'-6'392'0'0,"-1"-1"0"0"0,1 0 1 0 0,-1 1-1 0 0,-1-14 0 0 0,-3 75 2239 0 0,-12 65 0 0 0,7-67-2227 0 0,-5 27-292 0 0,6-49-398 0 0,2 1 1 0 0,1-1 0 0 0,2 1 0 0 0,2 48 0 0 0,1-62-524 0 0,-2-15 478 0 0,1 0-1 0 0,0 1 0 0 0,0-1 1 0 0,0 0-1 0 0,1 0 0 0 0,-1 0 1 0 0,1 0-1 0 0,0 0 0 0 0,-1 0 1 0 0,2 0-1 0 0,-1 0 0 0 0,0 0 1 0 0,3 5-1 0 0,2-4-1209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44.806"/>
    </inkml:context>
    <inkml:brush xml:id="br0">
      <inkml:brushProperty name="width" value="0.1" units="cm"/>
      <inkml:brushProperty name="height" value="0.1" units="cm"/>
    </inkml:brush>
  </inkml:definitions>
  <inkml:trace contextRef="#ctx0" brushRef="#br0">1 56 6281 0 0,'13'-17'259'0'0,"-12"16"-200"0"0,0 1 0 0 0,-1-1 1 0 0,1 1-1 0 0,0-1 0 0 0,-1 1 1 0 0,1-1-1 0 0,-1 1 0 0 0,0-1 0 0 0,1 0 1 0 0,-1 1-1 0 0,1-1 0 0 0,-1 0 1 0 0,0 0-1 0 0,1 1 0 0 0,-1-1 1 0 0,0 0-1 0 0,0 0 0 0 0,0 1 0 0 0,0-1 1 0 0,1 0-1 0 0,-1 0 0 0 0,0 0 1 0 0,0 1-1 0 0,-1-1 0 0 0,1 0 1 0 0,0 0-1 0 0,0 1 0 0 0,0-1 0 0 0,-1-1 1 0 0,-1-8 293 0 0,0 3 1733 0 0,2 22-503 0 0,2 8-1097 0 0,1 0-1 0 0,1 0 0 0 0,1 0 1 0 0,11 29-1 0 0,-6-15 170 0 0,30 76 400 0 0,-39-110-1056 0 0,5 15-79 0 0,-3-12-332 0 0,0-9-485 0 0,1-19-2482 0 0,0 10 1703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45.241"/>
    </inkml:context>
    <inkml:brush xml:id="br0">
      <inkml:brushProperty name="width" value="0.1" units="cm"/>
      <inkml:brushProperty name="height" value="0.1" units="cm"/>
    </inkml:brush>
  </inkml:definitions>
  <inkml:trace contextRef="#ctx0" brushRef="#br0">0 15 6565 0 0,'6'-7'223'0'0,"2"-1"1966"0"0,3 21-734 0 0,-7-5-936 0 0,1 1 0 0 0,0-1 1 0 0,0 0-1 0 0,1 0 0 0 0,0 0 0 0 0,0-1 0 0 0,1 0 0 0 0,0 0 0 0 0,0 0 0 0 0,1-1 0 0 0,9 6 1 0 0,27 6 386 0 0,-36-15-1080 0 0,0 0 0 0 0,-1 0-1 0 0,1 0 1 0 0,0 1 0 0 0,-1 1-1 0 0,12 8 1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18.687"/>
    </inkml:context>
    <inkml:brush xml:id="br0">
      <inkml:brushProperty name="width" value="0.1" units="cm"/>
      <inkml:brushProperty name="height" value="0.1" units="cm"/>
    </inkml:brush>
  </inkml:definitions>
  <inkml:trace contextRef="#ctx0" brushRef="#br0">142 6 4576 0 0,'6'-3'108'0'0,"-1"1"211"0"0,-6 6 275 0 0,1 1-454 0 0,0 13 6 0 0,0-13 322 0 0,-1 7-506 0 0,-3 39-13 0 0,-2-9 6 0 0,-25 126 115 0 0,8-21 0 0 0,20-115-50 0 0,3 1 1 0 0,2 32 0 0 0,1 10-14 0 0,-2 12 3 0 0,1-19 18 0 0,-3 1 0 0 0,-13 83 0 0 0,8-115-21 0 0,-43 277 74 0 0,27-153-212 0 0,22-159 145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19.401"/>
    </inkml:context>
    <inkml:brush xml:id="br0">
      <inkml:brushProperty name="width" value="0.1" units="cm"/>
      <inkml:brushProperty name="height" value="0.1" units="cm"/>
    </inkml:brush>
  </inkml:definitions>
  <inkml:trace contextRef="#ctx0" brushRef="#br0">558 1 5420 0 0,'5'27'11'0'0,"-4"-16"20"0"0,-1-9-20 0 0,0 1 1 0 0,-1-1-1 0 0,1 1 0 0 0,-1-1 1 0 0,0 1-1 0 0,0-1 0 0 0,0 0 1 0 0,0 1-1 0 0,0-1 0 0 0,-1 0 1 0 0,1 0-1 0 0,-1 0 1 0 0,1 0-1 0 0,-5 4 0 0 0,-8 14 142 0 0,-9 15-13 0 0,22-30-124 0 0,-1-1 1 0 0,-1 1 0 0 0,1-1 0 0 0,-1 0-1 0 0,1 0 1 0 0,-7 7 0 0 0,-5 12 140 0 0,23 17-37 0 0,1-11-106 0 0,-8-26-14 0 0,0 0 1 0 0,-1 1-1 0 0,1 0 1 0 0,-1-1-1 0 0,0 1 1 0 0,1 7 0 0 0,-1-3 5 0 0,0-1 0 0 0,1 1 1 0 0,0-1-1 0 0,4 10 0 0 0,-3-11-3 0 0,-1 0 0 0 0,0 1-1 0 0,-1-1 1 0 0,1 0-1 0 0,-1 1 1 0 0,0-1 0 0 0,-1 8-1 0 0,3 36 15 0 0,-2-42-19 0 0,0 0-1 0 0,0 0 1 0 0,-1 0-1 0 0,0 0 1 0 0,-1 1 0 0 0,0-1-1 0 0,-3 14 1 0 0,2 3 0 0 0,2-22 3 0 0,0 0 1 0 0,0 0 0 0 0,0 0 0 0 0,0-1 0 0 0,-1 1 0 0 0,1 0 0 0 0,-1 0-1 0 0,-1 3 1 0 0,-51 120 80 0 0,48-111-81 0 0,1 1 0 0 0,1 0 0 0 0,1-1-1 0 0,0 1 1 0 0,1 0 0 0 0,1 23 0 0 0,0-34-1 0 0,-6 55 2 0 0,5-29-18 0 0,-7 38 0 0 0,-1 3-15 0 0,-1 62 60 0 0,5-106-105 0 0,0 0 1 0 0,-2 0 0 0 0,-1 0 0 0 0,-2-1-1 0 0,-17 38 1 0 0,1-4-87 0 0,-95 298 64 0 0,30-33 944 0 0,68-238-478 0 0,15-66-367 0 0,2 0 0 0 0,0 0 0 0 0,2 0 0 0 0,1 1 0 0 0,0 0 0 0 0,1 32 0 0 0,5-18 9 0 0,-1-1-1 0 0,-3 1 1 0 0,-4 39 0 0 0,-5 63 5 0 0,0 1-55 0 0,-23 173 675 0 0,27-281-1573 0 0,6-30 366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48.452"/>
    </inkml:context>
    <inkml:brush xml:id="br0">
      <inkml:brushProperty name="width" value="0.1" units="cm"/>
      <inkml:brushProperty name="height" value="0.1" units="cm"/>
    </inkml:brush>
  </inkml:definitions>
  <inkml:trace contextRef="#ctx0" brushRef="#br0">238 21 10153 0 0,'-7'-6'-37'0'0,"5"4"77"0"0,1 0 0 0 0,-1 1-1 0 0,1 0 1 0 0,-1-1 0 0 0,1 1-1 0 0,-1 0 1 0 0,0 0 0 0 0,0 0-1 0 0,1 0 1 0 0,-3-1 0 0 0,3 3-14 0 0,0-1 1 0 0,0 0-1 0 0,1 0 1 0 0,-1 1 0 0 0,0-1-1 0 0,0 0 1 0 0,1 1-1 0 0,-1-1 1 0 0,0 0 0 0 0,1 1-1 0 0,-1-1 1 0 0,1 1-1 0 0,-1 0 1 0 0,0-1 0 0 0,1 1-1 0 0,-1-1 1 0 0,1 1-1 0 0,-1 0 1 0 0,1-1 0 0 0,0 1-1 0 0,-1 0 1 0 0,1-1-1 0 0,0 1 1 0 0,-1 0 0 0 0,1 0-1 0 0,0 0 1 0 0,0-1-1 0 0,0 1 1 0 0,0 0 0 0 0,0 0-1 0 0,0 0 1 0 0,-13 55 986 0 0,2 1 0 0 0,-4 73 0 0 0,9-72-549 0 0,-6 115 573 0 0,3-29-529 0 0,-36 291-234 0 0,-5-183-354 0 0,26-146-439 0 0,20-88-59 0 0,-2 36-1 0 0,6-47 191 0 0,-1 0 1 0 0,2 0 0 0 0,-1 0-1 0 0,1 0 1 0 0,0 0 0 0 0,1 0-1 0 0,0 0 1 0 0,2 8 0 0 0,4-4-912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49.214"/>
    </inkml:context>
    <inkml:brush xml:id="br0">
      <inkml:brushProperty name="width" value="0.1" units="cm"/>
      <inkml:brushProperty name="height" value="0.1" units="cm"/>
    </inkml:brush>
  </inkml:definitions>
  <inkml:trace contextRef="#ctx0" brushRef="#br0">326 312 8397 0 0,'-15'-20'63'0'0,"-1"-1"286"0"0,-15-25 1 0 0,26 38-170 0 0,1 0 1 0 0,0-1-1 0 0,0 1 1 0 0,1-1-1 0 0,-1 1 1 0 0,-2-18-1 0 0,5 23-122 0 0,1-1-1 0 0,0 0 0 0 0,0 0 1 0 0,0 0-1 0 0,1 1 0 0 0,-1-1 0 0 0,1 0 1 0 0,0 0-1 0 0,0 1 0 0 0,0-1 1 0 0,0 1-1 0 0,1-1 0 0 0,0 1 1 0 0,-1-1-1 0 0,1 1 0 0 0,0 0 0 0 0,1 0 1 0 0,-1 0-1 0 0,6-5 0 0 0,0 0-3 0 0,0 2-1 0 0,1-1 1 0 0,0 1 0 0 0,1 0-1 0 0,-1 1 1 0 0,1 0-1 0 0,0 0 1 0 0,1 1-1 0 0,-1 1 1 0 0,1 0-1 0 0,21-4 1 0 0,-7 3 69 0 0,1 2 1 0 0,0 0-1 0 0,0 2 0 0 0,27 3 1 0 0,-18 1 57 0 0,0 2 1 0 0,0 2-1 0 0,0 1 0 0 0,-1 1 1 0 0,0 3-1 0 0,39 19 1 0 0,-22-6 2 0 0,-2 3 0 0 0,0 2 0 0 0,50 42 0 0 0,-74-53-95 0 0,-1 1 0 0 0,-1 2-1 0 0,-1 0 1 0 0,-1 1 0 0 0,-1 1-1 0 0,-1 1 1 0 0,21 39 0 0 0,-33-51-34 0 0,0 1-1 0 0,0 0 1 0 0,-1 1-1 0 0,-1-1 1 0 0,-1 1-1 0 0,0 0 1 0 0,-1 0-1 0 0,-1 0 1 0 0,0 1-1 0 0,-2-1 1 0 0,1 0-1 0 0,-2 1 1 0 0,0-1-1 0 0,-1 1 1 0 0,-1-1-1 0 0,-5 18 1 0 0,0-11-15 0 0,-1-1 1 0 0,-1-1-1 0 0,-1 0 1 0 0,-1 0-1 0 0,-1-1 0 0 0,0-1 1 0 0,-2 0-1 0 0,0 0 1 0 0,-24 21-1 0 0,-20 13 69 0 0,-92 65-1 0 0,132-104-82 0 0,-94 63 4 0 0,-4-4 0 0 0,-2-6-1 0 0,-169 69 1 0 0,247-118-93 0 0,-1-2 0 0 0,0-2-1 0 0,-52 10 1 0 0,90-23 11 0 0,-1-1 0 0 0,1 1 0 0 0,-1-1 0 0 0,0 0 0 0 0,1 0 0 0 0,-1 0 1 0 0,0-1-1 0 0,1 1 0 0 0,-1-1 0 0 0,-6-3 0 0 0,9 4 5 0 0,1-1 0 0 0,-1 0 0 0 0,1 0 0 0 0,0 0 0 0 0,-1 0-1 0 0,1 0 1 0 0,0 0 0 0 0,0 0 0 0 0,0 0 0 0 0,0-1 0 0 0,0 1 0 0 0,0 0 0 0 0,0-1 0 0 0,0 1 0 0 0,0 0 0 0 0,1-1 0 0 0,-1 0 0 0 0,1 1 0 0 0,-1-1 0 0 0,1 1 0 0 0,-1-1 0 0 0,1 1 0 0 0,0-1 0 0 0,0 0 0 0 0,0 1 0 0 0,0-1 0 0 0,0 0 0 0 0,0 1 0 0 0,0-1 0 0 0,1 1-1 0 0,-1-1 1 0 0,0 0 0 0 0,2-1 0 0 0,2-11-394 0 0,0 0 1 0 0,1 0-1 0 0,1 1 0 0 0,1 0 0 0 0,12-20 0 0 0,48-59-1685 0 0,-58 80 1872 0 0,34-42-1009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49.924"/>
    </inkml:context>
    <inkml:brush xml:id="br0">
      <inkml:brushProperty name="width" value="0.1" units="cm"/>
      <inkml:brushProperty name="height" value="0.1" units="cm"/>
    </inkml:brush>
  </inkml:definitions>
  <inkml:trace contextRef="#ctx0" brushRef="#br0">260 542 10461 0 0,'-19'-2'258'0'0,"0"2"0"0"0,-1 0 0 0 0,1 1 0 0 0,-1 1 0 0 0,-27 7 0 0 0,42-8-192 0 0,0 0 0 0 0,0 1 0 0 0,0 0 1 0 0,0 0-1 0 0,0 1 0 0 0,0-1 1 0 0,0 1-1 0 0,1 0 0 0 0,0 0 0 0 0,-1 1 1 0 0,1-1-1 0 0,0 1 0 0 0,1 0 0 0 0,-1 0 1 0 0,1 0-1 0 0,0 1 0 0 0,0-1 0 0 0,0 1 1 0 0,0 0-1 0 0,1 0 0 0 0,0 0 0 0 0,0 0 1 0 0,0 0-1 0 0,-1 7 0 0 0,-1 16 98 0 0,2 0 0 0 0,1 0 0 0 0,1-1 0 0 0,1 1 0 0 0,9 47-1 0 0,-2-9 58 0 0,-7-53-185 0 0,8 115 136 0 0,-9-106-150 0 0,0-1 0 0 0,-2 1 0 0 0,-8 39 0 0 0,10-61-22 0 0,0 0 1 0 0,0 1-1 0 0,1-1 0 0 0,-1 0 1 0 0,0 1-1 0 0,0-1 0 0 0,0 0 1 0 0,0 1-1 0 0,0-1 1 0 0,0 0-1 0 0,-1 1 0 0 0,1-1 1 0 0,0 0-1 0 0,0 0 1 0 0,0 1-1 0 0,0-1 0 0 0,0 0 1 0 0,0 1-1 0 0,0-1 1 0 0,-1 0-1 0 0,1 0 0 0 0,0 1 1 0 0,0-1-1 0 0,0 0 1 0 0,-1 0-1 0 0,1 1 0 0 0,0-1 1 0 0,0 0-1 0 0,-1 0 1 0 0,1 0-1 0 0,0 0 0 0 0,0 1 1 0 0,-1-1-1 0 0,1 0 0 0 0,0 0 1 0 0,-1 0-1 0 0,1 0 1 0 0,0 0-1 0 0,0 0 0 0 0,-1 0 1 0 0,-5-13 8 0 0,-1-24-12 0 0,-2-68-35 0 0,6-186 0 0 0,7 222 32 0 0,4 0-1 0 0,3 1 1 0 0,33-116-1 0 0,-34 154-3 0 0,1 0-1 0 0,1 0 1 0 0,1 1-1 0 0,2 0 1 0 0,34-48-1 0 0,-40 65 25 0 0,1 0-1 0 0,0 1 1 0 0,0 0-1 0 0,2 1 0 0 0,-1 0 1 0 0,1 1-1 0 0,0 0 1 0 0,1 1-1 0 0,0 0 0 0 0,0 1 1 0 0,1 1-1 0 0,0 0 1 0 0,0 1-1 0 0,23-6 0 0 0,-23 8 46 0 0,1 1 0 0 0,-1 1 0 0 0,1 0 0 0 0,-1 1 0 0 0,1 0-1 0 0,-1 1 1 0 0,1 1 0 0 0,-1 0 0 0 0,24 7 0 0 0,-31-7-38 0 0,0 0 1 0 0,-1 1-1 0 0,1 0 1 0 0,-1 0-1 0 0,0 0 1 0 0,0 1-1 0 0,0 0 1 0 0,0 0 0 0 0,0 0-1 0 0,-1 1 1 0 0,0 0-1 0 0,0 0 1 0 0,0 0-1 0 0,-1 1 1 0 0,0-1-1 0 0,0 1 1 0 0,0 0-1 0 0,-1 0 1 0 0,0 1-1 0 0,0-1 1 0 0,4 13-1 0 0,-4-5-10 0 0,0 0 0 0 0,-1 0-1 0 0,0 0 1 0 0,-1 1 0 0 0,-1-1-1 0 0,-1 0 1 0 0,0 1 0 0 0,0-1-1 0 0,-1 0 1 0 0,-1 0-1 0 0,-8 23 1 0 0,4-18-4 0 0,-2 0 0 0 0,0-1-1 0 0,-1 0 1 0 0,-1 0 0 0 0,0-1 0 0 0,-2-1 0 0 0,-18 20-1 0 0,2-5-2 0 0,-2-3 0 0 0,-61 45 0 0 0,-69 30-5 0 0,55-50-35 0 0,123-61 73 0 0,102-48-69 0 0,-74 41 21 0 0,1 2-1 0 0,68-11 1 0 0,-96 21 13 0 0,0 1-1 0 0,0 1 1 0 0,1 1 0 0 0,-1 0 0 0 0,0 1-1 0 0,0 1 1 0 0,0 1 0 0 0,-1 1-1 0 0,29 9 1 0 0,-40-11 11 0 0,0 1-1 0 0,0 0 1 0 0,0 0-1 0 0,0 1 1 0 0,-1-1-1 0 0,1 1 1 0 0,-1 0 0 0 0,0 1-1 0 0,0-1 1 0 0,-1 1-1 0 0,1 0 1 0 0,-1 0-1 0 0,0 1 1 0 0,-1-1-1 0 0,1 1 1 0 0,-1 0-1 0 0,0 0 1 0 0,0 0-1 0 0,-1 0 1 0 0,3 12 0 0 0,-3-10 20 0 0,-1 1 1 0 0,0 0 0 0 0,0 0 0 0 0,-1 0 0 0 0,0 0 0 0 0,-1 0 0 0 0,0 0 0 0 0,0 0-1 0 0,-1 0 1 0 0,0-1 0 0 0,-1 1 0 0 0,0-1 0 0 0,0 1 0 0 0,-7 12 0 0 0,-3-1 12 0 0,0 0 1 0 0,0-1 0 0 0,-2 0 0 0 0,-1-1-1 0 0,0 0 1 0 0,-1-2 0 0 0,-1 0 0 0 0,0-1 0 0 0,-1 0-1 0 0,-27 14 1 0 0,23-16-47 0 0,0-1-1 0 0,-1-1 1 0 0,-1-1-1 0 0,1-2 1 0 0,-1 0-1 0 0,-1-1 1 0 0,1-2-1 0 0,-1-1 0 0 0,-31 2 1 0 0,46-6-2 0 0,0 0-1 0 0,0-1 1 0 0,0-1-1 0 0,0 0 1 0 0,1 0-1 0 0,-1-1 1 0 0,1 0-1 0 0,-13-6 1 0 0,19 8-40 0 0,0 0 1 0 0,1-1-1 0 0,-1 0 1 0 0,1 0-1 0 0,-1 0 1 0 0,1-1-1 0 0,0 1 1 0 0,0-1-1 0 0,0 1 1 0 0,0-1-1 0 0,0 0 0 0 0,1 0 1 0 0,-1 0-1 0 0,1-1 1 0 0,0 1-1 0 0,0-1 1 0 0,0 1-1 0 0,0-1 1 0 0,1 0-1 0 0,-1 1 1 0 0,1-1-1 0 0,0 0 0 0 0,0 0 1 0 0,1 0-1 0 0,-1-4 1 0 0,2 1-254 0 0,0 0 1 0 0,1 0-1 0 0,-1 0 1 0 0,2 0-1 0 0,-1 0 1 0 0,1 1 0 0 0,0-1-1 0 0,0 1 1 0 0,1 0-1 0 0,-1 0 1 0 0,2 0-1 0 0,-1 0 1 0 0,1 1-1 0 0,5-6 1 0 0,11-13-1269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0.404"/>
    </inkml:context>
    <inkml:brush xml:id="br0">
      <inkml:brushProperty name="width" value="0.1" units="cm"/>
      <inkml:brushProperty name="height" value="0.1" units="cm"/>
    </inkml:brush>
  </inkml:definitions>
  <inkml:trace contextRef="#ctx0" brushRef="#br0">438 154 7777 0 0,'-7'-17'316'0'0,"-1"1"1"0"0,0 0 0 0 0,-21-28 0 0 0,25 38 100 0 0,-1 0 0 0 0,0 1 0 0 0,-1 0 0 0 0,1 0 0 0 0,-1 0 0 0 0,0 1 0 0 0,0-1 0 0 0,0 1 0 0 0,0 1 0 0 0,-1-1 0 0 0,0 1 0 0 0,-7-2 0 0 0,9 35 896 0 0,-19 238 975 0 0,0 4-1129 0 0,-21-4-515 0 0,15-151-617 0 0,-49 124 1 0 0,58-188-120 0 0,3-8-945 0 0,-25 89 1 0 0,38-112 201 0 0,3-15 209 0 0,0-1 1 0 0,1 1-1 0 0,-1 0 0 0 0,2 0 1 0 0,-1 10-1 0 0,1-16 534 0 0,0-1 0 0 0,0 1 0 0 0,0-1 0 0 0,0 1 0 0 0,0-1 0 0 0,0 1 0 0 0,0-1 0 0 0,0 1 0 0 0,0-1 0 0 0,0 0 0 0 0,1 1 0 0 0,-1-1 0 0 0,0 1 0 0 0,0-1 0 0 0,0 1 0 0 0,1-1 0 0 0,-1 0 0 0 0,0 1 0 0 0,1-1 0 0 0,-1 0 0 0 0,0 1 0 0 0,1-1 0 0 0,-1 0 0 0 0,0 0 0 0 0,1 1 0 0 0,-1-1 0 0 0,1 0 0 0 0,-1 0 0 0 0,0 1 0 0 0,1-1 0 0 0,5 0-1389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0.728"/>
    </inkml:context>
    <inkml:brush xml:id="br0">
      <inkml:brushProperty name="width" value="0.1" units="cm"/>
      <inkml:brushProperty name="height" value="0.1" units="cm"/>
    </inkml:brush>
  </inkml:definitions>
  <inkml:trace contextRef="#ctx0" brushRef="#br0">33 83 9805 0 0,'-32'-7'2728'0'0,"35"9"-2566"0"0,0-1 0 0 0,0 0 0 0 0,0 0 0 0 0,0 0 0 0 0,0 0 1 0 0,0 0-1 0 0,0-1 0 0 0,0 0 0 0 0,0 1 0 0 0,1-1 0 0 0,2-1 0 0 0,42-4 602 0 0,-17 1-350 0 0,444-22 1656 0 0,61 30-1013 0 0,584-9 294 0 0,-1070 3-1337 0 0,213-10 42 0 0,-181 6-139 0 0,83-19 0 0 0,-155 23-100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1.072"/>
    </inkml:context>
    <inkml:brush xml:id="br0">
      <inkml:brushProperty name="width" value="0.1" units="cm"/>
      <inkml:brushProperty name="height" value="0.1" units="cm"/>
    </inkml:brush>
  </inkml:definitions>
  <inkml:trace contextRef="#ctx0" brushRef="#br0">29 302 8461 0 0,'0'0'1311'0'0,"-4"-18"-1059"0"0,-15-54-6 0 0,14 54 878 0 0,45 2-798 0 0,130-47 31 0 0,-156 57-278 0 0,1 2 1 0 0,-1 0-1 0 0,1 1 0 0 0,0 0 0 0 0,0 1 1 0 0,25 0-1 0 0,-8 1 78 0 0,645-14 1834 0 0,-522 15-1766 0 0,1413-4 775 0 0,-1536 3-978 0 0,103 1 132 0 0,181-23 1 0 0,-313 22-149 0 0,23-4 36 0 0,-26 5-41 0 0,1 0 1 0 0,-1 0-1 0 0,1 0 1 0 0,-1 0-1 0 0,1 0 1 0 0,-1 0-1 0 0,1 0 1 0 0,-1 0-1 0 0,1 0 1 0 0,-1 0-1 0 0,1-1 1 0 0,-1 1-1 0 0,1 0 1 0 0,-1 0-1 0 0,1-1 0 0 0,-1 1 1 0 0,1 0-1 0 0,-1-1 1 0 0,1 1-1 0 0,-1 0 1 0 0,0-1-1 0 0,1 1 1 0 0,-1-1-1 0 0,0 1 1 0 0,1 0-1 0 0,-1-1 1 0 0,0 1-1 0 0,0-1 1 0 0,0 1-1 0 0,1-1 0 0 0,-1 1 1 0 0,0-1-1 0 0,0 1 1 0 0,0-1-1 0 0,0 0 1 0 0,0 0-4 0 0,-1 0 1 0 0,0 0-1 0 0,0 1 0 0 0,0-1 1 0 0,0 0-1 0 0,0 1 1 0 0,0-1-1 0 0,0 1 1 0 0,0-1-1 0 0,0 1 0 0 0,0-1 1 0 0,-1 1-1 0 0,1 0 1 0 0,0 0-1 0 0,0-1 0 0 0,0 1 1 0 0,-2 0-1 0 0,-25-1-71 0 0,18 1 22 0 0,-280-9-2593 0 0,63-1-3131 0 0,207 10 4675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23.780"/>
    </inkml:context>
    <inkml:brush xml:id="br0">
      <inkml:brushProperty name="width" value="0.1" units="cm"/>
      <inkml:brushProperty name="height" value="0.1" units="cm"/>
    </inkml:brush>
  </inkml:definitions>
  <inkml:trace contextRef="#ctx0" brushRef="#br0">39 234 7873 0 0,'-14'-13'183'0'0,"12"12"-83"0"0,0 0 1 0 0,0 0 0 0 0,1 0-1 0 0,-1-1 1 0 0,0 1-1 0 0,1-1 1 0 0,-1 0-1 0 0,1 1 1 0 0,0-1 0 0 0,-1 0-1 0 0,1 0 1 0 0,0 0-1 0 0,0 0 1 0 0,0 0 0 0 0,0 0-1 0 0,1 0 1 0 0,-2-3-1 0 0,3 5-84 0 0,-1-1 0 0 0,0 1 0 0 0,0-1 0 0 0,1 1 0 0 0,-1-1 1 0 0,1 1-1 0 0,-1 0 0 0 0,0-1 0 0 0,1 1 0 0 0,-1 0 0 0 0,1-1 0 0 0,-1 1 0 0 0,1 0 0 0 0,-1-1 0 0 0,1 1 0 0 0,-1 0 0 0 0,1 0 0 0 0,-1 0 0 0 0,1-1 0 0 0,-1 1 0 0 0,1 0 0 0 0,-1 0 0 0 0,1 0 0 0 0,-1 0 0 0 0,2 0 0 0 0,19-2-59 0 0,-14 1 72 0 0,37-4 13 0 0,-23 3-20 0 0,35-7 1 0 0,-50 7-20 0 0,1 0 0 0 0,-1 0 0 0 0,-1 0 0 0 0,1-1 1 0 0,0 0-1 0 0,0 0 0 0 0,-1 0 0 0 0,0-1 1 0 0,0 1-1 0 0,6-6 0 0 0,-9 6-3 0 0,1 0 0 0 0,-1 0 0 0 0,0 0 0 0 0,0-1 0 0 0,0 1 0 0 0,0-1 0 0 0,-1 1 0 0 0,1-1 0 0 0,1-7 0 0 0,6-38 360 0 0,-4 15 798 0 0,-3 32-370 0 0,0 8-538 0 0,1 9-12 0 0,-7 49 721 0 0,-21 114 0 0 0,21-157-902 0 0,-3 18-24 0 0,3-25-167 0 0,1 0 0 0 0,1 1 0 0 0,0-1 0 0 0,1 1 0 0 0,0 0 0 0 0,1 0 0 0 0,4 25 0 0 0,-1-26-450 0 0,-3-10 267 0 0,1-1 0 0 0,-1 0 0 0 0,1 0 1 0 0,0 0-1 0 0,0 0 0 0 0,0 0 0 0 0,0-1 0 0 0,0 1 0 0 0,3 4 0 0 0,2 1-994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1.427"/>
    </inkml:context>
    <inkml:brush xml:id="br0">
      <inkml:brushProperty name="width" value="0.1" units="cm"/>
      <inkml:brushProperty name="height" value="0.1" units="cm"/>
    </inkml:brush>
  </inkml:definitions>
  <inkml:trace contextRef="#ctx0" brushRef="#br0">393 20 8101 0 0,'14'-7'84'0'0,"7"-4"251"0"0,-20 10-307 0 0,-1 1 1 0 0,1 0-1 0 0,-1 0 0 0 0,1 0 0 0 0,-1 0 1 0 0,1-1-1 0 0,-1 1 0 0 0,0 0 1 0 0,1 0-1 0 0,-1 0 0 0 0,1 0 0 0 0,-1 0 1 0 0,1 0-1 0 0,-1 0 0 0 0,1 0 0 0 0,-1 0 1 0 0,1 0-1 0 0,-1 0 0 0 0,1 1 0 0 0,-1-1 1 0 0,1 0-1 0 0,-1 0 0 0 0,1 0 0 0 0,-1 1 1 0 0,0-1-1 0 0,1 0 0 0 0,-1 0 1 0 0,1 1-1 0 0,-1-1 0 0 0,0 0 0 0 0,1 1 1 0 0,-1 0-1 0 0,1 0 86 0 0,-1 0-1 0 0,0 0 1 0 0,0 0-1 0 0,0 1 1 0 0,0-1 0 0 0,0 0-1 0 0,0 0 1 0 0,-1 0 0 0 0,1 1-1 0 0,0-1 1 0 0,-1 0 0 0 0,1 0-1 0 0,-1 0 1 0 0,1 0 0 0 0,-1 0-1 0 0,0 1 1 0 0,-11 20 1260 0 0,10-21-1222 0 0,-10 21 463 0 0,0 1 1 0 0,1 0-1 0 0,1 0 1 0 0,1 1-1 0 0,1 0 1 0 0,1 1-1 0 0,-4 32 1 0 0,-37 244 1251 0 0,-16 84-702 0 0,64-382-1158 0 0,-23 110 419 0 0,-71 213-1 0 0,86-307-479 0 0,2-1-225 0 0,0-1 0 0 0,-1-1 0 0 0,-2 1 0 0 0,1-1 1 0 0,-2 0-1 0 0,-19 25 0 0 0,27-40-47 0 0,1 0 0 0 0,-1 1 1 0 0,1-1-1 0 0,-1 0 0 0 0,0 0 0 0 0,1 1 0 0 0,-1-1 1 0 0,0 0-1 0 0,0-1 0 0 0,0 1 0 0 0,0 0 0 0 0,-3 0 0 0 0,-2-9-1732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1.814"/>
    </inkml:context>
    <inkml:brush xml:id="br0">
      <inkml:brushProperty name="width" value="0.1" units="cm"/>
      <inkml:brushProperty name="height" value="0.1" units="cm"/>
    </inkml:brush>
  </inkml:definitions>
  <inkml:trace contextRef="#ctx0" brushRef="#br0">189 164 7197 0 0,'0'0'-130'0'0,"5"-18"186"0"0,14-55 84 0 0,-15 55 1464 0 0,-4 9-1265 0 0,-2-2-165 0 0,1-6-52 0 0,0-1 3493 0 0,-12 47-3151 0 0,-43 93 28 0 0,49-108-324 0 0,1 1 0 0 0,1 0 0 0 0,0 0 0 0 0,1 0 1 0 0,-4 27-1 0 0,3-6 185 0 0,-42 263 2115 0 0,13-72-1553 0 0,26-180-1053 0 0,1 1-1 0 0,2 0 0 0 0,3 61 1 0 0,2-108 113 0 0,4 31-815 0 0,-4-31 732 0 0,1 0 0 0 0,-1 0 0 0 0,0 0 0 0 0,0 0 0 0 0,0-1 0 0 0,1 1 0 0 0,-1 0 0 0 0,0 0 0 0 0,1 0 0 0 0,-1-1-1 0 0,0 1 1 0 0,1 0 0 0 0,-1 0 0 0 0,1-1 0 0 0,-1 1 0 0 0,1 0 0 0 0,0-1 0 0 0,-1 1 0 0 0,1-1 0 0 0,0 1 0 0 0,-1-1-1 0 0,1 1 1 0 0,0-1 0 0 0,0 1 0 0 0,0-1 0 0 0,-1 0 0 0 0,1 1 0 0 0,0-1 0 0 0,0 0 0 0 0,0 0 0 0 0,1 1 0 0 0,-1-2-48 0 0,0 1 1 0 0,-1-1 0 0 0,1 1-1 0 0,0-1 1 0 0,0 1 0 0 0,-1-1-1 0 0,1 0 1 0 0,0 1 0 0 0,0-1 0 0 0,-1 0-1 0 0,1 1 1 0 0,-1-1 0 0 0,1 0-1 0 0,0-1 1 0 0,1-1-406 0 0,8-10-1232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2.141"/>
    </inkml:context>
    <inkml:brush xml:id="br0">
      <inkml:brushProperty name="width" value="0.1" units="cm"/>
      <inkml:brushProperty name="height" value="0.1" units="cm"/>
    </inkml:brush>
  </inkml:definitions>
  <inkml:trace contextRef="#ctx0" brushRef="#br0">173 1 9741 0 0,'0'41'1327'0'0,"-26"176"2786"0"0,6-61-2037 0 0,-41 238 1789 0 0,0-1-2880 0 0,60-382-1146 0 0,-3 38-377 0 0,4-46 321 0 0,0 1 0 0 0,0-1 0 0 0,1 0 0 0 0,-1 0 0 0 0,1 0 0 0 0,-1 0 0 0 0,1 0 1 0 0,0 0-1 0 0,0 0 0 0 0,0 0 0 0 0,1 0 0 0 0,1 4 0 0 0,-3-7 148 0 0,0 0 0 0 0,1 0 0 0 0,-1 0 0 0 0,0 0 0 0 0,0 1 0 0 0,0-1 0 0 0,1 0 0 0 0,-1 0 0 0 0,0 0 1 0 0,0 0-1 0 0,0 0 0 0 0,1 0 0 0 0,-1 1 0 0 0,0-1 0 0 0,0 0 0 0 0,1 0 0 0 0,-1 0 0 0 0,0 0 0 0 0,0 0 0 0 0,1 0 0 0 0,-1 0 0 0 0,0 0 1 0 0,0 0-1 0 0,1 0 0 0 0,-1 0 0 0 0,0 0 0 0 0,0 0 0 0 0,1 0 0 0 0,-1-1 0 0 0,0 1 0 0 0,0 0 0 0 0,1 0 0 0 0,-1 0 0 0 0,0 0 1 0 0,0 0-1 0 0,10-10-2610 0 0,5-15-838 0 0,-7 8 1847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2.468"/>
    </inkml:context>
    <inkml:brush xml:id="br0">
      <inkml:brushProperty name="width" value="0.1" units="cm"/>
      <inkml:brushProperty name="height" value="0.1" units="cm"/>
    </inkml:brush>
  </inkml:definitions>
  <inkml:trace contextRef="#ctx0" brushRef="#br0">204 1 12717 0 0,'1'0'21'0'0,"-1"0"0"0"0,0 0 0 0 0,1 0 0 0 0,-1 0-1 0 0,1 0 1 0 0,-1 0 0 0 0,0 1 0 0 0,1-1 0 0 0,-1 0 0 0 0,0 0-1 0 0,1 1 1 0 0,-1-1 0 0 0,0 0 0 0 0,0 0 0 0 0,1 1 0 0 0,-1-1 0 0 0,0 0-1 0 0,0 1 1 0 0,1-1 0 0 0,-1 0 0 0 0,0 1 0 0 0,0-1 0 0 0,0 0-1 0 0,0 1 1 0 0,0-1 0 0 0,1 1 0 0 0,-1-1 0 0 0,0 0 0 0 0,0 1 0 0 0,0-1-1 0 0,0 1 1 0 0,0-1 0 0 0,0 0 0 0 0,0 1 0 0 0,0-1 0 0 0,0 1-1 0 0,-1-1 1 0 0,1 0 0 0 0,0 1 0 0 0,0-1 0 0 0,0 1 0 0 0,-6 20 748 0 0,4-17-572 0 0,-6 29 1178 0 0,2 0 0 0 0,1 1-1 0 0,-1 48 1 0 0,-1 12 79 0 0,0-34-714 0 0,-16 105 656 0 0,-39 109-285 0 0,27-132-979 0 0,29-115-176 0 0,-5 18-412 0 0,1 1 0 0 0,3 1 0 0 0,-3 55 0 0 0,16-83-1406 0 0,-6-19 1742 0 0,0 0-1 0 0,0 1 1 0 0,0-1-1 0 0,1 0 1 0 0,-1 1-1 0 0,0-1 1 0 0,0 0 0 0 0,0 1-1 0 0,5 2-1926 0 0,-5-3 1926 0 0,1 0 1 0 0,-1 0 0 0 0,0 0-1 0 0,1 0 1 0 0,-1 0-1 0 0,0 0 1 0 0,1 0-1 0 0,-1 0 1 0 0,0 0 0 0 0,1 0-1 0 0,-1 0 1 0 0,0-1-1 0 0,1 1 1 0 0,-1 0-1 0 0,0 0 1 0 0,1 0-1 0 0,-1 0 1 0 0,0-1 0 0 0,3-1-1085 0 0,2-6-915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2.794"/>
    </inkml:context>
    <inkml:brush xml:id="br0">
      <inkml:brushProperty name="width" value="0.1" units="cm"/>
      <inkml:brushProperty name="height" value="0.1" units="cm"/>
    </inkml:brush>
  </inkml:definitions>
  <inkml:trace contextRef="#ctx0" brushRef="#br0">27 213 8037 0 0,'-2'-2'61'0'0,"0"1"1"0"0,-1 0 0 0 0,1-1-1 0 0,0 1 1 0 0,0-1-1 0 0,0 0 1 0 0,1 1 0 0 0,-1-1-1 0 0,0 0 1 0 0,1 0-1 0 0,-1 0 1 0 0,-1-4 0 0 0,3 6-20 0 0,0-1 1 0 0,0 1-1 0 0,-1-1 1 0 0,1 1 0 0 0,0-1-1 0 0,0 0 1 0 0,0 1-1 0 0,0-1 1 0 0,0 1 0 0 0,1-1-1 0 0,-1 0 1 0 0,0 1-1 0 0,0-1 1 0 0,0 1 0 0 0,0-1-1 0 0,1 1 1 0 0,-1-1-1 0 0,0 1 1 0 0,1-1-1 0 0,-1 1 1 0 0,1-1 0 0 0,17-13 616 0 0,9 5-391 0 0,1 0-1 0 0,-1 1 1 0 0,1 2-1 0 0,32-4 1 0 0,-46 8-194 0 0,620-58 2742 0 0,-616 59-2736 0 0,1478-45 3391 0 0,-1208 42-3552 0 0,-63-1-1128 0 0,-232 8-782 0 0,-21 1 877 0 0,-48 4-1418 0 0,26-5 1095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3.124"/>
    </inkml:context>
    <inkml:brush xml:id="br0">
      <inkml:brushProperty name="width" value="0.1" units="cm"/>
      <inkml:brushProperty name="height" value="0.1" units="cm"/>
    </inkml:brush>
  </inkml:definitions>
  <inkml:trace contextRef="#ctx0" brushRef="#br0">296 129 8001 0 0,'-37'11'59'0'0,"0"-2"0"0"0,-51 6 1 0 0,54-10 735 0 0,-66 17 1 0 0,104-23-621 0 0,0 1 0 0 0,0 0 0 0 0,0 0 0 0 0,0 0 0 0 0,-1 1 0 0 0,8 1 0 0 0,11 2 171 0 0,51-2 752 0 0,81-7-1 0 0,74-18 253 0 0,-110 9-727 0 0,1097-65 4209 0 0,-877 73-3728 0 0,537-31 616 0 0,-748 20-1271 0 0,-110 13-317 0 0,-17 3-132 0 0,0 1 1 0 0,0 0-1 0 0,0 0 1 0 0,0 0-1 0 0,0 0 1 0 0,0 0-1 0 0,0-1 1 0 0,0 1-1 0 0,0 0 1 0 0,0 0-1 0 0,-1 0 1 0 0,1 0-1 0 0,0 0 1 0 0,0-1-1 0 0,0 1 1 0 0,0 0-1 0 0,0 0 0 0 0,0 0 1 0 0,0 0-1 0 0,0 0 1 0 0,0 0-1 0 0,0 0 1 0 0,-1-1-1 0 0,1 1 1 0 0,0 0-1 0 0,0 0 1 0 0,0 0-1 0 0,0 0 1 0 0,0 0-1 0 0,0 0 1 0 0,-1 0-1 0 0,1 0 1 0 0,0 0-1 0 0,0 0 1 0 0,0 0-1 0 0,0 0 1 0 0,0 0-1 0 0,0 0 0 0 0,-1 0 1 0 0,1 0-1 0 0,0 0 1 0 0,0 0-1 0 0,0 0 1 0 0,0 0-1 0 0,0 0 1 0 0,-1 0-1 0 0,1 0 1 0 0,-35-3-297 0 0,-46 0-1127 0 0,-72 0-2635 0 0,82 5 1955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4.562"/>
    </inkml:context>
    <inkml:brush xml:id="br0">
      <inkml:brushProperty name="width" value="0.1" units="cm"/>
      <inkml:brushProperty name="height" value="0.1" units="cm"/>
    </inkml:brush>
  </inkml:definitions>
  <inkml:trace contextRef="#ctx0" brushRef="#br0">177 690 9877 0 0,'1'-12'756'0'0,"0"1"-1"0"0,0-1 1 0 0,-1 0 0 0 0,-1 1 0 0 0,-3-21-1 0 0,8 16 3673 0 0,-2 23-4003 0 0,2 40 85 0 0,-3-1-1 0 0,-1 1 1 0 0,-2 0-1 0 0,-3 0 1 0 0,-18 80-1 0 0,-1-37-486 0 0,-67 165 0 0 0,78-223-253 0 0,-14 52-1 0 0,34-106-889 0 0,13-26 0 0 0,1-2 675 0 0,113-374-631 0 0,-42 121 1316 0 0,21 9 402 0 0,-97 259-523 0 0,1 1 1 0 0,2 1-1 0 0,2 1 0 0 0,0 0 1 0 0,34-36-1 0 0,-51 64-90 0 0,0 0 0 0 0,0 0 0 0 0,0 1 0 0 0,0-1 1 0 0,1 1-1 0 0,0 1 0 0 0,-1-1 0 0 0,1 0 0 0 0,6-1 0 0 0,-9 3 2 0 0,0 1 1 0 0,0-1-1 0 0,0 1 1 0 0,0-1-1 0 0,1 1 0 0 0,-1 0 1 0 0,0 0-1 0 0,0 0 0 0 0,0 0 1 0 0,1 0-1 0 0,-1 0 1 0 0,0 1-1 0 0,0-1 0 0 0,0 1 1 0 0,0 0-1 0 0,0-1 0 0 0,0 1 1 0 0,0 0-1 0 0,0 0 1 0 0,0 0-1 0 0,0 1 0 0 0,0-1 1 0 0,0 0-1 0 0,-1 1 1 0 0,4 2-1 0 0,3 6 96 0 0,-1 1 0 0 0,0-1 0 0 0,0 1 0 0 0,-1 0 0 0 0,-1 0 0 0 0,0 1 0 0 0,0 0 0 0 0,4 17 0 0 0,0 10 175 0 0,7 53 0 0 0,4 225 86 0 0,-31 2-575 0 0,7-237-405 0 0,-6 76-4209 0 0,10-153 4217 0 0,-1 1 1 0 0,0 0-1 0 0,-1-1 1 0 0,1 1-1 0 0,-1-1 1 0 0,0 0-1 0 0,-5 10 1 0 0,0-5-1125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4.906"/>
    </inkml:context>
    <inkml:brush xml:id="br0">
      <inkml:brushProperty name="width" value="0.1" units="cm"/>
      <inkml:brushProperty name="height" value="0.1" units="cm"/>
    </inkml:brush>
  </inkml:definitions>
  <inkml:trace contextRef="#ctx0" brushRef="#br0">25 211 11485 0 0,'-2'-2'75'0'0,"0"1"0"0"0,0-1 0 0 0,0 0 0 0 0,0 0 0 0 0,0 0 0 0 0,1 0 0 0 0,-1 0 0 0 0,1-1 0 0 0,-1 1 0 0 0,1 0 0 0 0,0-1 0 0 0,-1 1 0 0 0,1-1 0 0 0,0-3 0 0 0,1 5-15 0 0,0-1-1 0 0,0 1 0 0 0,0-1 0 0 0,0 1 1 0 0,1-1-1 0 0,-1 1 0 0 0,1-1 0 0 0,-1 1 0 0 0,1 0 1 0 0,-1-1-1 0 0,1 1 0 0 0,0 0 0 0 0,0-1 1 0 0,0 1-1 0 0,0 0 0 0 0,0 0 0 0 0,0 0 0 0 0,0 0 1 0 0,0 0-1 0 0,0 0 0 0 0,0 0 0 0 0,0 0 1 0 0,1 0-1 0 0,-1 1 0 0 0,0-1 0 0 0,1 0 1 0 0,-1 1-1 0 0,3-1 0 0 0,53-24 104 0 0,2 3 1 0 0,0 2-1 0 0,117-22 0 0 0,69 13-4022 0 0,-203 26 2446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5.274"/>
    </inkml:context>
    <inkml:brush xml:id="br0">
      <inkml:brushProperty name="width" value="0.1" units="cm"/>
      <inkml:brushProperty name="height" value="0.1" units="cm"/>
    </inkml:brush>
  </inkml:definitions>
  <inkml:trace contextRef="#ctx0" brushRef="#br0">344 333 12533 0 0,'-6'-28'630'0'0,"3"22"-362"0"0,2 0 0 0 0,-1-1 0 0 0,1 1 0 0 0,0-1 0 0 0,0 0 0 0 0,1 1 0 0 0,-1-1 0 0 0,2 0 0 0 0,-1 1 0 0 0,1-1 0 0 0,0 0 0 0 0,0 1 0 0 0,1-1 0 0 0,2-7 0 0 0,25-47 1340 0 0,-18 39-1260 0 0,0-1-1 0 0,-2 0 0 0 0,8-29 1 0 0,-12 36-263 0 0,-5 16-85 0 0,0 0 1 0 0,0 0 0 0 0,0 0-1 0 0,0 0 1 0 0,0 0-1 0 0,-1 0 1 0 0,1 0 0 0 0,0 0-1 0 0,0 0 1 0 0,0 0-1 0 0,0 0 1 0 0,0 0 0 0 0,0 0-1 0 0,0 1 1 0 0,0-1-1 0 0,0 0 1 0 0,0 0 0 0 0,0 0-1 0 0,0 0 1 0 0,0 0-1 0 0,0 0 1 0 0,-1 0-1 0 0,1 0 1 0 0,0 0 0 0 0,0 0-1 0 0,0-1 1 0 0,0 1-1 0 0,0 0 1 0 0,0 0 0 0 0,0 0-1 0 0,0 0 1 0 0,0 0-1 0 0,0 0 1 0 0,0 0 0 0 0,0 0-1 0 0,0 0 1 0 0,0 0-1 0 0,0 0 1 0 0,0 0 0 0 0,-1 0-1 0 0,1 0 1 0 0,0 0-1 0 0,0 0 1 0 0,0 0-1 0 0,0 0 1 0 0,0 0 0 0 0,0 0-1 0 0,0 0 1 0 0,0-1-1 0 0,0 1 1 0 0,0 0 0 0 0,0 0-1 0 0,0 0 1 0 0,0 0-1 0 0,0 0 1 0 0,0 0 0 0 0,0 0-1 0 0,0 0 1 0 0,0 0-1 0 0,0 0 1 0 0,0 0 0 0 0,0 0-1 0 0,0 0 1 0 0,0-1-1 0 0,0 1 1 0 0,0 0 0 0 0,0 0-1 0 0,0 0 1 0 0,0 0-1 0 0,-22 5 38 0 0,-88 21 6 0 0,104-24-42 0 0,-1 0 0 0 0,0 0 0 0 0,1 1 0 0 0,-1 0 0 0 0,1 0 0 0 0,0 1 0 0 0,0-1 0 0 0,0 1 0 0 0,-10 9 0 0 0,2-1 5 0 0,-20 15 16 0 0,-39 39 0 0 0,63-57-20 0 0,1 1 1 0 0,1 0-1 0 0,0 1 1 0 0,0 0-1 0 0,1 0 1 0 0,0 1-1 0 0,1-1 1 0 0,-7 21-1 0 0,11-27 2 0 0,1 0 0 0 0,0-1 0 0 0,0 1 0 0 0,1 0-1 0 0,-1 0 1 0 0,1 0 0 0 0,0 0 0 0 0,0 0 0 0 0,1 0 0 0 0,0 0 0 0 0,-1 0-1 0 0,2-1 1 0 0,-1 1 0 0 0,2 5 0 0 0,0-3 7 0 0,1-1 0 0 0,-1 0 0 0 0,1 0-1 0 0,1 0 1 0 0,-1 0 0 0 0,1-1 0 0 0,-1 0 0 0 0,11 9 0 0 0,7 1 34 0 0,0 0 0 0 0,1-1 1 0 0,0-1-1 0 0,30 11 1 0 0,-38-17-23 0 0,22 9 88 0 0,75 39 306 0 0,-101-48-362 0 0,0 0-1 0 0,0 1 0 0 0,0 0 1 0 0,-1 1-1 0 0,0 0 0 0 0,-1 0 1 0 0,10 13-1 0 0,-17-20-46 0 0,0 1 0 0 0,0 0 0 0 0,0 1 0 0 0,-1-1-1 0 0,1 0 1 0 0,-1 0 0 0 0,1 1 0 0 0,-1-1 0 0 0,0 1 0 0 0,-1-1 0 0 0,1 1 0 0 0,0-1 0 0 0,-1 1 0 0 0,0-1-1 0 0,0 1 1 0 0,0 0 0 0 0,-1 4 0 0 0,0-3 6 0 0,-1 0-1 0 0,0 0 1 0 0,1 0-1 0 0,-2 0 1 0 0,1 0-1 0 0,-1 0 1 0 0,1-1-1 0 0,-1 0 1 0 0,0 1-1 0 0,-7 5 1 0 0,-1 1 7 0 0,0 0 1 0 0,-2-1 0 0 0,1-1 0 0 0,-1 0-1 0 0,0-1 1 0 0,-29 13 0 0 0,27-14-15 0 0,-1-1 1 0 0,0-1 0 0 0,0-1 0 0 0,-1 0-1 0 0,1-1 1 0 0,-1-1 0 0 0,0 0 0 0 0,0-1-1 0 0,-32-3 1 0 0,42 1-2 0 0,-1 0 1 0 0,1-1-1 0 0,0 0 1 0 0,0 0-1 0 0,0 0 1 0 0,0-1-1 0 0,1 0 1 0 0,-1-1-1 0 0,1 1 1 0 0,-11-10-1 0 0,12 9-9 0 0,1 0 0 0 0,0 0 0 0 0,0-1-1 0 0,0 0 1 0 0,0 0 0 0 0,1 0 0 0 0,0 0-1 0 0,0-1 1 0 0,1 1 0 0 0,-1-1 0 0 0,1 0-1 0 0,0 0 1 0 0,1 0 0 0 0,-2-10 0 0 0,1 5-10 0 0,1 0-1 0 0,1-1 1 0 0,0 1 0 0 0,0 0 0 0 0,1-1 0 0 0,0 1-1 0 0,5-16 1 0 0,-4 19 15 0 0,0 1-1 0 0,1-1 1 0 0,0 1 0 0 0,0 0-1 0 0,1 0 1 0 0,0 0-1 0 0,0 0 1 0 0,0 1-1 0 0,1-1 1 0 0,0 1-1 0 0,7-7 1 0 0,-10 11 96 0 0,4 14-1809 0 0,17 34 621 0 0,-17-34-374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7.612"/>
    </inkml:context>
    <inkml:brush xml:id="br0">
      <inkml:brushProperty name="width" value="0.1" units="cm"/>
      <inkml:brushProperty name="height" value="0.1" units="cm"/>
    </inkml:brush>
  </inkml:definitions>
  <inkml:trace contextRef="#ctx0" brushRef="#br0">102 21 8001 0 0,'0'0'22'0'0,"-1"-1"1"0"0,1 0 0 0 0,0 1 0 0 0,-1-1-1 0 0,1 0 1 0 0,0 0 0 0 0,0 1 0 0 0,-1-1-1 0 0,1 0 1 0 0,0 0 0 0 0,0 1 0 0 0,0-1-1 0 0,0 0 1 0 0,0 0 0 0 0,0 0 0 0 0,0 1-1 0 0,0-1 1 0 0,1 0 0 0 0,-1 0 0 0 0,0 1-1 0 0,0-1 1 0 0,2-3 986 0 0,-6 8 253 0 0,4-2-1122 0 0,-1 0 0 0 0,0 1 0 0 0,0-1 0 0 0,1 1-1 0 0,-1-1 1 0 0,1 1 0 0 0,0-1 0 0 0,0 5 0 0 0,-1 1 83 0 0,-10 117 1689 0 0,6 134 1 0 0,-3 36-976 0 0,-52 222-1053 0 0,56-488-60 0 0,2-14-343 0 0,1-1 1 0 0,0 0-1 0 0,0 1 0 0 0,2-1 1 0 0,0 1-1 0 0,0-1 0 0 0,1 0 0 0 0,5 17 1 0 0,2-15-1129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24.216"/>
    </inkml:context>
    <inkml:brush xml:id="br0">
      <inkml:brushProperty name="width" value="0.1" units="cm"/>
      <inkml:brushProperty name="height" value="0.1" units="cm"/>
    </inkml:brush>
  </inkml:definitions>
  <inkml:trace contextRef="#ctx0" brushRef="#br0">99 78 9297 0 0,'-1'-21'498'0'0,"-1"18"264"0"0,-2 13-69 0 0,-1 10-177 0 0,2-1 1 0 0,1 1-1 0 0,-1 32 0 0 0,1-9-2 0 0,-4-2-220 0 0,-1 1 0 0 0,-2-1 0 0 0,-2-1 0 0 0,-19 47 0 0 0,27-77-312 0 0,0 0 10 0 0,0 0-1 0 0,1-1 1 0 0,1 2 0 0 0,0-1 0 0 0,0 15-1 0 0,19-62-952 0 0,27-91-947 0 0,17-51 1229 0 0,-60 172 676 0 0,32-93-69 0 0,-28 85 79 0 0,0 1 1 0 0,1 0-1 0 0,1 1 1 0 0,15-21 0 0 0,-22 33-1 0 0,-1 0-1 0 0,1 0 1 0 0,-1 0 0 0 0,1 0 0 0 0,-1 1 0 0 0,1-1 0 0 0,0 0-1 0 0,-1 1 1 0 0,1-1 0 0 0,0 1 0 0 0,0-1 0 0 0,-1 0 0 0 0,1 1-1 0 0,0 0 1 0 0,0-1 0 0 0,0 1 0 0 0,0-1 0 0 0,0 1 0 0 0,0 0-1 0 0,0 0 1 0 0,0 0 0 0 0,0-1 0 0 0,-1 1 0 0 0,1 0 0 0 0,0 0-1 0 0,0 0 1 0 0,1 1 0 0 0,0-1 12 0 0,-1 1-1 0 0,0 0 0 0 0,0 0 1 0 0,0 0-1 0 0,1 0 1 0 0,-1 0-1 0 0,0 0 0 0 0,0 0 1 0 0,-1 0-1 0 0,1 0 1 0 0,0 0-1 0 0,0 1 1 0 0,0-1-1 0 0,-1 0 0 0 0,2 3 1 0 0,1 4 84 0 0,0 0 1 0 0,-1 1-1 0 0,0-1 1 0 0,2 15-1 0 0,1 263 1118 0 0,-6-182-1261 0 0,1-79-811 0 0,-2 0 0 0 0,0 0 1 0 0,-8 29-1 0 0,9-52 619 0 0,1 0 0 0 0,-1 0 0 0 0,0 0 0 0 0,0 0 0 0 0,0 0-1 0 0,0 0 1 0 0,0 0 0 0 0,0 0 0 0 0,0 0 0 0 0,-1-1 0 0 0,-1 3 0 0 0,-1-2-825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8.263"/>
    </inkml:context>
    <inkml:brush xml:id="br0">
      <inkml:brushProperty name="width" value="0.1" units="cm"/>
      <inkml:brushProperty name="height" value="0.1" units="cm"/>
    </inkml:brush>
  </inkml:definitions>
  <inkml:trace contextRef="#ctx0" brushRef="#br0">33 321 8793 0 0,'-5'-4'-14'0'0,"1"2"30"0"0,1 0 0 0 0,0-1 1 0 0,0 1-1 0 0,1-1 0 0 0,-1 0 0 0 0,-3-4 0 0 0,6 6-7 0 0,-1 0-1 0 0,1 0 1 0 0,-1 0-1 0 0,1 0 1 0 0,0 0-1 0 0,-1 1 1 0 0,1-1-1 0 0,0 0 1 0 0,0 0-1 0 0,0 0 1 0 0,0 0 0 0 0,0 0-1 0 0,0 0 1 0 0,0 0-1 0 0,0 0 1 0 0,0 0-1 0 0,0 0 1 0 0,1 0-1 0 0,-1 0 1 0 0,0 0-1 0 0,1 0 1 0 0,-1 1-1 0 0,0-1 1 0 0,1 0-1 0 0,-1 0 1 0 0,1 0-1 0 0,-1 0 1 0 0,1 1 0 0 0,0-1-1 0 0,-1 0 1 0 0,1 1-1 0 0,0-1 1 0 0,0 0-1 0 0,7-4 39 0 0,1 0 0 0 0,-1 1 0 0 0,1 0 0 0 0,-1 0-1 0 0,1 1 1 0 0,0 0 0 0 0,1 0 0 0 0,14-1 0 0 0,-8 0-17 0 0,507-89 1515 0 0,8 38 107 0 0,334 3-744 0 0,-467 32-806 0 0,-362 18-96 0 0,20-2 3 0 0,64 5 0 0 0,-120-1-8 0 0,0 0-1 0 0,1 0 0 0 0,-1 0 1 0 0,1 1-1 0 0,-1-1 0 0 0,1 0 1 0 0,-1 0-1 0 0,0 0 0 0 0,1 0 1 0 0,-1 1-1 0 0,1-1 0 0 0,-1 0 1 0 0,0 0-1 0 0,1 1 0 0 0,-1-1 1 0 0,0 0-1 0 0,1 1 1 0 0,-1-1-1 0 0,0 0 0 0 0,1 1 1 0 0,-1-1-1 0 0,0 1 0 0 0,0-1 1 0 0,0 0-1 0 0,1 1 0 0 0,-1-1 1 0 0,0 1-1 0 0,1 17 42 0 0,-11 23 62 0 0,8-34-86 0 0,-9 29 33 0 0,6-21-20 0 0,0 1-1 0 0,1-1 1 0 0,1 1-1 0 0,0 0 1 0 0,1 0-1 0 0,1-1 1 0 0,0 24-1 0 0,45 326 1757 0 0,18-56-880 0 0,-27-160-452 0 0,-27-104-341 0 0,-1 1 0 0 0,-3 0 0 0 0,-1 0 1 0 0,-6 70-1 0 0,2-101-101 0 0,-2 0 0 0 0,1 0 0 0 0,-2 0 0 0 0,0 0 0 0 0,-1-1 0 0 0,-9 21 0 0 0,12-30-13 0 0,0-1-1 0 0,-1 1 1 0 0,0 0-1 0 0,0-1 1 0 0,0 0-1 0 0,0 0 0 0 0,-1 0 1 0 0,1 0-1 0 0,-1 0 1 0 0,0 0-1 0 0,0-1 1 0 0,-1 0-1 0 0,1 0 0 0 0,-1 0 1 0 0,1-1-1 0 0,-1 1 1 0 0,0-1-1 0 0,0 0 1 0 0,0-1-1 0 0,0 1 0 0 0,0-1 1 0 0,-6 1-1 0 0,-55 0-391 0 0,-107-9-1 0 0,69 0 162 0 0,-679-7-312 0 0,554 22 577 0 0,-321 53 1 0 0,284-5 47 0 0,15-3-71 0 0,214-49-314 0 0,37-4 276 0 0,-1 0 1 0 0,1 0 0 0 0,0 0 0 0 0,-1 0-1 0 0,1 0 1 0 0,0 0 0 0 0,-1 0-1 0 0,1 0 1 0 0,-1 0 0 0 0,1 0-1 0 0,0 0 1 0 0,-1 0 0 0 0,1 0 0 0 0,0 0-1 0 0,-1-1 1 0 0,1 1 0 0 0,0 0-1 0 0,-1 0 1 0 0,1 0 0 0 0,0 0-1 0 0,-1-1 1 0 0,1 1 0 0 0,0 0 0 0 0,0 0-1 0 0,-1-1 1 0 0,1 1 0 0 0,0-1-65 0 0,1 0 1 0 0,0 0-1 0 0,-1 0 1 0 0,1 0 0 0 0,0 0-1 0 0,-1 1 1 0 0,1-1-1 0 0,0 0 1 0 0,0 1-1 0 0,0-1 1 0 0,0 1 0 0 0,0-1-1 0 0,0 1 1 0 0,2-2-1 0 0,15-8-1162 0 0,7-7-282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8.887"/>
    </inkml:context>
    <inkml:brush xml:id="br0">
      <inkml:brushProperty name="width" value="0.1" units="cm"/>
      <inkml:brushProperty name="height" value="0.1" units="cm"/>
    </inkml:brush>
  </inkml:definitions>
  <inkml:trace contextRef="#ctx0" brushRef="#br0">101 588 11413 0 0,'-1'-13'95'0'0,"1"-1"-34"0"0,1 8 106 0 0,-1-1-1 0 0,-1 0 1 0 0,0 0-1 0 0,0 1 1 0 0,-3-12-1 0 0,0 1-96 0 0,3 13 758 0 0,-8 27-641 0 0,-28 77 11 0 0,33-89-121 0 0,0 1 0 0 0,1 1 0 0 0,1-1 0 0 0,0 0 0 0 0,0 1 0 0 0,1 24-1 0 0,1-8 44 0 0,0-24 154 0 0,-4 14-202 0 0,-12 83 62 0 0,13-90-88 0 0,2-20-24 0 0,0-31-3 0 0,1 31-10 0 0,3-61 60 0 0,8-158 30 0 0,-2 70 185 0 0,-5 105 15 0 0,13-67 0 0 0,-13 104-243 0 0,-1-1 0 0 0,2 1 0 0 0,0 0 1 0 0,1 1-1 0 0,0-1 0 0 0,1 1 0 0 0,1 0 0 0 0,18-24 0 0 0,-22 33-53 0 0,0 1-1 0 0,1-1 1 0 0,0 1 0 0 0,0 0 0 0 0,0 0 0 0 0,1 0 0 0 0,-1 1 0 0 0,1-1 0 0 0,0 2 0 0 0,0-1 0 0 0,0 0 0 0 0,0 1 0 0 0,0 0 0 0 0,1 1 0 0 0,-1 0 0 0 0,1-1 0 0 0,-1 2 0 0 0,1-1 0 0 0,-1 1 0 0 0,1 0 0 0 0,-1 1 0 0 0,1-1 0 0 0,-1 1 0 0 0,1 0 0 0 0,-1 1 0 0 0,0 0 0 0 0,0 0 0 0 0,1 0 0 0 0,-1 1 0 0 0,-1 0 0 0 0,1 0 0 0 0,0 0 0 0 0,-1 1 0 0 0,1-1 0 0 0,-1 2 0 0 0,0-1 0 0 0,-1 0 0 0 0,6 7 0 0 0,0 1 21 0 0,0 0 1 0 0,-2 0 0 0 0,1 1-1 0 0,-2 0 1 0 0,0 0 0 0 0,0 1-1 0 0,-1 0 1 0 0,-1 0 0 0 0,0 0-1 0 0,-1 1 1 0 0,-1 0 0 0 0,0 0-1 0 0,-1 0 1 0 0,-1 0 0 0 0,0 0-1 0 0,-1 0 1 0 0,-1 0 0 0 0,-2 19-1 0 0,0-14-7 0 0,-1-1 0 0 0,-1 1 0 0 0,0-1 0 0 0,-2 0 0 0 0,0-1-1 0 0,-1 0 1 0 0,-1 0 0 0 0,0 0 0 0 0,-1-1 0 0 0,-1-1 0 0 0,-1 0 0 0 0,-1 0-1 0 0,-20 20 1 0 0,-6-3-2 0 0,-1-2-1 0 0,-2-2 0 0 0,-49 26 1 0 0,38-25-23 0 0,63-43-328 0 0,-5 11 324 0 0,-1 0-1 0 0,1 0 0 0 0,0 0 0 0 0,0 1 1 0 0,0 0-1 0 0,0 0 0 0 0,0 0 0 0 0,0 1 1 0 0,0-1-1 0 0,0 1 0 0 0,0 0 0 0 0,0 1 1 0 0,10 1-1 0 0,-5 0 21 0 0,0 0 1 0 0,0 1-1 0 0,0 0 0 0 0,0 1 0 0 0,16 8 1 0 0,-2 3-1 0 0,0 2 0 0 0,-1 1 0 0 0,20 20 1 0 0,-12-11-222 0 0,-25-21-50 0 0,1-1 1 0 0,0 1-1 0 0,0-1 0 0 0,0 0 0 0 0,0-1 1 0 0,1 0-1 0 0,0 0 0 0 0,9 3 0 0 0,5 2-1080 0 0,-19-7 1045 0 0,-1-1 0 0 0,1 0 0 0 0,0 1 0 0 0,0-1 0 0 0,0 0 0 0 0,0-1 0 0 0,1 1 0 0 0,-1 0 0 0 0,0-1 0 0 0,0 0 0 0 0,5 0 0 0 0,8 0-1167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9.278"/>
    </inkml:context>
    <inkml:brush xml:id="br0">
      <inkml:brushProperty name="width" value="0.1" units="cm"/>
      <inkml:brushProperty name="height" value="0.1" units="cm"/>
    </inkml:brush>
  </inkml:definitions>
  <inkml:trace contextRef="#ctx0" brushRef="#br0">109 226 8893 0 0,'-4'-6'183'0'0,"-1"1"0"0"0,-1 0 0 0 0,1 0 0 0 0,-7-5 1 0 0,10 9-61 0 0,0 0 0 0 0,0 0 1 0 0,-1 0-1 0 0,1 0 0 0 0,0 0 1 0 0,0 0-1 0 0,-1 0 0 0 0,1 1 1 0 0,0-1-1 0 0,-1 1 1 0 0,1 0-1 0 0,-1 0 0 0 0,1 0 1 0 0,0 0-1 0 0,-1 0 0 0 0,-3 1 1 0 0,-24 9 1749 0 0,30-10-1859 0 0,0 0 0 0 0,-1 0 1 0 0,1 0-1 0 0,0 0 0 0 0,0 0 0 0 0,0 0 0 0 0,0 0 0 0 0,0 0 0 0 0,0 0 0 0 0,-1 0 1 0 0,1 0-1 0 0,0 0 0 0 0,0 0 0 0 0,0 0 0 0 0,0 1 0 0 0,0-1 0 0 0,0 0 0 0 0,0 0 0 0 0,0 0 1 0 0,-1 0-1 0 0,1 0 0 0 0,0 0 0 0 0,0 0 0 0 0,0 0 0 0 0,0 0 0 0 0,0 1 0 0 0,0-1 1 0 0,0 0-1 0 0,0 0 0 0 0,0 0 0 0 0,0 0 0 0 0,0 0 0 0 0,0 0 0 0 0,0 0 0 0 0,0 1 1 0 0,0-1-1 0 0,0 0 0 0 0,0 0 0 0 0,0 0 0 0 0,0 0 0 0 0,0 0 0 0 0,0 0 0 0 0,0 1 1 0 0,0-1-1 0 0,0 0 0 0 0,0 0 0 0 0,0 0 0 0 0,0 0 0 0 0,0 0 0 0 0,0 0 0 0 0,0 0 1 0 0,0 1-1 0 0,0-1 0 0 0,17 2 515 0 0,7-3-488 0 0,1 0 0 0 0,-2-1 1 0 0,1-2-1 0 0,0 0 0 0 0,-1-2 1 0 0,1 0-1 0 0,-2-2 0 0 0,1 0 1 0 0,28-16-1 0 0,-49 23-64 0 0,0 0 0 0 0,0 0 0 0 0,0 0-1 0 0,0-1 1 0 0,-1 1 0 0 0,1 0 0 0 0,0-1 0 0 0,-1 1-1 0 0,1-1 1 0 0,-1 0 0 0 0,0 0 0 0 0,1 1 0 0 0,-1-1 0 0 0,0 0-1 0 0,0 0 1 0 0,0 0 0 0 0,0 0 0 0 0,-1 0 0 0 0,1 0 0 0 0,0-1-1 0 0,0-2 1 0 0,-1 2 7 0 0,-1 0 1 0 0,1 0-1 0 0,-1 0 0 0 0,1 0 0 0 0,-1 0 0 0 0,0 0 0 0 0,0 1 1 0 0,0-1-1 0 0,0 0 0 0 0,0 1 0 0 0,-1-1 0 0 0,1 1 0 0 0,-1-1 1 0 0,-3-3-1 0 0,1 1 28 0 0,-1 0 0 0 0,0 0 0 0 0,0 1 0 0 0,0-1 0 0 0,-1 1 0 0 0,1 1 0 0 0,-1-1 1 0 0,0 1-1 0 0,0-1 0 0 0,0 2 0 0 0,-1-1 0 0 0,1 1 0 0 0,-13-3 0 0 0,16 5 0 0 0,0 0 0 0 0,1 0 0 0 0,-1 0 0 0 0,1 0 0 0 0,-1 0 0 0 0,0 1 1 0 0,1-1-1 0 0,-1 1 0 0 0,1 0 0 0 0,-1 0 0 0 0,1 0 0 0 0,-1 0 0 0 0,1 0 0 0 0,0 0 0 0 0,0 1 0 0 0,-3 1 0 0 0,1 1 7 0 0,0-1 0 0 0,1 1 1 0 0,-1 0-1 0 0,1 0 0 0 0,0 0 0 0 0,0 1 0 0 0,-4 7 0 0 0,2-1 25 0 0,0 1-1 0 0,1 0 1 0 0,0 0-1 0 0,1 0 1 0 0,0 0 0 0 0,-1 14-1 0 0,4-16-8 0 0,-1 1 0 0 0,1-1 0 0 0,1 1 0 0 0,0-1-1 0 0,0 0 1 0 0,1 1 0 0 0,1-1 0 0 0,-1 0 0 0 0,9 19 0 0 0,-9-24-108 0 0,0-1 1 0 0,1 1-1 0 0,0-1 1 0 0,-1 0-1 0 0,1 0 1 0 0,0 0-1 0 0,1 0 1 0 0,-1-1 0 0 0,1 1-1 0 0,0-1 1 0 0,-1 0-1 0 0,1 0 1 0 0,1 0-1 0 0,-1 0 1 0 0,0-1-1 0 0,1 0 1 0 0,-1 0 0 0 0,1 0-1 0 0,0 0 1 0 0,0-1-1 0 0,0 1 1 0 0,7 0-1 0 0,4-1-622 0 0,-1 1 0 0 0,0-2 0 0 0,0 0 0 0 0,0-1 0 0 0,1 0 0 0 0,-1-2 0 0 0,0 1 0 0 0,0-2 0 0 0,20-7 0 0 0,-16 2-297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29:59.699"/>
    </inkml:context>
    <inkml:brush xml:id="br0">
      <inkml:brushProperty name="width" value="0.1" units="cm"/>
      <inkml:brushProperty name="height" value="0.1" units="cm"/>
    </inkml:brush>
  </inkml:definitions>
  <inkml:trace contextRef="#ctx0" brushRef="#br0">52 172 8593 0 0,'-1'-6'54'0'0,"0"0"-1"0"0,0 1 1 0 0,0-1 0 0 0,-1 0 0 0 0,0 1-1 0 0,0-1 1 0 0,0 1 0 0 0,-1 0 0 0 0,0 0-1 0 0,0 0 1 0 0,0 0 0 0 0,-1 0 0 0 0,1 0 0 0 0,-1 1-1 0 0,0 0 1 0 0,-6-5 0 0 0,9 18 247 0 0,0-1 1 0 0,1 0-1 0 0,0 0 1 0 0,2 14-1 0 0,-2-19-198 0 0,4 78 1578 0 0,3 0 0 0 0,34 149-1 0 0,-16-141-1578 0 0,-25-160-932 0 0,-1 41 550 0 0,-8-41 0 0 0,-1-11 176 0 0,8 61 101 0 0,-1-133-51 0 0,4 137 39 0 0,1-1 1 0 0,0 0-1 0 0,2 1 1 0 0,0 0-1 0 0,0 0 1 0 0,12-26-1 0 0,-15 40 16 0 0,1-1 1 0 0,-1 1-1 0 0,1 0 0 0 0,0 0 0 0 0,0 0 1 0 0,0 1-1 0 0,0-1 0 0 0,0 0 1 0 0,1 1-1 0 0,-1 0 0 0 0,1-1 0 0 0,5-2 1 0 0,-7 4 3 0 0,0 1 0 0 0,1-1 1 0 0,-1 1-1 0 0,1 0 0 0 0,-1-1 1 0 0,1 1-1 0 0,0 0 0 0 0,-1 0 1 0 0,1 0-1 0 0,-1 0 0 0 0,1 0 1 0 0,-1 0-1 0 0,1 1 0 0 0,-1-1 1 0 0,1 0-1 0 0,-1 1 0 0 0,1-1 1 0 0,-1 1-1 0 0,0 0 0 0 0,1-1 1 0 0,-1 1-1 0 0,0 0 0 0 0,1 0 1 0 0,-1 0-1 0 0,0 0 0 0 0,0 0 1 0 0,0 0-1 0 0,0 0 0 0 0,2 3 1 0 0,5 5 113 0 0,0 1 0 0 0,0 1 0 0 0,-1-1 0 0 0,-1 1 0 0 0,0 0 0 0 0,0 1 0 0 0,-1-1 0 0 0,-1 1 1 0 0,0 0-1 0 0,3 14 0 0 0,-5-18-7 0 0,-1 1-1 0 0,1 0 1 0 0,-1 0 0 0 0,-1 0 0 0 0,0 0 0 0 0,0 0 0 0 0,-1 0-1 0 0,0 0 1 0 0,0 0 0 0 0,-1 0 0 0 0,-1-1 0 0 0,1 1 0 0 0,-1 0-1 0 0,-8 15 1 0 0,9-21-103 0 0,0 0-1 0 0,0-1 1 0 0,0 1-1 0 0,0 0 1 0 0,0-1-1 0 0,-1 1 1 0 0,1-1-1 0 0,-1 1 1 0 0,0-1-1 0 0,0 0 1 0 0,0 0-1 0 0,0-1 1 0 0,0 1-1 0 0,0 0 1 0 0,0-1-1 0 0,0 0 1 0 0,-1 0 0 0 0,1 0-1 0 0,-1 0 1 0 0,1-1-1 0 0,-1 1 1 0 0,1-1-1 0 0,-1 0 1 0 0,1 0-1 0 0,-1 0 1 0 0,1 0-1 0 0,-1 0 1 0 0,-3-2-1 0 0,-2 0-547 0 0,-1-1 1 0 0,1 0-1 0 0,0-1 0 0 0,0 0 1 0 0,0 0-1 0 0,0-1 1 0 0,1 0-1 0 0,-13-10 0 0 0,11 7-1163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03.167"/>
    </inkml:context>
    <inkml:brush xml:id="br0">
      <inkml:brushProperty name="width" value="0.1" units="cm"/>
      <inkml:brushProperty name="height" value="0.1" units="cm"/>
    </inkml:brush>
  </inkml:definitions>
  <inkml:trace contextRef="#ctx0" brushRef="#br0">42 100 5024 0 0,'-1'0'14'0'0,"0"0"-1"0"0,0 0 0 0 0,0 0 0 0 0,0 0 1 0 0,0 0-1 0 0,0 0 0 0 0,0 0 0 0 0,1 0 1 0 0,-1 0-1 0 0,0 0 0 0 0,0-1 1 0 0,0 1-1 0 0,0 0 0 0 0,0-1 0 0 0,0 1 1 0 0,0-1-1 0 0,1 1 0 0 0,-1-1 0 0 0,0 1 1 0 0,0-1-1 0 0,1 1 0 0 0,-1-1 0 0 0,0 0 1 0 0,1 1-1 0 0,-1-1 0 0 0,1 0 0 0 0,-1 0 1 0 0,1 1-1 0 0,-1-1 0 0 0,1 0 0 0 0,-1 0 1 0 0,1 0-1 0 0,0 0 0 0 0,-1 0 0 0 0,1 0 1 0 0,0 1-1 0 0,0-1 0 0 0,0 0 0 0 0,0 0 1 0 0,0-2-1 0 0,0-3 153 0 0,1 0-1 0 0,1 0 1 0 0,-1 0 0 0 0,1 0 0 0 0,3-8-1 0 0,2-4 83 0 0,-7 18-235 0 0,0-1 1 0 0,0 1-1 0 0,1-1 0 0 0,-1 1 1 0 0,0-1-1 0 0,0 0 0 0 0,0 1 1 0 0,0-1-1 0 0,0 1 1 0 0,0-1-1 0 0,0 0 0 0 0,0 1 1 0 0,0-1-1 0 0,0 1 0 0 0,0-1 1 0 0,0 0-1 0 0,0 1 0 0 0,0-1 1 0 0,-1 1-1 0 0,1-1 1 0 0,0 0-1 0 0,-1 0 0 0 0,-8 1 632 0 0,1 0 611 0 0,8 0-1203 0 0,1 0-1 0 0,-1 0 1 0 0,0 0-1 0 0,1 0 0 0 0,-1 0 1 0 0,1 0-1 0 0,-1 0 1 0 0,0 0-1 0 0,1 0 1 0 0,-1 0-1 0 0,0 1 1 0 0,1-1-1 0 0,-1 0 1 0 0,0 0-1 0 0,1 0 1 0 0,-1 0-1 0 0,0 1 1 0 0,1-1-1 0 0,-1 0 1 0 0,0 0-1 0 0,0 1 1 0 0,1-1-1 0 0,-1 0 1 0 0,0 1-1 0 0,0-1 1 0 0,1 0-1 0 0,-1 0 1 0 0,0 1-1 0 0,0-1 1 0 0,0 0-1 0 0,0 1 1 0 0,0-1-1 0 0,1 1 1 0 0,-1-1-1 0 0,0 1 1 0 0,-2 43 1132 0 0,-8 45 0 0 0,4-44-573 0 0,0 44 0 0 0,5-43-214 0 0,0-21-128 0 0,1-1 1 0 0,1 1 0 0 0,1-1 0 0 0,10 47-1 0 0,49 168 960 0 0,-37-146-751 0 0,-5 1 0 0 0,-3 1 0 0 0,-5 0 0 0 0,-1 142 0 0 0,-23 31 510 0 0,-1 88 610 0 0,19 7-1012 0 0,-10 365 286 0 0,-39 554-223 0 0,31-705-356 0 0,2-143-118 0 0,19-134-168 0 0,-2-232-2 0 0,4 0 0 0 0,24 90 0 0 0,-29-138-26 0 0,1-1 0 0 0,1-1 0 0 0,0 1 0 0 0,2-1 0 0 0,0 0 1 0 0,1-1-1 0 0,22 29 0 0 0,-32-45 26 0 0,1 0 1 0 0,0 0-1 0 0,0 0 1 0 0,0 1-1 0 0,0-1 0 0 0,0 0 1 0 0,0-1-1 0 0,0 1 1 0 0,1 0-1 0 0,-1 0 1 0 0,0 0-1 0 0,0-1 0 0 0,1 1 1 0 0,-1-1-1 0 0,0 1 1 0 0,1-1-1 0 0,-1 1 1 0 0,1-1-1 0 0,-1 0 0 0 0,0 0 1 0 0,1 0-1 0 0,-1 0 1 0 0,1 0-1 0 0,-1 0 0 0 0,1 0 1 0 0,1 0-1 0 0,1-2-10 0 0,-1 0 0 0 0,1 0 0 0 0,-1 0 0 0 0,1 0-1 0 0,-1 0 1 0 0,0-1 0 0 0,5-4 0 0 0,14-10-43 0 0,-1 5 20 0 0,1 1-1 0 0,1 0 0 0 0,0 2 1 0 0,0 1-1 0 0,1 1 1 0 0,0 1-1 0 0,0 1 0 0 0,34-3 1 0 0,25 3-85 0 0,95 5 1 0 0,-108 2 104 0 0,1465 33-256 0 0,-1374-32 233 0 0,679 29-77 0 0,-451 16-212 0 0,-339-35 111 0 0,-116-16 40 0 0,45-2 226 0 0,-19-3 177 0 0,38 8-202 0 0,-1 0-1 0 0,1 0 1 0 0,0 0 0 0 0,-1 0 0 0 0,1 0 0 0 0,-1 0-1 0 0,1 0 1 0 0,0 1 0 0 0,-1-1 0 0 0,1 1 0 0 0,0 0-1 0 0,-4 2 1 0 0,5-2-39 0 0,-1 0-1 0 0,1 0 1 0 0,0 1-1 0 0,0-1 1 0 0,0 0-1 0 0,0 1 1 0 0,0-1-1 0 0,0 1 1 0 0,0-1-1 0 0,0 1 1 0 0,1 0-1 0 0,-1-1 1 0 0,0 1-1 0 0,1 0 1 0 0,0 0 0 0 0,-1 1-1 0 0,-2 34-19 0 0,2-27 82 0 0,-29 260 531 0 0,-4 47-300 0 0,18-61-299 0 0,-4 111 240 0 0,20-323-260 0 0,-30 466-192 0 0,25-452 288 0 0,-3 20-57 0 0,34-133-1349 0 0,-4 18-1309 0 0,-1 3-861 0 0,-17 26 2046 0 0,-1 0 0 0 0,1 1 0 0 0,10-13 0 0 0,-5 7-693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03.572"/>
    </inkml:context>
    <inkml:brush xml:id="br0">
      <inkml:brushProperty name="width" value="0.1" units="cm"/>
      <inkml:brushProperty name="height" value="0.1" units="cm"/>
    </inkml:brush>
  </inkml:definitions>
  <inkml:trace contextRef="#ctx0" brushRef="#br0">25 38 10217 0 0,'0'0'17'0'0,"0"-1"1"0"0,0 1-1 0 0,-1 0 1 0 0,1 0-1 0 0,0 0 1 0 0,-1 0-1 0 0,1 0 1 0 0,0 0-1 0 0,0-1 1 0 0,-1 1-1 0 0,1 0 0 0 0,0 0 1 0 0,-1 0-1 0 0,1 0 1 0 0,0 0-1 0 0,-1 0 1 0 0,1 0-1 0 0,0 0 1 0 0,0 0-1 0 0,-1 0 1 0 0,1 1-1 0 0,0-1 0 0 0,-1 0 1 0 0,1 0-1 0 0,0 0 1 0 0,0 0-1 0 0,-1 0 1 0 0,1 0-1 0 0,0 1 1 0 0,0-1-1 0 0,-1 0 1 0 0,1 1-1 0 0,-6 12 1060 0 0,3-3-598 0 0,-1 2 307 0 0,1-2 825 0 0,10-9-241 0 0,11 0-870 0 0,-12 1-467 0 0,0 0 0 0 0,1 1 0 0 0,-1-1 0 0 0,0 1 0 0 0,-1 1 1 0 0,1-1-1 0 0,0 1 0 0 0,-1 0 0 0 0,6 6 0 0 0,19 12-74 0 0,18 13-307 0 0,-36-25-57 0 0,1 0 0 0 0,1-1 0 0 0,24 14-1 0 0,-34-22 319 0 0,0 0-1 0 0,0 0 1 0 0,0 0-1 0 0,0-1 1 0 0,0 1-1 0 0,0-1 1 0 0,0 0 0 0 0,0 0-1 0 0,0 0 1 0 0,0-1-1 0 0,0 1 1 0 0,0-1-1 0 0,0 0 1 0 0,0 0-1 0 0,0 0 1 0 0,0-1-1 0 0,0 1 1 0 0,-1-1-1 0 0,1 0 1 0 0,-1 0-1 0 0,5-4 1 0 0,8-6-86 0 0,-1 0 0 0 0,-1-1 0 0 0,16-18 0 0 0,-21 22 166 0 0,26-35-56 0 0,-29 34 238 0 0,0 2-1 0 0,1-1 1 0 0,0 1 0 0 0,0 0 0 0 0,13-10-1 0 0,-19 16 39 0 0,1 1-1 0 0,-1 0 1 0 0,0 0-1 0 0,1-1 0 0 0,-1 1 1 0 0,0-1-1 0 0,0 1 1 0 0,0-1-1 0 0,0 0 1 0 0,-1 1-1 0 0,1-1 1 0 0,0 0-1 0 0,-1 1 0 0 0,1-1 1 0 0,-1 0-1 0 0,1 0 1 0 0,-1 0-1 0 0,0-3 1 0 0,0 5-160 0 0,-1 0 1 0 0,1 0-1 0 0,0 0 1 0 0,0 0-1 0 0,-1 0 1 0 0,1 0-1 0 0,0 0 1 0 0,-1 0-1 0 0,1 0 1 0 0,0 0 0 0 0,-1 0-1 0 0,1 0 1 0 0,0 0-1 0 0,-1 0 1 0 0,1 0-1 0 0,0 0 1 0 0,-1 0-1 0 0,1 0 1 0 0,0 1-1 0 0,-1-1 1 0 0,1 0 0 0 0,0 0-1 0 0,0 0 1 0 0,-1 1-1 0 0,1-1 1 0 0,0 0-1 0 0,0 0 1 0 0,-1 1-1 0 0,1-1 1 0 0,0 0-1 0 0,0 0 1 0 0,-1 1 0 0 0,-10 8 502 0 0,11-9-552 0 0,-113 97 2439 0 0,33-29-2711 0 0,0 3-3730 0 0,66-57 2102 0 0,-1-5-403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06.293"/>
    </inkml:context>
    <inkml:brush xml:id="br0">
      <inkml:brushProperty name="width" value="0.1" units="cm"/>
      <inkml:brushProperty name="height" value="0.1" units="cm"/>
    </inkml:brush>
  </inkml:definitions>
  <inkml:trace contextRef="#ctx0" brushRef="#br0">3892 8066 7517 0 0,'0'0'5253'0'0,"2"-3"-5009"0"0,6-9-26 0 0,-6 9 489 0 0,0-6-614 0 0,1-3-69 0 0,4-43 87 0 0,11-275-2 0 0,-18 311-105 0 0,2-105-17 0 0,-9-279 458 0 0,0-121 126 0 0,11-356-646 0 0,-4 869 76 0 0,-1-45 84 0 0,-2 0 0 0 0,-2 0-1 0 0,-17-71 1 0 0,21 122-57 0 0,0 1-1 0 0,-1-1 1 0 0,1 0 0 0 0,-1 1-1 0 0,0-1 1 0 0,0 1-1 0 0,-1 0 1 0 0,1 0 0 0 0,-1 0-1 0 0,0 0 1 0 0,0 0 0 0 0,0 0-1 0 0,-6-4 1 0 0,8 8-30 0 0,0 0 1 0 0,1 1 0 0 0,-1-1-1 0 0,1 0 1 0 0,-1 1-1 0 0,1-1 1 0 0,-1 0-1 0 0,1 1 1 0 0,-1-1 0 0 0,1 1-1 0 0,-1-1 1 0 0,1 1-1 0 0,-1 0 1 0 0,1-1-1 0 0,0 1 1 0 0,-1-1 0 0 0,1 1-1 0 0,0-1 1 0 0,0 1-1 0 0,-1 0 1 0 0,1-1-1 0 0,0 2 1 0 0,-7 16 20 0 0,6 0 27 0 0,-1-5-65 0 0,2-12 28 0 0,0-1 1 0 0,0 0-1 0 0,0 1 0 0 0,0-1 0 0 0,-1 0 1 0 0,1 0-1 0 0,0 1 0 0 0,0-1 1 0 0,0 0-1 0 0,-1 0 0 0 0,1 0 1 0 0,0 1-1 0 0,0-1 0 0 0,-1 0 0 0 0,1 0 1 0 0,0 0-1 0 0,-1 0 0 0 0,1 1 1 0 0,0-1-1 0 0,-1 0 0 0 0,1 0 1 0 0,0 0-1 0 0,-1 0 0 0 0,1 0 0 0 0,0 0 1 0 0,0 0-1 0 0,-1 0 0 0 0,1 0 1 0 0,0 0-1 0 0,-1 0 0 0 0,1 0 1 0 0,-1 0-1 0 0,-834-86 533 0 0,-5 59-181 0 0,-124-37 153 0 0,794 44-549 0 0,-190 1 0 0 0,324 18 51 0 0,35 0-22 0 0,9-14 69 0 0,4-9-58 0 0,-9 20-4 0 0,-1 0 0 0 0,0 0 0 0 0,1-1-1 0 0,-2 1 1 0 0,1 0 0 0 0,2-9 0 0 0,5-29 20 0 0,-7 34-22 0 0,0 1 1 0 0,-1-1-1 0 0,1 0 0 0 0,-1 0 0 0 0,-1 1 0 0 0,0-1 0 0 0,-1-13 0 0 0,-32-141-6 0 0,17 95 22 0 0,-48-264 18 0 0,3 10-49 0 0,20 135 41 0 0,-78-338-27 0 0,10 104 90 0 0,23-28-116 0 0,78 398 31 0 0,-37-310 81 0 0,30 224-68 0 0,-27-321-35 0 0,33 103 215 0 0,-6 178-174 0 0,5 91 24 0 0,9 69-49 0 0,0 0-1 0 0,1-1 1 0 0,0 1 0 0 0,2 0 0 0 0,0-1 0 0 0,0 1 0 0 0,2 0 0 0 0,0 0-1 0 0,9-22 1 0 0,-8 23 3 0 0,-1-1 0 0 0,-1 1-1 0 0,0-1 1 0 0,-1 0 0 0 0,-1-1 0 0 0,0 1-1 0 0,-2-21 1 0 0,1 11-22 0 0,4-18 31 0 0,0 9 9 0 0,-1-34-92 0 0,-1 40 88 0 0,-2 1-1 0 0,-3-42 0 0 0,-3 6-43 0 0,-4-27 56 0 0,8 78-35 0 0,1 0 0 0 0,1-26 1 0 0,1 15 27 0 0,-3 17-63 0 0,1 7 45 0 0,1-1-1 0 0,0 1 0 0 0,0 0 1 0 0,-1-1-1 0 0,1 1 0 0 0,0-1 1 0 0,0 1-1 0 0,0 0 1 0 0,0-1-1 0 0,-1 1 0 0 0,1-1 1 0 0,0 1-1 0 0,0 0 0 0 0,0-1 1 0 0,0 1-1 0 0,0-1 1 0 0,0 1-1 0 0,0 0 0 0 0,0-1 1 0 0,0 1-1 0 0,0-1 0 0 0,0 1 1 0 0,0-1-1 0 0,0 1 1 0 0,1 0-1 0 0,-1-1 0 0 0,0 1 1 0 0,0-1-1 0 0,0 1 0 0 0,1 0 1 0 0,-1-1-1 0 0,0 1 0 0 0,0 0 1 0 0,1-1-1 0 0,-1 1 1 0 0,0 0-1 0 0,1-1 0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06.711"/>
    </inkml:context>
    <inkml:brush xml:id="br0">
      <inkml:brushProperty name="width" value="0.1" units="cm"/>
      <inkml:brushProperty name="height" value="0.1" units="cm"/>
    </inkml:brush>
  </inkml:definitions>
  <inkml:trace contextRef="#ctx0" brushRef="#br0">26 392 6941 0 0,'-25'15'1379'0'0,"25"-15"-1321"0"0,0 0 0 0 0,0 0 0 0 0,1 0 0 0 0,-1 0 0 0 0,0 0 0 0 0,0 0 0 0 0,0 0 1 0 0,0 0-1 0 0,1 0 0 0 0,-1 1 0 0 0,0-1 0 0 0,0 0 0 0 0,0 0 0 0 0,0 0 0 0 0,1 0 0 0 0,-1 0 0 0 0,1 1 348 0 0,-1-1-347 0 0,0 0-1 0 0,0 0 0 0 0,0 0 0 0 0,0 0 0 0 0,0 1 0 0 0,0-1 0 0 0,0 0 0 0 0,1 0 0 0 0,-1 0 0 0 0,0 0 0 0 0,0 1 0 0 0,0-1 0 0 0,0 0 0 0 0,0 0 0 0 0,0 0 0 0 0,0 1 1 0 0,0-1-1 0 0,0 0 0 0 0,0 0 0 0 0,0 0 0 0 0,0 0 0 0 0,0 1 0 0 0,0-1 0 0 0,-1 0 0 0 0,1 0 0 0 0,0 0 0 0 0,0 0 0 0 0,0 1 0 0 0,-1-1 349 0 0,1 1-349 0 0,0-1 0 0 0,12-25 655 0 0,25-48-710 0 0,33-78-78 0 0,-59 122 107 0 0,0-3 164 0 0,28-56 0 0 0,-38 86-159 0 0,0 1 1 0 0,-1 0 0 0 0,1-1 0 0 0,0 1 0 0 0,0 0-1 0 0,0 0 1 0 0,0-1 0 0 0,0 1 0 0 0,0 0 0 0 0,1 0-1 0 0,1-1 1 0 0,-3 2-21 0 0,1 0-1 0 0,-1-1 0 0 0,0 1 1 0 0,1 0-1 0 0,-1 0 0 0 0,1 0 1 0 0,-1 0-1 0 0,0 0 0 0 0,1 0 1 0 0,-1 0-1 0 0,1 0 1 0 0,-1 0-1 0 0,0 0 0 0 0,1 0 1 0 0,-1 0-1 0 0,1 1 0 0 0,-1-1 1 0 0,0 0-1 0 0,1 0 0 0 0,-1 0 1 0 0,0 0-1 0 0,1 1 0 0 0,-1-1 1 0 0,0 0-1 0 0,1 0 1 0 0,-1 1-1 0 0,1-1 0 0 0,1 4 74 0 0,1 0 0 0 0,-1-1 0 0 0,0 1 0 0 0,0 0 0 0 0,0 0 0 0 0,1 7 1 0 0,1-1-47 0 0,32 85 652 0 0,28 69 234 0 0,-53-142-1179 0 0,1 1 0 0 0,0-1 0 0 0,2-1 1 0 0,29 35-1 0 0,6 0-3162 0 0,-33-40 1594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08.049"/>
    </inkml:context>
    <inkml:brush xml:id="br0">
      <inkml:brushProperty name="width" value="0.1" units="cm"/>
      <inkml:brushProperty name="height" value="0.1" units="cm"/>
    </inkml:brush>
  </inkml:definitions>
  <inkml:trace contextRef="#ctx0" brushRef="#br0">64 599 6881 0 0,'0'0'19'0'0,"0"0"1"0"0,0 0-1 0 0,0 1 1 0 0,1-1 0 0 0,-1 0-1 0 0,0 0 1 0 0,0 0-1 0 0,0 0 1 0 0,0 0-1 0 0,1 0 1 0 0,-1 0 0 0 0,0 0-1 0 0,0 0 1 0 0,1 0-1 0 0,-1 0 1 0 0,0 0 0 0 0,0 0-1 0 0,0 0 1 0 0,1 0-1 0 0,-1 0 1 0 0,0 0-1 0 0,0 0 1 0 0,0 0 0 0 0,1 0-1 0 0,-1 0 1 0 0,0 0-1 0 0,0 0 1 0 0,0 0 0 0 0,1-1-1 0 0,-1 1 1 0 0,0 0-1 0 0,0 0 1 0 0,0 0 0 0 0,0 0-1 0 0,1 0 1 0 0,-1 0-1 0 0,0-1 1 0 0,0 1-1 0 0,0 0 1 0 0,0 0 0 0 0,0 0-1 0 0,0-1 1 0 0,0 1-1 0 0,0 0 1 0 0,1 0 0 0 0,-1 0-1 0 0,0-1 1 0 0,0 1-1 0 0,0 0 1 0 0,0 0-1 0 0,0 0 1 0 0,0-1 0 0 0,0 1-1 0 0,0 0 1 0 0,0 0-1 0 0,0 0 1 0 0,0-1 0 0 0,0 1-1 0 0,-1 0 1 0 0,-8-21 1356 0 0,-19-22 839 0 0,23 37-2031 0 0,1-1-1 0 0,0 0 0 0 0,1 0 1 0 0,-1 0-1 0 0,2-1 1 0 0,-1 1-1 0 0,1-1 1 0 0,0 1-1 0 0,0-1 0 0 0,1 0 1 0 0,0 0-1 0 0,1 0 1 0 0,-1 0-1 0 0,1 1 1 0 0,3-15-1 0 0,0 1-71 0 0,0 0 0 0 0,2 0 0 0 0,1 1 0 0 0,13-33-1 0 0,-9 31-87 0 0,1 1 0 0 0,0 1-1 0 0,2 0 1 0 0,0 0 0 0 0,1 2-1 0 0,17-18 1 0 0,-22 25-10 0 0,2 1-1 0 0,-1 0 1 0 0,1 1 0 0 0,1 0 0 0 0,-1 1 0 0 0,1 0 0 0 0,1 1-1 0 0,-1 1 1 0 0,1 0 0 0 0,1 0 0 0 0,14-3 0 0 0,-24 7-5 0 0,0 2 1 0 0,0-1-1 0 0,0 0 1 0 0,1 1-1 0 0,-1 0 1 0 0,0 0-1 0 0,0 0 1 0 0,0 0-1 0 0,0 1 1 0 0,0 0-1 0 0,0 0 1 0 0,0 0-1 0 0,0 0 1 0 0,0 0-1 0 0,0 1 1 0 0,3 2-1 0 0,-2-1 11 0 0,-1 0 0 0 0,0 0 0 0 0,0 1 0 0 0,0 0 0 0 0,0 0 0 0 0,0 0 0 0 0,-1 0 0 0 0,0 0 0 0 0,0 1 0 0 0,5 8 0 0 0,0 8 62 0 0,0 0 1 0 0,-1 0 0 0 0,-1 1-1 0 0,5 37 1 0 0,-10-59-81 0 0,3 36 85 0 0,0 56 1 0 0,3 28-13 0 0,-5-108-178 0 0,1 0-1 0 0,-1 0 1 0 0,2 0 0 0 0,0 0 0 0 0,0 0-1 0 0,1-1 1 0 0,9 16 0 0 0,-9-22-221 0 0,1 1 1 0 0,-1-1 0 0 0,1 0-1 0 0,0 0 1 0 0,1 0-1 0 0,-1-1 1 0 0,1 0 0 0 0,0 0-1 0 0,10 3 1 0 0,-8-2-377 0 0,-7-5 476 0 0,0 1 1 0 0,0 0-1 0 0,1 0 0 0 0,-1-1 0 0 0,0 0 0 0 0,1 1 1 0 0,-1-1-1 0 0,1 0 0 0 0,2 0 0 0 0,-4 0 57 0 0,10 1-1230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08.420"/>
    </inkml:context>
    <inkml:brush xml:id="br0">
      <inkml:brushProperty name="width" value="0.1" units="cm"/>
      <inkml:brushProperty name="height" value="0.1" units="cm"/>
    </inkml:brush>
  </inkml:definitions>
  <inkml:trace contextRef="#ctx0" brushRef="#br0">47 154 8229 0 0,'-7'1'1194'0'0,"-27"6"1687"0"0,34-7-2843 0 0,0 0 0 0 0,0 0 1 0 0,-1 0-1 0 0,1 1 0 0 0,0-1 0 0 0,-1 0 0 0 0,1 0 1 0 0,0 0-1 0 0,0 0 0 0 0,-1 1 0 0 0,1-1 0 0 0,0 0 1 0 0,0 0-1 0 0,-1 1 0 0 0,1-1 0 0 0,0 0 0 0 0,0 0 1 0 0,0 1-1 0 0,0-1 0 0 0,-1 0 0 0 0,1 0 0 0 0,0 1 1 0 0,0-1-1 0 0,0 0 0 0 0,0 1 0 0 0,0-1 1 0 0,0 0-1 0 0,0 1 0 0 0,0-1 0 0 0,0 0 0 0 0,0 1 1 0 0,0-1-1 0 0,0 1 0 0 0,1 0 39 0 0,0 0 0 0 0,-1 0-1 0 0,1 0 1 0 0,0 0 0 0 0,0 0 0 0 0,0 0 0 0 0,1 0 0 0 0,-1 0-1 0 0,0 0 1 0 0,0 0 0 0 0,0 0 0 0 0,1-1 0 0 0,0 2 0 0 0,108 48 905 0 0,-100-47-1037 0 0,-1 1-1 0 0,0-1 1 0 0,1-1 0 0 0,0 0 0 0 0,0 0 0 0 0,-1-1 0 0 0,1 0 0 0 0,0-1 0 0 0,15-1-1 0 0,-18 0-51 0 0,-1-1 0 0 0,0 0 0 0 0,0-1 0 0 0,0 1 0 0 0,0-1-1 0 0,0 0 1 0 0,-1-1 0 0 0,0 1 0 0 0,1-1 0 0 0,-1 0 0 0 0,0 0 0 0 0,-1-1-1 0 0,1 1 1 0 0,-1-1 0 0 0,0 0 0 0 0,7-11 0 0 0,-5 4 59 0 0,0 1 1 0 0,0-1-1 0 0,-1 0 1 0 0,0 0-1 0 0,-1 0 0 0 0,-1-1 1 0 0,3-18-1 0 0,-3 10 48 0 0,2-16 36 0 0,-3 29-32 0 0,-2 13-26 0 0,0 7-62 0 0,0 0 1 0 0,1 0 0 0 0,0 0 0 0 0,6 22 0 0 0,-6-30-141 0 0,0 1 0 0 0,0 0 1 0 0,0 0-1 0 0,-1 0 0 0 0,0 9 0 0 0,1 12-1198 0 0,2-9 147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24.952"/>
    </inkml:context>
    <inkml:brush xml:id="br0">
      <inkml:brushProperty name="width" value="0.1" units="cm"/>
      <inkml:brushProperty name="height" value="0.1" units="cm"/>
    </inkml:brush>
  </inkml:definitions>
  <inkml:trace contextRef="#ctx0" brushRef="#br0">30 451 7421 0 0,'-4'-6'267'0'0,"0"-1"1"0"0,1 1 0 0 0,0-1-1 0 0,0 0 1 0 0,0-1 0 0 0,0 1-1 0 0,1 0 1 0 0,1-1 0 0 0,-1 1-1 0 0,0-15 1 0 0,2 21-237 0 0,0 0 1 0 0,1 0-1 0 0,-1 1 1 0 0,0-1-1 0 0,0 0 0 0 0,1 1 1 0 0,-1-1-1 0 0,0 0 0 0 0,1 1 1 0 0,-1-1-1 0 0,0 1 1 0 0,1-1-1 0 0,-1 1 0 0 0,1-1 1 0 0,-1 1-1 0 0,1-1 1 0 0,0 1-1 0 0,-1-1 0 0 0,1 1 1 0 0,-1-1-1 0 0,1 1 1 0 0,0 0-1 0 0,-1 0 0 0 0,1-1 1 0 0,0 1-1 0 0,-1 0 1 0 0,1 0-1 0 0,0 0 0 0 0,-1-1 1 0 0,2 1-1 0 0,28-2-147 0 0,-17 1 184 0 0,11-1-355 0 0,-1 2 0 0 0,43 3 0 0 0,-43-1-391 0 0,1-1 1 0 0,34-2 0 0 0,-50 0 527 0 0,1-1 0 0 0,-1 0 0 0 0,0 0 0 0 0,0 0 0 0 0,0-1 0 0 0,0 0 0 0 0,0-1 0 0 0,0 0 0 0 0,-1 0 0 0 0,12-9 0 0 0,2-2-29 0 0,-12 10 221 0 0,-1 0 0 0 0,-1-1 0 0 0,1 0 1 0 0,-1-1-1 0 0,0 0 0 0 0,0 0 0 0 0,6-9 0 0 0,-12 14 17 0 0,-1 1 0 0 0,1-1 1 0 0,-1 0-1 0 0,1 0 0 0 0,-1 0 0 0 0,0 0 0 0 0,0 1 0 0 0,1-1 0 0 0,-1 0 0 0 0,-1 0 0 0 0,1 0 0 0 0,0 0 0 0 0,0 1 1 0 0,-1-1-1 0 0,0-2 0 0 0,-12-32 843 0 0,6 18-469 0 0,-3-20 631 0 0,10 35-924 0 0,-1 0-1 0 0,1 1 0 0 0,0-1 1 0 0,0 0-1 0 0,0 0 0 0 0,0 1 1 0 0,0-1-1 0 0,0 0 0 0 0,1 0 1 0 0,-1 1-1 0 0,3-6 0 0 0,-11 52 1444 0 0,-24 85-1178 0 0,-8 26-394 0 0,15-41-3060 0 0,25-103 1156 0 0,8-14 405 0 0,13-18-340 0 0,-18 18 1551 0 0,5-5-133 0 0,-1 1 0 0 0,-1-1 1 0 0,1 0-1 0 0,-1 0 0 0 0,-1-1 1 0 0,9-14-1 0 0,-10 13 587 0 0,-1 0 1 0 0,0 0-1 0 0,0 0 0 0 0,-1-1 1 0 0,0 1-1 0 0,1-15 1 0 0,0-161 4158 0 0,-4 158-3846 0 0,0 24-362 0 0,1 0 0 0 0,-1-1 0 0 0,1 1 0 0 0,0 0 0 0 0,1 0 0 0 0,-1 0 0 0 0,1 0 0 0 0,-1 0 0 0 0,3-5 0 0 0,-3 9-114 0 0,0-1 0 0 0,0 1 0 0 0,0 0 0 0 0,0 0 1 0 0,0 0-1 0 0,0 0 0 0 0,0 0 0 0 0,0-1 1 0 0,0 1-1 0 0,1 0 0 0 0,-1 0 0 0 0,0 0 1 0 0,0 0-1 0 0,0 0 0 0 0,0 0 0 0 0,0 0 0 0 0,0 0 1 0 0,0-1-1 0 0,0 1 0 0 0,1 0 0 0 0,-1 0 1 0 0,0 0-1 0 0,0 0 0 0 0,0 0 0 0 0,0 0 0 0 0,0 0 1 0 0,1 0-1 0 0,-1 0 0 0 0,0 0 0 0 0,0 0 1 0 0,0 0-1 0 0,0 0 0 0 0,0 0 0 0 0,1 0 0 0 0,-1 0 1 0 0,0 0-1 0 0,0 0 0 0 0,0 0 0 0 0,0 0 1 0 0,0 0-1 0 0,1 0 0 0 0,-1 0 0 0 0,0 0 0 0 0,6 7 371 0 0,5 13 49 0 0,-10-18-361 0 0,5 14 231 0 0,-1 1 0 0 0,-1 0 0 0 0,0 0 0 0 0,2 32 0 0 0,-1 15 82 0 0,-4-38-269 0 0,1 0 0 0 0,2 0 0 0 0,9 38 0 0 0,-12-61-114 0 0,0 0 0 0 0,0 0 0 0 0,1 1 0 0 0,-1-1 0 0 0,1 0 0 0 0,0 0 0 0 0,0 0 0 0 0,0-1 0 0 0,0 1-1 0 0,1 0 1 0 0,-1-1 0 0 0,1 1 0 0 0,-1-1 0 0 0,1 0 0 0 0,0 0 0 0 0,0 0 0 0 0,4 2 0 0 0,-2-2-2 0 0,0 0-1 0 0,0 0 1 0 0,0-1-1 0 0,0 0 1 0 0,0 0-1 0 0,1 0 0 0 0,-1-1 1 0 0,0 1-1 0 0,1-1 1 0 0,9-2-1 0 0,-8 1-11 0 0,0 0 0 0 0,0 0 1 0 0,0-1-1 0 0,0 0 0 0 0,0-1 0 0 0,0 1 0 0 0,-1-1 1 0 0,1 0-1 0 0,-1-1 0 0 0,0 0 0 0 0,0 0 0 0 0,0 0 1 0 0,0-1-1 0 0,-1 0 0 0 0,1 0 0 0 0,-1 0 0 0 0,4-7 1 0 0,-5 4 1 0 0,0 0 0 0 0,-1 0 0 0 0,0-1 0 0 0,0 1 0 0 0,-1-1 0 0 0,0 0 0 0 0,-1 1 0 0 0,0-1 0 0 0,0-12 0 0 0,-5-81-32 0 0,4 99 40 0 0,-23-213-125 0 0,23 216 124 0 0,0 0 1 0 0,-1 0 0 0 0,1 0 0 0 0,0 0 0 0 0,0 0-1 0 0,0 0 1 0 0,0 0 0 0 0,0 0 0 0 0,0 0 0 0 0,0 0-1 0 0,0 0 1 0 0,0 0 0 0 0,0 0 0 0 0,0 0 0 0 0,0 0-1 0 0,0 0 1 0 0,0 0 0 0 0,0 0 0 0 0,0 0 0 0 0,0 0-1 0 0,0 0 1 0 0,0 0 0 0 0,0 0 0 0 0,-1 0 0 0 0,1 0-1 0 0,0 0 1 0 0,0 0 0 0 0,0 0 0 0 0,0 0 0 0 0,0 0 0 0 0,0 0-1 0 0,0 0 1 0 0,0 0 0 0 0,0 0 0 0 0,0 0 0 0 0,0 0-1 0 0,0 0 1 0 0,0 0 0 0 0,0 0 0 0 0,0 0 0 0 0,0 0-1 0 0,0-1 1 0 0,0 1 0 0 0,0 0 0 0 0,-3 11-6 0 0,-6 26 74 0 0,2-10 1 0 0,-10 68 70 0 0,12-60-94 0 0,2-20-57 0 0,2 0 0 0 0,0 0 0 0 0,1 1 0 0 0,1 15 0 0 0,0-25-197 0 0,0 1 0 0 0,0-1 0 0 0,0 1 0 0 0,1-1 0 0 0,0 0 0 0 0,0 0 0 0 0,1 0 0 0 0,0 0 0 0 0,0-1 0 0 0,0 1 0 0 0,0-1 0 0 0,6 7 0 0 0,-7-10 47 0 0,1 0-1 0 0,-1-1 0 0 0,0 0 0 0 0,0 1 0 0 0,1-1 1 0 0,-1 0-1 0 0,0 0 0 0 0,1 0 0 0 0,-1 0 1 0 0,1-1-1 0 0,0 1 0 0 0,-1-1 0 0 0,5 1 0 0 0,35-1-1854 0 0,-17-5 986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08.836"/>
    </inkml:context>
    <inkml:brush xml:id="br0">
      <inkml:brushProperty name="width" value="0.1" units="cm"/>
      <inkml:brushProperty name="height" value="0.1" units="cm"/>
    </inkml:brush>
  </inkml:definitions>
  <inkml:trace contextRef="#ctx0" brushRef="#br0">270 70 8893 0 0,'0'-2'34'0'0,"0"-1"0"0"0,0 1 0 0 0,-1 0 0 0 0,1 0 0 0 0,-1-1 0 0 0,1 1 0 0 0,-1 0 0 0 0,0 0-1 0 0,1 0 1 0 0,-1 0 0 0 0,0 0 0 0 0,0 0 0 0 0,-1 0 0 0 0,1 0 0 0 0,0 0 0 0 0,-1 0 0 0 0,-2-2 0 0 0,0 1-20 0 0,1 0-1 0 0,-1 1 1 0 0,0 0-1 0 0,1 0 0 0 0,-1 0 1 0 0,0 0-1 0 0,0 1 1 0 0,0-1-1 0 0,-5 0 1 0 0,-9-1-64 0 0,-1 1 1 0 0,1 0-1 0 0,-30 2 0 0 0,35 0 61 0 0,-81 1 12 0 0,105-2 234 0 0,-9 1-231 0 0,-1-1 0 0 0,0 1 0 0 0,1 0 0 0 0,-1 0 0 0 0,1 0 0 0 0,-1-1 0 0 0,0 1 1 0 0,1 1-1 0 0,-1-1 0 0 0,0 0 0 0 0,1 0 0 0 0,-1 1 0 0 0,0-1 0 0 0,1 0 0 0 0,-1 1 0 0 0,0-1 0 0 0,0 1 0 0 0,1 0 0 0 0,-1-1 0 0 0,0 1 0 0 0,0 0 0 0 0,0 0 0 0 0,0 0 0 0 0,0 0 0 0 0,0 0 0 0 0,0 0 0 0 0,0 0 0 0 0,0 0 0 0 0,0 0 0 0 0,0 1 0 0 0,9 18 497 0 0,-2-1 1 0 0,0 1 0 0 0,8 31 0 0 0,-9-28-177 0 0,0 0-1 0 0,18 37 1 0 0,-17-45-324 0 0,1 0-1 0 0,1 0 0 0 0,-1-1 1 0 0,2 0-1 0 0,0-1 0 0 0,1 0 1 0 0,0-1-1 0 0,21 17 1 0 0,-32-29-179 0 0,0 1 1 0 0,0 0 0 0 0,0-1 0 0 0,0 1 0 0 0,0-1 0 0 0,0 1 0 0 0,0-1-1 0 0,0 1 1 0 0,0-1 0 0 0,0 0 0 0 0,0 0 0 0 0,0 1 0 0 0,1-1 0 0 0,-1 0 0 0 0,0 0-1 0 0,0 0 1 0 0,0 0 0 0 0,0 0 0 0 0,0 0 0 0 0,0-1 0 0 0,0 1 0 0 0,1 0-1 0 0,-1-1 1 0 0,0 1 0 0 0,0 0 0 0 0,0-1 0 0 0,0 1 0 0 0,0-1 0 0 0,0 0-1 0 0,-1 1 1 0 0,3-2 0 0 0,0-2-855 0 0,2 5-165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09.176"/>
    </inkml:context>
    <inkml:brush xml:id="br0">
      <inkml:brushProperty name="width" value="0.1" units="cm"/>
      <inkml:brushProperty name="height" value="0.1" units="cm"/>
    </inkml:brush>
  </inkml:definitions>
  <inkml:trace contextRef="#ctx0" brushRef="#br0">0 1 7325 0 0,'8'9'580'0'0,"-9"-8"-479"0"0,0 0 1 0 0,0 1-1 0 0,1-1 1 0 0,-1 1 0 0 0,0-1-1 0 0,1 1 1 0 0,-1-1-1 0 0,1 1 1 0 0,0-1-1 0 0,0 1 1 0 0,-1-1-1 0 0,1 1 1 0 0,0-1 0 0 0,0 1-1 0 0,0-1 1 0 0,1 3-1 0 0,6 33 1001 0 0,-3-14-491 0 0,-2-6-284 0 0,0-1 0 0 0,1 1 0 0 0,1-1 0 0 0,7 19-1 0 0,-9-29-285 0 0,1-1 0 0 0,-1 1-1 0 0,1-1 1 0 0,1 0-1 0 0,-1 0 1 0 0,1-1 0 0 0,0 1-1 0 0,0-1 1 0 0,0 0-1 0 0,1 0 1 0 0,-1 0 0 0 0,1 0-1 0 0,0-1 1 0 0,0 0-1 0 0,7 4 1 0 0,-1-2-26 0 0,-1-1 1 0 0,1 0-1 0 0,0-1 1 0 0,1 0-1 0 0,-1 0 0 0 0,0-1 1 0 0,1-1-1 0 0,-1 0 1 0 0,1-1-1 0 0,-1 0 1 0 0,24-3-1 0 0,-27 2-7 0 0,-1-1 0 0 0,1 0 0 0 0,0 0 1 0 0,-1 0-1 0 0,1-1 0 0 0,-1-1 0 0 0,0 1 0 0 0,0-1 0 0 0,0 0 1 0 0,0-1-1 0 0,-1 1 0 0 0,0-1 0 0 0,0-1 0 0 0,0 1 0 0 0,-1-1 0 0 0,1 0 1 0 0,-1 0-1 0 0,5-10 0 0 0,-8 12-9 0 0,0 0 0 0 0,0 0-1 0 0,-1-1 1 0 0,1 1 0 0 0,-1 0 0 0 0,0-1 0 0 0,-1 0 0 0 0,1 1 0 0 0,-1-1-1 0 0,0 1 1 0 0,0-1 0 0 0,0 0 0 0 0,-1-6 0 0 0,-3-8-9 0 0,-1 0 0 0 0,-6-18 0 0 0,-4-14-3 0 0,15 51 4 0 0,0-1 1 0 0,0 1 0 0 0,0 0-1 0 0,0 0 1 0 0,0-1 0 0 0,0 1-1 0 0,0 0 1 0 0,0 0 0 0 0,0-1-1 0 0,0 1 1 0 0,0 0 0 0 0,0 0 0 0 0,0 0-1 0 0,0-1 1 0 0,0 1 0 0 0,0 0-1 0 0,0 0 1 0 0,0-1 0 0 0,0 1-1 0 0,1 0 1 0 0,-1 0 0 0 0,0 0-1 0 0,0 0 1 0 0,0-1 0 0 0,0 1 0 0 0,1 0-1 0 0,-1 0 1 0 0,0 0 0 0 0,0 0-1 0 0,0-1 1 0 0,1 1 0 0 0,-1 0-1 0 0,0 0 1 0 0,0 0 0 0 0,0 0-1 0 0,1 0 1 0 0,-1 0 0 0 0,0 0-1 0 0,0 0 1 0 0,1 0 0 0 0,-1 0 0 0 0,0 0-1 0 0,0 0 1 0 0,1 0 0 0 0,-1 0-1 0 0,0 0 1 0 0,0 0 0 0 0,0 0-1 0 0,1 0 1 0 0,-1 0 0 0 0,0 0-1 0 0,1 1 1 0 0,-1-1-50 0 0,1 0-1 0 0,0 0 0 0 0,0 0 1 0 0,-1 1-1 0 0,1-1 1 0 0,0 0-1 0 0,-1 1 1 0 0,1-1-1 0 0,0 0 0 0 0,-1 1 1 0 0,1-1-1 0 0,-1 1 1 0 0,1-1-1 0 0,0 1 1 0 0,-1-1-1 0 0,1 1 0 0 0,0 1 1 0 0,1 9-767 0 0,-2 2-223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21.735"/>
    </inkml:context>
    <inkml:brush xml:id="br0">
      <inkml:brushProperty name="width" value="0.1" units="cm"/>
      <inkml:brushProperty name="height" value="0.1" units="cm"/>
    </inkml:brush>
  </inkml:definitions>
  <inkml:trace contextRef="#ctx0" brushRef="#br0">1 395 6565 0 0,'31'-59'2338'0'0,"-29"56"-2039"0"0,1 0 0 0 0,-1 0-1 0 0,1 0 1 0 0,0 0-1 0 0,-1 0 1 0 0,1 1-1 0 0,0-1 1 0 0,1 1-1 0 0,-1 0 1 0 0,6-3-1 0 0,-1 0 674 0 0,-5-3 1083 0 0,-3 8-2027 0 0,0-1 1 0 0,0 1 0 0 0,0-1 0 0 0,1 1 0 0 0,-1-1 0 0 0,0 1 0 0 0,0-1 0 0 0,0 1 0 0 0,0-1 0 0 0,0 1 0 0 0,1-1-1 0 0,-1 1 1 0 0,0 0 0 0 0,0-1 0 0 0,1 1 0 0 0,-1-1 0 0 0,0 1 0 0 0,1 0 0 0 0,-1-1 0 0 0,0 1 0 0 0,1 0 0 0 0,-1-1-1 0 0,0 1 1 0 0,1 0 0 0 0,-1 0 0 0 0,1-1 0 0 0,-1 1 0 0 0,1 0 0 0 0,-1 0 0 0 0,0 0 0 0 0,1 0 0 0 0,-1-1 0 0 0,1 1-1 0 0,-1 0 1 0 0,1 0 0 0 0,-1 0 0 0 0,1 0 0 0 0,-1 0 0 0 0,1 0 0 0 0,0 0 0 0 0,1 1 9 0 0,0-1 0 0 0,-1 1 1 0 0,1 0-1 0 0,0 0 0 0 0,0-1 1 0 0,-1 1-1 0 0,1 0 0 0 0,-1 0 1 0 0,1 1-1 0 0,-1-1 0 0 0,1 0 1 0 0,-1 0-1 0 0,0 1 0 0 0,1-1 1 0 0,-1 1-1 0 0,0-1 0 0 0,0 1 0 0 0,0-1 1 0 0,0 1-1 0 0,0 0 0 0 0,-1 0 1 0 0,2 3-1 0 0,14 43 493 0 0,-16-47-510 0 0,24 130 480 0 0,-17-86-462 0 0,-7-45-39 0 0,0 0 1 0 0,0 1 0 0 0,0-1 0 0 0,0 0 0 0 0,0 0 0 0 0,0 0-1 0 0,0 1 1 0 0,0-1 0 0 0,0 0 0 0 0,0 0 0 0 0,0 0-1 0 0,0 1 1 0 0,0-1 0 0 0,0 0 0 0 0,0 0 0 0 0,0 0-1 0 0,0 0 1 0 0,0 1 0 0 0,1-1 0 0 0,-1 0 0 0 0,0 0-1 0 0,0 0 1 0 0,0 0 0 0 0,0 0 0 0 0,0 1 0 0 0,1-1-1 0 0,-1 0 1 0 0,0 0 0 0 0,0 0 0 0 0,0 0 0 0 0,0 0-1 0 0,1 0 1 0 0,-1 0 0 0 0,0 0 0 0 0,0 0 0 0 0,0 0-1 0 0,1 0 1 0 0,-1 0 0 0 0,0 0 0 0 0,0 0 0 0 0,0 0-1 0 0,0 0 1 0 0,1 0 0 0 0,-1 0 0 0 0,0 0 0 0 0,0 0-1 0 0,11-9 20 0 0,14-25-6 0 0,-17 23-6 0 0,162-246-91 0 0,-114 169 53 0 0,37-53 8 0 0,-93 150-276 0 0,-4 10-40 0 0,-5 1-668 0 0,0 0 1 0 0,-1-1-1 0 0,-1 0 1 0 0,-1 0-1 0 0,-17 20 1 0 0,20-28-353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22.109"/>
    </inkml:context>
    <inkml:brush xml:id="br0">
      <inkml:brushProperty name="width" value="0.1" units="cm"/>
      <inkml:brushProperty name="height" value="0.1" units="cm"/>
    </inkml:brush>
  </inkml:definitions>
  <inkml:trace contextRef="#ctx0" brushRef="#br0">251 1 6501 0 0,'-3'0'16'0'0,"1"0"0"0"0,-1 0 1 0 0,0 0-1 0 0,0 0 0 0 0,1 0 1 0 0,-1 1-1 0 0,0-1 1 0 0,1 1-1 0 0,-1 0 0 0 0,0 0 1 0 0,1 0-1 0 0,-4 2 0 0 0,3-2 36 0 0,1 0 0 0 0,-1 0 0 0 0,0 0 0 0 0,0 0 0 0 0,1 0 0 0 0,-1 0 0 0 0,0-1 0 0 0,0 1 0 0 0,0-1 0 0 0,0 0 0 0 0,0 0 0 0 0,1 0 0 0 0,-6-1 0 0 0,-21-11 5093 0 0,29 15-4982 0 0,1 11 5 0 0,0-11 957 0 0,-4 11-856 0 0,-6 42-45 0 0,2-17-34 0 0,-12 68-8 0 0,0 4 184 0 0,-33 147-43 0 0,26-136-623 0 0,25-117 69 0 0,-5 57-6209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22.648"/>
    </inkml:context>
    <inkml:brush xml:id="br0">
      <inkml:brushProperty name="width" value="0.1" units="cm"/>
      <inkml:brushProperty name="height" value="0.1" units="cm"/>
    </inkml:brush>
  </inkml:definitions>
  <inkml:trace contextRef="#ctx0" brushRef="#br0">157 115 8365 0 0,'-7'-16'93'0'0,"6"13"-20"0"0,1 0-1 0 0,-1 0 1 0 0,0 0 0 0 0,-1 0 0 0 0,1 0 0 0 0,-1 1 0 0 0,1-1 0 0 0,-4-4-1 0 0,1 6 1044 0 0,7 5-502 0 0,-3-3-557 0 0,1 0 0 0 0,0 0-1 0 0,0 0 1 0 0,0 0 0 0 0,0 0 0 0 0,0 0-1 0 0,0-1 1 0 0,0 1 0 0 0,0-1-1 0 0,0 1 1 0 0,0 0 0 0 0,0-1-1 0 0,0 0 1 0 0,2 1 0 0 0,16 0 43 0 0,1-2 1 0 0,-1 0 0 0 0,0-1 0 0 0,25-5-1 0 0,17-3-119 0 0,420-49-66 0 0,-473 58 107 0 0,-4 0 22 0 0,0 0-1 0 0,-1 1 0 0 0,1-1 1 0 0,0 1-1 0 0,0 0 1 0 0,0 0-1 0 0,-1 1 0 0 0,8 1 1 0 0,-27 28 589 0 0,12-22-577 0 0,1 1-1 0 0,0-1 1 0 0,0 1 0 0 0,1 0 0 0 0,0 0 0 0 0,0 0 0 0 0,0 13 0 0 0,2 69 283 0 0,2-42-143 0 0,-3 23 131 0 0,-2 0 0 0 0,-20 110 1 0 0,20-163-308 0 0,-2 7-8 0 0,-1 1 1 0 0,0-1-1 0 0,-2 0 0 0 0,-16 36 1 0 0,23-61-10 0 0,0-1 1 0 0,-1 1-1 0 0,1 0 0 0 0,0 0 1 0 0,0-1-1 0 0,0 1 1 0 0,0-1-1 0 0,-1 1 1 0 0,1-1-1 0 0,0 1 0 0 0,-1-1 1 0 0,1 0-1 0 0,0 1 1 0 0,-1-1-1 0 0,1 0 1 0 0,0 0-1 0 0,-1 0 0 0 0,-1-1 1 0 0,-39-1 53 0 0,15 0-45 0 0,-382-4-222 0 0,229 0-1488 0 0,116 5 444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28.487"/>
    </inkml:context>
    <inkml:brush xml:id="br0">
      <inkml:brushProperty name="width" value="0.1" units="cm"/>
      <inkml:brushProperty name="height" value="0.1" units="cm"/>
    </inkml:brush>
  </inkml:definitions>
  <inkml:trace contextRef="#ctx0" brushRef="#br0">31 1 5881 0 0,'-31'16'2412'0'0,"80"-17"134"0"0,18 9-1965 0 0,102-1 1 0 0,-60-6-410 0 0,645 9 114 0 0,-54-30-318 0 0,-660 18 177 0 0,-25 2 149 0 0,-20 2 353 0 0,-29 3-890 0 0,0-2 1 0 0,-1-1 0 0 0,1-2-1 0 0,-49-5 1 0 0,41 5-2276 0 0,35-1 1447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28.845"/>
    </inkml:context>
    <inkml:brush xml:id="br0">
      <inkml:brushProperty name="width" value="0.1" units="cm"/>
      <inkml:brushProperty name="height" value="0.1" units="cm"/>
    </inkml:brush>
  </inkml:definitions>
  <inkml:trace contextRef="#ctx0" brushRef="#br0">115 13 6813 0 0,'-29'-4'121'0'0,"-15"0"539"0"0,25 2-312 0 0,-2 0 332 0 0,19 2-303 0 0,12 4-20 0 0,41 19 459 0 0,-24-9-735 0 0,77 28-22 0 0,-71-30-56 0 0,0 1 1 0 0,-1 1-1 0 0,42 26 0 0 0,-72-38 5 0 0,1 0 0 0 0,0 0 1 0 0,-1 0-1 0 0,0 0 0 0 0,1 0 0 0 0,-1 1 1 0 0,0-1-1 0 0,0 1 0 0 0,0 0 0 0 0,-1 0 0 0 0,1-1 1 0 0,-1 1-1 0 0,2 4 0 0 0,-3-6 12 0 0,1 1-1 0 0,-1-1 1 0 0,0 0-1 0 0,0 1 1 0 0,0-1-1 0 0,0 1 1 0 0,0-1-1 0 0,0 0 1 0 0,0 1-1 0 0,0-1 1 0 0,0 1-1 0 0,-1-1 1 0 0,1 0-1 0 0,0 1 1 0 0,-1-1 0 0 0,0 0-1 0 0,1 1 1 0 0,-1-1-1 0 0,0 0 1 0 0,1 0-1 0 0,-1 0 1 0 0,0 1-1 0 0,0-1 1 0 0,0 0-1 0 0,0 0 1 0 0,0 0-1 0 0,0-1 1 0 0,0 1-1 0 0,0 0 1 0 0,-1 0-1 0 0,-1 0 1 0 0,-16 9 164 0 0,-1-2 0 0 0,0 0 0 0 0,-40 9 0 0 0,31-9-166 0 0,-31 13-1 0 0,-69 37-1732 0 0,112-49 863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29.624"/>
    </inkml:context>
    <inkml:brush xml:id="br0">
      <inkml:brushProperty name="width" value="0.1" units="cm"/>
      <inkml:brushProperty name="height" value="0.1" units="cm"/>
    </inkml:brush>
  </inkml:definitions>
  <inkml:trace contextRef="#ctx0" brushRef="#br0">186 48 8165 0 0,'-1'-1'40'0'0,"-1"0"-1"0"0,1 0 1 0 0,0 0 0 0 0,0 0 0 0 0,-1-1 0 0 0,1 1 0 0 0,0-1-1 0 0,0 1 1 0 0,1 0 0 0 0,-1-1 0 0 0,0 0 0 0 0,0 1-1 0 0,1-1 1 0 0,-1 1 0 0 0,1-1 0 0 0,-1 0 0 0 0,1 1 0 0 0,0-1-1 0 0,0-2 1 0 0,0 3 11 0 0,1 0-1 0 0,0 0 1 0 0,0 0-1 0 0,0 0 1 0 0,0 0-1 0 0,0 0 1 0 0,0 0-1 0 0,0 0 1 0 0,0 0-1 0 0,1 0 1 0 0,-1 0-1 0 0,0 1 1 0 0,1-1-1 0 0,-1 1 1 0 0,0-1-1 0 0,1 1 1 0 0,-1-1 0 0 0,0 1-1 0 0,1 0 1 0 0,-1 0-1 0 0,1-1 1 0 0,-1 1-1 0 0,2 0 1 0 0,-1 0-46 0 0,0 0 1 0 0,0-1-1 0 0,0 1 0 0 0,1 0 1 0 0,-1 0-1 0 0,0 0 1 0 0,0 0-1 0 0,0 1 1 0 0,0-1-1 0 0,0 0 1 0 0,0 1-1 0 0,0 0 0 0 0,0-1 1 0 0,3 3-1 0 0,-4-3-4 0 0,-1 0 0 0 0,1 1 0 0 0,-1-1-1 0 0,0 1 1 0 0,1-1 0 0 0,-1 0 0 0 0,0 1-1 0 0,1-1 1 0 0,-1 1 0 0 0,0-1-1 0 0,0 1 1 0 0,1-1 0 0 0,-1 1 0 0 0,0 0-1 0 0,0-1 1 0 0,0 1 0 0 0,0-1 0 0 0,1 1-1 0 0,-1-1 1 0 0,0 1 0 0 0,0 0 0 0 0,-1 1-2 0 0,1-1 0 0 0,0 1 0 0 0,-1 0 0 0 0,1-1 0 0 0,-1 1 0 0 0,1-1 0 0 0,-1 1 0 0 0,0-1 0 0 0,0 0 1 0 0,-1 3-1 0 0,-7 8-36 0 0,-1 0 1 0 0,0-1 0 0 0,-1 0 0 0 0,0-1 0 0 0,-1 0-1 0 0,-18 12 1 0 0,-83 44-362 0 0,95-57 363 0 0,18-9 34 0 0,-1 0 0 0 0,1 0 0 0 0,-1 1 0 0 0,1-1 0 0 0,0 0 0 0 0,-1 0 0 0 0,1 0 0 0 0,-1 1 0 0 0,1-1 0 0 0,0 0 0 0 0,-1 1 0 0 0,1-1 0 0 0,0 0 0 0 0,-1 1 0 0 0,1-1 0 0 0,0 0 0 0 0,0 1 0 0 0,-1-1 0 0 0,1 0 0 0 0,0 1 0 0 0,0-1 0 0 0,0 1 0 0 0,0-1 0 0 0,-1 1 0 0 0,1-1 0 0 0,0 0 0 0 0,0 1 0 0 0,0-1 0 0 0,0 1 0 0 0,0-1 0 0 0,0 1 0 0 0,0 0 0 0 0,1 0 3 0 0,0 0 1 0 0,-1 0 0 0 0,1 0-1 0 0,0 0 1 0 0,-1 0-1 0 0,1 0 1 0 0,0 0-1 0 0,0 0 1 0 0,0-1 0 0 0,0 1-1 0 0,0 0 1 0 0,2 0-1 0 0,42 20 122 0 0,-34-17-104 0 0,177 70-645 0 0,-152-64-847 0 0,-28-9 699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29.952"/>
    </inkml:context>
    <inkml:brush xml:id="br0">
      <inkml:brushProperty name="width" value="0.1" units="cm"/>
      <inkml:brushProperty name="height" value="0.1" units="cm"/>
    </inkml:brush>
  </inkml:definitions>
  <inkml:trace contextRef="#ctx0" brushRef="#br0">2 50 7777 0 0,'-1'-5'-134'0'0,"5"3"-76"0"0,0 2 158 0 0,850-10 1842 0 0,213-16-780 0 0,-963 19-121 0 0,-215 30 637 0 0,52-14-1608 0 0,26-4-1097 0 0,-52 14 0 0 0,81-18 347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30.389"/>
    </inkml:context>
    <inkml:brush xml:id="br0">
      <inkml:brushProperty name="width" value="0.1" units="cm"/>
      <inkml:brushProperty name="height" value="0.1" units="cm"/>
    </inkml:brush>
  </inkml:definitions>
  <inkml:trace contextRef="#ctx0" brushRef="#br0">17 10 6001 0 0,'0'0'24'0'0,"0"-1"1"0"0,0 1-1 0 0,0-1 1 0 0,0 1 0 0 0,0-1-1 0 0,-1 1 1 0 0,1 0-1 0 0,0-1 1 0 0,0 1-1 0 0,0-1 1 0 0,-1 1 0 0 0,1-1-1 0 0,0 1 1 0 0,0 0-1 0 0,-1-1 1 0 0,1 1 0 0 0,0 0-1 0 0,-1-1 1 0 0,1 1-1 0 0,0 0 1 0 0,-1 0 0 0 0,1-1-1 0 0,-1 1 1 0 0,-4 7 635 0 0,0 23-19 0 0,5 5-288 0 0,12 277 1158 0 0,71 562 383 0 0,-67-530-1852 0 0,-22-293-2879 0 0,6-56 1903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25.311"/>
    </inkml:context>
    <inkml:brush xml:id="br0">
      <inkml:brushProperty name="width" value="0.1" units="cm"/>
      <inkml:brushProperty name="height" value="0.1" units="cm"/>
    </inkml:brush>
  </inkml:definitions>
  <inkml:trace contextRef="#ctx0" brushRef="#br0">84 221 7293 0 0,'6'-21'383'0'0,"-1"-1"0"0"0,-1 1 0 0 0,0-1 0 0 0,-2 0 0 0 0,-1-38 1 0 0,1 7 1793 0 0,-3 69-1824 0 0,-2-1 0 0 0,0 1 0 0 0,0-1 0 0 0,-7 15 0 0 0,0 5-97 0 0,-6 24 13 0 0,-34 139 548 0 0,46-177-748 0 0,1 1-1 0 0,-1 38 1 0 0,4-60-69 0 0,0 0 1 0 0,0 1-1 0 0,0-1 1 0 0,0 0-1 0 0,0 0 1 0 0,0 0-1 0 0,0 0 0 0 0,0 0 1 0 0,1 0-1 0 0,-1 1 1 0 0,0-1-1 0 0,0 0 0 0 0,0 0 1 0 0,0 0-1 0 0,0 0 1 0 0,0 0-1 0 0,0 0 1 0 0,0 0-1 0 0,1 0 0 0 0,-1 0 1 0 0,0 1-1 0 0,0-1 1 0 0,0 0-1 0 0,0 0 0 0 0,0 0 1 0 0,1 0-1 0 0,-1 0 1 0 0,0 0-1 0 0,0 0 1 0 0,0 0-1 0 0,0 0 0 0 0,0 0 1 0 0,1 0-1 0 0,-1 0 1 0 0,0 0-1 0 0,0 0 0 0 0,0 0 1 0 0,0 0-1 0 0,0 0 1 0 0,1 0-1 0 0,-1-1 1 0 0,0 1-1 0 0,0 0 0 0 0,0 0 1 0 0,0 0-1 0 0,0 0 1 0 0,0 0-1 0 0,0 0 0 0 0,1 0 1 0 0,-1 0-1 0 0,0 0 1 0 0,0-1-1 0 0,0 1 1 0 0,0 0-1 0 0,0 0 0 0 0,0 0 1 0 0,0 0-1 0 0,0 0 1 0 0,0 0-1 0 0,0-1 0 0 0,0 1 1 0 0,0 0-1 0 0,0 0 1 0 0,0 0-1 0 0,9-9-42 0 0,-1-2-3 0 0,-1-1-1 0 0,0 1 1 0 0,-1-1-1 0 0,0-1 1 0 0,0 1-1 0 0,4-20 1 0 0,18-85-125 0 0,-22 84 138 0 0,1-1 3 0 0,0 1-1 0 0,3 1 1 0 0,25-61 0 0 0,-35 92 27 0 0,1-1 1 0 0,-1 1-1 0 0,1-1 1 0 0,0 1-1 0 0,0-1 0 0 0,-1 1 1 0 0,1-1-1 0 0,0 1 1 0 0,0 0-1 0 0,1 0 0 0 0,-1 0 1 0 0,0-1-1 0 0,0 1 1 0 0,0 0-1 0 0,1 0 0 0 0,-1 1 1 0 0,1-1-1 0 0,-1 0 1 0 0,1 0-1 0 0,-1 1 1 0 0,1-1-1 0 0,-1 1 0 0 0,4-1 1 0 0,-4 1 2 0 0,1 0-1 0 0,0 1 1 0 0,0 0 0 0 0,-1-1 0 0 0,1 1 0 0 0,0 0 0 0 0,-1 0 0 0 0,1 0-1 0 0,-1 0 1 0 0,1 0 0 0 0,-1 0 0 0 0,0 1 0 0 0,1-1 0 0 0,-1 0 0 0 0,0 1-1 0 0,0-1 1 0 0,0 1 0 0 0,0-1 0 0 0,0 1 0 0 0,0-1 0 0 0,0 3 0 0 0,9 17 11 0 0,-2 1 0 0 0,0 0 1 0 0,-1 0-1 0 0,-1 1 1 0 0,4 42-1 0 0,6 21 19 0 0,-10-62-109 0 0,1 6-638 0 0,1 0-1 0 0,2 0 1 0 0,18 41 0 0 0,-27-69 373 0 0,1 0 1 0 0,-1 1-1 0 0,-1-1 1 0 0,1 0-1 0 0,0 0 1 0 0,0 1-1 0 0,-1-1 0 0 0,1 0 1 0 0,-1 1-1 0 0,0 2 1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30.744"/>
    </inkml:context>
    <inkml:brush xml:id="br0">
      <inkml:brushProperty name="width" value="0.1" units="cm"/>
      <inkml:brushProperty name="height" value="0.1" units="cm"/>
    </inkml:brush>
  </inkml:definitions>
  <inkml:trace contextRef="#ctx0" brushRef="#br0">1 61 5513 0 0,'0'-2'17'0'0,"0"0"0"0"0,0 0 0 0 0,1 0 0 0 0,-1 0 0 0 0,0 0 0 0 0,1 0 1 0 0,0 0-1 0 0,-1 0 0 0 0,1 0 0 0 0,0 0 0 0 0,0 1 0 0 0,0-1 1 0 0,0 0-1 0 0,0 1 0 0 0,1-1 0 0 0,-1 1 0 0 0,0-1 0 0 0,1 1 1 0 0,-1-1-1 0 0,1 1 0 0 0,-1 0 0 0 0,1 0 0 0 0,0 0 0 0 0,0 0 0 0 0,-1 0 1 0 0,1 0-1 0 0,0 0 0 0 0,0 1 0 0 0,0-1 0 0 0,0 1 0 0 0,0-1 1 0 0,4 1-1 0 0,7-2 151 0 0,1 1 0 0 0,-1 0-1 0 0,28 3 1 0 0,-23 0-73 0 0,839 4 1892 0 0,-471-9-1613 0 0,554 6 259 0 0,852-5 1387 0 0,-1592 1-1727 0 0,329-11 251 0 0,-502 8-654 0 0,-26 2-167 0 0,-16 2-127 0 0,-100 10-1966 0 0,62-4 1128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31.346"/>
    </inkml:context>
    <inkml:brush xml:id="br0">
      <inkml:brushProperty name="width" value="0.1" units="cm"/>
      <inkml:brushProperty name="height" value="0.1" units="cm"/>
    </inkml:brush>
  </inkml:definitions>
  <inkml:trace contextRef="#ctx0" brushRef="#br0">1 0 6625 0 0,'17'17'148'0'0,"11"7"222"0"0,-13-16-154 0 0,-1-1-1 0 0,1 0 1 0 0,1-1-1 0 0,-1-1 1 0 0,1 0-1 0 0,27 4 0 0 0,104 6 868 0 0,-105-12-808 0 0,786 28 2133 0 0,2-40-1999 0 0,-525 3-380 0 0,-86 3-15 0 0,840-18 727 0 0,2-28 686 0 0,-1026 46-1375 0 0,103-11 222 0 0,-129 12-196 0 0,-9 0-33 0 0,-15-1-34 0 0,-30 0-121 0 0,-69 3-559 0 0,28 0-1829 0 0,-136-15 0 0 0,182 8 1273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31.954"/>
    </inkml:context>
    <inkml:brush xml:id="br0">
      <inkml:brushProperty name="width" value="0.1" units="cm"/>
      <inkml:brushProperty name="height" value="0.1" units="cm"/>
    </inkml:brush>
  </inkml:definitions>
  <inkml:trace contextRef="#ctx0" brushRef="#br0">11 4 5176 0 0,'-5'0'1152'0'0,"5"0"-1124"0"0,0 0 1 0 0,1 0-1 0 0,-1 1 1 0 0,0-1-1 0 0,0 0 1 0 0,1 0-1 0 0,-1 1 0 0 0,0-1 1 0 0,0 0-1 0 0,1 0 1 0 0,-1 1-1 0 0,0-1 1 0 0,0 0-1 0 0,0 1 1 0 0,0-1-1 0 0,1 0 0 0 0,-1 1 1 0 0,0-1-1 0 0,0 0 1 0 0,0 1-1 0 0,0-1 1 0 0,0 0-1 0 0,0 1 1 0 0,0-1-1 0 0,0 0 0 0 0,0 1 1 0 0,0-1-1 0 0,0 1 1 0 0,0-1-1 0 0,0 0 1 0 0,0 1-1 0 0,0-1 1 0 0,0 0-1 0 0,-1 1 1 0 0,1-1-1 0 0,0 0 0 0 0,0 1 1 0 0,0-1-1 0 0,-1 0 1 0 0,1 1-1 0 0,-5-3 852 0 0,3-13 412 0 0,14 114 1230 0 0,1 453-177 0 0,-14-393-2017 0 0,-2-15-65 0 0,-1-62 241 0 0,5 0-1 0 0,13 110 0 0 0,-12-180-354 0 0,-2-5-54 0 0,1-1 0 0 0,0 1 0 0 0,1-1 0 0 0,-1 1 0 0 0,1-1 0 0 0,0 0 1 0 0,1 0-1 0 0,3 7 0 0 0,-12-44-2604 0 0,2 23 1060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32.847"/>
    </inkml:context>
    <inkml:brush xml:id="br0">
      <inkml:brushProperty name="width" value="0.1" units="cm"/>
      <inkml:brushProperty name="height" value="0.1" units="cm"/>
    </inkml:brush>
  </inkml:definitions>
  <inkml:trace contextRef="#ctx0" brushRef="#br0">0 110 8037 0 0,'0'-110'1939'0'0,"16"270"585"0"0,-11 191-1326 0 0,2 13-1603 0 0,-8-262-1266 0 0,0-40-785 0 0,-1-45 1435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33.190"/>
    </inkml:context>
    <inkml:brush xml:id="br0">
      <inkml:brushProperty name="width" value="0.1" units="cm"/>
      <inkml:brushProperty name="height" value="0.1" units="cm"/>
    </inkml:brush>
  </inkml:definitions>
  <inkml:trace contextRef="#ctx0" brushRef="#br0">0 51 5849 0 0,'2'2'124'0'0,"-1"0"0"0"0,0 0 0 0 0,0 0 0 0 0,0 0 0 0 0,0 0 0 0 0,0 0 0 0 0,0 0 1 0 0,0 3-1 0 0,-1-4-74 0 0,1 0 0 0 0,-1 0 1 0 0,0 1-1 0 0,1-1 1 0 0,-1 0-1 0 0,0 0 0 0 0,1 0 1 0 0,-1 0-1 0 0,1 0 0 0 0,0 0 1 0 0,-1 0-1 0 0,1-1 1 0 0,0 1-1 0 0,0 0 0 0 0,-1 0 1 0 0,1 0-1 0 0,0-1 0 0 0,0 1 1 0 0,0 0-1 0 0,0-1 1 0 0,0 1-1 0 0,0-1 0 0 0,0 1 1 0 0,0-1-1 0 0,0 1 1 0 0,0-1-1 0 0,0 0 0 0 0,0 0 1 0 0,0 1-1 0 0,2-1 0 0 0,24 4 241 0 0,1-1 0 0 0,56-1 0 0 0,-20-1-89 0 0,603 0 802 0 0,3-31-339 0 0,-367 14-439 0 0,-228 12-190 0 0,614-44 89 0 0,-638 41-175 0 0,-135 12-1249 0 0,-11 1-111 0 0,36-4 464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34.356"/>
    </inkml:context>
    <inkml:brush xml:id="br0">
      <inkml:brushProperty name="width" value="0.1" units="cm"/>
      <inkml:brushProperty name="height" value="0.1" units="cm"/>
    </inkml:brush>
  </inkml:definitions>
  <inkml:trace contextRef="#ctx0" brushRef="#br0">110 134 6565 0 0,'-11'-5'98'0'0,"-47"-20"1074"0"0,56 25-1131 0 0,-1 0-1 0 0,1-1 1 0 0,0 1 0 0 0,-1 0 0 0 0,1-1-1 0 0,0 0 1 0 0,0 1 0 0 0,-1-1 0 0 0,1 0 0 0 0,-2-2-1 0 0,-3 0 28 0 0,1 1 1066 0 0,11 0-1063 0 0,0 0-36 0 0,-4 1 3 0 0,1 0-1 0 0,0 0 1 0 0,-1 0 0 0 0,1 1 0 0 0,0-1-1 0 0,-1 1 1 0 0,1-1 0 0 0,0 1 0 0 0,0-1-1 0 0,3 1 1 0 0,66-4 58 0 0,227-14-16 0 0,-86 12 11 0 0,-162 7-73 0 0,466 0 106 0 0,459-2-163 0 0,0-32 342 0 0,-876 24-169 0 0,47-2 521 0 0,-169 12-548 0 0,-38 8 1 0 0,-1 0-168 0 0,27-7 6 0 0,2 1-339 0 0,-61 11-1 0 0,94-14 383 0 0,0 0 0 0 0,0 0 0 0 0,0 0 0 0 0,0 0 0 0 0,0 0 0 0 0,1 0 0 0 0,-1 0 0 0 0,0 0-1 0 0,0 0 1 0 0,0 1 0 0 0,0-1 0 0 0,0 0 0 0 0,0 0 0 0 0,0 0 0 0 0,0 0 0 0 0,0 0 0 0 0,0 0 0 0 0,0 0-1 0 0,0 0 1 0 0,0 0 0 0 0,0 0 0 0 0,0 1 0 0 0,0-1 0 0 0,0 0 0 0 0,0 0 0 0 0,-1 0 0 0 0,1 0 0 0 0,0 0-1 0 0,0 0 1 0 0,0 0 0 0 0,0 0 0 0 0,0 0 0 0 0,0 0 0 0 0,0 0 0 0 0,0 0 0 0 0,0 0 0 0 0,0 1 0 0 0,0-1 0 0 0,0 0-1 0 0,0 0 1 0 0,0 0 0 0 0,0 0 0 0 0,-1 0 0 0 0,1 0 0 0 0,0 0 0 0 0,0 0 0 0 0,0 0 0 0 0,0 0 0 0 0,0 0-1 0 0,0 0 1 0 0,0 0 0 0 0,0 0 0 0 0,0 0 0 0 0,0 0 0 0 0,-1 0 0 0 0,1 0 0 0 0,0 0 0 0 0,0 0 0 0 0,0 0-1 0 0,0 0 1 0 0,0 0 0 0 0,11 2-401 0 0,16-2 120 0 0,-27 0 280 0 0,0 0 9 0 0,0 1-1 0 0,0-1 1 0 0,0 0-1 0 0,0 0 1 0 0,0 0 0 0 0,0 0-1 0 0,0 0 1 0 0,0 1-1 0 0,0-1 1 0 0,0 0-1 0 0,0 0 1 0 0,-1 0-1 0 0,1 0 1 0 0,0 0 0 0 0,0 0-1 0 0,0 0 1 0 0,0 1-1 0 0,0-1 1 0 0,0 0-1 0 0,-1 0 1 0 0,1 0-1 0 0,0 0 1 0 0,0 0-1 0 0,0 0 1 0 0,0 0 0 0 0,0 0-1 0 0,-1 0 1 0 0,1 0-1 0 0,0 0 1 0 0,0 0-1 0 0,0 0 1 0 0,0 0-1 0 0,-1 0 1 0 0,1 0 0 0 0,0 0-1 0 0,0 0 1 0 0,0 0-1 0 0,0 0 1 0 0,0 0-1 0 0,-1 0 1 0 0,1 0-1 0 0,0 0 1 0 0,0 0 0 0 0,0 0-1 0 0,0 0 1 0 0,0-1-1 0 0,-1 1 1 0 0,1 0-11 0 0,-1 0-1 0 0,0 0 1 0 0,1 0 0 0 0,-1-1 0 0 0,1 1 0 0 0,-1 0 0 0 0,0 0-1 0 0,1 0 1 0 0,-1 0 0 0 0,1 1 0 0 0,-1-1 0 0 0,0 0 0 0 0,1 0-1 0 0,-1 0 1 0 0,1 0 0 0 0,-1 0 0 0 0,-1 1 0 0 0,2 0 80 0 0,-1 0 0 0 0,0 0 0 0 0,1 0 1 0 0,-1 0-1 0 0,0 0 0 0 0,1 1 1 0 0,-1-1-1 0 0,1 0 0 0 0,-1 0 0 0 0,1 0 1 0 0,0 0-1 0 0,0 1 0 0 0,0-1 1 0 0,-1 0-1 0 0,1 0 0 0 0,0 1 0 0 0,0-1 1 0 0,1 1-1 0 0,-3 26-49 0 0,1-2 12 0 0,2 41 0 0 0,22 141 393 0 0,1 28-67 0 0,-9-89-241 0 0,-2-23-151 0 0,-13-82-78 0 0,0-36 56 0 0,-20-16-78 0 0,-61-30 100 0 0,76 38 35 0 0,1-1 1 0 0,0 1-1 0 0,-1 1 0 0 0,1-1 1 0 0,-1 0-1 0 0,0 1 1 0 0,1 0-1 0 0,-1 0 1 0 0,0 1-1 0 0,0-1 1 0 0,0 1-1 0 0,0 0 1 0 0,-5 1-1 0 0,-7 0-9 0 0,-341 25 54 0 0,230-13 5 0 0,-883 76-56 0 0,481-43-1577 0 0,417-37 875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34.930"/>
    </inkml:context>
    <inkml:brush xml:id="br0">
      <inkml:brushProperty name="width" value="0.1" units="cm"/>
      <inkml:brushProperty name="height" value="0.1" units="cm"/>
    </inkml:brush>
  </inkml:definitions>
  <inkml:trace contextRef="#ctx0" brushRef="#br0">1 19 6625 0 0,'32'-19'3051'0'0,"-30"35"-2760"0"0,-1-1 1 0 0,0 1-1 0 0,-2 22 0 0 0,1-10 7 0 0,-13 214 1315 0 0,1 0-1169 0 0,12-210-716 0 0,2 0 0 0 0,1 0 0 0 0,2-1 0 0 0,10 42 0 0 0,-14-69-7 0 0,-1-4 221 0 0,0 1 1 0 0,0-1-1 0 0,0 0 1 0 0,0 0-1 0 0,0 1 1 0 0,0-1-1 0 0,0 0 1 0 0,0 1-1 0 0,0-1 1 0 0,0 0-1 0 0,0 1 1 0 0,0-1-1 0 0,0 0 1 0 0,1 1-1 0 0,-1-1 1 0 0,0 0-1 0 0,0 0 1 0 0,0 1-1 0 0,0-1 1 0 0,1 0-1 0 0,-1 0 1 0 0,0 1-1 0 0,0-1 1 0 0,1 0-1 0 0,-1 0 1 0 0,0 0-1 0 0,0 1 0 0 0,1-1 1 0 0,-1 0-1 0 0,0 0 1 0 0,0 0-1 0 0,1 0 1 0 0,-1 0-1 0 0,0 0 1 0 0,1 0-1 0 0,0 1 1 0 0,4-2-999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35.271"/>
    </inkml:context>
    <inkml:brush xml:id="br0">
      <inkml:brushProperty name="width" value="0.1" units="cm"/>
      <inkml:brushProperty name="height" value="0.1" units="cm"/>
    </inkml:brush>
  </inkml:definitions>
  <inkml:trace contextRef="#ctx0" brushRef="#br0">26 0 8397 0 0,'0'8'-24'0'0,"-1"-1"0"0"0,0 1 0 0 0,-1-1 0 0 0,-4 12 0 0 0,-3 17 261 0 0,5 6 443 0 0,2 0 0 0 0,2 0 0 0 0,6 50 0 0 0,0 11 339 0 0,-6 183 681 0 0,-1-136-1512 0 0,1-149-192 0 0,3 66 2 0 0,-2-62-158 0 0,0 1-1 0 0,0 0 1 0 0,0 0-1 0 0,1-1 1 0 0,0 1-1 0 0,0-1 1 0 0,0 1-1 0 0,1-1 1 0 0,3 5-1 0 0,-6-10 94 0 0,0 1 0 0 0,0-1-1 0 0,1 0 1 0 0,-1 1 0 0 0,0-1-1 0 0,0 0 1 0 0,0 0 0 0 0,1 1-1 0 0,-1-1 1 0 0,0 0 0 0 0,0 0-1 0 0,1 0 1 0 0,-1 0 0 0 0,0 1-1 0 0,1-1 1 0 0,-1 0 0 0 0,0 0-1 0 0,1 0 1 0 0,-1 0 0 0 0,0 0-1 0 0,1 0 1 0 0,-1 0 0 0 0,0 0-1 0 0,1 0 1 0 0,-1 0 0 0 0,0 0-1 0 0,1 0 1 0 0,-1 0 0 0 0,0 0-1 0 0,1 0 1 0 0,-1 0 0 0 0,0 0-1 0 0,1 0 1 0 0,-1 0-1 0 0,0 0 1 0 0,0 0 0 0 0,1-1-1 0 0,-1 1 1 0 0,0 0 0 0 0,1 0-1 0 0,-1 0 1 0 0,0-1 0 0 0,0 1-1 0 0,1 0 1 0 0,-1 0 0 0 0,0-1-1 0 0,0 1 1 0 0,3-3-353 0 0,4-3-889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35.626"/>
    </inkml:context>
    <inkml:brush xml:id="br0">
      <inkml:brushProperty name="width" value="0.1" units="cm"/>
      <inkml:brushProperty name="height" value="0.1" units="cm"/>
    </inkml:brush>
  </inkml:definitions>
  <inkml:trace contextRef="#ctx0" brushRef="#br0">37 0 7293 0 0,'-7'54'2037'0'0,"-1"13"-375"0"0,-1 100 0 0 0,7-82-978 0 0,-9 320 250 0 0,11-389-1380 0 0,1 0 0 0 0,0 0 0 0 0,0 0 0 0 0,2 0 0 0 0,8 28 0 0 0,-11-43 361 0 0,0-1 0 0 0,0 1 1 0 0,1 0-1 0 0,-1-1 1 0 0,0 1-1 0 0,1-1 0 0 0,-1 1 1 0 0,0-1-1 0 0,1 1 1 0 0,-1-1-1 0 0,0 0 0 0 0,1 1 1 0 0,-1-1-1 0 0,1 1 0 0 0,-1-1 1 0 0,1 0-1 0 0,-1 1 1 0 0,1-1-1 0 0,-1 0 0 0 0,1 0 1 0 0,-1 1-1 0 0,2-1 1 0 0,4 1-1101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35.981"/>
    </inkml:context>
    <inkml:brush xml:id="br0">
      <inkml:brushProperty name="width" value="0.1" units="cm"/>
      <inkml:brushProperty name="height" value="0.1" units="cm"/>
    </inkml:brush>
  </inkml:definitions>
  <inkml:trace contextRef="#ctx0" brushRef="#br0">22 30 8365 0 0,'1'1'42'0'0,"0"0"0"0"0,0-1 0 0 0,0 1 0 0 0,-1 0 0 0 0,1 0 0 0 0,0 0 0 0 0,-1 1 0 0 0,1-1 0 0 0,0 0 0 0 0,-1 0 0 0 0,1 0 0 0 0,-1 0 0 0 0,0 1 0 0 0,1-1 0 0 0,-1 0 0 0 0,0 0 0 0 0,0 1 0 0 0,0-1 1 0 0,0 0-1 0 0,0 2 0 0 0,-3 33 658 0 0,0-16-175 0 0,0 152 1836 0 0,-10 144-932 0 0,5-87-2703 0 0,8-214 615 0 0,0-14 646 0 0,0-1-35 0 0,-1 1 0 0 0,1-1 0 0 0,0 0 0 0 0,0 0-1 0 0,0 0 1 0 0,0 1 0 0 0,0-1 0 0 0,0 0 0 0 0,0 0 0 0 0,0 0-1 0 0,0 1 1 0 0,0-1 0 0 0,0 0 0 0 0,0 0 0 0 0,0 0 0 0 0,0 1-1 0 0,0-1 1 0 0,0 0 0 0 0,0 0 0 0 0,0 0 0 0 0,0 1-1 0 0,0-1 1 0 0,0 0 0 0 0,0 0 0 0 0,0 0 0 0 0,1 0 0 0 0,-1 1-1 0 0,0-1 1 0 0,0 0 0 0 0,0 0 0 0 0,0 0 0 0 0,0 0 0 0 0,1 1-1 0 0,-1-1 1 0 0,0 0 0 0 0,0 0 0 0 0,0 0 0 0 0,0 0 0 0 0,1 0-1 0 0,-1 0 1 0 0,0 0 0 0 0,0 0 0 0 0,0 0 0 0 0,1 1 0 0 0,-1-1-1 0 0,0 0 1 0 0,0 0 0 0 0,0 0 0 0 0,1 0 0 0 0,-1 0 0 0 0,0 0-1 0 0,0 0 1 0 0,0 0 0 0 0,1-1 0 0 0,-1 1 0 0 0,0 0 0 0 0,0 0-1 0 0,0 0 1 0 0,1 0 0 0 0,-1 0 0 0 0,6-4-1298 0 0</inkml:trace>
  <inkml:trace contextRef="#ctx0" brushRef="#br0" timeOffset="1">633 1 9061 0 0,'1'17'491'0'0,"-1"-2"218"0"0,0-1 0 0 0,-5 26 0 0 0,-30 225 3107 0 0,-4 22-2856 0 0,33-255-1126 0 0,1 1 1 0 0,-1 36 0 0 0,6-67 197 0 0,2 17-1291 0 0,-1-19 1166 0 0,-1 1 0 0 0,0-1 0 0 0,0 0 1 0 0,1 1-1 0 0,-1-1 0 0 0,0 0 0 0 0,0 1 0 0 0,1-1 1 0 0,-1 0-1 0 0,0 1 0 0 0,1-1 0 0 0,-1 0 0 0 0,0 0 0 0 0,1 0 1 0 0,-1 1-1 0 0,0-1 0 0 0,1 0 0 0 0,-1 0 0 0 0,1 0 1 0 0,-1 0-1 0 0,0 0 0 0 0,1 1 0 0 0,-1-1 0 0 0,1 0 1 0 0,-1 0-1 0 0,0 0 0 0 0,1 0 0 0 0,-1 0 0 0 0,1-1 1 0 0,-1 1-1 0 0,1 0 0 0 0,-1 0 0 0 0,0 0 0 0 0,1 0 0 0 0,-1 0 1 0 0,0 0-1 0 0,1-1 0 0 0,-1 1 0 0 0,1 0 0 0 0,-1 0 1 0 0,0-1-1 0 0,1 1 0 0 0,12-5-1119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25.639"/>
    </inkml:context>
    <inkml:brush xml:id="br0">
      <inkml:brushProperty name="width" value="0.1" units="cm"/>
      <inkml:brushProperty name="height" value="0.1" units="cm"/>
    </inkml:brush>
  </inkml:definitions>
  <inkml:trace contextRef="#ctx0" brushRef="#br0">84 210 8001 0 0,'-14'-21'487'0'0,"0"0"1"0"0,2 0 0 0 0,0-1-1 0 0,-13-38 1 0 0,24 56-312 0 0,0 0 0 0 0,-1 1 0 0 0,2-1 0 0 0,-1 0 0 0 0,0 0 0 0 0,1 0 0 0 0,0 1 0 0 0,0-7 0 0 0,0 9-125 0 0,0 0 0 0 0,0 0 0 0 0,1-1 0 0 0,-1 1 0 0 0,0 0 0 0 0,1 0 0 0 0,-1 0 0 0 0,0 0 0 0 0,1 0 0 0 0,-1 0 0 0 0,1 0 0 0 0,0 0 0 0 0,-1 0 0 0 0,1 1 0 0 0,0-1 0 0 0,0 0 0 0 0,-1 0 0 0 0,1 1 0 0 0,0-1 0 0 0,0 0 0 0 0,0 1 0 0 0,0-1 0 0 0,0 1 0 0 0,0-1 0 0 0,0 1 0 0 0,0-1 0 0 0,0 1 0 0 0,0 0 0 0 0,0-1 0 0 0,0 1 0 0 0,1 0 0 0 0,-1 0 0 0 0,2 0 0 0 0,9-1 61 0 0,-1 2 0 0 0,1-1 0 0 0,0 1 0 0 0,0 1 0 0 0,20 5 0 0 0,-25-5-310 0 0,0 1 1 0 0,-1-1 0 0 0,0 1 0 0 0,1 0 0 0 0,-1 1 0 0 0,0-1 0 0 0,-1 1 0 0 0,1 0 0 0 0,-1 0 0 0 0,0 1 0 0 0,7 6 0 0 0,0 7-1238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36.321"/>
    </inkml:context>
    <inkml:brush xml:id="br0">
      <inkml:brushProperty name="width" value="0.1" units="cm"/>
      <inkml:brushProperty name="height" value="0.1" units="cm"/>
    </inkml:brush>
  </inkml:definitions>
  <inkml:trace contextRef="#ctx0" brushRef="#br0">61 0 8429 0 0,'-2'44'1846'0'0,"-9"50"1"0"0,0 2-221 0 0,1 143-33 0 0,3-53-2513 0 0,7-181 646 0 0,-1-1 0 0 0,0 0 0 0 0,0 0 0 0 0,0 1 0 0 0,0-1 0 0 0,-1 0 0 0 0,0 0 0 0 0,0 0 0 0 0,-2 3 0 0 0,-1 3-1078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36.649"/>
    </inkml:context>
    <inkml:brush xml:id="br0">
      <inkml:brushProperty name="width" value="0.1" units="cm"/>
      <inkml:brushProperty name="height" value="0.1" units="cm"/>
    </inkml:brush>
  </inkml:definitions>
  <inkml:trace contextRef="#ctx0" brushRef="#br0">0 84 6813 0 0,'97'-17'1001'0'0,"1"4"0"0"0,138-2 1 0 0,-151 12-618 0 0,779-19 2406 0 0,770 15-2257 0 0,-1403 1-1835 0 0,-221 6 728 0 0,-29 4-2215 0 0,-7-2 1635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37.008"/>
    </inkml:context>
    <inkml:brush xml:id="br0">
      <inkml:brushProperty name="width" value="0.1" units="cm"/>
      <inkml:brushProperty name="height" value="0.1" units="cm"/>
    </inkml:brush>
  </inkml:definitions>
  <inkml:trace contextRef="#ctx0" brushRef="#br0">140 91 8101 0 0,'-126'21'-431'0'0,"126"-21"434"0"0,-1 0 0 0 0,0 0 0 0 0,0 0 1 0 0,1 0-1 0 0,-1 0 0 0 0,0 1 0 0 0,0-1 0 0 0,1 0 0 0 0,-1 1 0 0 0,0-1 0 0 0,0 0 1 0 0,1 1-1 0 0,-1-1 0 0 0,1 1 0 0 0,-1-1 0 0 0,0 1 0 0 0,1-1 0 0 0,-1 1 0 0 0,9 5 217 0 0,27-1 186 0 0,321-4 620 0 0,-240-4-787 0 0,534-11 1295 0 0,1000-34-336 0 0,-876-14-1420 0 0,-753 60-135 0 0,-24 2-568 0 0,-35 4-409 0 0,-1 1 597 0 0,-8 0-123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37.332"/>
    </inkml:context>
    <inkml:brush xml:id="br0">
      <inkml:brushProperty name="width" value="0.1" units="cm"/>
      <inkml:brushProperty name="height" value="0.1" units="cm"/>
    </inkml:brush>
  </inkml:definitions>
  <inkml:trace contextRef="#ctx0" brushRef="#br0">214 64 6813 0 0,'-190'38'381'0'0,"167"-34"-154"0"0,161-9 972 0 0,1637-77-262 0 0,-1671 80-1020 0 0,327-11-1235 0 0,-362 10 619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42.363"/>
    </inkml:context>
    <inkml:brush xml:id="br0">
      <inkml:brushProperty name="width" value="0.1" units="cm"/>
      <inkml:brushProperty name="height" value="0.1" units="cm"/>
    </inkml:brush>
  </inkml:definitions>
  <inkml:trace contextRef="#ctx0" brushRef="#br0">1 16 6625 0 0,'0'-15'333'0'0,"4"14"703"0"0,2 3-553 0 0,296 5 172 0 0,-62 0-561 0 0,455 15 43 0 0,283 0-142 0 0,-873-21 10 0 0,-34 0 24 0 0,137-16 1 0 0,-205 15 2 0 0,0-1 1 0 0,0 1 0 0 0,-1-1 0 0 0,1 1 0 0 0,0-1-1 0 0,-1 0 1 0 0,6-3 0 0 0,-8 4-28 0 0,0 0 0 0 0,0 0 0 0 0,0 0 0 0 0,0 0 0 0 0,0 0 1 0 0,0 0-1 0 0,0-1 0 0 0,0 1 0 0 0,0 0 0 0 0,0 0 0 0 0,0 0 0 0 0,0 0 0 0 0,0 0 0 0 0,0 0 0 0 0,0 0 0 0 0,0-1 0 0 0,0 1 1 0 0,0 0-1 0 0,0 0 0 0 0,0 0 0 0 0,0 0 0 0 0,0 0 0 0 0,0 0 0 0 0,0 0 0 0 0,0 0 0 0 0,0-1 0 0 0,0 1 0 0 0,0 0 0 0 0,0 0 1 0 0,0 0-1 0 0,0 0 0 0 0,-1 0 0 0 0,1 0 0 0 0,0 0 0 0 0,0 0 0 0 0,0 0 0 0 0,0 0 0 0 0,0-1 0 0 0,0 1 0 0 0,0 0 0 0 0,0 0 1 0 0,0 0-1 0 0,-1 0 0 0 0,1 0 0 0 0,0 0 0 0 0,0 0 0 0 0,0 0 0 0 0,0 0 0 0 0,0 0 0 0 0,0 0 0 0 0,0 0 0 0 0,-1 0 1 0 0,-16-3 190 0 0,3 2-182 0 0,1 0-1 0 0,-1 1 1 0 0,0 1 0 0 0,1 1-1 0 0,-1-1 1 0 0,1 2-1 0 0,-18 5 1 0 0,31-8-14 0 0,-1 1 1 0 0,0-1 0 0 0,0 0-1 0 0,0 1 1 0 0,0-1-1 0 0,0 1 1 0 0,0-1-1 0 0,1 1 1 0 0,-1-1 0 0 0,0 1-1 0 0,0 0 1 0 0,1-1-1 0 0,-1 1 1 0 0,0 0-1 0 0,1 0 1 0 0,-1-1-1 0 0,1 1 1 0 0,-1 0 0 0 0,1 0-1 0 0,-1 0 1 0 0,1 0-1 0 0,0 0 1 0 0,-1 0-1 0 0,1 0 1 0 0,0 0-1 0 0,0 0 1 0 0,0 0 0 0 0,0 0-1 0 0,0 0 1 0 0,0 0-1 0 0,0-1 1 0 0,0 1-1 0 0,0 0 1 0 0,0 0 0 0 0,0 0-1 0 0,1 0 1 0 0,-1 0-1 0 0,0 0 1 0 0,1 0-1 0 0,-1 0 1 0 0,1 1-1 0 0,3 6 6 0 0,0-1-1 0 0,0 0 1 0 0,1-1-1 0 0,6 8 1 0 0,-5-6 14 0 0,-1 0 38 0 0,0 0 1 0 0,0 1 0 0 0,0 0-1 0 0,-1 0 1 0 0,-1 0 0 0 0,0 1-1 0 0,4 17 1 0 0,6 72 314 0 0,-10-67-296 0 0,21 381 119 0 0,-20-328-278 0 0,-8-18-660 0 0,0-10-2562 0 0,4-54 2588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42.702"/>
    </inkml:context>
    <inkml:brush xml:id="br0">
      <inkml:brushProperty name="width" value="0.1" units="cm"/>
      <inkml:brushProperty name="height" value="0.1" units="cm"/>
    </inkml:brush>
  </inkml:definitions>
  <inkml:trace contextRef="#ctx0" brushRef="#br0">36 0 6001 0 0,'-2'0'62'0'0,"1"0"0"0"0,-1 0 0 0 0,1 1 1 0 0,-1-1-1 0 0,1 0 0 0 0,-1 1 1 0 0,1-1-1 0 0,-1 1 0 0 0,1-1 1 0 0,-1 1-1 0 0,1 0 0 0 0,-1 0 0 0 0,1-1 1 0 0,0 1-1 0 0,0 0 0 0 0,-1 0 1 0 0,1 0-1 0 0,0 1 0 0 0,0-1 0 0 0,0 0 1 0 0,0 0-1 0 0,0 0 0 0 0,0 1 1 0 0,0 1-1 0 0,0 0 36 0 0,0-1 0 0 0,1 1 0 0 0,0-1-1 0 0,0 1 1 0 0,0 0 0 0 0,0-1 0 0 0,0 1 0 0 0,0-1 0 0 0,1 1 0 0 0,-1-1 0 0 0,1 1-1 0 0,0-1 1 0 0,1 5 0 0 0,4 4 89 0 0,0 1 1 0 0,0-1-1 0 0,1-1 0 0 0,0 1 0 0 0,11 11 1 0 0,-12-15-237 0 0,1 0 1 0 0,0 0 0 0 0,1-1-1 0 0,-1 0 1 0 0,1-1 0 0 0,0 1-1 0 0,1-1 1 0 0,-1-1 0 0 0,1 0-1 0 0,0 0 1 0 0,0-1 0 0 0,0 0-1 0 0,1 0 1 0 0,14 2 0 0 0,-17-4-4 0 0,1-1 0 0 0,0 0 1 0 0,0 0-1 0 0,0 0 0 0 0,-1-1 0 0 0,1-1 1 0 0,0 1-1 0 0,-1-1 0 0 0,1 0 0 0 0,-1-1 1 0 0,0 1-1 0 0,1-2 0 0 0,-1 1 0 0 0,-1-1 0 0 0,1 0 1 0 0,-1 0-1 0 0,1-1 0 0 0,7-7 0 0 0,-9 7 91 0 0,-2 1 1 0 0,1 0-1 0 0,0-1 0 0 0,-1 0 0 0 0,0 0 0 0 0,0 0 0 0 0,3-7 0 0 0,-5 9 18 0 0,0 1 0 0 0,0 0 0 0 0,0-1 0 0 0,-1 1 0 0 0,1-1 0 0 0,-1 1 0 0 0,1 0 1 0 0,-1-1-1 0 0,0 1 0 0 0,0-1 0 0 0,0 1 0 0 0,0-1 0 0 0,-1 1 0 0 0,1-1 0 0 0,-1 1 0 0 0,1-1 0 0 0,-1 1 0 0 0,0-1 0 0 0,-2-3 1 0 0,-1 4 94 0 0,-1 9-201 0 0,-2 15-319 0 0,5-15 232 0 0,-2 3-181 0 0,-1 1 1 0 0,0-1 0 0 0,-6 10-1 0 0,-3 0-317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43.203"/>
    </inkml:context>
    <inkml:brush xml:id="br0">
      <inkml:brushProperty name="width" value="0.1" units="cm"/>
      <inkml:brushProperty name="height" value="0.1" units="cm"/>
    </inkml:brush>
  </inkml:definitions>
  <inkml:trace contextRef="#ctx0" brushRef="#br0">6 929 5881 0 0,'-3'-3'63'0'0,"5"5"540"0"0,-2-2-577 0 0,-1 0-1 0 0,1-1 0 0 0,0 1 1 0 0,0 0-1 0 0,0 0 0 0 0,0 0 1 0 0,0 0-1 0 0,0 0 0 0 0,-1 0 1 0 0,1 0-1 0 0,0 0 0 0 0,0 0 1 0 0,0 0-1 0 0,0 1 0 0 0,0-1 0 0 0,0 0 1 0 0,-1 0-1 0 0,1 0 0 0 0,0 0 1 0 0,0 0-1 0 0,0 0 0 0 0,0 0 1 0 0,0 0-1 0 0,0 0 0 0 0,0 0 1 0 0,-1 0-1 0 0,1 0 0 0 0,0 1 1 0 0,0-1-1 0 0,0 0 0 0 0,0 0 0 0 0,0 0 1 0 0,0 0-1 0 0,0 0 0 0 0,0 0 1 0 0,0 0-1 0 0,0 1 0 0 0,0-1 1 0 0,0 0-1 0 0,0 0 0 0 0,0 0 1 0 0,0 0-1 0 0,0 0 0 0 0,0 0 1 0 0,0 1-1 0 0,0-1 0 0 0,0 0 1 0 0,0 0-1 0 0,0 0 0 0 0,0 0 0 0 0,0 0 1 0 0,0 0-1 0 0,0 1 0 0 0,0-1 1 0 0,0 0-1 0 0,0 0 0 0 0,0 0 1 0 0,0 0-1 0 0,0 0 0 0 0,0 0 1 0 0,0 0-1 0 0,1 1 0 0 0,-1-1 1 0 0,0 0-1 0 0,0 0 0 0 0,0 0 0 0 0,0 0 1 0 0,0 0-1 0 0,0-2 202 0 0,0 0 0 0 0,0-1 0 0 0,0 1 0 0 0,0 0 1 0 0,1 0-1 0 0,-1-1 0 0 0,1 1 0 0 0,-1 0 0 0 0,2-4 0 0 0,44-150 845 0 0,-43 145-1029 0 0,16-64-39 0 0,18-133 1 0 0,-29 132-3 0 0,1-13 11 0 0,-1-137-1 0 0,-9 221-13 0 0,-1-29-31 0 0,1 32 34 0 0,1 1 1 0 0,0-1-1 0 0,0 0 0 0 0,-1 0 1 0 0,1 1-1 0 0,-1-1 1 0 0,1 1-1 0 0,-1-1 0 0 0,0 0 1 0 0,0 1-1 0 0,0-1 0 0 0,1 1 1 0 0,-1 0-1 0 0,-3-3 0 0 0,3 6-47 0 0,-1 0-1 0 0,1 1 1 0 0,0-1 0 0 0,0 1-1 0 0,0-1 1 0 0,0 1-1 0 0,1-1 1 0 0,-1 1-1 0 0,1 0 1 0 0,-1 3-1 0 0,0-5-163 0 0,1 0 0 0 0,-1 0-1 0 0,0 0 1 0 0,1 0 0 0 0,-1 0 0 0 0,0-1-1 0 0,0 1 1 0 0,0 0 0 0 0,0 0-1 0 0,0-1 1 0 0,0 1 0 0 0,0 0 0 0 0,0-1-1 0 0,0 1 1 0 0,0-1 0 0 0,0 0-1 0 0,0 1 1 0 0,0-1 0 0 0,0 0 0 0 0,-2 1-1 0 0,-2 0-516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43.545"/>
    </inkml:context>
    <inkml:brush xml:id="br0">
      <inkml:brushProperty name="width" value="0.1" units="cm"/>
      <inkml:brushProperty name="height" value="0.1" units="cm"/>
    </inkml:brush>
  </inkml:definitions>
  <inkml:trace contextRef="#ctx0" brushRef="#br0">2189 18 5849 0 0,'0'0'27'0'0,"0"0"1"0"0,1 0 0 0 0,-1 1 0 0 0,0-1 0 0 0,1 0 0 0 0,-1 0 0 0 0,0 0 0 0 0,1 0 0 0 0,-1 0 0 0 0,0 0-1 0 0,1 0 1 0 0,-1 1 0 0 0,0-1 0 0 0,0 0 0 0 0,1 0 0 0 0,-1 0 0 0 0,0 0 0 0 0,1 0 0 0 0,-1-1 0 0 0,0 1-1 0 0,1 0 1 0 0,-1 0 0 0 0,0 0 0 0 0,1 0 0 0 0,-1 0 0 0 0,0 0 0 0 0,1 0 0 0 0,-1-1 0 0 0,0 1 0 0 0,0 0-1 0 0,1 0 1 0 0,-1 0 0 0 0,1-1 0 0 0,-1 1-10 0 0,0 0 0 0 0,0-1 0 0 0,0 1 0 0 0,0 0 1 0 0,0 0-1 0 0,0 0 0 0 0,0-1 0 0 0,0 1 0 0 0,0 0 0 0 0,0 0 0 0 0,0 0 0 0 0,0-1 0 0 0,0 1 0 0 0,0 0 0 0 0,0 0 1 0 0,-1 0-1 0 0,1-1 0 0 0,0 1 0 0 0,0 0 0 0 0,0 0 0 0 0,0 0 0 0 0,0 0 0 0 0,0-1 0 0 0,0 1 0 0 0,-1 0 0 0 0,1 0 1 0 0,0 0-1 0 0,0 0 0 0 0,0 0 0 0 0,0 0 0 0 0,0-1 0 0 0,-1 1 0 0 0,1 0 0 0 0,0 0 0 0 0,0 0 0 0 0,0 0 1 0 0,-1 0-1 0 0,1 0 0 0 0,0 0 0 0 0,0 0 0 0 0,0 0 0 0 0,-1 0 0 0 0,1 0 0 0 0,0 0 0 0 0,0 0 0 0 0,0 0 0 0 0,-1 0 1 0 0,1 0-1 0 0,0 0 0 0 0,0 0 0 0 0,0 0 0 0 0,-1 0 0 0 0,1 1 0 0 0,-506 25 548 0 0,87-1-642 0 0,-216-17 258 0 0,30-1 720 0 0,577-8-819 0 0,41-4 76 0 0,46-5 5 0 0,11-1-232 0 0,322-39-2705 0 0,-377 49 2137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0:43.884"/>
    </inkml:context>
    <inkml:brush xml:id="br0">
      <inkml:brushProperty name="width" value="0.1" units="cm"/>
      <inkml:brushProperty name="height" value="0.1" units="cm"/>
    </inkml:brush>
  </inkml:definitions>
  <inkml:trace contextRef="#ctx0" brushRef="#br0">260 24 5088 0 0,'0'0'332'0'0,"-3"-4"-149"0"0,-8-12-29 0 0,9 12 1111 0 0,1 6-1309 0 0,0-1 41 0 0,-1 1-1 0 0,1-1 1 0 0,0 1-1 0 0,0-1 0 0 0,-1 0 1 0 0,1 1-1 0 0,-1-1 1 0 0,1 0-1 0 0,-3 1 0 0 0,-6 6 19 0 0,-22 23 16 0 0,-2-2-1 0 0,-1-2 1 0 0,-65 41-1 0 0,99-68 1 0 0,0 0-1 0 0,0 1 1 0 0,0-1-1 0 0,0 1 1 0 0,0-1 0 0 0,0 1-1 0 0,1 0 1 0 0,-1-1-1 0 0,0 1 1 0 0,0 0-1 0 0,1-1 1 0 0,-1 1-1 0 0,0 0 1 0 0,1 0-1 0 0,-1 0 1 0 0,1 0-1 0 0,-1-1 1 0 0,1 1-1 0 0,-1 0 1 0 0,1 2 0 0 0,5 18 648 0 0,-2-14-648 0 0,80 170 268 0 0,-61-138-772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01.460"/>
    </inkml:context>
    <inkml:brush xml:id="br0">
      <inkml:brushProperty name="width" value="0.1" units="cm"/>
      <inkml:brushProperty name="height" value="0.1" units="cm"/>
    </inkml:brush>
  </inkml:definitions>
  <inkml:trace contextRef="#ctx0" brushRef="#br0">1 11 7101 0 0,'1'-10'118'0'0,"-2"18"508"0"0,1-3-415 0 0,0 1 1 0 0,0-1 0 0 0,1 1-1 0 0,-1-1 1 0 0,1 0 0 0 0,3 10-1 0 0,2 9 175 0 0,2 57 779 0 0,-2 103 0 0 0,-5-59-255 0 0,4 12-104 0 0,30 457 588 0 0,-19-501-1310 0 0,-13-81-158 0 0,0-1 1 0 0,1 1-1 0 0,0-1 0 0 0,1-1 1 0 0,11 20-1 0 0,-16-29-33 0 0,1 1-1 0 0,-1-1 1 0 0,1 0 0 0 0,0 0 0 0 0,-1 0-1 0 0,1 0 1 0 0,0 0 0 0 0,0-1 0 0 0,0 1-1 0 0,-1 0 1 0 0,1 0 0 0 0,0 0-1 0 0,0-1 1 0 0,0 1 0 0 0,1 0 0 0 0,-1-1-1 0 0,0 1 1 0 0,0-1 0 0 0,0 1 0 0 0,0-1-1 0 0,0 0 1 0 0,1 0 0 0 0,-1 1-1 0 0,0-1 1 0 0,0 0 0 0 0,1 0 0 0 0,-1 0-1 0 0,0 0 1 0 0,0 0 0 0 0,1 0-1 0 0,-1-1 1 0 0,0 1 0 0 0,0 0 0 0 0,0-1-1 0 0,0 1 1 0 0,1-1 0 0 0,-1 1 0 0 0,0-1-1 0 0,0 1 1 0 0,0-1 0 0 0,0 0-1 0 0,0 0 1 0 0,0 1 0 0 0,0-1 0 0 0,0 0-1 0 0,-1 0 1 0 0,1 0 0 0 0,1-2 0 0 0,6-6-1082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27.268"/>
    </inkml:context>
    <inkml:brush xml:id="br0">
      <inkml:brushProperty name="width" value="0.1" units="cm"/>
      <inkml:brushProperty name="height" value="0.1" units="cm"/>
    </inkml:brush>
  </inkml:definitions>
  <inkml:trace contextRef="#ctx0" brushRef="#br0">17 63 6189 0 0,'4'-15'2104'0'0,"0"-17"603"0"0,-4 32-2624 0 0,0-1 0 0 0,0 0 0 0 0,0 1 0 0 0,0-1 0 0 0,0 0 0 0 0,1 1 0 0 0,-1-1 0 0 0,0 0 0 0 0,0 1 0 0 0,0-1 0 0 0,0 1 0 0 0,1-1 0 0 0,-1 0 0 0 0,0 1 0 0 0,1-1 0 0 0,-1 1 0 0 0,0-1-1 0 0,1 1 1 0 0,-1-1 0 0 0,1 1 0 0 0,-1-1 0 0 0,1 1 0 0 0,-1 0 0 0 0,1-1 0 0 0,-1 1 0 0 0,1-1 0 0 0,-1 1 0 0 0,1 0 0 0 0,0 0 0 0 0,0-1 0 0 0,0 2-21 0 0,-1 0 1 0 0,1-1 0 0 0,-1 1-1 0 0,0 0 1 0 0,1 0-1 0 0,-1-1 1 0 0,0 1-1 0 0,0 0 1 0 0,1 0-1 0 0,-1 0 1 0 0,0 0 0 0 0,0 0-1 0 0,0-1 1 0 0,0 1-1 0 0,0 0 1 0 0,0 0-1 0 0,0 0 1 0 0,-1 0-1 0 0,1 1 1 0 0,-5 22 320 0 0,3-16-217 0 0,-21 298 1202 0 0,18-196-1091 0 0,1 158 16 0 0,4-205-287 0 0,7-42 16 0 0,-3-17-2 0 0,-2-13 34 0 0,-2 5-61 0 0,1 0 1 0 0,0 0 0 0 0,0 0 0 0 0,0 0-1 0 0,0 0 1 0 0,1 1 0 0 0,3-7 0 0 0,7-21-1804 0 0,0 2-4844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02.129"/>
    </inkml:context>
    <inkml:brush xml:id="br0">
      <inkml:brushProperty name="width" value="0.1" units="cm"/>
      <inkml:brushProperty name="height" value="0.1" units="cm"/>
    </inkml:brush>
  </inkml:definitions>
  <inkml:trace contextRef="#ctx0" brushRef="#br0">23 78 7421 0 0,'-15'-3'108'0'0,"7"3"553"0"0,10 1-584 0 0,0 1 0 0 0,1-1 0 0 0,-1 0 0 0 0,0 0-1 0 0,0 0 1 0 0,0-1 0 0 0,1 1 0 0 0,-1 0 0 0 0,0-1 0 0 0,1 1 0 0 0,-1-1-1 0 0,3 0 1 0 0,-3 0-30 0 0,76 7 327 0 0,1-4 1 0 0,102-10-1 0 0,-117 4-321 0 0,471-35 254 0 0,-186 11-237 0 0,-258 19-94 0 0,77-3 223 0 0,-157 13 5 0 0,-10 3 182 0 0,-14 9 369 0 0,4-5-684 0 0,-4 8 34 0 0,0-1 0 0 0,1 2 0 0 0,1 0 0 0 0,1 0 0 0 0,0 1 0 0 0,1 0 0 0 0,1 1 0 0 0,1 0 0 0 0,1 0 0 0 0,1 0 0 0 0,1 1 0 0 0,0 0-1 0 0,1 0 1 0 0,1 35 0 0 0,3-9 135 0 0,11 84 1 0 0,19 47 139 0 0,-5-42-96 0 0,-11-41-148 0 0,2 99 1 0 0,-15-64-14 0 0,-20 172 0 0 0,16-272-116 0 0,0-1 5 0 0,0-22 67 0 0,1-8 83 0 0,-1-6-165 0 0,1 1 0 0 0,-2-1 1 0 0,1 1-1 0 0,-1 0 0 0 0,0 0 0 0 0,0 0 0 0 0,-1 0 0 0 0,0 1 0 0 0,0-1 0 0 0,0 1 1 0 0,-1 0-1 0 0,-7-7 0 0 0,1 2-47 0 0,-1 1 0 0 0,1 1 0 0 0,-1 0 0 0 0,0 0 0 0 0,-14-5 0 0 0,6 5 7 0 0,0 1-1 0 0,0 1 1 0 0,-1 1 0 0 0,0 0 0 0 0,1 2 0 0 0,-2 0 0 0 0,-39 1 0 0 0,-151 20-8 0 0,187-15 48 0 0,-30 6-22 0 0,-1 2 0 0 0,2 3 0 0 0,0 2 1 0 0,1 3-1 0 0,0 2 0 0 0,-95 53 0 0 0,122-60-74 0 0,18-11-65 0 0,0 1 1 0 0,0 1-1 0 0,0-1 0 0 0,0 1 0 0 0,1 1 1 0 0,-1-1-1 0 0,1 1 0 0 0,1 1 1 0 0,-8 8-1 0 0,14-15 110 0 0,-1 0 0 0 0,1 1 0 0 0,0-1-1 0 0,0 0 1 0 0,0 1 0 0 0,0-1 0 0 0,0 0 0 0 0,0 1 0 0 0,-1-1 0 0 0,1 0 0 0 0,0 1 0 0 0,0-1-1 0 0,0 0 1 0 0,0 1 0 0 0,0-1 0 0 0,0 1 0 0 0,1-1 0 0 0,-1 0 0 0 0,0 1 0 0 0,0-1 0 0 0,0 0-1 0 0,0 1 1 0 0,0-1 0 0 0,0 0 0 0 0,1 0 0 0 0,-1 1 0 0 0,0-1 0 0 0,0 0 0 0 0,0 1 0 0 0,1-1-1 0 0,-1 0 1 0 0,0 0 0 0 0,0 1 0 0 0,1-1 0 0 0,-1 0 0 0 0,0 0 0 0 0,1 0 0 0 0,-1 1 0 0 0,0-1-1 0 0,1 0 1 0 0,-1 0 0 0 0,0 0 0 0 0,1 0 0 0 0,-1 0 0 0 0,0 0 0 0 0,1 0 0 0 0,-1 0 0 0 0,0 0 0 0 0,1 0-1 0 0,0 0 1 0 0,8 1-1221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02.830"/>
    </inkml:context>
    <inkml:brush xml:id="br0">
      <inkml:brushProperty name="width" value="0.1" units="cm"/>
      <inkml:brushProperty name="height" value="0.1" units="cm"/>
    </inkml:brush>
  </inkml:definitions>
  <inkml:trace contextRef="#ctx0" brushRef="#br0">51 127 8101 0 0,'-12'-22'36'0'0,"7"15"23"0"0,1 0-1 0 0,0-1 1 0 0,1 1 0 0 0,-6-16-1 0 0,-4-22 684 0 0,13 45-727 0 0,-1 0-1 0 0,1 0 1 0 0,0-1 0 0 0,0 1-1 0 0,0 0 1 0 0,0 0-1 0 0,0-1 1 0 0,0 1 0 0 0,0 0-1 0 0,0 0 1 0 0,0-1-1 0 0,0 1 1 0 0,0 0-1 0 0,0-1 1 0 0,0 1 0 0 0,1 0-1 0 0,-1 0 1 0 0,0-1-1 0 0,0 1 1 0 0,0 0 0 0 0,0 0-1 0 0,0 0 1 0 0,0-1-1 0 0,1 1 1 0 0,-1 0 0 0 0,0 0-1 0 0,0 0 1 0 0,0-1-1 0 0,1 1 1 0 0,-1 0 0 0 0,0 0-1 0 0,0 0 1 0 0,0 0-1 0 0,1 0 1 0 0,-1-1 0 0 0,0 1-1 0 0,0 0 1 0 0,1 0-1 0 0,-1 0 1 0 0,0 0 0 0 0,0 0-1 0 0,1 0 1 0 0,-1 0-1 0 0,0 0 1 0 0,1 0 0 0 0,-1 0-1 0 0,0 0 1 0 0,0 0-1 0 0,1 0 1 0 0,-1 0-1 0 0,0 0 1 0 0,0 0 0 0 0,1 1-1 0 0,-1-1 1 0 0,0 0-1 0 0,0 0 1 0 0,1 0 0 0 0,-1 0-1 0 0,0 0 1 0 0,0 0-1 0 0,0 1 1 0 0,1-1 0 0 0,16 12 545 0 0,-17-12-558 0 0,51 44 1283 0 0,74 82-1 0 0,-81-78-829 0 0,202 220 1436 0 0,94 98-394 0 0,-196-224-1259 0 0,83 84-340 0 0,-154-160-1523 0 0,-72-65 1547 0 0,11 9-757 0 0,-12-10 767 0 0,1 1 0 0 0,-1-1 0 0 0,0 0 0 0 0,0 0 0 0 0,1 1 0 0 0,-1-1-1 0 0,1 0 1 0 0,-1 0 0 0 0,0 0 0 0 0,1 0 0 0 0,-1 1 0 0 0,1-1 0 0 0,-1 0 0 0 0,0 0 0 0 0,1 0 0 0 0,-1 0 0 0 0,1 0-1 0 0,-1 0 1 0 0,0 0 0 0 0,1 0 0 0 0,-1 0 0 0 0,1 0 0 0 0,-1 0 0 0 0,1 0 0 0 0,-1 0 0 0 0,0-1 0 0 0,1 1 0 0 0,-1 0 0 0 0,0 0-1 0 0,1 0 1 0 0,-1-1 0 0 0,1 1 0 0 0,-1 0 0 0 0,5-10-1396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03.171"/>
    </inkml:context>
    <inkml:brush xml:id="br0">
      <inkml:brushProperty name="width" value="0.1" units="cm"/>
      <inkml:brushProperty name="height" value="0.1" units="cm"/>
    </inkml:brush>
  </inkml:definitions>
  <inkml:trace contextRef="#ctx0" brushRef="#br0">851 1 9533 0 0,'-101'207'1983'0'0,"41"-95"-615"0"0,6 3 1 0 0,4 2-1 0 0,6 2 0 0 0,-32 134 1 0 0,46-147-710 0 0,-52 123 1 0 0,-64 94-707 0 0,87-204-431 0 0,-72 163-3599 0 0,114-235 2487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15.898"/>
    </inkml:context>
    <inkml:brush xml:id="br0">
      <inkml:brushProperty name="width" value="0.1" units="cm"/>
      <inkml:brushProperty name="height" value="0.1" units="cm"/>
    </inkml:brush>
  </inkml:definitions>
  <inkml:trace contextRef="#ctx0" brushRef="#br0">1 68 7517 0 0,'1'-4'91'0'0,"0"1"-1"0"0,0-1 1 0 0,0 0 0 0 0,1 0 0 0 0,-1 1 0 0 0,1-1 0 0 0,0 1 0 0 0,0 0-1 0 0,0-1 1 0 0,1 1 0 0 0,-1 0 0 0 0,1 0 0 0 0,-1 0 0 0 0,1 1 0 0 0,0-1-1 0 0,0 1 1 0 0,7-5 0 0 0,-8 6-45 0 0,0 1 0 0 0,0-1 1 0 0,0 0-1 0 0,0 0 0 0 0,0 1 0 0 0,1-1 0 0 0,-1 1 0 0 0,0 0 0 0 0,0 0 0 0 0,1 0 1 0 0,-1 0-1 0 0,0 0 0 0 0,0 0 0 0 0,1 0 0 0 0,-1 1 0 0 0,0-1 0 0 0,0 1 0 0 0,0 0 1 0 0,0-1-1 0 0,0 1 0 0 0,0 0 0 0 0,0 0 0 0 0,0 1 0 0 0,0-1 0 0 0,0 0 0 0 0,0 1 1 0 0,-1-1-1 0 0,1 1 0 0 0,0-1 0 0 0,-1 1 0 0 0,1 0 0 0 0,0 1 0 0 0,3 4 46 0 0,0 0-1 0 0,-1 1 0 0 0,0-1 1 0 0,-1 0-1 0 0,1 1 1 0 0,-2 0-1 0 0,1 0 0 0 0,-1 0 1 0 0,2 9-1 0 0,0 14 170 0 0,1 35 0 0 0,-1-17-47 0 0,0 43 195 0 0,-16 184-1 0 0,0-89-124 0 0,9 71-142 0 0,7-180-99 0 0,16 101 0 0 0,19 17-7 0 0,-40-172-26 0 0,1-21-3 0 0,0 0 0 0 0,-1 0 0 0 0,1 0 1 0 0,0 0-1 0 0,0 0 0 0 0,1 0 0 0 0,-1 0 0 0 0,2 3 0 0 0,-3-9 4 0 0,0-1-1 0 0,0 0 0 0 0,1 0 1 0 0,0 0-1 0 0,-1 0 0 0 0,2 0 1 0 0,-1 0-1 0 0,1-7 0 0 0,0 8-12 0 0,-1 0 0 0 0,1 0-1 0 0,0 0 1 0 0,-1 0-1 0 0,1 0 1 0 0,1 1-1 0 0,-1-1 1 0 0,0 0 0 0 0,1 1-1 0 0,-1-1 1 0 0,1 1-1 0 0,0-1 1 0 0,0 1-1 0 0,4-4 1 0 0,-1 2-1 0 0,0 1 1 0 0,1 1-1 0 0,-1-1 0 0 0,1 1 1 0 0,-1 0-1 0 0,1 0 0 0 0,0 0 0 0 0,9 0 1 0 0,52-3-3 0 0,-44 4-11 0 0,96 0 6 0 0,210 27 0 0 0,-172-9 111 0 0,-106-12-71 0 0,317 25 195 0 0,-1-22-75 0 0,-355-8-199 0 0,8 0 9 0 0,29-5 1 0 0,-44 5-64 0 0,-1-1-1 0 0,0 0 1 0 0,0 0-1 0 0,1-1 1 0 0,-1 1 0 0 0,0-1-1 0 0,0 0 1 0 0,0 0 0 0 0,-1 0-1 0 0,1 0 1 0 0,0-1 0 0 0,5-4-1 0 0,-9 6 42 0 0,1 1 0 0 0,-1-1 0 0 0,1 1 0 0 0,-1-1 0 0 0,1 1 0 0 0,-1-1 0 0 0,0 1 0 0 0,1-1 0 0 0,-1 1 0 0 0,0-1 0 0 0,1 0 0 0 0,-1 1 0 0 0,0-1 0 0 0,0 0 0 0 0,0 1 0 0 0,0-1 0 0 0,0 0 0 0 0,1 1 0 0 0,-1-1 0 0 0,0 0 0 0 0,0 1 0 0 0,-1-1 0 0 0,1 1 0 0 0,0-1 0 0 0,0 0 0 0 0,0 1 0 0 0,0-1 0 0 0,0 0 0 0 0,-1 0 0 0 0,-4-12-1094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16.615"/>
    </inkml:context>
    <inkml:brush xml:id="br0">
      <inkml:brushProperty name="width" value="0.1" units="cm"/>
      <inkml:brushProperty name="height" value="0.1" units="cm"/>
    </inkml:brush>
  </inkml:definitions>
  <inkml:trace contextRef="#ctx0" brushRef="#br0">1 271 7325 0 0,'0'-2'24'0'0,"1"0"0"0"0,-1 0 0 0 0,1 0 1 0 0,0-1-1 0 0,-1 1 0 0 0,1 0 1 0 0,0 0-1 0 0,1 1 0 0 0,-1-1 0 0 0,0 0 1 0 0,0 0-1 0 0,1 0 0 0 0,-1 1 1 0 0,1-1-1 0 0,-1 1 0 0 0,1-1 0 0 0,0 1 1 0 0,0 0-1 0 0,2-2 0 0 0,43-23 545 0 0,-37 21-463 0 0,27-11 181 0 0,0 1 0 0 0,0 2-1 0 0,53-11 1 0 0,121-14 120 0 0,-188 35-358 0 0,720-70 383 0 0,5 53-306 0 0,-677 19-152 0 0,221 4-106 0 0,-274 0 149 0 0,-18-3-13 0 0,0 0 0 0 0,1 1 1 0 0,-1-1-1 0 0,0 0 0 0 0,0 0 0 0 0,0 0 1 0 0,0 0-1 0 0,0 0 0 0 0,1 1 0 0 0,-1-1 0 0 0,0 0 1 0 0,0 0-1 0 0,0 0 0 0 0,0 1 0 0 0,0-1 1 0 0,0 0-1 0 0,0 0 0 0 0,0 0 0 0 0,0 0 1 0 0,0 1-1 0 0,0-1 0 0 0,0 0 0 0 0,0 0 1 0 0,0 1-1 0 0,0-1 0 0 0,0 0 0 0 0,0 0 1 0 0,0 0-1 0 0,0 1 0 0 0,0-1 0 0 0,0 0 0 0 0,0 0 1 0 0,0 0-1 0 0,0 1 0 0 0,0-1 0 0 0,0 0 1 0 0,0 0-1 0 0,-1 0 0 0 0,-22 20 408 0 0,10-11-346 0 0,6-3-43 0 0,-1 0 1 0 0,2 0-1 0 0,-1 1 1 0 0,1 0-1 0 0,0 0 1 0 0,-7 11-1 0 0,10-13 9 0 0,1 1 1 0 0,-1 0-1 0 0,1 0 0 0 0,0 0 0 0 0,0 0 1 0 0,1 0-1 0 0,0 0 0 0 0,0 0 1 0 0,0 0-1 0 0,1 10 0 0 0,2 25 239 0 0,2 0 0 0 0,11 46 0 0 0,1 13 110 0 0,5 82 93 0 0,-8 1 0 0 0,-15 259 0 0 0,-10-305-386 0 0,-5-1 0 0 0,-36 133 0 0 0,48-245-7 0 0,-2-1 0 0 0,0 1-1 0 0,-2-2 1 0 0,-1 1 0 0 0,0-2-1 0 0,-18 28 1 0 0,28-48-70 0 0,-1 0 0 0 0,0 0 0 0 0,1 0 1 0 0,-1 0-1 0 0,0 0 0 0 0,1 0 0 0 0,-1 0 0 0 0,0-1 0 0 0,0 1 1 0 0,0 0-1 0 0,1 0 0 0 0,-1-1 0 0 0,0 1 0 0 0,0 0 0 0 0,0-1 0 0 0,0 1 1 0 0,0-1-1 0 0,-1 0 0 0 0,1 1 0 0 0,0-1 0 0 0,0 0 0 0 0,0 1 0 0 0,0-1 1 0 0,0 0-1 0 0,0 0 0 0 0,-1 0 0 0 0,1 0 0 0 0,0 0 0 0 0,0 0 0 0 0,-2-1 1 0 0,0-1-14 0 0,0 0 0 0 0,0 0 0 0 0,0 0 0 0 0,1 0-1 0 0,-1 0 1 0 0,0-1 0 0 0,1 1 0 0 0,-3-4 0 0 0,-11-11-242 0 0,-10-5 22 0 0,-1 2 0 0 0,0 0 0 0 0,-2 2 0 0 0,-1 1 0 0 0,0 1 0 0 0,-1 2 0 0 0,0 1 0 0 0,-1 1 0 0 0,0 2 0 0 0,-1 1 0 0 0,-1 1 0 0 0,1 2 0 0 0,-56-2 0 0 0,19 6-17 0 0,0 3 0 0 0,-1 3-1 0 0,-130 25 1 0 0,90-4-1647 0 0,-176 66 0 0 0,248-76 837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17.315"/>
    </inkml:context>
    <inkml:brush xml:id="br0">
      <inkml:brushProperty name="width" value="0.1" units="cm"/>
      <inkml:brushProperty name="height" value="0.1" units="cm"/>
    </inkml:brush>
  </inkml:definitions>
  <inkml:trace contextRef="#ctx0" brushRef="#br0">107 491 7421 0 0,'-10'-26'574'0'0,"7"13"430"0"0,1 18-233 0 0,1 33 163 0 0,0-15-674 0 0,-9 82 591 0 0,-9 174-306 0 0,20-251-532 0 0,1 0 1 0 0,1 0 0 0 0,2-1-1 0 0,8 30 1 0 0,-13-109 47 0 0,-40-265-277 0 0,4 73 45 0 0,32 189 155 0 0,1-1 0 0 0,7-79-1 0 0,-3 118 30 0 0,1 1 0 0 0,1 0 0 0 0,1 0 0 0 0,0 0 0 0 0,1 0 0 0 0,11-23 0 0 0,-14 34-7 0 0,1 0 0 0 0,-1 0 0 0 0,1 0 0 0 0,1 1 0 0 0,-1 0 1 0 0,1-1-1 0 0,-1 1 0 0 0,1 1 0 0 0,0-1 0 0 0,1 0 0 0 0,-1 1 0 0 0,0 0 0 0 0,1 0 0 0 0,0 0 0 0 0,0 1 0 0 0,0 0 0 0 0,0 0 0 0 0,0 0 0 0 0,0 0 0 0 0,1 1 0 0 0,-1 0 0 0 0,0 0 0 0 0,8-1 0 0 0,-5 2-2 0 0,0 0 0 0 0,0 1 0 0 0,0-1 0 0 0,0 1-1 0 0,0 1 1 0 0,0 0 0 0 0,-1 0 0 0 0,1 0 0 0 0,0 1 0 0 0,-1 0 0 0 0,0 1-1 0 0,0-1 1 0 0,0 1 0 0 0,12 10 0 0 0,-10-6-2 0 0,-1 0 1 0 0,0 0-1 0 0,0 1 0 0 0,-1 0 1 0 0,0 0-1 0 0,-1 0 1 0 0,0 1-1 0 0,0 0 0 0 0,7 19 1 0 0,-8-13 0 0 0,1-1 0 0 0,-2 1 1 0 0,0 0-1 0 0,-1 0 0 0 0,-1 1 1 0 0,0-1-1 0 0,-1 0 0 0 0,-1 1 1 0 0,0-1-1 0 0,-2 1 0 0 0,0-1 0 0 0,0 0 1 0 0,-1 0-1 0 0,-11 29 0 0 0,6-28-1 0 0,-1 1 0 0 0,0-1-1 0 0,-2-1 1 0 0,0 0 0 0 0,-19 21 0 0 0,-72 63 29 0 0,86-85-25 0 0,-6 5-3 0 0,-2-1 1 0 0,0-1-1 0 0,0-1 1 0 0,-43 21-1 0 0,75-41-3 0 0,0 0 0 0 0,0 1 0 0 0,0 1 0 0 0,1-1-1 0 0,-1 1 1 0 0,1 1 0 0 0,-1 0 0 0 0,0 0 0 0 0,1 0 0 0 0,-1 1-1 0 0,1 0 1 0 0,-1 1 0 0 0,13 4 0 0 0,3 1 0 0 0,0 2 0 0 0,-1 0 0 0 0,36 21 0 0 0,-28-11 2 0 0,-1 2 0 0 0,-1 0 0 0 0,41 40 0 0 0,67 88-89 0 0,-128-138-48 0 0,22 25-622 0 0,-28-33 551 0 0,-1-1-1 0 0,1 0 1 0 0,-1 0-1 0 0,1 0 1 0 0,0 0-1 0 0,0 0 1 0 0,0-1-1 0 0,0 1 1 0 0,0-1-1 0 0,0 0 1 0 0,5 1-1 0 0,2 1-890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17.717"/>
    </inkml:context>
    <inkml:brush xml:id="br0">
      <inkml:brushProperty name="width" value="0.1" units="cm"/>
      <inkml:brushProperty name="height" value="0.1" units="cm"/>
    </inkml:brush>
  </inkml:definitions>
  <inkml:trace contextRef="#ctx0" brushRef="#br0">80 231 7873 0 0,'-5'-4'27'0'0,"-31"-20"275"0"0,35 23-234 0 0,-1 0 0 0 0,1 0-1 0 0,-1 0 1 0 0,1 0 0 0 0,-1 1 0 0 0,0-1 0 0 0,1 1 0 0 0,-1-1 0 0 0,1 1 0 0 0,-1 0 0 0 0,0 0 0 0 0,0-1 0 0 0,1 1 0 0 0,-1 0 0 0 0,0 0 0 0 0,1 1 0 0 0,-1-1 0 0 0,0 0-1 0 0,1 1 1 0 0,-1-1 0 0 0,-1 1 0 0 0,2-1-27 0 0,1 1-1 0 0,0-1 1 0 0,0 0 0 0 0,0 1-1 0 0,0-1 1 0 0,0 1 0 0 0,0-1-1 0 0,0 0 1 0 0,0 1-1 0 0,0-1 1 0 0,0 0 0 0 0,0 1-1 0 0,0-1 1 0 0,0 0-1 0 0,0 1 1 0 0,0-1 0 0 0,0 0-1 0 0,1 1 1 0 0,-1-1 0 0 0,0 0-1 0 0,0 0 1 0 0,0 1-1 0 0,0-1 1 0 0,1 0 0 0 0,-1 1-1 0 0,0-1 1 0 0,0 0-1 0 0,1 0 1 0 0,-1 1 0 0 0,0-1-1 0 0,1 0 1 0 0,10 11 523 0 0,-10-9-409 0 0,4 2 8 0 0,0-1-1 0 0,0 0 1 0 0,0 1 0 0 0,0-1-1 0 0,0-1 1 0 0,1 1 0 0 0,-1-1-1 0 0,1 0 1 0 0,-1 0 0 0 0,1-1 0 0 0,11 2-1 0 0,-4-1-101 0 0,0-1 0 0 0,0-1 0 0 0,0 0-1 0 0,18-3 1 0 0,-20 1-66 0 0,0 0-1 0 0,0-1 0 0 0,-1-1 0 0 0,1 1 0 0 0,-1-2 1 0 0,0 0-1 0 0,0 0 0 0 0,0-1 0 0 0,-1 0 1 0 0,0 0-1 0 0,15-15 0 0 0,-20 18-14 0 0,0 0-1 0 0,-1-1 1 0 0,0 0-1 0 0,1 1 1 0 0,-1-1-1 0 0,-1-1 1 0 0,1 1 0 0 0,-1 0-1 0 0,1-1 1 0 0,-1 1-1 0 0,-1-1 1 0 0,1 1 0 0 0,-1-1-1 0 0,1 0 1 0 0,-1 0-1 0 0,-1 0 1 0 0,1 0-1 0 0,-1 0 1 0 0,0 0 0 0 0,0 0-1 0 0,0 1 1 0 0,0-1-1 0 0,-1 0 1 0 0,0 0 0 0 0,0 0-1 0 0,-1 0 1 0 0,1 0-1 0 0,-5-7 1 0 0,4 9 12 0 0,0 0 1 0 0,0-1-1 0 0,-1 1 1 0 0,1 1-1 0 0,-1-1 1 0 0,0 0-1 0 0,0 1 0 0 0,0-1 1 0 0,0 1-1 0 0,0 0 1 0 0,0 0-1 0 0,-1 0 1 0 0,1 1-1 0 0,-1-1 1 0 0,0 1-1 0 0,-6-2 0 0 0,3 1-4 0 0,1 1 0 0 0,-1 0-1 0 0,1 0 1 0 0,-1 1-1 0 0,0 0 1 0 0,1 0-1 0 0,-1 0 1 0 0,0 1 0 0 0,-6 1-1 0 0,9 0 19 0 0,0-1-1 0 0,1 1 1 0 0,0 0 0 0 0,-1 0-1 0 0,1 0 1 0 0,0 1 0 0 0,0-1-1 0 0,0 1 1 0 0,0 0 0 0 0,1 0-1 0 0,-1 0 1 0 0,1 0 0 0 0,0 0-1 0 0,0 0 1 0 0,0 1 0 0 0,-3 4-1 0 0,0 3 50 0 0,1-1-1 0 0,0 1 1 0 0,0 0-1 0 0,-3 16 1 0 0,1 9 185 0 0,1 0 1 0 0,0 69 0 0 0,5-89-199 0 0,1-1 0 0 0,0 0 0 0 0,2 0 1 0 0,0-1-1 0 0,0 1 0 0 0,1-1 0 0 0,1 1 1 0 0,1-1-1 0 0,12 24 0 0 0,-14-32-99 0 0,0 0 0 0 0,1-1 0 0 0,-1 0 0 0 0,1 0 0 0 0,0 0 0 0 0,0 0 0 0 0,1-1 0 0 0,-1 0 0 0 0,1 0 0 0 0,0-1 0 0 0,0 1 0 0 0,0-1 0 0 0,1 0 0 0 0,-1-1 0 0 0,1 0 0 0 0,-1 0 0 0 0,1 0 0 0 0,0-1 0 0 0,8 1 0 0 0,2 0-572 0 0,0-2 0 0 0,1 0-1 0 0,-1-1 1 0 0,0-1 0 0 0,-1 0-1 0 0,29-8 1 0 0,-18 1-531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18.139"/>
    </inkml:context>
    <inkml:brush xml:id="br0">
      <inkml:brushProperty name="width" value="0.1" units="cm"/>
      <inkml:brushProperty name="height" value="0.1" units="cm"/>
    </inkml:brush>
  </inkml:definitions>
  <inkml:trace contextRef="#ctx0" brushRef="#br0">104 90 7777 0 0,'-4'-3'77'0'0,"1"1"0"0"0,-1 0 0 0 0,1-1 0 0 0,-1 1 0 0 0,0 1 0 0 0,0-1 0 0 0,0 1 0 0 0,0-1 0 0 0,0 1-1 0 0,-6-1 1 0 0,10 2-34 0 0,-1 1-1 0 0,1-1 1 0 0,-1 0-1 0 0,1 0 1 0 0,0 0-1 0 0,-1 0 0 0 0,1 1 1 0 0,0-1-1 0 0,-1 0 1 0 0,1 0-1 0 0,0 1 1 0 0,0-1-1 0 0,-1 0 0 0 0,1 0 1 0 0,0 1-1 0 0,-1-1 1 0 0,1 0-1 0 0,0 1 1 0 0,0-1-1 0 0,0 1 0 0 0,0-1 1 0 0,-1 0-1 0 0,1 1 1 0 0,0-1-1 0 0,0 0 1 0 0,0 1-1 0 0,0-1 0 0 0,0 1 1 0 0,0-1-1 0 0,0 0 1 0 0,0 1-1 0 0,0-1 1 0 0,0 1-1 0 0,0 0 0 0 0,1 17 430 0 0,45 213 2394 0 0,-27-154-2289 0 0,16 149 1 0 0,-32-92-514 0 0,-3-91-6 0 0,-4-108-351 0 0,-18-102 1 0 0,3 29 107 0 0,14 98 186 0 0,-8-128-4 0 0,13 147-3 0 0,0-1 0 0 0,2 1 0 0 0,1 0 0 0 0,0 0 0 0 0,12-36 0 0 0,-14 52 6 0 0,1 1-1 0 0,0 0 1 0 0,0 0-1 0 0,0 0 1 0 0,0 0-1 0 0,1 0 0 0 0,-1 1 1 0 0,1-1-1 0 0,0 1 1 0 0,0 0-1 0 0,0 0 1 0 0,1 0-1 0 0,-1 0 1 0 0,1 0-1 0 0,0 1 1 0 0,7-5-1 0 0,-8 6-1 0 0,1 0 0 0 0,-1 0 1 0 0,0 0-1 0 0,0 1 0 0 0,1-1 0 0 0,-1 1 1 0 0,0-1-1 0 0,1 1 0 0 0,-1 0 0 0 0,0 0 1 0 0,1 1-1 0 0,-1-1 0 0 0,0 1 0 0 0,1 0 0 0 0,-1-1 1 0 0,0 2-1 0 0,0-1 0 0 0,0 0 0 0 0,0 0 1 0 0,0 1-1 0 0,0 0 0 0 0,5 3 0 0 0,-2 0 17 0 0,0-1 0 0 0,0 1-1 0 0,0 1 1 0 0,-1-1 0 0 0,1 1-1 0 0,-1 0 1 0 0,7 11 0 0 0,-10-12 27 0 0,0-1-1 0 0,0 1 1 0 0,0 0 0 0 0,-1 0-1 0 0,0 0 1 0 0,0 0 0 0 0,0 0-1 0 0,0 0 1 0 0,-1 0 0 0 0,0 0 0 0 0,0 0-1 0 0,0 0 1 0 0,-2 6 0 0 0,0 0 40 0 0,0-1 1 0 0,-1 1 0 0 0,0-1 0 0 0,-1 0 0 0 0,0 0-1 0 0,-1 0 1 0 0,0-1 0 0 0,-1 0 0 0 0,-9 14-1 0 0,6-12-47 0 0,0 0 0 0 0,-1-1-1 0 0,0 0 1 0 0,-1 0 0 0 0,0-1-1 0 0,-19 12 1 0 0,14-12-456 0 0,1 0 0 0 0,-1-2 0 0 0,-1 0 1 0 0,1 0-1 0 0,-1-2 0 0 0,-28 6 0 0 0,18-6-1161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20.979"/>
    </inkml:context>
    <inkml:brush xml:id="br0">
      <inkml:brushProperty name="width" value="0.1" units="cm"/>
      <inkml:brushProperty name="height" value="0.1" units="cm"/>
    </inkml:brush>
  </inkml:definitions>
  <inkml:trace contextRef="#ctx0" brushRef="#br0">12 57 6125 0 0,'0'0'6'0'0,"0"0"0"0"0,1-1 0 0 0,-1 1 1 0 0,1 0-1 0 0,-1 0 0 0 0,0-1 0 0 0,1 1 1 0 0,-1 0-1 0 0,1 0 0 0 0,-1-1 1 0 0,0 1-1 0 0,1-1 0 0 0,-1 1 0 0 0,0 0 1 0 0,0-1-1 0 0,1 1 0 0 0,-1-1 0 0 0,0 1 1 0 0,0 0-1 0 0,0-1 0 0 0,0 1 1 0 0,1-1-1 0 0,-1 1 0 0 0,0-1 0 0 0,0 1 1 0 0,0-1-1 0 0,0 1 0 0 0,0-1 0 0 0,0 1 1 0 0,0 0-1 0 0,0-1 0 0 0,0 1 1 0 0,0-1-1 0 0,-1 1 0 0 0,1-1 0 0 0,0 1 1 0 0,0-1-1 0 0,0 1 0 0 0,0 0 0 0 0,-1-1 1 0 0,1 1-1 0 0,0-1 0 0 0,-1 0 1 0 0,-14-11 607 0 0,15 12-581 0 0,1-2 122 0 0,-1-1 1 0 0,1 1-1 0 0,1 0 0 0 0,-1 0 1 0 0,0 0-1 0 0,0 0 0 0 0,1 0 1 0 0,-1 0-1 0 0,1 0 0 0 0,2-1 1 0 0,-4 3-108 0 0,1-1 1 0 0,-1 1-1 0 0,0 0 1 0 0,1 0-1 0 0,-1-1 1 0 0,1 1-1 0 0,0 0 1 0 0,-1 0-1 0 0,1 0 0 0 0,-1 0 1 0 0,1 0-1 0 0,-1 0 1 0 0,1 0-1 0 0,-1 0 1 0 0,1 0-1 0 0,-1 0 1 0 0,1 0-1 0 0,-1 0 1 0 0,1 0-1 0 0,-1 0 1 0 0,1 1-1 0 0,-1-1 0 0 0,1 0 1 0 0,0 1-1 0 0,7 13 630 0 0,-3-4-605 0 0,10 22 239 0 0,-1 1 0 0 0,12 47 0 0 0,11 74 331 0 0,-27-106-411 0 0,40 199 1180 0 0,28 403 1 0 0,-67-413-894 0 0,-11 0 0 0 0,-31 237 0 0 0,-64 192-2 0 0,22-189-414 0 0,47-226 55 0 0,5 345 1 0 0,76 250 50 0 0,-34-653-176 0 0,35 346 578 0 0,-26 0 20 0 0,-31-405-592 0 0,-20 154 0 0 0,13-226 9 0 0,-13 95 379 0 0,18-127 107 0 0,0 1 0 0 0,3 49 0 0 0,1-43-492 0 0,-5 44 0 0 0,-1-41 4 0 0,0-4-41 0 0,0 39-1 0 0,3-59 23 0 0,2-13-26 0 0,0 0-1 0 0,-1 0 1 0 0,1-1-1 0 0,0 1 1 0 0,0 0 0 0 0,0 0-1 0 0,1-1 1 0 0,0 6-1 0 0,1 3-1 0 0,-1 0 1 0 0,0 0-1 0 0,-1 0 0 0 0,0 0 0 0 0,-1 0 0 0 0,-1-1 0 0 0,1 1 1 0 0,-7 20-1 0 0,7-26 16 0 0,-5 28-24 0 0,7-30-606 0 0,7-19-1305 0 0,-8 15 1649 0 0,1-1 0 0 0,0 0 0 0 0,0 0 0 0 0,-1 0-1 0 0,1 0 1 0 0,-1 0 0 0 0,0 0 0 0 0,1 0 0 0 0,-1 0 0 0 0,0 1 0 0 0,0-1 0 0 0,0 0-1 0 0,-1 0 1 0 0,1 0 0 0 0,0 0 0 0 0,-1 0 0 0 0,1 0 0 0 0,-1 0 0 0 0,-1-2 0 0 0,1-11-1749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21.337"/>
    </inkml:context>
    <inkml:brush xml:id="br0">
      <inkml:brushProperty name="width" value="0.1" units="cm"/>
      <inkml:brushProperty name="height" value="0.1" units="cm"/>
    </inkml:brush>
  </inkml:definitions>
  <inkml:trace contextRef="#ctx0" brushRef="#br0">19 2 12645 0 0,'0'0'1037'0'0,"-3"0"-656"0"0,-4-1-280 0 0,7 1-62 0 0,-1 0 1 0 0,1 0-1 0 0,0 0 1 0 0,-1 0-1 0 0,1 0 0 0 0,0 0 1 0 0,-1 0-1 0 0,1 0 0 0 0,0 0 1 0 0,-1 0-1 0 0,1 0 0 0 0,0 1 1 0 0,-1-1-1 0 0,1 0 1 0 0,0 0-1 0 0,0 0 0 0 0,-1 1 1 0 0,1-1-1 0 0,0 0 0 0 0,0 0 1 0 0,-1 0-1 0 0,1 1 1 0 0,0-1-1 0 0,0 0 0 0 0,0 1 1 0 0,-1-1-1 0 0,1 0 0 0 0,0 0 1 0 0,0 1-1 0 0,0-1 1 0 0,0 0-1 0 0,0 1 0 0 0,0-1 1 0 0,0 0-1 0 0,0 1 0 0 0,0-1 1 0 0,0 1-1 0 0,0 3-3 0 0,0 0 0 0 0,0 0 0 0 0,1 1 0 0 0,0-1 0 0 0,0 0 0 0 0,0 0 0 0 0,0 0-1 0 0,0 0 1 0 0,1-1 0 0 0,0 1 0 0 0,0 0 0 0 0,0-1 0 0 0,0 1 0 0 0,1-1 0 0 0,4 6 0 0 0,45 49 119 0 0,-30-31-545 0 0,37 32 0 0 0,-56-56 236 0 0,0-1-1 0 0,0 0 1 0 0,0 0 0 0 0,0 0-1 0 0,0 0 1 0 0,1-1 0 0 0,-1 1-1 0 0,5 1 1 0 0,8-1-6224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27.596"/>
    </inkml:context>
    <inkml:brush xml:id="br0">
      <inkml:brushProperty name="width" value="0.1" units="cm"/>
      <inkml:brushProperty name="height" value="0.1" units="cm"/>
    </inkml:brush>
  </inkml:definitions>
  <inkml:trace contextRef="#ctx0" brushRef="#br0">83 51 6845 0 0,'-9'6'81'0'0,"-29"16"704"0"0,37-21-694 0 0,-1 0-1 0 0,1-1 1 0 0,-1 1-1 0 0,1 0 1 0 0,-1-1 0 0 0,0 0-1 0 0,1 1 1 0 0,-1-1 0 0 0,0 0-1 0 0,0 1 1 0 0,1-1-1 0 0,-1 0 1 0 0,0-1 0 0 0,1 1-1 0 0,-1 0 1 0 0,0 0 0 0 0,1-1-1 0 0,-1 1 1 0 0,-2-2 0 0 0,43-6 575 0 0,289-17 762 0 0,-173 18-1044 0 0,472-33 122 0 0,-610 39-426 0 0,-22 3 103 0 0,-27 1-170 0 0,-75 2-2125 0 0,103-5 1870 0 0,-1 0 0 0 0,1 0 0 0 0,-1-1 0 0 0,0 1 0 0 0,-5-2 0 0 0,5 1-19 0 0,-12-1-885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21.696"/>
    </inkml:context>
    <inkml:brush xml:id="br0">
      <inkml:brushProperty name="width" value="0.1" units="cm"/>
      <inkml:brushProperty name="height" value="0.1" units="cm"/>
    </inkml:brush>
  </inkml:definitions>
  <inkml:trace contextRef="#ctx0" brushRef="#br0">562 38 11485 0 0,'0'0'895'0'0,"-2"-4"-328"0"0,-4-17 5696 0 0,4 21-6172 0 0,0 0 0 0 0,0 0 0 0 0,0 0-1 0 0,0-1 1 0 0,1 1 0 0 0,-1 0 0 0 0,0-1 0 0 0,0 1 0 0 0,1-1 0 0 0,-1 0 0 0 0,0 1 0 0 0,-2-3 0 0 0,3 3 233 0 0,-1-1 1 0 0,0 0-1 0 0,1 0 1 0 0,-1 0-1 0 0,0 1 1 0 0,1-1-1 0 0,-1 1 1 0 0,0 0-1 0 0,0-1 1 0 0,0 1-1 0 0,1 0 1 0 0,-4 0-1 0 0,-23 17-128 0 0,-84 48-20 0 0,84-48 17 0 0,-3 9-312 0 0,-93 78-64 0 0,92-78-172 0 0,12-7-1349 0 0,-62 61 183 0 0,52-51-558 0 0,15-21-489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23.333"/>
    </inkml:context>
    <inkml:brush xml:id="br0">
      <inkml:brushProperty name="width" value="0.1" units="cm"/>
      <inkml:brushProperty name="height" value="0.1" units="cm"/>
    </inkml:brush>
  </inkml:definitions>
  <inkml:trace contextRef="#ctx0" brushRef="#br0">7 704 6813 0 0,'3'0'-20'0'0,"10"-1"-26"0"0,-13 1 52 0 0,0 0 0 0 0,0 0 1 0 0,0 0-1 0 0,0 0 0 0 0,1 0 0 0 0,-1 0 0 0 0,0 1 0 0 0,0-1 0 0 0,0 0 0 0 0,0 0 0 0 0,0 0 0 0 0,1 0 0 0 0,-1 0 0 0 0,0 0 0 0 0,0 0 0 0 0,0 1 0 0 0,0-1 1 0 0,0 0-1 0 0,0 0 0 0 0,0 0 0 0 0,0 0 0 0 0,0 0 0 0 0,0 1 0 0 0,1-1 0 0 0,-1 0 0 0 0,0 0 0 0 0,0 0 0 0 0,0 0 0 0 0,0 0 0 0 0,0 1 0 0 0,0-1 0 0 0,0 0 1 0 0,0 0-1 0 0,0 0 0 0 0,0 0 0 0 0,0 1 0 0 0,0-1 0 0 0,-1 0 0 0 0,1 0 0 0 0,0 0 0 0 0,0 0 0 0 0,0 0 0 0 0,0 1 0 0 0,0-1 0 0 0,0 0 0 0 0,0 0 0 0 0,0 0 1 0 0,0 0-1 0 0,0 0 0 0 0,-1 0 0 0 0,1 1 0 0 0,0-1 0 0 0,0 0 0 0 0,0 0 0 0 0,0 0 0 0 0,0 0 0 0 0,-1 0 0 0 0,0-1 686 0 0,1 1-654 0 0,0 0-1 0 0,0 0 1 0 0,0 0 0 0 0,-1 0 0 0 0,1 0-1 0 0,0 0 1 0 0,0 0 0 0 0,0 0 0 0 0,0 0-1 0 0,0 0 1 0 0,0 0 0 0 0,0 0 0 0 0,0 0-1 0 0,0 0 1 0 0,-1 0 0 0 0,1 0 0 0 0,0 0-1 0 0,0 0 1 0 0,0 0 0 0 0,3-6 2550 0 0,-11 25-345 0 0,8-19-2199 0 0,0 1-1 0 0,0-1 1 0 0,0 0 0 0 0,-1 1-1 0 0,1-1 1 0 0,0 0 0 0 0,0 1-1 0 0,-1-1 1 0 0,1 0 0 0 0,0 1-1 0 0,-1-1 1 0 0,1 0 0 0 0,0 1-1 0 0,-1-1 1 0 0,1 0 0 0 0,0 0-1 0 0,-1 1 1 0 0,1-1 0 0 0,0 0-1 0 0,-1 0 1 0 0,1 0 0 0 0,-1 0-1 0 0,1 1 1 0 0,0-1 0 0 0,-1 0-1 0 0,1 0 1 0 0,-1 0 0 0 0,1 0-1 0 0,-1 0 1 0 0,1 0 0 0 0,-1 0-1 0 0,1 0 1 0 0,0 0 0 0 0,-1 0-1 0 0,1-1 1 0 0,-1 1 0 0 0,1 0-1 0 0,0 0 1 0 0,-1 0 0 0 0,0-1-1 0 0,3-6 729 0 0,1-5 1163 0 0,-2 6-1925 0 0,0-4-7 0 0,0-1 0 0 0,1 1 0 0 0,0 0 0 0 0,1 1 0 0 0,0-1 0 0 0,0 0 0 0 0,9-16 0 0 0,6-12-2 0 0,2 1-1 0 0,44-64 1 0 0,-27 54 5 0 0,1 2 1 0 0,2 1 0 0 0,50-42-1 0 0,-18 27 1 0 0,87-54 0 0 0,-108 83-4 0 0,-32 25-4 0 0,-14 4 7 0 0,-1 1 0 0 0,1 0-1 0 0,0 0 1 0 0,0 1 0 0 0,-1-1-1 0 0,1 1 1 0 0,0 0-1 0 0,-1 0 1 0 0,1 0 0 0 0,-1 1-1 0 0,1 0 1 0 0,-1 0 0 0 0,0 0-1 0 0,0 0 1 0 0,0 1 0 0 0,0-1-1 0 0,0 1 1 0 0,0 0 0 0 0,-1 0-1 0 0,0 1 1 0 0,1-1-1 0 0,-1 1 1 0 0,0-1 0 0 0,-1 1-1 0 0,1 0 1 0 0,-1 0 0 0 0,4 8-1 0 0,5 14 127 0 0,-1 1 0 0 0,-1 0 0 0 0,-1 1 0 0 0,7 52 0 0 0,-4-21 46 0 0,0-4 17 0 0,27 76-1 0 0,-32-115-229 0 0,1 1 0 0 0,0-1-1 0 0,1-1 1 0 0,1 1 0 0 0,0-1 0 0 0,1-1-1 0 0,1 1 1 0 0,22 21 0 0 0,-28-31-126 0 0,0-1-1 0 0,0 0 1 0 0,0 0 0 0 0,1-1 0 0 0,-1 0 0 0 0,1 0 0 0 0,0 0 0 0 0,6 2 0 0 0,-8-4-344 0 0,0 0 0 0 0,1 0 1 0 0,-1 0-1 0 0,0-1 0 0 0,0 0 1 0 0,0 0-1 0 0,8 0 1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23.690"/>
    </inkml:context>
    <inkml:brush xml:id="br0">
      <inkml:brushProperty name="width" value="0.1" units="cm"/>
      <inkml:brushProperty name="height" value="0.1" units="cm"/>
    </inkml:brush>
  </inkml:definitions>
  <inkml:trace contextRef="#ctx0" brushRef="#br0">45 205 10953 0 0,'-3'0'68'0'0,"1"-1"0"0"0,0 1 0 0 0,-1 0 1 0 0,1 1-1 0 0,-1-1 0 0 0,1 0 0 0 0,0 1 0 0 0,-1-1 0 0 0,1 1 0 0 0,0 0 0 0 0,-1 0 1 0 0,1 0-1 0 0,0 0 0 0 0,0 0 0 0 0,-2 1 0 0 0,2 1 112 0 0,-2 4 1426 0 0,17-6-321 0 0,-2-2-870 0 0,-1 0-1 0 0,1 0 0 0 0,12-5 1 0 0,21-2 96 0 0,-11 6-357 0 0,-1 1 0 0 0,1 1 0 0 0,43 7-1 0 0,-56-4-165 0 0,0 1-1 0 0,0 1 0 0 0,0 1 0 0 0,-1 0 0 0 0,0 2 0 0 0,29 15 0 0 0,-9 8-513 0 0,-17-12-176 0 0,-22-19 664 0 0,1 1 0 0 0,0-1 0 0 0,-1 1 0 0 0,1-1-1 0 0,0 0 1 0 0,0 1 0 0 0,-1-1 0 0 0,1 0 0 0 0,0 0 0 0 0,0 1 0 0 0,-1-1-1 0 0,1 0 1 0 0,0 0 0 0 0,0 0 0 0 0,0 0 0 0 0,-1 0 0 0 0,1 0 0 0 0,0 0-1 0 0,0 0 1 0 0,0-1 0 0 0,-1 1 0 0 0,1 0 0 0 0,0 0 0 0 0,0-1 0 0 0,-1 1-1 0 0,2-1 1 0 0,1-1-24 0 0,0 0-1 0 0,-1 0 1 0 0,0 0 0 0 0,1 0-1 0 0,-1 0 1 0 0,0 0-1 0 0,3-4 1 0 0,3-6-29 0 0,0-1 1 0 0,6-15-1 0 0,-13 27 85 0 0,7-18-10 0 0,-1-1 1 0 0,0 0-1 0 0,-2 0 1 0 0,6-33-1 0 0,-7 20 850 0 0,1-45 0 0 0,-7 119-1133 0 0,-2 0 1 0 0,-10 42-1 0 0,-2-23-1680 0 0,10-34 548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24.125"/>
    </inkml:context>
    <inkml:brush xml:id="br0">
      <inkml:brushProperty name="width" value="0.1" units="cm"/>
      <inkml:brushProperty name="height" value="0.1" units="cm"/>
    </inkml:brush>
  </inkml:definitions>
  <inkml:trace contextRef="#ctx0" brushRef="#br0">501 62 8929 0 0,'-1'-3'83'0'0,"-1"0"0"0"0,1 0 1 0 0,0 0-1 0 0,0 0 0 0 0,0 0 1 0 0,1 0-1 0 0,-1 0 0 0 0,1 0 1 0 0,-1-6-1 0 0,1 8 2 0 0,0 0 0 0 0,0 0 0 0 0,-1 0 0 0 0,1 0 0 0 0,0 0 0 0 0,0 0 1 0 0,0 0-1 0 0,1 1 0 0 0,-1-1 0 0 0,0 0 0 0 0,0 0 0 0 0,0 0 0 0 0,1 0 0 0 0,-1 0 0 0 0,0 1 0 0 0,1-1 0 0 0,-1 0 0 0 0,0 0 1 0 0,1 1-1 0 0,0-1 0 0 0,-1 0 0 0 0,1 0 0 0 0,-1 1 0 0 0,1-1 0 0 0,0 1 0 0 0,-1-1 0 0 0,1 1 0 0 0,0-1 0 0 0,-1 1 0 0 0,1-1 1 0 0,0 1-1 0 0,0-1 0 0 0,0 1 0 0 0,1-1 0 0 0,-21 2 218 0 0,1 1-1 0 0,-1 1 1 0 0,1 0 0 0 0,0 1 0 0 0,-19 7-1 0 0,-98 42-339 0 0,-1-1 33 0 0,112-43-11 0 0,13-5 5 0 0,0 0 1 0 0,0-1-1 0 0,-1-1 1 0 0,1 1-1 0 0,-15 0 1 0 0,29-2 79 0 0,1 0-45 0 0,32 2 1188 0 0,-28-2-897 0 0,118 10-55 0 0,-83-5-71 0 0,-29 2-13 0 0,-6-2-87 0 0,0 0-24 0 0,0 0-1 0 0,-1 1 1 0 0,0 0 0 0 0,0 0-1 0 0,0 1 1 0 0,-1 0 0 0 0,0 0 0 0 0,0 1-1 0 0,-1-1 1 0 0,0 1 0 0 0,7 19-1 0 0,-4-4-163 0 0,-1 0 0 0 0,0 0 0 0 0,4 43-1 0 0,4-3-2598 0 0,-10-45 258 0 0,2-9-151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24.485"/>
    </inkml:context>
    <inkml:brush xml:id="br0">
      <inkml:brushProperty name="width" value="0.1" units="cm"/>
      <inkml:brushProperty name="height" value="0.1" units="cm"/>
    </inkml:brush>
  </inkml:definitions>
  <inkml:trace contextRef="#ctx0" brushRef="#br0">41 73 9229 0 0,'-11'-3'53'0'0,"-5"0"132"0"0,7 3 3047 0 0,8 4-2680 0 0,-2 18 2747 0 0,30 1-2941 0 0,-10-9-292 0 0,185 142 534 0 0,-183-145-394 0 0,0-1-1 0 0,27 11 0 0 0,-3-1 83 0 0,22 12 187 0 0,130 46 0 0 0,-164-68-475 0 0,1-2 0 0 0,0-1 0 0 0,0-2 1 0 0,1-1-1 0 0,-1-1 0 0 0,55-3 0 0 0,-78-1-2 0 0,1 0 1 0 0,0-1-1 0 0,-1 0 1 0 0,1 0-1 0 0,-1-1 0 0 0,0-1 1 0 0,0 0-1 0 0,0 0 0 0 0,0 0 1 0 0,-1-1-1 0 0,1 0 0 0 0,-1-1 1 0 0,-1 0-1 0 0,1 0 1 0 0,-1-1-1 0 0,0 0 0 0 0,0 0 1 0 0,-1-1-1 0 0,0 0 0 0 0,7-12 1 0 0,-4 4-21 0 0,-1-1-1 0 0,-1 1 1 0 0,0-1 0 0 0,-2 0 0 0 0,0-1 0 0 0,0 1 0 0 0,-2-1 0 0 0,0 0-1 0 0,-1 0 1 0 0,-1-24 0 0 0,-1 12-9 0 0,1 1 24 0 0,-2 0 0 0 0,-7-49 0 0 0,6 75-64 0 0,-1 9 26 0 0,-3 12-64 0 0,5-15 37 0 0,-28 105-4891 0 0,19-83 2833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26.525"/>
    </inkml:context>
    <inkml:brush xml:id="br0">
      <inkml:brushProperty name="width" value="0.1" units="cm"/>
      <inkml:brushProperty name="height" value="0.1" units="cm"/>
    </inkml:brush>
  </inkml:definitions>
  <inkml:trace contextRef="#ctx0" brushRef="#br0">22 429 8329 0 0,'-1'-64'3030'0'0,"4"75"-2274"0"0,3 22-108 0 0,-6 402 1141 0 0,-9-478-2018 0 0,2 11 45 0 0,-2-40 65 0 0,5-1-1 0 0,5-103 0 0 0,-1 154 113 0 0,2-29 21 0 0,12-73 0 0 0,-10 102-12 0 0,1 0 0 0 0,1 1 1 0 0,1-1-1 0 0,0 1 0 0 0,19-35 1 0 0,-22 49 2 0 0,1 1 1 0 0,-1-1 0 0 0,1 1-1 0 0,0 0 1 0 0,1 0 0 0 0,-1 1 0 0 0,1 0-1 0 0,0 0 1 0 0,0 0 0 0 0,1 0-1 0 0,0 1 1 0 0,-1 0 0 0 0,12-4-1 0 0,-14 7-1 0 0,0-1 0 0 0,0 1 0 0 0,1 0 0 0 0,-1 0 0 0 0,1 0 0 0 0,-1 1 0 0 0,1 0 0 0 0,-1-1 0 0 0,0 2 0 0 0,1-1 0 0 0,-1 0 0 0 0,1 1 0 0 0,-1 0 0 0 0,1 0 0 0 0,-1 0 0 0 0,0 1 0 0 0,0-1 0 0 0,0 1 0 0 0,0 0 0 0 0,0 0 0 0 0,0 0 0 0 0,0 1 0 0 0,-1 0 0 0 0,7 5 0 0 0,-6-3-1 0 0,1 0-1 0 0,-1 0 1 0 0,-1 1 0 0 0,1-1-1 0 0,-1 1 1 0 0,0 0-1 0 0,0 0 1 0 0,-1 0 0 0 0,1 0-1 0 0,-1 1 1 0 0,-1-1 0 0 0,1 1-1 0 0,-1-1 1 0 0,-1 1 0 0 0,1-1-1 0 0,-1 1 1 0 0,0 0 0 0 0,0-1-1 0 0,-2 11 1 0 0,-1 1 4 0 0,-1 0 0 0 0,0 0 0 0 0,-1 0 0 0 0,-1-1 0 0 0,-14 31 0 0 0,2-18 25 0 0,-2-1-1 0 0,0 0 1 0 0,-2-1 0 0 0,-43 42 0 0 0,-8 10 15 0 0,39-40-53 0 0,35-41 38 0 0,1 1-1 0 0,0 0 1 0 0,0-1 0 0 0,-1 1 0 0 0,1 0 0 0 0,0 0 0 0 0,0 0 0 0 0,-1 0 0 0 0,1 0 0 0 0,0 0-1 0 0,0 1 1 0 0,-1-1 0 0 0,1 1 0 0 0,3 0 0 0 0,27 10 390 0 0,-19-6-305 0 0,-1 0 1 0 0,-1 1 0 0 0,1 1 0 0 0,-1 0-1 0 0,0 1 1 0 0,-1 0 0 0 0,0 0-1 0 0,17 19 1 0 0,-13-11-90 0 0,-1 1 0 0 0,-1 0-1 0 0,0 1 1 0 0,15 33 0 0 0,-2-9-537 0 0,-24-40 292 0 0,0 0 0 0 0,0 0 0 0 0,1-1 0 0 0,-1 1 0 0 0,1-1 0 0 0,-1 1 0 0 0,1-1 0 0 0,-1 1 0 0 0,1-1 0 0 0,0 0 0 0 0,0 0 0 0 0,0 0 0 0 0,0 0-1 0 0,0 0 1 0 0,0 0 0 0 0,0-1 0 0 0,0 1 0 0 0,0-1 0 0 0,0 1 0 0 0,2-1 0 0 0,6-1-1414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27.172"/>
    </inkml:context>
    <inkml:brush xml:id="br0">
      <inkml:brushProperty name="width" value="0.1" units="cm"/>
      <inkml:brushProperty name="height" value="0.1" units="cm"/>
    </inkml:brush>
  </inkml:definitions>
  <inkml:trace contextRef="#ctx0" brushRef="#br0">46 236 9909 0 0,'-1'0'57'0'0,"-1"0"0"0"0,0 0 0 0 0,1 0 1 0 0,-1 0-1 0 0,0 0 0 0 0,1 0 0 0 0,-1 0 0 0 0,0 0 0 0 0,1 1 0 0 0,-1-1 1 0 0,0 1-1 0 0,1-1 0 0 0,-1 1 0 0 0,1 0 0 0 0,-1 0 0 0 0,1-1 1 0 0,0 1-1 0 0,-1 0 0 0 0,1 0 0 0 0,0 1 0 0 0,-1-1 0 0 0,1 0 0 0 0,0 0 1 0 0,0 0-1 0 0,0 1 0 0 0,0-1 0 0 0,0 1 0 0 0,1-1 0 0 0,-1 0 1 0 0,0 1-1 0 0,1 0 0 0 0,-1-1 0 0 0,1 1 0 0 0,-1-1 0 0 0,1 1 1 0 0,0 0-1 0 0,-1-1 0 0 0,1 1 0 0 0,0 2 0 0 0,0-2 37 0 0,0-1 0 0 0,0 0 0 0 0,-1 1 0 0 0,1-1 0 0 0,0 0 0 0 0,0 1 0 0 0,0-1 0 0 0,1 0 0 0 0,-1 1 0 0 0,0-1 0 0 0,0 0 0 0 0,1 0 0 0 0,-1 1 0 0 0,1-1 0 0 0,-1 0 0 0 0,1 0 0 0 0,-1 0 0 0 0,1 0 0 0 0,0 1 0 0 0,0-1 0 0 0,-1 0-1 0 0,1 0 1 0 0,0 0 0 0 0,0-1 0 0 0,0 1 0 0 0,0 0 0 0 0,0 0 0 0 0,0 0 0 0 0,1-1 0 0 0,-1 1 0 0 0,0-1 0 0 0,0 1 0 0 0,2 0 0 0 0,2 0 21 0 0,0 0 1 0 0,1-1-1 0 0,-1 1 0 0 0,0-1 1 0 0,0 0-1 0 0,0-1 0 0 0,10-1 1 0 0,4-2-94 0 0,-1 0 0 0 0,-1-1-1 0 0,1-1 1 0 0,-1 0 0 0 0,0-2 0 0 0,23-13 0 0 0,-31 16-24 0 0,0-1 0 0 0,0 0-1 0 0,-1-1 1 0 0,1 0 0 0 0,-1 0 0 0 0,-1-1-1 0 0,1 0 1 0 0,-1 0 0 0 0,-1-1 0 0 0,0 0-1 0 0,0 0 1 0 0,6-13 0 0 0,-10 18-12 0 0,-1-1 0 0 0,1 1 1 0 0,-1-1-1 0 0,0 1 0 0 0,-1-1 0 0 0,1 1 0 0 0,-1-1 1 0 0,1 1-1 0 0,-1-1 0 0 0,-1 1 0 0 0,1-1 1 0 0,-1 0-1 0 0,0 1 0 0 0,0 0 0 0 0,0-1 1 0 0,0 1-1 0 0,-1-1 0 0 0,0 1 0 0 0,0 0 1 0 0,0 0-1 0 0,0 0 0 0 0,0 0 0 0 0,-1 1 0 0 0,0-1 1 0 0,0 0-1 0 0,0 1 0 0 0,0 0 0 0 0,-1 0 1 0 0,1 0-1 0 0,-1 0 0 0 0,0 0 0 0 0,1 1 1 0 0,-7-3-1 0 0,8 5 9 0 0,-1-1-1 0 0,0 1 1 0 0,1 0 0 0 0,-1 0 0 0 0,0 0-1 0 0,1 0 1 0 0,-1 0 0 0 0,0 1 0 0 0,1-1 0 0 0,-1 1-1 0 0,0 0 1 0 0,1 0 0 0 0,-1 0 0 0 0,1 0-1 0 0,-1 0 1 0 0,1 0 0 0 0,0 1 0 0 0,0-1 0 0 0,-1 1-1 0 0,1 0 1 0 0,0-1 0 0 0,-3 5 0 0 0,-2 1 20 0 0,0 0 0 0 0,0 1 0 0 0,1 0 0 0 0,-10 15 0 0 0,6-7 83 0 0,1 0 0 0 0,1 1 1 0 0,1 0-1 0 0,1 1 0 0 0,0-1 0 0 0,1 1 0 0 0,1 0 1 0 0,0 0-1 0 0,2 1 0 0 0,0-1 0 0 0,1 1 0 0 0,1-1 1 0 0,0 1-1 0 0,6 28 0 0 0,-5-43-138 0 0,0 1 0 0 0,0-1 0 0 0,1 0 0 0 0,0 1 0 0 0,0-1 0 0 0,0 0 0 0 0,0 0 1 0 0,1-1-1 0 0,-1 1 0 0 0,1 0 0 0 0,0-1 0 0 0,0 1 0 0 0,0-1 0 0 0,1 0 0 0 0,-1 0 0 0 0,1-1 0 0 0,-1 1 0 0 0,1-1 0 0 0,0 1 1 0 0,0-1-1 0 0,0 0 0 0 0,1-1 0 0 0,-1 1 0 0 0,0-1 0 0 0,1 0 0 0 0,-1 0 0 0 0,1 0 0 0 0,7 0 0 0 0,6 0-455 0 0,-1-1 0 0 0,1 0 0 0 0,-1-2 0 0 0,1 0 0 0 0,-1-1 0 0 0,22-6 1 0 0,-11 0-99 0 0,1-1 0 0 0,-1-1 0 0 0,-1-2 0 0 0,0-1 1 0 0,-1-1-1 0 0,-1-1 0 0 0,0-1 0 0 0,-1-1 0 0 0,31-32 1 0 0,-45 40 713 0 0,0-2 1 0 0,-1 1-1 0 0,-1-1 1 0 0,0-1 0 0 0,0 1-1 0 0,-1-1 1 0 0,-1-1 0 0 0,0 1-1 0 0,-1-1 1 0 0,-1 0-1 0 0,0 0 1 0 0,0-1 0 0 0,-2 1-1 0 0,0-1 1 0 0,0 1 0 0 0,-2-18-1 0 0,0 31-36 0 0,0-1 0 0 0,0 1 0 0 0,0 0 0 0 0,0-1 0 0 0,-1 1 0 0 0,1 0 0 0 0,0-1 0 0 0,-1 1 0 0 0,1 0 0 0 0,-1-1 0 0 0,0 1 0 0 0,1 0 0 0 0,-1 0 0 0 0,0 0 0 0 0,0 0 0 0 0,0 0 0 0 0,0 0 0 0 0,0 0 0 0 0,0 0 0 0 0,0 0 0 0 0,0 0 0 0 0,0 0 0 0 0,0 0 0 0 0,0 1 0 0 0,-1-1 0 0 0,1 1 0 0 0,0-1 0 0 0,-1 1 0 0 0,1-1 0 0 0,0 1 0 0 0,-1-1 0 0 0,1 1 0 0 0,0 0 0 0 0,-1 0 0 0 0,-1 0 0 0 0,-6 0 272 0 0,0 0 0 0 0,0 1 0 0 0,1 0 1 0 0,-15 4-1 0 0,10-3-132 0 0,-6 2 137 0 0,0-1 185 0 0,-31 9 0 0 0,46-10-466 0 0,0-1-1 0 0,0 1 0 0 0,0-1 1 0 0,0 1-1 0 0,0 0 0 0 0,0 1 0 0 0,1-1 1 0 0,-1 1-1 0 0,1 0 0 0 0,0-1 1 0 0,0 1-1 0 0,0 1 0 0 0,-4 3 1 0 0,6-4-33 0 0,0 0 1 0 0,-1 0 0 0 0,1 1 0 0 0,0-1 0 0 0,1 0 0 0 0,-1 0 0 0 0,0 1 0 0 0,1-1 0 0 0,0 0-1 0 0,0 1 1 0 0,0-1 0 0 0,0 0 0 0 0,1 1 0 0 0,-1-1 0 0 0,1 0 0 0 0,0 1 0 0 0,-1-1 0 0 0,2 0 0 0 0,-1 0-1 0 0,0 0 1 0 0,1 0 0 0 0,-1 0 0 0 0,3 3 0 0 0,4 7 159 0 0,1 0 0 0 0,0-1 0 0 0,17 18-1 0 0,21 16 219 0 0,20 24-100 0 0,-59-60-315 0 0,0 0 1 0 0,0 1-1 0 0,-1 0 1 0 0,-1 0 0 0 0,7 16-1 0 0,-12-24-8 0 0,0 0 0 0 0,0 0-1 0 0,0 0 1 0 0,0 0 0 0 0,-1-1 0 0 0,1 1-1 0 0,-1 0 1 0 0,0 0 0 0 0,0 0 0 0 0,0 0-1 0 0,0 0 1 0 0,0 0 0 0 0,-1 0 0 0 0,1 0-1 0 0,-1 0 1 0 0,0 0 0 0 0,0 0 0 0 0,-1 2-1 0 0,0-1-31 0 0,-1 0-1 0 0,1 0 0 0 0,-1-1 1 0 0,0 1-1 0 0,0-1 1 0 0,0 0-1 0 0,0 0 0 0 0,-1 0 1 0 0,1-1-1 0 0,-9 6 0 0 0,0-2-263 0 0,0-1-1 0 0,-1 1 0 0 0,1-2 1 0 0,-1 0-1 0 0,0 0 0 0 0,-26 3 1 0 0,26-6-214 0 0,0 0 0 0 0,0-1 0 0 0,0-1 0 0 0,0 0 0 0 0,0 0 0 0 0,0-2 0 0 0,0 1 0 0 0,1-1 0 0 0,-1-1 0 0 0,1-1 0 0 0,-15-7 0 0 0,0-2-1062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28.371"/>
    </inkml:context>
    <inkml:brush xml:id="br0">
      <inkml:brushProperty name="width" value="0.1" units="cm"/>
      <inkml:brushProperty name="height" value="0.1" units="cm"/>
    </inkml:brush>
  </inkml:definitions>
  <inkml:trace contextRef="#ctx0" brushRef="#br0">180 6879 7841 0 0,'0'-7'174'0'0,"-2"2"415"0"0,0-1-76 0 0,-1 1-1 0 0,1-1 1 0 0,0 1 0 0 0,1-1-1 0 0,-2-7 1 0 0,-3-40 1180 0 0,3-73-1 0 0,1-1-1103 0 0,-59-476 283 0 0,29 321-613 0 0,-16-256 356 0 0,36-2-307 0 0,84-243-254 0 0,-47 619-87 0 0,48-352 113 0 0,-36 49 25 0 0,-35 432-102 0 0,4-163 16 0 0,-4 103-21 0 0,17-720 30 0 0,-16 730-12 0 0,6-491-47 0 0,-15 399 48 0 0,-30-191 0 0 0,31 327-43 0 0,-2 1 0 0 0,-2-1 0 0 0,-27-72 1 0 0,32 104 26 0 0,-8-24 12 0 0,11 33-10 0 0,6 21-46 0 0,-4-18 40 0 0,1 0 0 0 0,-1 0 1 0 0,0-1-1 0 0,1 1 0 0 0,-1-1 1 0 0,1 1-1 0 0,0-1 0 0 0,0 1 1 0 0,2 1-1 0 0,6-1-1492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28.776"/>
    </inkml:context>
    <inkml:brush xml:id="br0">
      <inkml:brushProperty name="width" value="0.1" units="cm"/>
      <inkml:brushProperty name="height" value="0.1" units="cm"/>
    </inkml:brush>
  </inkml:definitions>
  <inkml:trace contextRef="#ctx0" brushRef="#br0">65 353 8461 0 0,'-9'9'-408'0'0,"8"-8"429"0"0,1 0 0 0 0,-1 0 0 0 0,1-1 0 0 0,-1 1 0 0 0,0 0 0 0 0,1 0-1 0 0,-1 0 1 0 0,0-1 0 0 0,1 1 0 0 0,-1 0 0 0 0,0-1 0 0 0,0 1 0 0 0,0-1 0 0 0,0 1 0 0 0,0-1 0 0 0,-1 1 0 0 0,0 0 52 0 0,1 0 0 0 0,0 0 1 0 0,-1 0-1 0 0,1 0 0 0 0,0 0 0 0 0,-1 0 1 0 0,1 0-1 0 0,0 0 0 0 0,0 1 0 0 0,0-1 1 0 0,0 1-1 0 0,0-1 0 0 0,0 0 0 0 0,0 1 1 0 0,1 0-1 0 0,-1-1 0 0 0,0 1 0 0 0,1-1 1 0 0,0 1-1 0 0,-1 0 0 0 0,1-1 0 0 0,0 1 1 0 0,0 3-1 0 0,-4 51 432 0 0,3-40-303 0 0,1-1-96 0 0,-16 178 191 0 0,17-183-115 0 0,6-15 140 0 0,9-19 195 0 0,-14 20-513 0 0,11-17 72 0 0,11-30 0 0 0,-1 3-70 0 0,11-24 188 0 0,-3-2-1 0 0,36-131 0 0 0,-55 158 113 0 0,-9 31-143 0 0,0 0 0 0 0,2 1 0 0 0,0 0 0 0 0,0 0 0 0 0,1 0 0 0 0,1 0 0 0 0,14-21 0 0 0,-21 36-156 0 0,1-1 0 0 0,-1 1-1 0 0,0 0 1 0 0,0-1 0 0 0,1 1 0 0 0,-1 0 0 0 0,0-1-1 0 0,1 1 1 0 0,-1 0 0 0 0,0-1 0 0 0,1 1-1 0 0,-1 0 1 0 0,0 0 0 0 0,1 0 0 0 0,-1-1 0 0 0,1 1-1 0 0,-1 0 1 0 0,0 0 0 0 0,1 0 0 0 0,-1 0 0 0 0,1 0-1 0 0,-1 0 1 0 0,1 0 0 0 0,-1 0 0 0 0,0 0-1 0 0,1 0 1 0 0,-1 0 0 0 0,1 0 0 0 0,-1 0 0 0 0,1 0-1 0 0,9 11 196 0 0,3 22 107 0 0,-12-29-277 0 0,55 187 785 0 0,-6-16-760 0 0,-29-119-1058 0 0,2-2-1 0 0,41 70 0 0 0,-52-103 359 0 0,16 32-1061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30.353"/>
    </inkml:context>
    <inkml:brush xml:id="br0">
      <inkml:brushProperty name="width" value="0.1" units="cm"/>
      <inkml:brushProperty name="height" value="0.1" units="cm"/>
    </inkml:brush>
  </inkml:definitions>
  <inkml:trace contextRef="#ctx0" brushRef="#br0">181 2291 7165 0 0,'1'1'34'0'0,"0"0"-1"0"0,1 0 1 0 0,-1 0 0 0 0,0 0 0 0 0,0 0 0 0 0,0 1 0 0 0,0-1 0 0 0,0 0-1 0 0,-7 12 5486 0 0,6-12-5475 0 0,0-1 0 0 0,0 0 0 0 0,-1 0 0 0 0,1 0 0 0 0,0 1 0 0 0,0-1 0 0 0,0 0 0 0 0,0 0 0 0 0,-1 0 0 0 0,1 0 0 0 0,0 1 0 0 0,0-1 0 0 0,-1 0 0 0 0,1 0 0 0 0,0 0 0 0 0,0 0 0 0 0,0 0 0 0 0,-1 0 0 0 0,1 0 0 0 0,0 0 0 0 0,0 0 0 0 0,-1 0 0 0 0,1 0 0 0 0,0 0 0 0 0,0 0 0 0 0,-1 0 0 0 0,1 0 0 0 0,0 0 0 0 0,0 0 0 0 0,-1 0 0 0 0,1 0 0 0 0,0 0 0 0 0,0 0 0 0 0,-1 0 0 0 0,1-1 0 0 0,0 1 0 0 0,0 0 0 0 0,0 0 0 0 0,-1 0 0 0 0,1 0 0 0 0,0-1 0 0 0,0 1 0 0 0,-6-15 854 0 0,3-30-560 0 0,2 35-258 0 0,-8-334-30 0 0,-4-49-112 0 0,-65-567-137 0 0,59 751 185 0 0,18 196 17 0 0,-30-226-30 0 0,30 235 28 0 0,1 2-7 0 0,0-1-1 0 0,-1 1 1 0 0,1 0 0 0 0,-1-1 0 0 0,1 1 0 0 0,-1 0 0 0 0,0-1-1 0 0,0 1 1 0 0,0 0 0 0 0,0 0 0 0 0,0 0 0 0 0,-1 0 0 0 0,-1-3-1 0 0,4 7-14 0 0,1 0 0 0 0,0 0 0 0 0,-1 0 0 0 0,1 0 0 0 0,-1 0 0 0 0,0 0 0 0 0,0 1-1 0 0,1 1 1 0 0,3 5 31 0 0,23 39-40 0 0,-26-45 31 0 0,1 0 0 0 0,0 1 0 0 0,0-1 0 0 0,0-1 0 0 0,0 1 0 0 0,0 0 1 0 0,1-1-1 0 0,-1 0 0 0 0,1 1 0 0 0,0-2 0 0 0,-1 1 0 0 0,1 0 0 0 0,0-1 0 0 0,0 1 1 0 0,7 0-1 0 0,8 2 7 0 0,0-2 0 0 0,23 2 0 0 0,-25-3-6 0 0,349 4 30 0 0,2-19-63 0 0,-268 9-5 0 0,1153-99-104 0 0,-774 57 189 0 0,-440 42-54 0 0,-26 3 18 0 0,0 0 0 0 0,0 1-1 0 0,0 1 1 0 0,0 0-1 0 0,19 2 1 0 0,-63 7 138 0 0,19-7-159 0 0,-138 25-74 0 0,134-25-423 0 0,-1-1 0 0 0,1 0 0 0 0,0-2 0 0 0,-1 0 0 0 0,1-1 0 0 0,0 0 0 0 0,-19-6 0 0 0,33 8 261 0 0,-1-1 1 0 0,1 0-1 0 0,-1 0 0 0 0,0 0 1 0 0,1-1-1 0 0,0 1 0 0 0,-1 0 1 0 0,1-1-1 0 0,-4-3 0 0 0,-3-7-1147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28.014"/>
    </inkml:context>
    <inkml:brush xml:id="br0">
      <inkml:brushProperty name="width" value="0.1" units="cm"/>
      <inkml:brushProperty name="height" value="0.1" units="cm"/>
    </inkml:brush>
  </inkml:definitions>
  <inkml:trace contextRef="#ctx0" brushRef="#br0">152 93 6221 0 0,'2'-1'117'0'0,"1"-1"0"0"0,-1 1 0 0 0,0-1 1 0 0,0 0-1 0 0,0 1 0 0 0,0-1 0 0 0,0 0 1 0 0,2-3-1 0 0,-4 4-60 0 0,1 0 0 0 0,-1 0 1 0 0,0 0-1 0 0,1 0 0 0 0,-1 0 0 0 0,0 0 0 0 0,0 1 0 0 0,0-1 1 0 0,1 0-1 0 0,-1 0 0 0 0,0 0 0 0 0,0 0 0 0 0,0 0 1 0 0,-1 0-1 0 0,1 0 0 0 0,0 0 0 0 0,0 0 0 0 0,0 0 1 0 0,-1 1-1 0 0,1-1 0 0 0,0 0 0 0 0,-1 0 0 0 0,1 0 0 0 0,-1 0 1 0 0,0-1 67 0 0,1-2-222 0 0,0 3 196 0 0,-1 1 0 0 0,1 0 1 0 0,0 0-1 0 0,-1 0 0 0 0,1 0 0 0 0,0-1 0 0 0,-1 1 0 0 0,1 0 0 0 0,0 0 1 0 0,-1 0-1 0 0,1 0 0 0 0,0 0 0 0 0,-1 0 0 0 0,1 0 0 0 0,0 0 0 0 0,-1 0 1 0 0,1 0-1 0 0,0 0 0 0 0,-1 0 0 0 0,1 0 0 0 0,0 0 0 0 0,-1 0 0 0 0,1 0 1 0 0,0 0-1 0 0,-1 0 0 0 0,1 1 0 0 0,0-1 0 0 0,-1 0 0 0 0,1 0 1 0 0,0 0-1 0 0,0 0 0 0 0,-1 1 0 0 0,1-1 0 0 0,-34 16 93 0 0,26-12 471 0 0,-10 19-452 0 0,-51 73 1 0 0,66-92-186 0 0,0 0 1 0 0,0 0 0 0 0,1 0 0 0 0,0 0 0 0 0,0 0 0 0 0,0 0 0 0 0,0 1 0 0 0,1-1 0 0 0,-1 1 0 0 0,1-1 0 0 0,-1 10 0 0 0,1-3 62 0 0,-1-4-39 0 0,1 0 0 0 0,0 0 0 0 0,1 0 0 0 0,-1 0-1 0 0,1 0 1 0 0,1 0 0 0 0,-1 0 0 0 0,1 0 0 0 0,0 0-1 0 0,4 12 1 0 0,22-7 12 0 0,86 37-36 0 0,-108-47-24 0 0,1 0-1 0 0,0 0 0 0 0,-1-1 1 0 0,1 0-1 0 0,0 0 0 0 0,5 0 1 0 0,13-7 8 0 0,-12 2-4 0 0,8-2-1 0 0,0-1 0 0 0,0-1-1 0 0,0-1 1 0 0,-1 0 0 0 0,26-18-1 0 0,-35 20-5 0 0,1-1 1 0 0,-2 0-1 0 0,1 0 0 0 0,-1-1 1 0 0,0 0-1 0 0,-1-1 0 0 0,0 0 0 0 0,0 0 1 0 0,-1-1-1 0 0,8-16 0 0 0,-12 22 1 0 0,-1 0 0 0 0,-1 0 0 0 0,1-1 0 0 0,-1 1 0 0 0,0-1 0 0 0,0 1 0 0 0,-1-1 0 0 0,1 1 0 0 0,-1-1 0 0 0,0 1 0 0 0,-1-1 0 0 0,1 1 0 0 0,-1-1 0 0 0,0 1 0 0 0,-1-1 0 0 0,1 1 0 0 0,-1 0 0 0 0,0 0 0 0 0,-1 0 0 0 0,1 0 0 0 0,-1 0 0 0 0,0 0 0 0 0,0 1 0 0 0,0-1 0 0 0,-1 1 0 0 0,1 0 0 0 0,-1 0 0 0 0,-5-4 0 0 0,0 0-41 0 0,-1 0 0 0 0,0 1 0 0 0,0 0 0 0 0,0 1 0 0 0,-1 0 0 0 0,0 1 0 0 0,0 0 0 0 0,0 1 0 0 0,-1 0 0 0 0,1 1 0 0 0,-23-4 0 0 0,21 6-341 0 0,0 1 1 0 0,0 0-1 0 0,0 1 0 0 0,1 0 0 0 0,-1 1 0 0 0,0 1 1 0 0,1 0-1 0 0,0 1 0 0 0,-1 0 0 0 0,1 0 0 0 0,-11 7 1 0 0,7-1-710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30.712"/>
    </inkml:context>
    <inkml:brush xml:id="br0">
      <inkml:brushProperty name="width" value="0.1" units="cm"/>
      <inkml:brushProperty name="height" value="0.1" units="cm"/>
    </inkml:brush>
  </inkml:definitions>
  <inkml:trace contextRef="#ctx0" brushRef="#br0">128 1 7421 0 0,'-17'1'39'0'0,"12"-1"25"0"0,-1 0 1 0 0,1 0-1 0 0,-1 1 0 0 0,1 0 0 0 0,-1 0 0 0 0,-7 3 0 0 0,-42 6 1143 0 0,55-9-1187 0 0,-1-1 1 0 0,0 0 0 0 0,1 0 0 0 0,-1 1 0 0 0,1-1 0 0 0,-1 0-1 0 0,1 1 1 0 0,0-1 0 0 0,-1 0 0 0 0,1 1 0 0 0,-1-1 0 0 0,1 1-1 0 0,0-1 1 0 0,-1 1 0 0 0,1-1 0 0 0,0 1 0 0 0,-1-1 0 0 0,1 1-1 0 0,0-1 1 0 0,0 1 0 0 0,-1-1 0 0 0,1 1 0 0 0,0-1 0 0 0,0 1 0 0 0,0 0-1 0 0,0-1 1 0 0,0 1 0 0 0,0-1 0 0 0,0 1 0 0 0,0 0 0 0 0,0-1-1 0 0,0 1 1 0 0,0-1 0 0 0,0 1 0 0 0,1-1 0 0 0,-1 1 0 0 0,0 0-1 0 0,0-1 1 0 0,0 1 0 0 0,1-1 0 0 0,-1 1 0 0 0,0-1 0 0 0,1 1-1 0 0,-1-1 1 0 0,1 0 0 0 0,-1 1 0 0 0,1 0 0 0 0,20 20 511 0 0,-21-21-516 0 0,33 24 309 0 0,0-2 1 0 0,2-1-1 0 0,43 18 1 0 0,-64-31-260 0 0,-10-7-59 0 0,-1 1 0 0 0,0-1 1 0 0,1 1-1 0 0,-1 0 0 0 0,0 0 0 0 0,0 1 1 0 0,0-1-1 0 0,0 1 0 0 0,0-1 1 0 0,-1 1-1 0 0,1 0 0 0 0,-1 0 0 0 0,0 0 1 0 0,0 0-1 0 0,0 1 0 0 0,0-1 1 0 0,0 0-1 0 0,-1 1 0 0 0,0 0 0 0 0,1-1 1 0 0,-1 1-1 0 0,-1 0 0 0 0,1-1 1 0 0,0 1-1 0 0,-1 0 0 0 0,0 6 0 0 0,0-3 0 0 0,1-1-10 0 0,-1-1 1 0 0,0 1-1 0 0,0-1 1 0 0,0 1 0 0 0,-1-1-1 0 0,0 1 1 0 0,0-1 0 0 0,0 1-1 0 0,-1-1 1 0 0,0 0-1 0 0,0 0 1 0 0,0 1 0 0 0,0-1-1 0 0,-1-1 1 0 0,-4 6-1 0 0,0-1-306 0 0,0-1 0 0 0,-1 0-1 0 0,0-1 1 0 0,0 1-1 0 0,-1-2 1 0 0,0 1 0 0 0,0-1-1 0 0,-1-1 1 0 0,0 0-1 0 0,0 0 1 0 0,-19 6-1 0 0,14-6-724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31.099"/>
    </inkml:context>
    <inkml:brush xml:id="br0">
      <inkml:brushProperty name="width" value="0.1" units="cm"/>
      <inkml:brushProperty name="height" value="0.1" units="cm"/>
    </inkml:brush>
  </inkml:definitions>
  <inkml:trace contextRef="#ctx0" brushRef="#br0">25 110 5789 0 0,'0'-5'79'0'0,"0"0"1"0"0,0 1 0 0 0,0-1 0 0 0,0 1 0 0 0,1-1-1 0 0,0 1 1 0 0,0-1 0 0 0,0 1 0 0 0,1-1 0 0 0,-1 1-1 0 0,1 0 1 0 0,0 0 0 0 0,5-8 0 0 0,-6 9 70 0 0,1 1 0 0 0,-1-1 0 0 0,1 0 0 0 0,0 1 0 0 0,0 0 1 0 0,0-1-1 0 0,0 1 0 0 0,0 0 0 0 0,1 0 0 0 0,-1 0 0 0 0,1 0 0 0 0,-1 0 0 0 0,1 1 0 0 0,0-1 1 0 0,0 1-1 0 0,-1-1 0 0 0,1 1 0 0 0,0 0 0 0 0,6-1 0 0 0,-9 2-115 0 0,0 0 1 0 0,1 1-1 0 0,-1-1 0 0 0,0 0 0 0 0,1 0 0 0 0,-1 0 1 0 0,0 0-1 0 0,0 0 0 0 0,1 1 0 0 0,-1-1 0 0 0,0 0 0 0 0,0 0 1 0 0,1 0-1 0 0,-1 1 0 0 0,0-1 0 0 0,0 0 0 0 0,0 0 0 0 0,1 1 1 0 0,-1-1-1 0 0,0 0 0 0 0,0 0 0 0 0,0 1 0 0 0,0-1 1 0 0,0 0-1 0 0,0 1 0 0 0,1-1 0 0 0,-1 0 0 0 0,0 1 0 0 0,0-1 1 0 0,0 0-1 0 0,0 0 0 0 0,0 1 0 0 0,-1 18 565 0 0,-7 16-25 0 0,-9 20 13 0 0,-34 130 517 0 0,43-149-1006 0 0,2 2 0 0 0,1-1 0 0 0,0 43 0 0 0,36 440 266 0 0,-17-354-311 0 0,13 250 163 0 0,-27-408-209 0 0,0-6-5 0 0,-1 1 0 0 0,1-1-1 0 0,0 0 1 0 0,0 0-1 0 0,1 0 1 0 0,-1 0 0 0 0,0 1-1 0 0,1-1 1 0 0,-1 0 0 0 0,1 0-1 0 0,0 0 1 0 0,0 0-1 0 0,-1 0 1 0 0,4 3 0 0 0,-4-5-1 0 0,0 0 0 0 0,0 0 0 0 0,1 0 0 0 0,-1 0 0 0 0,0 0 0 0 0,0 0-1 0 0,1 0 1 0 0,-1 0 0 0 0,0 0 0 0 0,0 0 0 0 0,0 0 0 0 0,1 0 0 0 0,-1 0 0 0 0,0 0 0 0 0,0 0 0 0 0,0-1 0 0 0,1 1 0 0 0,-1 0 0 0 0,0 0 0 0 0,0 0 0 0 0,0 0 0 0 0,0-1 0 0 0,1 1 0 0 0,-1 0 0 0 0,0 0 0 0 0,0 0 0 0 0,0-1 0 0 0,0 1 0 0 0,0 0 0 0 0,0 0 0 0 0,0 0 0 0 0,0-1 0 0 0,0 1 0 0 0,1 0 0 0 0,-1 0 0 0 0,0-1-1 0 0,0 1 1 0 0,0 0 0 0 0,0-1 0 0 0,2-12 1 0 0,-1 10 3 0 0,0-2-6 0 0,1 0 0 0 0,-1 1-1 0 0,1-1 1 0 0,0 0 0 0 0,1 1 0 0 0,-1-1 0 0 0,1 1-1 0 0,0 0 1 0 0,0 0 0 0 0,0 0 0 0 0,1 0 0 0 0,-1 1 0 0 0,7-6-1 0 0,-5 6-13 0 0,0 0-1 0 0,0 0 0 0 0,1 1 0 0 0,0-1 1 0 0,-1 1-1 0 0,1 0 0 0 0,0 1 1 0 0,0 0-1 0 0,0-1 0 0 0,12 1 0 0 0,181-4-1009 0 0,-49 3 76 0 0,179-24-2595 0 0,-263 15 2296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31.890"/>
    </inkml:context>
    <inkml:brush xml:id="br0">
      <inkml:brushProperty name="width" value="0.1" units="cm"/>
      <inkml:brushProperty name="height" value="0.1" units="cm"/>
    </inkml:brush>
  </inkml:definitions>
  <inkml:trace contextRef="#ctx0" brushRef="#br0">87 75 6125 0 0,'-13'-16'162'0'0,"9"10"-74"0"0,0 1 0 0 0,0-1 0 0 0,0 1 0 0 0,-1 0 0 0 0,0 1 0 0 0,0-1-1 0 0,0 1 1 0 0,0 0 0 0 0,0 0 0 0 0,-12-6 0 0 0,16 10-67 0 0,1 0 1 0 0,0 0-1 0 0,0 0 1 0 0,-1 0-1 0 0,1 0 1 0 0,0-1-1 0 0,-1 1 1 0 0,1 0-1 0 0,0 0 0 0 0,-1 0 1 0 0,1 0-1 0 0,0 0 1 0 0,-1 0-1 0 0,1 0 1 0 0,0 0-1 0 0,-1 0 1 0 0,1 0-1 0 0,0 0 1 0 0,-1 0-1 0 0,1 0 0 0 0,0 0 1 0 0,0 1-1 0 0,-1-1 1 0 0,1 0-1 0 0,0 0 1 0 0,-1 0-1 0 0,1 0 1 0 0,0 1-1 0 0,0-1 0 0 0,-1 0 1 0 0,1 0-1 0 0,0 1 1 0 0,0-1-4 0 0,0 0 0 0 0,0 1 0 0 0,0-1 0 0 0,0 0 0 0 0,0 1 0 0 0,1-1 0 0 0,-1 0 0 0 0,0 1-1 0 0,0-1 1 0 0,1 0 0 0 0,-1 1 0 0 0,0-1 0 0 0,0 0 0 0 0,1 0 0 0 0,-1 1 0 0 0,0-1 0 0 0,1 0 0 0 0,-1 0 0 0 0,0 0 0 0 0,1 1 0 0 0,-1-1 0 0 0,0 0 0 0 0,1 0 0 0 0,-1 0 0 0 0,0 0 0 0 0,1 0 0 0 0,-1 0 0 0 0,1 0 0 0 0,47 9 739 0 0,79 6 0 0 0,-70-11-480 0 0,1703 87 3382 0 0,4-96-3580 0 0,-1605 3 23 0 0,896-15 213 0 0,-1030 18-300 0 0,14-2 146 0 0,-132 9 215 0 0,92-8-377 0 0,1 0 1 0 0,0 0 0 0 0,-1 0 0 0 0,1 0 0 0 0,0 0-1 0 0,-1 0 1 0 0,1 0 0 0 0,-1 0 0 0 0,1 0 0 0 0,0 0-1 0 0,-1 0 1 0 0,1 1 0 0 0,0-1 0 0 0,-1 0-1 0 0,1 0 1 0 0,0 0 0 0 0,-1 1 0 0 0,1-1 0 0 0,0 0-1 0 0,0 0 1 0 0,-1 1 0 0 0,1-1 0 0 0,0 0-1 0 0,0 0 1 0 0,-1 1 0 0 0,1-1 0 0 0,0 0 0 0 0,0 1-1 0 0,0-1 1 0 0,-1 0 0 0 0,1 1 0 0 0,5 12-23 0 0,4 4 17 0 0,26 109-15 0 0,23 154 0 0 0,60 235 115 0 0,-107-473-93 0 0,-2-9 6 0 0,26 107 1 0 0,-29-110-5 0 0,-1 0-1 0 0,1 51 1 0 0,-6-70 9 0 0,-1 0 1 0 0,0-1 0 0 0,-1 1-1 0 0,0-1 1 0 0,0 1-1 0 0,-1-1 1 0 0,-1 0 0 0 0,1 0-1 0 0,-2 0 1 0 0,1-1-1 0 0,-1 1 1 0 0,-1-1 0 0 0,0 0-1 0 0,0-1 1 0 0,-12 13-1 0 0,4-7 5 0 0,-1-1 0 0 0,0-1 0 0 0,-1 0 1 0 0,0-1-1 0 0,-1 0 0 0 0,0-2 0 0 0,-27 12 0 0 0,-16 2-9 0 0,0-3-1 0 0,-1-2 1 0 0,-1-3 0 0 0,-91 10 0 0 0,-258 1-9 0 0,363-24 5 0 0,-1117 4 65 0 0,629-9-80 0 0,-22 11 30 0 0,-108 0-424 0 0,651-8 353 0 0,-148-6-1169 0 0,148 2 687 0 0,13-1-582 0 0,3 4 925 0 0,1-1-1 0 0,0 1 1 0 0,-1 0-1 0 0,1 0 1 0 0,0 0-1 0 0,0 0 1 0 0,0 0-1 0 0,0 0 0 0 0,3-1 1 0 0,21-6-1187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32.421"/>
    </inkml:context>
    <inkml:brush xml:id="br0">
      <inkml:brushProperty name="width" value="0.1" units="cm"/>
      <inkml:brushProperty name="height" value="0.1" units="cm"/>
    </inkml:brush>
  </inkml:definitions>
  <inkml:trace contextRef="#ctx0" brushRef="#br0">199 157 6973 0 0,'12'-40'288'0'0,"-9"32"-32"0"0,0 0 1 0 0,-1-1-1 0 0,0 1 1 0 0,2-14-1 0 0,-4 20-132 0 0,0-1 0 0 0,0 1 1 0 0,0-1-1 0 0,0 1 0 0 0,-1-1 0 0 0,1 1 0 0 0,-1-1 0 0 0,1 1 1 0 0,-1-1-1 0 0,0 1 0 0 0,0 0 0 0 0,0-1 0 0 0,0 1 0 0 0,-1 0 1 0 0,1 0-1 0 0,-1 0 0 0 0,1 0 0 0 0,-1 0 0 0 0,-3-3 0 0 0,3 3-52 0 0,1 1-1 0 0,-1 0 1 0 0,0 0-1 0 0,0 0 1 0 0,0 0-1 0 0,0 0 1 0 0,0 0-1 0 0,0 0 1 0 0,0 1-1 0 0,0-1 1 0 0,0 1-1 0 0,0-1 1 0 0,-1 1-1 0 0,1 0 1 0 0,0 0-1 0 0,0 0 1 0 0,0 0-1 0 0,0 0 1 0 0,-1 0-1 0 0,1 1 1 0 0,0-1-1 0 0,0 1 0 0 0,0-1 1 0 0,0 1-1 0 0,0 0 1 0 0,0 0-1 0 0,0 0 1 0 0,0 0-1 0 0,1 0 1 0 0,-1 1-1 0 0,-3 1 1 0 0,-3 4-33 0 0,1-1 0 0 0,-1 2 0 0 0,1-1 0 0 0,0 1 0 0 0,-7 10 0 0 0,2 0 5 0 0,1 1 1 0 0,1 0-1 0 0,1 0 0 0 0,0 1 0 0 0,1 0 1 0 0,2 1-1 0 0,0 0 0 0 0,1 0 1 0 0,1 0-1 0 0,1 0 0 0 0,0 1 1 0 0,2 27-1 0 0,1-44 515 0 0,12 18-484 0 0,37 71-9 0 0,-49-92-63 0 0,1 0 0 0 0,0 0 0 0 0,0 0 0 0 0,0 0 0 0 0,0-1 0 0 0,0 1 0 0 0,1 0 0 0 0,-1 0 0 0 0,0-1 0 0 0,1 1 0 0 0,-1-1 0 0 0,1 1 0 0 0,0-1 0 0 0,-1 1 0 0 0,1-1 0 0 0,0 0 0 0 0,0 0-1 0 0,0 0 1 0 0,0 0 0 0 0,0 0 0 0 0,4 0 0 0 0,-6-1-3 0 0,12 6 4 0 0,0-1-1 0 0,0-1 0 0 0,1 0 0 0 0,-1-1 1 0 0,1 0-1 0 0,0-1 0 0 0,0-1 0 0 0,19 1 1 0 0,-4-5-5 0 0,0-1 0 0 0,0-1 1 0 0,-1-2-1 0 0,41-15 0 0 0,-19 1-3 0 0,-48 21 4 0 0,0-1 0 0 0,0 0 0 0 0,0 0-1 0 0,0 1 1 0 0,0-1 0 0 0,0 0 0 0 0,0 0-1 0 0,0 0 1 0 0,-1 0 0 0 0,1 0 0 0 0,1-3 0 0 0,4-4-1 0 0,-1 3 0 0 0,-1 0 0 0 0,0 0 0 0 0,0 0-1 0 0,0 0 1 0 0,-1-1 0 0 0,5-9 0 0 0,-7 12 0 0 0,0 0 0 0 0,0 0-1 0 0,0 0 1 0 0,-1 0 0 0 0,0 0 0 0 0,1 0-1 0 0,-1-1 1 0 0,0 1 0 0 0,0 0 0 0 0,-1 0-1 0 0,1 0 1 0 0,-1 0 0 0 0,0 0 0 0 0,1-1-1 0 0,-3-2 1 0 0,25 96-198 0 0,16 63 242 0 0,-36-148-212 0 0,0 1 0 0 0,1 0 0 0 0,0-1-1 0 0,0 1 1 0 0,0-1 0 0 0,0 0 0 0 0,1 0 0 0 0,0 0 0 0 0,0-1-1 0 0,0 1 1 0 0,1-1 0 0 0,-1 0 0 0 0,1 0 0 0 0,0-1 0 0 0,0 1-1 0 0,1-1 1 0 0,-1 0 0 0 0,1 0 0 0 0,-1-1 0 0 0,1 0 0 0 0,0 0 0 0 0,0 0-1 0 0,0-1 1 0 0,0 0 0 0 0,0 0 0 0 0,0 0 0 0 0,8-1 0 0 0,8-2-982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32.794"/>
    </inkml:context>
    <inkml:brush xml:id="br0">
      <inkml:brushProperty name="width" value="0.1" units="cm"/>
      <inkml:brushProperty name="height" value="0.1" units="cm"/>
    </inkml:brush>
  </inkml:definitions>
  <inkml:trace contextRef="#ctx0" brushRef="#br0">93 180 8201 0 0,'1'-27'88'0'0,"-1"8"182"0"0,0 0 0 0 0,-3-24 0 0 0,2 38-106 0 0,0 0 0 0 0,0 0 1 0 0,0 0-1 0 0,-1 0 0 0 0,0 0 0 0 0,0 1 0 0 0,0-1 0 0 0,0 1 0 0 0,-1-1 1 0 0,0 1-1 0 0,0 0 0 0 0,0 0 0 0 0,-4-5 0 0 0,6 9-138 0 0,1 0 0 0 0,-1-1 0 0 0,1 1 0 0 0,0 0 0 0 0,-1 0 0 0 0,1-1-1 0 0,-1 1 1 0 0,1 0 0 0 0,-1 0 0 0 0,1 0 0 0 0,-1 0 0 0 0,1-1 0 0 0,-1 1 0 0 0,1 0 0 0 0,-1 0 0 0 0,1 0 0 0 0,-1 0 0 0 0,0 0 0 0 0,1 0-1 0 0,-1 0 1 0 0,1 1 0 0 0,-1-1 0 0 0,1 0 0 0 0,-1 0 0 0 0,1 0 0 0 0,-1 0 0 0 0,1 1 0 0 0,0-1 0 0 0,-1 0 0 0 0,1 0 0 0 0,-1 1 0 0 0,1-1-1 0 0,-1 0 1 0 0,1 1 0 0 0,0-1 0 0 0,-1 1 0 0 0,1-1 0 0 0,0 0 0 0 0,-1 1 0 0 0,1-1 0 0 0,0 1 0 0 0,0-1 0 0 0,-1 1 0 0 0,1-1 0 0 0,0 2-1 0 0,-11 23 214 0 0,11-24-207 0 0,-7 20 125 0 0,2 1 0 0 0,0 0-1 0 0,1 0 1 0 0,1 1 0 0 0,1-1 0 0 0,1 1 0 0 0,1-1 0 0 0,1 0-1 0 0,1 1 1 0 0,1-1 0 0 0,8 28 0 0 0,-8-39-125 0 0,1 0 0 0 0,0 0 1 0 0,1-1-1 0 0,1 1 0 0 0,-1-1 0 0 0,1 0 0 0 0,1-1 1 0 0,0 0-1 0 0,0 0 0 0 0,1 0 0 0 0,11 9 1 0 0,-12-12-29 0 0,0-1 1 0 0,0 0 0 0 0,0-1 0 0 0,0 0 0 0 0,1 0-1 0 0,0 0 1 0 0,0-1 0 0 0,0 0 0 0 0,0-1 0 0 0,0 1-1 0 0,0-2 1 0 0,1 1 0 0 0,-1-1 0 0 0,1 0 0 0 0,15-2-1 0 0,-8 0 4 0 0,-1-2-1 0 0,0 0 1 0 0,0-1 0 0 0,0 0-1 0 0,0-1 1 0 0,0-1-1 0 0,-1 0 1 0 0,0-1-1 0 0,-1-1 1 0 0,14-9-1 0 0,-9 4-65 0 0,-1-1 0 0 0,0 0-1 0 0,-1-1 1 0 0,0-1 0 0 0,-2 0-1 0 0,20-28 1 0 0,-29 36 10 0 0,-1 0 0 0 0,0 0 0 0 0,-1 0-1 0 0,0 0 1 0 0,0 0 0 0 0,-1-1 0 0 0,0 0 0 0 0,0 1 0 0 0,-1-1-1 0 0,0 0 1 0 0,0 0 0 0 0,-1 0 0 0 0,-2-16 0 0 0,0 11 27 0 0,0 0-1 0 0,-1 0 1 0 0,-1 1 0 0 0,0-1-1 0 0,0 1 1 0 0,-2 0 0 0 0,0 1-1 0 0,-7-14 1 0 0,-8-1-24 0 0,20 27 40 0 0,1-1-1 0 0,-1 0 0 0 0,1 0 0 0 0,-1 0 0 0 0,0 1 0 0 0,1-1 1 0 0,-1 0-1 0 0,0 1 0 0 0,1-1 0 0 0,-1 1 0 0 0,0-1 1 0 0,0 1-1 0 0,0-1 0 0 0,0 1 0 0 0,1-1 0 0 0,-1 1 1 0 0,0 0-1 0 0,0 0 0 0 0,0-1 0 0 0,0 1 0 0 0,0 0 1 0 0,0 0-1 0 0,0 0 0 0 0,0 0 0 0 0,0 0 0 0 0,0 0 0 0 0,0 0 1 0 0,0 0-1 0 0,0 0 0 0 0,0 1 0 0 0,0 0-45 0 0,1 0 0 0 0,0 0 0 0 0,0-1-1 0 0,0 1 1 0 0,0 0 0 0 0,0 0 0 0 0,0 0 0 0 0,0 0-1 0 0,0 0 1 0 0,0 0 0 0 0,0-1 0 0 0,0 1-1 0 0,0 0 1 0 0,1 0 0 0 0,-1 0 0 0 0,0 0 0 0 0,1-1-1 0 0,-1 1 1 0 0,1 0 0 0 0,-1 0 0 0 0,0-1-1 0 0,1 1 1 0 0,0 1 0 0 0,13 17-1337 0 0,-13-18 1270 0 0,1 0 0 0 0,-1 0 1 0 0,1 1-1 0 0,-1-1 0 0 0,1 0 0 0 0,0 0 1 0 0,-1-1-1 0 0,1 1 0 0 0,0 0 0 0 0,0 0 1 0 0,-1-1-1 0 0,3 1 0 0 0,1 0-96 0 0,11 5-836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33.123"/>
    </inkml:context>
    <inkml:brush xml:id="br0">
      <inkml:brushProperty name="width" value="0.1" units="cm"/>
      <inkml:brushProperty name="height" value="0.1" units="cm"/>
    </inkml:brush>
  </inkml:definitions>
  <inkml:trace contextRef="#ctx0" brushRef="#br0">59 52 9465 0 0,'-5'-5'-6'0'0,"-6"-3"885"0"0,1-2 0 0 0,-20-19 2789 0 0,30 29-3618 0 0,-2 10 1055 0 0,3 15-878 0 0,4 36 263 0 0,-4 106 0 0 0,-2-78-287 0 0,1 42-447 0 0,0-44-5156 0 0,0-78 3847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33.637"/>
    </inkml:context>
    <inkml:brush xml:id="br0">
      <inkml:brushProperty name="width" value="0.1" units="cm"/>
      <inkml:brushProperty name="height" value="0.1" units="cm"/>
    </inkml:brush>
  </inkml:definitions>
  <inkml:trace contextRef="#ctx0" brushRef="#br0">353 86 6845 0 0,'-2'-7'134'0'0,"0"1"0"0"0,0-1 0 0 0,0 0 0 0 0,0-8 0 0 0,2 13-16 0 0,-1 0 0 0 0,1-1-1 0 0,0 1 1 0 0,0 0 0 0 0,0 0 0 0 0,0-1-1 0 0,1 1 1 0 0,-1 0 0 0 0,1 0 0 0 0,-1 0-1 0 0,1-1 1 0 0,0 1 0 0 0,-1 0 0 0 0,1 0-1 0 0,0 0 1 0 0,2-2 0 0 0,-3 3-77 0 0,0 1 0 0 0,1 0 0 0 0,-1 0 0 0 0,0-1 0 0 0,0 1 0 0 0,1 0-1 0 0,-1 0 1 0 0,0 0 0 0 0,0-1 0 0 0,1 1 0 0 0,-1 0 0 0 0,0 0 0 0 0,0 0 0 0 0,1-1 0 0 0,-1 1 0 0 0,0 0 0 0 0,1 0 0 0 0,-1 0 0 0 0,0 0 0 0 0,1 0 0 0 0,-1 0 0 0 0,0 0 0 0 0,1 0-1 0 0,-1 0 1 0 0,0 0 0 0 0,1 0 0 0 0,-1 0 0 0 0,0 0 0 0 0,1 0 0 0 0,-1 0 0 0 0,0 0 0 0 0,0 0 0 0 0,1 1 0 0 0,-1-1 0 0 0,1 0 0 0 0,6 12 811 0 0,-1 18 17 0 0,-6-3-540 0 0,-1-1 0 0 0,-1 0 0 0 0,-2 0-1 0 0,0 0 1 0 0,-2-1 0 0 0,-1 1 0 0 0,-17 41 0 0 0,0-13 33 0 0,-2-1-1 0 0,-44 67 1 0 0,30-57-222 0 0,-9 12-246 0 0,-55 110-1 0 0,92-147-765 0 0,11-37 675 0 0,1 1 0 0 0,-1 0 0 0 0,1 0 0 0 0,0 0 0 0 0,0 0 0 0 0,0 0 0 0 0,0 0 1 0 0,0 0-1 0 0,1 0 0 0 0,-1 0 0 0 0,0-1 0 0 0,1 1 0 0 0,0 0 0 0 0,-1 0 0 0 0,1 0 0 0 0,0-1 0 0 0,2 4 0 0 0,4-2-1047 0 0,11-3-29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35.086"/>
    </inkml:context>
    <inkml:brush xml:id="br0">
      <inkml:brushProperty name="width" value="0.1" units="cm"/>
      <inkml:brushProperty name="height" value="0.1" units="cm"/>
    </inkml:brush>
  </inkml:definitions>
  <inkml:trace contextRef="#ctx0" brushRef="#br0">75 394 5725 0 0,'4'-71'1141'0'0,"-4"55"-483"0"0,1 0 0 0 0,0 0 0 0 0,1 0 0 0 0,1 0 0 0 0,6-20 0 0 0,1 21 752 0 0,-10 15-1377 0 0,0 0 1 0 0,0 0 0 0 0,1-1 0 0 0,-1 1-1 0 0,0 0 1 0 0,1 0 0 0 0,-1 0-1 0 0,0 0 1 0 0,0 0 0 0 0,1 0 0 0 0,-1 0-1 0 0,0 0 1 0 0,1 0 0 0 0,-1 0-1 0 0,0 0 1 0 0,0 0 0 0 0,1 0 0 0 0,-1 0-1 0 0,0 0 1 0 0,1 0 0 0 0,-1 0-1 0 0,0 1 1 0 0,0-1 0 0 0,1 0 0 0 0,-1 0-1 0 0,0 0 1 0 0,0 0 0 0 0,1 1 0 0 0,-1-1-1 0 0,0 0 1 0 0,0 0 0 0 0,0 0-1 0 0,1 1 1 0 0,-1-1 0 0 0,0 0 0 0 0,0 0-1 0 0,0 1 1 0 0,0-1 0 0 0,0 0-1 0 0,1 0 1 0 0,-1 1 0 0 0,35 5 327 0 0,-15 0-320 0 0,-15-2 195 0 0,-14-2 350 0 0,8-3-567 0 0,0-1-1 0 0,0 1 1 0 0,0 0-1 0 0,1 0 1 0 0,-1-1 0 0 0,0 1-1 0 0,1 0 1 0 0,-1-1 0 0 0,1 1-1 0 0,0-1 1 0 0,-1 1-1 0 0,1-1 1 0 0,0 1 0 0 0,0-1-1 0 0,0-2 1 0 0,-3-9-52 0 0,-4 50-72 0 0,-25 115 161 0 0,10-60-4 0 0,-17 186-1 0 0,38-206-12 0 0,1-65-7 0 0,-2-13 12 0 0,0-14-15 0 0,-1-54-35 0 0,-19-103 0 0 0,1 9-43 0 0,19 131 29 0 0,1 1 1 0 0,6-61-1 0 0,-4 85 18 0 0,1 0-1 0 0,1 0 1 0 0,0 0 0 0 0,0 0-1 0 0,1 1 1 0 0,1-1-1 0 0,0 1 1 0 0,0 0-1 0 0,9-14 1 0 0,-9 20-4 0 0,-1-1-1 0 0,0 1 1 0 0,1 0 0 0 0,0 0 0 0 0,1 1-1 0 0,-1-1 1 0 0,1 1 0 0 0,-1 1 0 0 0,1-1-1 0 0,0 1 1 0 0,1 0 0 0 0,-1 0 0 0 0,0 0-1 0 0,1 1 1 0 0,0 0 0 0 0,-1 0 0 0 0,1 1-1 0 0,7-1 1 0 0,-1 1 0 0 0,-1 1-1 0 0,1 0 1 0 0,-1 1 0 0 0,0 0 0 0 0,1 1-1 0 0,-1 0 1 0 0,0 1 0 0 0,0 0-1 0 0,0 1 1 0 0,0 0 0 0 0,14 9-1 0 0,-21-11 6 0 0,-1 0 0 0 0,1 1 0 0 0,-1-1 0 0 0,0 1 0 0 0,0 0 0 0 0,0 1 0 0 0,-1-1 0 0 0,1 1 0 0 0,-1-1 0 0 0,0 1 0 0 0,0 0 0 0 0,0 1 0 0 0,0-1 0 0 0,-1 0 0 0 0,0 1 0 0 0,1-1 0 0 0,-2 1 0 0 0,1 0 0 0 0,-1-1 0 0 0,1 1 0 0 0,-1 0 0 0 0,0 0 0 0 0,-1 0 0 0 0,1 0 0 0 0,-1 0 0 0 0,0 0 0 0 0,-1 0 0 0 0,1 0 0 0 0,-1 0 0 0 0,-1 7 0 0 0,-4 6 7 0 0,0 0 0 0 0,-1-1 0 0 0,-1 0-1 0 0,0 0 1 0 0,-1 0 0 0 0,-1-1 0 0 0,-1 0-1 0 0,0-1 1 0 0,-1-1 0 0 0,-23 23 0 0 0,24-24-14 0 0,11-6 8 0 0,2-6 2 0 0,-1-1-1 0 0,0 1 1 0 0,1 0 0 0 0,-1-1-1 0 0,1 1 1 0 0,-1-1 0 0 0,1 0-1 0 0,-1 1 1 0 0,1-1 0 0 0,-1 0 0 0 0,1 0-1 0 0,-1 0 1 0 0,4 0 0 0 0,13 1-8 0 0,0 1 1 0 0,-1 1 0 0 0,1 1 0 0 0,0 0 0 0 0,-1 2-1 0 0,27 11 1 0 0,-40-15 7 0 0,0 0-1 0 0,0 0 1 0 0,0 0 0 0 0,-1 0-1 0 0,1 1 1 0 0,-1-1-1 0 0,0 1 1 0 0,0 0 0 0 0,0 0-1 0 0,0 0 1 0 0,0 1 0 0 0,-1-1-1 0 0,1 1 1 0 0,3 6 0 0 0,-4-3 2 0 0,1-1 1 0 0,-1 1 0 0 0,0 0-1 0 0,0-1 1 0 0,-1 1-1 0 0,0 0 1 0 0,0 0 0 0 0,-1 11-1 0 0,0-5 6 0 0,-1-1-1 0 0,-1 0 1 0 0,0 1-1 0 0,-1-1 1 0 0,0 0-1 0 0,-1 0 1 0 0,0 0-1 0 0,-1 0 1 0 0,-11 20-1 0 0,9-22 3 0 0,0-1-1 0 0,-1 1 1 0 0,0-1-1 0 0,-1 0 0 0 0,0-1 1 0 0,0 0-1 0 0,0-1 1 0 0,-1 0-1 0 0,-1 0 0 0 0,1-1 1 0 0,-1 0-1 0 0,0-1 1 0 0,0 0-1 0 0,-1-1 0 0 0,1 0 1 0 0,-1-1-1 0 0,0 0 1 0 0,-14 1-1 0 0,23-3-36 0 0,1-1 1 0 0,0 0-1 0 0,0 0 1 0 0,0 0-1 0 0,0 0 0 0 0,0 0 1 0 0,0-1-1 0 0,0 1 0 0 0,0-1 1 0 0,0 1-1 0 0,0-1 1 0 0,0 0-1 0 0,0 1 0 0 0,0-1 1 0 0,0 0-1 0 0,0 0 0 0 0,1-1 1 0 0,-1 1-1 0 0,0 0 1 0 0,1 0-1 0 0,-3-3 0 0 0,3 2-123 0 0,-1-1-1 0 0,0 1 0 0 0,1-1 0 0 0,0 0 0 0 0,0 0 0 0 0,0 0 0 0 0,0 0 0 0 0,0 0 1 0 0,0 0-1 0 0,1 0 0 0 0,-1 0 0 0 0,1-6 0 0 0,0-2-387 0 0,1 0 0 0 0,0-1 0 0 0,1 1 0 0 0,0 0 0 0 0,1 0 0 0 0,7-18 0 0 0,1 5 237 0 0,1 0 1 0 0,1 0-1 0 0,1 2 0 0 0,2 0 1 0 0,0 0-1 0 0,1 1 0 0 0,0 2 1 0 0,2-1-1 0 0,1 2 1 0 0,25-19-1 0 0,-37 32 449 0 0,0-1 0 0 0,1 1-1 0 0,0 0 1 0 0,0 1 0 0 0,0 0 0 0 0,1 0 0 0 0,-1 1 0 0 0,1 0 0 0 0,0 1 0 0 0,0 0-1 0 0,0 1 1 0 0,0 0 0 0 0,19 0 0 0 0,-28 1-80 0 0,-1 0 1 0 0,1 0-1 0 0,0 0 0 0 0,-1 0 1 0 0,1 0-1 0 0,0 0 1 0 0,0 0-1 0 0,-1 0 0 0 0,1-1 1 0 0,0 1-1 0 0,-1 0 0 0 0,1 0 1 0 0,0-1-1 0 0,-1 1 0 0 0,1 0 1 0 0,0-1-1 0 0,-1 1 1 0 0,2-2-1 0 0,3 0 1632 0 0,2 11-373 0 0,3 11-184 0 0,-9-16-1050 0 0,1 0-1 0 0,0-1 1 0 0,0 1-1 0 0,0 0 1 0 0,0-1-1 0 0,1 1 1 0 0,-1-1-1 0 0,1 0 1 0 0,5 5-1 0 0,2 1-78 0 0,0 2 0 0 0,0-1-1 0 0,-1 1 1 0 0,-1 0 0 0 0,0 1 0 0 0,0 0-1 0 0,-1 1 1 0 0,9 21 0 0 0,-3 0 21 0 0,-1 1-1 0 0,8 41 1 0 0,-19-74-23 0 0,-1-7 22 0 0,-2-19 72 0 0,-3-34 45 0 0,2 42-151 0 0,1 0 0 0 0,1 0 0 0 0,0 1 0 0 0,1-1-1 0 0,1 0 1 0 0,0 0 0 0 0,2 0 0 0 0,-1 1 0 0 0,2-1-1 0 0,0 1 1 0 0,1 0 0 0 0,0 0 0 0 0,10-16 0 0 0,-6 11-1 0 0,18-29-16 0 0,-26 46 10 0 0,1 1 0 0 0,0 0 0 0 0,0-1 0 0 0,0 1 0 0 0,0 0 0 0 0,0 0-1 0 0,1 0 1 0 0,-1 0 0 0 0,1 0 0 0 0,-1 0 0 0 0,1 1 0 0 0,-1-1 0 0 0,1 1 0 0 0,4-2 0 0 0,-5 3-32 0 0,0 0 0 0 0,-1-1 0 0 0,1 1 0 0 0,-1 0 0 0 0,1 0 0 0 0,-1 0 0 0 0,1 0 0 0 0,0 1 0 0 0,-1-1 0 0 0,1 0 0 0 0,-1 1 0 0 0,1-1 0 0 0,-1 1 0 0 0,1-1 0 0 0,-1 1 0 0 0,1 0 0 0 0,-1-1 0 0 0,0 1 0 0 0,1 0 0 0 0,-1 0 0 0 0,0 0 0 0 0,0 0 0 0 0,0 0 0 0 0,0 0 0 0 0,0 1 0 0 0,0-1 0 0 0,0 0 0 0 0,0 0 1 0 0,0 1-1 0 0,1 1 0 0 0,-1 0-249 0 0,1 1 0 0 0,-1-1 0 0 0,0 0 0 0 0,0 1 0 0 0,0-1 0 0 0,-1 1 0 0 0,1-1 0 0 0,-1 1 0 0 0,0-1 0 0 0,0 1 0 0 0,0-1 0 0 0,-1 7 0 0 0,-4 6-1220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35.818"/>
    </inkml:context>
    <inkml:brush xml:id="br0">
      <inkml:brushProperty name="width" value="0.1" units="cm"/>
      <inkml:brushProperty name="height" value="0.1" units="cm"/>
    </inkml:brush>
  </inkml:definitions>
  <inkml:trace contextRef="#ctx0" brushRef="#br0">488 227 8101 0 0,'-4'-24'607'0'0,"-1"0"0"0"0,-1 0 0 0 0,-1 0 0 0 0,-19-42 0 0 0,23 60-476 0 0,1 1 0 0 0,-1 0 1 0 0,-1 0-1 0 0,1 0 0 0 0,0 1 1 0 0,-1-1-1 0 0,0 1 1 0 0,-6-6-1 0 0,8 9-107 0 0,0-1 0 0 0,0 0 0 0 0,-1 1 0 0 0,1 0 1 0 0,0-1-1 0 0,-1 1 0 0 0,1 0 0 0 0,0 0 0 0 0,-1 0 0 0 0,1 0 0 0 0,-1 1 0 0 0,0-1 1 0 0,1 1-1 0 0,-1 0 0 0 0,1-1 0 0 0,-1 1 0 0 0,0 0 0 0 0,1 0 0 0 0,-1 1 0 0 0,-3 0 1 0 0,-7 3-22 0 0,-1 2 1 0 0,1 0-1 0 0,1 0 1 0 0,-1 1-1 0 0,1 1 1 0 0,0 0 0 0 0,1 0-1 0 0,-19 19 1 0 0,5-2 8 0 0,1 0 1 0 0,-30 44 0 0 0,35-42 63 0 0,1 1 0 0 0,-28 60 0 0 0,40-73 31 0 0,0 0 0 0 0,1 0 0 0 0,1 1 0 0 0,0 0 1 0 0,1 0-1 0 0,1 0 0 0 0,1 0 0 0 0,0 19 0 0 0,1-31-48 0 0,0 0-1 0 0,1 0 0 0 0,-1 1 0 0 0,1-1 0 0 0,0 0 1 0 0,0-1-1 0 0,1 1 0 0 0,-1 0 0 0 0,1 0 1 0 0,0 0-1 0 0,0-1 0 0 0,0 1 0 0 0,0-1 1 0 0,5 5-1 0 0,-2-3 7 0 0,-1-1-1 0 0,1-1 1 0 0,-1 1 0 0 0,1-1 0 0 0,1 1-1 0 0,-1-2 1 0 0,0 1 0 0 0,1 0 0 0 0,5 1-1 0 0,11 2 64 0 0,0-1 0 0 0,1-1 0 0 0,-1-1 0 0 0,28 0 0 0 0,-44-2-119 0 0,30 0 18 0 0,0-1 0 0 0,0-2-1 0 0,0-2 1 0 0,0-1 0 0 0,0-1 0 0 0,-1-2 0 0 0,0-2 0 0 0,-1-1 0 0 0,47-22 0 0 0,-71 28-38 0 0,0-1 1 0 0,0 0-1 0 0,0 0 1 0 0,-1-1-1 0 0,1-1 1 0 0,-2 1-1 0 0,1-2 1 0 0,-1 1 0 0 0,-1-1-1 0 0,1 0 1 0 0,6-13-1 0 0,-9 14-62 0 0,-1 0 0 0 0,0-1-1 0 0,-1 0 1 0 0,0 0 0 0 0,0 0 0 0 0,-1 0-1 0 0,0-1 1 0 0,-1 1 0 0 0,0 0 0 0 0,0-1-1 0 0,-1 1 1 0 0,0-1 0 0 0,-1 1 0 0 0,-2-14-1 0 0,0 7-120 0 0,-1 0-1 0 0,-1 1 0 0 0,-1-1 1 0 0,0 1-1 0 0,0 0 1 0 0,-2 0-1 0 0,0 1 0 0 0,-1 0 1 0 0,0 0-1 0 0,-1 1 0 0 0,0 1 1 0 0,-1-1-1 0 0,-15-11 0 0 0,22 20 90 0 0,1 1 0 0 0,-2 1-1 0 0,1-1 1 0 0,0 1-1 0 0,0-1 1 0 0,-1 1-1 0 0,0 0 1 0 0,1 1-1 0 0,-1-1 1 0 0,0 1-1 0 0,0 0 1 0 0,1 0 0 0 0,-1 1-1 0 0,0-1 1 0 0,0 1-1 0 0,0 0 1 0 0,0 0-1 0 0,0 1 1 0 0,0 0-1 0 0,0 0 1 0 0,0 0-1 0 0,1 0 1 0 0,-7 3-1 0 0,-9 4-367 0 0,1 1 0 0 0,0 1 0 0 0,0 1 0 0 0,-18 13-1 0 0,31-20 374 0 0,-12 10-344 0 0,-1 1 0 0 0,-21 22 0 0 0,14-11-174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36.285"/>
    </inkml:context>
    <inkml:brush xml:id="br0">
      <inkml:brushProperty name="width" value="0.1" units="cm"/>
      <inkml:brushProperty name="height" value="0.1" units="cm"/>
    </inkml:brush>
  </inkml:definitions>
  <inkml:trace contextRef="#ctx0" brushRef="#br0">56 1 5941 0 0,'6'5'160'0'0,"-1"1"1"0"0,1 0 0 0 0,-2 0 0 0 0,1 0-1 0 0,-1 0 1 0 0,0 1 0 0 0,0 0 0 0 0,0 0-1 0 0,4 13 1 0 0,-1 8-24 0 0,-1 0 0 0 0,-1 0 0 0 0,-1 0-1 0 0,-2 1 1 0 0,0-1 0 0 0,-2 1 0 0 0,-2 0 0 0 0,0-1 0 0 0,-2 1-1 0 0,-1-1 1 0 0,-1 0 0 0 0,-20 53 0 0 0,10-42-101 0 0,-2 0-1 0 0,-29 47 1 0 0,46-85-22 0 0,1-1 0 0 0,-1 1 1 0 0,1-1-1 0 0,0 1 0 0 0,-1-1 0 0 0,1 1 0 0 0,0-1 0 0 0,-1 1 0 0 0,1 0 0 0 0,0-1 0 0 0,0 1 1 0 0,-1-1-1 0 0,1 1 0 0 0,0 0 0 0 0,0-1 0 0 0,0 1 0 0 0,0 0 0 0 0,0-1 0 0 0,0 1 0 0 0,0 1 1 0 0,11-5 580 0 0,12-2-101 0 0,82 14-290 0 0,111 4-140 0 0,-186-13-39 0 0,0-1-1 0 0,-1-2 1 0 0,1-1 0 0 0,-1-1 0 0 0,33-11-1 0 0,-56 14-7 0 0,0 0 0 0 0,0 0 0 0 0,0-1 0 0 0,-1 0 0 0 0,1 0 0 0 0,-1 0-1 0 0,0 0 1 0 0,0-1 0 0 0,0 0 0 0 0,4-5 0 0 0,-6 6-7 0 0,0-1-1 0 0,0 0 1 0 0,-1 0 0 0 0,0 0 0 0 0,0 0-1 0 0,0 0 1 0 0,0-1 0 0 0,0 1 0 0 0,-1 0 0 0 0,0-1-1 0 0,0 1 1 0 0,0-1 0 0 0,0 1 0 0 0,-1-6-1 0 0,0-9 3 0 0,-1-1-1 0 0,-1 1 0 0 0,0 0 0 0 0,-2 1 1 0 0,0-1-1 0 0,-1 0 0 0 0,-12-28 0 0 0,-3 3-48 0 0,-45-76 0 0 0,60 111 30 0 0,0 0-1 0 0,0 1 1 0 0,-2-1-1 0 0,1 1 0 0 0,-1 1 1 0 0,0-1-1 0 0,-13-10 1 0 0,20 18 6 0 0,-1 0 0 0 0,1 0 0 0 0,0 0 0 0 0,0-1 0 0 0,-1 1 0 0 0,1 0 0 0 0,0 0 1 0 0,0 0-1 0 0,-1 0 0 0 0,1 0 0 0 0,0 0 0 0 0,-1 0 0 0 0,1 0 0 0 0,0 0 0 0 0,0 0 0 0 0,-1 0 1 0 0,1 0-1 0 0,0 0 0 0 0,-1 0 0 0 0,1 0 0 0 0,0 0 0 0 0,0 0 0 0 0,-1 0 0 0 0,1 1 0 0 0,0-1 1 0 0,0 0-1 0 0,-1 0 0 0 0,1 0 0 0 0,0 0 0 0 0,0 1 0 0 0,-1-1 0 0 0,1 0 0 0 0,0 0 0 0 0,0 0 1 0 0,-1 1-1 0 0,-5 13-60 0 0,0 22-198 0 0,5-33 191 0 0,-17 100-2815 0 0,16-88 1943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0:00.080"/>
    </inkml:context>
    <inkml:brush xml:id="br0">
      <inkml:brushProperty name="width" value="0.1" units="cm"/>
      <inkml:brushProperty name="height" value="0.1" units="cm"/>
    </inkml:brush>
  </inkml:definitions>
  <inkml:trace contextRef="#ctx0" brushRef="#br0">63 1 6409 0 0,'-62'11'729'0'0,"102"-6"424"0"0,108-10 438 0 0,-14-1-849 0 0,603 54 1209 0 0,-504-29-1605 0 0,3359 155 2720 0 0,-3086-165-2466 0 0,1108 36 1332 0 0,-1086-10-1698 0 0,-511-33-130 0 0,-14-1 22 0 0,-10-2-21 0 0,-225-7 529 0 0,212 8-627 0 0,20 0-23 0 0,0 0-1 0 0,-1 0 0 0 0,1 0 1 0 0,0 0-1 0 0,0 0 1 0 0,0 0-1 0 0,0 0 1 0 0,-1 0-1 0 0,1 0 0 0 0,0 0 1 0 0,0 0-1 0 0,0 0 1 0 0,-1 0-1 0 0,1 0 1 0 0,0 0-1 0 0,0 0 0 0 0,0 0 1 0 0,0 0-1 0 0,-1 0 1 0 0,1-1-1 0 0,0 1 1 0 0,0 0-1 0 0,0 0 1 0 0,0 0-1 0 0,0 0 0 0 0,-1 0 1 0 0,1 0-1 0 0,0-1 1 0 0,0 1-1 0 0,0 0 1 0 0,0 0-1 0 0,0 0 0 0 0,0 0 1 0 0,0 0-1 0 0,0-1 1 0 0,-1 1-1 0 0,1 0 1 0 0,0-1-1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29.398"/>
    </inkml:context>
    <inkml:brush xml:id="br0">
      <inkml:brushProperty name="width" value="0.1" units="cm"/>
      <inkml:brushProperty name="height" value="0.1" units="cm"/>
    </inkml:brush>
  </inkml:definitions>
  <inkml:trace contextRef="#ctx0" brushRef="#br0">9 4 8365 0 0,'-1'0'-25'0'0,"0"1"1"0"0,1 0 0 0 0,-1-1-1 0 0,0 1 1 0 0,1 0 0 0 0,-1 0-1 0 0,1 0 1 0 0,-1 0 0 0 0,1 0-1 0 0,-1 0 1 0 0,1 0 0 0 0,0-1-1 0 0,-1 1 1 0 0,1 0 0 0 0,0 2-1 0 0,0-2 75 0 0,13-9 1083 0 0,14-2-34 0 0,-27 10-1069 0 0,1 0-1 0 0,-1 0 1 0 0,1-1 0 0 0,-1 1 0 0 0,0 0 0 0 0,1 0 0 0 0,-1 0 0 0 0,1 0 0 0 0,-1 0-1 0 0,1 0 1 0 0,-1 0 0 0 0,1 0 0 0 0,-1 0 0 0 0,0 0 0 0 0,1 0 0 0 0,-1 0-1 0 0,1 0 1 0 0,-1 1 0 0 0,1-1 0 0 0,-1 0 0 0 0,0 0 0 0 0,1 0 0 0 0,-1 1 0 0 0,0-1-1 0 0,1 0 1 0 0,-1 0 0 0 0,0 1 0 0 0,1-1 0 0 0,-1 0 0 0 0,0 1 0 0 0,1-1 0 0 0,-1 0-1 0 0,0 1 1 0 0,0-1 0 0 0,1 1 0 0 0,-1-1 0 0 0,0 0 0 0 0,0 1 0 0 0,0-1 0 0 0,0 1-1 0 0,0-1 1 0 0,1 1 0 0 0,-1-1 0 0 0,0 0 0 0 0,0 1 0 0 0,0-1 0 0 0,0 1 0 0 0,0-1-1 0 0,0 1 1 0 0,-1-1 0 0 0,1 1 0 0 0,0-1 0 0 0,0 0 0 0 0,0 1 0 0 0,0-1-1 0 0,0 1 1 0 0,-1-1 0 0 0,1 1 0 0 0,-2 10 395 0 0,0 1 1 0 0,1 19-1 0 0,0-7-161 0 0,1 225 1116 0 0,-1 20-414 0 0,-1-160-796 0 0,2-69-108 0 0,-1-32-72 0 0,-1-8 40 0 0,-5-13 55 0 0,2 1-109 0 0,5 12 24 0 0,-1-1 0 0 0,1 1-1 0 0,0-1 1 0 0,0 1 0 0 0,-1-1 0 0 0,1 1-1 0 0,0-1 1 0 0,0 1 0 0 0,0-1 0 0 0,0 1-1 0 0,0-1 1 0 0,0 0 0 0 0,0 1 0 0 0,0-1 0 0 0,0 1-1 0 0,0-1 1 0 0,0 1 0 0 0,0-1 0 0 0,0 0-1 0 0,1 1 1 0 0,-1-1 0 0 0,0 1 0 0 0,0-1-1 0 0,1 1 1 0 0,-1-1 0 0 0,0 1 0 0 0,1-1-1 0 0,-1 1 1 0 0,0 0 0 0 0,1-1 0 0 0,0 0-1 0 0,14-13-49 0 0,-7 9 47 0 0,0 0-1 0 0,0 1 1 0 0,0 0-1 0 0,1 0 1 0 0,0 1 0 0 0,-1 0-1 0 0,13-2 1 0 0,67-7 3 0 0,-64 10-3 0 0,517-17-155 0 0,-428 19 123 0 0,-60-1 19 0 0,886-33 2 0 0,-891 27 50 0 0,-51 8-154 0 0,8 1-143 0 0,12 0-146 0 0,-3-9 210 0 0,-10 2-35 0 0,-6 3-136 0 0,1 2 279 0 0,-5-5-93 0 0,5 1 85 0 0,8 2 54 0 0,-6 1 56 0 0,-1 1 0 0 0,1 0 0 0 0,0-1 0 0 0,-1 1 0 0 0,1 0 0 0 0,-1-1 0 0 0,0 1 0 0 0,1-1 0 0 0,-1 1 0 0 0,1-1 0 0 0,-1 1 0 0 0,0-1 0 0 0,1 0 1 0 0,-1 1-1 0 0,0-1 0 0 0,0 1 0 0 0,1-1 0 0 0,-1-1 0 0 0,4-4 255 0 0,-1 16-126 0 0,2 30 541 0 0,2 59-1 0 0,-10 67-450 0 0,4 140 222 0 0,4-236-385 0 0,-5-78-892 0 0,-1 0 1 0 0,0 0-1 0 0,-1 0 0 0 0,-4-14 1 0 0,0 7-747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36.661"/>
    </inkml:context>
    <inkml:brush xml:id="br0">
      <inkml:brushProperty name="width" value="0.1" units="cm"/>
      <inkml:brushProperty name="height" value="0.1" units="cm"/>
    </inkml:brush>
  </inkml:definitions>
  <inkml:trace contextRef="#ctx0" brushRef="#br0">1565 164 8165 0 0,'4'-3'402'0'0,"0"1"-1"0"0,0 0 1 0 0,1 0 0 0 0,0 1 0 0 0,8-3-1 0 0,9-3 1750 0 0,-22 7-2141 0 0,0 0-1 0 0,1 0 0 0 0,-1 0 0 0 0,0 0 0 0 0,0 0 0 0 0,0 0 0 0 0,0 0 0 0 0,0 0 0 0 0,0 0 0 0 0,0-1 0 0 0,0 1 0 0 0,0 0 0 0 0,0 0 0 0 0,0 0 0 0 0,0 0 0 0 0,0 0 0 0 0,0 0 0 0 0,0 0 0 0 0,0-1 0 0 0,0 1 0 0 0,0 0 0 0 0,0 0 0 0 0,0 0 0 0 0,0 0 0 0 0,0 0 0 0 0,0 0 0 0 0,0-1 0 0 0,0 1 0 0 0,0 0 0 0 0,0 0 0 0 0,0 0 0 0 0,0 0 0 0 0,0 0 0 0 0,0 0 0 0 0,0 0 0 0 0,0 0 0 0 0,0-1 0 0 0,0 1 0 0 0,0 0 1 0 0,0 0-1 0 0,-1 0 0 0 0,1 0 0 0 0,0 0 0 0 0,0 0 0 0 0,0 0 0 0 0,0 0 0 0 0,0 0 0 0 0,0 0 0 0 0,0 0 0 0 0,-1 0 0 0 0,1 0 0 0 0,0 0 0 0 0,0 0 0 0 0,0 0 0 0 0,0-1 0 0 0,0 1 0 0 0,0 0 0 0 0,0 0 0 0 0,-1 0 0 0 0,1 1 0 0 0,0-1 0 0 0,0 0 0 0 0,0 0 0 0 0,0 0 0 0 0,0 0 0 0 0,0 0 0 0 0,0 0 0 0 0,-1 0 0 0 0,-18-6 1057 0 0,-24-1 388 0 0,-219-4-1425 0 0,128 8-22 0 0,-22-2-39 0 0,-509-12-122 0 0,339 24-11 0 0,312-9-19 0 0,20-2-284 0 0,21-3-244 0 0,-1 4-259 0 0,0-1-1 0 0,0-1 1 0 0,-1-2-1 0 0,42-15 1 0 0,-60 18 570 0 0,-1 0 1 0 0,1 0-1 0 0,-1 0 1 0 0,0 0-1 0 0,0-1 1 0 0,7-8-1 0 0,-9 8-395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37.019"/>
    </inkml:context>
    <inkml:brush xml:id="br0">
      <inkml:brushProperty name="width" value="0.1" units="cm"/>
      <inkml:brushProperty name="height" value="0.1" units="cm"/>
    </inkml:brush>
  </inkml:definitions>
  <inkml:trace contextRef="#ctx0" brushRef="#br0">247 32 7805 0 0,'18'-31'3944'0'0,"-20"35"-3392"0"0,-9 8-192 0 0,10-12-412 0 0,-10 6-346 0 0,-35 16 283 0 0,34-17 12 0 0,-11 6-143 0 0,-78 40 223 0 0,92-47 39 0 0,2 0-1 0 0,-1 1 1 0 0,0 0 0 0 0,1 1 0 0 0,-9 8-1 0 0,16-13-6 0 0,0-1-1 0 0,-1 1 0 0 0,1 0 0 0 0,0-1 0 0 0,-1 1 0 0 0,1-1 0 0 0,0 1 0 0 0,0 0 0 0 0,0 0 0 0 0,0-1 1 0 0,0 1-1 0 0,0 0 0 0 0,0-1 0 0 0,0 1 0 0 0,0 0 0 0 0,0-1 0 0 0,0 1 0 0 0,0 0 0 0 0,0-1 1 0 0,0 1-1 0 0,1 0 0 0 0,-1-1 0 0 0,0 1 0 0 0,1 0 0 0 0,-1-1 0 0 0,0 1 0 0 0,1 0 0 0 0,14 17 163 0 0,-11-14-125 0 0,50 61-377 0 0,-3 3 0 0 0,-3 2 0 0 0,73 143 0 0 0,-102-172-850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48.706"/>
    </inkml:context>
    <inkml:brush xml:id="br0">
      <inkml:brushProperty name="width" value="0.1" units="cm"/>
      <inkml:brushProperty name="height" value="0.1" units="cm"/>
    </inkml:brush>
  </inkml:definitions>
  <inkml:trace contextRef="#ctx0" brushRef="#br0">77 107 6157 0 0,'-76'-12'1367'0'0,"100"6"-303"0"0,677-47 2713 0 0,-291 25-2539 0 0,-397 27-1211 0 0,59-5 92 0 0,110 5-1 0 0,-162 5-103 0 0,-20-4-19 0 0,0 1 1 0 0,0-1-1 0 0,0 0 0 0 0,0 0 0 0 0,0 0 1 0 0,0 0-1 0 0,0 0 0 0 0,0 1 1 0 0,0-1-1 0 0,0 0 0 0 0,0 0 0 0 0,0 0 1 0 0,0 0-1 0 0,0 0 0 0 0,0 1 1 0 0,0-1-1 0 0,0 0 0 0 0,0 0 0 0 0,0 0 1 0 0,0 0-1 0 0,0 1 0 0 0,0-1 1 0 0,0 0-1 0 0,0 0 0 0 0,0 0 0 0 0,0 0 1 0 0,0 0-1 0 0,0 1 0 0 0,0-1 1 0 0,0 0-1 0 0,0 0 0 0 0,0 0 0 0 0,0 0 1 0 0,-1 0-1 0 0,1 0 0 0 0,0 1 1 0 0,0-1-1 0 0,0 0 0 0 0,0 0 0 0 0,0 0 1 0 0,0 0-1 0 0,-1 0 0 0 0,1 0 1 0 0,0 0-1 0 0,0 0 0 0 0,0 0 0 0 0,0 0 1 0 0,0 0-1 0 0,-1 0 0 0 0,1 0 1 0 0,-33 13-726 0 0,25-11 514 0 0,-73 20-2565 0 0,49-14 1268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49.293"/>
    </inkml:context>
    <inkml:brush xml:id="br0">
      <inkml:brushProperty name="width" value="0.1" units="cm"/>
      <inkml:brushProperty name="height" value="0.1" units="cm"/>
    </inkml:brush>
  </inkml:definitions>
  <inkml:trace contextRef="#ctx0" brushRef="#br0">0 76 8037 0 0,'12'-32'-232'0'0,"-10"28"330"0"0,0 0 1 0 0,0 0-1 0 0,-1-1 1 0 0,1 1-1 0 0,-1-1 1 0 0,0 0-1 0 0,1-7 1 0 0,10 148 2980 0 0,-4-68-2367 0 0,40 284 1270 0 0,5 50-737 0 0,-28 481 335 0 0,-26-749-1353 0 0,-8 37-621 0 0,12-160-2296 0 0,-1-22-1169 0 0,-2 2 2441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49.663"/>
    </inkml:context>
    <inkml:brush xml:id="br0">
      <inkml:brushProperty name="width" value="0.1" units="cm"/>
      <inkml:brushProperty name="height" value="0.1" units="cm"/>
    </inkml:brush>
  </inkml:definitions>
  <inkml:trace contextRef="#ctx0" brushRef="#br0">0 45 7905 0 0,'2'1'18'0'0,"1"1"1"0"0,-1-1 0 0 0,0 1-1 0 0,1-1 1 0 0,-1 0 0 0 0,1 0-1 0 0,-1 0 1 0 0,1 0-1 0 0,-1 0 1 0 0,1-1 0 0 0,0 1-1 0 0,-1-1 1 0 0,1 0 0 0 0,0 0-1 0 0,4 0 1 0 0,47-7 287 0 0,-25 2-137 0 0,850-41 2666 0 0,1 84-1515 0 0,-832-34-1299 0 0,224 11 84 0 0,-312-25-1084 0 0,31 10 505 0 0,-1-1 1 0 0,1-1 0 0 0,0 0 0 0 0,0 0-1 0 0,-13-5 1 0 0,-7-2-1030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50.095"/>
    </inkml:context>
    <inkml:brush xml:id="br0">
      <inkml:brushProperty name="width" value="0.1" units="cm"/>
      <inkml:brushProperty name="height" value="0.1" units="cm"/>
    </inkml:brush>
  </inkml:definitions>
  <inkml:trace contextRef="#ctx0" brushRef="#br0">30 17 6249 0 0,'3'-6'171'0'0,"-3"3"230"0"0,-10-2 169 0 0,10 5-499 0 0,-1-1 1 0 0,0 1-1 0 0,0 0 0 0 0,0 0 0 0 0,0-1 0 0 0,0 1 0 0 0,0 0 0 0 0,0 0 0 0 0,0 0 0 0 0,0 0 0 0 0,0 0 0 0 0,0 0 0 0 0,0 0 0 0 0,1 0 1 0 0,-1 0-1 0 0,0 0 0 0 0,-1 1 0 0 0,1 0-38 0 0,1-1-1 0 0,-1 1 1 0 0,1-1 0 0 0,-1 1 0 0 0,1 0 0 0 0,0-1 0 0 0,-1 1-1 0 0,1 0 1 0 0,0-1 0 0 0,0 1 0 0 0,-1 0 0 0 0,1-1-1 0 0,0 1 1 0 0,0 0 0 0 0,0 0 0 0 0,0-1 0 0 0,0 1 0 0 0,0 0-1 0 0,0-1 1 0 0,0 1 0 0 0,0 0 0 0 0,0 0 0 0 0,0-1-1 0 0,1 1 1 0 0,-1 0 0 0 0,1 1 0 0 0,78 278 3343 0 0,85 623-90 0 0,-153-795-2898 0 0,-4 1 0 0 0,-6-1 1 0 0,-4 1-1 0 0,-4-1 0 0 0,-41 197 0 0 0,33-237-105 0 0,-27 112 359 0 0,39-163-589 0 0,4-16-21 0 0,5-8-12 0 0,0-4-496 0 0,-1-1-1 0 0,0 1 1 0 0,-1-1 0 0 0,0 0-1 0 0,-1-1 1 0 0,0 1 0 0 0,2-19-1 0 0,-6 8-1217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55.539"/>
    </inkml:context>
    <inkml:brush xml:id="br0">
      <inkml:brushProperty name="width" value="0.1" units="cm"/>
      <inkml:brushProperty name="height" value="0.1" units="cm"/>
    </inkml:brush>
  </inkml:definitions>
  <inkml:trace contextRef="#ctx0" brushRef="#br0">75 426 6785 0 0,'-5'-8'-50'0'0,"4"7"57"0"0,1 0-1 0 0,-1 0 0 0 0,1 1 0 0 0,-1-1 0 0 0,0 0 1 0 0,0 0-1 0 0,0 1 0 0 0,1-1 0 0 0,-1 0 0 0 0,0 1 1 0 0,0-1-1 0 0,0 1 0 0 0,0-1 0 0 0,0 1 0 0 0,0-1 1 0 0,0 1-1 0 0,0 0 0 0 0,0-1 0 0 0,0 1 0 0 0,0 0 1 0 0,-1 0-1 0 0,1 0 0 0 0,0 0 0 0 0,0 0 0 0 0,-1 0 1 0 0,-34-10 971 0 0,36 10-941 0 0,0 0 0 0 0,-1 0 1 0 0,1 0-1 0 0,-1 0 0 0 0,1 0 0 0 0,-1 0 0 0 0,1-1 0 0 0,0 1 0 0 0,-1 0 0 0 0,1 0 0 0 0,-1-1 0 0 0,1 1 0 0 0,0 0 1 0 0,-1 0-1 0 0,1-1 0 0 0,0 1 0 0 0,-1 0 0 0 0,1-1 0 0 0,0 1 0 0 0,0 0 0 0 0,-1-1 0 0 0,1 1 0 0 0,0-1 1 0 0,0 1-1 0 0,0 0 0 0 0,0-1 0 0 0,-1 1 0 0 0,1-1 0 0 0,0 1 0 0 0,0-1 0 0 0,0 1 0 0 0,0-1 0 0 0,0 1 0 0 0,0 0 1 0 0,0-1-1 0 0,0 1 0 0 0,0-1 0 0 0,0 1 0 0 0,0-1 0 0 0,1 1 0 0 0,-1-1 0 0 0,0 1 0 0 0,0 0 0 0 0,0-1 0 0 0,1 1 1 0 0,-1-1-1 0 0,0 1 0 0 0,0 0 0 0 0,1-1 0 0 0,-1 1 0 0 0,0 0 0 0 0,0-1 0 0 0,1 1 0 0 0,-1 0 0 0 0,1 0 0 0 0,-1-1 1 0 0,0 1-1 0 0,1 0 0 0 0,-1 0 0 0 0,1-1 0 0 0,-1 1 0 0 0,0 0 0 0 0,1 0 0 0 0,0 0 0 0 0,-1 0-6 0 0,1-1 0 0 0,-1 1 0 0 0,0 0-1 0 0,1 0 1 0 0,-1-1 0 0 0,0 1 0 0 0,1 0-1 0 0,-1 0 1 0 0,0 0 0 0 0,1 0 0 0 0,-1-1-1 0 0,1 1 1 0 0,-1 0 0 0 0,1 0 0 0 0,-1 0-1 0 0,0 0 1 0 0,1 0 0 0 0,-1 0 0 0 0,1 0-1 0 0,-1 0 1 0 0,0 0 0 0 0,1 0 0 0 0,-1 1-1 0 0,1-1 1 0 0,-1 0 0 0 0,0 0 0 0 0,1 0 0 0 0,-1 0-1 0 0,1 1 1 0 0,-1-1 0 0 0,1 0 0 0 0,10 18 642 0 0,-5-8-508 0 0,10 15 302 0 0,2-1 0 0 0,0 0 0 0 0,34 32 0 0 0,10 13-186 0 0,-34-36-107 0 0,1-2-1 0 0,1-1 1 0 0,2-1 0 0 0,1-2-1 0 0,1-1 1 0 0,1-2-1 0 0,1-1 1 0 0,64 29 0 0 0,3-7 227 0 0,173 48-1 0 0,119-1 254 0 0,-87-41-536 0 0,338 12 1 0 0,318-35 50 0 0,-932-27-160 0 0,1471-37 207 0 0,-1150 10-332 0 0,421-84-1 0 0,-669 87 132 0 0,0-4 0 0 0,129-52 1 0 0,-176 55-3 0 0,-1-3 0 0 0,-1-3 1 0 0,-1-1-1 0 0,-2-4 0 0 0,64-53 1 0 0,-37 20-63 0 0,-3-4 0 0 0,-3-3 1 0 0,82-108-1 0 0,-99 96-28 0 0,60-117-1 0 0,-111 190 67 0 0,-2 5-6 0 0,-4 12-115 0 0,-10 22 57 0 0,7-20 28 0 0,1 0 0 0 0,0-1 0 0 0,0 1 1 0 0,1 0-1 0 0,-3 9 0 0 0,3-7-180 0 0,0-6 170 0 0,1 0 1 0 0,0 0 0 0 0,-1-1-1 0 0,1 1 1 0 0,0 0-1 0 0,0 0 1 0 0,0 0-1 0 0,-1 0 1 0 0,1 0 0 0 0,0-1-1 0 0,0 1 1 0 0,1 0-1 0 0,-1 0 1 0 0,0 0-1 0 0,0 0 1 0 0,0 0 0 0 0,0-1-1 0 0,1 1 1 0 0,-1 0-1 0 0,0 0 1 0 0,1 1-1 0 0,0 11-4019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55.893"/>
    </inkml:context>
    <inkml:brush xml:id="br0">
      <inkml:brushProperty name="width" value="0.1" units="cm"/>
      <inkml:brushProperty name="height" value="0.1" units="cm"/>
    </inkml:brush>
  </inkml:definitions>
  <inkml:trace contextRef="#ctx0" brushRef="#br0">126 136 9165 0 0,'-2'0'2'0'0,"-63"-25"516"0"0,59 23-340 0 0,1-1 1 0 0,-1 0-1 0 0,0 0 1 0 0,1-1-1 0 0,-1 0 1 0 0,1 0-1 0 0,0 0 1 0 0,-5-5-1 0 0,10 8-161 0 0,0 1 0 0 0,-1 0 0 0 0,1-1-1 0 0,-1 1 1 0 0,1 0 0 0 0,0-1 0 0 0,-1 1 0 0 0,1-1-1 0 0,0 1 1 0 0,0-1 0 0 0,-1 1 0 0 0,1 0 0 0 0,0-1 0 0 0,0 1-1 0 0,0-1 1 0 0,0 0 0 0 0,0 1 0 0 0,-1-1 0 0 0,1 1 0 0 0,0-1-1 0 0,0 1 1 0 0,0-1 0 0 0,0 1 0 0 0,0-1 0 0 0,1 1 0 0 0,-1-1-1 0 0,0 1 1 0 0,0-1 0 0 0,0 1 0 0 0,0-1 0 0 0,1 1 0 0 0,-1-1-1 0 0,0 1 1 0 0,0-1 0 0 0,1 1 0 0 0,-1-1 0 0 0,22-9-51 0 0,-22 10 36 0 0,29-10-26 0 0,0 3 0 0 0,0 0-1 0 0,37-3 1 0 0,93 0-10 0 0,-121 8 29 0 0,94 1 64 0 0,-117 2 14 0 0,0 0 1 0 0,0 2 0 0 0,0 0-1 0 0,0 0 1 0 0,0 1-1 0 0,22 10 1 0 0,-33-12-22 0 0,0-1 0 0 0,0 2 0 0 0,0-1 1 0 0,-1 0-1 0 0,1 1 0 0 0,-1-1 0 0 0,1 1 0 0 0,-1 0 1 0 0,0 1-1 0 0,0-1 0 0 0,0 0 0 0 0,0 1 0 0 0,-1 0 1 0 0,1-1-1 0 0,-1 1 0 0 0,0 0 0 0 0,0 0 0 0 0,0 0 1 0 0,-1 1-1 0 0,1-1 0 0 0,-1 0 0 0 0,0 1 0 0 0,-1-1 1 0 0,1 0-1 0 0,-1 1 0 0 0,0-1 0 0 0,0 1 0 0 0,0-1 1 0 0,0 1-1 0 0,-1-1 0 0 0,0 1 0 0 0,-1 4 1 0 0,-5 13 311 0 0,0 0 0 0 0,-2 0 1 0 0,-1 0-1 0 0,-24 38 0 0 0,12-20-84 0 0,-101 211-75 0 0,122-249-323 0 0,0 1 0 0 0,0-1 0 0 0,1 1 0 0 0,-1-1 0 0 0,0 1 0 0 0,1-1 0 0 0,0 1 0 0 0,-1 0 0 0 0,1-1 0 0 0,0 1 0 0 0,0 0 0 0 0,1 2 0 0 0,-1-4-64 0 0,1 1-1 0 0,-1-1 1 0 0,1 0 0 0 0,-1 0-1 0 0,1 1 1 0 0,-1-1 0 0 0,1 0-1 0 0,0 0 1 0 0,0 0 0 0 0,-1 0-1 0 0,1 0 1 0 0,0 0 0 0 0,0 0-1 0 0,0 0 1 0 0,0 0 0 0 0,0 0-1 0 0,1-1 1 0 0,-1 1 0 0 0,0 0-1 0 0,0-1 1 0 0,0 1 0 0 0,1-1-1 0 0,1 1 1 0 0,5 4-1448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56.603"/>
    </inkml:context>
    <inkml:brush xml:id="br0">
      <inkml:brushProperty name="width" value="0.1" units="cm"/>
      <inkml:brushProperty name="height" value="0.1" units="cm"/>
    </inkml:brush>
  </inkml:definitions>
  <inkml:trace contextRef="#ctx0" brushRef="#br0">7105 57 8265 0 0,'-9'-10'120'0'0,"7"7"-28"0"0,0 0-1 0 0,0 1 0 0 0,0-1 1 0 0,0 1-1 0 0,-1-1 0 0 0,1 1 0 0 0,-1 0 1 0 0,0 0-1 0 0,1 0 0 0 0,-4-1 1 0 0,-3-4 456 0 0,-4-4 125 0 0,13 11-645 0 0,-1 0 0 0 0,1 0 0 0 0,0 0 0 0 0,0 0 0 0 0,0-1 0 0 0,-1 1 1 0 0,1 0-1 0 0,0 0 0 0 0,0 0 0 0 0,0 0 0 0 0,-1 0 0 0 0,1 0 0 0 0,0 0 1 0 0,0 0-1 0 0,-1 0 0 0 0,1 0 0 0 0,0 0 0 0 0,0 0 0 0 0,-1 0 0 0 0,1 0 1 0 0,0 0-1 0 0,0 0 0 0 0,0 0 0 0 0,-1 0 0 0 0,1 0 0 0 0,0 0 0 0 0,0 0 1 0 0,-1 0-1 0 0,1 0 0 0 0,0 0 0 0 0,0 0 0 0 0,0 0 0 0 0,-1 1 0 0 0,1-1 1 0 0,0 0-1 0 0,0 0 0 0 0,0 0 0 0 0,-1 0 0 0 0,1 1 0 0 0,0-1 0 0 0,0 0 1 0 0,0 0-1 0 0,0 0 0 0 0,0 1 0 0 0,-1-1 0 0 0,-19 56 1709 0 0,11-34-1202 0 0,-1 0 0 0 0,-1-1 0 0 0,-1 0 0 0 0,-1-1 0 0 0,-20 25 0 0 0,-178 259 1002 0 0,44-59-1536 0 0,116-177 179 0 0,-89 90 0 0 0,88-109-108 0 0,-2-3-1 0 0,-2-2 0 0 0,-3-3 1 0 0,0-3-1 0 0,-3-2 0 0 0,-65 28 1 0 0,-17-3 154 0 0,-248 70 0 0 0,-618 97 516 0 0,771-193-252 0 0,-385 4 0 0 0,-239-71-111 0 0,-802-200-435 0 0,1303 147 115 0 0,309 69-70 0 0,1-3 0 0 0,1-2 0 0 0,1-1 1 0 0,-82-52-1 0 0,91 47-25 0 0,3 3 39 0 0,0-2-1 0 0,-64-59 0 0 0,102 85 0 0 0,-16-15-26 0 0,15 14 20 0 0,1 0 1 0 0,-1 0-1 0 0,0 1 0 0 0,0-1 0 0 0,0 0 1 0 0,1 1-1 0 0,-1-1 0 0 0,0 1 0 0 0,0-1 1 0 0,0 1-1 0 0,0-1 0 0 0,0 1 0 0 0,0 0 1 0 0,0-1-1 0 0,0 1 0 0 0,-2 0 0 0 0,3 1 5 0 0,0 0 0 0 0,0 0 1 0 0,0 1-1 0 0,0-1 0 0 0,0 0 0 0 0,0 0 0 0 0,1 1 0 0 0,-1-1 0 0 0,0 0 0 0 0,1 0 0 0 0,-1 0 0 0 0,1 0 0 0 0,-1 0 0 0 0,1 0 0 0 0,-1 0 0 0 0,1 0 0 0 0,1 1 0 0 0,14 22-389 0 0,-14-23 226 0 0,1 1 1 0 0,0-1 0 0 0,-1 1-1 0 0,1-1 1 0 0,0 0-1 0 0,0 0 1 0 0,0 0-1 0 0,0-1 1 0 0,0 1-1 0 0,0-1 1 0 0,0 1 0 0 0,0-1-1 0 0,0 0 1 0 0,0 0-1 0 0,0 0 1 0 0,0-1-1 0 0,6-1 1 0 0,-5 2-224 0 0,0-1 0 0 0,0 1 0 0 0,0-1 0 0 0,0 1 0 0 0,-1 0 0 0 0,1 1 1 0 0,0-1-1 0 0,0 1 0 0 0,0-1 0 0 0,7 3 0 0 0,-7-1-199 0 0,0-1-1 0 0,1 1 1 0 0,-1-1-1 0 0,1 0 1 0 0,-1-1-1 0 0,1 1 1 0 0,5-1 0 0 0,-3 0-98 0 0,5 0-840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1:56.930"/>
    </inkml:context>
    <inkml:brush xml:id="br0">
      <inkml:brushProperty name="width" value="0.1" units="cm"/>
      <inkml:brushProperty name="height" value="0.1" units="cm"/>
    </inkml:brush>
  </inkml:definitions>
  <inkml:trace contextRef="#ctx0" brushRef="#br0">526 50 7969 0 0,'-3'-4'301'0'0,"-1"0"1"0"0,0 0-1 0 0,0 0 1 0 0,0 0-1 0 0,0 1 1 0 0,0-1 0 0 0,-1 1-1 0 0,0 0 1 0 0,0 0-1 0 0,0 1 1 0 0,0 0-1 0 0,0 0 1 0 0,-10-3-1 0 0,10 4-203 0 0,1 0-1 0 0,-1 1 0 0 0,1 0 0 0 0,-1 0 1 0 0,0 0-1 0 0,1 1 0 0 0,-1-1 1 0 0,1 1-1 0 0,-1 0 0 0 0,1 0 0 0 0,0 1 1 0 0,-1-1-1 0 0,1 1 0 0 0,0 0 0 0 0,0 0 1 0 0,0 0-1 0 0,-4 4 0 0 0,-113 87-55 0 0,-30 21-80 0 0,128-98 39 0 0,16-10-6 0 0,-1 0 1 0 0,0-1 0 0 0,0 0 0 0 0,-1 0 0 0 0,-17 6 0 0 0,26-11 4 0 0,0 0 0 0 0,0 1 0 0 0,-1-1 0 0 0,1 0 0 0 0,0 0 0 0 0,0 0 0 0 0,-1 0 0 0 0,1 0 0 0 0,0 0 0 0 0,0 0 0 0 0,-1 1 0 0 0,1-1 0 0 0,0 0 1 0 0,-1 0-1 0 0,1 0 0 0 0,0 0 0 0 0,0 0 0 0 0,-1 0 0 0 0,1 0 0 0 0,0-1 0 0 0,0 1 0 0 0,-1 0 0 0 0,1 0 0 0 0,0 0 0 0 0,0 0 0 0 0,-1 0 0 0 0,1 0 0 0 0,0 0 1 0 0,0-1-1 0 0,-1 1 0 0 0,1 0 0 0 0,0 0 0 0 0,0 0 0 0 0,0 0 0 0 0,-1-1 0 0 0,1 1 0 0 0,0 0 0 0 0,4-11 18 0 0,15-8 200 0 0,-14 17-108 0 0,-1-1-1 0 0,1 1 1 0 0,0 0-1 0 0,-1 1 1 0 0,1 0-1 0 0,0-1 1 0 0,0 1-1 0 0,0 1 1 0 0,0-1-1 0 0,0 1 1 0 0,0 0-1 0 0,0 0 1 0 0,1 0-1 0 0,-1 1 1 0 0,0 0-1 0 0,0 0 1 0 0,-1 0-1 0 0,1 0 1 0 0,0 1-1 0 0,0 0 1 0 0,-1 0-1 0 0,1 0 1 0 0,-1 1-1 0 0,1-1 1 0 0,-1 1-1 0 0,0 0 1 0 0,6 6-1 0 0,3 3 48 0 0,-2 0 1 0 0,0 0-1 0 0,0 1 1 0 0,-1 1-1 0 0,-1 0 1 0 0,0 0-1 0 0,8 18 0 0 0,-8-12-74 0 0,-1 0 0 0 0,-1 0 0 0 0,8 37 0 0 0,4 66-204 0 0,-12-71-246 0 0,-3-16-971 0 0,-1 0-1 0 0,-5 69 0 0 0,0-62-368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30.472"/>
    </inkml:context>
    <inkml:brush xml:id="br0">
      <inkml:brushProperty name="width" value="0.1" units="cm"/>
      <inkml:brushProperty name="height" value="0.1" units="cm"/>
    </inkml:brush>
  </inkml:definitions>
  <inkml:trace contextRef="#ctx0" brushRef="#br0">21 47 8529 0 0,'-10'-16'-166'0'0,"9"15"315"0"0,0 0 0 0 0,0 0-1 0 0,0 0 1 0 0,1 0 0 0 0,-1-1-1 0 0,0 1 1 0 0,0 0 0 0 0,1-1-1 0 0,-1 1 1 0 0,1 0 0 0 0,-1-1-1 0 0,1 1 1 0 0,-1-1 0 0 0,1 1 0 0 0,0 0-1 0 0,0-1 1 0 0,0 1 0 0 0,0-1-1 0 0,0 1 1 0 0,0-3 0 0 0,15 84 2384 0 0,-4 49-1969 0 0,12 109 44 0 0,-23-235-605 0 0,1 1 1 0 0,0 0-1 0 0,-1-1 1 0 0,1 1-1 0 0,0-1 1 0 0,1 1-1 0 0,-1-1 1 0 0,1 1-1 0 0,2 3 0 0 0,-4-6-2 0 0,1-1-1 0 0,-1 1 0 0 0,0-1 0 0 0,1 0 0 0 0,-1 1 1 0 0,0-1-1 0 0,1 0 0 0 0,-1 1 0 0 0,1-1 0 0 0,-1 0 0 0 0,1 0 1 0 0,-1 1-1 0 0,0-1 0 0 0,1 0 0 0 0,-1 0 0 0 0,1 0 0 0 0,-1 0 1 0 0,1 0-1 0 0,-1 0 0 0 0,1 0 0 0 0,-1 0 0 0 0,1 0 1 0 0,-1 0-1 0 0,1 0 0 0 0,0 0 0 0 0,1 0-3 0 0,-1-1 0 0 0,0 0 0 0 0,1 0 0 0 0,-1 1 0 0 0,0-1-1 0 0,0 0 1 0 0,1 0 0 0 0,-1 0 0 0 0,0 0 0 0 0,0-1 0 0 0,0 1 0 0 0,-1 0 0 0 0,2-2 0 0 0,6-9-89 0 0,-1 0 0 0 0,0-1 1 0 0,-1 0-1 0 0,0 0 0 0 0,-1-1 0 0 0,6-25 1 0 0,7-88-127 0 0,-3 15 226 0 0,-13 99-20 0 0,-2 11 7 0 0,0 0 0 0 0,0-1 0 0 0,0 1 0 0 0,1-1 0 0 0,-1 1 0 0 0,1 0 0 0 0,-1-1 1 0 0,1 1-1 0 0,0 0 0 0 0,0 0 0 0 0,2-4 0 0 0,-3 6 4 0 0,1 0 1 0 0,-1 0-1 0 0,0 0 0 0 0,0 0 1 0 0,1 0-1 0 0,-1 0 1 0 0,0 0-1 0 0,0 0 0 0 0,1 0 1 0 0,-1 0-1 0 0,0 0 0 0 0,0 0 1 0 0,0 1-1 0 0,1-1 0 0 0,-1 0 1 0 0,0 0-1 0 0,0 0 0 0 0,1 0 1 0 0,-1 0-1 0 0,0 0 1 0 0,0 1-1 0 0,0-1 0 0 0,0 0 1 0 0,1 0-1 0 0,-1 0 0 0 0,0 1 1 0 0,0-1-1 0 0,0 0 0 0 0,0 0 1 0 0,0 0-1 0 0,0 1 1 0 0,1-1-1 0 0,-1 0 0 0 0,0 0 1 0 0,0 1-1 0 0,0-1 0 0 0,0 0 1 0 0,0 0-1 0 0,0 1 0 0 0,0-1 1 0 0,0 0-1 0 0,0 0 0 0 0,0 1 1 0 0,3 14-30 0 0,-2-13 28 0 0,16 112 125 0 0,-15-89-81 0 0,1 1 0 0 0,2-1 0 0 0,0 0-1 0 0,1-1 1 0 0,13 31 0 0 0,-18-52-92 0 0,1 1 0 0 0,-1-1 0 0 0,1 0 0 0 0,0 0 0 0 0,0 0 0 0 0,1 0 0 0 0,-1 0 0 0 0,1 0 0 0 0,-1 0 0 0 0,1-1 0 0 0,0 1 0 0 0,0-1 0 0 0,0 0 0 0 0,0 0 0 0 0,0 0 0 0 0,7 3-1 0 0,-7-5-134 0 0,-1 1-1 0 0,1-1 1 0 0,0 1-1 0 0,0-1 1 0 0,0 0-1 0 0,0 0 0 0 0,0 0 1 0 0,0 0-1 0 0,0-1 1 0 0,0 1-1 0 0,0-1 1 0 0,-1 0-1 0 0,1 1 0 0 0,0-1 1 0 0,0-1-1 0 0,-1 1 1 0 0,1 0-1 0 0,-1-1 1 0 0,1 1-1 0 0,-1-1 0 0 0,4-3 1 0 0,9-7-920 0 0,-1-2-62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17.313"/>
    </inkml:context>
    <inkml:brush xml:id="br0">
      <inkml:brushProperty name="width" value="0.1" units="cm"/>
      <inkml:brushProperty name="height" value="0.1" units="cm"/>
    </inkml:brush>
  </inkml:definitions>
  <inkml:trace contextRef="#ctx0" brushRef="#br0">1 155 6657 0 0,'-1'-5'132'0'0,"1"-1"0"0"0,0 0 0 0 0,1 0 0 0 0,-1 0 0 0 0,1 1 0 0 0,1-1 1 0 0,-1 0-1 0 0,1 1 0 0 0,-1-1 0 0 0,2 1 0 0 0,-1-1 0 0 0,1 1 0 0 0,-1 0 0 0 0,1 0 1 0 0,1 0-1 0 0,4-6 0 0 0,9-13 906 0 0,-13 19-531 0 0,-1 0 0 0 0,0 0 0 0 0,1 1 0 0 0,7-8 0 0 0,-24 85 2467 0 0,-1-17-2549 0 0,-10 52 140 0 0,21-91-505 0 0,1 1 0 0 0,0-1 0 0 0,2 1 0 0 0,1 18 0 0 0,-1-30-59 0 0,1 1 1 0 0,-1-1 0 0 0,2 1-1 0 0,-1-1 1 0 0,1 1 0 0 0,0-1-1 0 0,0 0 1 0 0,1 1 0 0 0,0-1 0 0 0,0-1-1 0 0,0 1 1 0 0,1 0 0 0 0,0-1-1 0 0,0 0 1 0 0,0 0 0 0 0,1 0 0 0 0,-1 0-1 0 0,1-1 1 0 0,0 1 0 0 0,1-1-1 0 0,-1-1 1 0 0,1 1 0 0 0,0-1-1 0 0,10 5 1 0 0,-3-4-223 0 0,1 0-1 0 0,0-1 0 0 0,-1 0 1 0 0,1-1-1 0 0,0-1 1 0 0,0 0-1 0 0,0-1 1 0 0,0-1-1 0 0,0 0 0 0 0,16-3 1 0 0,-19 1-148 0 0,0 0-1 0 0,0 0 1 0 0,-1-1 0 0 0,1 0 0 0 0,-1-1 0 0 0,0 0 0 0 0,0-1 0 0 0,0 0 0 0 0,-1-1-1 0 0,0 1 1 0 0,0-2 0 0 0,-1 1 0 0 0,9-10 0 0 0,-13 11 149 0 0,1 0 0 0 0,-1 0 0 0 0,-1 0 0 0 0,1 0 1 0 0,-1-1-1 0 0,0 1 0 0 0,0-1 0 0 0,-1 0 0 0 0,3-13 0 0 0,-4 16 208 0 0,0 1 0 0 0,-1-1 0 0 0,1 1 0 0 0,-1-1 0 0 0,0 1 0 0 0,0-1 0 0 0,-1 1-1 0 0,1-1 1 0 0,-1 1 0 0 0,0-1 0 0 0,0 1 0 0 0,0 0 0 0 0,0-1 0 0 0,0 1 0 0 0,-1 0 0 0 0,1 0 0 0 0,-1 0-1 0 0,0 0 1 0 0,0 0 0 0 0,0 0 0 0 0,-1 0 0 0 0,-3-3 0 0 0,4 5 100 0 0,0-1 1 0 0,0 1-1 0 0,0 0 1 0 0,-1-1-1 0 0,1 1 1 0 0,0 0-1 0 0,-1 0 1 0 0,1 1-1 0 0,-1-1 1 0 0,1 1-1 0 0,-1-1 1 0 0,1 1-1 0 0,-1 0 1 0 0,-4 0-1 0 0,6 0 16 0 0,-1 0 1 0 0,1 0-1 0 0,0 0 0 0 0,0 0 0 0 0,0 0 1 0 0,0 1-1 0 0,-1-1 0 0 0,1 0 0 0 0,0 1 1 0 0,0-1-1 0 0,0 1 0 0 0,0-1 1 0 0,0 1-1 0 0,0 0 0 0 0,0-1 0 0 0,0 1 1 0 0,0 0-1 0 0,0 0 0 0 0,0 0 0 0 0,1-1 1 0 0,-1 1-1 0 0,0 0 0 0 0,1 0 1 0 0,-1 0-1 0 0,0 0 0 0 0,1 0 0 0 0,-1 1 1 0 0,1-1-1 0 0,0 0 0 0 0,-1 0 0 0 0,1 1 1 0 0,-4 20 885 0 0,-1 23 893 0 0,4-42-1775 0 0,2 0 0 0 0,-1 0 1 0 0,0-1-1 0 0,1 1 0 0 0,-1 0 0 0 0,1 0 0 0 0,0-1 0 0 0,0 1 1 0 0,0 0-1 0 0,0-1 0 0 0,0 1 0 0 0,0-1 0 0 0,3 4 0 0 0,1 1-105 0 0,0-1 0 0 0,1 0 0 0 0,0 0 0 0 0,0 0 0 0 0,10 7 0 0 0,-13-11-221 0 0,0-1-1 0 0,0 1 0 0 0,0-1 0 0 0,0 0 1 0 0,1 0-1 0 0,-1 0 0 0 0,0 0 0 0 0,1-1 1 0 0,-1 1-1 0 0,1-1 0 0 0,-1 0 0 0 0,0 0 0 0 0,1 0 1 0 0,-1 0-1 0 0,1-1 0 0 0,3 0 0 0 0,-4 1-134 0 0,0-1 0 0 0,0 0 0 0 0,1 0-1 0 0,-1 0 1 0 0,0 0 0 0 0,0 0-1 0 0,0 0 1 0 0,0-1 0 0 0,5-3-1 0 0,2-3-910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17.659"/>
    </inkml:context>
    <inkml:brush xml:id="br0">
      <inkml:brushProperty name="width" value="0.1" units="cm"/>
      <inkml:brushProperty name="height" value="0.1" units="cm"/>
    </inkml:brush>
  </inkml:definitions>
  <inkml:trace contextRef="#ctx0" brushRef="#br0">50 82 6033 0 0,'-4'-13'133'0'0,"-9"-27"246"0"0,12 38-299 0 0,0 0 0 0 0,0 0 0 0 0,0 0 1 0 0,0 0-1 0 0,-1 0 0 0 0,1 0 1 0 0,-1 0-1 0 0,1 1 0 0 0,-1-1 1 0 0,0 0-1 0 0,1 1 0 0 0,-1-1 0 0 0,-4-1 1 0 0,6 3-67 0 0,0-1 1 0 0,-1 1-1 0 0,1 0 1 0 0,0 0 0 0 0,0 0-1 0 0,0 0 1 0 0,0 0-1 0 0,-1 0 1 0 0,1-1 0 0 0,0 1-1 0 0,0 0 1 0 0,0 0-1 0 0,-1 0 1 0 0,1 0-1 0 0,0 0 1 0 0,0 0 0 0 0,0 0-1 0 0,-1 0 1 0 0,1 0-1 0 0,0 0 1 0 0,0 0 0 0 0,0 0-1 0 0,-1 0 1 0 0,1 0-1 0 0,0 0 1 0 0,0 0 0 0 0,-1 0-1 0 0,1 1 1 0 0,0-1-1 0 0,0 0 1 0 0,0 0-1 0 0,0 0 1 0 0,-1 0 0 0 0,1 0-1 0 0,0 0 1 0 0,0 1-1 0 0,0-1 1 0 0,0 0 0 0 0,0 0-1 0 0,-1 0 1 0 0,1 0-1 0 0,0 1 1 0 0,0-1 0 0 0,1 12 199 0 0,9 12-138 0 0,-9-21-144 0 0,1 0 0 0 0,0 0 0 0 0,0-1 0 0 0,0 1 0 0 0,1 0 0 0 0,-1-1 0 0 0,1 1 0 0 0,-1-1 0 0 0,1 0 0 0 0,0 0 0 0 0,0 0 0 0 0,0 0 0 0 0,0-1 0 0 0,0 1 0 0 0,7 1 0 0 0,-1 0-322 0 0,0-1 1 0 0,0 0 0 0 0,1-1 0 0 0,15 0 0 0 0,-7 0-226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18.002"/>
    </inkml:context>
    <inkml:brush xml:id="br0">
      <inkml:brushProperty name="width" value="0.1" units="cm"/>
      <inkml:brushProperty name="height" value="0.1" units="cm"/>
    </inkml:brush>
  </inkml:definitions>
  <inkml:trace contextRef="#ctx0" brushRef="#br0">0 57 6753 0 0,'9'0'-81'0'0,"3"1"671"0"0,-12 0-517 0 0,1 0-1 0 0,-1 0 1 0 0,0 0-1 0 0,1 0 1 0 0,-1 0-1 0 0,0 0 1 0 0,1 0-1 0 0,-1 1 1 0 0,0-1-1 0 0,0 0 1 0 0,0 0-1 0 0,0 0 0 0 0,0 0 1 0 0,0 1-1 0 0,-10 202 4118 0 0,4-116-3826 0 0,6-84-421 0 0,0 0 1 0 0,0 0-1 0 0,0 0 0 0 0,1 0 0 0 0,-1 0 0 0 0,1 0 0 0 0,0 0 1 0 0,0 0-1 0 0,1 0 0 0 0,-1 0 0 0 0,1 0 0 0 0,2 3 0 0 0,-3-5-58 0 0,0-1 0 0 0,0 1-1 0 0,0-1 1 0 0,0 0-1 0 0,1 1 1 0 0,-1-1-1 0 0,0 0 1 0 0,1 0 0 0 0,-1 0-1 0 0,1 0 1 0 0,-1 0-1 0 0,1 0 1 0 0,-1 0-1 0 0,1-1 1 0 0,0 1 0 0 0,-1-1-1 0 0,1 1 1 0 0,0-1-1 0 0,-1 0 1 0 0,1 1-1 0 0,0-1 1 0 0,0 0 0 0 0,-1 0-1 0 0,1 0 1 0 0,0 0-1 0 0,0 0 1 0 0,-1-1-1 0 0,1 1 1 0 0,0-1 0 0 0,1 0-1 0 0,8-3-929 0 0</inkml:trace>
  <inkml:trace contextRef="#ctx0" brushRef="#br0" timeOffset="1">288 13 7905 0 0,'1'-13'-188'0'0,"3"13"121"0"0,-3 2 83 0 0,0 0 0 0 0,-1 0 0 0 0,1-1 0 0 0,-1 1 1 0 0,1 0-1 0 0,-1 0 0 0 0,1 0 0 0 0,-1 0 0 0 0,0 0 0 0 0,0 2 0 0 0,-14 294 3672 0 0,6-184-3953 0 0,8-108-89 0 0,0 1 0 0 0,1 0-1 0 0,-1-1 1 0 0,2 1 0 0 0,-1 0-1 0 0,1-1 1 0 0,4 13-1 0 0,-2-10-575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18.355"/>
    </inkml:context>
    <inkml:brush xml:id="br0">
      <inkml:brushProperty name="width" value="0.1" units="cm"/>
      <inkml:brushProperty name="height" value="0.1" units="cm"/>
    </inkml:brush>
  </inkml:definitions>
  <inkml:trace contextRef="#ctx0" brushRef="#br0">3 3 4728 0 0,'-2'-2'0'0'0,"4"4"16"0"0,6 2-32 0 0,-4-4-44 0 0,6 2-48 0 0,4-1-136 0 0,4-1-132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18.703"/>
    </inkml:context>
    <inkml:brush xml:id="br0">
      <inkml:brushProperty name="width" value="0.1" units="cm"/>
      <inkml:brushProperty name="height" value="0.1" units="cm"/>
    </inkml:brush>
  </inkml:definitions>
  <inkml:trace contextRef="#ctx0" brushRef="#br0">41 38 7549 0 0,'-10'0'61'0'0,"8"0"-3"0"0,-1 0 0 0 0,1 0 0 0 0,-1 0 0 0 0,1 0 0 0 0,-1 0 0 0 0,1 1 0 0 0,0-1 0 0 0,-1 1 0 0 0,1 0-1 0 0,-5 2 696 0 0,7-1-307 0 0,1 0-401 0 0,-1-1 1 0 0,1 0-1 0 0,0 0 0 0 0,-1 0 0 0 0,1 1 1 0 0,0-1-1 0 0,0 0 0 0 0,0 0 0 0 0,0 0 0 0 0,-1 0 1 0 0,2 0-1 0 0,-1 0 0 0 0,0 0 0 0 0,0-1 1 0 0,0 1-1 0 0,0 0 0 0 0,0-1 0 0 0,1 1 0 0 0,-1 0 1 0 0,0-1-1 0 0,0 0 0 0 0,1 1 0 0 0,-1-1 1 0 0,0 0-1 0 0,1 1 0 0 0,1-1 0 0 0,49 8 475 0 0,-39-7-419 0 0,378 28 1164 0 0,3-30-207 0 0,-314 0-872 0 0,294-12 376 0 0,-267 5-469 0 0,155-33 0 0 0,-261 41-115 0 0,1-1 0 0 0,-1 1 0 0 0,1 0 0 0 0,-1-1 0 0 0,1 1 0 0 0,-1-1 0 0 0,1 1 0 0 0,-1-1 0 0 0,1 0 0 0 0,-1 0 0 0 0,1 1 0 0 0,-1-1 0 0 0,0 0 0 0 0,0 0 0 0 0,0-1-1 0 0,2-1 1 0 0,-3 3-14 0 0,0 0 0 0 0,1-1 0 0 0,-1 1 0 0 0,0 0 0 0 0,0-1 0 0 0,0 1 0 0 0,0 0 0 0 0,0-1 0 0 0,0 1-1 0 0,0-1 1 0 0,0 1 0 0 0,0 0 0 0 0,0-1 0 0 0,-1 1 0 0 0,1 0 0 0 0,0-1 0 0 0,0 1 0 0 0,0-1 0 0 0,0 1-1 0 0,0 0 1 0 0,-1-1 0 0 0,1 1 0 0 0,0 0 0 0 0,-1-1 0 0 0,-14-9-1256 0 0,-3 5-831 0 0,8 2 849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19.021"/>
    </inkml:context>
    <inkml:brush xml:id="br0">
      <inkml:brushProperty name="width" value="0.1" units="cm"/>
      <inkml:brushProperty name="height" value="0.1" units="cm"/>
    </inkml:brush>
  </inkml:definitions>
  <inkml:trace contextRef="#ctx0" brushRef="#br0">197 104 7197 0 0,'0'0'128'0'0,"-20"-1"62"0"0,-5-1-46 0 0,-13 0-49 0 0,-14-5 2946 0 0,3 1-2762 0 0,37 4 607 0 0,24-6-803 0 0,39-23 0 0 0,-43 27-74 0 0,-1 0-1 0 0,1 1 1 0 0,0 0-1 0 0,0 1 1 0 0,1-1-1 0 0,-1 1 0 0 0,0 1 1 0 0,1 0-1 0 0,10 0 1 0 0,8-2-7 0 0,121-14-640 0 0,-141 19-38 0 0,0-1-1627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19.351"/>
    </inkml:context>
    <inkml:brush xml:id="br0">
      <inkml:brushProperty name="width" value="0.1" units="cm"/>
      <inkml:brushProperty name="height" value="0.1" units="cm"/>
    </inkml:brush>
  </inkml:definitions>
  <inkml:trace contextRef="#ctx0" brushRef="#br0">18 31 9705 0 0,'-17'-31'2823'0'0,"28"46"-2172"0"0,-7-9-580 0 0,-1-1 0 0 0,-1 1 1 0 0,1-1-1 0 0,-1 1 0 0 0,0 0 1 0 0,0 0-1 0 0,0 0 0 0 0,-1 0 1 0 0,0 0-1 0 0,0 9 1 0 0,0 11 79 0 0,-2 28 0 0 0,0-39-144 0 0,0 7-8 0 0,-2 0 1 0 0,-1 0 0 0 0,-7 25 0 0 0,10-44-156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19.692"/>
    </inkml:context>
    <inkml:brush xml:id="br0">
      <inkml:brushProperty name="width" value="0.1" units="cm"/>
      <inkml:brushProperty name="height" value="0.1" units="cm"/>
    </inkml:brush>
  </inkml:definitions>
  <inkml:trace contextRef="#ctx0" brushRef="#br0">169 66 7037 0 0,'-1'-58'821'0'0,"1"57"-790"0"0,0 1 0 0 0,0-1 0 0 0,0 1 0 0 0,-1 0 0 0 0,1-1 0 0 0,0 1-1 0 0,0-1 1 0 0,-1 1 0 0 0,1 0 0 0 0,0-1 0 0 0,-1 1 0 0 0,1 0 0 0 0,0-1 0 0 0,-1 1 0 0 0,1 0 0 0 0,0 0 0 0 0,-1-1 0 0 0,1 1-1 0 0,-1 0 1 0 0,1 0 0 0 0,-1 0 0 0 0,1 0 0 0 0,0-1 0 0 0,-1 1 0 0 0,1 0 0 0 0,-1 0 0 0 0,1 0 0 0 0,-1 0 0 0 0,1 0 0 0 0,-1 0-1 0 0,1 0 1 0 0,-1 0 0 0 0,1 0 0 0 0,-1 1 0 0 0,1-1 0 0 0,0 0 0 0 0,-1 0 0 0 0,1 0 0 0 0,-1 0 0 0 0,1 1 0 0 0,-1-1 0 0 0,1 0-1 0 0,0 0 1 0 0,-1 1 0 0 0,0 0 0 0 0,-19 11 555 0 0,7-2-340 0 0,0 1-1 0 0,1 0 1 0 0,0 1-1 0 0,1 1 1 0 0,-12 16 0 0 0,17-21-165 0 0,1 0 1 0 0,0 1-1 0 0,0 0 1 0 0,0 0-1 0 0,1 0 1 0 0,1 1-1 0 0,-1-1 1 0 0,2 1 0 0 0,-4 18-1 0 0,6-26-71 0 0,-1 0 0 0 0,1 1-1 0 0,0-1 1 0 0,0 0 0 0 0,0 0-1 0 0,1 0 1 0 0,-1 0 0 0 0,0 0 0 0 0,1 1-1 0 0,0-1 1 0 0,-1 0 0 0 0,1 0 0 0 0,0 0-1 0 0,0 0 1 0 0,0 0 0 0 0,0-1-1 0 0,0 1 1 0 0,1 0 0 0 0,-1 0 0 0 0,0-1-1 0 0,4 3 1 0 0,-2-2-4 0 0,0 0-1 0 0,0 0 1 0 0,0-1 0 0 0,0 1-1 0 0,1-1 1 0 0,-1 0 0 0 0,1 0-1 0 0,-1 0 1 0 0,1 0 0 0 0,-1-1-1 0 0,1 0 1 0 0,3 1 0 0 0,6-2-49 0 0,-1 1 0 0 0,1-2 0 0 0,-1 0 0 0 0,0 0 0 0 0,1-1 0 0 0,15-6 0 0 0,-7 1-173 0 0,0-2 0 0 0,30-17 0 0 0,-44 22 171 0 0,-1 1 0 0 0,1-1 1 0 0,-1 0-1 0 0,-1 0 1 0 0,1 0-1 0 0,0-1 0 0 0,-1 0 1 0 0,0 0-1 0 0,-1-1 1 0 0,8-13-1 0 0,-11 17 38 0 0,0 0 0 0 0,-1 0-1 0 0,1 0 1 0 0,-1 0 0 0 0,0 0 0 0 0,0 0 0 0 0,0 0 0 0 0,0 0-1 0 0,0 0 1 0 0,-1 0 0 0 0,1 0 0 0 0,-1 0 0 0 0,0 0 0 0 0,0 0-1 0 0,0 0 1 0 0,0 1 0 0 0,0-1 0 0 0,-1 0 0 0 0,1 1 0 0 0,-1-1-1 0 0,0 1 1 0 0,0-1 0 0 0,-2-1 0 0 0,0-1-17 0 0,0 0 0 0 0,0 1 0 0 0,-1-1-1 0 0,1 1 1 0 0,-1 0 0 0 0,0 1 0 0 0,0-1 0 0 0,-1 1 0 0 0,1 0 0 0 0,-10-4 0 0 0,12 6-85 0 0,0 0 1 0 0,0 1 0 0 0,0-1 0 0 0,0 1 0 0 0,0-1 0 0 0,0 1 0 0 0,0 0 0 0 0,0 0-1 0 0,0 0 1 0 0,0 0 0 0 0,0 1 0 0 0,-1-1 0 0 0,1 1 0 0 0,0 0 0 0 0,1 0-1 0 0,-1 0 1 0 0,0 0 0 0 0,0 0 0 0 0,0 1 0 0 0,1-1 0 0 0,-1 1 0 0 0,0 0-1 0 0,1 0 1 0 0,0 0 0 0 0,-1 0 0 0 0,1 0 0 0 0,0 0 0 0 0,0 1 0 0 0,0-1-1 0 0,-1 3 1 0 0,-1 4-860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0.047"/>
    </inkml:context>
    <inkml:brush xml:id="br0">
      <inkml:brushProperty name="width" value="0.1" units="cm"/>
      <inkml:brushProperty name="height" value="0.1" units="cm"/>
    </inkml:brush>
  </inkml:definitions>
  <inkml:trace contextRef="#ctx0" brushRef="#br0">2 73 9877 0 0,'0'-2'56'0'0,"-1"0"-1"0"0,1 0 1 0 0,0 0 0 0 0,0 0-1 0 0,0-1 1 0 0,0 1 0 0 0,0 0-1 0 0,0 0 1 0 0,1 0 0 0 0,-1 0-1 0 0,1 0 1 0 0,-1 0 0 0 0,1 0 0 0 0,0 0-1 0 0,0 1 1 0 0,0-1 0 0 0,0 0-1 0 0,0 0 1 0 0,0 1 0 0 0,2-3-1 0 0,-1 2 27 0 0,1-1 0 0 0,0 1 0 0 0,0 0 0 0 0,0 0 0 0 0,0 0 1 0 0,1 0-1 0 0,-1 1 0 0 0,0-1 0 0 0,1 1 0 0 0,5-2 0 0 0,4 1 9 0 0,-1 0 0 0 0,1 0 0 0 0,0 1 0 0 0,0 1 0 0 0,23 2 0 0 0,-22-1-80 0 0,-1 1 0 0 0,24 7 0 0 0,-34-8-10 0 0,1 0 0 0 0,-1 0 0 0 0,0 1 0 0 0,1-1 0 0 0,-1 1-1 0 0,0 0 1 0 0,0-1 0 0 0,0 2 0 0 0,0-1 0 0 0,-1 0 0 0 0,1 1-1 0 0,0-1 1 0 0,-1 1 0 0 0,0-1 0 0 0,3 5 0 0 0,-4-5-3 0 0,0-1 0 0 0,-1 1 0 0 0,1 0 1 0 0,-1 1-1 0 0,1-1 0 0 0,-1 0 0 0 0,0 0 0 0 0,0 0 1 0 0,0 0-1 0 0,0 0 0 0 0,0 0 0 0 0,0 0 1 0 0,0 0-1 0 0,-1 0 0 0 0,1 0 0 0 0,-1 0 0 0 0,1 0 1 0 0,-1 0-1 0 0,0 0 0 0 0,0 0 0 0 0,0 0 0 0 0,0 0 1 0 0,0 0-1 0 0,-3 2 0 0 0,-2 4 17 0 0,-1 0 0 0 0,0-1 1 0 0,-13 11-1 0 0,13-12 1 0 0,1 2 5 0 0,14-6-502 0 0,15-6-1195 0 0,-9-1 750 0 0,-1-1-141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0.372"/>
    </inkml:context>
    <inkml:brush xml:id="br0">
      <inkml:brushProperty name="width" value="0.1" units="cm"/>
      <inkml:brushProperty name="height" value="0.1" units="cm"/>
    </inkml:brush>
  </inkml:definitions>
  <inkml:trace contextRef="#ctx0" brushRef="#br0">83 118 7357 0 0,'-5'-3'126'0'0,"0"0"0"0"0,0-1 0 0 0,0 1 0 0 0,0-1 0 0 0,0 0 1 0 0,1 0-1 0 0,0 0 0 0 0,0-1 0 0 0,-5-7 0 0 0,8 11-93 0 0,0-1 0 0 0,0 1 1 0 0,1-1-1 0 0,-1 1 0 0 0,0-1 0 0 0,1 1 0 0 0,0-1 0 0 0,-1 1 0 0 0,1-1 0 0 0,0 0 0 0 0,-1 1 0 0 0,1-1 0 0 0,0 1 0 0 0,0-1 0 0 0,0 0 0 0 0,1 1 1 0 0,-1-1-1 0 0,0 1 0 0 0,1-1 0 0 0,-1 1 0 0 0,1-1 0 0 0,-1 0 0 0 0,1 1 0 0 0,0 0 0 0 0,-1-1 0 0 0,1 1 0 0 0,0-1 0 0 0,0 1 0 0 0,0 0 0 0 0,0 0 1 0 0,0 0-1 0 0,1-1 0 0 0,-1 1 0 0 0,0 0 0 0 0,0 0 0 0 0,1 0 0 0 0,-1 1 0 0 0,0-1 0 0 0,1 0 0 0 0,2 0 0 0 0,-1-1-4 0 0,1 0 0 0 0,0 0-1 0 0,0 0 1 0 0,0 0 0 0 0,0 1-1 0 0,0 0 1 0 0,0 0 0 0 0,0 0 0 0 0,0 1-1 0 0,1-1 1 0 0,-1 1 0 0 0,0 0-1 0 0,0 0 1 0 0,1 0 0 0 0,-1 1 0 0 0,0-1-1 0 0,0 1 1 0 0,0 0 0 0 0,0 1-1 0 0,0-1 1 0 0,0 1 0 0 0,0-1 0 0 0,0 1-1 0 0,0 0 1 0 0,-1 1 0 0 0,1-1-1 0 0,-1 0 1 0 0,1 1 0 0 0,-1 0-1 0 0,0 0 1 0 0,0 0 0 0 0,0 0 0 0 0,-1 1-1 0 0,4 4 1 0 0,-2-3-2 0 0,-1 1 0 0 0,0-1 1 0 0,0 1-1 0 0,0-1 0 0 0,-1 1 0 0 0,0 0 0 0 0,0 0 1 0 0,-1 0-1 0 0,1 0 0 0 0,-1 1 0 0 0,-1-1 0 0 0,1 0 0 0 0,-1 0 1 0 0,0 1-1 0 0,0-1 0 0 0,-1 0 0 0 0,0 0 0 0 0,0 1 1 0 0,0-1-1 0 0,-1 0 0 0 0,0 0 0 0 0,-5 11 0 0 0,-1-4-26 0 0,-1-1 0 0 0,0 0 0 0 0,0 0 0 0 0,-1-1 0 0 0,-1 0 0 0 0,-17 14 0 0 0,-78 48 50 0 0,104-72-51 0 0,-3 4 28 0 0,6-3-4 0 0,14-2 11 0 0,23-7-6 0 0,230-52-4648 0 0,-251 54 3829 0 0,-1-1-139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30.859"/>
    </inkml:context>
    <inkml:brush xml:id="br0">
      <inkml:brushProperty name="width" value="0.1" units="cm"/>
      <inkml:brushProperty name="height" value="0.1" units="cm"/>
    </inkml:brush>
  </inkml:definitions>
  <inkml:trace contextRef="#ctx0" brushRef="#br0">126 96 8693 0 0,'0'-7'10'0'0,"0"1"0"0"0,0 0 1 0 0,-1 0-1 0 0,0 0 0 0 0,-1 0 1 0 0,1 0-1 0 0,-5-9 0 0 0,5 12 112 0 0,0 1-1 0 0,0-1 0 0 0,-1 1 1 0 0,1 0-1 0 0,-1 0 0 0 0,1 0 1 0 0,-1 0-1 0 0,0 0 1 0 0,0 0-1 0 0,0 0 0 0 0,0 0 1 0 0,0 1-1 0 0,-1-1 0 0 0,1 1 1 0 0,0-1-1 0 0,-1 1 0 0 0,1 0 1 0 0,-1 0-1 0 0,-3-1 0 0 0,5 2-86 0 0,-1 0-1 0 0,0 0 1 0 0,1 0-1 0 0,-1 0 1 0 0,1 0-1 0 0,-1 0 1 0 0,0 0-1 0 0,1 1 1 0 0,-1-1-1 0 0,1 1 1 0 0,-1-1-1 0 0,1 1 0 0 0,-1-1 1 0 0,1 1-1 0 0,-1 0 1 0 0,1 0-1 0 0,0 0 1 0 0,-1 0-1 0 0,1 0 1 0 0,0 0-1 0 0,0 0 1 0 0,0 0-1 0 0,0 0 1 0 0,0 1-1 0 0,0-1 1 0 0,0 0-1 0 0,0 1 0 0 0,0-1 1 0 0,1 1-1 0 0,-1-1 1 0 0,0 2-1 0 0,-3 7 38 0 0,0 0 0 0 0,1 0-1 0 0,-3 15 1 0 0,6-25-65 0 0,-5 25 118 0 0,1 0 0 0 0,1 0 0 0 0,1 0 0 0 0,2 0-1 0 0,0 1 1 0 0,6 35 0 0 0,-5-55-115 0 0,1 0 0 0 0,-1 0-1 0 0,1 0 1 0 0,0 0 0 0 0,0 0-1 0 0,1-1 1 0 0,0 1 0 0 0,0-1 0 0 0,5 7-1 0 0,-7-11-5 0 0,0 1-1 0 0,0-1 1 0 0,0 0-1 0 0,0 0 0 0 0,0 0 1 0 0,1 0-1 0 0,-1 0 0 0 0,0 0 1 0 0,1 0-1 0 0,-1 0 1 0 0,1 0-1 0 0,-1-1 0 0 0,1 1 1 0 0,-1 0-1 0 0,1-1 1 0 0,0 0-1 0 0,-1 1 0 0 0,1-1 1 0 0,-1 0-1 0 0,1 0 1 0 0,0 0-1 0 0,-1 0 0 0 0,1 0 1 0 0,0 0-1 0 0,-1 0 1 0 0,1 0-1 0 0,0-1 0 0 0,-1 1 1 0 0,1-1-1 0 0,-1 1 0 0 0,1-1 1 0 0,-1 0-1 0 0,1 0 1 0 0,-1 1-1 0 0,1-1 0 0 0,-1 0 1 0 0,3-2-1 0 0,5-5 1 0 0,-1 1-1 0 0,0-1 1 0 0,0-1-1 0 0,-1 1 1 0 0,0-1-1 0 0,0 0 1 0 0,-1-1-1 0 0,10-20 1 0 0,-6 6 2 0 0,0 0 1 0 0,10-45 0 0 0,-17 211-90 0 0,-3-131 53 0 0,0 23-539 0 0,5 35 0 0 0,-5-69 522 0 0,0 1-1 0 0,0-1 0 0 0,0 1 0 0 0,0-1 0 0 0,0 0 0 0 0,0 1 0 0 0,1-1 0 0 0,-1 1 0 0 0,0-1 0 0 0,0 0 0 0 0,0 1 0 0 0,1-1 0 0 0,-1 0 0 0 0,0 1 0 0 0,0-1 0 0 0,1 0 0 0 0,-1 1 0 0 0,0-1 0 0 0,1 0 0 0 0,-1 0 0 0 0,0 1 0 0 0,1-1 0 0 0,-1 0 0 0 0,0 0 0 0 0,1 0 1 0 0,-1 1-1 0 0,1-1 0 0 0,-1 0 0 0 0,0 0 0 0 0,1 0 0 0 0,-1 0 0 0 0,1 0 0 0 0,-1 0 0 0 0,1 0 0 0 0,-1 0 0 0 0,0 0 0 0 0,1 0 0 0 0,-1 0 0 0 0,1 0 0 0 0,-1 0 0 0 0,1 0 0 0 0,-1-1 0 0 0,0 1 0 0 0,1 0 0 0 0,-1 0 0 0 0,0 0 0 0 0,1 0 0 0 0,-1-1 0 0 0,1 1 0 0 0,-1 0 0 0 0,0-1 1 0 0,0 1-1 0 0,1 0 0 0 0,-1 0 0 0 0,1-1 0 0 0,20-18-1911 0 0,-8 7 824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0.699"/>
    </inkml:context>
    <inkml:brush xml:id="br0">
      <inkml:brushProperty name="width" value="0.1" units="cm"/>
      <inkml:brushProperty name="height" value="0.1" units="cm"/>
    </inkml:brush>
  </inkml:definitions>
  <inkml:trace contextRef="#ctx0" brushRef="#br0">178 87 7165 0 0,'31'-23'331'0'0,"-24"19"45"0"0,-1 0 0 0 0,1-1-1 0 0,0 0 1 0 0,-1 0-1 0 0,0-1 1 0 0,-1 0-1 0 0,1 0 1 0 0,6-9-1 0 0,-15 15-250 0 0,0-1 0 0 0,1 1 0 0 0,-1 0 1 0 0,0 0-1 0 0,0 0 0 0 0,1 0 0 0 0,-1 0 0 0 0,-4 2 0 0 0,-9 1-28 0 0,1 2 1 0 0,0 0-1 0 0,0 1 0 0 0,0 1 1 0 0,1 0-1 0 0,0 1 1 0 0,-21 15-1 0 0,25-17-65 0 0,1 1 1 0 0,1 1-1 0 0,-1 0 1 0 0,1 0-1 0 0,1 1 0 0 0,0 0 1 0 0,0 0-1 0 0,0 0 1 0 0,1 1-1 0 0,1 0 0 0 0,-7 16 1 0 0,10-22-11 0 0,1 0 0 0 0,0 1 1 0 0,0-1-1 0 0,0 1 0 0 0,0-1 1 0 0,1 1-1 0 0,0-1 0 0 0,0 1 1 0 0,0-1-1 0 0,0 1 0 0 0,1-1 1 0 0,0 1-1 0 0,0-1 0 0 0,0 1 0 0 0,0-1 1 0 0,1 0-1 0 0,-1 1 0 0 0,1-1 1 0 0,0 0-1 0 0,1 0 0 0 0,-1 0 1 0 0,1-1-1 0 0,-1 1 0 0 0,1 0 0 0 0,0-1 1 0 0,0 0-1 0 0,1 0 0 0 0,-1 0 1 0 0,1 0-1 0 0,0 0 0 0 0,-1-1 1 0 0,7 3-1 0 0,1 1-6 0 0,0-1 0 0 0,0 0 0 0 0,1-1-1 0 0,-1 0 1 0 0,1 0 0 0 0,0-2 0 0 0,0 1 0 0 0,1-2 0 0 0,-1 0 0 0 0,0 0 0 0 0,14-1 0 0 0,-12-1-128 0 0,1-1 0 0 0,-1-1 1 0 0,1 0-1 0 0,-1-1 1 0 0,0 0-1 0 0,0-1 0 0 0,0-1 1 0 0,-1 0-1 0 0,24-14 0 0 0,-32 16-52 0 0,0 0-1 0 0,0 1 0 0 0,0-1 0 0 0,-1-1 0 0 0,1 1 0 0 0,-1-1 0 0 0,0 0 0 0 0,0 0 0 0 0,-1 0 0 0 0,1 0 0 0 0,-1-1 0 0 0,0 1 0 0 0,-1-1 0 0 0,1 0 0 0 0,-1 0 0 0 0,0 0 0 0 0,-1 0 0 0 0,1 0 0 0 0,-1 0 0 0 0,0-1 0 0 0,-1 1 0 0 0,0 0 0 0 0,0 0 0 0 0,0-1 0 0 0,-2-9 0 0 0,0 3-70 0 0,-1 0-1 0 0,0 0 1 0 0,-1 1-1 0 0,0-1 1 0 0,-1 1-1 0 0,-9-17 0 0 0,12 25 179 0 0,-1 1 0 0 0,1-1-1 0 0,-1 1 1 0 0,0-1 0 0 0,0 1-1 0 0,0 0 1 0 0,0 0 0 0 0,0 1-1 0 0,-1-1 1 0 0,1 1 0 0 0,-1-1-1 0 0,0 1 1 0 0,0 0 0 0 0,1 1-1 0 0,-1-1 1 0 0,-1 0 0 0 0,1 1 0 0 0,0 0-1 0 0,0 0 1 0 0,0 1 0 0 0,-1-1-1 0 0,1 1 1 0 0,-7 0 0 0 0,2 0-148 0 0,-1 1 0 0 0,1 1 1 0 0,-11 2-1 0 0,-7 4-447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1.213"/>
    </inkml:context>
    <inkml:brush xml:id="br0">
      <inkml:brushProperty name="width" value="0.1" units="cm"/>
      <inkml:brushProperty name="height" value="0.1" units="cm"/>
    </inkml:brush>
  </inkml:definitions>
  <inkml:trace contextRef="#ctx0" brushRef="#br0">442 914 7133 0 0,'-8'-14'109'0'0,"8"14"-88"0"0,1 0 0 0 0,-1-1-1 0 0,1 1 1 0 0,-1 0 0 0 0,1 0 0 0 0,-1 0-1 0 0,0 0 1 0 0,1 0 0 0 0,-1 0 0 0 0,1 0-1 0 0,-1 1 1 0 0,0-1 0 0 0,1 0 0 0 0,-1 0-1 0 0,0 0 1 0 0,1 0 0 0 0,-1 0 0 0 0,1 1-1 0 0,-1-1 1 0 0,0 0 0 0 0,1 0 0 0 0,-1 1-1 0 0,0-1 1 0 0,0 0 0 0 0,1 0 0 0 0,-1 1-1 0 0,0-1 1 0 0,1 0 0 0 0,-1 1-1 0 0,0-1 1 0 0,0 1 0 0 0,1-1 0 0 0,10 9 641 0 0,1-1 0 0 0,0-1 0 0 0,18 9 0 0 0,-5-4-130 0 0,13 9-101 0 0,0-2-1 0 0,2-2 1 0 0,0-1 0 0 0,1-3 0 0 0,83 17-1 0 0,-14-16-324 0 0,1-4-1 0 0,169-8 0 0 0,221-56-43 0 0,-267 7-2 0 0,-178 33-37 0 0,0-4 0 0 0,56-25-1 0 0,-91 34-21 0 0,-1-2-1 0 0,-1 0 1 0 0,1-2-1 0 0,-2 0 0 0 0,0-1 1 0 0,0 0-1 0 0,-1-2 1 0 0,-1 0-1 0 0,-1-1 0 0 0,0 0 1 0 0,-1-1-1 0 0,-1-1 1 0 0,-1 0-1 0 0,-1-1 1 0 0,14-32-1 0 0,-14 27-7 0 0,-2 0 0 0 0,-1 0 1 0 0,6-32-1 0 0,-11 42 3 0 0,-1 1 0 0 0,-1-1 0 0 0,0 0 0 0 0,-1 0 0 0 0,-1 0 0 0 0,-1 0 0 0 0,-3-20 0 0 0,1 18-38 0 0,-1-1-1 0 0,0 0 1 0 0,-1 1 0 0 0,-1 0-1 0 0,-1 1 1 0 0,0-1-1 0 0,-1 1 1 0 0,-1 1-1 0 0,-1 0 1 0 0,0 0-1 0 0,0 1 1 0 0,-2 1-1 0 0,0 0 1 0 0,0 0 0 0 0,-1 1-1 0 0,-1 1 1 0 0,0 1-1 0 0,0 0 1 0 0,-1 1-1 0 0,-23-10 1 0 0,5 5-38 0 0,-1 3 1 0 0,0 0-1 0 0,-1 3 1 0 0,-1 1-1 0 0,-48-4 1 0 0,-190 5-136 0 0,259 6 199 0 0,-612 52-126 0 0,518-35 144 0 0,1 5 1 0 0,1 5-1 0 0,1 4 0 0 0,1 5 1 0 0,3 5-1 0 0,-105 57 0 0 0,174-80 29 0 0,2 2-1 0 0,0 1 0 0 0,1 2 0 0 0,1 0 0 0 0,2 2 0 0 0,-40 44 1 0 0,56-55 8 0 0,1 1 1 0 0,1 1 0 0 0,0-1 0 0 0,1 2-1 0 0,1-1 1 0 0,-11 29 0 0 0,15-33 0 0 0,1 1 0 0 0,0 0 0 0 0,1-1-1 0 0,0 1 1 0 0,1 0 0 0 0,1 0 0 0 0,0 0 0 0 0,0 0 0 0 0,2 0 0 0 0,2 17 0 0 0,-1-19-7 0 0,0-1 1 0 0,1 0 0 0 0,0 1 0 0 0,0-1 0 0 0,1-1 0 0 0,0 1 0 0 0,1-1-1 0 0,0 1 1 0 0,7 7 0 0 0,-2-5 4 0 0,0 0-1 0 0,1 0 1 0 0,1-2-1 0 0,0 1 1 0 0,19 11 0 0 0,-2-5-4 0 0,1-2 0 0 0,0 0 0 0 0,1-3 0 0 0,1 0 0 0 0,35 7 0 0 0,-15-7-12 0 0,0-2 0 0 0,1-3 0 0 0,0-2 0 0 0,-1-2 0 0 0,109-10 0 0 0,-117 2-330 0 0,-1-3 1 0 0,0-1-1 0 0,0-2 1 0 0,-1-2-1 0 0,-1-2 1 0 0,0-2 0 0 0,60-34-1 0 0,-91 45-49 0 0,-2 0-1 0 0,1-1 1 0 0,-1 0-1 0 0,0 0 1 0 0,0-1-1 0 0,-1-1 1 0 0,0 1-1 0 0,-1-1 1 0 0,10-15-1 0 0,-9 10-735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1.941"/>
    </inkml:context>
    <inkml:brush xml:id="br0">
      <inkml:brushProperty name="width" value="0.1" units="cm"/>
      <inkml:brushProperty name="height" value="0.1" units="cm"/>
    </inkml:brush>
  </inkml:definitions>
  <inkml:trace contextRef="#ctx0" brushRef="#br0">106 869 6533 0 0,'2'8'137'0'0,"6"26"43"0"0,-6-25 587 0 0,1 3-560 0 0,7 36-85 0 0,-7-36 1850 0 0,0 37-1028 0 0,-2-39 1123 0 0,-4-5-1944 0 0,-9 13-61 0 0,8-15-31 0 0,-7-16 1 0 0,-36-50 14 0 0,43 57-44 0 0,1 0 1 0 0,-1 0 0 0 0,1 0 0 0 0,0-1 0 0 0,1 1-1 0 0,-1-1 1 0 0,2 0 0 0 0,-1 0 0 0 0,1 0 0 0 0,-1-7-1 0 0,-2-9 0 0 0,-8-60-38 0 0,3-1-1 0 0,2-114 1 0 0,7 142 21 0 0,7-328-502 0 0,4 291-180 0 0,-10 127-795 0 0,-5 8 615 0 0,-1 22-818 0 0,5-37 943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2.299"/>
    </inkml:context>
    <inkml:brush xml:id="br0">
      <inkml:brushProperty name="width" value="0.1" units="cm"/>
      <inkml:brushProperty name="height" value="0.1" units="cm"/>
    </inkml:brush>
  </inkml:definitions>
  <inkml:trace contextRef="#ctx0" brushRef="#br0">21 427 6033 0 0,'-1'0'22'0'0,"0"0"0"0"0,0 0 0 0 0,0-1 1 0 0,0 1-1 0 0,0-1 0 0 0,1 1 0 0 0,-1 0 0 0 0,0-1 1 0 0,0 0-1 0 0,0 1 0 0 0,0-1 0 0 0,1 0 1 0 0,-1 1-1 0 0,0-1 0 0 0,0 0 0 0 0,1 0 1 0 0,-1 1-1 0 0,1-1 0 0 0,-1 0 0 0 0,1 0 1 0 0,-1 0-1 0 0,1 0 0 0 0,-1 0 0 0 0,1 0 1 0 0,0 0-1 0 0,0 0 0 0 0,-1 0 0 0 0,1 0 1 0 0,0 0-1 0 0,0 0 0 0 0,0-1 0 0 0,-1-41 345 0 0,1 33-391 0 0,1-66 86 0 0,1 22 439 0 0,2 0-1 0 0,13-65 0 0 0,-17 117-467 0 0,1-1-1 0 0,-1 1 0 0 0,1 0 1 0 0,-1 0-1 0 0,1 0 1 0 0,0-1-1 0 0,0 1 0 0 0,0 0 1 0 0,0 0-1 0 0,0 0 1 0 0,1 0-1 0 0,-1 1 1 0 0,0-1-1 0 0,1 0 0 0 0,0 0 1 0 0,-1 1-1 0 0,1-1 1 0 0,0 1-1 0 0,0 0 0 0 0,0-1 1 0 0,2 0-1 0 0,-1 1 1 0 0,1 0-1 0 0,-1 0 1 0 0,0 0 0 0 0,1 1-1 0 0,-1 0 1 0 0,1-1-1 0 0,-1 1 1 0 0,1 0 0 0 0,-1 1-1 0 0,1-1 1 0 0,-1 0-1 0 0,6 3 1 0 0,4 1 46 0 0,-1 0 1 0 0,1 1-1 0 0,-1 1 1 0 0,0 0 0 0 0,0 1-1 0 0,12 8 1 0 0,43 31 185 0 0,-31-22-191 0 0,63 53 0 0 0,-86-64-494 0 0,-1 1-1 0 0,21 30 1 0 0,-23-30-360 0 0,-1-4 29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2.936"/>
    </inkml:context>
    <inkml:brush xml:id="br0">
      <inkml:brushProperty name="width" value="0.1" units="cm"/>
      <inkml:brushProperty name="height" value="0.1" units="cm"/>
    </inkml:brush>
  </inkml:definitions>
  <inkml:trace contextRef="#ctx0" brushRef="#br0">334 3504 8829 0 0,'-3'-5'243'0'0,"0"-1"1"0"0,1 0-1 0 0,-1-1 0 0 0,1 1 1 0 0,0 0-1 0 0,1-1 1 0 0,-1 1-1 0 0,1-1 0 0 0,1 0 1 0 0,-1 1-1 0 0,1-1 1 0 0,1-8-1 0 0,1-11 597 0 0,12-47 0 0 0,-7 37-717 0 0,13-84 150 0 0,6-213-1 0 0,-43-125-330 0 0,-2 240 50 0 0,-120-1093 634 0 0,112 1143-590 0 0,-8 2-1 0 0,-89-258 0 0 0,119 408-30 0 0,1 8-3 0 0,1 0 1 0 0,0 0-1 0 0,1-1 0 0 0,0 1 1 0 0,-2-14-1 0 0,4 22-14 0 0,2 1 4 0 0,-1 1 0 0 0,0 0 1 0 0,1 0-1 0 0,-1 0 0 0 0,0 0 0 0 0,0 0 0 0 0,0 0 1 0 0,-1 0-1 0 0,1 0 0 0 0,0 0 0 0 0,-1 0 0 0 0,1 1 1 0 0,-1-1-1 0 0,1 3 0 0 0,0 0 15 0 0,0 0-40 0 0,9 31-502 0 0,6 50 0 0 0,-15-75-568 0 0,1-1 0 0 0,-1 0 0 0 0,1 0 0 0 0,1 0 0 0 0,5 14 0 0 0,-4-19 241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3.278"/>
    </inkml:context>
    <inkml:brush xml:id="br0">
      <inkml:brushProperty name="width" value="0.1" units="cm"/>
      <inkml:brushProperty name="height" value="0.1" units="cm"/>
    </inkml:brush>
  </inkml:definitions>
  <inkml:trace contextRef="#ctx0" brushRef="#br0">151 731 6785 0 0,'-9'0'-59'0'0,"1"0"84"0"0,0 0 0 0 0,-1 0 0 0 0,1-1 1 0 0,0 0-1 0 0,-11-3 0 0 0,16 3-8 0 0,0-1 0 0 0,0 1 0 0 0,0-1 0 0 0,0 1 0 0 0,0-1 0 0 0,0 0 0 0 0,0 0 0 0 0,1-1 0 0 0,-1 1 0 0 0,1 0 0 0 0,-1-1 0 0 0,1 0 0 0 0,0 1 0 0 0,0-1 1 0 0,0 0-1 0 0,-2-5 0 0 0,-2-5 49 0 0,1-1 1 0 0,0 0-1 0 0,0 0 1 0 0,1 0-1 0 0,1-1 1 0 0,-2-28-1 0 0,3 10 90 0 0,1 0-1 0 0,5-34 1 0 0,20-128 334 0 0,-15 148-294 0 0,1 1 1 0 0,20-51 0 0 0,-30 95-187 0 0,1-1-1 0 0,0 1 1 0 0,0 0 0 0 0,0-1 0 0 0,0 1 0 0 0,1 0-1 0 0,-1 0 1 0 0,0 0 0 0 0,1 0 0 0 0,0 0 0 0 0,-1 0-1 0 0,1 0 1 0 0,0 0 0 0 0,0 1 0 0 0,4-4 0 0 0,-4 5-4 0 0,0-1 0 0 0,0 1 0 0 0,0 0 0 0 0,-1 0 0 0 0,1 0 1 0 0,0 0-1 0 0,0 0 0 0 0,0 0 0 0 0,0 0 0 0 0,0 0 0 0 0,0 1 1 0 0,-1-1-1 0 0,1 1 0 0 0,0-1 0 0 0,0 1 0 0 0,-1 0 0 0 0,1 0 1 0 0,0-1-1 0 0,-1 1 0 0 0,1 1 0 0 0,-1-1 0 0 0,2 1 1 0 0,18 15 49 0 0,-2 1 1 0 0,0 1-1 0 0,-1 0 1 0 0,-1 2-1 0 0,23 35 1 0 0,-15-22 0 0 0,143 210 115 0 0,-127-183-185 0 0,43 73-587 0 0,-44-70-68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5.733"/>
    </inkml:context>
    <inkml:brush xml:id="br0">
      <inkml:brushProperty name="width" value="0.1" units="cm"/>
      <inkml:brushProperty name="height" value="0.1" units="cm"/>
    </inkml:brush>
  </inkml:definitions>
  <inkml:trace contextRef="#ctx0" brushRef="#br0">623 269 7969 0 0,'-9'-7'-58'0'0,"-28"-25"634"0"0,35 31-431 0 0,1-1 0 0 0,0 1 0 0 0,0-1 0 0 0,0 1 0 0 0,-1 0 0 0 0,1-1 0 0 0,1 0 0 0 0,-1 1 0 0 0,0-1 1 0 0,0 0-1 0 0,1 1 0 0 0,-1-1 0 0 0,1 0 0 0 0,-1 0 0 0 0,1 1 0 0 0,0-1 0 0 0,-1 0 0 0 0,1 0 0 0 0,0 0 0 0 0,0 1 0 0 0,1-5 0 0 0,5-8 624 0 0,1-1 0 0 0,1 2 0 0 0,11-18-1 0 0,-15 24-596 0 0,13-21 371 0 0,-14 20-437 0 0,2 0 1 0 0,-1 0-1 0 0,1 0 0 0 0,1 1 0 0 0,-1 0 0 0 0,1 0 0 0 0,1 0 0 0 0,12-10 1 0 0,-17 16-103 0 0,-1 0 1 0 0,1 1 0 0 0,0-1 0 0 0,-1 1 0 0 0,1-1 0 0 0,0 1-1 0 0,0 0 1 0 0,-1-1 0 0 0,1 1 0 0 0,0 0 0 0 0,0 0 0 0 0,0 0 0 0 0,0 1-1 0 0,-1-1 1 0 0,1 0 0 0 0,0 1 0 0 0,0-1 0 0 0,-1 1 0 0 0,1-1 0 0 0,0 1-1 0 0,-1 0 1 0 0,1 0 0 0 0,-1 0 0 0 0,1 0 0 0 0,-1 0 0 0 0,1 0 0 0 0,-1 0-1 0 0,0 0 1 0 0,2 2 0 0 0,3 3 10 0 0,0 1 0 0 0,0-1 0 0 0,-1 1 0 0 0,8 13 0 0 0,-6-8-12 0 0,-1 1 0 0 0,-1 0 0 0 0,0 0 0 0 0,0 0 0 0 0,-2 0 0 0 0,1 1 0 0 0,-2 0 0 0 0,0 0 0 0 0,0 0 0 0 0,-2 0 0 0 0,1 0 0 0 0,-2 0 0 0 0,0 0 0 0 0,0 0 0 0 0,-2-1 0 0 0,-4 18 0 0 0,2-12 4 0 0,-1-1 1 0 0,-1 1-1 0 0,-1-1 1 0 0,-1-1-1 0 0,0 0 0 0 0,-1 0 1 0 0,-1 0-1 0 0,0-2 1 0 0,-1 1-1 0 0,-1-2 1 0 0,-17 17-1 0 0,2-7-17 0 0,-1-1 0 0 0,-2-2 0 0 0,0 0 0 0 0,-1-2 0 0 0,0-2 0 0 0,-2-1 0 0 0,0-1 0 0 0,-1-2 0 0 0,0-2 0 0 0,-1-1 0 0 0,-73 11 0 0 0,-68-4-383 0 0,176-17 373 0 0,-1 0 0 0 0,0 0 0 0 0,1 0 0 0 0,-1 0 0 0 0,0 0 0 0 0,1 0 0 0 0,-1-1 0 0 0,0 1 0 0 0,1 0 0 0 0,-1-1 0 0 0,1 0 0 0 0,-1 1 0 0 0,-2-2 0 0 0,4-5-218 0 0,11-3 105 0 0,49-28-20 0 0,-3 1 63 0 0,95-46 0 0 0,-133 74 89 0 0,1 1 1 0 0,-1 1-1 0 0,1 1 1 0 0,0 1-1 0 0,1 1 1 0 0,0 1-1 0 0,-1 0 0 0 0,1 2 1 0 0,30 1-1 0 0,-46 0 24 0 0,0 0 0 0 0,0 1 1 0 0,0 0-1 0 0,0 0 0 0 0,0 0 0 0 0,0 1 0 0 0,0 0 0 0 0,0 0 0 0 0,0 0 0 0 0,-1 0 0 0 0,1 1 0 0 0,-1-1 0 0 0,0 1 0 0 0,6 6 0 0 0,-5-4 39 0 0,0 1 0 0 0,-1-1 0 0 0,0 1 0 0 0,0 0 0 0 0,-1 1 0 0 0,0-1 0 0 0,0 1 0 0 0,0-1 0 0 0,3 14 0 0 0,-3-9-39 0 0,0 1 9 0 0,0 0 1 0 0,2 0 0 0 0,7 15 0 0 0,-10-23-107 0 0,0 0 0 0 0,1-1 0 0 0,0 1 0 0 0,0 0 0 0 0,0-1 0 0 0,0 0 0 0 0,0 0 1 0 0,1 0-1 0 0,0 0 0 0 0,-1 0 0 0 0,1-1 0 0 0,8 4 0 0 0,2 1-894 0 0,1-1 1 0 0,0-1-1 0 0,0 0 1 0 0,1-1-1 0 0,23 3 0 0 0,-18-5-289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6.260"/>
    </inkml:context>
    <inkml:brush xml:id="br0">
      <inkml:brushProperty name="width" value="0.1" units="cm"/>
      <inkml:brushProperty name="height" value="0.1" units="cm"/>
    </inkml:brush>
  </inkml:definitions>
  <inkml:trace contextRef="#ctx0" brushRef="#br0">96 291 6881 0 0,'0'-26'460'0'0,"2"0"-1"0"0,1-1 1 0 0,6-28 0 0 0,-6 42-60 0 0,1-1 0 0 0,0 2 0 0 0,1-1-1 0 0,0 0 1 0 0,1 1 0 0 0,0 0 0 0 0,1 0 0 0 0,8-10-1 0 0,7-1 438 0 0,-21 22-796 0 0,0 0 0 0 0,0 0 0 0 0,0 0 0 0 0,0 0 1 0 0,1 0-1 0 0,-1 1 0 0 0,0-1 0 0 0,0 0 0 0 0,1 1 0 0 0,-1-1 0 0 0,0 1 0 0 0,0-1 1 0 0,1 1-1 0 0,-1 0 0 0 0,1 0 0 0 0,-1-1 0 0 0,0 1 0 0 0,1 0 0 0 0,-1 0 0 0 0,2 0 1 0 0,-2 1-17 0 0,-1 0 1 0 0,1-1 0 0 0,0 1 0 0 0,-1-1 0 0 0,1 1 0 0 0,0 0 0 0 0,-1 0 0 0 0,1-1-1 0 0,-1 1 1 0 0,0 0 0 0 0,1 0 0 0 0,-1 0 0 0 0,1-1 0 0 0,-1 1 0 0 0,0 0-1 0 0,0 0 1 0 0,1 0 0 0 0,-1 0 0 0 0,0 0 0 0 0,0 0 0 0 0,0 0 0 0 0,0 0-1 0 0,0 1 1 0 0,-2 22 186 0 0,-18 78 119 0 0,-54 166-1 0 0,52-194-293 0 0,17-53-39 0 0,-1 1 1 0 0,0-1-1 0 0,-2-1 0 0 0,-1 1 1 0 0,-16 27-1 0 0,20-41 12 0 0,-1-1-1 0 0,1 1 0 0 0,-1-1 0 0 0,-1 0 0 0 0,-10 8 0 0 0,39-15 322 0 0,62-15 41 0 0,39-5-297 0 0,18 14 29 0 0,-30 3-624 0 0,-83-2-329 0 0,-27 6 681 0 0,0 0-1 0 0,0-1 1 0 0,1 1-1 0 0,-1-1 1 0 0,0 1-1 0 0,0-1 1 0 0,0 0-1 0 0,0 1 1 0 0,1-1-1 0 0,-1 0 1 0 0,0 0-1 0 0,0 0 1 0 0,0 0-1 0 0,-1 0 1 0 0,1 0-1 0 0,0 0 1 0 0,0 0-1 0 0,0-2 1 0 0,0-5-1173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6.919"/>
    </inkml:context>
    <inkml:brush xml:id="br0">
      <inkml:brushProperty name="width" value="0.1" units="cm"/>
      <inkml:brushProperty name="height" value="0.1" units="cm"/>
    </inkml:brush>
  </inkml:definitions>
  <inkml:trace contextRef="#ctx0" brushRef="#br0">127 68 7165 0 0,'-22'-29'611'0'0,"21"29"-556"0"0,1-1-1 0 0,-1 1 1 0 0,1-1-1 0 0,0 0 1 0 0,-1 1 0 0 0,1-1-1 0 0,0 1 1 0 0,0-1-1 0 0,-1 1 1 0 0,1-1-1 0 0,0 0 1 0 0,0 1 0 0 0,0-1-1 0 0,0 0 1 0 0,0 1-1 0 0,0-1 1 0 0,0 1 0 0 0,0-1-1 0 0,0 0 1 0 0,0 1-1 0 0,0-1 1 0 0,0 0-1 0 0,0 1 1 0 0,1-1 0 0 0,-1 1-1 0 0,0-1 1 0 0,0 0-1 0 0,1 1 1 0 0,-1-1 0 0 0,0 1-1 0 0,1-2 1 0 0,7-3 1962 0 0,-50 71-914 0 0,33-55-1046 0 0,1 0 0 0 0,0 1 0 0 0,1 1-1 0 0,0-1 1 0 0,0 1 0 0 0,2 0-1 0 0,0 0 1 0 0,-7 28 0 0 0,12-38-48 0 0,-1 0 0 0 0,1 0 0 0 0,0 0 0 0 0,0 1 0 0 0,0-1 0 0 0,1 0 0 0 0,-1 0 0 0 0,1 0 0 0 0,-1 1 0 0 0,1-1 0 0 0,0 0 0 0 0,1 0 0 0 0,-1 0 0 0 0,0 0 0 0 0,1-1-1 0 0,0 1 1 0 0,-1 0 0 0 0,1-1 0 0 0,0 1 0 0 0,0-1 0 0 0,1 1 0 0 0,-1-1 0 0 0,0 0 0 0 0,1 0 0 0 0,5 3 0 0 0,-5-3-1 0 0,1 0 1 0 0,0 0-1 0 0,0-1 0 0 0,0 1 0 0 0,0-1 0 0 0,1 0 1 0 0,-1 0-1 0 0,0 0 0 0 0,0-1 0 0 0,1 0 0 0 0,-1 0 1 0 0,0 0-1 0 0,0 0 0 0 0,1 0 0 0 0,-1-1 0 0 0,0 0 1 0 0,0 0-1 0 0,0 0 0 0 0,5-2 0 0 0,-1-1-9 0 0,0 0 0 0 0,0 0 1 0 0,0-1-1 0 0,-1 0 0 0 0,0 0 0 0 0,0-1 0 0 0,0 0 0 0 0,0 0 0 0 0,-1 0 0 0 0,0-1 1 0 0,-1 0-1 0 0,9-14 0 0 0,-10 15-32 0 0,-1 0 1 0 0,0 0-1 0 0,-1-1 0 0 0,1 1 1 0 0,-1-1-1 0 0,-1 1 1 0 0,1-1-1 0 0,-1 0 0 0 0,0 0 1 0 0,-1 0-1 0 0,0 0 1 0 0,0 1-1 0 0,0-1 1 0 0,-1 0-1 0 0,0 0 0 0 0,0 0 1 0 0,-3-9-1 0 0,2 9 0 0 0,-1 0-1 0 0,0 1 0 0 0,-1-1 1 0 0,1 0-1 0 0,-1 1 0 0 0,-8-10 1 0 0,10 14-38 0 0,0-1 0 0 0,0 1-1 0 0,0 0 1 0 0,0-1 0 0 0,-1 1 0 0 0,1 0 0 0 0,-1 1 0 0 0,0-1-1 0 0,1 0 1 0 0,-1 1 0 0 0,0 0 0 0 0,0-1 0 0 0,0 1 0 0 0,0 0 0 0 0,0 1-1 0 0,0-1 1 0 0,-6 0 0 0 0,7 1 13 0 0,1 0-1 0 0,0 0 1 0 0,0 0 0 0 0,0 0 0 0 0,0 1-1 0 0,-1-1 1 0 0,1 1 0 0 0,0-1-1 0 0,0 0 1 0 0,0 1 0 0 0,0 0 0 0 0,0-1-1 0 0,0 1 1 0 0,0 0 0 0 0,0-1-1 0 0,0 1 1 0 0,0 0 0 0 0,1 0-1 0 0,-1 0 1 0 0,0 0 0 0 0,0 0 0 0 0,1 0-1 0 0,-1 0 1 0 0,1 0 0 0 0,-1 2-1 0 0,-6 25-1373 0 0,8-16 700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7.461"/>
    </inkml:context>
    <inkml:brush xml:id="br0">
      <inkml:brushProperty name="width" value="0.1" units="cm"/>
      <inkml:brushProperty name="height" value="0.1" units="cm"/>
    </inkml:brush>
  </inkml:definitions>
  <inkml:trace contextRef="#ctx0" brushRef="#br0">1443 97 5909 0 0,'-12'-11'118'0'0,"-1"1"1"0"0,0 0-1 0 0,0 1 1 0 0,-1 1 0 0 0,0 0-1 0 0,-1 1 1 0 0,0 1-1 0 0,0 0 1 0 0,0 1 0 0 0,0 0-1 0 0,-1 2 1 0 0,0 0-1 0 0,0 0 1 0 0,0 1 0 0 0,0 1-1 0 0,0 1 1 0 0,-19 2-1 0 0,-34 3 139 0 0,1 4 0 0 0,-1 2 0 0 0,2 4 0 0 0,0 2 0 0 0,1 3 0 0 0,1 3-1 0 0,-80 41 1 0 0,106-42-138 0 0,0 1-1 0 0,2 3 0 0 0,0 1 1 0 0,2 1-1 0 0,1 3 1 0 0,2 0-1 0 0,1 2 0 0 0,-48 65 1 0 0,56-65 19 0 0,1 2 0 0 0,1 1 1 0 0,2 0-1 0 0,2 2 0 0 0,1 0 1 0 0,2 0-1 0 0,2 1 0 0 0,1 1 1 0 0,-9 74-1 0 0,17-91-97 0 0,2 1 0 0 0,1 0 0 0 0,1-1 0 0 0,1 1 0 0 0,1-1 1 0 0,1 0-1 0 0,2 0 0 0 0,0 0 0 0 0,1 0 0 0 0,1-1 0 0 0,1 0 0 0 0,1-1 0 0 0,1 0 0 0 0,0-1 0 0 0,2 0 0 0 0,28 34 0 0 0,-23-32-27 0 0,2-2 0 0 0,0 0 0 0 0,1-1 0 0 0,1-1 0 0 0,0-1 1 0 0,2 0-1 0 0,0-2 0 0 0,0-1 0 0 0,2-1 0 0 0,0-2 0 0 0,0 0 0 0 0,1-1 0 0 0,34 7 0 0 0,-26-11 2 0 0,1-1 1 0 0,-1-2 0 0 0,1-2-1 0 0,0-1 1 0 0,0-1-1 0 0,-1-2 1 0 0,1-2-1 0 0,-1-1 1 0 0,0-2-1 0 0,-1-1 1 0 0,0-2 0 0 0,0-1-1 0 0,-1-1 1 0 0,40-24-1 0 0,-40 19-84 0 0,-1-3 0 0 0,-1 0-1 0 0,0-2 1 0 0,-2-1 0 0 0,-1-1 0 0 0,-1-2-1 0 0,-1-1 1 0 0,-2 0 0 0 0,0-2 0 0 0,-2-1-1 0 0,-2-1 1 0 0,-1-1 0 0 0,21-47 0 0 0,-20 28-309 0 0,-2 0 0 0 0,-2-1 0 0 0,15-96 0 0 0,-25 107 220 0 0,-3-1 1 0 0,-1 1-1 0 0,-2-1 1 0 0,-2 1-1 0 0,-11-63 1 0 0,9 87 137 0 0,0 0 0 0 0,-1 1 1 0 0,0-1-1 0 0,-2 1 0 0 0,0 0 0 0 0,-1 0 1 0 0,-1 1-1 0 0,-19-28 0 0 0,22 37 15 0 0,0 0-1 0 0,0 1 0 0 0,0-1 1 0 0,-1 1-1 0 0,0 0 1 0 0,0 0-1 0 0,-1 1 0 0 0,0 0 1 0 0,1 1-1 0 0,-2 0 1 0 0,1 0-1 0 0,0 0 0 0 0,-1 1 1 0 0,0 0-1 0 0,0 1 0 0 0,0 0 1 0 0,0 1-1 0 0,0-1 1 0 0,-14 1-1 0 0,4 2-22 0 0,-1 1 0 0 0,0 1 0 0 0,1 0 1 0 0,0 1-1 0 0,0 1 0 0 0,0 1 0 0 0,0 1 0 0 0,-17 9 0 0 0,12-3-361 0 0,0 0 0 0 0,1 1 0 0 0,1 1-1 0 0,0 1 1 0 0,-26 26 0 0 0,31-24-255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31.217"/>
    </inkml:context>
    <inkml:brush xml:id="br0">
      <inkml:brushProperty name="width" value="0.1" units="cm"/>
      <inkml:brushProperty name="height" value="0.1" units="cm"/>
    </inkml:brush>
  </inkml:definitions>
  <inkml:trace contextRef="#ctx0" brushRef="#br0">48 42 7325 0 0,'-1'-3'104'0'0,"0"1"1"0"0,-1-1-1 0 0,1 0 0 0 0,-1 1 1 0 0,0-1-1 0 0,0 1 1 0 0,0-1-1 0 0,0 1 1 0 0,0 0-1 0 0,0 0 1 0 0,-1 0-1 0 0,1 0 0 0 0,-1 0 1 0 0,1 1-1 0 0,-1-1 1 0 0,0 1-1 0 0,1-1 1 0 0,-1 1-1 0 0,-5-1 934 0 0,12 9-725 0 0,3 11-58 0 0,-1 0 0 0 0,7 37 1 0 0,1 5 128 0 0,-11-42-300 0 0,-3-15-76 0 0,0 0 0 0 0,0 1 0 0 0,1-1-1 0 0,-1 0 1 0 0,1 0 0 0 0,0 0 0 0 0,0 0 0 0 0,0 0-1 0 0,0 0 1 0 0,1 0 0 0 0,1 4 0 0 0,-2-7-4 0 0,-1 0 0 0 0,0 0 0 0 0,1 0 0 0 0,-1 0 0 0 0,1-1 0 0 0,-1 1 0 0 0,1 0 0 0 0,-1 0 0 0 0,0 0-1 0 0,1 0 1 0 0,-1 0 0 0 0,0-1 0 0 0,1 1 0 0 0,-1 0 0 0 0,1 0 0 0 0,-1-1 0 0 0,0 1 0 0 0,1 0 0 0 0,-1-1 0 0 0,0 1 0 0 0,0 0 0 0 0,1-1 0 0 0,-1 1 0 0 0,0 0 0 0 0,0-1 0 0 0,0 1 0 0 0,1-1 0 0 0,7-13 1 0 0,-7 12 4 0 0,72-106 16 0 0,-66 97-26 0 0,0 0 0 0 0,15-15 0 0 0,-20 23-1 0 0,1 1-1 0 0,0-1 0 0 0,-1 1 1 0 0,1-1-1 0 0,0 1 1 0 0,0 0-1 0 0,1 0 0 0 0,-1 0 1 0 0,0 1-1 0 0,1-1 0 0 0,-1 1 1 0 0,1 0-1 0 0,4-1 0 0 0,-7 1 9 0 0,1 1 0 0 0,-1 0 0 0 0,0 0 0 0 0,0 1 0 0 0,1-1 0 0 0,-1 0-1 0 0,0 0 1 0 0,0 1 0 0 0,0-1 0 0 0,1 0 0 0 0,-1 1 0 0 0,0-1-1 0 0,0 1 1 0 0,0 0 0 0 0,0-1 0 0 0,0 1 0 0 0,0 0 0 0 0,0-1 0 0 0,0 1-1 0 0,0 0 1 0 0,0 0 0 0 0,-1 0 0 0 0,1 0 0 0 0,0 0 0 0 0,0 0-1 0 0,-1 0 1 0 0,1 0 0 0 0,-1 0 0 0 0,1 0 0 0 0,-1 1 0 0 0,1 1-1 0 0,2 5 54 0 0,-1 0-1 0 0,-1 1 0 0 0,2 14 0 0 0,0-1-68 0 0,0-8-26 0 0,-1-3-188 0 0,1 0 0 0 0,0 0 0 0 0,1 0 0 0 0,-1 0 0 0 0,2 0 0 0 0,6 10 0 0 0,-10-20 80 0 0,1 0 0 0 0,-1 0 0 0 0,1 0 1 0 0,-1 0-1 0 0,1 0 0 0 0,0-1 0 0 0,-1 1 0 0 0,1 0 1 0 0,0-1-1 0 0,-1 0 0 0 0,1 1 0 0 0,0-1 1 0 0,0 0-1 0 0,-1 0 0 0 0,1 0 0 0 0,0 0 0 0 0,0 0 1 0 0,-1 0-1 0 0,1-1 0 0 0,0 1 0 0 0,0 0 0 0 0,1-2 1 0 0,12 0-941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8.221"/>
    </inkml:context>
    <inkml:brush xml:id="br0">
      <inkml:brushProperty name="width" value="0.1" units="cm"/>
      <inkml:brushProperty name="height" value="0.1" units="cm"/>
    </inkml:brush>
  </inkml:definitions>
  <inkml:trace contextRef="#ctx0" brushRef="#br0">3165 5886 7069 0 0,'-7'-16'133'0'0,"0"-1"0"0"0,1 0 0 0 0,-6-26 0 0 0,0-22 300 0 0,2-1-1 0 0,3 0 1 0 0,2-70-1 0 0,24-198-215 0 0,17 39-87 0 0,14-204 121 0 0,-50 269-236 0 0,-47-362-1 0 0,-73-77-89 0 0,-55 14-41 0 0,140 545 47 0 0,-86-184 0 0 0,89 231 48 0 0,-3 2 0 0 0,-2 1-1 0 0,-3 2 1 0 0,-54-59 0 0 0,21 39 16 0 0,-85-70 0 0 0,-91-56 2 0 0,142 119 9 0 0,-23-22-19 0 0,22 16-50 0 0,-161-104-1 0 0,-232-86 88 0 0,426 245-12 0 0,-2 3 0 0 0,0 3-1 0 0,-107-25 1 0 0,83 27 25 0 0,-92-19 48 0 0,185 46-86 0 0,-1-1-1 0 0,1 1 1 0 0,-1 1-1 0 0,1 0 1 0 0,-1 0 0 0 0,0 1-1 0 0,1 0 1 0 0,-1 0 0 0 0,1 1-1 0 0,-1 0 1 0 0,1 1-1 0 0,0-1 1 0 0,0 2 0 0 0,0-1-1 0 0,0 1 1 0 0,1 0 0 0 0,-9 7-1 0 0,15-11-1 0 0,1 0 0 0 0,-1 0-1 0 0,1 0 1 0 0,0 1 0 0 0,-1-1-1 0 0,1 0 1 0 0,0 0 0 0 0,-1 0-1 0 0,1 1 1 0 0,0-1 0 0 0,-1 0-1 0 0,1 0 1 0 0,0 1 0 0 0,-1-1-1 0 0,1 0 1 0 0,0 0 0 0 0,0 1 0 0 0,-1-1-1 0 0,1 0 1 0 0,0 1 0 0 0,0-1-1 0 0,0 0 1 0 0,0 1 0 0 0,-1-1-1 0 0,1 1 1 0 0,0-1 0 0 0,0 0-1 0 0,0 1 1 0 0,0-1 0 0 0,0 0-1 0 0,0 1 1 0 0,0-1 0 0 0,0 1-1 0 0,0-1 1 0 0,0 0 0 0 0,0 1 0 0 0,0-1-1 0 0,0 1 1 0 0,0-1 0 0 0,1 0-1 0 0,-1 1 1 0 0,0-1 0 0 0,0 0-1 0 0,0 1 1 0 0,1-1 0 0 0,-1 0-1 0 0,0 1 1 0 0,0-1 0 0 0,1 0-1 0 0,-1 1 1 0 0,0-1 0 0 0,0 0-1 0 0,1 0 1 0 0,-1 1 0 0 0,0-1 0 0 0,1 0-1 0 0,-1 0 1 0 0,0 0 0 0 0,1 0-1 0 0,-1 1 1 0 0,1-1 0 0 0,-1 0-1 0 0,0 0 1 0 0,1 0 0 0 0,0 0-1 0 0,0 0-70 0 0,0 1 0 0 0,1-1 0 0 0,-1 0 0 0 0,1 0 0 0 0,-1 0 0 0 0,1 0 0 0 0,-1 0 0 0 0,0 0-1 0 0,1 0 1 0 0,-1 0 0 0 0,1-1 0 0 0,-1 1 0 0 0,0 0 0 0 0,1-1 0 0 0,-1 1 0 0 0,1-1 0 0 0,-1 0 0 0 0,0 1-1 0 0,2-2 1 0 0,3-3-478 0 0,2 1-166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8.558"/>
    </inkml:context>
    <inkml:brush xml:id="br0">
      <inkml:brushProperty name="width" value="0.1" units="cm"/>
      <inkml:brushProperty name="height" value="0.1" units="cm"/>
    </inkml:brush>
  </inkml:definitions>
  <inkml:trace contextRef="#ctx0" brushRef="#br0">517 2 6909 0 0,'-4'-1'28'0'0,"0"1"1"0"0,0-1 0 0 0,0 1-1 0 0,0 0 1 0 0,0 1 0 0 0,0-1-1 0 0,0 1 1 0 0,0-1 0 0 0,0 1-1 0 0,1 0 1 0 0,-1 0 0 0 0,-6 4-1 0 0,-47 23 54 0 0,56-27-84 0 0,-38 19-82 0 0,17-8-28 0 0,-31 20 0 0 0,26-16 139 0 0,0 0 1 0 0,-2-1-1 0 0,0-2 0 0 0,-55 17 0 0 0,4-1-106 0 0,79-29 80 0 0,1 0 0 0 0,-1 0 0 0 0,0 1 0 0 0,1-1 0 0 0,-1 0 0 0 0,1 1 0 0 0,-1-1 0 0 0,0 0 0 0 0,1 1 0 0 0,-1-1 0 0 0,1 0 0 0 0,-1 1 0 0 0,1-1 0 0 0,-1 1 0 0 0,1-1 0 0 0,0 1 0 0 0,-1-1 0 0 0,1 1 0 0 0,0-1 0 0 0,-1 1 0 0 0,1 0 0 0 0,0 0 1 0 0,0-1-1 0 0,0 1 1 0 0,0-1 0 0 0,0 1 0 0 0,0-1-1 0 0,0 1 1 0 0,1-1 0 0 0,-1 0-1 0 0,0 1 1 0 0,0-1 0 0 0,1 1-1 0 0,-1-1 1 0 0,0 0 0 0 0,1 1-1 0 0,-1-1 1 0 0,0 0 0 0 0,1 1-1 0 0,-1-1 1 0 0,0 0 0 0 0,1 1 0 0 0,0-1-1 0 0,34 16 74 0 0,-22-12-60 0 0,18 10 56 0 0,92 46 393 0 0,-106-50-386 0 0,-1 1 0 0 0,1 1 1 0 0,-2 0-1 0 0,0 1 0 0 0,14 15 0 0 0,35 49-389 0 0,66 101 0 0 0,-113-149-205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9.466"/>
    </inkml:context>
    <inkml:brush xml:id="br0">
      <inkml:brushProperty name="width" value="0.1" units="cm"/>
      <inkml:brushProperty name="height" value="0.1" units="cm"/>
    </inkml:brush>
  </inkml:definitions>
  <inkml:trace contextRef="#ctx0" brushRef="#br0">129 859 6033 0 0,'-16'-30'434'0'0,"-20"-53"1"0"0,19 40-232 0 0,5 16-69 0 0,2-2 0 0 0,1 1 0 0 0,1-1 0 0 0,1 0 0 0 0,2 0 1 0 0,-3-50-1 0 0,8 61-121 0 0,0 1 1 0 0,2 0 0 0 0,0-1-1 0 0,0 1 1 0 0,2 0 0 0 0,0 0-1 0 0,1 1 1 0 0,1-1 0 0 0,0 1-1 0 0,1 0 1 0 0,1 1 0 0 0,17-27-1 0 0,-11 23-9 0 0,1 1 0 0 0,0 1-1 0 0,2 1 1 0 0,-1 0-1 0 0,2 1 1 0 0,0 1 0 0 0,1 0-1 0 0,0 2 1 0 0,1 0-1 0 0,34-15 1 0 0,-40 22-2 0 0,-1-1 0 0 0,1 2 0 0 0,0 0 0 0 0,1 0 1 0 0,-1 2-1 0 0,1 0 0 0 0,-1 0 0 0 0,1 1 0 0 0,-1 1 0 0 0,1 1 0 0 0,0 0 1 0 0,-1 0-1 0 0,1 2 0 0 0,-1 0 0 0 0,0 0 0 0 0,0 1 0 0 0,25 12 0 0 0,-27-10-2 0 0,-1 1 0 0 0,0 1-1 0 0,0 0 1 0 0,-1 1-1 0 0,0 0 1 0 0,-1 0-1 0 0,0 1 1 0 0,15 20 0 0 0,1 8-3 0 0,25 49-1 0 0,-39-67 4 0 0,13 31 5 0 0,-2 2 0 0 0,-3 0 1 0 0,14 60-1 0 0,34 91-1332 0 0,-57-182 809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29.826"/>
    </inkml:context>
    <inkml:brush xml:id="br0">
      <inkml:brushProperty name="width" value="0.1" units="cm"/>
      <inkml:brushProperty name="height" value="0.1" units="cm"/>
    </inkml:brush>
  </inkml:definitions>
  <inkml:trace contextRef="#ctx0" brushRef="#br0">9 293 5300 0 0,'-9'-23'919'0'0,"9"18"-159"0"0,7 15-542 0 0,0-1-172 0 0,0 0-1 0 0,0-1 1 0 0,0 1-1 0 0,1-2 0 0 0,1 1 1 0 0,-1-1-1 0 0,1 0 0 0 0,0-1 1 0 0,1 0-1 0 0,-1 0 1 0 0,1-1-1 0 0,0 0 0 0 0,1-1 1 0 0,-1 0-1 0 0,1-1 1 0 0,12 3-1 0 0,-10-4-43 0 0,1 1 0 0 0,-1-1 0 0 0,1-1 0 0 0,-1 0 0 0 0,1-1 0 0 0,-1-1 0 0 0,1 0 0 0 0,-1-1 0 0 0,1 0 0 0 0,-1-1 0 0 0,0 0 0 0 0,0-1 0 0 0,13-7 0 0 0,-19 8-2 0 0,-1-1 0 0 0,0-1 0 0 0,0 1 1 0 0,0-1-1 0 0,-1 0 0 0 0,1 0 0 0 0,-1-1 0 0 0,0 0 1 0 0,-1 0-1 0 0,1 0 0 0 0,-1 0 0 0 0,-1-1 0 0 0,7-12 1 0 0,1-10-1 0 0,-1 1 0 0 0,7-35 0 0 0,-10 36-16 0 0,-1 2 12 0 0,-4 14-8 0 0,1-1 1 0 0,0 1-1 0 0,1 0 0 0 0,0 0 0 0 0,0 0 0 0 0,12-19 0 0 0,-15 30 5 0 0,-1-1 0 0 0,0 0 0 0 0,1 1-1 0 0,-1-1 1 0 0,1 1 0 0 0,-1-1 0 0 0,0 1-1 0 0,1-1 1 0 0,-1 1 0 0 0,1-1 0 0 0,0 1-1 0 0,-1-1 1 0 0,1 1 0 0 0,-1 0 0 0 0,1-1-1 0 0,0 1 1 0 0,-1 0 0 0 0,1-1 0 0 0,0 1-1 0 0,-1 0 1 0 0,1 0 0 0 0,0 0 0 0 0,-1 0-1 0 0,1 0 1 0 0,0 0 0 0 0,0 0 0 0 0,-1 0-1 0 0,1 0 1 0 0,0 0 0 0 0,0 0 0 0 0,0 1-7 0 0,1 0 1 0 0,-1 0-1 0 0,0 0 1 0 0,0 0-1 0 0,0 0 1 0 0,0 0-1 0 0,0 0 1 0 0,0 0-1 0 0,0 0 1 0 0,0 0-1 0 0,0 1 1 0 0,0-1-1 0 0,0 2 1 0 0,2 4-34 0 0,0 1 0 0 0,0-1 0 0 0,-1 1 0 0 0,2 8 0 0 0,-2 5-75 0 0,0-1 0 0 0,-2 1 1 0 0,0-1-1 0 0,-2 0 0 0 0,-6 37 1 0 0,0-19-257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30.218"/>
    </inkml:context>
    <inkml:brush xml:id="br0">
      <inkml:brushProperty name="width" value="0.1" units="cm"/>
      <inkml:brushProperty name="height" value="0.1" units="cm"/>
    </inkml:brush>
  </inkml:definitions>
  <inkml:trace contextRef="#ctx0" brushRef="#br0">352 174 6813 0 0,'-6'-5'-99'0'0,"0"-2"0"0"0,1 1 0 0 0,0 0 0 0 0,0-1 0 0 0,0 0 0 0 0,-5-12 0 0 0,-19-25 54 0 0,23 37 65 0 0,-1 0-1 0 0,0 1 1 0 0,0 0-1 0 0,0 1 1 0 0,-1-1 0 0 0,0 1-1 0 0,0 1 1 0 0,-1-1-1 0 0,1 2 1 0 0,-1-1-1 0 0,1 1 1 0 0,-1 0 0 0 0,0 1-1 0 0,-18-3 1 0 0,22 5-20 0 0,-1-1 0 0 0,0 1 0 0 0,1 0 0 0 0,-1 0 1 0 0,0 0-1 0 0,0 1 0 0 0,1 0 0 0 0,-1 0 0 0 0,1 1 0 0 0,-1-1 1 0 0,1 1-1 0 0,-1 0 0 0 0,1 1 0 0 0,0-1 0 0 0,0 1 0 0 0,0 0 1 0 0,0 0-1 0 0,1 1 0 0 0,-1-1 0 0 0,1 1 0 0 0,0 0 1 0 0,0 0-1 0 0,0 1 0 0 0,1-1 0 0 0,-4 7 0 0 0,5-7 12 0 0,0 1 0 0 0,1-1 1 0 0,-1 0-1 0 0,1 1 0 0 0,0 0 0 0 0,1-1 0 0 0,-1 1 0 0 0,1-1 0 0 0,0 1 0 0 0,0 0 0 0 0,0-1 0 0 0,1 1 1 0 0,-1-1-1 0 0,1 1 0 0 0,0 0 0 0 0,1-1 0 0 0,-1 0 0 0 0,5 9 0 0 0,0 2 83 0 0,2-1-1 0 0,0 0 1 0 0,0 0-1 0 0,12 13 1 0 0,107 118 266 0 0,-12-14 5 0 0,-109-125-427 0 0,-1 0-1 0 0,1-1 0 0 0,0 1 0 0 0,14 8 0 0 0,-9-6-525 0 0,-6-3 5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30.590"/>
    </inkml:context>
    <inkml:brush xml:id="br0">
      <inkml:brushProperty name="width" value="0.1" units="cm"/>
      <inkml:brushProperty name="height" value="0.1" units="cm"/>
    </inkml:brush>
  </inkml:definitions>
  <inkml:trace contextRef="#ctx0" brushRef="#br0">27 236 5973 0 0,'-16'-4'321'0'0,"5"3"412"0"0,22 14-464 0 0,12 5-117 0 0,1 0-1 0 0,1-1 1 0 0,0-1 0 0 0,1-2-1 0 0,0 0 1 0 0,50 16 0 0 0,-11-8 200 0 0,125 22 0 0 0,-136-35-229 0 0,66 2 0 0 0,-90-10-49 0 0,1-2 0 0 0,-1 0-1 0 0,53-11 1 0 0,-77 11-66 0 0,1-1 0 0 0,-1 0-1 0 0,0 0 1 0 0,0 0 0 0 0,0 0 0 0 0,-1-1 0 0 0,1 0 0 0 0,-1-1 0 0 0,1 1-1 0 0,-1-1 1 0 0,0 0 0 0 0,0 0 0 0 0,-1 0 0 0 0,1-1 0 0 0,-1 0 0 0 0,0 0 0 0 0,0 0-1 0 0,-1 0 1 0 0,1-1 0 0 0,-1 1 0 0 0,-1-1 0 0 0,1 0 0 0 0,3-12 0 0 0,8-28-25 0 0,25-99-23 0 0,-33 116 9 0 0,-1 0-1 0 0,2-59 1 0 0,-7 88 30 0 0,0 0-1 0 0,0 0 1 0 0,0 0 0 0 0,0 0-1 0 0,0 0 1 0 0,0 0 0 0 0,0 0 0 0 0,0 1-1 0 0,0-1 1 0 0,-1 0 0 0 0,1 0-1 0 0,0 0 1 0 0,0 0 0 0 0,0 0 0 0 0,0 0-1 0 0,0 0 1 0 0,0 0 0 0 0,0 0-1 0 0,0 0 1 0 0,0 0 0 0 0,0 0-1 0 0,0 0 1 0 0,0 0 0 0 0,0 0 0 0 0,0 0-1 0 0,0 0 1 0 0,-1 0 0 0 0,1 1-1 0 0,0-1 1 0 0,0 0 0 0 0,0 0 0 0 0,0 0-1 0 0,0 0 1 0 0,0 0 0 0 0,0 0-1 0 0,0 0 1 0 0,0 0 0 0 0,0 0-1 0 0,0 0 1 0 0,-1-1 0 0 0,1 1 0 0 0,0 0-1 0 0,0 0 1 0 0,0 0 0 0 0,0 0-1 0 0,0 0 1 0 0,0 0 0 0 0,0 0 0 0 0,0 0-1 0 0,0 0 1 0 0,0 0 0 0 0,0 0-1 0 0,0 0 1 0 0,0 0 0 0 0,0 0 0 0 0,-1 0-1 0 0,1 0 1 0 0,0 0 0 0 0,0 0-1 0 0,0 0 1 0 0,0-1 0 0 0,0 1-1 0 0,0 0 1 0 0,0 0 0 0 0,0 0 0 0 0,-8 11-65 0 0,-7 18-230 0 0,6 10-741 0 0,8-25 469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31.481"/>
    </inkml:context>
    <inkml:brush xml:id="br0">
      <inkml:brushProperty name="width" value="0.1" units="cm"/>
      <inkml:brushProperty name="height" value="0.1" units="cm"/>
    </inkml:brush>
  </inkml:definitions>
  <inkml:trace contextRef="#ctx0" brushRef="#br0">5 111 7325 0 0,'-4'1'280'0'0,"6"0"293"0"0,15 1 34 0 0,207-17 162 0 0,-66 6-739 0 0,-131 7-65 0 0,-2 0-38 0 0,35-5 1 0 0,-53 5-76 0 0,1 0-1 0 0,-1 0 1 0 0,0 0-1 0 0,0-1 0 0 0,0 0 1 0 0,0-1-1 0 0,0 1 0 0 0,0-1 1 0 0,5-5-1 0 0,-6 4 50 0 0,-4 4 25 0 0,-1 0-1 0 0,1 0 1 0 0,-1 0-1 0 0,1-1 1 0 0,-1 1-1 0 0,1 0 1 0 0,-1-1-1 0 0,0 0 1 0 0,2-2-1 0 0,-3 4 41 0 0,0-1-1 0 0,0 0 1 0 0,0 0 0 0 0,0 1-1 0 0,0-1 1 0 0,0 0 0 0 0,0 0-1 0 0,0 1 1 0 0,-1-1 0 0 0,1 0-1 0 0,0 0 1 0 0,0 1 0 0 0,-1-1-1 0 0,1 0 1 0 0,0 1 0 0 0,-1-1 0 0 0,1 0-1 0 0,-1 1 1 0 0,1-1 0 0 0,-1 1-1 0 0,1-1 1 0 0,-1 1 0 0 0,1-1-1 0 0,-1 1 1 0 0,1-1 0 0 0,-1 1-1 0 0,0-1 1 0 0,1 1 0 0 0,-1 0-1 0 0,-1-1 1 0 0,-6-4-383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31.818"/>
    </inkml:context>
    <inkml:brush xml:id="br0">
      <inkml:brushProperty name="width" value="0.1" units="cm"/>
      <inkml:brushProperty name="height" value="0.1" units="cm"/>
    </inkml:brush>
  </inkml:definitions>
  <inkml:trace contextRef="#ctx0" brushRef="#br0">51 39 6625 0 0,'0'-3'39'0'0,"-1"-1"1"0"0,1 0 0 0 0,-1 0 0 0 0,1 1 0 0 0,-1-1-1 0 0,-1 0 1 0 0,1 1 0 0 0,-3-6 0 0 0,89 201 3698 0 0,-83-189-3689 0 0,9 23 121 0 0,0 0-36 0 0,-1 1 0 0 0,11 42 0 0 0,-19-61-130 0 0,-1 1 0 0 0,0-1-1 0 0,0 0 1 0 0,-1 0 0 0 0,0 1-1 0 0,0-1 1 0 0,-1 0 0 0 0,0 0-1 0 0,-1 0 1 0 0,1 0 0 0 0,-2 0-1 0 0,1 0 1 0 0,-5 10 0 0 0,1-6-188 0 0,-1-1 1 0 0,0-1 0 0 0,-1 1-1 0 0,1-1 1 0 0,-2 0 0 0 0,0-1-1 0 0,0 0 1 0 0,-1 0 0 0 0,0-1-1 0 0,0 0 1 0 0,-1-1 0 0 0,0 0-1 0 0,0-1 1 0 0,-12 6-1 0 0,2-2-742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32.515"/>
    </inkml:context>
    <inkml:brush xml:id="br0">
      <inkml:brushProperty name="width" value="0.1" units="cm"/>
      <inkml:brushProperty name="height" value="0.1" units="cm"/>
    </inkml:brush>
  </inkml:definitions>
  <inkml:trace contextRef="#ctx0" brushRef="#br0">0 166 6785 0 0,'6'-30'531'0'0,"1"-43"1"0"0,-5 54-101 0 0,9-15 417 0 0,-4 24-470 0 0,-6 11-366 0 0,-1-1-1 0 0,1 1 1 0 0,-1 0-1 0 0,0-1 1 0 0,1 1-1 0 0,-1 0 1 0 0,0-1 0 0 0,1 1-1 0 0,-1 0 1 0 0,0-1-1 0 0,0 1 1 0 0,0 0-1 0 0,0 0 1 0 0,0-1-1 0 0,0 1 1 0 0,0 0-1 0 0,0 0 1 0 0,0-1-1 0 0,0 1 1 0 0,0 1 0 0 0,-9 220 713 0 0,3 105-556 0 0,8-299-179 0 0,7 63-872 0 0,-9-89 756 0 0,1 1 1 0 0,0 0 0 0 0,0-1 0 0 0,-1 1-1 0 0,2 0 1 0 0,-1-1 0 0 0,0 0 0 0 0,0 1-1 0 0,1-1 1 0 0,-1 0 0 0 0,1 1 0 0 0,0-1 0 0 0,0 0-1 0 0,0 0 1 0 0,0 0 0 0 0,0-1 0 0 0,5 4-1 0 0,1-2-736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32.872"/>
    </inkml:context>
    <inkml:brush xml:id="br0">
      <inkml:brushProperty name="width" value="0.1" units="cm"/>
      <inkml:brushProperty name="height" value="0.1" units="cm"/>
    </inkml:brush>
  </inkml:definitions>
  <inkml:trace contextRef="#ctx0" brushRef="#br0">122 44 6845 0 0,'-1'-4'-3'0'0,"-1"1"1"0"0,1 0 0 0 0,-1-1 0 0 0,0 1-1 0 0,0 0 1 0 0,0 0 0 0 0,-1 0 0 0 0,1 1-1 0 0,-5-5 1 0 0,6 7 13 0 0,-1-1-1 0 0,1 0 0 0 0,-1 1 1 0 0,1-1-1 0 0,-1 1 0 0 0,1 0 1 0 0,-1-1-1 0 0,1 1 0 0 0,-1 0 1 0 0,1 0-1 0 0,-1 0 1 0 0,0 0-1 0 0,1 0 0 0 0,-1 1 1 0 0,1-1-1 0 0,-1 0 0 0 0,1 1 1 0 0,-1-1-1 0 0,1 1 0 0 0,-1-1 1 0 0,1 1-1 0 0,-1 0 1 0 0,1 0-1 0 0,-3 1 0 0 0,0 2 32 0 0,0-1 0 0 0,-1 0 0 0 0,1 1 1 0 0,1 0-1 0 0,-1 0 0 0 0,0 0 0 0 0,1 1 0 0 0,0-1 0 0 0,0 1 0 0 0,0 0 0 0 0,1-1 0 0 0,0 1 0 0 0,-1 0 0 0 0,2 1 0 0 0,-1-1 0 0 0,1 0 0 0 0,-1 0 0 0 0,1 10 0 0 0,-1 3 140 0 0,0-1-1 0 0,2 1 1 0 0,0-1-1 0 0,5 30 0 0 0,-4-37-105 0 0,1 0-1 0 0,1-1 0 0 0,-1 1 0 0 0,1-1 0 0 0,1 1 0 0 0,0-1 0 0 0,0 0 0 0 0,1 0 0 0 0,7 10 0 0 0,-9-14-57 0 0,1-1-1 0 0,0 0 1 0 0,0 0 0 0 0,0 0 0 0 0,0 0-1 0 0,1-1 1 0 0,-1 0 0 0 0,1 0 0 0 0,0 0 0 0 0,0 0-1 0 0,0-1 1 0 0,0 1 0 0 0,1-1 0 0 0,-1-1-1 0 0,0 1 1 0 0,1-1 0 0 0,9 1 0 0 0,3-1-75 0 0,-1-1 0 0 0,1-1 0 0 0,0-1 0 0 0,-1 0 0 0 0,1-2 0 0 0,-1 0 0 0 0,1 0 0 0 0,-2-2 1 0 0,1 0-1 0 0,0-1 0 0 0,-1-1 0 0 0,-1 0 0 0 0,1-1 0 0 0,22-19 0 0 0,-32 24 43 0 0,0-1 0 0 0,-1 0 0 0 0,0-1 0 0 0,0 0 0 0 0,0 1 0 0 0,-1-1 0 0 0,0-1 0 0 0,0 1 0 0 0,-1-1 0 0 0,0 1 1 0 0,0-1-1 0 0,0 0 0 0 0,-1 0 0 0 0,0 0 0 0 0,0 0 0 0 0,-1-1 0 0 0,0 1 0 0 0,0 0 0 0 0,-1-1 0 0 0,1 1 0 0 0,-2-1 0 0 0,1 1 0 0 0,-1 0 0 0 0,0-1 0 0 0,-1 1 0 0 0,0 0 0 0 0,0 0 0 0 0,0 0 0 0 0,-1 0 0 0 0,0 0 0 0 0,0 0 0 0 0,-1 1 0 0 0,0 0 0 0 0,0 0 0 0 0,-1 0 0 0 0,1 0 0 0 0,-1 0 0 0 0,-1 1 0 0 0,1 0 0 0 0,-10-7 0 0 0,11 9 12 0 0,-1 0-1 0 0,0 1 0 0 0,0-1 0 0 0,0 1 0 0 0,0 0 1 0 0,0 1-1 0 0,0-1 0 0 0,-1 1 0 0 0,1 0 0 0 0,-1 0 0 0 0,1 1 1 0 0,0-1-1 0 0,-1 1 0 0 0,1 0 0 0 0,-1 1 0 0 0,1-1 1 0 0,-1 1-1 0 0,1 0 0 0 0,0 1 0 0 0,-1-1 0 0 0,-7 4 1 0 0,3 0 3 0 0,0-1 0 0 0,1 1 1 0 0,0 0-1 0 0,0 1 0 0 0,0 0 1 0 0,0 1-1 0 0,1 0 1 0 0,0 0-1 0 0,1 1 0 0 0,-9 10 1 0 0,14-16-3 0 0,0 1 0 0 0,0-1 0 0 0,1 1 0 0 0,-1-1 0 0 0,1 1 0 0 0,0 0 0 0 0,0 0 0 0 0,0-1 0 0 0,0 1 0 0 0,0 0 0 0 0,1 0 0 0 0,-1 0 0 0 0,1 0 0 0 0,0 0 0 0 0,0 0 1 0 0,0 0-1 0 0,0 3 0 0 0,1-3-38 0 0,0-1-1 0 0,-1 0 1 0 0,1 0 0 0 0,0 0 0 0 0,0 1 0 0 0,0-1 0 0 0,0 0 0 0 0,1 0 0 0 0,-1 0 0 0 0,1 0-1 0 0,-1-1 1 0 0,1 1 0 0 0,-1 0 0 0 0,1-1 0 0 0,0 1 0 0 0,0-1 0 0 0,0 1 0 0 0,0-1 0 0 0,0 0 0 0 0,0 0-1 0 0,3 1 1 0 0,11 5-427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31.605"/>
    </inkml:context>
    <inkml:brush xml:id="br0">
      <inkml:brushProperty name="width" value="0.1" units="cm"/>
      <inkml:brushProperty name="height" value="0.1" units="cm"/>
    </inkml:brush>
  </inkml:definitions>
  <inkml:trace contextRef="#ctx0" brushRef="#br0">158 509 7133 0 0,'4'-6'182'0'0,"-1"-1"1"0"0,-1 0-1 0 0,1 0 0 0 0,-1 0 1 0 0,0 0-1 0 0,-1 0 1 0 0,0 0-1 0 0,0-1 1 0 0,0 1-1 0 0,-1 0 0 0 0,0-1 1 0 0,-1 1-1 0 0,0 0 1 0 0,0-1-1 0 0,0 1 1 0 0,-1 0-1 0 0,0 0 1 0 0,-6-13-1 0 0,8 19-133 0 0,0 0 1 0 0,0 1-1 0 0,-1-1 1 0 0,1 0-1 0 0,0 1 0 0 0,-1-1 1 0 0,1 1-1 0 0,0-1 1 0 0,-1 0-1 0 0,1 1 1 0 0,-1-1-1 0 0,1 1 0 0 0,-1-1 1 0 0,1 1-1 0 0,-1 0 1 0 0,0-1-1 0 0,1 1 1 0 0,-1 0-1 0 0,1-1 0 0 0,-1 1 1 0 0,0 0-1 0 0,1-1 1 0 0,-1 1-1 0 0,0 0 0 0 0,0 0 1 0 0,0 0-1 0 0,-1 0-2 0 0,0 0 0 0 0,0 0 0 0 0,1 0 0 0 0,-1 1-1 0 0,0-1 1 0 0,0 1 0 0 0,0-1 0 0 0,1 1 0 0 0,-1 0 0 0 0,-2 1 0 0 0,-4 3-9 0 0,0 0 0 0 0,1 0 0 0 0,-8 8 0 0 0,14-13-33 0 0,-8 11-4 0 0,0-1 0 0 0,0 1-1 0 0,1 0 1 0 0,1 1-1 0 0,0 0 1 0 0,0 0-1 0 0,2 1 1 0 0,-9 22-1 0 0,11-26 14 0 0,1-3-4 0 0,0 0 0 0 0,1 0 0 0 0,0 0 0 0 0,0 0 0 0 0,0 1 0 0 0,1-1 1 0 0,0 0-1 0 0,0 0 0 0 0,2 12 0 0 0,-2-17-7 0 0,0 0 1 0 0,0 1-1 0 0,0-1 1 0 0,1 0-1 0 0,-1 1 1 0 0,0-1-1 0 0,1 0 0 0 0,-1 1 1 0 0,1-1-1 0 0,0 0 1 0 0,-1 0-1 0 0,1 0 1 0 0,0 1-1 0 0,0-1 1 0 0,-1 0-1 0 0,1 0 1 0 0,0 0-1 0 0,0 0 1 0 0,0 0-1 0 0,1-1 1 0 0,-1 1-1 0 0,0 0 1 0 0,0 0-1 0 0,0-1 1 0 0,0 1-1 0 0,1-1 0 0 0,-1 1 1 0 0,0-1-1 0 0,1 1 1 0 0,-1-1-1 0 0,0 0 1 0 0,1 0-1 0 0,-1 1 1 0 0,0-1-1 0 0,1 0 1 0 0,-1 0-1 0 0,1-1 1 0 0,-1 1-1 0 0,0 0 1 0 0,1 0-1 0 0,-1-1 1 0 0,0 1-1 0 0,1 0 0 0 0,-1-1 1 0 0,0 0-1 0 0,0 1 1 0 0,1-1-1 0 0,0-1 1 0 0,13-6-49 0 0,-1-1 0 0 0,0-1 0 0 0,0 0 0 0 0,-1-1 0 0 0,-1-1 0 0 0,0 0 0 0 0,0 0 0 0 0,-1-1 0 0 0,-1 0 0 0 0,13-22 0 0 0,-17 23 17 0 0,0-1 0 0 0,-1 0 0 0 0,0 0 0 0 0,-1 0 1 0 0,0 0-1 0 0,-1-1 0 0 0,0 0 0 0 0,0-23 0 0 0,-1 8 25 0 0,-3 0 0 0 0,0 1 0 0 0,-6-34 0 0 0,5 52 8 0 0,-15-77 112 0 0,14 76-41 0 0,0 0 1 0 0,-1 0 0 0 0,0 0-1 0 0,-1 1 1 0 0,-9-16-1 0 0,14 26-70 0 0,0 0-1 0 0,0 0 1 0 0,0-1-1 0 0,0 1 1 0 0,-1 0-1 0 0,1 0 1 0 0,0 0-1 0 0,0-1 1 0 0,0 1-1 0 0,0 0 1 0 0,-1 0-1 0 0,1 0 1 0 0,0-1-1 0 0,0 1 1 0 0,0 0-1 0 0,-1 0 1 0 0,1 0-1 0 0,0 0 1 0 0,0 0-1 0 0,-1-1 1 0 0,1 1-1 0 0,0 0 1 0 0,0 0-1 0 0,-1 0 1 0 0,1 0-1 0 0,0 0 1 0 0,0 0-1 0 0,-1 0 1 0 0,1 0-1 0 0,0 0 1 0 0,-1 0-1 0 0,1 0 1 0 0,0 0-1 0 0,-6 9 145 0 0,0 16 77 0 0,6-25-219 0 0,-7 50 376 0 0,1-1 0 0 0,3 1-1 0 0,5 72 1 0 0,4-69-598 0 0,3-1 0 0 0,19 66 1 0 0,-16-52-1588 0 0,-8-36 582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33.198"/>
    </inkml:context>
    <inkml:brush xml:id="br0">
      <inkml:brushProperty name="width" value="0.1" units="cm"/>
      <inkml:brushProperty name="height" value="0.1" units="cm"/>
    </inkml:brush>
  </inkml:definitions>
  <inkml:trace contextRef="#ctx0" brushRef="#br0">1 75 6189 0 0,'0'-1'34'0'0,"0"-1"0"0"0,0 1 0 0 0,0 0 0 0 0,0-1 0 0 0,0 1 1 0 0,0-1-1 0 0,1 1 0 0 0,-1 0 0 0 0,0-1 0 0 0,1 1 0 0 0,-1 0 1 0 0,1 0-1 0 0,0-1 0 0 0,-1 1 0 0 0,1 0 0 0 0,0 0 0 0 0,0 0 1 0 0,-1 0-1 0 0,1 0 0 0 0,0 0 0 0 0,0 0 0 0 0,0 0 0 0 0,1 0 1 0 0,-1 0-1 0 0,0 0 0 0 0,0 1 0 0 0,0-1 0 0 0,1 0 0 0 0,0 0 0 0 0,40-17 551 0 0,-25 13-560 0 0,0 0-1 0 0,0 1 1 0 0,1 0-1 0 0,-1 2 1 0 0,1 0 0 0 0,0 1-1 0 0,-1 1 1 0 0,29 3-1 0 0,-43-2-141 0 0,-1 0-1 0 0,1-1 0 0 0,-1 1 0 0 0,0 0 0 0 0,1 0 1 0 0,-1 1-1 0 0,0-1 0 0 0,0 0 0 0 0,0 1 0 0 0,0-1 1 0 0,0 1-1 0 0,2 2 0 0 0,-2 0-425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33.525"/>
    </inkml:context>
    <inkml:brush xml:id="br0">
      <inkml:brushProperty name="width" value="0.1" units="cm"/>
      <inkml:brushProperty name="height" value="0.1" units="cm"/>
    </inkml:brush>
  </inkml:definitions>
  <inkml:trace contextRef="#ctx0" brushRef="#br0">127 80 6973 0 0,'0'0'4'0'0,"-7"-4"54"0"0,1 0 0 0 0,0-1 0 0 0,-10-9 0 0 0,15 14-42 0 0,0-1 0 0 0,0 0 0 0 0,0 0 0 0 0,0 0 0 0 0,0 0-1 0 0,1-1 1 0 0,-1 1 0 0 0,0 0 0 0 0,1 0 0 0 0,-1 0 0 0 0,0-1 0 0 0,1 1 0 0 0,0 0 0 0 0,-1-1 0 0 0,1 1 0 0 0,0 0 0 0 0,0-1 0 0 0,-1 1 0 0 0,1 0 0 0 0,0-1 0 0 0,0 1 0 0 0,1 0 0 0 0,-1-1 0 0 0,0 1 0 0 0,0 0 0 0 0,1-1-1 0 0,-1 1 1 0 0,1-2 0 0 0,0 2-5 0 0,0 0-1 0 0,0 0 0 0 0,0 0 0 0 0,0 0 1 0 0,0 0-1 0 0,0 0 0 0 0,0 1 0 0 0,0-1 1 0 0,0 0-1 0 0,1 1 0 0 0,-1-1 0 0 0,0 1 1 0 0,0-1-1 0 0,1 1 0 0 0,-1-1 0 0 0,0 1 1 0 0,3 0-1 0 0,24-2-11 0 0,-22 1 21 0 0,4 1-14 0 0,1 0-1 0 0,0 0 1 0 0,0 1-1 0 0,15 3 1 0 0,-21-2-10 0 0,-1-1 1 0 0,1 1-1 0 0,-1-1 1 0 0,1 1-1 0 0,-1 0 1 0 0,0 1-1 0 0,0-1 1 0 0,0 1-1 0 0,0 0 1 0 0,0 0-1 0 0,-1 0 1 0 0,7 7-1 0 0,-5-3 0 0 0,0-1-1 0 0,-1 1 1 0 0,1 0-1 0 0,-2 0 1 0 0,1 1-1 0 0,-1-1 1 0 0,0 1-1 0 0,0-1 1 0 0,-1 1-1 0 0,0 0 1 0 0,1 9-1 0 0,-2-5 10 0 0,0 1-1 0 0,-1-1 1 0 0,-1 1-1 0 0,0-1 1 0 0,0 1-1 0 0,-6 18 1 0 0,-2-1 11 0 0,-1-1 1 0 0,-2 0 0 0 0,-1 0-1 0 0,-1-2 1 0 0,-18 28 0 0 0,21-38-24 0 0,-1-1 1 0 0,0 0-1 0 0,-2-1 1 0 0,1-1-1 0 0,-2 0 1 0 0,1-1-1 0 0,-2 0 1 0 0,0-1 0 0 0,0-1-1 0 0,-1 0 1 0 0,-1-1-1 0 0,-19 7 1 0 0,36-15 57 0 0,8-3-16 0 0,24-4 4 0 0,42-9-6 0 0,-56 10-28 0 0,1 1 1 0 0,1 1 0 0 0,27 0-1 0 0,-36 2-15 0 0,-1 1 0 0 0,1 1 0 0 0,-1-1 0 0 0,0 1-1 0 0,0 1 1 0 0,1 0 0 0 0,-1 0 0 0 0,13 8-1 0 0,-10-4-60 0 0,-10-6-20 0 0,0 0 1 0 0,0 1 0 0 0,0-1 0 0 0,0 0-1 0 0,0 0 1 0 0,0-1 0 0 0,0 1 0 0 0,0 0-1 0 0,1-1 1 0 0,-1 1 0 0 0,0-1 0 0 0,0 0-1 0 0,0 0 1 0 0,3 0 0 0 0,4 0-431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33.851"/>
    </inkml:context>
    <inkml:brush xml:id="br0">
      <inkml:brushProperty name="width" value="0.1" units="cm"/>
      <inkml:brushProperty name="height" value="0.1" units="cm"/>
    </inkml:brush>
  </inkml:definitions>
  <inkml:trace contextRef="#ctx0" brushRef="#br0">73 12 5789 0 0,'-5'-11'80'0'0,"0"11"106"0"0,-4 20 178 0 0,-5 23 13 0 0,2 1 0 0 0,1 0 0 0 0,-4 50 0 0 0,14-78-281 0 0,0 0 0 0 0,1 0 1 0 0,1 0-1 0 0,1 0 0 0 0,4 19 0 0 0,-4-25-56 0 0,1-1 0 0 0,0 1-1 0 0,1-1 1 0 0,0 1-1 0 0,1-1 1 0 0,-1 0-1 0 0,2-1 1 0 0,-1 1 0 0 0,10 9-1 0 0,-12-14-33 0 0,0-1 0 0 0,0 1-1 0 0,1-1 1 0 0,-1 0 0 0 0,1 0 0 0 0,0 0 0 0 0,0 0-1 0 0,0-1 1 0 0,0 1 0 0 0,1-1 0 0 0,-1 0-1 0 0,1-1 1 0 0,-1 1 0 0 0,1-1 0 0 0,-1 0 0 0 0,1 0-1 0 0,0 0 1 0 0,0-1 0 0 0,7 1 0 0 0,-7-2-4 0 0,0 0-1 0 0,0 0 1 0 0,0 0 0 0 0,0-1 0 0 0,-1 0 0 0 0,1 0 0 0 0,-1 0-1 0 0,1 0 1 0 0,-1-1 0 0 0,0 1 0 0 0,1-1 0 0 0,-1 0 0 0 0,-1-1 0 0 0,1 1-1 0 0,0 0 1 0 0,-1-1 0 0 0,0 0 0 0 0,5-7 0 0 0,-3 3-2 0 0,-1 0 0 0 0,0-1 1 0 0,-1 1-1 0 0,0-1 0 0 0,0 0 0 0 0,-1 0 0 0 0,0 0 1 0 0,0 0-1 0 0,-1 0 0 0 0,0 0 0 0 0,-1 0 1 0 0,0 0-1 0 0,-1-1 0 0 0,0 1 0 0 0,0 0 0 0 0,-3-9 1 0 0,-1-7-12 0 0,-2 1 1 0 0,-1 0 0 0 0,0 0 0 0 0,-20-36-1 0 0,26 55 4 0 0,-1 0-1 0 0,0 0 0 0 0,0 1 1 0 0,-1-1-1 0 0,1 1 0 0 0,-1-1 0 0 0,0 1 1 0 0,0 1-1 0 0,-6-5 0 0 0,8 6-9 0 0,0 1 0 0 0,0 0-1 0 0,-1 0 1 0 0,1-1 0 0 0,0 2 0 0 0,-1-1 0 0 0,1 0-1 0 0,-1 0 1 0 0,1 1 0 0 0,-1-1 0 0 0,1 1-1 0 0,-1 0 1 0 0,1 0 0 0 0,-1 0 0 0 0,1 0 0 0 0,-1 0-1 0 0,1 1 1 0 0,-1-1 0 0 0,1 1 0 0 0,-1-1 0 0 0,1 1-1 0 0,-4 2 1 0 0,-4 1-197 0 0,1 1 1 0 0,-1 1-1 0 0,1 0 0 0 0,-12 10 0 0 0,-1 4-354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35.097"/>
    </inkml:context>
    <inkml:brush xml:id="br0">
      <inkml:brushProperty name="width" value="0.1" units="cm"/>
      <inkml:brushProperty name="height" value="0.1" units="cm"/>
    </inkml:brush>
  </inkml:definitions>
  <inkml:trace contextRef="#ctx0" brushRef="#br0">1129 1556 5817 0 0,'4'2'121'0'0,"1"0"1"0"0,-1 0-1 0 0,1-1 1 0 0,-1 0-1 0 0,1 1 1 0 0,-1-2-1 0 0,1 1 1 0 0,0 0 0 0 0,0-1-1 0 0,-1 0 1 0 0,1 0-1 0 0,0-1 1 0 0,0 1-1 0 0,7-3 1 0 0,-11 3-64 0 0,0-1 0 0 0,1 0 0 0 0,-1 0 0 0 0,0 1 0 0 0,0-1 0 0 0,0 0 0 0 0,0 0 0 0 0,0 0 0 0 0,0 0 0 0 0,0 0 0 0 0,0-1 0 0 0,0 1 0 0 0,0 0-1 0 0,-1 0 1 0 0,1 0 0 0 0,0-1 0 0 0,-1 1 0 0 0,1 0 0 0 0,-1-1 0 0 0,0 1 0 0 0,1-1 0 0 0,-1-2 0 0 0,6-39 403 0 0,-5 32-441 0 0,-1-10-15 0 0,0 0-1 0 0,-1 0 1 0 0,0 0-1 0 0,-2 1 1 0 0,-1-1 0 0 0,-1 1-1 0 0,0-1 1 0 0,-1 1-1 0 0,-17-34 1 0 0,-5-3-13 0 0,-69-102 0 0 0,-243-283 22 0 0,252 334-2 0 0,35 46-33 0 0,-3 2 1 0 0,-3 2-1 0 0,-2 3 1 0 0,-80-56 0 0 0,92 81-14 0 0,-1 1 0 0 0,-89-37 0 0 0,138 65 28 0 0,0 1 1 0 0,0-1 0 0 0,0 1 0 0 0,0 0 0 0 0,0-1 0 0 0,0 1 0 0 0,0 0 0 0 0,0-1 0 0 0,0 1 0 0 0,0 0 0 0 0,0 0-1 0 0,0 0 1 0 0,0 0 0 0 0,0 0 0 0 0,0 0 0 0 0,0 0 0 0 0,0 0 0 0 0,-1 1 0 0 0,1-1-6 0 0,1 1 1 0 0,0-1 0 0 0,0 1 0 0 0,-1-1-1 0 0,1 1 1 0 0,0-1 0 0 0,0 0-1 0 0,0 1 1 0 0,0-1 0 0 0,0 1-1 0 0,0-1 1 0 0,-1 1 0 0 0,1-1 0 0 0,0 1-1 0 0,0-1 1 0 0,1 1 0 0 0,-1-1-1 0 0,0 1 1 0 0,0-1 0 0 0,0 1-1 0 0,0-1 1 0 0,0 1 0 0 0,0-1 0 0 0,1 1-1 0 0,-1 0 1 0 0,20 32-496 0 0,-7-18 179 0 0,0-1-1 0 0,1-1 1 0 0,1-1 0 0 0,0 0-1 0 0,32 19 1 0 0,-13-12-215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35.456"/>
    </inkml:context>
    <inkml:brush xml:id="br0">
      <inkml:brushProperty name="width" value="0.1" units="cm"/>
      <inkml:brushProperty name="height" value="0.1" units="cm"/>
    </inkml:brush>
  </inkml:definitions>
  <inkml:trace contextRef="#ctx0" brushRef="#br0">618 94 5693 0 0,'-16'-25'63'0'0,"11"18"-7"0"0,0-1 0 0 0,-1 0 0 0 0,-10-11 0 0 0,13 17-49 0 0,0-1 0 0 0,0 1 0 0 0,-1 0 1 0 0,1 0-1 0 0,0 0 0 0 0,-1 0 0 0 0,1 0 0 0 0,-1 1 1 0 0,1 0-1 0 0,-1 0 0 0 0,0 0 0 0 0,-6-1 0 0 0,-25 0 17 0 0,1 1-1 0 0,-1 2 0 0 0,-61 9 1 0 0,5 0 133 0 0,40-7-197 0 0,-97 11 318 0 0,147-14-268 0 0,0 0 0 0 0,-1 0 1 0 0,1 0-1 0 0,0 1 0 0 0,0-1 1 0 0,-1 0-1 0 0,1 1 0 0 0,0-1 0 0 0,0 1 1 0 0,0-1-1 0 0,0 1 0 0 0,0 0 0 0 0,0-1 1 0 0,0 1-1 0 0,0 0 0 0 0,0 0 1 0 0,0 0-1 0 0,0 0 0 0 0,0 0 0 0 0,0 0 1 0 0,1 0-1 0 0,-1 0 0 0 0,0 0 0 0 0,1 0 1 0 0,-1 0-1 0 0,1 0 0 0 0,-1 0 0 0 0,1 1 1 0 0,0-1-1 0 0,-1 0 0 0 0,1 0 1 0 0,0 0-1 0 0,0 1 0 0 0,0-1 0 0 0,0 0 1 0 0,0 0-1 0 0,0 1 0 0 0,0-1 0 0 0,0 0 1 0 0,1 0-1 0 0,-1 1 0 0 0,0-1 1 0 0,1 0-1 0 0,-1 0 0 0 0,1 0 0 0 0,0 2 1 0 0,4 7 25 0 0,0-1 1 0 0,0 1 0 0 0,1-1-1 0 0,8 10 1 0 0,18 26 151 0 0,-1 2 1 0 0,-3 1-1 0 0,-2 1 0 0 0,22 60 1 0 0,-15-20-393 0 0,33 148 1 0 0,-49-156-235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37.387"/>
    </inkml:context>
    <inkml:brush xml:id="br0">
      <inkml:brushProperty name="width" value="0.1" units="cm"/>
      <inkml:brushProperty name="height" value="0.1" units="cm"/>
    </inkml:brush>
  </inkml:definitions>
  <inkml:trace contextRef="#ctx0" brushRef="#br0">0 35 5056 0 0,'1'-2'40'0'0,"0"0"0"0"0,0 0 0 0 0,0 0-1 0 0,0 0 1 0 0,0 0 0 0 0,0 1-1 0 0,0-1 1 0 0,1 0 0 0 0,-1 0 0 0 0,0 1-1 0 0,1-1 1 0 0,0 1 0 0 0,-1 0-1 0 0,1-1 1 0 0,0 1 0 0 0,0 0 0 0 0,0 0-1 0 0,0 0 1 0 0,-1 0 0 0 0,1 0-1 0 0,1 1 1 0 0,-1-1 0 0 0,0 0 0 0 0,0 1-1 0 0,0 0 1 0 0,0-1 0 0 0,0 1-1 0 0,0 0 1 0 0,1 0 0 0 0,-1 0 0 0 0,0 1-1 0 0,0-1 1 0 0,0 0 0 0 0,0 1-1 0 0,0 0 1 0 0,2 0 0 0 0,4 2 22 0 0,-1 0 0 0 0,-1 0 0 0 0,1 0 0 0 0,0 1 0 0 0,-1 0 0 0 0,0 1-1 0 0,0-1 1 0 0,0 1 0 0 0,9 10 0 0 0,20 26 308 0 0,-2 2 1 0 0,-3 1-1 0 0,42 77 0 0 0,58 157 795 0 0,-100-210-968 0 0,91 222 584 0 0,10 24-112 0 0,510 989 1380 0 0,-354-742-1402 0 0,185 406 440 0 0,78 296-270 0 0,-263-518-596 0 0,71 402-34 0 0,-273-714-173 0 0,-71-321 7 0 0,-1 213 0 0 0,-15-273-17 0 0,-3-1-1 0 0,-20 93 0 0 0,16-112-158 0 0,0 0-1 0 0,-2-1 0 0 0,-2 0 0 0 0,-1 0 0 0 0,-24 38 0 0 0,33-60-81 0 0,-1-1 0 0 0,1 1-1 0 0,-2-2 1 0 0,1 1-1 0 0,-1-1 1 0 0,0 0 0 0 0,-1 0-1 0 0,1-1 1 0 0,-1 0-1 0 0,-1 0 1 0 0,1-1 0 0 0,-1 0-1 0 0,-15 6 1 0 0,-13-1-1516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39.438"/>
    </inkml:context>
    <inkml:brush xml:id="br0">
      <inkml:brushProperty name="width" value="0.1" units="cm"/>
      <inkml:brushProperty name="height" value="0.1" units="cm"/>
    </inkml:brush>
  </inkml:definitions>
  <inkml:trace contextRef="#ctx0" brushRef="#br0">20 158 4576 0 0,'-1'0'36'0'0,"0"0"-1"0"0,0 0 0 0 0,1 0 1 0 0,-1 0-1 0 0,0 0 0 0 0,0 0 1 0 0,0-1-1 0 0,1 1 0 0 0,-1 0 0 0 0,0-1 1 0 0,0 1-1 0 0,0 0 0 0 0,1-1 1 0 0,-1 1-1 0 0,0-1 0 0 0,1 1 1 0 0,-1-1-1 0 0,0 0 0 0 0,1 1 1 0 0,-1-1-1 0 0,1 1 0 0 0,-1-1 0 0 0,1 0 1 0 0,-1 0-1 0 0,1 1 0 0 0,0-1 1 0 0,-1 0-1 0 0,1 0 0 0 0,0 0 1 0 0,0 1-1 0 0,-1-1 0 0 0,1 0 0 0 0,0 0 1 0 0,0 0-1 0 0,0 0 0 0 0,0 1 1 0 0,0-1-1 0 0,0 0 0 0 0,0 0 1 0 0,0 0-1 0 0,1-1 0 0 0,0-6 235 0 0,0 1-1 0 0,1-1 0 0 0,4-11 1 0 0,-3 10-200 0 0,-1 4-19 0 0,-1 0-1 0 0,1-1 0 0 0,0 1 0 0 0,0 0 1 0 0,1 0-1 0 0,-1 1 0 0 0,1-1 1 0 0,0 0-1 0 0,1 1 0 0 0,-1 0 0 0 0,7-7 1 0 0,-7 9-28 0 0,0 0 0 0 0,0 0 0 0 0,0 0 0 0 0,0 1 0 0 0,0-1 0 0 0,0 1-1 0 0,1 0 1 0 0,-1 0 0 0 0,1 0 0 0 0,-1 0 0 0 0,1 0 0 0 0,-1 1 0 0 0,1 0 0 0 0,-1 0 0 0 0,1 0 0 0 0,-1 0 0 0 0,1 0 0 0 0,-1 0 0 0 0,5 2 0 0 0,5 1 38 0 0,0 1 0 0 0,0 1 0 0 0,0 0 0 0 0,-1 0 0 0 0,1 1 0 0 0,-1 1 0 0 0,-1 0 0 0 0,1 1 0 0 0,18 16 0 0 0,-2 1 149 0 0,-1 2-1 0 0,30 39 1 0 0,154 242 812 0 0,-101-136-631 0 0,105 156 78 0 0,-28 21-374 0 0,-118-184-79 0 0,77 283 1 0 0,-13 189 326 0 0,-100-381 299 0 0,2 402 0 0 0,-87 255 333 0 0,7-563-771 0 0,22-190-143 0 0,-120 714 385 0 0,110-734-373 0 0,33-140-73 0 0,0 0 1 0 0,0 1-1 0 0,0-1 0 0 0,0 0 0 0 0,0 0 0 0 0,0 0 0 0 0,0 0 0 0 0,0 0 0 0 0,0 0 0 0 0,0 0 0 0 0,0 0 1 0 0,0 1-1 0 0,0-1 0 0 0,0 0 0 0 0,0 0 0 0 0,0 0 0 0 0,0 0 0 0 0,0 0 0 0 0,0 0 0 0 0,1 0 0 0 0,-1 0 0 0 0,0 0 1 0 0,0 0-1 0 0,0 1 0 0 0,0-1 0 0 0,0 0 0 0 0,0 0 0 0 0,0 0 0 0 0,0 0 0 0 0,0 0 0 0 0,0 0 0 0 0,0 0 1 0 0,0 0-1 0 0,1 0 0 0 0,-1 0 0 0 0,0 0 0 0 0,0 0 0 0 0,0 0 0 0 0,0 0 0 0 0,0 0 0 0 0,0 0 0 0 0,0 0 1 0 0,0 0-1 0 0,1 0 0 0 0,-1 0 0 0 0,0 0 0 0 0,0 0 0 0 0,0 0 0 0 0,0 0 0 0 0,0 0 0 0 0,0 0 0 0 0,0 0 0 0 0,0 0 1 0 0,1 0-1 0 0,8-4 7 0 0,14-10 6 0 0,-19 11-12 0 0,14-8-721 0 0,0-1 0 0 0,-2-1 0 0 0,24-21 0 0 0,-36 30 563 0 0,-1 1-1 0 0,1-1 0 0 0,-1 1 0 0 0,0-1 0 0 0,0 0 0 0 0,0 0 0 0 0,-1-1 0 0 0,1 1 0 0 0,-1-1 1 0 0,0 1-1 0 0,0-1 0 0 0,-1 0 0 0 0,1 1 0 0 0,-1-1 0 0 0,0 0 0 0 0,-1 0 0 0 0,1 0 0 0 0,-1 0 1 0 0,0 0-1 0 0,-1-8 0 0 0,1 12 88 0 0,0 1 1 0 0,0-1-1 0 0,0 1 1 0 0,0-1-1 0 0,-1 1 1 0 0,1-1-1 0 0,0 1 1 0 0,0-1-1 0 0,-1 1 1 0 0,1-1-1 0 0,0 1 1 0 0,-1 0-1 0 0,1-1 1 0 0,0 1-1 0 0,-1 0 1 0 0,1-1-1 0 0,0 1 1 0 0,-1 0-1 0 0,1-1 1 0 0,-1 1-1 0 0,1 0 1 0 0,-1 0-1 0 0,1-1 1 0 0,-1 1-1 0 0,0 0 1 0 0,-5-3-884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39.781"/>
    </inkml:context>
    <inkml:brush xml:id="br0">
      <inkml:brushProperty name="width" value="0.1" units="cm"/>
      <inkml:brushProperty name="height" value="0.1" units="cm"/>
    </inkml:brush>
  </inkml:definitions>
  <inkml:trace contextRef="#ctx0" brushRef="#br0">141 14 6377 0 0,'-6'-3'111'0'0,"0"1"0"0"0,-1 0 1 0 0,0 0-1 0 0,1 1 0 0 0,-1 0 1 0 0,0 0-1 0 0,0 0 0 0 0,0 1 1 0 0,0 0-1 0 0,0 0 0 0 0,1 1 1 0 0,-1 0-1 0 0,0 0 0 0 0,-11 4 1 0 0,16-4-89 0 0,0 0 1 0 0,1 0-1 0 0,-1 0 1 0 0,0 0 0 0 0,1 0-1 0 0,-1 1 1 0 0,1-1-1 0 0,0 0 1 0 0,-1 1 0 0 0,1-1-1 0 0,0 1 1 0 0,0 0-1 0 0,0-1 1 0 0,0 1-1 0 0,0 0 1 0 0,0 0 0 0 0,1-1-1 0 0,-1 1 1 0 0,1 0-1 0 0,-1 0 1 0 0,1 0 0 0 0,-1 0-1 0 0,1 2 1 0 0,-1 5 69 0 0,0 0 0 0 0,1 1 1 0 0,0 10-1 0 0,2-3 6 0 0,0 0 1 0 0,1 0-1 0 0,1 0 0 0 0,1 0 1 0 0,0-1-1 0 0,9 20 0 0 0,-9-24-77 0 0,1 0 0 0 0,1-1 0 0 0,-1 0-1 0 0,2-1 1 0 0,-1 1 0 0 0,1-1 0 0 0,1-1-1 0 0,0 0 1 0 0,12 10 0 0 0,-18-17-19 0 0,0 1-1 0 0,0-1 1 0 0,0 0 0 0 0,0-1 0 0 0,1 1-1 0 0,-1 0 1 0 0,1-1 0 0 0,-1 0-1 0 0,1 0 1 0 0,0 0 0 0 0,-1 0 0 0 0,1 0-1 0 0,0-1 1 0 0,0 0 0 0 0,-1 0 0 0 0,1 0-1 0 0,0 0 1 0 0,0 0 0 0 0,5-2-1 0 0,-1 0-4 0 0,-1-1 0 0 0,1-1 0 0 0,-1 1 0 0 0,1-1-1 0 0,-1 0 1 0 0,0-1 0 0 0,-1 0 0 0 0,7-5 0 0 0,8-8-10 0 0,-2-1-1 0 0,0 0 1 0 0,-1-2 0 0 0,29-41 0 0 0,45-98 385 0 0,-88 151-319 0 0,3 0 82 0 0,-7 17-58 0 0,-6 15-52 0 0,-38 80-154 0 0,-7 20-2001 0 0,43-93 1075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41.040"/>
    </inkml:context>
    <inkml:brush xml:id="br0">
      <inkml:brushProperty name="width" value="0.1" units="cm"/>
      <inkml:brushProperty name="height" value="0.1" units="cm"/>
    </inkml:brush>
  </inkml:definitions>
  <inkml:trace contextRef="#ctx0" brushRef="#br0">47 579 5789 0 0,'-1'0'84'0'0,"0"-1"1"0"0,0 0-1 0 0,0 0 1 0 0,0 1 0 0 0,0-1-1 0 0,0 0 1 0 0,0 1-1 0 0,-1-1 1 0 0,1 1 0 0 0,0 0-1 0 0,0-1 1 0 0,-2 1 0 0 0,2 0 7 0 0,0 0 0 0 0,0-1 0 0 0,0 1 0 0 0,0 0 0 0 0,0-1 0 0 0,0 1 0 0 0,0 0 0 0 0,0-1 0 0 0,0 1 0 0 0,0-1 0 0 0,1 0 0 0 0,-1 1 0 0 0,0-1 0 0 0,0 0 0 0 0,1 1 0 0 0,-1-1 0 0 0,0 0 0 0 0,1 0 0 0 0,-1 1 0 0 0,0-1 0 0 0,1 0 0 0 0,0 0 0 0 0,-1 0 0 0 0,1 0 0 0 0,-1 0 0 0 0,1 0 0 0 0,0 0 0 0 0,-1-1 0 0 0,-1-5 11 0 0,0 1 1 0 0,1-1-1 0 0,-1 1 1 0 0,1-1-1 0 0,1 0 0 0 0,-1 1 1 0 0,1-1-1 0 0,0 0 1 0 0,0 0-1 0 0,1 1 0 0 0,0-1 1 0 0,1 0-1 0 0,-1 1 1 0 0,1-1-1 0 0,0 1 0 0 0,1 0 1 0 0,-1-1-1 0 0,6-6 1 0 0,15-29-106 0 0,3 1 1 0 0,2 2 0 0 0,53-60-1 0 0,-47 59 5 0 0,-18 20-11 0 0,2 0 0 0 0,0 1 1 0 0,1 1-1 0 0,1 1 0 0 0,30-20 0 0 0,-44 33 7 0 0,1 0-1 0 0,0 1 1 0 0,0 0-1 0 0,0 0 1 0 0,0 1-1 0 0,0-1 1 0 0,0 2-1 0 0,1-1 1 0 0,-1 1 0 0 0,10 0-1 0 0,-12 1 3 0 0,1 0-1 0 0,0 1 1 0 0,-1 0-1 0 0,1 0 1 0 0,-1 0-1 0 0,0 1 1 0 0,1 0 0 0 0,-1 0-1 0 0,0 0 1 0 0,0 1-1 0 0,0 0 1 0 0,0 0-1 0 0,-1 0 1 0 0,1 0-1 0 0,5 6 1 0 0,1 3 1 0 0,0 0 0 0 0,0 0 0 0 0,-2 1 0 0 0,1 1 0 0 0,-2 0 0 0 0,0 0 0 0 0,0 0 0 0 0,7 23 0 0 0,-4-6-37 0 0,-1 1-1 0 0,-2-1 0 0 0,6 41 0 0 0,-13-57-315 0 0,0 1 1 0 0,-1 0 0 0 0,0-1 0 0 0,-1 1-1 0 0,-1-1 1 0 0,0 0 0 0 0,-1 1-1 0 0,-1-1 1 0 0,-7 20 0 0 0,-10 2-1661 0 0,16-28 1153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41.394"/>
    </inkml:context>
    <inkml:brush xml:id="br0">
      <inkml:brushProperty name="width" value="0.1" units="cm"/>
      <inkml:brushProperty name="height" value="0.1" units="cm"/>
    </inkml:brush>
  </inkml:definitions>
  <inkml:trace contextRef="#ctx0" brushRef="#br0">23 78 6065 0 0,'-12'-7'244'0'0,"12"7"-201"0"0,0-1-1 0 0,-1 1 1 0 0,1 0 0 0 0,0-1-1 0 0,0 1 1 0 0,-1 0-1 0 0,1-1 1 0 0,0 1-1 0 0,-1 0 1 0 0,1 0 0 0 0,0-1-1 0 0,-1 1 1 0 0,1 0-1 0 0,0 0 1 0 0,-1 0-1 0 0,1 0 1 0 0,-1-1 0 0 0,1 1-1 0 0,-1 0 1 0 0,1 0-1 0 0,0 0 1 0 0,-1 0-1 0 0,1 0 1 0 0,-1 0 0 0 0,1 0-1 0 0,0 0 1 0 0,-1 0-1 0 0,27 28 949 0 0,61 88-96 0 0,-84-113-891 0 0,-1 0 0 0 0,1 0 0 0 0,0 0 0 0 0,1 0 0 0 0,-1-1 0 0 0,0 1 0 0 0,1-1 0 0 0,-1 0 0 0 0,1 0 0 0 0,0 0 0 0 0,0-1 0 0 0,-1 1 0 0 0,1-1 0 0 0,0 0 0 0 0,0 0 0 0 0,0 0 0 0 0,1-1 0 0 0,-1 0 0 0 0,0 1 0 0 0,0-1 0 0 0,0-1 0 0 0,0 1 0 0 0,8-2 0 0 0,-2 1-6 0 0,-1-1 0 0 0,0-1 0 0 0,0 1 0 0 0,-1-2 0 0 0,1 1 1 0 0,0-1-1 0 0,-1 0 0 0 0,0-1 0 0 0,13-9 0 0 0,-14 8 3 0 0,0 0-1 0 0,-1 0 1 0 0,0-1-1 0 0,0 0 1 0 0,-1 0-1 0 0,1 0 1 0 0,-1-1-1 0 0,4-11 1 0 0,-2 4 0 0 0,-1-2 0 0 0,-1 1-1 0 0,5-23 1 0 0,-9 35 2 0 0,5-27-73 0 0,-6 25-68 0 0,-7 20-106 0 0,-13 33-1380 0 0,-36 61 0 0 0,43-82 805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32.230"/>
    </inkml:context>
    <inkml:brush xml:id="br0">
      <inkml:brushProperty name="width" value="0.1" units="cm"/>
      <inkml:brushProperty name="height" value="0.1" units="cm"/>
    </inkml:brush>
  </inkml:definitions>
  <inkml:trace contextRef="#ctx0" brushRef="#br0">139 406 6753 0 0,'0'-26'343'0'0,"-1"-29"1575"0"0,0 44-1479 0 0,-1 1-1 0 0,-1 0 1 0 0,-6-17 0 0 0,8 24-348 0 0,0 0 0 0 0,0 0 1 0 0,-1 0-1 0 0,0 0 1 0 0,1 0-1 0 0,-1 1 1 0 0,0-1-1 0 0,0 0 1 0 0,0 1-1 0 0,-1 0 1 0 0,1-1-1 0 0,-1 1 0 0 0,1 0 1 0 0,-1 0-1 0 0,-4-2 1 0 0,6 4-69 0 0,0 0 1 0 0,0 0-1 0 0,0 0 1 0 0,0 0-1 0 0,0 0 0 0 0,0 0 1 0 0,-1 0-1 0 0,1 1 1 0 0,0-1-1 0 0,0 0 1 0 0,0 1-1 0 0,0-1 1 0 0,1 0-1 0 0,-1 1 1 0 0,0-1-1 0 0,0 1 0 0 0,0 0 1 0 0,0-1-1 0 0,0 1 1 0 0,1 0-1 0 0,-1-1 1 0 0,0 1-1 0 0,0 0 1 0 0,0 1-1 0 0,-16 22 255 0 0,9-8-123 0 0,1 0 0 0 0,0 0 1 0 0,1 0-1 0 0,-6 33 0 0 0,10-40-128 0 0,0 0-1 0 0,1 0 0 0 0,1 0 1 0 0,0 0-1 0 0,0 1 0 0 0,1-1 1 0 0,0 0-1 0 0,0 0 0 0 0,1 0 1 0 0,5 17-1 0 0,-6-25-22 0 0,0 1 1 0 0,-1-1-1 0 0,1 1 1 0 0,0-1-1 0 0,0 1 1 0 0,0-1-1 0 0,0 1 1 0 0,0-1-1 0 0,0 0 1 0 0,0 0-1 0 0,0 1 1 0 0,1-1-1 0 0,-1 0 1 0 0,1 0-1 0 0,-1 0 1 0 0,0 0-1 0 0,1-1 1 0 0,-1 1-1 0 0,1 0 1 0 0,0-1-1 0 0,-1 1 1 0 0,1-1-1 0 0,0 1 1 0 0,-1-1-1 0 0,1 0 1 0 0,0 0-1 0 0,-1 0 1 0 0,1 0-1 0 0,0 0 0 0 0,0 0 1 0 0,-1 0-1 0 0,1 0 1 0 0,0-1-1 0 0,-1 1 1 0 0,1-1-1 0 0,-1 1 1 0 0,1-1-1 0 0,0 0 1 0 0,2-1-1 0 0,2-1 13 0 0,1-1 0 0 0,-1 1 0 0 0,0-1-1 0 0,-1-1 1 0 0,1 1 0 0 0,-1-1 0 0 0,1 0-1 0 0,6-8 1 0 0,-6 3-30 0 0,1 0 1 0 0,-2 0-1 0 0,1 0 1 0 0,-2-1-1 0 0,1 0 0 0 0,-1 0 1 0 0,-1 0-1 0 0,0-1 0 0 0,3-20 1 0 0,-2-9-161 0 0,-2-60 1 0 0,-3 71 144 0 0,-5-133-72 0 0,6 259 79 0 0,1 108 30 0 0,-1-194-44 0 0,1-1-1 0 0,1 1 1 0 0,-1-1-1 0 0,1 1 1 0 0,4 9-1 0 0,-5-16-118 0 0,0 0-1 0 0,1 0 0 0 0,-1 0 0 0 0,1 0 0 0 0,0 0 0 0 0,0 0 0 0 0,0 0 1 0 0,0 0-1 0 0,0 0 0 0 0,0-1 0 0 0,1 1 0 0 0,-1-1 0 0 0,1 0 0 0 0,0 0 1 0 0,0 0-1 0 0,-1 0 0 0 0,5 1 0 0 0,-6-2-25 0 0,1 0 1 0 0,0-1-1 0 0,0 1 1 0 0,-1-1-1 0 0,1 0 1 0 0,0 1-1 0 0,0-1 1 0 0,-1 0-1 0 0,1 0 1 0 0,0 0-1 0 0,2-1 1 0 0,3-1-1123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41.733"/>
    </inkml:context>
    <inkml:brush xml:id="br0">
      <inkml:brushProperty name="width" value="0.1" units="cm"/>
      <inkml:brushProperty name="height" value="0.1" units="cm"/>
    </inkml:brush>
  </inkml:definitions>
  <inkml:trace contextRef="#ctx0" brushRef="#br0">378 25 8229 0 0,'-4'-3'50'0'0,"0"1"0"0"0,0 0 0 0 0,0 1 0 0 0,0-1 0 0 0,0 1 0 0 0,0 0 0 0 0,-1 0 0 0 0,1 0 0 0 0,0 0 0 0 0,-1 1 0 0 0,1 0 0 0 0,0 0 0 0 0,-1 0 0 0 0,1 0 0 0 0,-1 1 0 0 0,1-1 0 0 0,0 1 0 0 0,0 1 1 0 0,-1-1-1 0 0,-4 2 0 0 0,-8 5-38 0 0,1 1 0 0 0,0 0 0 0 0,-25 19 0 0 0,-7 4 18 0 0,37-26-34 0 0,0 0 1 0 0,0-1 0 0 0,-18 6-1 0 0,25-10 3 0 0,0 0 0 0 0,0 0 0 0 0,0 0 0 0 0,-1 0 0 0 0,1-1 0 0 0,0 0 0 0 0,0 1 0 0 0,-1-2 0 0 0,1 1 0 0 0,0 0 0 0 0,0-1 0 0 0,-1 0 0 0 0,-5-2 0 0 0,8 3 2 0 0,1-1 0 0 0,0 1 0 0 0,0-1 1 0 0,0 0-1 0 0,0 1 0 0 0,0-1 1 0 0,0 0-1 0 0,0 1 0 0 0,1-1 1 0 0,-1 0-1 0 0,0 0 0 0 0,0 0 1 0 0,1 0-1 0 0,-1 0 0 0 0,0 0 1 0 0,1 0-1 0 0,-1 0 0 0 0,1 0 0 0 0,-1 0 1 0 0,1 0-1 0 0,0-1 0 0 0,-1-1 1 0 0,1 1-2 0 0,0-1 1 0 0,0 1-1 0 0,0 0 1 0 0,0-1-1 0 0,1 1 1 0 0,-1-1-1 0 0,1 1 1 0 0,0-1-1 0 0,0 1 1 0 0,1-3-1 0 0,2-3 19 0 0,0 0 0 0 0,1 1 0 0 0,0 0 0 0 0,0 0-1 0 0,7-7 1 0 0,-10 11 20 0 0,1 1 0 0 0,-1-1 0 0 0,1 1 1 0 0,0 0-1 0 0,-1 0 0 0 0,1 0 0 0 0,0 0 0 0 0,0 0 0 0 0,0 0 0 0 0,1 1 0 0 0,-1 0 0 0 0,0-1 0 0 0,1 1 0 0 0,-1 1 1 0 0,0-1-1 0 0,1 0 0 0 0,6 0 0 0 0,-7 2 1 0 0,0 0 0 0 0,0-1-1 0 0,-1 1 1 0 0,1 0 0 0 0,0 0 0 0 0,-1 0 0 0 0,1 1 0 0 0,-1-1-1 0 0,1 0 1 0 0,-1 1 0 0 0,0 0 0 0 0,1 0 0 0 0,-1-1 0 0 0,0 1 0 0 0,0 1-1 0 0,0-1 1 0 0,-1 0 0 0 0,1 0 0 0 0,0 1 0 0 0,-1-1 0 0 0,1 1-1 0 0,0 3 1 0 0,4 9 50 0 0,0 0-1 0 0,-2 0 0 0 0,1 1 1 0 0,-2 0-1 0 0,0 0 1 0 0,0 31-1 0 0,8 36-9 0 0,-8-65-73 0 0,11 39-104 0 0,-12-52-65 0 0,0 0 1 0 0,0 0 0 0 0,0 0 0 0 0,0 0-1 0 0,1 0 1 0 0,0-1 0 0 0,0 1 0 0 0,5 5-1 0 0,-6-8-30 0 0,0-1-1 0 0,0 0 0 0 0,0 1 1 0 0,0-1-1 0 0,1 0 0 0 0,-1 0 1 0 0,0 0-1 0 0,1 0 0 0 0,-1 0 1 0 0,0-1-1 0 0,1 1 1 0 0,-1-1-1 0 0,1 1 0 0 0,-1-1 1 0 0,5 0-1 0 0,5-4-870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42.089"/>
    </inkml:context>
    <inkml:brush xml:id="br0">
      <inkml:brushProperty name="width" value="0.1" units="cm"/>
      <inkml:brushProperty name="height" value="0.1" units="cm"/>
    </inkml:brush>
  </inkml:definitions>
  <inkml:trace contextRef="#ctx0" brushRef="#br0">87 18 6753 0 0,'-2'-1'36'0'0,"1"-1"1"0"0,-1 1-1 0 0,1-1 1 0 0,-1 1-1 0 0,1 0 1 0 0,-1 0 0 0 0,0-1-1 0 0,0 1 1 0 0,0 0-1 0 0,0 0 1 0 0,1 1-1 0 0,-1-1 1 0 0,0 0 0 0 0,-1 1-1 0 0,1-1 1 0 0,0 1-1 0 0,0 0 1 0 0,0-1-1 0 0,0 1 1 0 0,0 0 0 0 0,0 0-1 0 0,0 1 1 0 0,0-1-1 0 0,0 0 1 0 0,0 1-1 0 0,-1-1 1 0 0,1 1-1 0 0,0 0 1 0 0,1-1 0 0 0,-1 1-1 0 0,0 0 1 0 0,0 0-1 0 0,0 0 1 0 0,0 1-1 0 0,1-1 1 0 0,-1 0 0 0 0,1 1-1 0 0,-1-1 1 0 0,1 1-1 0 0,-1-1 1 0 0,1 1-1 0 0,0 0 1 0 0,0 0 0 0 0,0-1-1 0 0,0 1 1 0 0,0 0-1 0 0,0 0 1 0 0,0 0-1 0 0,1 0 1 0 0,-1 0-1 0 0,1 0 1 0 0,-1 0 0 0 0,1 0-1 0 0,0 0 1 0 0,0 1-1 0 0,0-1 1 0 0,0 0-1 0 0,0 0 1 0 0,0 0 0 0 0,1 0-1 0 0,-1 0 1 0 0,1 0-1 0 0,0 2 1 0 0,3 9 233 0 0,0-1 1 0 0,1 0-1 0 0,1 0 0 0 0,0 0 1 0 0,0-1-1 0 0,10 12 0 0 0,-1-3 33 0 0,0-1 0 0 0,25 24 0 0 0,-30-35-259 0 0,0 1-1 0 0,0-1 1 0 0,1-1-1 0 0,0 0 1 0 0,1-1-1 0 0,-1 0 1 0 0,1 0-1 0 0,0-2 0 0 0,1 1 1 0 0,-1-1-1 0 0,16 2 1 0 0,-1-2-27 0 0,0-1 0 0 0,1-1 0 0 0,-1-1 0 0 0,38-5-1 0 0,-60 4-27 0 0,1 0 0 0 0,-1-1 0 0 0,0 0 0 0 0,1 0 0 0 0,-1-1 0 0 0,0 0 0 0 0,0 0 0 0 0,0 0-1 0 0,0 0 1 0 0,0-1 0 0 0,0 1 0 0 0,-1-1 0 0 0,8-7 0 0 0,-8 6-48 0 0,0-1 1 0 0,0 1 0 0 0,0-1-1 0 0,-1 0 1 0 0,0 0 0 0 0,0-1-1 0 0,-1 1 1 0 0,1-1 0 0 0,-1 1-1 0 0,-1-1 1 0 0,1 0 0 0 0,1-8-1 0 0,-1 3-133 0 0,4-31-310 0 0,-6 40 399 0 0,0-1 0 0 0,-1 1 0 0 0,1 0 0 0 0,0-1 0 0 0,-1 1 1 0 0,0-1-1 0 0,1 1 0 0 0,-1 0 0 0 0,0 0 0 0 0,0-1 0 0 0,0 1 0 0 0,-1 0 0 0 0,1 0 0 0 0,0 0 0 0 0,-3-3 0 0 0,3 5 68 0 0,1 0-1 0 0,0 0 1 0 0,0-1 0 0 0,-1 1-1 0 0,1 0 1 0 0,0 0 0 0 0,0-1-1 0 0,0 1 1 0 0,0 0 0 0 0,0 0-1 0 0,0-1 1 0 0,-1 1 0 0 0,1 0-1 0 0,0-1 1 0 0,0 1 0 0 0,0 0-1 0 0,0-1 1 0 0,0 1 0 0 0,0 0-1 0 0,0 0 1 0 0,0-1 0 0 0,0 1-1 0 0,0 0 1 0 0,0-1 0 0 0,0 1-1 0 0,1 0 1 0 0,-1-1 0 0 0,0 1-1 0 0,0 0 1 0 0,0 0 0 0 0,0-1-1 0 0,0 1 1 0 0,1 0 0 0 0,-1 0-1 0 0,0-1 1 0 0,0 1 0 0 0,0 0-1 0 0,1 0 1 0 0,-1 0 0 0 0,0-1-1 0 0,0 1 1 0 0,1 0 0 0 0,-1 0 0 0 0,0 0-1 0 0,0 0 1 0 0,1-1 0 0 0,-1 1-1 0 0,0 0 1 0 0,1 0 0 0 0,-1 0-1 0 0,0 0 1 0 0,0 0 0 0 0,1 0-1 0 0,-1 0 1 0 0,0 0 0 0 0,1 0-1 0 0,-1 0 1 0 0,0 0 0 0 0,1 0-1 0 0,-1 0 1 0 0,1 0 0 0 0,5-1-863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42.443"/>
    </inkml:context>
    <inkml:brush xml:id="br0">
      <inkml:brushProperty name="width" value="0.1" units="cm"/>
      <inkml:brushProperty name="height" value="0.1" units="cm"/>
    </inkml:brush>
  </inkml:definitions>
  <inkml:trace contextRef="#ctx0" brushRef="#br0">82 201 8133 0 0,'-18'-20'79'0'0,"13"16"-24"0"0,1-1 1 0 0,0 0 0 0 0,0 1-1 0 0,0-1 1 0 0,1-1-1 0 0,-4-5 1 0 0,-5-13 262 0 0,9 19-188 0 0,-1-1 0 0 0,2 0-1 0 0,-1 0 1 0 0,0 0 0 0 0,1-1 0 0 0,-1-7-1 0 0,2 12-114 0 0,1 1 0 0 0,0-1 0 0 0,0 0-1 0 0,0 0 1 0 0,1 0 0 0 0,-1 0 0 0 0,0 1-1 0 0,1-1 1 0 0,-1 0 0 0 0,1 0-1 0 0,-1 1 1 0 0,1-1 0 0 0,0 0 0 0 0,0 1-1 0 0,0-1 1 0 0,0 0 0 0 0,0 1-1 0 0,0-1 1 0 0,0 1 0 0 0,0 0 0 0 0,1-1-1 0 0,-1 1 1 0 0,1 0 0 0 0,-1 0-1 0 0,1 0 1 0 0,-1 0 0 0 0,4-1 0 0 0,3-2-15 0 0,1 0 0 0 0,0 1 1 0 0,1 0-1 0 0,-1 0 0 0 0,1 1 0 0 0,-1 1 1 0 0,1-1-1 0 0,-1 2 0 0 0,1-1 1 0 0,0 1-1 0 0,-1 1 0 0 0,15 2 1 0 0,-12-2-1 0 0,-1 1 0 0 0,1 1 0 0 0,-1 0 0 0 0,0 1 0 0 0,0 0 0 0 0,0 0 0 0 0,-1 1 0 0 0,0 1 0 0 0,0-1 0 0 0,10 9 0 0 0,-15-10 0 0 0,-1-1 0 0 0,1 1 0 0 0,-1 1 0 0 0,0-1 1 0 0,0 1-1 0 0,-1 0 0 0 0,0-1 0 0 0,0 2 0 0 0,0-1 1 0 0,0 0-1 0 0,-1 0 0 0 0,1 1 0 0 0,-1 0 0 0 0,-1-1 1 0 0,2 9-1 0 0,-2-7 1 0 0,-1 1-1 0 0,0-1 1 0 0,0 1 0 0 0,-1-1-1 0 0,0 1 1 0 0,0-1 0 0 0,0 1-1 0 0,-1-1 1 0 0,-1 0 0 0 0,-4 13-1 0 0,-2-3 2 0 0,-1 0 0 0 0,0-1-1 0 0,-1 0 1 0 0,-1-1-1 0 0,0 0 1 0 0,-1 0-1 0 0,-1-2 1 0 0,-22 18-1 0 0,7-8 10 0 0,0-2 0 0 0,-2-1 0 0 0,0-1-1 0 0,-41 16 1 0 0,72-35-10 0 0,0 0-1 0 0,0 0 0 0 0,0 1 1 0 0,0-1-1 0 0,0 0 0 0 0,0 0 1 0 0,0 0-1 0 0,0 0 0 0 0,0 0 0 0 0,0 0 1 0 0,0 0-1 0 0,0 0 0 0 0,0 0 1 0 0,-1 0-1 0 0,1 0 0 0 0,0 0 1 0 0,0 0-1 0 0,0 0 0 0 0,0 0 1 0 0,0 0-1 0 0,0 0 0 0 0,0 0 1 0 0,0 0-1 0 0,0 0 0 0 0,-1 0 1 0 0,1 0-1 0 0,0 0 0 0 0,0 0 1 0 0,0 0-1 0 0,0 0 0 0 0,0 0 1 0 0,0 0-1 0 0,0 0 0 0 0,0 0 1 0 0,0 0-1 0 0,-1 0 0 0 0,1 0 0 0 0,0 0 1 0 0,0 0-1 0 0,0 0 0 0 0,0 0 1 0 0,0 0-1 0 0,0 0 0 0 0,0 0 1 0 0,0 0-1 0 0,0 0 0 0 0,0-1 1 0 0,0 1-1 0 0,0 0 0 0 0,0 0 1 0 0,0 0-1 0 0,-1 0 0 0 0,1 0 1 0 0,0 0-1 0 0,0 0 0 0 0,0 0 1 0 0,0 0-1 0 0,0 0 0 0 0,0-1 1 0 0,0 1-1 0 0,0 0 0 0 0,0 0 1 0 0,0 0-1 0 0,5-9 4 0 0,11-10 1 0 0,-3 9-6 0 0,0 1 1 0 0,1 1 0 0 0,-1 0-1 0 0,2 0 1 0 0,-1 1 0 0 0,1 1-1 0 0,0 1 1 0 0,0 0 0 0 0,17-3 0 0 0,-19 5 1 0 0,1 1 0 0 0,-1 1 0 0 0,0 0 0 0 0,1 1 0 0 0,-1 0 0 0 0,1 1 0 0 0,-1 0 0 0 0,0 1 0 0 0,1 1 0 0 0,-1 0 0 0 0,16 6 0 0 0,-18-4-68 0 0,0 1-1 0 0,0 1 1 0 0,-1-1 0 0 0,1 2-1 0 0,-1 0 1 0 0,-1 0 0 0 0,11 12-1 0 0,-15-16-205 0 0,0 0 0 0 0,1 0 0 0 0,-1-1 1 0 0,1 0-1 0 0,-1 0 0 0 0,1 0 0 0 0,0 0 0 0 0,7 1 0 0 0,3-1-784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43.032"/>
    </inkml:context>
    <inkml:brush xml:id="br0">
      <inkml:brushProperty name="width" value="0.1" units="cm"/>
      <inkml:brushProperty name="height" value="0.1" units="cm"/>
    </inkml:brush>
  </inkml:definitions>
  <inkml:trace contextRef="#ctx0" brushRef="#br0">157 301 6657 0 0,'-6'-45'435'0'0,"5"35"-189"0"0,0 1 1 0 0,-1-1 0 0 0,0 1 0 0 0,0-1 0 0 0,-1 1 0 0 0,-7-17-1 0 0,8 23-149 0 0,1 0 0 0 0,-1 0 0 0 0,0 0 0 0 0,0 0 0 0 0,0 1 0 0 0,0-1 0 0 0,-4-4 0 0 0,5 7-80 0 0,0 0-1 0 0,0-1 1 0 0,1 1 0 0 0,-1-1 0 0 0,0 1-1 0 0,0 0 1 0 0,0 0 0 0 0,0 0 0 0 0,0-1-1 0 0,1 1 1 0 0,-1 0 0 0 0,0 0 0 0 0,0 0-1 0 0,0 0 1 0 0,0 0 0 0 0,0 1 0 0 0,1-1-1 0 0,-1 0 1 0 0,0 0 0 0 0,0 1 0 0 0,0-1-1 0 0,0 0 1 0 0,1 1 0 0 0,-1-1 0 0 0,0 0-1 0 0,0 1 1 0 0,1-1 0 0 0,-1 1-1 0 0,0 0 1 0 0,1-1 0 0 0,-1 1 0 0 0,0 0-1 0 0,1-1 1 0 0,-1 2 0 0 0,-9 9 168 0 0,1 0 1 0 0,1 0-1 0 0,0 0 1 0 0,1 1-1 0 0,0 0 1 0 0,0 1-1 0 0,-5 16 0 0 0,9-21-92 0 0,0 0 0 0 0,1 1 0 0 0,0-1 0 0 0,0 1-1 0 0,1 0 1 0 0,0 0 0 0 0,0 0 0 0 0,1-1-1 0 0,0 1 1 0 0,1 0 0 0 0,0 0 0 0 0,4 14 0 0 0,-4-19-77 0 0,0 0 1 0 0,1 0 0 0 0,0 0 0 0 0,0 0 0 0 0,0 0 0 0 0,0-1 0 0 0,1 1 0 0 0,-1 0 0 0 0,1-1 0 0 0,0 0 0 0 0,0 1 0 0 0,0-1 0 0 0,0-1 0 0 0,1 1 0 0 0,-1 0 0 0 0,6 2 0 0 0,-3-2-4 0 0,-1-1 0 0 0,1 0 0 0 0,0 0 0 0 0,-1 0 0 0 0,1-1 0 0 0,0 0 0 0 0,0 0 0 0 0,0-1 0 0 0,0 0 1 0 0,0 1-1 0 0,6-2 0 0 0,-3 0-18 0 0,0 0-1 0 0,-1-1 1 0 0,1 0 0 0 0,-1 0 0 0 0,1-1-1 0 0,-1 0 1 0 0,0-1 0 0 0,0 0 0 0 0,0 0 0 0 0,-1 0-1 0 0,1-1 1 0 0,-1 0 0 0 0,0-1 0 0 0,0 1 0 0 0,-1-1-1 0 0,7-8 1 0 0,-9 8-38 0 0,0-1 0 0 0,0 0-1 0 0,-1 0 1 0 0,0-1 0 0 0,0 1 0 0 0,-1-1-1 0 0,0 1 1 0 0,0-1 0 0 0,0 0 0 0 0,-1 1-1 0 0,0-1 1 0 0,-1 0 0 0 0,-1-15 0 0 0,1 14-75 0 0,-1 0 1 0 0,-1 0 0 0 0,0 0 0 0 0,0 0 0 0 0,-1 0 0 0 0,0 0 0 0 0,0 1 0 0 0,-1-1 0 0 0,0 1 0 0 0,-1 0-1 0 0,-8-12 1 0 0,12 19 88 0 0,0 0-1 0 0,0-1 1 0 0,1 1-1 0 0,-1 0 1 0 0,-1 0-1 0 0,1 0 0 0 0,0 0 1 0 0,0 0-1 0 0,0 0 1 0 0,-1 0-1 0 0,1 0 1 0 0,0 0-1 0 0,-1 1 1 0 0,1-1-1 0 0,0 1 0 0 0,-1-1 1 0 0,1 1-1 0 0,-1-1 1 0 0,1 1-1 0 0,-1 0 1 0 0,1 0-1 0 0,-1 0 1 0 0,1-1-1 0 0,-1 2 0 0 0,0-1 1 0 0,1 0-1 0 0,-1 0 1 0 0,1 0-1 0 0,-1 1 1 0 0,1-1-1 0 0,-1 1 0 0 0,1-1 1 0 0,0 1-1 0 0,-1-1 1 0 0,1 1-1 0 0,0 0 1 0 0,-1 0-1 0 0,1 0 1 0 0,0 0-1 0 0,0 0 0 0 0,0 0 1 0 0,0 0-1 0 0,0 0 1 0 0,0 0-1 0 0,-2 2 1 0 0,0 1-74 0 0,1 0 0 0 0,-1 0 0 0 0,1 0 0 0 0,-1 0 0 0 0,1 0 0 0 0,0 0 0 0 0,1 1 0 0 0,-1-1 0 0 0,1 1 0 0 0,0-1 0 0 0,0 1 0 0 0,0 0 0 0 0,0-1 0 0 0,1 7 0 0 0,0-9 51 0 0,0-1-1 0 0,0 0 0 0 0,0 0 1 0 0,0 0-1 0 0,0 1 1 0 0,0-1-1 0 0,1 0 1 0 0,-1 0-1 0 0,0 0 0 0 0,1 0 1 0 0,-1 1-1 0 0,1-1 1 0 0,-1 0-1 0 0,1 0 1 0 0,-1 0-1 0 0,1 0 1 0 0,0 0-1 0 0,0 0 0 0 0,-1 0 1 0 0,1 0-1 0 0,0-1 1 0 0,1 2-1 0 0,0-1-37 0 0,0-1 1 0 0,0 0-1 0 0,0 0 0 0 0,-1 0 0 0 0,1 0 1 0 0,0 0-1 0 0,0 0 0 0 0,0 0 0 0 0,-1-1 1 0 0,1 1-1 0 0,2-1 0 0 0,17-3-381 0 0,-7 2 232 0 0,-1 0 0 0 0,1-1 0 0 0,-1 0 0 0 0,0-1-1 0 0,0-1 1 0 0,0 0 0 0 0,19-11 0 0 0,-17 8 620 0 0,-1-2 0 0 0,0 1 1 0 0,-1-2-1 0 0,0 0 0 0 0,20-23 0 0 0,-28 28-207 0 0,0-1-1 0 0,0 0 0 0 0,-1 0 0 0 0,0 0 1 0 0,-1-1-1 0 0,0 1 0 0 0,0-1 1 0 0,0 0-1 0 0,-1 0 0 0 0,0 0 1 0 0,-1 0-1 0 0,0 0 0 0 0,1-10 0 0 0,-2 18-145 0 0,-1-1 0 0 0,1 1 0 0 0,0 0 0 0 0,0-1 0 0 0,0 1 0 0 0,0-1 0 0 0,0 1 0 0 0,0 0 0 0 0,0-1 0 0 0,0 1 0 0 0,0 0 0 0 0,0-1 0 0 0,0 1 0 0 0,0 0 0 0 0,0-1 0 0 0,0 1 0 0 0,0-1 0 0 0,0 1 0 0 0,1 0 0 0 0,-1-1 0 0 0,0 1 0 0 0,0 0 0 0 0,0-1 0 0 0,1 1 0 0 0,-1 0 0 0 0,0 0 0 0 0,0-1 0 0 0,1 1 0 0 0,-1 0 0 0 0,0 0 0 0 0,0-1 0 0 0,1 1 0 0 0,-1 0 0 0 0,1 0 0 0 0,8 9 574 0 0,8 22 5 0 0,-13-19-437 0 0,0-1 0 0 0,-1 1 0 0 0,0 0 0 0 0,0 0 0 0 0,-2 0 0 0 0,1 19 0 0 0,-6 74 580 0 0,2-77-622 0 0,-10 62 100 0 0,7-61-171 0 0,-3 57 0 0 0,8-85-44 0 0,0 0 0 0 0,0 0 0 0 0,0 0 0 0 0,0 0 0 0 0,0 0 0 0 0,0 0 0 0 0,0 0 0 0 0,1-1 0 0 0,-1 1 0 0 0,0 0 0 0 0,1 0 1 0 0,-1 0-1 0 0,1 0 0 0 0,-1-1 0 0 0,1 1 0 0 0,-1 0 0 0 0,1 0 0 0 0,-1-1 0 0 0,1 1 0 0 0,0 0 0 0 0,-1-1 0 0 0,1 1 0 0 0,1 0 0 0 0,0 0 5 0 0,0 0 0 0 0,-1-1 0 0 0,1 1 0 0 0,0-1 0 0 0,0 1 0 0 0,0-1 0 0 0,1 1 0 0 0,-1-1 0 0 0,0 0 0 0 0,2 0 0 0 0,6-1 7 0 0,0 0-1 0 0,0-1 1 0 0,13-4-1 0 0,-22 6-28 0 0,40-13-476 0 0,62-29 0 0 0,-49 19-754 0 0,-29 16-77 0 0,-17 6-146 0 0,-15 4-257 0 0,-2 1 872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43.604"/>
    </inkml:context>
    <inkml:brush xml:id="br0">
      <inkml:brushProperty name="width" value="0.1" units="cm"/>
      <inkml:brushProperty name="height" value="0.1" units="cm"/>
    </inkml:brush>
  </inkml:definitions>
  <inkml:trace contextRef="#ctx0" brushRef="#br0">20 724 6469 0 0,'0'0'37'0'0,"0"-1"1"0"0,-1 1 0 0 0,1 0 0 0 0,0 0 0 0 0,-1 0 0 0 0,1 0 0 0 0,-1 0-1 0 0,1 0 1 0 0,0 0 0 0 0,-1 0 0 0 0,1 0 0 0 0,0 0 0 0 0,-1 0-1 0 0,1 0 1 0 0,-1 0 0 0 0,1 0 0 0 0,0 0 0 0 0,-1 0 0 0 0,1 0-1 0 0,0 0 1 0 0,-1 1 0 0 0,1-1 0 0 0,0 0 0 0 0,-1 0 0 0 0,1 0 0 0 0,0 1-1 0 0,-1-1 1 0 0,1 0 0 0 0,-1 1 0 0 0,-7 2 1572 0 0,14-13 162 0 0,6-10-1673 0 0,0 0-1 0 0,-1-1 1 0 0,0 0-1 0 0,10-34 1 0 0,-15 41-57 0 0,3-13-42 0 0,-1-1 0 0 0,-1 0-1 0 0,-1 0 1 0 0,-1 0 0 0 0,-2-1 0 0 0,0-46 0 0 0,-5 30-12 0 0,-2 1 1 0 0,-1-1 0 0 0,-18-67 0 0 0,20 103-38 0 0,1 0-1 0 0,-1 1 0 0 0,-8-15 1 0 0,10 21-17 0 0,0 0 0 0 0,0 0 0 0 0,0 0 0 0 0,0 1 0 0 0,0-1 0 0 0,0 0 0 0 0,-1 1 0 0 0,1-1 0 0 0,0 1 0 0 0,-1-1 0 0 0,0 1 0 0 0,1 0 0 0 0,-1 0 0 0 0,0 0 0 0 0,0 0 0 0 0,1 0 0 0 0,-1 0 0 0 0,0 0 0 0 0,0 0 0 0 0,0 1 0 0 0,0-1 0 0 0,-3 1 0 0 0,5-1 40 0 0,-1 1 0 0 0,1 0 0 0 0,-1 0 0 0 0,1 1 0 0 0,0-1 0 0 0,-1 0 0 0 0,1 0 0 0 0,-1 0 0 0 0,1 0 0 0 0,-1 0 0 0 0,1 0 0 0 0,0 0 0 0 0,-1 1 0 0 0,1-1 0 0 0,0 0 0 0 0,-1 0 0 0 0,1 1 0 0 0,0-1 0 0 0,-1 0 0 0 0,1 0 0 0 0,0 1 0 0 0,-1-1 0 0 0,1 0 0 0 0,0 1 0 0 0,0-1 0 0 0,-1 1 0 0 0,1-1 0 0 0,0 0 0 0 0,0 1 0 0 0,0-1 0 0 0,0 0 0 0 0,-1 1 0 0 0,1-1 0 0 0,0 1 0 0 0,0-1 0 0 0,0 1 1 0 0,0-1-1 0 0,0 0 0 0 0,0 1 0 0 0,0-1 0 0 0,0 1 0 0 0,0-1 0 0 0,1 1 0 0 0,6 17-2114 0 0,-6-18 1501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43.977"/>
    </inkml:context>
    <inkml:brush xml:id="br0">
      <inkml:brushProperty name="width" value="0.1" units="cm"/>
      <inkml:brushProperty name="height" value="0.1" units="cm"/>
    </inkml:brush>
  </inkml:definitions>
  <inkml:trace contextRef="#ctx0" brushRef="#br0">18 403 6033 0 0,'-1'-1'44'0'0,"-1"0"0"0"0,1 0 1 0 0,0 0-1 0 0,0-1 0 0 0,0 1 1 0 0,0-1-1 0 0,0 1 1 0 0,0-1-1 0 0,1 1 0 0 0,-1-1 1 0 0,0 1-1 0 0,1-1 0 0 0,-1 1 1 0 0,1-1-1 0 0,0 0 1 0 0,-1 0-1 0 0,1-2 0 0 0,-4-33 314 0 0,18-75-325 0 0,-10 46 791 0 0,-3 57-814 0 0,0 0-1 0 0,0 1 1 0 0,1-1-1 0 0,0 1 1 0 0,1-1-1 0 0,-1 1 1 0 0,2 0 0 0 0,-1 0-1 0 0,1 0 1 0 0,1 1-1 0 0,-1-1 1 0 0,1 1-1 0 0,0 0 1 0 0,1 0-1 0 0,0 1 1 0 0,0-1 0 0 0,7-4-1 0 0,-8 8 19 0 0,0 1 0 0 0,1 0 0 0 0,-1 0 0 0 0,0 0 0 0 0,1 1 0 0 0,0 0 0 0 0,-1 0 1 0 0,1 1-1 0 0,-1-1 0 0 0,1 1 0 0 0,0 0 0 0 0,9 2 0 0 0,-13-2 8 0 0,0 1 0 0 0,0 0 0 0 0,1 0 0 0 0,-1-1 0 0 0,0 1 0 0 0,0 1 0 0 0,0-1 0 0 0,0 0 0 0 0,0 0 0 0 0,0 1 0 0 0,-1-1 0 0 0,1 1 0 0 0,0-1 0 0 0,-1 1 0 0 0,1 0 0 0 0,1 2 0 0 0,23 37 256 0 0,-21-32-258 0 0,26 38-376 0 0,1-1 0 0 0,3-2 0 0 0,70 71 0 0 0,-92-99-434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47.163"/>
    </inkml:context>
    <inkml:brush xml:id="br0">
      <inkml:brushProperty name="width" value="0.1" units="cm"/>
      <inkml:brushProperty name="height" value="0.1" units="cm"/>
    </inkml:brush>
  </inkml:definitions>
  <inkml:trace contextRef="#ctx0" brushRef="#br0">1728 6105 3092 0 0,'0'0'368'0'0,"-6"-3"-275"0"0,2 1 248 0 0,-26-11-542 0 0,9 8 5318 0 0,21 0-4972 0 0,0-17-10 0 0,0 16 539 0 0,12-10-555 0 0,34-48 2 0 0,-35 48 27 0 0,2 1-2 0 0,-7 8-124 0 0,88-112 354 0 0,-63 72-228 0 0,-3-1 0 0 0,-2-1 0 0 0,30-78 0 0 0,-22 33-138 0 0,23-105 1 0 0,7-174-14 0 0,-29-6 7 0 0,-22 162 24 0 0,-9 0 0 0 0,-41-361 0 0 0,6 363-21 0 0,-10 2 1 0 0,-9 1-1 0 0,-8 3 0 0 0,-10 3 0 0 0,-124-259 0 0 0,32 151 14 0 0,59 118-26 0 0,-180-298-64 0 0,219 406 57 0 0,-5 3 1 0 0,-2 3 0 0 0,-148-134-1 0 0,-83-18 57 0 0,298 233-45 0 0,-78-55-9 0 0,-93-49 1 0 0,116 79 6 0 0,63 29-5 0 0,-1 0-1 0 0,1 1 1 0 0,-1 0-1 0 0,0 0 1 0 0,0 0-1 0 0,0 0 1 0 0,-1 1-1 0 0,0 0 1 0 0,0 0-1 0 0,5 7 1 0 0,1 3-3 0 0,-10-14 11 0 0,0-1 1 0 0,1 1 0 0 0,-1-1-1 0 0,0 0 1 0 0,0 1-1 0 0,0-1 1 0 0,1 0-1 0 0,-1 1 1 0 0,0-1-1 0 0,0 0 1 0 0,1 1 0 0 0,-1-1-1 0 0,0 0 1 0 0,1 1-1 0 0,-1-1 1 0 0,0 0-1 0 0,1 0 1 0 0,-1 1 0 0 0,0-1-1 0 0,1 0 1 0 0,-1 0-1 0 0,1 0 1 0 0,-1 0-1 0 0,1 0 1 0 0,-1 0-1 0 0,0 0 1 0 0,1 1 0 0 0,-1-1-1 0 0,1 0 1 0 0,-1 0-1 0 0,0 0 1 0 0,1-1-1 0 0,-1 1 1 0 0,1 0 0 0 0,-1 0-1 0 0,1 0 1 0 0,-1 0-1 0 0,0 0 1 0 0,1-1-1 0 0,-3 3-1123 0 0,1-2 1084 0 0,1 1-1 0 0,0-1 1 0 0,0 0 0 0 0,0 0-1 0 0,0 1 1 0 0,0-1 0 0 0,0 0-1 0 0,0 0 1 0 0,0 0 0 0 0,0 1-1 0 0,0-1 1 0 0,0 0 0 0 0,0 0-1 0 0,0 1 1 0 0,0-1 0 0 0,0 0-1 0 0,0 0 1 0 0,0 1 0 0 0,0-1-1 0 0,0 0 1 0 0,0 0 0 0 0,0 1-1 0 0,0-1 1 0 0,0 0 0 0 0,0 0-1 0 0,1 0 1 0 0,-1 1-1 0 0,0-1 1 0 0,0 0 0 0 0,1 0-1 0 0,11-13-1660 0 0,-6 2-2412 0 0,4-10 3748 0 0,-8 16 1279 0 0,1-3-386 0 0,9-22 47 0 0,-9 22 1545 0 0,-2 3-1878 0 0,2-25 748 0 0,-7 27-918 0 0,1 1-68 0 0,0 0-1 0 0,0 0 0 0 0,0 1 1 0 0,0-1-1 0 0,0 1 0 0 0,0 0 0 0 0,-1 0 1 0 0,1 0-1 0 0,0 0 0 0 0,-1 0 1 0 0,-4 0-1 0 0,-44 3 23 0 0,44-1-23 0 0,-9 0 10 0 0,-4 1-17 0 0,-1 0-1 0 0,-31 8 1 0 0,50-9 3 0 0,-1-1 1 0 0,1 1-1 0 0,0 0 1 0 0,0 0-1 0 0,0 1 1 0 0,0-1-1 0 0,0 0 1 0 0,0 1-1 0 0,0 0 1 0 0,0 0-1 0 0,0 0 1 0 0,1 0-1 0 0,-1 0 1 0 0,1 1-1 0 0,-1-1 1 0 0,1 1-1 0 0,0-1 1 0 0,0 1-1 0 0,0 0 1 0 0,1 0-1 0 0,-1 0 1 0 0,-2 6-1 0 0,3-2 200 0 0,15 16-97 0 0,130 193-34 0 0,-130-196-156 0 0,-8-9-486 0 0,20 32 235 0 0,-20-32 12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47.722"/>
    </inkml:context>
    <inkml:brush xml:id="br0">
      <inkml:brushProperty name="width" value="0.1" units="cm"/>
      <inkml:brushProperty name="height" value="0.1" units="cm"/>
    </inkml:brush>
  </inkml:definitions>
  <inkml:trace contextRef="#ctx0" brushRef="#br0">248 1881 5817 0 0,'-31'-37'330'0'0,"2"-1"0"0"0,1-2 0 0 0,3 0 0 0 0,1-2 0 0 0,1-1 0 0 0,-27-78 0 0 0,41 93-280 0 0,1-1 1 0 0,1 0-1 0 0,1-1 1 0 0,2 1-1 0 0,1-1 1 0 0,2-58-1 0 0,5 37-3 0 0,1 1 0 0 0,3-1 0 0 0,18-61-1 0 0,-8 53 73 0 0,3 2 0 0 0,2 1 0 0 0,2 0-1 0 0,3 2 1 0 0,3 1 0 0 0,1 2 0 0 0,3 1-1 0 0,2 1 1 0 0,45-44 0 0 0,-18 23 344 0 0,2 3-1 0 0,131-103 1 0 0,-180 158-454 0 0,0 0-1 0 0,1 1 1 0 0,0 0-1 0 0,1 2 1 0 0,0 0-1 0 0,1 2 1 0 0,-1 0-1 0 0,1 1 1 0 0,33-6-1 0 0,-53 12-5 0 0,1 0 0 0 0,-1 0 1 0 0,1-1-1 0 0,0 1 0 0 0,-1 0 0 0 0,1 0 0 0 0,-1 0 0 0 0,1 0 0 0 0,-1 0 0 0 0,1 0 0 0 0,-1 0 0 0 0,1 0 0 0 0,0 0 0 0 0,-1 0 0 0 0,1 0 0 0 0,-1 1 0 0 0,1-1 0 0 0,-1 0 0 0 0,1 0 0 0 0,-1 0 1 0 0,1 1-1 0 0,-1-1 0 0 0,1 0 0 0 0,-1 1 0 0 0,1-1 0 0 0,-1 0 0 0 0,0 1 0 0 0,1-1 0 0 0,-1 0 0 0 0,1 1 0 0 0,-1 0 0 0 0,0 0 5 0 0,0 0-1 0 0,0 0 0 0 0,0 0 1 0 0,-1 0-1 0 0,1 0 1 0 0,0 0-1 0 0,-1 0 1 0 0,1 0-1 0 0,-1 0 0 0 0,1 0 1 0 0,-1 0-1 0 0,0 0 1 0 0,1 0-1 0 0,-1-1 1 0 0,0 2-1 0 0,-38 34 130 0 0,35-32-145 0 0,1-1 9 0 0,1-2 2 0 0,1 1 1 0 0,-1-1-1 0 0,1 1 0 0 0,-1-1 1 0 0,0 0-1 0 0,1 0 0 0 0,-1 0 1 0 0,0 0-1 0 0,0 0 0 0 0,0 0 1 0 0,0-1-1 0 0,0 1 0 0 0,-2 0 1 0 0,8-25-1160 0 0,12-7-882 0 0,-4 9 461 0 0,-6 8 659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48.080"/>
    </inkml:context>
    <inkml:brush xml:id="br0">
      <inkml:brushProperty name="width" value="0.1" units="cm"/>
      <inkml:brushProperty name="height" value="0.1" units="cm"/>
    </inkml:brush>
  </inkml:definitions>
  <inkml:trace contextRef="#ctx0" brushRef="#br0">7 65 7069 0 0,'-6'-11'-7'0'0,"6"-21"349"0"0,0 11-315 0 0,23 23-45 0 0,1 2-4 0 0,0 1-1 0 0,0 1 0 0 0,43 17 0 0 0,-32-10 79 0 0,-33-13-33 0 0,-1 0 0 0 0,1 1 1 0 0,-1-1-1 0 0,1 1 0 0 0,-1-1 0 0 0,1 1 0 0 0,-1 0 1 0 0,0 0-1 0 0,1-1 0 0 0,-1 1 0 0 0,0 0 0 0 0,0 0 1 0 0,1 0-1 0 0,-1 0 0 0 0,0 1 0 0 0,1 1 0 0 0,-2-2 2 0 0,0 1 1 0 0,0-1-1 0 0,0 0 0 0 0,0 1 0 0 0,0-1 0 0 0,-1 0 0 0 0,1 0 0 0 0,0 1 1 0 0,-1-1-1 0 0,1 0 0 0 0,-1 0 0 0 0,1 0 0 0 0,-1 1 0 0 0,0-1 0 0 0,1 0 0 0 0,-1 0 1 0 0,0 0-1 0 0,0 0 0 0 0,0 0 0 0 0,-1 1 0 0 0,-13 14 72 0 0,-1-1 1 0 0,-23 17-1 0 0,19-16-104 0 0,-23 24 1 0 0,42-40-23 0 0,1 1 0 0 0,-1-1 0 0 0,1 1 0 0 0,-1 0 0 0 0,1-1 0 0 0,-1 1 0 0 0,1 0 0 0 0,-1-1 0 0 0,1 1 0 0 0,0 0 1 0 0,0 0-1 0 0,-1-1 0 0 0,1 1 0 0 0,0 0 0 0 0,0 0 0 0 0,0 0 0 0 0,0-1 0 0 0,0 3 0 0 0,0-3-3 0 0,0 1 0 0 0,0-1 0 0 0,0 0 0 0 0,1 1 0 0 0,-1-1 0 0 0,0 1 0 0 0,1-1 0 0 0,-1 0 0 0 0,0 0 0 0 0,1 1 0 0 0,-1-1-1 0 0,0 0 1 0 0,1 1 0 0 0,-1-1 0 0 0,0 0 0 0 0,1 0 0 0 0,-1 0 0 0 0,1 1 0 0 0,-1-1 0 0 0,1 0 0 0 0,-1 0 0 0 0,0 0 0 0 0,1 0 0 0 0,-1 0 0 0 0,1 0 0 0 0,-1 0 0 0 0,1 0 0 0 0,-1 0 0 0 0,1 0 0 0 0,-1 0 0 0 0,1 0-1 0 0,-1 0 1 0 0,0 0 0 0 0,1-1 0 0 0,8-1-602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7:32:49.007"/>
    </inkml:context>
    <inkml:brush xml:id="br0">
      <inkml:brushProperty name="width" value="0.1" units="cm"/>
      <inkml:brushProperty name="height" value="0.1" units="cm"/>
    </inkml:brush>
  </inkml:definitions>
  <inkml:trace contextRef="#ctx0" brushRef="#br0">347 201 3960 0 0,'10'-8'66'0'0,"0"-2"-1"0"0,-1 1 1 0 0,9-13-1 0 0,-14 17-28 0 0,-1-1 0 0 0,0 1-1 0 0,0-1 1 0 0,0 1 0 0 0,-1-1 0 0 0,0 0-1 0 0,0 0 1 0 0,-1 0 0 0 0,2-7 0 0 0,-2 7 86 0 0,-1 1 1 0 0,1 0-1 0 0,-1-1 1 0 0,0 1-1 0 0,-1 0 1 0 0,1 0-1 0 0,-1-1 1 0 0,0 1-1 0 0,-2-6 1 0 0,2 9-96 0 0,1 0 0 0 0,-1 1 0 0 0,0-1 0 0 0,0 0 0 0 0,0 1 0 0 0,0 0 0 0 0,0-1 0 0 0,0 1 0 0 0,0-1 0 0 0,-1 1 0 0 0,1 0 0 0 0,0 0 0 0 0,-1 0 1 0 0,1 0-1 0 0,-1 0 0 0 0,1 0 0 0 0,-1 0 0 0 0,0 0 0 0 0,1 1 0 0 0,-1-1 0 0 0,0 1 0 0 0,1-1 0 0 0,-1 1 0 0 0,0-1 0 0 0,0 1 0 0 0,0 0 0 0 0,1 0 0 0 0,-1 0 0 0 0,0 0 1 0 0,0 0-1 0 0,-2 1 0 0 0,-6 1 21 0 0,-1 0 0 0 0,1 1 0 0 0,0 1 0 0 0,0-1 0 0 0,0 2 0 0 0,1-1 0 0 0,-1 1 1 0 0,1 1-1 0 0,0 0 0 0 0,-12 10 0 0 0,-3 5 45 0 0,0 1 1 0 0,-24 29-1 0 0,42-43-35 0 0,0-1 0 0 0,0 1 0 0 0,1 0 0 0 0,0 1 0 0 0,0-1-1 0 0,1 1 1 0 0,0 0 0 0 0,1 0 0 0 0,0 0 0 0 0,-4 18 0 0 0,7-23-44 0 0,-1-1 0 0 0,1 0 0 0 0,0 1 0 0 0,0-1 0 0 0,0 0 0 0 0,1 1 0 0 0,-1-1 0 0 0,1 1 0 0 0,0-1 1 0 0,0 0-1 0 0,0 0 0 0 0,0 0 0 0 0,0 1 0 0 0,1-1 0 0 0,-1 0 0 0 0,1-1 0 0 0,0 1 0 0 0,0 0 0 0 0,0 0 0 0 0,0-1 0 0 0,1 1 0 0 0,-1-1 0 0 0,1 0 0 0 0,-1 0 1 0 0,1 0-1 0 0,0 0 0 0 0,0 0 0 0 0,0 0 0 0 0,0-1 0 0 0,0 0 0 0 0,0 1 0 0 0,0-1 0 0 0,7 1 0 0 0,4 1 9 0 0,1-1 0 0 0,0 0 0 0 0,0-1 0 0 0,0 0 0 0 0,0-2 0 0 0,0 0 0 0 0,0 0 0 0 0,0-2 0 0 0,0 1 0 0 0,0-2 0 0 0,-1 0 0 0 0,1-1 0 0 0,-1 0 0 0 0,-1-1 0 0 0,1-1 0 0 0,-1 0 0 0 0,19-14 0 0 0,-26 17-25 0 0,-1-1 0 0 0,0 1-1 0 0,-1-1 1 0 0,1 0 0 0 0,-1-1 0 0 0,0 1 0 0 0,0 0-1 0 0,-1-1 1 0 0,0 0 0 0 0,0 0 0 0 0,0 0-1 0 0,-1 0 1 0 0,1-1 0 0 0,-2 1 0 0 0,1-1-1 0 0,-1 1 1 0 0,0-1 0 0 0,0 1 0 0 0,0-1 0 0 0,-1 0-1 0 0,0 1 1 0 0,-2-14 0 0 0,0 13-9 0 0,1 0 1 0 0,-1-1-1 0 0,-1 1 1 0 0,1 0-1 0 0,-1 0 0 0 0,-1 0 1 0 0,1 0-1 0 0,-1 1 1 0 0,0-1-1 0 0,0 1 1 0 0,-1 0-1 0 0,0 1 0 0 0,0-1 1 0 0,0 1-1 0 0,-1 0 1 0 0,0 0-1 0 0,0 0 1 0 0,0 1-1 0 0,-1 0 0 0 0,-6-3 1 0 0,12 6-14 0 0,-1 0 1 0 0,0 0-1 0 0,1 1 0 0 0,-1-1 1 0 0,1 1-1 0 0,-1-1 1 0 0,0 1-1 0 0,1 0 0 0 0,-1-1 1 0 0,0 1-1 0 0,1 0 1 0 0,-1 0-1 0 0,0 0 1 0 0,0 0-1 0 0,1 1 0 0 0,-1-1 1 0 0,0 0-1 0 0,1 1 1 0 0,-1-1-1 0 0,1 1 0 0 0,-4 1 1 0 0,3 0-46 0 0,-1 0 1 0 0,1 0-1 0 0,0 0 1 0 0,0 0-1 0 0,0 0 1 0 0,0 1-1 0 0,0-1 1 0 0,0 0-1 0 0,1 1 0 0 0,-1 0 1 0 0,-1 4-1 0 0,0 2-163 0 0,-1 0-1 0 0,2 1 1 0 0,-1-1-1 0 0,1 1 1 0 0,1 0-1 0 0,-1 17 1 0 0,1-17 200 0 0,1 0 0 0 0,-2 0 0 0 0,1 0 0 0 0,-1 0 0 0 0,-1 0 0 0 0,0 0 0 0 0,0-1 0 0 0,-1 1 0 0 0,0-1 0 0 0,-1 0 0 0 0,0 0 0 0 0,-1 0 0 0 0,1-1 0 0 0,-1 1 0 0 0,-1-2 0 0 0,0 1 0 0 0,0-1 0 0 0,0 0 0 0 0,-1 0 0 0 0,-10 6 0 0 0,12-7 130 0 0,0 0 0 0 0,0 1 0 0 0,1 0 0 0 0,-1 0 0 0 0,1 0 0 0 0,1 1 0 0 0,0 0 0 0 0,0 0 0 0 0,0 0 0 0 0,1 0 0 0 0,-3 11 0 0 0,-20 40 281 0 0,2-11-292 0 0,-24 65 0 0 0,3-5-146 0 0,45-108 58 0 0,-3 7 17 0 0,0 0 0 0 0,0 0 1 0 0,-2 12-1 0 0,4-19-13 0 0,1 1 0 0 0,0 0 0 0 0,0-1 0 0 0,-1 1 0 0 0,1 0 0 0 0,0-1 0 0 0,0 1 0 0 0,0 0 0 0 0,0-1 0 0 0,0 1 0 0 0,0 0 0 0 0,0-1 0 0 0,0 1 0 0 0,0 0 0 0 0,0-1 0 0 0,0 1 0 0 0,1 0 0 0 0,-1-1 0 0 0,0 1 0 0 0,0 0-1 0 0,1-1 1 0 0,-1 1 0 0 0,0-1 0 0 0,1 1 0 0 0,-1 0 0 0 0,1-1 0 0 0,-1 1 0 0 0,0-1 0 0 0,1 1 0 0 0,-1-1 0 0 0,1 0 0 0 0,0 1 0 0 0,-1-1 0 0 0,1 1 0 0 0,-1-1 0 0 0,1 0 0 0 0,-1 0 0 0 0,1 1 0 0 0,0-1 0 0 0,-1 0 0 0 0,1 0 0 0 0,0 0 0 0 0,-1 0 0 0 0,1 1 0 0 0,0-1 0 0 0,-1 0 0 0 0,1 0 0 0 0,0 0 0 0 0,-1-1 0 0 0,1 1 0 0 0,0 0 0 0 0,1 0 0 0 0,56-11 61 0 0,-24 4-6 0 0,36-2 0 0 0,-58 9-59 0 0,1 0 1 0 0,0 0-1 0 0,-1 1 1 0 0,1 1-1 0 0,0 0 1 0 0,17 5-1 0 0,17 9-94 0 0,-23-7 88 0 0,1-1 1 0 0,35 6-1 0 0,-57-13 20 0 0,0-1 0 0 0,0 1 0 0 0,0-1 0 0 0,0 0 0 0 0,0 0 0 0 0,0 0 0 0 0,0 0 0 0 0,0-1 0 0 0,0 1 0 0 0,0-1 0 0 0,0 0 0 0 0,0 0 0 0 0,3-2 0 0 0,-4 2 12 0 0,-1 0-1 0 0,1 0 1 0 0,-1-1-1 0 0,1 1 1 0 0,-1-1-1 0 0,0 1 1 0 0,1-1-1 0 0,-1 0 1 0 0,0 1-1 0 0,0-1 1 0 0,0 0 0 0 0,-1 0-1 0 0,1 0 1 0 0,0 0-1 0 0,-1 0 1 0 0,1 1-1 0 0,-1-1 1 0 0,0 0-1 0 0,1 0 1 0 0,-1-4-1 0 0,1-18-3 0 0,-2-1 0 0 0,0 0-1 0 0,-1 0 1 0 0,-6-25 0 0 0,-28-95-78 0 0,28 111 44 0 0,5 22 43 0 0,0-1 0 0 0,0 1 1 0 0,-2 0-1 0 0,-9-21 1 0 0,13 32-31 0 0,1 0 1 0 0,-1 0-1 0 0,1 0 0 0 0,-1 0 1 0 0,0 1-1 0 0,0-1 1 0 0,1 0-1 0 0,-1 1 0 0 0,0-1 1 0 0,0 1-1 0 0,0-1 1 0 0,0 1-1 0 0,0-1 1 0 0,0 1-1 0 0,0-1 0 0 0,0 1 1 0 0,0 0-1 0 0,0 0 1 0 0,0-1-1 0 0,0 1 0 0 0,0 0 1 0 0,0 0-1 0 0,0 0 1 0 0,0 0-1 0 0,0 0 1 0 0,0 0-1 0 0,0 1 0 0 0,0-1 1 0 0,0 0-1 0 0,0 0 1 0 0,0 1-1 0 0,0-1 0 0 0,0 1 1 0 0,0-1-1 0 0,0 1 1 0 0,1-1-1 0 0,-1 1 0 0 0,0-1 1 0 0,0 1-1 0 0,0 0 1 0 0,1 0-1 0 0,-1-1 1 0 0,0 1-1 0 0,1 0 0 0 0,-1 0 1 0 0,1 0-1 0 0,-1 0 1 0 0,1-1-1 0 0,-1 1 0 0 0,1 0 1 0 0,-1 0-1 0 0,1 0 1 0 0,0 0-1 0 0,0 0 1 0 0,-1 0-1 0 0,1 0 0 0 0,0 2 1 0 0,8 2-1047 0 0,-4 1 464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32.586"/>
    </inkml:context>
    <inkml:brush xml:id="br0">
      <inkml:brushProperty name="width" value="0.1" units="cm"/>
      <inkml:brushProperty name="height" value="0.1" units="cm"/>
    </inkml:brush>
  </inkml:definitions>
  <inkml:trace contextRef="#ctx0" brushRef="#br0">34 128 7777 0 0,'-2'0'72'0'0,"0"0"0"0"0,0 0 0 0 0,1 0 1 0 0,-1-1-1 0 0,0 1 0 0 0,0-1 0 0 0,1 1 1 0 0,-1-1-1 0 0,0 0 0 0 0,1 1 0 0 0,-1-1 1 0 0,1 0-1 0 0,-1 0 0 0 0,-2-2 0 0 0,4 2-20 0 0,-1 1-1 0 0,1-1 0 0 0,-1 1 0 0 0,1-1 0 0 0,-1 0 0 0 0,1 1 1 0 0,0-1-1 0 0,-1 1 0 0 0,1-1 0 0 0,0 0 0 0 0,0 1 0 0 0,-1-1 1 0 0,1 0-1 0 0,0 1 0 0 0,0-1 0 0 0,0 0 0 0 0,0 0 0 0 0,0 1 0 0 0,0-1 1 0 0,0 0-1 0 0,0 1 0 0 0,0-1 0 0 0,0 0 0 0 0,0 1 0 0 0,1-1 1 0 0,-1 0-1 0 0,0 1 0 0 0,0-1 0 0 0,1 0 0 0 0,-1 1 0 0 0,1-1 1 0 0,-1 1-1 0 0,0-1 0 0 0,1 0 0 0 0,-1 1 0 0 0,1-1 0 0 0,-1 1 0 0 0,2-1 1 0 0,0-2-9 0 0,1 1-1 0 0,-1 0 1 0 0,1 0 0 0 0,0 0 0 0 0,0 0 0 0 0,0 0 0 0 0,0 1-1 0 0,0-1 1 0 0,0 1 0 0 0,0 0 0 0 0,0 0 0 0 0,1 0 0 0 0,-1 0-1 0 0,0 0 1 0 0,1 1 0 0 0,-1 0 0 0 0,0-1 0 0 0,1 1 0 0 0,-1 1 0 0 0,1-1-1 0 0,-1 0 1 0 0,0 1 0 0 0,1 0 0 0 0,-1-1 0 0 0,0 1 0 0 0,0 1-1 0 0,1-1 1 0 0,-1 0 0 0 0,0 1 0 0 0,0 0 0 0 0,-1-1 0 0 0,6 5 0 0 0,-2-1-7 0 0,1 0 0 0 0,-1 1 1 0 0,0 0-1 0 0,0 0 0 0 0,-1 0 1 0 0,0 0-1 0 0,0 1 1 0 0,0 0-1 0 0,-1 0 0 0 0,0 1 1 0 0,0-1-1 0 0,3 13 1 0 0,-4-11-25 0 0,-1 1 1 0 0,-1 0 0 0 0,0-1-1 0 0,0 1 1 0 0,-1 0 0 0 0,0 0-1 0 0,-1-1 1 0 0,0 1 0 0 0,-1 0-1 0 0,0-1 1 0 0,0 1 0 0 0,-1-1-1 0 0,0 0 1 0 0,-6 13 0 0 0,13-84 51 0 0,4 25-117 0 0,18-55 1 0 0,-20 74-3 0 0,2 0-1 0 0,0 1 1 0 0,1 0-1 0 0,0 1 1 0 0,12-16-1 0 0,-18 28-20 0 0,0 0 1 0 0,0 1-1 0 0,1 0 0 0 0,-1 0 1 0 0,1 0-1 0 0,5-3 0 0 0,-9 5 34 0 0,1 1 0 0 0,-1 0 1 0 0,1-1-1 0 0,-1 1 0 0 0,1 0 0 0 0,-1 0 0 0 0,1-1 0 0 0,0 1 0 0 0,-1 0 1 0 0,1 0-1 0 0,-1 0 0 0 0,1 0 0 0 0,0 0 0 0 0,-1 0 0 0 0,1 0 1 0 0,-1 0-1 0 0,1 0 0 0 0,0 0 0 0 0,-1 0 0 0 0,1 0 0 0 0,0 1 0 0 0,0 0-32 0 0,0-1-1 0 0,-1 1 0 0 0,1 0 0 0 0,-1 0 1 0 0,1-1-1 0 0,-1 1 0 0 0,1 0 0 0 0,-1 0 0 0 0,0 0 1 0 0,1-1-1 0 0,-1 1 0 0 0,0 0 0 0 0,0 0 1 0 0,0 0-1 0 0,1 0 0 0 0,-1 0 0 0 0,0 0 1 0 0,0 0-1 0 0,0-1 0 0 0,-1 2 0 0 0,5 12-1360 0 0,0-6 525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2T14:43:14.182"/>
    </inkml:context>
    <inkml:brush xml:id="br0">
      <inkml:brushProperty name="width" value="0.05" units="cm"/>
      <inkml:brushProperty name="height" value="0.05" units="cm"/>
    </inkml:brush>
  </inkml:definitions>
  <inkml:trace contextRef="#ctx0" brushRef="#br0">1 1 24575,'0'0'-8191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2T14:43:14.508"/>
    </inkml:context>
    <inkml:brush xml:id="br0">
      <inkml:brushProperty name="width" value="0.05" units="cm"/>
      <inkml:brushProperty name="height" value="0.05" units="cm"/>
    </inkml:brush>
  </inkml:definitions>
  <inkml:trace contextRef="#ctx0" brushRef="#br0">1 1 24575,'0'0'-8191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32.915"/>
    </inkml:context>
    <inkml:brush xml:id="br0">
      <inkml:brushProperty name="width" value="0.1" units="cm"/>
      <inkml:brushProperty name="height" value="0.1" units="cm"/>
    </inkml:brush>
  </inkml:definitions>
  <inkml:trace contextRef="#ctx0" brushRef="#br0">47 54 8229 0 0,'-2'-2'81'0'0,"0"1"0"0"0,0 0 1 0 0,1 0-1 0 0,-1-1 0 0 0,1 1 0 0 0,-1-1 1 0 0,1 1-1 0 0,-1-1 0 0 0,1 0 1 0 0,0 0-1 0 0,0 1 0 0 0,0-1 0 0 0,0 0 1 0 0,0 0-1 0 0,0 0 0 0 0,0-3 0 0 0,-11-17 2557 0 0,12 22-2614 0 0,0 0 0 0 0,0 1 0 0 0,0-1 0 0 0,0 0 0 0 0,0 0 0 0 0,0 1 0 0 0,0-1 0 0 0,0 0-1 0 0,0 0 1 0 0,0 1 0 0 0,0-1 0 0 0,0 0 0 0 0,0 0 0 0 0,0 1 0 0 0,0-1 0 0 0,0 0 0 0 0,0 0 0 0 0,0 1 0 0 0,-1-1 0 0 0,1 0 0 0 0,0 0 0 0 0,0 0 0 0 0,0 1 0 0 0,0-1 0 0 0,-1 0 0 0 0,1 0 0 0 0,0 0 0 0 0,0 0 0 0 0,0 1 0 0 0,-1-1 0 0 0,1 0 0 0 0,0 0 0 0 0,0 0 0 0 0,-1 0 0 0 0,1 0 0 0 0,0 0 0 0 0,0 0 0 0 0,-1 0 0 0 0,1 0-1 0 0,0 0 1 0 0,0 1 0 0 0,-1-1 0 0 0,1 0 0 0 0,0 0 0 0 0,0-1 0 0 0,-1 1 0 0 0,1 0 0 0 0,0 0 0 0 0,0 0 0 0 0,-1 0 0 0 0,1 0 0 0 0,0 0 0 0 0,0 0 0 0 0,0 0 0 0 0,-1 0 0 0 0,1-1 0 0 0,0 1 0 0 0,0 0 0 0 0,-1 0 0 0 0,1 0 0 0 0,0 0 0 0 0,0-1 0 0 0,0 1 0 0 0,0 0 0 0 0,-1 0 0 0 0,1 0 0 0 0,0-1 0 0 0,0 1 0 0 0,0 0-1 0 0,-1 20 169 0 0,7 14-161 0 0,-1-2-26 0 0,2 0 0 0 0,1 0-1 0 0,19 49 1 0 0,-26-78-153 0 0,1 0 0 0 0,0 0 0 0 0,0 0 0 0 0,0 0 0 0 0,0 0 0 0 0,0 0 0 0 0,0-1 0 0 0,1 1-1 0 0,5 4 1 0 0,-8-7 36 0 0,1 0 0 0 0,-1 1 0 0 0,1-1 0 0 0,0 0-1 0 0,-1 1 1 0 0,1-1 0 0 0,0 0 0 0 0,0 0-1 0 0,-1 1 1 0 0,1-1 0 0 0,0 0 0 0 0,0 0 0 0 0,-1 0-1 0 0,1 0 1 0 0,0 0 0 0 0,0 0 0 0 0,-1 0 0 0 0,1 0-1 0 0,1-1 1 0 0,-1 1-26 0 0,0-1 0 0 0,0 0 0 0 0,0 1 0 0 0,0-1 0 0 0,0 0 0 0 0,0 0 0 0 0,0 1 0 0 0,-1-1 0 0 0,1 0 1 0 0,0 0-1 0 0,0 0 0 0 0,-1 0 0 0 0,1 0 0 0 0,-1 0 0 0 0,1 0 0 0 0,0-3 0 0 0,3-5-861 0 0,0-4-54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33.242"/>
    </inkml:context>
    <inkml:brush xml:id="br0">
      <inkml:brushProperty name="width" value="0.1" units="cm"/>
      <inkml:brushProperty name="height" value="0.1" units="cm"/>
    </inkml:brush>
  </inkml:definitions>
  <inkml:trace contextRef="#ctx0" brushRef="#br0">88 218 6813 0 0,'-12'-35'-132'0'0,"4"2"188"0"0,0 4-68 0 0,-2-2 12 0 0,-1 6 52 0 0,3 5 16 0 0,0 3 16 0 0,2 3-4 0 0,2 7 124 0 0,-2 0-112 0 0,0 10-16 0 0,6 3-120 0 0,0 1-52 0 0,0 1 36 0 0,6 5-276 0 0,-6 2-80 0 0,2 3-352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33.955"/>
    </inkml:context>
    <inkml:brush xml:id="br0">
      <inkml:brushProperty name="width" value="0.1" units="cm"/>
      <inkml:brushProperty name="height" value="0.1" units="cm"/>
    </inkml:brush>
  </inkml:definitions>
  <inkml:trace contextRef="#ctx0" brushRef="#br0">41 849 7969 0 0,'-2'0'72'0'0,"0"-1"0"0"0,0 0 1 0 0,-1-1-1 0 0,1 1 0 0 0,0 0 0 0 0,0-1 1 0 0,0 1-1 0 0,1-1 0 0 0,-1 1 0 0 0,0-1 1 0 0,1 0-1 0 0,-1 0 0 0 0,1 0 0 0 0,-1 0 1 0 0,1 0-1 0 0,0 0 0 0 0,0 0 0 0 0,0-1 1 0 0,0 1-1 0 0,-1-3 0 0 0,1 0 251 0 0,-1 0 1 0 0,1 0-1 0 0,1 0 0 0 0,-1 0 0 0 0,1 0 0 0 0,-1-1 1 0 0,2-9-1 0 0,5-1 625 0 0,-2 13-427 0 0,-2 12-479 0 0,-1 12-45 0 0,1 0 0 0 0,6 22 0 0 0,1 9 16 0 0,-8-39-3 0 0,1 0 0 0 0,6 21 1 0 0,-7-31-8 0 0,1 1 0 0 0,-1-1 0 0 0,0 1 0 0 0,1-1-1 0 0,0 0 1 0 0,0 0 0 0 0,0 0 0 0 0,0 0 0 0 0,1 0 0 0 0,-1 0 0 0 0,1 0 0 0 0,-1-1 0 0 0,7 5 0 0 0,-8-7-4 0 0,0 0 1 0 0,0 0 0 0 0,0 1-1 0 0,0-1 1 0 0,0 0 0 0 0,0 0-1 0 0,0 0 1 0 0,0-1 0 0 0,0 1 0 0 0,0 0-1 0 0,0 0 1 0 0,0 0 0 0 0,0-1-1 0 0,0 1 1 0 0,0-1 0 0 0,0 1-1 0 0,0 0 1 0 0,0-1 0 0 0,0 0 0 0 0,0 1-1 0 0,0-1 1 0 0,0 0 0 0 0,-1 1-1 0 0,1-1 1 0 0,0 0 0 0 0,0 0-1 0 0,-1 0 1 0 0,1 1 0 0 0,-1-1 0 0 0,1 0-1 0 0,0-2 1 0 0,18-31-215 0 0,-9 10 157 0 0,-1 0 0 0 0,-1-1 1 0 0,-1 0-1 0 0,-2 0 0 0 0,0-1 0 0 0,-2 1 1 0 0,1-43-1 0 0,-3 29-47 0 0,0 14-553 0 0,-5-42 1 0 0,2 59-182 0 0,0 11-79 0 0,2 14-320 0 0,7 6 282 0 0,14 36 0 0 0,-12-37 820 0 0,-5-11 209 0 0,0 0 1 0 0,1-1 0 0 0,1 1 0 0 0,9 15-1 0 0,-15-28-14 0 0,-1 1 0 0 0,1 0 0 0 0,-1 0 0 0 0,1 0 0 0 0,0-1 0 0 0,0 1 0 0 0,-1 0 0 0 0,1 0 0 0 0,0-1 0 0 0,0 1 0 0 0,0 0 0 0 0,1 0 0 0 0,-1-1 0 0 0,0 1 0 0 0,0 0 0 0 0,1 0 0 0 0,-1 0 0 0 0,0-1 0 0 0,1 1 0 0 0,-1 0 0 0 0,1 0-1 0 0,0 0 1 0 0,-1 0 0 0 0,1 0 0 0 0,0 0 0 0 0,0 0 0 0 0,0 0 0 0 0,-1 0 0 0 0,3-1 0 0 0,1-2 68 0 0,-1 0 0 0 0,1 1 0 0 0,0 0 0 0 0,0 0-1 0 0,0 0 1 0 0,8-4 0 0 0,-2 3 38 0 0,-1 1-1 0 0,1 1 1 0 0,-1 0-1 0 0,1 0 1 0 0,13 1-1 0 0,-16 0-111 0 0,1 1 0 0 0,0-1 0 0 0,-1 0-1 0 0,0-1 1 0 0,1 0 0 0 0,-1 0 0 0 0,0 0-1 0 0,0-1 1 0 0,0 0 0 0 0,7-4 0 0 0,-11 4-51 0 0,0 1 1 0 0,-1-1 0 0 0,0 0 0 0 0,1 1 0 0 0,-1-1-1 0 0,0 0 1 0 0,0 0 0 0 0,-1 0 0 0 0,1-1 0 0 0,-1 1-1 0 0,0 0 1 0 0,1-1 0 0 0,-1 1 0 0 0,-1-1-1 0 0,1 1 1 0 0,0-1 0 0 0,-1 1 0 0 0,0-6 0 0 0,0-4 81 0 0,0 0 1 0 0,-1 1-1 0 0,-5-24 1 0 0,4 29-35 0 0,0 0-1 0 0,0 1 1 0 0,-1-1 0 0 0,0 1 0 0 0,0 0-1 0 0,0 0 1 0 0,-9-11 0 0 0,11 16-53 0 0,0-1 1 0 0,-1 0 0 0 0,1 0-1 0 0,-1 0 1 0 0,1 1-1 0 0,-1-1 1 0 0,0 1 0 0 0,1-1-1 0 0,-1 1 1 0 0,0 0 0 0 0,0-1-1 0 0,0 1 1 0 0,0 0-1 0 0,0 0 1 0 0,0 1 0 0 0,-1-1-1 0 0,1 0 1 0 0,0 1-1 0 0,0-1 1 0 0,-1 1 0 0 0,1 0-1 0 0,0 0 1 0 0,0 0 0 0 0,-1 0-1 0 0,1 0 1 0 0,-4 1-1 0 0,2 0-3 0 0,1 1-1 0 0,0 0 0 0 0,0 0 1 0 0,0 1-1 0 0,0-1 1 0 0,0 0-1 0 0,0 1 0 0 0,0 0 1 0 0,1 0-1 0 0,-1 0 0 0 0,1 0 1 0 0,0 0-1 0 0,0 0 0 0 0,-2 6 1 0 0,-1 0 17 0 0,1 1 1 0 0,0 0 0 0 0,-5 19-1 0 0,7-18 31 0 0,0 0 1 0 0,1 1-1 0 0,1-1 1 0 0,-1 0-1 0 0,2 0 1 0 0,0 1-1 0 0,0-1 0 0 0,1 0 1 0 0,0 0-1 0 0,1 0 1 0 0,8 20-1 0 0,-10-27-81 0 0,1 0-1 0 0,0 0 1 0 0,0 0-1 0 0,0 0 1 0 0,1 0 0 0 0,-1 0-1 0 0,1-1 1 0 0,0 1-1 0 0,0-1 1 0 0,1 0-1 0 0,-1 0 1 0 0,0 0 0 0 0,1 0-1 0 0,0-1 1 0 0,0 1-1 0 0,0-1 1 0 0,0 0 0 0 0,0 0-1 0 0,0 0 1 0 0,0-1-1 0 0,1 0 1 0 0,-1 1 0 0 0,1-1-1 0 0,-1-1 1 0 0,1 1-1 0 0,-1-1 1 0 0,1 0 0 0 0,-1 0-1 0 0,1 0 1 0 0,-1 0-1 0 0,9-3 1 0 0,-4 1-241 0 0,-1-1 0 0 0,1 1 0 0 0,-1-2 1 0 0,0 1-1 0 0,0-1 0 0 0,-1-1 0 0 0,1 1 0 0 0,-1-1 0 0 0,0-1 1 0 0,0 1-1 0 0,0-1 0 0 0,-1 0 0 0 0,9-12 0 0 0,-10 12 219 0 0,0 0 1 0 0,-1-1-1 0 0,0 1 0 0 0,0-1 0 0 0,-1 0 0 0 0,1 0 1 0 0,-2 0-1 0 0,1-1 0 0 0,-1 1 0 0 0,0-1 1 0 0,-1 1-1 0 0,0-1 0 0 0,0 0 0 0 0,0 0 0 0 0,-2-13 1 0 0,-3-6 265 0 0,-8-29 0 0 0,7 41-116 0 0,1 0-1 0 0,1 0 0 0 0,0 0 1 0 0,2-1-1 0 0,-1 1 0 0 0,2-1 1 0 0,2-27-1 0 0,-2 42-80 0 0,0 0 0 0 0,0 1 1 0 0,0-1-1 0 0,0 0 0 0 0,0 0 0 0 0,0 0 1 0 0,1 0-1 0 0,-1 0 0 0 0,0 0 0 0 0,0 1 1 0 0,1-1-1 0 0,-1 0 0 0 0,1 0 0 0 0,-1 0 1 0 0,1 1-1 0 0,-1-1 0 0 0,1 0 0 0 0,-1 0 1 0 0,1 1-1 0 0,0-1 0 0 0,-1 1 0 0 0,1-1 1 0 0,0 0-1 0 0,-1 1 0 0 0,1 0 0 0 0,0-1 1 0 0,0 1-1 0 0,0-1 0 0 0,-1 1 0 0 0,1 0 1 0 0,0-1-1 0 0,0 1 0 0 0,0 0 0 0 0,0 0 1 0 0,0 0-1 0 0,0 0 0 0 0,-1 0 0 0 0,1 0 1 0 0,0 0-1 0 0,0 0 0 0 0,0 0 0 0 0,0 0 1 0 0,0 0-1 0 0,0 1 0 0 0,0-1 0 0 0,-1 0 1 0 0,1 1-1 0 0,0-1 0 0 0,0 0 0 0 0,0 1 1 0 0,-1-1-1 0 0,1 1 0 0 0,0-1 0 0 0,0 2 1 0 0,5 2 49 0 0,0 0 1 0 0,-1 1 0 0 0,1 0-1 0 0,-1 0 1 0 0,7 9-1 0 0,-2 0 77 0 0,-1 1 0 0 0,0 0 0 0 0,-2 0 0 0 0,9 22 0 0 0,19 68 296 0 0,-28-82-391 0 0,-2 5 10 0 0,-5-27-47 0 0,1 0 0 0 0,-1 0 1 0 0,0 1-1 0 0,0-1 1 0 0,0 0-1 0 0,0 0 0 0 0,0 0 1 0 0,-1 0-1 0 0,1 0 1 0 0,0 1-1 0 0,-1-1 1 0 0,1 0-1 0 0,0 0 0 0 0,-1 0 1 0 0,1 0-1 0 0,-1 0 1 0 0,0 0-1 0 0,1 0 0 0 0,-1 0 1 0 0,-1 1-1 0 0,2-2-2 0 0,-1 0 0 0 0,0 0 1 0 0,1 0-1 0 0,-1 0 0 0 0,1 0 0 0 0,-1-1 0 0 0,1 1 0 0 0,-1 0 0 0 0,1 0 0 0 0,-1 0 0 0 0,1-1 1 0 0,-1 1-1 0 0,1 0 0 0 0,-1-1 0 0 0,1 1 0 0 0,-1 0 0 0 0,1-1 0 0 0,-1 1 0 0 0,1-1 0 0 0,0 1 1 0 0,-1-1-1 0 0,1 1 0 0 0,0-1 0 0 0,0 1 0 0 0,-1-1 0 0 0,1 1 0 0 0,0-1 0 0 0,0 1 1 0 0,0-1-1 0 0,-1 1 0 0 0,1-1 0 0 0,0 0 0 0 0,0 0 0 0 0,-7-22-47 0 0,7 22 44 0 0,-3-17-34 0 0,0-1 1 0 0,1-1-1 0 0,1 1 0 0 0,1 0 1 0 0,1 0-1 0 0,4-29 0 0 0,30-113 96 0 0,-32 151-48 0 0,-2 6-5 0 0,31-110 268 0 0,-26 96-165 0 0,1 0-1 0 0,0 1 1 0 0,2 0 0 0 0,11-19 0 0 0,-19 35-97 0 0,0-1 1 0 0,0 1-1 0 0,1-1 1 0 0,-1 1-1 0 0,0-1 1 0 0,0 1-1 0 0,1-1 1 0 0,-1 1-1 0 0,1 0 0 0 0,-1 0 1 0 0,1 0-1 0 0,0 0 1 0 0,-1 0-1 0 0,1 0 1 0 0,0 0-1 0 0,2 0 1 0 0,-3 1-4 0 0,0 0 0 0 0,0 0 0 0 0,1 0 0 0 0,-1 0 1 0 0,0 0-1 0 0,0 0 0 0 0,0 1 0 0 0,1-1 1 0 0,-1 0-1 0 0,0 1 0 0 0,0-1 0 0 0,0 1 1 0 0,0-1-1 0 0,0 1 0 0 0,0-1 0 0 0,0 1 0 0 0,0 0 1 0 0,0 0-1 0 0,1 0 0 0 0,2 4-4 0 0,0 0-1 0 0,-1-1 1 0 0,1 1-1 0 0,-1 0 1 0 0,0 1-1 0 0,-1-1 1 0 0,1 0-1 0 0,2 12 1 0 0,-1-4-248 0 0,-1 0 1 0 0,-1 1-1 0 0,0 0 1 0 0,-1 25-1 0 0,-1-9-619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5:04:09.701"/>
    </inkml:context>
    <inkml:brush xml:id="br0">
      <inkml:brushProperty name="width" value="0.1" units="cm"/>
      <inkml:brushProperty name="height" value="0.1" units="cm"/>
    </inkml:brush>
  </inkml:definitions>
  <inkml:trace contextRef="#ctx0" brushRef="#br0">113 23 5665 0 0,'-24'-23'1813'0'0,"4"62"-1303"0"0,10-22-326 0 0,1 0 0 0 0,1 1-1 0 0,1-1 1 0 0,0 1 0 0 0,1 1-1 0 0,1-1 1 0 0,1 1 0 0 0,0 0 0 0 0,0 20-1 0 0,0 27 486 0 0,6 84-1 0 0,0-109-461 0 0,12 476 1797 0 0,-14-459-1791 0 0,3 0-1 0 0,3-1 1 0 0,13 61 0 0 0,-13-96-131 0 0,0 0-1 0 0,1 0 0 0 0,2 0 0 0 0,0-1 0 0 0,1-1 0 0 0,1 1 0 0 0,1-2 0 0 0,1 1 0 0 0,0-2 1 0 0,27 29-1 0 0,3-9 59 0 0,1-1 0 0 0,2-3 0 0 0,71 41 0 0 0,-49-32-92 0 0,-49-33-327 0 0,-1 0-1 0 0,1-2 1 0 0,1 0-1 0 0,0-2 0 0 0,0 0 1 0 0,0-1-1 0 0,38 5 1 0 0,-28-8-1037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36.362"/>
    </inkml:context>
    <inkml:brush xml:id="br0">
      <inkml:brushProperty name="width" value="0.1" units="cm"/>
      <inkml:brushProperty name="height" value="0.1" units="cm"/>
    </inkml:brush>
  </inkml:definitions>
  <inkml:trace contextRef="#ctx0" brushRef="#br0">190 327 6345 0 0,'6'-58'1581'0'0,"1"1"481"0"0,-5 48-1572 0 0,0 0 0 0 0,-1 0 0 0 0,0-1 0 0 0,-1 1 0 0 0,0-17 1 0 0,-4 18 553 0 0,-1 14-534 0 0,-3 14-126 0 0,8-18-306 0 0,-18 60 684 0 0,-14 100 1 0 0,5-19-464 0 0,-33 160 28 0 0,50-246-971 0 0,2 0 0 0 0,3 1 0 0 0,3 95 1 0 0,3-152 459 0 0,-1 1 0 0 0,0 0 0 0 0,0 0 0 0 0,0 0 0 0 0,0 0 0 0 0,0 0 0 0 0,0 0 0 0 0,0 0 1 0 0,-1 0-1 0 0,1-1 0 0 0,-2 4 0 0 0,-4-7-1239 0 0,-5-13 647 0 0,10 12 811 0 0,-1 1 0 0 0,1-1 0 0 0,0 0 0 0 0,0 0 0 0 0,0 1 0 0 0,0-1 0 0 0,0 0 0 0 0,1 0 0 0 0,-1 0 0 0 0,1 0 0 0 0,0 0 0 0 0,0 0 0 0 0,0 0 0 0 0,0 0 0 0 0,0 0-1 0 0,1 0 1 0 0,-1 0 0 0 0,1 0 0 0 0,0 0 0 0 0,0 0 0 0 0,0 0 0 0 0,0 0 0 0 0,1 1 0 0 0,-1-1 0 0 0,1 1 0 0 0,-1-1 0 0 0,1 1 0 0 0,0-1 0 0 0,0 1 0 0 0,0 0 0 0 0,0 0 0 0 0,1 0 0 0 0,-1 0 0 0 0,0 0 0 0 0,1 0 0 0 0,-1 1 0 0 0,1-1 0 0 0,0 1 0 0 0,0 0 0 0 0,-1 0 0 0 0,1 0 0 0 0,0 0 0 0 0,4-1 0 0 0,33 0 344 0 0,-1 1 0 0 0,59 6 1 0 0,0 0-28 0 0,600-25 1420 0 0,-249-42-322 0 0,-419 58-1281 0 0,-24 4 1287 0 0,-30-7-1369 0 0,17 5-87 0 0,1 1-62 0 0,-3-4-16 0 0,-29-12 23 0 0,28 12-34 0 0,9-8-96 0 0,-1-14 161 0 0,2 0 0 0 0,1 0 0 0 0,0 1 0 0 0,3-1 0 0 0,12-52 0 0 0,-11 56 13 0 0,-1 5-4 0 0,0 0 0 0 0,14-34 1 0 0,-6 18-3 0 0,26-148-42 0 0,-29 127 53 0 0,2 1 1 0 0,20-59 0 0 0,-26 99-5 0 0,1 1 1 0 0,0-1 0 0 0,1 1-1 0 0,0 0 1 0 0,1 1 0 0 0,0-1-1 0 0,1 1 1 0 0,1 1 0 0 0,-1 0-1 0 0,2 1 1 0 0,14-13 0 0 0,-13 16-59 0 0,-12 10 274 0 0,-2-1-178 0 0,1-1 1 0 0,-1 0-1 0 0,0 0 1 0 0,1 0-1 0 0,-1 0 0 0 0,0 0 1 0 0,0-1-1 0 0,1 1 1 0 0,-1 0-1 0 0,0-1 0 0 0,0 1 1 0 0,0-1-1 0 0,-2 0 1 0 0,-262 10 78 0 0,148-7-135 0 0,-655 52 23 0 0,766-54 2 0 0,4-1-55 0 0,-1 0-1 0 0,0 0 1 0 0,1 1 0 0 0,-1-1 0 0 0,0 1-1 0 0,1 0 1 0 0,-1 0 0 0 0,-5 3-1 0 0,43-1-2516 0 0,40 5-1815 0 0,-51-7 2960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37.216"/>
    </inkml:context>
    <inkml:brush xml:id="br0">
      <inkml:brushProperty name="width" value="0.1" units="cm"/>
      <inkml:brushProperty name="height" value="0.1" units="cm"/>
    </inkml:brush>
  </inkml:definitions>
  <inkml:trace contextRef="#ctx0" brushRef="#br0">115 309 7165 0 0,'0'0'30'0'0,"-1"1"0"0"0,1-1 0 0 0,0 0 0 0 0,0 1 0 0 0,0-1 0 0 0,-1 0 1 0 0,1 0-1 0 0,0 1 0 0 0,0-1 0 0 0,-1 0 0 0 0,1 0 0 0 0,0 0 0 0 0,0 1 1 0 0,-1-1-1 0 0,1 0 0 0 0,0 0 0 0 0,-1 0 0 0 0,1 0 0 0 0,0 0 0 0 0,-1 0 1 0 0,1 0-1 0 0,0 1 0 0 0,-1-1 0 0 0,1 0 0 0 0,0 0 0 0 0,-1 0 0 0 0,1 0 1 0 0,0 0-1 0 0,-1-1 0 0 0,1 1 0 0 0,0 0 0 0 0,0 0 0 0 0,-1 0 0 0 0,1 0 1 0 0,0 0-1 0 0,-1 0 0 0 0,1 0 0 0 0,0-1 0 0 0,-1 1 0 0 0,1 0 0 0 0,0 0 1 0 0,0 0-1 0 0,-1-1 0 0 0,1 1 0 0 0,0-1 0 0 0,-22-10 2433 0 0,16 7-1152 0 0,5 4-1028 0 0,-1-1 0 0 0,1 0 0 0 0,0 0 1 0 0,-1 0-1 0 0,1 0 0 0 0,0 0 0 0 0,0 0 0 0 0,-1-1 0 0 0,1 1 0 0 0,0 0 0 0 0,0 0 0 0 0,1-1 0 0 0,-1 1 0 0 0,-1-4 1 0 0,3 14-287 0 0,1 0 1 0 0,-1-1 0 0 0,0 1-1 0 0,-1 0 1 0 0,0-1 0 0 0,-2 17-1 0 0,1-8 34 0 0,-7 168 51 0 0,8-184-80 0 0,0-1 1 0 0,0 1 0 0 0,1 0 0 0 0,-1-1 0 0 0,0 1 0 0 0,0-1 0 0 0,0 1 0 0 0,0-1-1 0 0,0 1 1 0 0,0-1 0 0 0,0 1 0 0 0,0-1 0 0 0,0 1 0 0 0,0 0 0 0 0,-1-1 0 0 0,1 1-1 0 0,0-1 1 0 0,0 1 0 0 0,0-1 0 0 0,-1 1 0 0 0,1-1 0 0 0,0 1 0 0 0,0-1 0 0 0,-1 0-1 0 0,1 1 1 0 0,-1-1 0 0 0,1 1 0 0 0,-1 0 0 0 0,-7-14-29 0 0,-6-28-152 0 0,6 9 74 0 0,2 0 0 0 0,2-1-1 0 0,0 1 1 0 0,3-1 0 0 0,0 0 0 0 0,2 0 0 0 0,2 0 0 0 0,1 0 0 0 0,1 1 0 0 0,16-51-1 0 0,-18 74 62 0 0,1-1 0 0 0,0 1 0 0 0,0-1 0 0 0,1 1-1 0 0,12-16 1 0 0,-16 22 29 0 0,1 1 1 0 0,0-1-1 0 0,1 1 0 0 0,-1-1 0 0 0,0 1 0 0 0,1 0 0 0 0,-1 0 0 0 0,1 0 0 0 0,-1 0 0 0 0,1 1 0 0 0,0-1 1 0 0,0 1-1 0 0,0-1 0 0 0,0 1 0 0 0,0 0 0 0 0,0 0 0 0 0,0 0 0 0 0,0 1 0 0 0,1-1 0 0 0,-1 1 0 0 0,0 0 1 0 0,6 0-1 0 0,-7 1 0 0 0,1 0 1 0 0,0 0 0 0 0,0 0 0 0 0,-1 0 0 0 0,1 0-1 0 0,-1 1 1 0 0,1 0 0 0 0,-1-1 0 0 0,0 1-1 0 0,0 0 1 0 0,0 0 0 0 0,0 0 0 0 0,0 0-1 0 0,0 1 1 0 0,0-1 0 0 0,0 0 0 0 0,-1 1 0 0 0,0-1-1 0 0,1 1 1 0 0,-1 0 0 0 0,0-1 0 0 0,0 1-1 0 0,0 0 1 0 0,-1 0 0 0 0,2 4 0 0 0,0 3-30 0 0,-1 0 0 0 0,0-1 0 0 0,0 1 1 0 0,0 0-1 0 0,-2 0 0 0 0,0 13 0 0 0,-2-1-1 0 0,-1 0-1 0 0,-1 0 1 0 0,0-1 0 0 0,-2 1-1 0 0,-1-1 1 0 0,0-1-1 0 0,-1 1 1 0 0,-13 19-1 0 0,7-17 30 0 0,-1-1 0 0 0,-1 0 0 0 0,-36 35 0 0 0,56-59 22 0 0,-1 0 1 0 0,1 1-1 0 0,0 0 0 0 0,0-1 0 0 0,-1 1 0 0 0,1 0 1 0 0,0 0-1 0 0,0 1 0 0 0,0-1 0 0 0,0 1 1 0 0,0-1-1 0 0,6 1 0 0 0,0 0-6 0 0,0 0 0 0 0,0 1 0 0 0,12 2 0 0 0,-13-1 1 0 0,-1 0 0 0 0,1 1 0 0 0,-1-1 1 0 0,1 2-1 0 0,-1-1 0 0 0,0 1 0 0 0,0 0 1 0 0,-1 1-1 0 0,12 9 0 0 0,0 3 1 0 0,28 35 1 0 0,-23-24-10 0 0,-7-16-216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37.557"/>
    </inkml:context>
    <inkml:brush xml:id="br0">
      <inkml:brushProperty name="width" value="0.1" units="cm"/>
      <inkml:brushProperty name="height" value="0.1" units="cm"/>
    </inkml:brush>
  </inkml:definitions>
  <inkml:trace contextRef="#ctx0" brushRef="#br0">67 308 7841 0 0,'0'-8'192'0'0,"0"-23"31"0"0,0 23 2333 0 0,-5-2-2111 0 0,-17-31-74 0 0,17 31 543 0 0,9 7-860 0 0,48-23-56 0 0,-40 21-5 0 0,-1 0 1 0 0,1-1-1 0 0,-1-1 1 0 0,0 0-1 0 0,15-13 0 0 0,-24 18 7 0 0,0 0-1 0 0,0 0 0 0 0,0 0 0 0 0,0 0 0 0 0,0-1 0 0 0,-1 1 0 0 0,1-1 0 0 0,-1 1 1 0 0,1-1-1 0 0,-1 1 0 0 0,0-1 0 0 0,0 0 0 0 0,-1 0 0 0 0,1 0 0 0 0,0 0 0 0 0,-1 1 1 0 0,0-1-1 0 0,1 0 0 0 0,-1 0 0 0 0,0 0 0 0 0,-1 0 0 0 0,1 0 0 0 0,0 0 0 0 0,-1 0 1 0 0,0 0-1 0 0,0 1 0 0 0,1-1 0 0 0,-2 0 0 0 0,1 0 0 0 0,0 1 0 0 0,0-1 0 0 0,-1 1 1 0 0,0-1-1 0 0,1 1 0 0 0,-1 0 0 0 0,0 0 0 0 0,0-1 0 0 0,0 1 0 0 0,-1 0 0 0 0,1 1 1 0 0,0-1-1 0 0,-1 0 0 0 0,1 1 0 0 0,-1-1 0 0 0,1 1 0 0 0,-1 0 0 0 0,-3-1 0 0 0,3 1-2 0 0,0 0 0 0 0,0 0 0 0 0,0 0 0 0 0,0 0 0 0 0,0 1 0 0 0,0 0 0 0 0,0-1 0 0 0,0 1 0 0 0,0 0 0 0 0,0 0 0 0 0,0 1 0 0 0,0-1 0 0 0,0 1 0 0 0,0-1 0 0 0,0 1 0 0 0,-5 2 0 0 0,4-1 0 0 0,-1 1 1 0 0,1 0-1 0 0,0-1 1 0 0,0 1-1 0 0,0 1 1 0 0,0-1-1 0 0,1 1 1 0 0,-1-1 0 0 0,-3 7-1 0 0,0-1 5 0 0,1 1 0 0 0,0 0 0 0 0,1 0 1 0 0,0 0-1 0 0,1 1 0 0 0,0-1 0 0 0,0 1 0 0 0,-2 14 0 0 0,5-16 2 0 0,0 0 0 0 0,0 0 1 0 0,0 0-1 0 0,1 0 0 0 0,1-1 0 0 0,0 1 0 0 0,0 0 0 0 0,0 0 0 0 0,1 0 1 0 0,1-1-1 0 0,5 16 0 0 0,-6-20-109 0 0,0 0-1 0 0,1 0 1 0 0,0 0 0 0 0,-1 0-1 0 0,1 0 1 0 0,1 0 0 0 0,-1-1-1 0 0,0 1 1 0 0,1-1 0 0 0,0 0 0 0 0,-1 0-1 0 0,1 0 1 0 0,1-1 0 0 0,-1 0-1 0 0,0 1 1 0 0,0-1 0 0 0,1-1-1 0 0,-1 1 1 0 0,1-1 0 0 0,0 0-1 0 0,-1 0 1 0 0,1 0 0 0 0,7 0 0 0 0,-6-1-204 0 0,-1 0 1 0 0,1-1 0 0 0,0 0 0 0 0,8-2 0 0 0,-9 2 59 0 0,17-4-838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37.915"/>
    </inkml:context>
    <inkml:brush xml:id="br0">
      <inkml:brushProperty name="width" value="0.1" units="cm"/>
      <inkml:brushProperty name="height" value="0.1" units="cm"/>
    </inkml:brush>
  </inkml:definitions>
  <inkml:trace contextRef="#ctx0" brushRef="#br0">150 219 7101 0 0,'-62'-63'1014'0'0,"61"68"-895"0"0,1 1 1 0 0,0-1-1 0 0,0 0 0 0 0,0 0 0 0 0,2 7 0 0 0,-1-1 30 0 0,4 73 1298 0 0,-10 139-1 0 0,5-216-1410 0 0,13-314-738 0 0,-13 293 702 0 0,1 0 1 0 0,1-1-1 0 0,7-26 0 0 0,-5 28 3 0 0,-1 2-5 0 0,1 0 1 0 0,0 1-1 0 0,0-1 1 0 0,1 1-1 0 0,8-12 1 0 0,-11 19 0 0 0,0 0 0 0 0,-1 0 0 0 0,1 1 0 0 0,0-1 0 0 0,0 1 0 0 0,1 0 0 0 0,-1 0 0 0 0,0 0 0 0 0,1 0 0 0 0,-1 0 0 0 0,1 0 0 0 0,0 0 1 0 0,0 1-1 0 0,-1-1 0 0 0,1 1 0 0 0,0 0 0 0 0,0 0 0 0 0,0 0 0 0 0,0 0 0 0 0,1 1 0 0 0,-1-1 0 0 0,0 1 0 0 0,5 0 0 0 0,-6 0 24 0 0,-1 1-1 0 0,1 0 1 0 0,0 0-1 0 0,0 0 1 0 0,0 0 0 0 0,-1 0-1 0 0,1 0 1 0 0,-1 0-1 0 0,1 1 1 0 0,-1-1-1 0 0,1 0 1 0 0,-1 1-1 0 0,0-1 1 0 0,1 1-1 0 0,-1 0 1 0 0,0-1-1 0 0,0 1 1 0 0,0 0-1 0 0,0 0 1 0 0,-1-1 0 0 0,1 1-1 0 0,0 0 1 0 0,-1 0-1 0 0,1 0 1 0 0,-1 0-1 0 0,0 0 1 0 0,0 4-1 0 0,2 7 283 0 0,-1 1-1 0 0,-1 23 0 0 0,-1-35-253 0 0,1 13 141 0 0,-2-1-1 0 0,0 0 1 0 0,0 0-1 0 0,-1-1 1 0 0,-1 1-1 0 0,-1-1 0 0 0,-5 14 1 0 0,6-19-195 0 0,-1 1 0 0 0,1-1 0 0 0,-1-1 0 0 0,-1 1 0 0 0,0-1 0 0 0,0 1 0 0 0,0-2 0 0 0,-1 1 0 0 0,0-1 0 0 0,0 0 0 0 0,-13 8 0 0 0,-14 6-1203 0 0,-37 14-1 0 0,35-18-304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38.796"/>
    </inkml:context>
    <inkml:brush xml:id="br0">
      <inkml:brushProperty name="width" value="0.1" units="cm"/>
      <inkml:brushProperty name="height" value="0.1" units="cm"/>
    </inkml:brush>
  </inkml:definitions>
  <inkml:trace contextRef="#ctx0" brushRef="#br0">620 85 8265 0 0,'0'-13'-215'0'0,"-1"9"416"0"0,1 0 1 0 0,-1 0 0 0 0,1 0-1 0 0,0 0 1 0 0,1 0-1 0 0,-1 0 1 0 0,1 0-1 0 0,0 0 1 0 0,0 0 0 0 0,0 0-1 0 0,0 0 1 0 0,4-7-1 0 0,9-1 905 0 0,-8 11-408 0 0,-7 10-7 0 0,-87 238 1874 0 0,30-91-1746 0 0,-90 244 1058 0 0,-25-11 458 0 0,139-323-1884 0 0,3-8-165 0 0,3 0 0 0 0,2 2 0 0 0,-20 70-1 0 0,44-121-331 0 0,-10 36 202 0 0,10-32-266 0 0,7-20-408 0 0,2-12-736 0 0,-1-1 1 0 0,-1 0-1 0 0,-1 0 0 0 0,3-28 1 0 0,-7 39 110 0 0,0-1 1 0 0,0 1-1 0 0,-1-1 1 0 0,-1 1-1 0 0,-2-12 0 0 0,2 13-261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39.124"/>
    </inkml:context>
    <inkml:brush xml:id="br0">
      <inkml:brushProperty name="width" value="0.1" units="cm"/>
      <inkml:brushProperty name="height" value="0.1" units="cm"/>
    </inkml:brush>
  </inkml:definitions>
  <inkml:trace contextRef="#ctx0" brushRef="#br0">20 35 7645 0 0,'-1'0'58'0'0,"1"0"1"0"0,-1 0 0 0 0,0 0 0 0 0,0 0 0 0 0,1-1-1 0 0,-1 1 1 0 0,0 0 0 0 0,0 0 0 0 0,1 0 0 0 0,-1-1-1 0 0,0 1 1 0 0,0 0 0 0 0,1 0 0 0 0,-1-1 0 0 0,0 1-1 0 0,1-1 1 0 0,-1 1 0 0 0,1-1 0 0 0,-1 1 0 0 0,0-1-1 0 0,1 1 1 0 0,-1-1 0 0 0,1 0 0 0 0,0 1 0 0 0,-1-1-1 0 0,1 1 1 0 0,-1-1 0 0 0,1 0 0 0 0,0 0 0 0 0,-1 1-1 0 0,1-1 1 0 0,0 0 0 0 0,0 1 0 0 0,0-1 0 0 0,0 0-1 0 0,0 0 1 0 0,0 0 0 0 0,0 1 0 0 0,0-1 0 0 0,0 0-1 0 0,0 0 1 0 0,0 1 0 0 0,0-1 0 0 0,0 0 0 0 0,0 0-1 0 0,1 1 1 0 0,-1-1 0 0 0,0 0 0 0 0,1 1 0 0 0,-1-1-1 0 0,1 0 1 0 0,0 0 0 0 0,-1 1-36 0 0,0-1 0 0 0,0 1 0 0 0,0 0 0 0 0,0 0 0 0 0,0 0 0 0 0,0-1 0 0 0,0 1 0 0 0,0 0 0 0 0,0 0 0 0 0,0 0 0 0 0,0-1 0 0 0,0 1 0 0 0,0 0 0 0 0,0 0 0 0 0,0 0 0 0 0,1-1 0 0 0,-1 1 1 0 0,0 0-1 0 0,0 0 0 0 0,0 0 0 0 0,0 0 0 0 0,0-1 0 0 0,1 1 0 0 0,-1 0 0 0 0,0 0 0 0 0,0 0 0 0 0,0 0 0 0 0,1 0 0 0 0,-1 0 0 0 0,0 0 0 0 0,0 0 0 0 0,0 0 0 0 0,1 0 0 0 0,-1 0 0 0 0,0-1 0 0 0,0 1 0 0 0,0 0 0 0 0,1 0 0 0 0,-1 0 0 0 0,0 1 0 0 0,0-1 0 0 0,1 0 0 0 0,-1 0 0 0 0,0 0 0 0 0,0 0 0 0 0,0 0 0 0 0,1 0 0 0 0,-1 0 0 0 0,0 0 0 0 0,0 0 0 0 0,0 0 0 0 0,1 0 1 0 0,-1 1-1 0 0,0-1 0 0 0,0 0 0 0 0,0 0 0 0 0,0 0 0 0 0,0 0 0 0 0,1 1 0 0 0,-1-1 0 0 0,0 0 0 0 0,0 0 0 0 0,0 0 0 0 0,0 1 0 0 0,0-1 0 0 0,6 17 498 0 0,-5-13-517 0 0,8 44-14 0 0,-8-40 28 0 0,0 0 1 0 0,1 0-1 0 0,-1 0 0 0 0,1 0 1 0 0,1-1-1 0 0,6 15 1 0 0,-2-6 123 0 0,-6-14-53 0 0,0 0 1 0 0,-1 0 0 0 0,1 0-1 0 0,0-1 1 0 0,0 1-1 0 0,0 0 1 0 0,0-1 0 0 0,0 1-1 0 0,3 1 1 0 0,-3-2-36 0 0,0-1 1 0 0,0 1-1 0 0,0-1 1 0 0,0 1 0 0 0,0-1-1 0 0,0 0 1 0 0,0 0-1 0 0,0 0 1 0 0,0 1 0 0 0,0-1-1 0 0,0 0 1 0 0,0 0-1 0 0,0-1 1 0 0,0 1-1 0 0,0 0 1 0 0,1 0 0 0 0,-1 0-1 0 0,0-1 1 0 0,0 1-1 0 0,0 0 1 0 0,0-1-1 0 0,1 0 1 0 0,13-6 300 0 0,-1-1 0 0 0,24-16 0 0 0,9-5-135 0 0,-15 12-144 0 0,59-33 45 0 0,-68 42-288 0 0,-22 7 76 0 0,-1 1 0 0 0,1 0 0 0 0,0-1 0 0 0,-1 1 1 0 0,1 0-1 0 0,0-1 0 0 0,0 1 0 0 0,-1 0 0 0 0,1 0 0 0 0,0 0 1 0 0,0 0-1 0 0,-1 0 0 0 0,1 0 0 0 0,0 0 0 0 0,0 0 0 0 0,-1 0 1 0 0,1 0-1 0 0,0 0 0 0 0,0 1 0 0 0,-1-1 0 0 0,1 0 0 0 0,0 0 1 0 0,-1 1-1 0 0,2 0 0 0 0,-3 9-1149 0 0,2-2-269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43.526"/>
    </inkml:context>
    <inkml:brush xml:id="br0">
      <inkml:brushProperty name="width" value="0.1" units="cm"/>
      <inkml:brushProperty name="height" value="0.1" units="cm"/>
    </inkml:brush>
  </inkml:definitions>
  <inkml:trace contextRef="#ctx0" brushRef="#br0">645 488 8497 0 0,'6'-5'144'0'0,"0"0"-1"0"0,-1 0 1 0 0,1-1 0 0 0,-1 0-1 0 0,8-11 1 0 0,19-22 1461 0 0,-3 14-256 0 0,-24 21-1107 0 0,-1 1 1 0 0,1-1 0 0 0,-1 0 0 0 0,0 0-1 0 0,0 0 1 0 0,-1-1 0 0 0,1 1 0 0 0,-1-1-1 0 0,0 0 1 0 0,5-10 0 0 0,-2-2-153 0 0,-2 0 0 0 0,0 0 1 0 0,-1 0-1 0 0,0-1 1 0 0,-2 1-1 0 0,0-1 0 0 0,-1 0 1 0 0,-1 1-1 0 0,0-1 1 0 0,-1 0-1 0 0,-1 1 0 0 0,-1 0 1 0 0,-11-31-1 0 0,14 45-87 0 0,0 0 0 0 0,0 1-1 0 0,-1-1 1 0 0,1 0 0 0 0,-1 1 0 0 0,1-1 0 0 0,-1 1-1 0 0,0 0 1 0 0,0-1 0 0 0,0 1 0 0 0,-1 0-1 0 0,1 0 1 0 0,0 0 0 0 0,-1 1 0 0 0,0-1 0 0 0,1 1-1 0 0,-6-3 1 0 0,2 2 1 0 0,1 1 1 0 0,0 0-1 0 0,0 0 1 0 0,-1 0-1 0 0,1 1 0 0 0,0 0 1 0 0,-1 0-1 0 0,1 0 1 0 0,-8 2-1 0 0,-6 1-1 0 0,0 2 0 0 0,1 1 1 0 0,0 0-1 0 0,-29 15 0 0 0,-75 45 9 0 0,108-57-9 0 0,1 1-1 0 0,0 0 0 0 0,1 0 0 0 0,0 1 1 0 0,0 1-1 0 0,-14 20 0 0 0,23-28 0 0 0,0 0 0 0 0,0 1 0 0 0,0 0 1 0 0,1-1-1 0 0,-1 1 0 0 0,1 0 0 0 0,0 1 0 0 0,1-1 0 0 0,-1 0 0 0 0,1 0 0 0 0,0 1 0 0 0,1-1 0 0 0,-1 0 0 0 0,1 1 1 0 0,1 7-1 0 0,0-6 1 0 0,0 0 1 0 0,1-1 0 0 0,0 1 0 0 0,0-1-1 0 0,1 0 1 0 0,0 0 0 0 0,0 0 0 0 0,0 0-1 0 0,1 0 1 0 0,8 10 0 0 0,4 0 4 0 0,1 0 1 0 0,0 0-1 0 0,1-2 0 0 0,0 0 1 0 0,2-1-1 0 0,22 11 1 0 0,46 20 37 0 0,24 14 43 0 0,-99-50-74 0 0,0 1 0 0 0,-1 0 0 0 0,0 0 0 0 0,-1 2 0 0 0,0-1 0 0 0,11 15 0 0 0,-17-19 11 0 0,-1 0 1 0 0,0 0-1 0 0,-1 1 0 0 0,1-1 0 0 0,-1 1 1 0 0,0 0-1 0 0,-1 0 0 0 0,0 0 0 0 0,0 0 1 0 0,0 0-1 0 0,-1 1 0 0 0,0-1 0 0 0,-1 0 1 0 0,0 1-1 0 0,0-1 0 0 0,0 1 0 0 0,-1-1 1 0 0,0 0-1 0 0,0 1 0 0 0,-1-1 0 0 0,0 0 0 0 0,0 0 1 0 0,-1 0-1 0 0,0 0 0 0 0,0-1 0 0 0,0 1 1 0 0,-1-1-1 0 0,0 0 0 0 0,0 0 0 0 0,-6 6 1 0 0,-6 3-5 0 0,-1-1 0 0 0,0-1 0 0 0,-1-1 0 0 0,0-1 1 0 0,-1 0-1 0 0,0-1 0 0 0,-22 7 0 0 0,-147 43-19 0 0,187-60-4 0 0,-176 40-1 0 0,155-36-38 0 0,-1-2 1 0 0,1 0-1 0 0,0-1 1 0 0,0-2-1 0 0,0 0 1 0 0,-25-5-1 0 0,43 5-4 0 0,-1 0-1 0 0,1 0 0 0 0,0 0 0 0 0,0-1 1 0 0,0 1-1 0 0,0-1 0 0 0,0 0 0 0 0,1 0 1 0 0,-1 0-1 0 0,0-1 0 0 0,1 1 1 0 0,0-1-1 0 0,-1 0 0 0 0,1 0 0 0 0,-5-6 1 0 0,6 5-36 0 0,1 1 0 0 0,-1-1 0 0 0,0 1 0 0 0,1-1 0 0 0,0 1 0 0 0,0-1 0 0 0,0 0 0 0 0,0 0 0 0 0,1 1 0 0 0,-1-1 0 0 0,1 0 0 0 0,0 0 0 0 0,0 0 0 0 0,1 0 0 0 0,-1 0 0 0 0,1 1 0 0 0,1-7 0 0 0,5-13-454 0 0,2-1 0 0 0,0 1 0 0 0,1 0 1 0 0,2 1-1 0 0,0 0 0 0 0,1 1 0 0 0,1 1 0 0 0,1 0 1 0 0,1 1-1 0 0,1 0 0 0 0,1 1 0 0 0,30-24 0 0 0,-6 14-644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43.917"/>
    </inkml:context>
    <inkml:brush xml:id="br0">
      <inkml:brushProperty name="width" value="0.1" units="cm"/>
      <inkml:brushProperty name="height" value="0.1" units="cm"/>
    </inkml:brush>
  </inkml:definitions>
  <inkml:trace contextRef="#ctx0" brushRef="#br0">150 192 8993 0 0,'-10'-14'3702'0'0,"10"13"-3575"0"0,-1 0 0 0 0,1 0 1 0 0,0 0-1 0 0,0 0 0 0 0,0 0 0 0 0,-1 0 0 0 0,1 0 0 0 0,0 0 1 0 0,0 0-1 0 0,0 0 0 0 0,1 0 0 0 0,-1 0 0 0 0,0 0 0 0 0,0 0 1 0 0,0 0-1 0 0,1 0 0 0 0,0-1 0 0 0,-1 1-82 0 0,0 1 0 0 0,1 0-1 0 0,-1-1 1 0 0,1 1 0 0 0,-1-1 0 0 0,1 1-1 0 0,-1 0 1 0 0,1 0 0 0 0,-1-1 0 0 0,1 1-1 0 0,-1 0 1 0 0,1 0 0 0 0,-1 0 0 0 0,1 0-1 0 0,-1-1 1 0 0,1 1 0 0 0,-1 0 0 0 0,1 0-1 0 0,0 0 1 0 0,-1 0 0 0 0,1 0 0 0 0,0 1-1 0 0,5 0 9 0 0,-1 0-1 0 0,0 1 1 0 0,1 0-1 0 0,9 5 1 0 0,-7-4 24 0 0,-6-2-78 0 0,0 0-1 0 0,0 0 0 0 0,0 0 0 0 0,1-1 0 0 0,-1 1 1 0 0,0-1-1 0 0,0 0 0 0 0,1 1 0 0 0,-1-1 0 0 0,0 0 0 0 0,1 0 1 0 0,3-1-1 0 0,3-2 0 0 0,0 0 0 0 0,0-1 1 0 0,13-6-1 0 0,-1 0 4 0 0,-1 0 0 0 0,0-2 1 0 0,-1 0-1 0 0,34-29 0 0 0,-51 40-2 0 0,-1-1-1 0 0,1 1 0 0 0,-1-1 1 0 0,0 0-1 0 0,0 0 1 0 0,0 1-1 0 0,0-1 0 0 0,0 0 1 0 0,0 0-1 0 0,-1 0 1 0 0,1 0-1 0 0,0 0 0 0 0,-1 0 1 0 0,0 0-1 0 0,1 0 1 0 0,-1-1-1 0 0,0 1 0 0 0,0 0 1 0 0,0 0-1 0 0,0 0 1 0 0,-1 0-1 0 0,1 0 0 0 0,-1 0 1 0 0,1 0-1 0 0,-1 0 1 0 0,1 0-1 0 0,-1 0 0 0 0,0 0 1 0 0,-1-2-1 0 0,1 3 2 0 0,1 1-1 0 0,-1-1 1 0 0,0 0-1 0 0,1 1 1 0 0,-1-1-1 0 0,0 0 0 0 0,1 1 1 0 0,-1-1-1 0 0,0 1 1 0 0,0-1-1 0 0,1 1 1 0 0,-1 0-1 0 0,0-1 1 0 0,0 1-1 0 0,0 0 1 0 0,0 0-1 0 0,1-1 1 0 0,-1 1-1 0 0,0 0 1 0 0,0 0-1 0 0,0 0 1 0 0,0 0-1 0 0,-2 0 0 0 0,-55-1 61 0 0,54 1-48 0 0,-1 0 1 0 0,0 0 0 0 0,0 1 0 0 0,1 0 0 0 0,-1 0 0 0 0,1 0-1 0 0,-6 3 1 0 0,-108 32 111 0 0,112-35-102 0 0,-1 1 0 0 0,1 0 0 0 0,1 1 1 0 0,-1-1-1 0 0,0 1 0 0 0,0 0 0 0 0,1 1 0 0 0,0-1 1 0 0,0 1-1 0 0,0 0 0 0 0,0 0 0 0 0,1 1 0 0 0,-1-1 0 0 0,-4 8 1 0 0,-4 4 75 0 0,3-4-12 0 0,0 0 0 0 0,1 1-1 0 0,0 0 1 0 0,1 0 0 0 0,1 1 0 0 0,0 0 0 0 0,-9 27 0 0 0,14-33-70 0 0,0-1 0 0 0,1 0 0 0 0,0 1-1 0 0,0-1 1 0 0,1 1 0 0 0,-1-1-1 0 0,2 1 1 0 0,0 7 0 0 0,0-10-19 0 0,0 0 0 0 0,0-1 0 0 0,1 1 0 0 0,-1-1 0 0 0,1 1 1 0 0,0-1-1 0 0,0 0 0 0 0,1 0 0 0 0,-1 0 0 0 0,1 0 0 0 0,0 0 0 0 0,0 0 1 0 0,6 5-1 0 0,-5-7-80 0 0,0 1 1 0 0,0-1-1 0 0,0 0 1 0 0,0 0-1 0 0,0 0 1 0 0,1-1 0 0 0,-1 1-1 0 0,0-1 1 0 0,1 0-1 0 0,0-1 1 0 0,-1 1-1 0 0,1-1 1 0 0,-1 0-1 0 0,1 0 1 0 0,0 0 0 0 0,6-2-1 0 0,7 0-987 0 0,0-1 0 0 0,32-11 1 0 0,-18 3-451 0 0,3-1-80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45.326"/>
    </inkml:context>
    <inkml:brush xml:id="br0">
      <inkml:brushProperty name="width" value="0.1" units="cm"/>
      <inkml:brushProperty name="height" value="0.1" units="cm"/>
    </inkml:brush>
  </inkml:definitions>
  <inkml:trace contextRef="#ctx0" brushRef="#br0">110 535 7937 0 0,'0'0'134'0'0,"21"-15"44"0"0,61-44 76 0 0,-61 44 2334 0 0,-9-1-2107 0 0,37-48-18 0 0,-37 48 1724 0 0,-17-1-1799 0 0,3 13-319 0 0,1 0 347 0 0,-68 2 4 0 0,64 2-385 0 0,0 1 1 0 0,0 0 0 0 0,0 1-1 0 0,0-1 1 0 0,1 1 0 0 0,-1 0-1 0 0,0 0 1 0 0,1 0 0 0 0,0 1-1 0 0,0 0 1 0 0,-1 0-1 0 0,-4 5 1 0 0,-3 1 45 0 0,-2 1 16 0 0,0 1 0 0 0,1 1 1 0 0,0 0-1 0 0,0 1 0 0 0,2 1 1 0 0,-1-1-1 0 0,-11 21 0 0 0,17-25-66 0 0,1 1 0 0 0,0 0 0 0 0,1 0 0 0 0,0 0 0 0 0,0 0 0 0 0,1 1 0 0 0,1-1 0 0 0,0 1 0 0 0,0 0 0 0 0,1-1 0 0 0,0 1 0 0 0,1 0 0 0 0,1 12 0 0 0,-1-19-30 0 0,0-1 0 0 0,1 0 0 0 0,0 0 0 0 0,-1 0-1 0 0,1 0 1 0 0,0 0 0 0 0,1 0 0 0 0,-1-1 0 0 0,0 1 0 0 0,1 0 0 0 0,0-1 0 0 0,-1 1 0 0 0,1-1 0 0 0,0 1-1 0 0,1-1 1 0 0,-1 0 0 0 0,0 0 0 0 0,0 0 0 0 0,5 3 0 0 0,-3-3-47 0 0,-1 0-1 0 0,1-1 1 0 0,0 1 0 0 0,-1-1 0 0 0,1 0-1 0 0,0 0 1 0 0,0-1 0 0 0,0 1 0 0 0,0-1-1 0 0,0 0 1 0 0,0 0 0 0 0,0 0 0 0 0,0 0-1 0 0,-1-1 1 0 0,6 0 0 0 0,17-6-1249 0 0,1-1 0 0 0,-1-1 1 0 0,49-23-1 0 0,68-50-3839 0 0,-53 28 2708 0 0,-78 47 2595 0 0,0-1 0 0 0,-1 0 0 0 0,0 0 0 0 0,-1-1 0 0 0,0-1-1 0 0,15-17 1 0 0,-24 24 117 0 0,1 0-1 0 0,0-1 0 0 0,-1 1 0 0 0,0 0 0 0 0,0-1 0 0 0,0 1 0 0 0,0-1 0 0 0,0 0 0 0 0,-1 1 0 0 0,1-1 0 0 0,-1 1 0 0 0,0-1 0 0 0,0 0 0 0 0,0 1 0 0 0,-1-1 0 0 0,-1-5 1 0 0,-2-17 2464 0 0,-2 34-1947 0 0,-14 22-209 0 0,-18 27-285 0 0,28-47-206 0 0,-35 41 339 0 0,41-46-416 0 0,1 0 0 0 0,-1 0 0 0 0,1 0 1 0 0,1 1-1 0 0,-1-1 0 0 0,1 1 0 0 0,0-1 0 0 0,-3 12 0 0 0,5-15-23 0 0,-1 0-1 0 0,1 0 0 0 0,0-1 0 0 0,0 1 1 0 0,0 0-1 0 0,0 0 0 0 0,0 0 0 0 0,0 0 1 0 0,0 0-1 0 0,1 0 0 0 0,-1 0 0 0 0,1 0 1 0 0,-1-1-1 0 0,1 1 0 0 0,0 0 0 0 0,0 0 1 0 0,0-1-1 0 0,0 1 0 0 0,0 0 0 0 0,0-1 1 0 0,0 1-1 0 0,0-1 0 0 0,1 1 0 0 0,-1-1 1 0 0,1 0-1 0 0,-1 0 0 0 0,1 0 0 0 0,-1 1 1 0 0,1-1-1 0 0,0-1 0 0 0,-1 1 0 0 0,1 0 0 0 0,3 1 1 0 0,0-1 2 0 0,0 0 1 0 0,0 0-1 0 0,1 0 1 0 0,-1 0-1 0 0,0-1 1 0 0,1 0 0 0 0,-1 0-1 0 0,0-1 1 0 0,1 1-1 0 0,7-3 1 0 0,4-2-39 0 0,0-1 1 0 0,-1 0 0 0 0,1-2-1 0 0,-1 0 1 0 0,-1 0-1 0 0,1-2 1 0 0,-1 0 0 0 0,16-15-1 0 0,-28 23 23 0 0,0 0 0 0 0,0 0 0 0 0,-1-1 0 0 0,0 1 0 0 0,1-1 0 0 0,-1 0 0 0 0,0 1 0 0 0,0-1 0 0 0,0 0 0 0 0,0 0-1 0 0,1-4 1 0 0,-3 5 8 0 0,0 1 0 0 0,0-1-1 0 0,0 0 1 0 0,0 1-1 0 0,0-1 1 0 0,0 0 0 0 0,-1 1-1 0 0,1-1 1 0 0,0 1-1 0 0,-1-1 1 0 0,0 0 0 0 0,1 1-1 0 0,-1-1 1 0 0,0 1 0 0 0,1-1-1 0 0,-1 1 1 0 0,0 0-1 0 0,0-1 1 0 0,0 1 0 0 0,-1 0-1 0 0,1 0 1 0 0,0 0-1 0 0,0 0 1 0 0,-3-2 0 0 0,-6-6-1 0 0,-1 0 0 0 0,-21-13 1 0 0,27 19-3 0 0,1 0-1 0 0,-1 1 1 0 0,-1 0 0 0 0,1 0 0 0 0,0 0 0 0 0,0 1 0 0 0,-1-1-1 0 0,1 1 1 0 0,-1 0 0 0 0,-5 1 0 0 0,10-1 2 0 0,-8 5-9 0 0,9-4 12 0 0,0 0-1 0 0,0 1 0 0 0,0-1 0 0 0,0 0 0 0 0,1 1 1 0 0,-1-1-1 0 0,0 0 0 0 0,0 1 0 0 0,0-1 1 0 0,0 0-1 0 0,1 1 0 0 0,-1-1 0 0 0,0 0 0 0 0,0 0 1 0 0,1 1-1 0 0,-1-1 0 0 0,0 0 0 0 0,1 0 1 0 0,-1 0-1 0 0,0 1 0 0 0,1-1 0 0 0,-1 0 1 0 0,0 0-1 0 0,1 0 0 0 0,-1 0 0 0 0,0 0 0 0 0,1 0 1 0 0,-1 0-1 0 0,0 0 0 0 0,1 0 0 0 0,13 6 17 0 0,-13-6-17 0 0,3 1 4 0 0,1 0 0 0 0,-1 0 0 0 0,1-1 0 0 0,-1 1-1 0 0,1-1 1 0 0,-1 0 0 0 0,1 0 0 0 0,-1 0 0 0 0,7-2 0 0 0,44-12 15 0 0,-12 3-4 0 0,-27 8-14 0 0,0 0 0 0 0,0 1 0 0 0,0 1 0 0 0,24 2 0 0 0,-36-1 2 0 0,-1 0 1 0 0,0 0 0 0 0,1 1 0 0 0,-1-1-1 0 0,0 1 1 0 0,0 0 0 0 0,1 0 0 0 0,-1 0-1 0 0,0 0 1 0 0,0 1 0 0 0,0-1 0 0 0,0 1-1 0 0,-1 0 1 0 0,1 0 0 0 0,0 0 0 0 0,-1 0 0 0 0,1 0-1 0 0,-1 1 1 0 0,0-1 0 0 0,0 1 0 0 0,0 0-1 0 0,0-1 1 0 0,0 1 0 0 0,0 0 0 0 0,-1 0-1 0 0,0 0 1 0 0,1 0 0 0 0,0 6 0 0 0,-1-5 20 0 0,0 0 1 0 0,0 0 0 0 0,0 0-1 0 0,-1 0 1 0 0,0 0 0 0 0,0 1-1 0 0,0-1 1 0 0,-1 0-1 0 0,0 6 1 0 0,-1-3 7 0 0,-1-1 0 0 0,0 1 0 0 0,0-1-1 0 0,0 0 1 0 0,-5 6 0 0 0,1-3-23 0 0,1 0 0 0 0,-1 0 0 0 0,-1 0-1 0 0,0-1 1 0 0,0 0 0 0 0,0-1 0 0 0,-1 0 0 0 0,-16 10 0 0 0,24-17-5 0 0,0 1 0 0 0,1-1 0 0 0,-1 1 0 0 0,0-1 0 0 0,0 1 0 0 0,1-1 0 0 0,-1 1 0 0 0,0-1 0 0 0,0 0 0 0 0,0 0 0 0 0,0 1 0 0 0,0-1 0 0 0,0 0 0 0 0,0 0 0 0 0,1 0 0 0 0,-1 0 0 0 0,0 0 0 0 0,0 0 0 0 0,0 0 0 0 0,0 0 0 0 0,0-1 0 0 0,-1 1 0 0 0,1-1-2 0 0,1 0 0 0 0,-1 1 0 0 0,1-1 1 0 0,-1 0-1 0 0,1 1 0 0 0,0-1 0 0 0,-1 0 0 0 0,1 1 0 0 0,0-1 0 0 0,0 0 0 0 0,-1 0 1 0 0,1 1-1 0 0,0-1 0 0 0,0 0 0 0 0,0 0 0 0 0,0 1 0 0 0,0-1 0 0 0,0 0 0 0 0,0 0 1 0 0,1-1-1 0 0,0-4-10 0 0,0 0 1 0 0,1-1 0 0 0,0 1-1 0 0,4-10 1 0 0,2 4-8 0 0,0 0 0 0 0,1 0 0 0 0,0 1 0 0 0,1 0-1 0 0,0 1 1 0 0,0 0 0 0 0,21-14 0 0 0,24-24 21 0 0,-47 39-8 0 0,0 2 1 0 0,1-1-1 0 0,0 1 0 0 0,0 0 0 0 0,1 1 0 0 0,15-9 1 0 0,-23 14 1 0 0,0 0 1 0 0,0 0 0 0 0,0 0 0 0 0,0 1 0 0 0,1-1 0 0 0,-1 0 0 0 0,0 1 0 0 0,0 0 0 0 0,1-1-1 0 0,-1 1 1 0 0,0 0 0 0 0,0 0 0 0 0,1 0 0 0 0,-1 1 0 0 0,0-1 0 0 0,0 0 0 0 0,1 1 0 0 0,-1 0-1 0 0,0-1 1 0 0,0 1 0 0 0,0 0 0 0 0,0 0 0 0 0,0 0 0 0 0,0 0 0 0 0,0 0 0 0 0,0 1 0 0 0,0-1-1 0 0,-1 1 1 0 0,1-1 0 0 0,0 1 0 0 0,-1 0 0 0 0,0-1 0 0 0,1 1 0 0 0,-1 0 0 0 0,0 0 0 0 0,0 0-1 0 0,0 0 1 0 0,0 0 0 0 0,0 0 0 0 0,1 3 0 0 0,1 4 10 0 0,-1 0-1 0 0,0 1 1 0 0,0-1-1 0 0,-1 1 1 0 0,0 0 0 0 0,0 0-1 0 0,-1-1 1 0 0,-1 1-1 0 0,1 0 1 0 0,-4 12 0 0 0,0 16 20 0 0,4-33-165 0 0,0-1 0 0 0,0 1 0 0 0,1 0 0 0 0,0 0 0 0 0,0 0 0 0 0,0-1 0 0 0,0 1 0 0 0,1 0 0 0 0,-1-1 0 0 0,1 1 0 0 0,0-1 0 0 0,1 0 1 0 0,4 8-1 0 0,-6-11 35 0 0,-1-1 1 0 0,1 0 0 0 0,0 1 0 0 0,-1-1 0 0 0,1 1 0 0 0,-1-1 0 0 0,1 0 0 0 0,0 1 0 0 0,0-1 0 0 0,-1 0-1 0 0,1 0 1 0 0,0 0 0 0 0,-1 0 0 0 0,1 1 0 0 0,0-1 0 0 0,0 0 0 0 0,-1 0 0 0 0,1 0 0 0 0,0 0 0 0 0,0-1-1 0 0,-1 1 1 0 0,1 0 0 0 0,0 0 0 0 0,-1 0 0 0 0,1-1 0 0 0,0 1 0 0 0,-1 0 0 0 0,1 0 0 0 0,0-1 0 0 0,-1 1-1 0 0,2-2 1 0 0,20-19-1442 0 0,-11 10 1064 0 0,3-2 203 0 0,1 1 1 0 0,0 0-1 0 0,1 1 1 0 0,0 1-1 0 0,24-11 1 0 0,87-47 530 0 0,-122 65-144 0 0,0 0-1 0 0,-1-1 1 0 0,0 1-1 0 0,0-1 1 0 0,0 0-1 0 0,0 0 1 0 0,0-1-1 0 0,-1 1 1 0 0,0-1-1 0 0,0 0 1 0 0,4-9-1 0 0,1-4 647 0 0,-2 0-1 0 0,5-22 1 0 0,-5 20-136 0 0,-5 19-580 0 0,-1-1 1 0 0,1 1-1 0 0,-1-1 0 0 0,1 1 1 0 0,-1 0-1 0 0,0-1 1 0 0,1 1-1 0 0,-1-1 0 0 0,0 1 1 0 0,0-1-1 0 0,0 1 1 0 0,0-1-1 0 0,0 1 0 0 0,-1-1 1 0 0,1 1-1 0 0,0-1 1 0 0,-1 1-1 0 0,1-1 1 0 0,-1 1-1 0 0,1 0 0 0 0,-1-1 1 0 0,0 1-1 0 0,1 0 1 0 0,-1-1-1 0 0,0 1 0 0 0,0 0 1 0 0,0 0-1 0 0,0 0 1 0 0,0 0-1 0 0,0 0 0 0 0,0 0 1 0 0,-1 0-1 0 0,1 0 1 0 0,0 0-1 0 0,0 1 1 0 0,-1-1-1 0 0,1 0 0 0 0,-1 1 1 0 0,1-1-1 0 0,0 1 1 0 0,-1-1-1 0 0,1 1 0 0 0,-1 0 1 0 0,1 0-1 0 0,-1 0 1 0 0,1 0-1 0 0,-1 0 0 0 0,-1 0 1 0 0,-4 0 44 0 0,-1 0 0 0 0,1 1 0 0 0,0 0 0 0 0,0 1-1 0 0,0-1 1 0 0,0 1 0 0 0,0 1 0 0 0,0-1 0 0 0,-7 5 0 0 0,-14 11 255 0 0,2 1 0 0 0,0 1-1 0 0,1 1 1 0 0,-31 35 0 0 0,51-51-306 0 0,1 0-1 0 0,0 0 0 0 0,1 0 1 0 0,-1 1-1 0 0,1 0 1 0 0,0-1-1 0 0,0 1 0 0 0,-1 7 1 0 0,3-12-36 0 0,1 0 1 0 0,-1 0 0 0 0,1 1-1 0 0,-1-1 1 0 0,1 0-1 0 0,0 0 1 0 0,-1 1 0 0 0,1-1-1 0 0,0 0 1 0 0,0 0-1 0 0,0 1 1 0 0,0-1 0 0 0,0 0-1 0 0,1 1 1 0 0,-1-1-1 0 0,0 0 1 0 0,0 0 0 0 0,1 1-1 0 0,-1-1 1 0 0,1 0-1 0 0,-1 0 1 0 0,1 0 0 0 0,0 0-1 0 0,-1 0 1 0 0,1 0-1 0 0,0 0 1 0 0,0 0 0 0 0,0 0-1 0 0,0 0 1 0 0,0 0-1 0 0,0 0 1 0 0,0 0 0 0 0,0-1-1 0 0,0 1 1 0 0,0 0-1 0 0,0-1 1 0 0,0 1 0 0 0,0-1-1 0 0,1 1 1 0 0,-1-1-1 0 0,0 0 1 0 0,0 1 0 0 0,1-1-1 0 0,-1 0 1 0 0,2 0-1 0 0,5 0-1 0 0,-1 0 0 0 0,1 0 0 0 0,-1-1 0 0 0,1 0 0 0 0,-1 0 0 0 0,0-1 0 0 0,0 0 0 0 0,1 0 0 0 0,10-6 0 0 0,3-2-3 0 0,35-24 1 0 0,-43 25-36 0 0,-1 0-1 0 0,0-1 0 0 0,0-1 1 0 0,-1 0-1 0 0,-1-1 0 0 0,0 0 1 0 0,0 0-1 0 0,-1-1 0 0 0,-1 0 1 0 0,0-1-1 0 0,8-20 1 0 0,-3 0-7 0 0,-2 1 0 0 0,-1-1 0 0 0,10-68 0 0 0,-18 91 27 0 0,0 1 0 0 0,1-1 0 0 0,4-9 0 0 0,-17 87-28 0 0,-10 18 117 0 0,-5 26 30 0 0,23-96-142 0 0,0 0 0 0 0,1 0 0 0 0,1 1 0 0 0,1-1 0 0 0,2 20 0 0 0,-2-30-165 0 0,0 0 0 0 0,0 0-1 0 0,0 0 1 0 0,1 0-1 0 0,0 0 1 0 0,0-1 0 0 0,0 1-1 0 0,1 0 1 0 0,0-1-1 0 0,-1 0 1 0 0,2 1 0 0 0,-1-1-1 0 0,0-1 1 0 0,1 1-1 0 0,0 0 1 0 0,-1-1 0 0 0,1 0-1 0 0,1 0 1 0 0,-1 0-1 0 0,0 0 1 0 0,1 0 0 0 0,7 2-1 0 0,11 3-1116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46.011"/>
    </inkml:context>
    <inkml:brush xml:id="br0">
      <inkml:brushProperty name="width" value="0.1" units="cm"/>
      <inkml:brushProperty name="height" value="0.1" units="cm"/>
    </inkml:brush>
  </inkml:definitions>
  <inkml:trace contextRef="#ctx0" brushRef="#br0">34 170 9097 0 0,'-5'-11'159'0'0,"1"1"1"0"0,1-2-1 0 0,-5-21 1 0 0,6 21 95 0 0,-2 1-12 0 0,-3-18 1115 0 0,6 29-1330 0 0,1-1-1 0 0,0 1 1 0 0,0 0-1 0 0,0-1 1 0 0,1 1-1 0 0,-1 0 1 0 0,0-1-1 0 0,0 1 1 0 0,0 0 0 0 0,0-1-1 0 0,0 1 1 0 0,0 0-1 0 0,0-1 1 0 0,1 1-1 0 0,-1 0 1 0 0,0-1-1 0 0,0 1 1 0 0,0 0 0 0 0,1 0-1 0 0,-1-1 1 0 0,0 1-1 0 0,0 0 1 0 0,1 0-1 0 0,-1 0 1 0 0,0-1-1 0 0,1 1 1 0 0,0 0 8 0 0,0 0 0 0 0,0 0 0 0 0,0 0 0 0 0,0 0 0 0 0,0 0 0 0 0,0 0 0 0 0,0 0 0 0 0,0 0 0 0 0,0 0 0 0 0,0 1 0 0 0,0-1 0 0 0,-1 0 0 0 0,1 1 0 0 0,2 0 0 0 0,3 2-23 0 0,0 1 0 0 0,0-1 0 0 0,0 1-1 0 0,-1 1 1 0 0,1-1 0 0 0,-1 1 0 0 0,0 0 0 0 0,0 0-1 0 0,-1 1 1 0 0,1-1 0 0 0,-1 1 0 0 0,-1 0-1 0 0,1 0 1 0 0,-1 0 0 0 0,0 1 0 0 0,0-1 0 0 0,-1 1-1 0 0,0 0 1 0 0,0 0 0 0 0,2 12 0 0 0,-3-13-7 0 0,-1 1-1 0 0,1-1 1 0 0,-1 1 0 0 0,0-1 0 0 0,0 1 0 0 0,-1-1-1 0 0,0 1 1 0 0,0-1 0 0 0,-1 0 0 0 0,1 1 0 0 0,-1-1-1 0 0,-1 0 1 0 0,1 0 0 0 0,-1 0 0 0 0,0 0 0 0 0,-1-1-1 0 0,1 1 1 0 0,-1-1 0 0 0,0 0 0 0 0,0 0 0 0 0,-1 0-1 0 0,-8 7 1 0 0,4-7-1 0 0,6-6-23 0 0,8-14-61 0 0,16-20-83 0 0,-4 15 101 0 0,0 1-1 0 0,2 0 1 0 0,0 2-1 0 0,0 0 1 0 0,27-17-1 0 0,-36 27 54 0 0,1 0-1 0 0,0 1 0 0 0,1 0 1 0 0,-1 1-1 0 0,1 1 1 0 0,0 0-1 0 0,0 0 0 0 0,1 1 1 0 0,-1 0-1 0 0,1 1 1 0 0,-1 1-1 0 0,21 0 0 0 0,-32 1 12 0 0,0 0 0 0 0,-1 0 0 0 0,1 0 0 0 0,-1 0 0 0 0,1 0 0 0 0,-1 0 0 0 0,1 0 0 0 0,0 0 0 0 0,-1 0 0 0 0,1 0 0 0 0,-1 1 0 0 0,1-1 0 0 0,-1 0 0 0 0,1 0 0 0 0,-1 1-1 0 0,1-1 1 0 0,-1 0 0 0 0,1 1 0 0 0,-1-1 0 0 0,1 0 0 0 0,-1 1 0 0 0,0-1 0 0 0,1 1 0 0 0,-1-1 0 0 0,0 0 0 0 0,1 1 0 0 0,-1-1 0 0 0,1 2 0 0 0,-1-1 10 0 0,0 0 0 0 0,0 0 1 0 0,0 0-1 0 0,-1 0 1 0 0,1 0-1 0 0,0 0 0 0 0,0 0 1 0 0,-1 0-1 0 0,1 0 0 0 0,0 0 1 0 0,-1 0-1 0 0,1 0 1 0 0,-1 0-1 0 0,0 1 0 0 0,-30 35 507 0 0,25-31-384 0 0,1 0-72 0 0,-1-1 0 0 0,1 1 0 0 0,1 0 0 0 0,-1 1 0 0 0,1-1 0 0 0,0 1 0 0 0,1-1-1 0 0,-1 1 1 0 0,1 0 0 0 0,-3 12 0 0 0,6-18-63 0 0,0 0 0 0 0,0 0-1 0 0,0 0 1 0 0,0 0-1 0 0,1 0 1 0 0,-1 0 0 0 0,0 0-1 0 0,0 0 1 0 0,1 0-1 0 0,-1 0 1 0 0,0 0 0 0 0,1 0-1 0 0,-1 0 1 0 0,1 0 0 0 0,0 0-1 0 0,-1 0 1 0 0,1-1-1 0 0,0 1 1 0 0,-1 0 0 0 0,1 0-1 0 0,0-1 1 0 0,0 1-1 0 0,-1 0 1 0 0,1-1 0 0 0,0 1-1 0 0,0-1 1 0 0,0 1 0 0 0,0-1-1 0 0,0 1 1 0 0,0-1-1 0 0,0 0 1 0 0,0 1 0 0 0,0-1-1 0 0,0 0 1 0 0,0 0-1 0 0,0 0 1 0 0,0 0 0 0 0,0 0-1 0 0,1 0 1 0 0,-1 0 0 0 0,1 0-1 0 0,5 0 3 0 0,0-1-1 0 0,-1 1 1 0 0,1-1-1 0 0,13-3 1 0 0,-3-3-150 0 0,-1-1-1 0 0,0 0 1 0 0,0-1-1 0 0,0 0 1 0 0,-1-2-1 0 0,-1 0 1 0 0,0 0 0 0 0,15-16-1 0 0,-21 19 106 0 0,0 0-1 0 0,-1-1 0 0 0,0 1 1 0 0,-1-1-1 0 0,8-15 0 0 0,-11 20 41 0 0,-1-1-1 0 0,0 1 1 0 0,-1-1-1 0 0,1 0 1 0 0,-1 0-1 0 0,0 0 1 0 0,0 0-1 0 0,0 0 1 0 0,-1 0-1 0 0,0 0 1 0 0,0 0-1 0 0,0 0 1 0 0,-1 0-1 0 0,0-6 1 0 0,1 11 4 0 0,0-1 0 0 0,0 0 1 0 0,0 1-1 0 0,-1-1 0 0 0,1 0 1 0 0,0 1-1 0 0,0-1 0 0 0,0 0 1 0 0,-1 1-1 0 0,1-1 0 0 0,0 1 1 0 0,0-1-1 0 0,-1 0 0 0 0,1 1 1 0 0,-1-1-1 0 0,1 1 0 0 0,0-1 1 0 0,-1 1-1 0 0,1-1 0 0 0,-1 1 0 0 0,1 0 1 0 0,-1-1-1 0 0,1 1 0 0 0,-1 0 1 0 0,-1-1-1 0 0,1 1 4 0 0,1 0 1 0 0,-1 0-1 0 0,0 0 1 0 0,1 1-1 0 0,-1-1 1 0 0,0 0-1 0 0,0 1 0 0 0,1-1 1 0 0,-1 0-1 0 0,1 1 1 0 0,-1-1-1 0 0,0 1 0 0 0,1-1 1 0 0,-1 1-1 0 0,1-1 1 0 0,-1 1-1 0 0,1 0 0 0 0,-1 0 1 0 0,-18 33 256 0 0,-6 24 141 0 0,4 0 1 0 0,1 2 0 0 0,4 1 0 0 0,2 0 0 0 0,-9 89 0 0 0,14 25-78 0 0,0 5-224 0 0,5-144-50 0 0,-1 0 0 0 0,-19 66 0 0 0,21-93-11 0 0,0-1 1 0 0,0 0-1 0 0,-1 1 0 0 0,0-1 1 0 0,-1-1-1 0 0,-9 14 1 0 0,13-19-32 0 0,0 0-1 0 0,-1-1 1 0 0,1 1 0 0 0,-1-1 0 0 0,1 1 0 0 0,-1-1 0 0 0,0 0 0 0 0,0 0 0 0 0,1 0 0 0 0,-1 0 0 0 0,0 0-1 0 0,0 0 1 0 0,0 0 0 0 0,0 0 0 0 0,0-1 0 0 0,0 1 0 0 0,0-1 0 0 0,0 0 0 0 0,-1 1 0 0 0,1-1 0 0 0,0 0-1 0 0,0 0 1 0 0,0-1 0 0 0,0 1 0 0 0,0 0 0 0 0,0-1 0 0 0,0 1 0 0 0,0-1 0 0 0,0 1 0 0 0,0-1 0 0 0,0 0-1 0 0,0 0 1 0 0,-3-2 0 0 0,-1-1 21 0 0,0-1-1 0 0,0 0 1 0 0,0 0-1 0 0,1 0 0 0 0,0-1 1 0 0,0 0-1 0 0,0 0 1 0 0,1 0-1 0 0,0 0 1 0 0,0-1-1 0 0,1 0 0 0 0,-5-9 1 0 0,2-2 75 0 0,0 1 1 0 0,1-1-1 0 0,-6-36 1 0 0,8 18-19 0 0,1 0 1 0 0,1-1-1 0 0,3 1 0 0 0,9-61 1 0 0,-1 42-82 0 0,3 0 1 0 0,26-71-1 0 0,-25 90-35 0 0,29-57 0 0 0,-38 83 24 0 0,2-1 1 0 0,-1 1-1 0 0,1 1 1 0 0,1-1-1 0 0,-1 1 1 0 0,1 0-1 0 0,1 1 1 0 0,0 0-1 0 0,17-12 1 0 0,-24 19 0 0 0,1-1 1 0 0,0 1-1 0 0,-1-1 0 0 0,1 1 1 0 0,0 0-1 0 0,0 0 1 0 0,0 0-1 0 0,0 1 1 0 0,0-1-1 0 0,0 1 0 0 0,0 0 1 0 0,0 0-1 0 0,0 0 1 0 0,5 0-1 0 0,-6 1-17 0 0,-1-1 1 0 0,1 1-1 0 0,-1-1 0 0 0,1 1 1 0 0,-1 0-1 0 0,0 0 0 0 0,1-1 1 0 0,-1 1-1 0 0,0 0 0 0 0,0 0 1 0 0,1 0-1 0 0,-1 0 0 0 0,0 1 1 0 0,0-1-1 0 0,0 0 0 0 0,-1 0 1 0 0,1 1-1 0 0,0-1 0 0 0,0 1 0 0 0,-1-1 1 0 0,1 0-1 0 0,-1 1 0 0 0,1-1 1 0 0,-1 1-1 0 0,1-1 0 0 0,-1 1 1 0 0,0 0-1 0 0,0-1 0 0 0,0 1 1 0 0,0 2-1 0 0,0 10-614 0 0,-1 0-1 0 0,-1 1 1 0 0,0-1 0 0 0,-1 0 0 0 0,0 0 0 0 0,-1 0-1 0 0,-7 16 1 0 0,-1 1-1249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31.707"/>
    </inkml:context>
    <inkml:brush xml:id="br0">
      <inkml:brushProperty name="width" value="0.1" units="cm"/>
      <inkml:brushProperty name="height" value="0.1" units="cm"/>
    </inkml:brush>
  </inkml:definitions>
  <inkml:trace contextRef="#ctx0" brushRef="#br0">1 47 7037 0 0,'1'-1'-3'0'0,"0"0"1"0"0,0 0-1 0 0,0 0 1 0 0,0 0 0 0 0,0 0-1 0 0,0 0 1 0 0,0 0-1 0 0,0 1 1 0 0,0-1-1 0 0,1 0 1 0 0,-1 1 0 0 0,0-1-1 0 0,1 1 1 0 0,-1 0-1 0 0,3-1 1 0 0,25-3 154 0 0,-21 3-91 0 0,191-18 1861 0 0,308 9 1 0 0,261 44-513 0 0,744 20-1117 0 0,-891-49-269 0 0,722 20 436 0 0,-1219-21-484 0 0,92 6 186 0 0,-293-7 561 0 0,5-6-666 0 0,92-6-162 0 0,-12 7 101 0 0,-1 0-1 0 0,0-1 1 0 0,1 0 0 0 0,-2 0-1 0 0,1-1 1 0 0,0 1 0 0 0,11-10-1 0 0,-18 13 11 0 0,0-1-1 0 0,1 1 0 0 0,-1 0 1 0 0,0-1-1 0 0,0 1 0 0 0,0-1 0 0 0,0 1 1 0 0,1 0-1 0 0,-1-1 0 0 0,0 1 1 0 0,0-1-1 0 0,0 1 0 0 0,0-1 1 0 0,0 1-1 0 0,0 0 0 0 0,0-1 1 0 0,0 1-1 0 0,0-1 0 0 0,-1 1 0 0 0,1-1 1 0 0,0 1-1 0 0,0 0 0 0 0,0-1 1 0 0,0 1-1 0 0,-1-1 0 0 0,1 1 1 0 0,0 0-1 0 0,0-1 0 0 0,-1 1 1 0 0,1 0-1 0 0,0-1 0 0 0,-1 1 0 0 0,1 0 1 0 0,0 0-1 0 0,-1-1 0 0 0,1 1 1 0 0,0 0-1 0 0,-1 0 0 0 0,1-1 1 0 0,0 1-1 0 0,-1 0 0 0 0,0 0 1 0 0,0-1 57 0 0,7 3-85 0 0,-5-2 16 0 0,0 0-12 0 0,-1 0 20 0 0,1 1 1 0 0,-1-1 0 0 0,1 1-1 0 0,-1-1 1 0 0,1 1 0 0 0,-1-1-1 0 0,0 1 1 0 0,1-1 0 0 0,-1 1 0 0 0,1-1-1 0 0,-1 1 1 0 0,0-1 0 0 0,0 1-1 0 0,1-1 1 0 0,-1 1 0 0 0,0 0-1 0 0,0-1 1 0 0,0 1 0 0 0,0 0-1 0 0,1-1 1 0 0,-1 1 0 0 0,0 0 0 0 0,0-1-1 0 0,0 1 1 0 0,-1-1 0 0 0,1 1-1 0 0,0 1 1 0 0,-1 28 451 0 0,0-17-315 0 0,27 337 892 0 0,0 4 48 0 0,-5 411-207 0 0,0-523-897 0 0,14 270-15 0 0,-34-383 68 0 0,10 174-47 0 0,-10-258 32 0 0,-1-30 10 0 0,-1-23 31 0 0,1 6-54 0 0,0 1 1 0 0,0 0-1 0 0,0-1 1 0 0,0 1-1 0 0,0 0 1 0 0,-1 0-1 0 0,1 0 0 0 0,-1-1 1 0 0,1 1-1 0 0,-1 0 1 0 0,1 0-1 0 0,-1 0 0 0 0,0 0 1 0 0,1 0-1 0 0,-1 0 1 0 0,0 0-1 0 0,0 0 1 0 0,0 0-1 0 0,0 0 0 0 0,0 0 1 0 0,0 0-1 0 0,0 1 1 0 0,0-1-1 0 0,0 0 1 0 0,0 1-1 0 0,0-1 0 0 0,0 1 1 0 0,0-1-1 0 0,-1 1 1 0 0,1 0-1 0 0,0-1 1 0 0,0 1-1 0 0,-1 0 0 0 0,1 0 1 0 0,0 0-1 0 0,0 0 1 0 0,-1 0-1 0 0,1 0 1 0 0,0 0-1 0 0,-1 0 0 0 0,1 1 1 0 0,0-1-1 0 0,-2 1 1 0 0,-6-3-36 0 0,9 2 35 0 0,-1 0-1 0 0,1 0 1 0 0,-1-1 0 0 0,1 1-1 0 0,-1 0 1 0 0,1 0 0 0 0,-1 0-1 0 0,0-1 1 0 0,1 1 0 0 0,-1 0-1 0 0,1 0 1 0 0,-1 0 0 0 0,0 0 0 0 0,1 0-1 0 0,-1 0 1 0 0,1 1 0 0 0,-1-1-1 0 0,0 0 1 0 0,-24 9-16 0 0,-1 0-1 0 0,0-2 1 0 0,0-1-1 0 0,-1-1 1 0 0,1-2 0 0 0,-36 1-1 0 0,-1117 2-548 0 0,-481 14 658 0 0,990 31 75 0 0,4 28 39 0 0,638-75-202 0 0,-68 9 2 0 0,22-2-16 0 0,-97 2-1 0 0,158-16-151 0 0,16-3-428 0 0,-3 6 535 0 0,1 0 0 0 0,-1 0 0 0 0,0 0 0 0 0,0 0 0 0 0,1 0-1 0 0,-1 0 1 0 0,0-1 0 0 0,0 1 0 0 0,0 0 0 0 0,1 0 0 0 0,-1 0 0 0 0,0 0 0 0 0,0-1-1 0 0,0 1 1 0 0,0 0 0 0 0,1 0 0 0 0,-1-1 0 0 0,0 1 0 0 0,0 0 0 0 0,0 0 0 0 0,0-1 0 0 0,0 1-1 0 0,0 0 1 0 0,0 0 0 0 0,0-1 0 0 0,0 1 0 0 0,0 0 0 0 0,0 0 0 0 0,0-1 0 0 0,0 1 0 0 0,0 0-1 0 0,0 0 1 0 0,0-1 0 0 0,0 1 0 0 0,0 0 0 0 0,0 0 0 0 0,0-1 0 0 0,0 1 0 0 0,0 0 0 0 0,0 0-1 0 0,-1-1 1 0 0,1 1 0 0 0,0 0 0 0 0,0 0 0 0 0,0 0 0 0 0,0-1 0 0 0,-1 1 0 0 0,1 0 0 0 0,0 0-1 0 0,0 0 1 0 0,0-1 0 0 0,-1 1 0 0 0,1 0 0 0 0,0 0 0 0 0,0 0 0 0 0,-1 0 0 0 0,1 0-1 0 0,0 0 1 0 0,-1 0 0 0 0,-7-3-1153 0 0,1-1-222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46.635"/>
    </inkml:context>
    <inkml:brush xml:id="br0">
      <inkml:brushProperty name="width" value="0.1" units="cm"/>
      <inkml:brushProperty name="height" value="0.1" units="cm"/>
    </inkml:brush>
  </inkml:definitions>
  <inkml:trace contextRef="#ctx0" brushRef="#br0">205 442 8529 0 0,'41'-72'1470'0'0,"-26"49"-695"0"0,13-31 1 0 0,-24 46-681 0 0,-1-1 0 0 0,0 1 0 0 0,0-1 1 0 0,-1 0-1 0 0,0 0 0 0 0,-1 0 1 0 0,1-15-1 0 0,-2 16 11 0 0,0 1 0 0 0,-1-1 1 0 0,1 1-1 0 0,-2 0 0 0 0,1-1 1 0 0,-5-12-1 0 0,6 18-74 0 0,-1 1 0 0 0,0 0 0 0 0,1-1 0 0 0,-1 1 0 0 0,0 0 0 0 0,0 0 0 0 0,0 0 0 0 0,0 0 0 0 0,0 0 0 0 0,0 0 0 0 0,0 0 0 0 0,0 0 0 0 0,0 0 0 0 0,0 0 0 0 0,-1 0 0 0 0,1 1 0 0 0,-2-2 0 0 0,1 2 2 0 0,0 0-1 0 0,0-1 1 0 0,0 1 0 0 0,0 0-1 0 0,1 0 1 0 0,-1 0 0 0 0,0 0-1 0 0,0 1 1 0 0,0-1 0 0 0,0 0-1 0 0,0 1 1 0 0,0 0-1 0 0,0-1 1 0 0,0 1 0 0 0,0 0-1 0 0,-1 1 1 0 0,-11 6 135 0 0,1 0-1 0 0,0 1 1 0 0,1 0-1 0 0,0 1 1 0 0,0 1 0 0 0,1 0-1 0 0,-17 21 1 0 0,5 0 313 0 0,-37 63 1 0 0,50-77-338 0 0,2 1 0 0 0,-10 23 0 0 0,16-34-114 0 0,-1 0 1 0 0,1 0 0 0 0,1 0 0 0 0,-1 0-1 0 0,2 1 1 0 0,-1-1 0 0 0,1 0 0 0 0,1 10-1 0 0,-1-15-30 0 0,0-1 0 0 0,0 0 0 0 0,1 1 0 0 0,0-1 0 0 0,-1 1 0 0 0,1-1 0 0 0,0 0 0 0 0,0 0 0 0 0,0 1 0 0 0,0-1 0 0 0,1 0 0 0 0,-1 0 0 0 0,1 0 0 0 0,-1 0 0 0 0,1-1 0 0 0,-1 1 0 0 0,1 0 0 0 0,0-1 0 0 0,3 3 0 0 0,-2-3 2 0 0,0 1 1 0 0,0-1-1 0 0,0 0 1 0 0,1 0-1 0 0,-1 0 1 0 0,0 0-1 0 0,1-1 1 0 0,-1 1-1 0 0,1-1 1 0 0,-1 0-1 0 0,0 0 1 0 0,5 0-1 0 0,3-2 2 0 0,0 0 0 0 0,0 0 0 0 0,-1-1 0 0 0,1-1 0 0 0,-1 0-1 0 0,0 0 1 0 0,15-9 0 0 0,-4 0-62 0 0,-1 0 1 0 0,-1-1-1 0 0,0-1 0 0 0,-1-1 0 0 0,-1 0 0 0 0,0-2 1 0 0,-1 0-1 0 0,-1-1 0 0 0,-1 0 0 0 0,-1-1 0 0 0,0 0 1 0 0,-2-1-1 0 0,0-1 0 0 0,-1 0 0 0 0,-2 0 0 0 0,0-1 0 0 0,-1 0 1 0 0,3-24-1 0 0,-9 44 55 0 0,3-15-7 0 0,-1 0 0 0 0,-1 1 1 0 0,0-1-1 0 0,-2 0 0 0 0,-2-35 0 0 0,2 52 8 0 0,0 1 0 0 0,0 0 0 0 0,0 0 0 0 0,0-1 0 0 0,0 1 0 0 0,0 0 0 0 0,0-1 0 0 0,0 1-1 0 0,0 0 1 0 0,0-1 0 0 0,0 1 0 0 0,0 0 0 0 0,0 0 0 0 0,-1-1 0 0 0,1 1 0 0 0,0 0 0 0 0,0 0 0 0 0,0-1 0 0 0,0 1 0 0 0,0 0 0 0 0,-1 0 0 0 0,1-1-1 0 0,0 1 1 0 0,0 0 0 0 0,-1 0 0 0 0,1 0 0 0 0,0-1 0 0 0,0 1 0 0 0,-1 0 0 0 0,1 0 0 0 0,0 0 0 0 0,0 0 0 0 0,-1 0 0 0 0,1 0 0 0 0,0-1 0 0 0,-1 1-1 0 0,1 0 1 0 0,0 0 0 0 0,-1 0 0 0 0,-8 10-36 0 0,-5 22-15 0 0,-6 21 55 0 0,13-37-183 0 0,0 0 1 0 0,1 0-1 0 0,1 1 0 0 0,1 0 1 0 0,1 0-1 0 0,0 0 0 0 0,-1 18 0 0 0,4-35 177 0 0,0 13-629 0 0,1 0 1 0 0,0 0-1 0 0,2 13 0 0 0,-2-23 390 0 0,0 1 0 0 0,0-1-1 0 0,0 0 1 0 0,0 0 0 0 0,0 1-1 0 0,1-1 1 0 0,-1 0 0 0 0,1 0-1 0 0,0 0 1 0 0,0-1 0 0 0,0 1 0 0 0,1 0-1 0 0,-1-1 1 0 0,0 1 0 0 0,1-1-1 0 0,4 3 1 0 0,3 1-737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46.991"/>
    </inkml:context>
    <inkml:brush xml:id="br0">
      <inkml:brushProperty name="width" value="0.1" units="cm"/>
      <inkml:brushProperty name="height" value="0.1" units="cm"/>
    </inkml:brush>
  </inkml:definitions>
  <inkml:trace contextRef="#ctx0" brushRef="#br0">242 183 7681 0 0,'3'-8'3'0'0,"1"-2"174"0"0,-1 0-1 0 0,0-1 1 0 0,0 1-1 0 0,-1-1 1 0 0,0 0-1 0 0,-1 0 1 0 0,0-16-1 0 0,-5-45 3146 0 0,4 71-2932 0 0,-4 30 819 0 0,-4 11-863 0 0,-12 40 1 0 0,-7 26-275 0 0,22-77-56 0 0,-1-1 0 0 0,-15 42 0 0 0,49-103 66 0 0,-2-2-21 0 0,56-57 0 0 0,-72 83-43 0 0,-1 0 0 0 0,1 1 0 0 0,1 0 0 0 0,-1 1 0 0 0,1 0-1 0 0,1 1 1 0 0,-1 0 0 0 0,1 1 0 0 0,0 0 0 0 0,23-6 0 0 0,-32 11 16 0 0,0-1 0 0 0,0 1 1 0 0,-1-1-1 0 0,1 1 0 0 0,0 0 0 0 0,0 0 1 0 0,0 0-1 0 0,0 1 0 0 0,0-1 1 0 0,0 1-1 0 0,-1-1 0 0 0,1 1 0 0 0,0 0 1 0 0,0 0-1 0 0,2 2 0 0 0,-3-2 41 0 0,0 0 1 0 0,0 1-1 0 0,-1-1 0 0 0,1 1 0 0 0,0-1 0 0 0,-1 1 1 0 0,0 0-1 0 0,1 0 0 0 0,-1 0 0 0 0,0-1 0 0 0,0 1 1 0 0,0 0-1 0 0,0 0 0 0 0,0 1 0 0 0,1 3 0 0 0,-1-2 74 0 0,-1 1-1 0 0,1 0 1 0 0,-1 0-1 0 0,0 0 0 0 0,0-1 1 0 0,0 1-1 0 0,-1 0 1 0 0,0 0-1 0 0,0-1 0 0 0,0 1 1 0 0,0 0-1 0 0,-1-1 1 0 0,0 1-1 0 0,0-1 1 0 0,0 0-1 0 0,0 0 0 0 0,-4 5 1 0 0,-4 4 67 0 0,-1-2-1 0 0,0 1 1 0 0,0-2 0 0 0,-1 1-1 0 0,-1-2 1 0 0,0 1 0 0 0,0-2-1 0 0,0 0 1 0 0,-1 0 0 0 0,-1-1 0 0 0,1-1-1 0 0,-26 7 1 0 0,16-6-760 0 0,-1-1 1 0 0,1-2 0 0 0,-1 0-1 0 0,0-2 1 0 0,-1-1-1 0 0,1-1 1 0 0,-31-3-1 0 0,17-2-1325 0 0,-1-3-323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50.442"/>
    </inkml:context>
    <inkml:brush xml:id="br0">
      <inkml:brushProperty name="width" value="0.1" units="cm"/>
      <inkml:brushProperty name="height" value="0.1" units="cm"/>
    </inkml:brush>
  </inkml:definitions>
  <inkml:trace contextRef="#ctx0" brushRef="#br0">343 379 7421 0 0,'-1'0'3'0'0,"1"0"-1"0"0,0 0 1 0 0,-1 0 0 0 0,1 0 0 0 0,-1 0 0 0 0,1 0 0 0 0,0 0-1 0 0,-1 0 1 0 0,1 0 0 0 0,0 0 0 0 0,-1 0 0 0 0,1 0 0 0 0,0-1-1 0 0,-1 1 1 0 0,1 0 0 0 0,0 0 0 0 0,-1 0 0 0 0,1-1 0 0 0,0 1-1 0 0,0 0 1 0 0,-1 0 0 0 0,1-1 0 0 0,0 1 0 0 0,0 0 0 0 0,-1 0-1 0 0,1-1 1 0 0,0 1 0 0 0,0 0 0 0 0,-1-1 0 0 0,8-7 214 0 0,2-2 178 0 0,-5 4-117 0 0,-1 0 1 0 0,1 0-1 0 0,0 0 0 0 0,1 1 1 0 0,-1 0-1 0 0,9-8 0 0 0,-6 6 192 0 0,0 0 0 0 0,-1 0-1 0 0,6-9 1 0 0,-10 13-319 0 0,0 0 0 0 0,-1 0 0 0 0,1 0 1 0 0,-1 0-1 0 0,0 0 0 0 0,0-1 0 0 0,0 1 0 0 0,0 0 0 0 0,-1-1 1 0 0,1 1-1 0 0,-1 0 0 0 0,0-1 0 0 0,0-3 0 0 0,0 3 12 0 0,-1-1-1 0 0,1 1 0 0 0,-1-1 1 0 0,0 1-1 0 0,-1-1 1 0 0,1 1-1 0 0,-1-1 1 0 0,1 1-1 0 0,-1 0 0 0 0,-3-5 1 0 0,4 8-139 0 0,-1-1 0 0 0,1 1-1 0 0,0-1 1 0 0,-1 1 0 0 0,1 0 0 0 0,-1 0 0 0 0,1 0 0 0 0,-1 0 0 0 0,1 0 0 0 0,-1 0 0 0 0,0 0 0 0 0,1 0-1 0 0,-1 1 1 0 0,0-1 0 0 0,0 1 0 0 0,0-1 0 0 0,1 1 0 0 0,-1 0 0 0 0,0-1 0 0 0,0 1 0 0 0,0 0-1 0 0,0 0 1 0 0,0 0 0 0 0,0 1 0 0 0,0-1 0 0 0,1 0 0 0 0,-4 2 0 0 0,-12 3 4 0 0,0 1 1 0 0,1 1-1 0 0,-1 0 1 0 0,2 1-1 0 0,-18 12 1 0 0,2 1 54 0 0,-39 36 1 0 0,51-40-43 0 0,1 1 0 0 0,0 0 0 0 0,2 2 0 0 0,-15 22 0 0 0,25-34-24 0 0,0 2-1 0 0,1-1 1 0 0,0 0 0 0 0,0 1 0 0 0,1 0 0 0 0,1 0 0 0 0,0 0 0 0 0,0 1-1 0 0,1-1 1 0 0,0 1 0 0 0,1-1 0 0 0,0 15 0 0 0,1-22-17 0 0,0 0 0 0 0,0-1 1 0 0,1 1-1 0 0,-1 0 0 0 0,1 0 0 0 0,0 0 1 0 0,0-1-1 0 0,0 1 0 0 0,0 0 0 0 0,0-1 1 0 0,1 1-1 0 0,-1-1 0 0 0,1 1 0 0 0,0-1 1 0 0,-1 0-1 0 0,1 1 0 0 0,0-1 0 0 0,5 3 1 0 0,-3-2-3 0 0,0-1-1 0 0,0 1 1 0 0,1-1 0 0 0,-1 0 0 0 0,1-1 0 0 0,0 1 0 0 0,-1-1 0 0 0,1 0-1 0 0,0 0 1 0 0,6 1 0 0 0,7-2-111 0 0,-1 0 0 0 0,1 0 0 0 0,-1-2 0 0 0,1 0 0 0 0,21-7 0 0 0,10-4-867 0 0,-1-3 1 0 0,0-2-1 0 0,62-33 1 0 0,-30 7-811 0 0,74-54 1 0 0,-144 92 1805 0 0,-1-1-1 0 0,0 0 1 0 0,0 0 0 0 0,0 0 0 0 0,-1-1-1 0 0,-1-1 1 0 0,1 1 0 0 0,-1-1-1 0 0,8-14 1 0 0,-14 22 38 0 0,-1 0 1 0 0,1-1-1 0 0,-1 1 0 0 0,1 0 0 0 0,-1 0 0 0 0,0 0 1 0 0,1-1-1 0 0,-1 1 0 0 0,0 0 0 0 0,0-1 1 0 0,0 1-1 0 0,0 0 0 0 0,0 0 0 0 0,0-1 0 0 0,0 1 1 0 0,0 0-1 0 0,-1-1 0 0 0,1 1 0 0 0,0 0 1 0 0,-1 0-1 0 0,1 0 0 0 0,-1-1 0 0 0,1 1 0 0 0,-1 0 1 0 0,0 0-1 0 0,1 0 0 0 0,-1 0 0 0 0,0 0 1 0 0,0 0-1 0 0,0 0 0 0 0,0 0 0 0 0,0 0 0 0 0,0 1 1 0 0,0-1-1 0 0,0 0 0 0 0,0 1 0 0 0,0-1 1 0 0,0 0-1 0 0,0 1 0 0 0,-1-1 0 0 0,1 1 0 0 0,0 0 1 0 0,-3-1-1 0 0,0 0 81 0 0,-1 0 0 0 0,0 0 0 0 0,0 0 0 0 0,1 1 0 0 0,-1-1 0 0 0,0 1 0 0 0,0 0 1 0 0,0 1-1 0 0,0-1 0 0 0,-6 3 0 0 0,8-2-100 0 0,0 0 0 0 0,0 1 1 0 0,0-1-1 0 0,0 1 0 0 0,1 0 0 0 0,-1 0 1 0 0,1 0-1 0 0,-1 0 0 0 0,1 0 1 0 0,-1 0-1 0 0,1 1 0 0 0,0-1 0 0 0,0 1 1 0 0,0 0-1 0 0,1 0 0 0 0,-1 0 0 0 0,1 0 1 0 0,-1 0-1 0 0,1 0 0 0 0,0 0 0 0 0,0 0 1 0 0,0 0-1 0 0,0 6 0 0 0,-1 3 74 0 0,1 1-1 0 0,0-1 1 0 0,1 1-1 0 0,3 23 1 0 0,-3-35-107 0 0,1 1 0 0 0,-1 0 0 0 0,0-1 0 0 0,1 1 0 0 0,0 0 0 0 0,-1-1 1 0 0,1 1-1 0 0,0 0 0 0 0,0-1 0 0 0,0 1 0 0 0,0-1 0 0 0,0 0 0 0 0,0 1 1 0 0,0-1-1 0 0,0 0 0 0 0,1 0 0 0 0,-1 0 0 0 0,1 1 0 0 0,-1-1 0 0 0,1-1 0 0 0,-1 1 1 0 0,1 0-1 0 0,-1 0 0 0 0,1 0 0 0 0,0-1 0 0 0,-1 1 0 0 0,1-1 0 0 0,0 0 0 0 0,-1 1 1 0 0,1-1-1 0 0,0 0 0 0 0,0 0 0 0 0,-1 0 0 0 0,1 0 0 0 0,0 0 0 0 0,2-1 1 0 0,4 0-5 0 0,1 0 0 0 0,0 0 1 0 0,-1-1-1 0 0,1-1 1 0 0,14-5-1 0 0,-5 0-42 0 0,33-20 1 0 0,-45 25 38 0 0,-1-1 0 0 0,1 0 1 0 0,-1-1-1 0 0,0 1 1 0 0,0-1-1 0 0,0 0 0 0 0,-1 0 1 0 0,0-1-1 0 0,5-7 1 0 0,-9 12 2 0 0,1-1 1 0 0,-1 1-1 0 0,1 0 1 0 0,-1-1-1 0 0,0 1 1 0 0,0-1-1 0 0,0 1 1 0 0,0-1-1 0 0,0 1 1 0 0,0-1-1 0 0,0 1 1 0 0,0-1-1 0 0,0 1 1 0 0,-1 0-1 0 0,1-1 1 0 0,-1 1-1 0 0,1-1 1 0 0,-1 1-1 0 0,1 0 1 0 0,-1-1-1 0 0,0 1 1 0 0,0 0-1 0 0,0 0 1 0 0,0 0-1 0 0,1 0 1 0 0,-2-1-1 0 0,1 1 1 0 0,-2-1-1 0 0,-2-4-80 0 0,7 2-328 0 0,8 3 209 0 0,12 0 70 0 0,-20 1 99 0 0,40 0-50 0 0,0-3 0 0 0,0-1 0 0 0,0-2 0 0 0,-1-2 0 0 0,68-23 0 0 0,-80 17 132 0 0,-29 13-41 0 0,1 1 0 0 0,-1 0 0 0 0,0 0 0 0 0,1 0 0 0 0,-1-1 0 0 0,1 1 0 0 0,-1 0-1 0 0,0 0 1 0 0,1-1 0 0 0,-1 1 0 0 0,1 0 0 0 0,-1-1 0 0 0,0 1 0 0 0,0-1 0 0 0,1 1 0 0 0,-1 0-1 0 0,0-1 1 0 0,0 1 0 0 0,1-1 0 0 0,-1 1 0 0 0,0 0 0 0 0,0-1 0 0 0,0 1 0 0 0,0-1-1 0 0,0 1 1 0 0,1-1 0 0 0,-1 1 0 0 0,0-1 0 0 0,0 1 0 0 0,0-1 0 0 0,0 1 0 0 0,0-1 0 0 0,-1 1-1 0 0,1-1 1 0 0,0 1 0 0 0,0-1 0 0 0,0 1 0 0 0,0 0 0 0 0,0-1 0 0 0,-1 1 0 0 0,1-1 0 0 0,0 1-1 0 0,0-1 1 0 0,-1 1 0 0 0,1 0 0 0 0,0-1 0 0 0,-1 1 0 0 0,1 0 0 0 0,0-1 0 0 0,-1 1-1 0 0,1 0 1 0 0,-1 0 0 0 0,1-1 0 0 0,0 1 0 0 0,-1 0 0 0 0,1 0 0 0 0,-1 0 0 0 0,1-1 0 0 0,-1 1-1 0 0,1 0 1 0 0,-1 0 0 0 0,1 0 0 0 0,-2 0 0 0 0,-4-2 146 0 0,-1-1 0 0 0,0 2 0 0 0,1-1 0 0 0,-1 1 0 0 0,0 0-1 0 0,-13 0 1 0 0,19 1-146 0 0,0 0-1 0 0,-1 0 0 0 0,1 0 0 0 0,-1 0 0 0 0,1 0 1 0 0,-1 0-1 0 0,1 0 0 0 0,0 1 0 0 0,-1-1 0 0 0,1 1 1 0 0,0-1-1 0 0,-1 1 0 0 0,1-1 0 0 0,0 1 0 0 0,0 0 1 0 0,-1 0-1 0 0,1 0 0 0 0,0-1 0 0 0,0 1 0 0 0,0 0 1 0 0,0 0-1 0 0,0 0 0 0 0,0 1 0 0 0,0-1 0 0 0,1 0 1 0 0,-1 0-1 0 0,0 0 0 0 0,1 1 0 0 0,-1-1 0 0 0,1 0 1 0 0,-1 1-1 0 0,1-1 0 0 0,-1 0 0 0 0,1 1 1 0 0,0-1-1 0 0,0 1 0 0 0,0-1 0 0 0,0 1 0 0 0,0-1 1 0 0,0 3-1 0 0,4 25 109 0 0,13 48 1 0 0,-8-44 80 0 0,3 34 0 0 0,-8-34-128 0 0,-1 1-1 0 0,-2 0 1 0 0,-2 0 0 0 0,-8 59-1 0 0,-1-51-58 0 0,13-64-614 0 0,0 1 1 0 0,2 1 0 0 0,12-37-1 0 0,-3 10 467 0 0,5-26 75 0 0,29-98 6 0 0,-34 130 33 0 0,2 1-1 0 0,21-41 1 0 0,-30 68 27 0 0,0 1 0 0 0,16-20-1 0 0,-20 29 0 0 0,-1 0 0 0 0,1 0 1 0 0,0 0-1 0 0,0 0 0 0 0,1 0 0 0 0,-1 1 0 0 0,0-1 0 0 0,1 1 0 0 0,0 0 0 0 0,-1 0 0 0 0,1 0 0 0 0,0 1 0 0 0,7-3 0 0 0,-9 4 2 0 0,-1 0 0 0 0,0 0 1 0 0,0 1-1 0 0,1-1 0 0 0,-1 0 0 0 0,0 0 0 0 0,0 1 0 0 0,1-1 0 0 0,-1 1 0 0 0,0-1 1 0 0,0 1-1 0 0,0 0 0 0 0,0 0 0 0 0,0-1 0 0 0,0 1 0 0 0,0 0 0 0 0,0 0 0 0 0,0 0 1 0 0,0 0-1 0 0,0 0 0 0 0,0 0 0 0 0,-1 0 0 0 0,1 0 0 0 0,0 0 0 0 0,-1 0 0 0 0,1 1 1 0 0,-1-1-1 0 0,1 0 0 0 0,-1 0 0 0 0,1 2 0 0 0,1 5 46 0 0,0-1 1 0 0,0 1-1 0 0,1 14 1 0 0,-2-3 34 0 0,-1 1 0 0 0,0 0 0 0 0,-2 0 0 0 0,0-1 0 0 0,-2 1 0 0 0,-10 36 0 0 0,9-40-70 0 0,-1 0-1 0 0,-1 0 1 0 0,0 0 0 0 0,-2-1-1 0 0,1 0 1 0 0,-2-1 0 0 0,0 0-1 0 0,-14 16 1 0 0,21-27-31 0 0,0 0 0 0 0,0 0 0 0 0,0-1 0 0 0,0 1 0 0 0,0-1 0 0 0,0 0 0 0 0,-1 0 0 0 0,1 0 0 0 0,-1-1 0 0 0,1 1 0 0 0,-1-1-1 0 0,0 0 1 0 0,1 0 0 0 0,-8 1 0 0 0,9-2-90 0 0,0 0-1 0 0,-1 0 1 0 0,1-1-1 0 0,0 1 1 0 0,0 0-1 0 0,0-1 1 0 0,0 1-1 0 0,0-1 1 0 0,0 0-1 0 0,0 0 1 0 0,0 0-1 0 0,0 0 1 0 0,0 0-1 0 0,1 0 1 0 0,-1 0-1 0 0,0-1 1 0 0,1 1-1 0 0,-1-1 1 0 0,1 1-1 0 0,-1-1 1 0 0,1 0-1 0 0,0 1 1 0 0,-1-1 0 0 0,1 0-1 0 0,0 0 1 0 0,0 0-1 0 0,1 0 1 0 0,-2-2-1 0 0,-7-24-1913 0 0,6 11 808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50.987"/>
    </inkml:context>
    <inkml:brush xml:id="br0">
      <inkml:brushProperty name="width" value="0.1" units="cm"/>
      <inkml:brushProperty name="height" value="0.1" units="cm"/>
    </inkml:brush>
  </inkml:definitions>
  <inkml:trace contextRef="#ctx0" brushRef="#br0">58 51 7937 0 0,'-1'1'74'0'0,"0"-1"1"0"0,1 1-1 0 0,-1 0 1 0 0,0 0-1 0 0,1-1 1 0 0,-1 1 0 0 0,0-1-1 0 0,1 1 1 0 0,-1 0-1 0 0,0-1 1 0 0,0 1-1 0 0,0-1 1 0 0,0 0-1 0 0,0 1 1 0 0,0-1 0 0 0,1 0-1 0 0,-1 0 1 0 0,0 1-1 0 0,0-1 1 0 0,0 0-1 0 0,0 0 1 0 0,-1 0-1 0 0,0 0 268 0 0,0 1-1 0 0,0-1 1 0 0,0 0-1 0 0,0 0 1 0 0,1 0-1 0 0,-1 0 1 0 0,0 0-1 0 0,0 0 1 0 0,0-1-1 0 0,0 1 1 0 0,-1-1-1 0 0,5 5-145 0 0,1 0-1 0 0,0 0 0 0 0,-1 0 1 0 0,0 1-1 0 0,0-1 1 0 0,0 1-1 0 0,-1-1 0 0 0,0 1 1 0 0,2 6-1 0 0,7 50-47 0 0,-10-59-136 0 0,3 14 13 0 0,-4-16-24 0 0,1 0 0 0 0,0 0 0 0 0,0 0 1 0 0,0 0-1 0 0,0 1 0 0 0,0-1 1 0 0,0 0-1 0 0,0 0 0 0 0,0 0 1 0 0,0 0-1 0 0,0 0 0 0 0,0 1 1 0 0,0-1-1 0 0,0 0 0 0 0,0 0 1 0 0,0 0-1 0 0,0 0 0 0 0,0 1 1 0 0,0-1-1 0 0,0 0 0 0 0,0 0 1 0 0,0 0-1 0 0,1 0 0 0 0,-1 0 1 0 0,0 1-1 0 0,0-1 0 0 0,0 0 1 0 0,0 0-1 0 0,0 0 0 0 0,0 0 0 0 0,0 0 1 0 0,0 0-1 0 0,1 0 0 0 0,-1 1 1 0 0,0-1-1 0 0,0 0 0 0 0,0 0 1 0 0,0 0-1 0 0,0 0 0 0 0,1 0 1 0 0,-1 0-1 0 0,0 0 0 0 0,0 0 1 0 0,0 0-1 0 0,0 0 0 0 0,1 0 1 0 0,-1 0-1 0 0,0 0 0 0 0,0 0 1 0 0,0 0-1 0 0,0 0 0 0 0,0 0 1 0 0,1 0-1 0 0,-1 0 0 0 0,0 0 1 0 0,0 0-1 0 0,0 0 0 0 0,0 0 0 0 0,1 0 1 0 0,-1-1-1 0 0,22-28-65 0 0,-14 16 29 0 0,1 1 0 0 0,13-13 0 0 0,-9 11 23 0 0,-1-1-1 0 0,0-1 1 0 0,17-28-1 0 0,-14 20-45 0 0,-19 31 80 0 0,1 0-1 0 0,1 1 1 0 0,-1-1-1 0 0,-2 16 1 0 0,-2 8 132 0 0,-20 62 335 0 0,5 2 0 0 0,4 1-1 0 0,-7 104 1 0 0,4-23-454 0 0,21-177-35 0 0,0 1 1 0 0,0-1-1 0 0,0 0 0 0 0,0 1 1 0 0,0-1-1 0 0,0 1 0 0 0,-1-1 1 0 0,1 0-1 0 0,0 1 0 0 0,0-1 1 0 0,0 1-1 0 0,0-1 0 0 0,0 0 1 0 0,0 1-1 0 0,-1-1 0 0 0,1 0 1 0 0,0 1-1 0 0,0-1 0 0 0,-1 0 1 0 0,1 1-1 0 0,0-1 0 0 0,0 0 1 0 0,-1 0-1 0 0,1 1 1 0 0,0-1-1 0 0,-1 0 0 0 0,1 0 1 0 0,0 0-1 0 0,-1 1 0 0 0,1-1 1 0 0,0 0-1 0 0,-1 0 0 0 0,1 0 1 0 0,-1 0-1 0 0,1 0 0 0 0,-1 0 1 0 0,-11-10 26 0 0,-8-22 9 0 0,17 24-35 0 0,0-1-1 0 0,0 0 1 0 0,1 0 0 0 0,0-1 0 0 0,1 1-1 0 0,0 0 1 0 0,0 0 0 0 0,1-16 0 0 0,11-76 3 0 0,-10 95-4 0 0,6-47-20 0 0,2 1 0 0 0,3 0 0 0 0,23-62 0 0 0,-35 113 20 0 0,0-1-1 0 0,1 1 0 0 0,-1 0 1 0 0,1 0-1 0 0,-1 0 1 0 0,1 0-1 0 0,0 0 0 0 0,-1 0 1 0 0,1 0-1 0 0,0 0 1 0 0,0 0-1 0 0,-1 0 0 0 0,1 1 1 0 0,0-1-1 0 0,0 0 0 0 0,0 0 1 0 0,0 1-1 0 0,2-1 1 0 0,-3 0 0 0 0,1 1 0 0 0,0 0 1 0 0,-1 0-1 0 0,1 0 0 0 0,0 0 1 0 0,0 0-1 0 0,-1 0 0 0 0,1 1 1 0 0,0-1-1 0 0,-1 0 0 0 0,1 0 1 0 0,0 0-1 0 0,-1 1 0 0 0,1-1 1 0 0,0 0-1 0 0,-1 1 0 0 0,1-1 1 0 0,-1 1-1 0 0,1-1 0 0 0,0 0 1 0 0,-1 1-1 0 0,1 0 0 0 0,1 2-7 0 0,1-1-1 0 0,-1 1 0 0 0,-1 0 1 0 0,1 0-1 0 0,0 0 0 0 0,-1 0 1 0 0,1 0-1 0 0,-1 0 0 0 0,0 0 1 0 0,0 0-1 0 0,1 5 0 0 0,5 76-4402 0 0,-5-75 2827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52.008"/>
    </inkml:context>
    <inkml:brush xml:id="br0">
      <inkml:brushProperty name="width" value="0.1" units="cm"/>
      <inkml:brushProperty name="height" value="0.1" units="cm"/>
    </inkml:brush>
  </inkml:definitions>
  <inkml:trace contextRef="#ctx0" brushRef="#br0">250 60 6157 0 0,'2'-11'187'0'0,"-1"9"-103"0"0,0-1 0 0 0,0 1-1 0 0,-1-1 1 0 0,1 1 0 0 0,-1 0 0 0 0,0-1 0 0 0,0 1 0 0 0,0-1 0 0 0,0 1 0 0 0,0-1 0 0 0,0 1 0 0 0,-1-1 0 0 0,1 1-1 0 0,-1 0 1 0 0,0-1 0 0 0,0 1 0 0 0,-2-5 0 0 0,3 7-44 0 0,0 0 0 0 0,0 0 1 0 0,0 0-1 0 0,-1 0 0 0 0,1 0 0 0 0,0 0 0 0 0,0 0 1 0 0,-1 0-1 0 0,1 0 0 0 0,0 0 0 0 0,0 0 0 0 0,-1 0 0 0 0,1 0 1 0 0,0 0-1 0 0,0 0 0 0 0,-1 0 0 0 0,1 0 0 0 0,0 0 1 0 0,0 1-1 0 0,0-1 0 0 0,-1 0 0 0 0,1 0 0 0 0,0 0 0 0 0,0 0 1 0 0,0 0-1 0 0,-1 1 0 0 0,1-1 0 0 0,0 0 0 0 0,0 0 1 0 0,0 0-1 0 0,0 1 0 0 0,0-1 0 0 0,-1 0 0 0 0,1 0 1 0 0,0 0-1 0 0,0 1 0 0 0,0-1 0 0 0,0 0 0 0 0,0 0 0 0 0,0 1 1 0 0,0-1-1 0 0,0 0 0 0 0,0 0 0 0 0,0 1 0 0 0,0-1 1 0 0,0 0-1 0 0,0 1 0 0 0,-6 19 400 0 0,4-14-284 0 0,-1 3-38 0 0,-6 22 157 0 0,-1-1 0 0 0,-2 0 0 0 0,-1-1 0 0 0,-21 36 0 0 0,20-43-240 0 0,-1-1 0 0 0,-1-1 0 0 0,0 0 1 0 0,-1-1-1 0 0,-32 26 0 0 0,29-31-709 0 0,14-10-1167 0 0,20-11 386 0 0,-3 2 633 0 0,1-6-112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7:52.351"/>
    </inkml:context>
    <inkml:brush xml:id="br0">
      <inkml:brushProperty name="width" value="0.1" units="cm"/>
      <inkml:brushProperty name="height" value="0.1" units="cm"/>
    </inkml:brush>
  </inkml:definitions>
  <inkml:trace contextRef="#ctx0" brushRef="#br0">35 45 6845 0 0,'0'-1'27'0'0,"1"0"1"0"0,-1 1-1 0 0,0-1 0 0 0,1 0 1 0 0,-1 1-1 0 0,0-1 1 0 0,0 0-1 0 0,0 0 1 0 0,0 1-1 0 0,0-1 1 0 0,0 0-1 0 0,0 0 1 0 0,0 1-1 0 0,0-1 1 0 0,0 0-1 0 0,0 0 0 0 0,0 1 1 0 0,-1-1-1 0 0,1 0 1 0 0,0 1-1 0 0,0-1 1 0 0,-1 0-1 0 0,1 1 1 0 0,0-1-1 0 0,-1 0 1 0 0,1 1-1 0 0,-1-1 1 0 0,1 1-1 0 0,-1-1 1 0 0,1 1-1 0 0,-2-2 0 0 0,-22-15 2134 0 0,20 15-1585 0 0,2 0 18 0 0,6 6-401 0 0,-1-3 139 0 0,-1 1 0 0 0,0-1 0 0 0,1 0 0 0 0,-1-1-1 0 0,0 1 1 0 0,1 0 0 0 0,-1-1 0 0 0,5 1 0 0 0,23 7 311 0 0,-16-2-453 0 0,-1 0 1 0 0,-1 1 0 0 0,1 1 0 0 0,-1 0-1 0 0,-1 1 1 0 0,0 0 0 0 0,0 1 0 0 0,0 0-1 0 0,-1 1 1 0 0,-1 0 0 0 0,12 18 0 0 0,-8-10-197 0 0,-1 0 1 0 0,-2 1 0 0 0,0 1 0 0 0,-1-1-1 0 0,-1 2 1 0 0,10 36 0 0 0,-17-47-351 0 0,1 0 1 0 0,-1-1-1 0 0,-1 1 1 0 0,0 0 0 0 0,-1 11-1 0 0,-2 14-1419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02.762"/>
    </inkml:context>
    <inkml:brush xml:id="br0">
      <inkml:brushProperty name="width" value="0.1" units="cm"/>
      <inkml:brushProperty name="height" value="0.1" units="cm"/>
    </inkml:brush>
  </inkml:definitions>
  <inkml:trace contextRef="#ctx0" brushRef="#br0">9 960 8497 0 0,'0'0'10'0'0,"0"1"0"0"0,0-1 1 0 0,0 0-1 0 0,0 0 0 0 0,0 0 1 0 0,0 0-1 0 0,0 0 0 0 0,0 1 0 0 0,0-1 1 0 0,0 0-1 0 0,0 0 0 0 0,0 0 1 0 0,0 0-1 0 0,0 1 0 0 0,0-1 1 0 0,0 0-1 0 0,0 0 0 0 0,0 0 0 0 0,0 0 1 0 0,0 0-1 0 0,0 1 0 0 0,0-1 1 0 0,0 0-1 0 0,0 0 0 0 0,0 0 0 0 0,-1 0 1 0 0,1 0-1 0 0,0 0 0 0 0,0 0 1 0 0,0 1-1 0 0,0-1 0 0 0,0 0 1 0 0,0 0-1 0 0,-1 0 0 0 0,1 0 0 0 0,0 0 1 0 0,0 0-1 0 0,0 0 0 0 0,0 0 1 0 0,0 0-1 0 0,-1 0 0 0 0,1 0 0 0 0,0 0 1 0 0,0 0-1 0 0,0 0 0 0 0,0 0 1 0 0,-1 0-1 0 0,1 0 0 0 0,0 0 1 0 0,0 0-1 0 0,0 0 0 0 0,0 0 0 0 0,0 0 1 0 0,-1 0-1 0 0,1 0 0 0 0,0 0 1 0 0,0 0-1 0 0,0 0 0 0 0,0 0 1 0 0,0-1-1 0 0,-1 1 0 0 0,1 0 40 0 0,0 0 0 0 0,-1-1 0 0 0,1 1 0 0 0,0 0 1 0 0,0-1-1 0 0,0 1 0 0 0,-1 0 0 0 0,1-1 0 0 0,0 1 0 0 0,0 0 0 0 0,0-1 0 0 0,0 1 0 0 0,0-1 0 0 0,0 1 0 0 0,0 0 0 0 0,0-1 0 0 0,-1 1 1 0 0,1-1-1 0 0,1 1 0 0 0,-1 0 0 0 0,0-1 0 0 0,0 1 0 0 0,0-1 0 0 0,0 1 0 0 0,0 0 0 0 0,0-1 0 0 0,0 1 0 0 0,0 0 0 0 0,1-1 0 0 0,-1 1 1 0 0,0-1-1 0 0,14-20 303 0 0,0 1 0 0 0,1 1-1 0 0,1 0 1 0 0,1 1 0 0 0,0 1 0 0 0,1 0 0 0 0,1 2 0 0 0,1 0 0 0 0,0 1 0 0 0,38-20 0 0 0,537-201 192 0 0,-351 146-492 0 0,597-204 33 0 0,-656 231-59 0 0,-182 61-21 0 0,18-5 139 0 0,0-2 0 0 0,36-19 0 0 0,-56 27-134 0 0,0-1 0 0 0,-1 1 0 0 0,1 0 0 0 0,0-1 0 0 0,0 1-1 0 0,-1-1 1 0 0,1 1 0 0 0,-1-1 0 0 0,1 1 0 0 0,0-1 0 0 0,-1 1 0 0 0,1-1 0 0 0,-1 0 0 0 0,1 1 0 0 0,-1-1-1 0 0,1 0 1 0 0,-1 1 0 0 0,0-1 0 0 0,1-1 0 0 0,-1 2-1 0 0,0-1 0 0 0,-1 1 0 0 0,1-1 0 0 0,0 1 0 0 0,0 0-1 0 0,0-1 1 0 0,-1 1 0 0 0,1 0 0 0 0,0-1 0 0 0,-1 1 0 0 0,1 0 0 0 0,0-1 0 0 0,-1 1 0 0 0,1 0 0 0 0,0 0 0 0 0,-1 0-1 0 0,1-1 1 0 0,0 1 0 0 0,-1 0 0 0 0,1 0 0 0 0,-1 0 0 0 0,1 0 0 0 0,-1-1 0 0 0,1 1 0 0 0,-1 0 0 0 0,-34-3 230 0 0,-3 7-377 0 0,0 1 0 0 0,-54 15 0 0 0,-71 28-3055 0 0,133-38 1785 0 0,5 0-250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05.394"/>
    </inkml:context>
    <inkml:brush xml:id="br0">
      <inkml:brushProperty name="width" value="0.1" units="cm"/>
      <inkml:brushProperty name="height" value="0.1" units="cm"/>
    </inkml:brush>
  </inkml:definitions>
  <inkml:trace contextRef="#ctx0" brushRef="#br0">63 68 7777 0 0,'0'0'5148'0'0,"-1"-6"-4454"0"0,-1-1-423 0 0,-3-18 2486 0 0,10 5-2495 0 0,-3 15-208 0 0,-1 0 1134 0 0,2 14-968 0 0,8 27-22 0 0,-6-8-23 0 0,2 49-18 0 0,-6-67-125 0 0,-1-1 1 0 0,0 0-1 0 0,-1 1 0 0 0,0-1 0 0 0,0 0 0 0 0,-5 16 1 0 0,0-2 8 0 0,-51 175 14 0 0,40-146-60 0 0,17-52 5 0 0,0 0 0 0 0,0 1 0 0 0,0-1 0 0 0,0 0 0 0 0,0 1 0 0 0,0-1 0 0 0,0 0 0 0 0,0 1 0 0 0,0-1 0 0 0,0 0 0 0 0,0 1 0 0 0,0-1-1 0 0,0 0 1 0 0,0 1 0 0 0,0-1 0 0 0,0 0 0 0 0,0 1 0 0 0,0-1 0 0 0,0 0 0 0 0,0 0 0 0 0,0 1 0 0 0,1-1 0 0 0,-1 0 0 0 0,0 1 0 0 0,0-1-1 0 0,0 0 1 0 0,1 0 0 0 0,-1 0 0 0 0,0 1 0 0 0,0-1 0 0 0,1 0 0 0 0,-1 0 0 0 0,0 0 0 0 0,0 1 0 0 0,1-1 0 0 0,-1 0 0 0 0,0 0 0 0 0,1 0 0 0 0,-1 0-1 0 0,0 0 1 0 0,0 0 0 0 0,1 0 0 0 0,-1 1 0 0 0,0-1 0 0 0,1 0 0 0 0,-1 0 0 0 0,0 0 0 0 0,1 0 0 0 0,-1-1 0 0 0,0 1 0 0 0,1 0 0 0 0,-1 0-1 0 0,0 0 1 0 0,1 0 0 0 0,-1 0 0 0 0,0 0 0 0 0,0 0 0 0 0,1 0 0 0 0,-1-1 0 0 0,1 1 0 0 0,30-11 23 0 0,-13 4-13 0 0,64-10-57 0 0,25-6-411 0 0,-91 18 294 0 0,-1 0 0 0 0,1-1 1 0 0,-1 0-1 0 0,21-13 1 0 0,-29 14 141 0 0,-1 0 1 0 0,0-1-1 0 0,1 1 1 0 0,-2-1-1 0 0,1-1 1 0 0,-1 1-1 0 0,0-1 1 0 0,0 1-1 0 0,-1-1 1 0 0,0-1-1 0 0,0 1 1 0 0,-1-1-1 0 0,0 1 1 0 0,0-1-1 0 0,-1 0 1 0 0,0 0 0 0 0,0 0-1 0 0,-1 0 1 0 0,1-9-1 0 0,0-17 29 0 0,-1-1 0 0 0,-2 1-1 0 0,-7-41 1 0 0,7 62-17 0 0,1 8 34 0 0,-1 1 0 0 0,1 0 0 0 0,-1 0 0 0 0,0 0-1 0 0,0 0 1 0 0,0 0 0 0 0,0 0 0 0 0,-1 1 0 0 0,1-1 0 0 0,-1 0 0 0 0,0 0 0 0 0,-3-3 0 0 0,4 7-13 0 0,1 0 1 0 0,-1 0 0 0 0,1 0 0 0 0,-1 0-1 0 0,1 0 1 0 0,0 1 0 0 0,-1-1-1 0 0,1 0 1 0 0,-1 0 0 0 0,1 0 0 0 0,-1 0-1 0 0,1 1 1 0 0,0-1 0 0 0,-1 0-1 0 0,1 0 1 0 0,-1 1 0 0 0,1-1 0 0 0,0 0-1 0 0,-1 1 1 0 0,1-1 0 0 0,0 0-1 0 0,0 1 1 0 0,-1-1 0 0 0,1 1 0 0 0,0-1-1 0 0,0 0 1 0 0,-1 1 0 0 0,1-1-1 0 0,0 1 1 0 0,0-1 0 0 0,0 1 0 0 0,-7 16 227 0 0,-22 86 575 0 0,-25 177 1 0 0,38-180-647 0 0,10-67-326 0 0,-13 94 12 0 0,17-109-1066 0 0,1 0 0 0 0,1-1 1 0 0,1 1-1 0 0,5 34 1 0 0,-2-40-559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06.037"/>
    </inkml:context>
    <inkml:brush xml:id="br0">
      <inkml:brushProperty name="width" value="0.1" units="cm"/>
      <inkml:brushProperty name="height" value="0.1" units="cm"/>
    </inkml:brush>
  </inkml:definitions>
  <inkml:trace contextRef="#ctx0" brushRef="#br0">329 706 8993 0 0,'-1'-1'57'0'0,"0"0"1"0"0,0 0-1 0 0,0 0 0 0 0,1 0 1 0 0,-1 0-1 0 0,0 0 1 0 0,0 0-1 0 0,1-1 1 0 0,-1 1-1 0 0,0 0 0 0 0,1 0 1 0 0,-1 0-1 0 0,1-1 1 0 0,0 1-1 0 0,-1 0 0 0 0,1-1 1 0 0,0 1-1 0 0,0 0 1 0 0,0-1-1 0 0,0-1 0 0 0,3-34 1919 0 0,0 15-1183 0 0,-3 15-634 0 0,-1-1-1 0 0,0 1 0 0 0,-1-1 1 0 0,1 1-1 0 0,-1 0 0 0 0,-1 0 1 0 0,1 0-1 0 0,-7-11 1 0 0,8 15-137 0 0,1 1 0 0 0,-2 0 0 0 0,1 0 0 0 0,0 0 0 0 0,0 0 0 0 0,0 1 0 0 0,-1-1 0 0 0,1 0 0 0 0,-1 1 0 0 0,0-1 0 0 0,1 0 0 0 0,-1 1 0 0 0,0 0 0 0 0,0-1 0 0 0,0 1 0 0 0,0 0 0 0 0,0 0 0 0 0,0 0 0 0 0,0 0 1 0 0,0 1-1 0 0,0-1 0 0 0,-1 1 0 0 0,1-1 0 0 0,0 1 0 0 0,0 0 0 0 0,-1-1 0 0 0,1 1 0 0 0,0 0 0 0 0,0 1 0 0 0,-1-1 0 0 0,-2 1 0 0 0,-7 3 40 0 0,1 1-1 0 0,-1 0 0 0 0,1 1 1 0 0,0 1-1 0 0,1 0 1 0 0,-12 8-1 0 0,0 4 158 0 0,-30 32-1 0 0,40-39-147 0 0,2 1 0 0 0,-1 0-1 0 0,2 0 1 0 0,-10 17-1 0 0,17-25-63 0 0,-1-1 0 0 0,1 1 0 0 0,0-1-1 0 0,0 1 1 0 0,1 0 0 0 0,-1 0 0 0 0,1-1 0 0 0,0 1-1 0 0,0 0 1 0 0,1 0 0 0 0,0 0 0 0 0,0 0-1 0 0,0 0 1 0 0,0 0 0 0 0,1 0 0 0 0,0 0-1 0 0,2 9 1 0 0,-2-12-6 0 0,-1-1-1 0 0,1 1 1 0 0,0-1 0 0 0,0 1-1 0 0,0-1 1 0 0,0 0-1 0 0,0 1 1 0 0,0-1 0 0 0,0 0-1 0 0,0 0 1 0 0,1 0-1 0 0,-1 0 1 0 0,0 0 0 0 0,1 0-1 0 0,-1 0 1 0 0,1 0-1 0 0,-1 0 1 0 0,3 0 0 0 0,-1 0-3 0 0,1 0-1 0 0,0 0 1 0 0,-1-1 0 0 0,1 1 0 0 0,0-1 0 0 0,0 0 0 0 0,6-1 0 0 0,5-1-4 0 0,-1-1 0 0 0,0 0-1 0 0,16-7 1 0 0,-27 9 7 0 0,20-7-1 0 0,-1-1 0 0 0,1-1-1 0 0,-2-1 1 0 0,1-1 0 0 0,-2 0-1 0 0,1-2 1 0 0,25-23 0 0 0,-35 27-1 0 0,-1 0 1 0 0,0-1 0 0 0,0-1 0 0 0,-1 0 0 0 0,0 0 0 0 0,-1 0 0 0 0,-1-1 0 0 0,0-1 0 0 0,0 1 0 0 0,-2-1 0 0 0,0 0 0 0 0,0 0 0 0 0,3-19 0 0 0,-1-29-7 0 0,-2-1 1 0 0,-3-70 0 0 0,-3 64-5 0 0,11-93-1 0 0,-7 144 7 0 0,-7 38 57 0 0,-2 14 109 0 0,-46 258 1191 0 0,46-231-871 0 0,2 0 1 0 0,7 115 0 0 0,-2-165-448 0 0,1 0 0 0 0,0 0 0 0 0,1-1 0 0 0,0 1 0 0 0,0-1 0 0 0,1 0 0 0 0,1 0-1 0 0,0 0 1 0 0,0 0 0 0 0,12 16 0 0 0,-15-23-28 0 0,1 0-1 0 0,0 0 1 0 0,-1 0 0 0 0,1 0-1 0 0,0-1 1 0 0,0 1-1 0 0,1-1 1 0 0,-1 1 0 0 0,0-1-1 0 0,1 0 1 0 0,0-1-1 0 0,-1 1 1 0 0,1-1 0 0 0,0 1-1 0 0,0-1 1 0 0,0 0-1 0 0,0 0 1 0 0,0-1 0 0 0,0 1-1 0 0,0-1 1 0 0,0 0-1 0 0,0 0 1 0 0,0 0 0 0 0,0-1-1 0 0,0 1 1 0 0,0-1 0 0 0,0 0-1 0 0,-1 0 1 0 0,1-1-1 0 0,0 1 1 0 0,0-1 0 0 0,3-2-1 0 0,8-4-10 0 0,-1-2 1 0 0,0 1-1 0 0,-1-2 0 0 0,0 0 1 0 0,-1-1-1 0 0,0 0 0 0 0,-1 0 1 0 0,0-1-1 0 0,-1-1 0 0 0,0 0 1 0 0,-1 0-1 0 0,-1-1 0 0 0,0 0 1 0 0,8-25-1 0 0,-15 39-45 0 0,-1-1 0 0 0,1 1-1 0 0,-1 0 1 0 0,1-1 0 0 0,-1 1-1 0 0,0 0 1 0 0,0-1 0 0 0,1 1 0 0 0,-1-1-1 0 0,0 1 1 0 0,0-1 0 0 0,0 1 0 0 0,0 0-1 0 0,-1-1 1 0 0,1 1 0 0 0,0-1-1 0 0,-1 1 1 0 0,0-2 0 0 0,1 3-66 0 0,-1-1 0 0 0,0 1 0 0 0,0-1 0 0 0,1 1 1 0 0,-1 0-1 0 0,0-1 0 0 0,0 1 0 0 0,0 0 0 0 0,1-1 0 0 0,-1 1 0 0 0,0 0 1 0 0,0 0-1 0 0,0 0 0 0 0,0 0 0 0 0,0 0 0 0 0,1 0 0 0 0,-1 0 0 0 0,0 0 1 0 0,0 0-1 0 0,0 0 0 0 0,0 1 0 0 0,0-1 0 0 0,1 0 0 0 0,-1 1 0 0 0,0-1 1 0 0,0 0-1 0 0,0 1 0 0 0,1-1 0 0 0,-2 2 0 0 0,-10 3-1659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07.684"/>
    </inkml:context>
    <inkml:brush xml:id="br0">
      <inkml:brushProperty name="width" value="0.1" units="cm"/>
      <inkml:brushProperty name="height" value="0.1" units="cm"/>
    </inkml:brush>
  </inkml:definitions>
  <inkml:trace contextRef="#ctx0" brushRef="#br0">181 403 5300 0 0,'-1'-1'67'0'0,"0"0"0"0"0,0 1-1 0 0,0-1 1 0 0,0 0-1 0 0,0 1 1 0 0,0-1 0 0 0,0 1-1 0 0,-1-1 1 0 0,1 1-1 0 0,0-1 1 0 0,0 1 0 0 0,0 0-1 0 0,-1 0 1 0 0,1 0-1 0 0,0 0 1 0 0,0 0 0 0 0,0 0-1 0 0,-3 0 1 0 0,-32 5 1069 0 0,0 1-512 0 0,-48-3 2132 0 0,193-8-1849 0 0,204-39 0 0 0,-222 29-643 0 0,702-131 1853 0 0,34-5-1128 0 0,-598 110-361 0 0,-212 36-260 0 0,-24 3 88 0 0,-29 2-216 0 0,-24 2-1963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32.741"/>
    </inkml:context>
    <inkml:brush xml:id="br0">
      <inkml:brushProperty name="width" value="0.1" units="cm"/>
      <inkml:brushProperty name="height" value="0.1" units="cm"/>
    </inkml:brush>
  </inkml:definitions>
  <inkml:trace contextRef="#ctx0" brushRef="#br0">381 0 7841 0 0,'0'1'70'0'0,"-1"0"1"0"0,0 1 0 0 0,0-1 0 0 0,1 0 0 0 0,-1 0-1 0 0,1 1 1 0 0,-1-1 0 0 0,1 0 0 0 0,0 1-1 0 0,-1-1 1 0 0,1 0 0 0 0,0 1 0 0 0,0-1-1 0 0,0 1 1 0 0,0-1 0 0 0,0 1 0 0 0,0-1-1 0 0,1 2 1 0 0,4 36 1199 0 0,-3-25-972 0 0,4 172 1430 0 0,-3-36-1166 0 0,6 103 427 0 0,-27 282 0 0 0,-61 24-378 0 0,-131 301-326 0 0,177-755-222 0 0,-14 56 46 0 0,43-146-115 0 0,1 0-1 0 0,0 1 1 0 0,1-1 0 0 0,1 1 0 0 0,0-1 0 0 0,2 18-1 0 0,-1-32 6 0 0,0 0-1 0 0,0-1 1 0 0,0 1-1 0 0,0-1 0 0 0,0 1 1 0 0,0 0-1 0 0,1-1 1 0 0,-1 1-1 0 0,0-1 0 0 0,0 1 1 0 0,0-1-1 0 0,1 1 0 0 0,-1 0 1 0 0,0-1-1 0 0,0 1 1 0 0,1-1-1 0 0,-1 1 0 0 0,1-1 1 0 0,-1 0-1 0 0,0 1 0 0 0,1-1 1 0 0,-1 1-1 0 0,1-1 1 0 0,-1 0-1 0 0,1 1 0 0 0,-1-1 1 0 0,1 0-1 0 0,-1 1 0 0 0,1-1 1 0 0,-1 0-1 0 0,1 0 1 0 0,0 0-1 0 0,-1 1 0 0 0,1-1 1 0 0,-1 0-1 0 0,1 0 0 0 0,-1 0 1 0 0,1 0-1 0 0,0 0 1 0 0,-1 0-1 0 0,1 0 0 0 0,-1 0 1 0 0,1-1-1 0 0,0 1 1 0 0,-1 0-1 0 0,1 0 0 0 0,-1 0 1 0 0,1-1-1 0 0,-1 1 0 0 0,1 0 1 0 0,-1 0-1 0 0,1-1 1 0 0,-1 1-1 0 0,1-1 0 0 0,5-3-31 0 0,0-1-1 0 0,0 0 1 0 0,9-10-1 0 0,-4 4 9 0 0,-3 5 14 0 0,0 0-1 0 0,1 1 1 0 0,-1 0-1 0 0,1 1 1 0 0,0 0-1 0 0,0 0 1 0 0,1 1-1 0 0,-1 0 1 0 0,16-3-1 0 0,9 1-77 0 0,50 0 1 0 0,-52 3 61 0 0,465-15-571 0 0,259-44 505 0 0,-164 11 455 0 0,-546 46-192 0 0,-129 14-2908 0 0,72-8 2223 0 0,-11 3-982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09.443"/>
    </inkml:context>
    <inkml:brush xml:id="br0">
      <inkml:brushProperty name="width" value="0.1" units="cm"/>
      <inkml:brushProperty name="height" value="0.1" units="cm"/>
    </inkml:brush>
  </inkml:definitions>
  <inkml:trace contextRef="#ctx0" brushRef="#br0">41 110 7709 0 0,'-41'4'1624'0'0,"86"-6"376"0"0,83-14 0 0 0,51-21-1703 0 0,-78 15-98 0 0,-58 13-188 0 0,-13 4-80 0 0,39-13 1 0 0,-60 14-946 0 0,-26 7-700 0 0,-3 1 740 0 0,-109 16-3148 0 0,96-18 3243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09.909"/>
    </inkml:context>
    <inkml:brush xml:id="br0">
      <inkml:brushProperty name="width" value="0.1" units="cm"/>
      <inkml:brushProperty name="height" value="0.1" units="cm"/>
    </inkml:brush>
  </inkml:definitions>
  <inkml:trace contextRef="#ctx0" brushRef="#br0">93 1 7261 0 0,'-1'0'-33'0'0,"-11"5"170"0"0,15-4 1068 0 0,-1-1-1069 0 0,0 0 1 0 0,0 0-1 0 0,-1 0 1 0 0,1 0-1 0 0,0 1 1 0 0,0-1-1 0 0,-1 0 1 0 0,1 1-1 0 0,0 0 1 0 0,-1-1-1 0 0,4 3 1 0 0,-3-1-90 0 0,0 0 0 0 0,0 1 0 0 0,0-1 0 0 0,0 1 0 0 0,0 0 0 0 0,0-1 0 0 0,-1 1 0 0 0,1 0 0 0 0,-1 0 0 0 0,0 0 0 0 0,0 0 0 0 0,0 0 0 0 0,-1 0 0 0 0,2 6 0 0 0,1 47 226 0 0,-4-22-240 0 0,-2-1 1 0 0,-1 1 0 0 0,-2-1 0 0 0,-15 48 0 0 0,-53 125 50 0 0,73-202-86 0 0,-9 18-11 0 0,10-21 13 0 0,0-1 1 0 0,-1 1 0 0 0,1 0 0 0 0,-1 0 0 0 0,1-1-1 0 0,-1 1 1 0 0,1 0 0 0 0,-1-1 0 0 0,1 1 0 0 0,-1 0-1 0 0,1-1 1 0 0,-1 1 0 0 0,0-1 0 0 0,0 1 0 0 0,1-1-1 0 0,-1 1 1 0 0,0-1 0 0 0,0 0 0 0 0,-1 1 0 0 0,10-28 19 0 0,2 7-41 0 0,6-13-2 0 0,41-62 1 0 0,-52 87 21 0 0,1 0 0 0 0,0 1 1 0 0,1 0-1 0 0,0 0 0 0 0,0 0 0 0 0,0 1 1 0 0,1 0-1 0 0,-1 1 0 0 0,2-1 1 0 0,-1 2-1 0 0,0-1 0 0 0,18-6 0 0 0,-21 10 5 0 0,0-1 0 0 0,-1 2 0 0 0,1-1 0 0 0,0 0 0 0 0,-1 1 0 0 0,1 0 0 0 0,0 0 0 0 0,0 0 0 0 0,-1 1 0 0 0,1-1 0 0 0,0 1 0 0 0,-1 1 0 0 0,1-1 0 0 0,8 4 0 0 0,-6-2 42 0 0,-1 1 1 0 0,1 0-1 0 0,-1 1 1 0 0,0-1-1 0 0,-1 1 1 0 0,1 0-1 0 0,-1 0 1 0 0,8 11-1 0 0,-1 1 119 0 0,-1 0 0 0 0,-1 1-1 0 0,0 0 1 0 0,-1 1 0 0 0,11 38 0 0 0,-16-46-106 0 0,-1 1 1 0 0,0 0 0 0 0,-1 0 0 0 0,-1 0 0 0 0,0 0 0 0 0,0 0 0 0 0,-1 0 0 0 0,-1 0 0 0 0,-3 20 0 0 0,3-25-23 0 0,-1 0 0 0 0,-1 1 0 0 0,1-1 0 0 0,-1 0 0 0 0,-1 0 0 0 0,1 0 0 0 0,-1-1 0 0 0,0 1 0 0 0,0-1 0 0 0,-1 0 0 0 0,0 0 0 0 0,0-1 0 0 0,0 1 0 0 0,-1-1 0 0 0,0 0 0 0 0,-8 5 0 0 0,3-3-9 0 0,0 0-1 0 0,-1-2 1 0 0,1 1 0 0 0,-1-1-1 0 0,0-1 1 0 0,0 0-1 0 0,-1-1 1 0 0,1 0 0 0 0,-1-1-1 0 0,-24 1 1 0 0,31-3-114 0 0,-1 0 0 0 0,0 0 0 0 0,1-1 0 0 0,-1 0 0 0 0,0 0 0 0 0,1-1 0 0 0,0 0 1 0 0,-1 0-1 0 0,1 0 0 0 0,0-1 0 0 0,0 0 0 0 0,0 0 0 0 0,0-1 0 0 0,1 1 0 0 0,0-1 0 0 0,-1 0 0 0 0,1-1 1 0 0,1 1-1 0 0,-1-1 0 0 0,1 0 0 0 0,-1 0 0 0 0,-4-10 0 0 0,5 10-211 0 0,0-1 0 0 0,1 0 1 0 0,0 0-1 0 0,0 0 0 0 0,1 0 0 0 0,0-1 0 0 0,0 1 0 0 0,0-1 0 0 0,1 1 0 0 0,-1-1 1 0 0,2 1-1 0 0,-1-1 0 0 0,1 0 0 0 0,1-11 0 0 0,4 2-784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10.698"/>
    </inkml:context>
    <inkml:brush xml:id="br0">
      <inkml:brushProperty name="width" value="0.1" units="cm"/>
      <inkml:brushProperty name="height" value="0.1" units="cm"/>
    </inkml:brush>
  </inkml:definitions>
  <inkml:trace contextRef="#ctx0" brushRef="#br0">10 276 9401 0 0,'-1'-3'168'0'0,"-1"0"0"0"0,1 1 0 0 0,0-1 0 0 0,0 0 0 0 0,0 1 0 0 0,0-1 0 0 0,1 0 0 0 0,-1 0 0 0 0,1 0 0 0 0,-1 0 0 0 0,1 0 0 0 0,0 1 0 0 0,0-1 0 0 0,1-5 0 0 0,0 1 198 0 0,0 0-1 0 0,0 0 0 0 0,1 0 0 0 0,5-11 0 0 0,-7 16-353 0 0,1 1 0 0 0,-1 0 0 0 0,1 0 0 0 0,0 0 0 0 0,-1 0 0 0 0,1 0 0 0 0,0 0 0 0 0,0 1 0 0 0,0-1 0 0 0,-1 0-1 0 0,1 0 1 0 0,0 1 0 0 0,0-1 0 0 0,0 0 0 0 0,1 1 0 0 0,-1-1 0 0 0,0 1 0 0 0,0-1 0 0 0,0 1 0 0 0,0 0 0 0 0,0-1 0 0 0,1 1 0 0 0,-1 0-1 0 0,0 0 1 0 0,0 0 0 0 0,0 0 0 0 0,1 0 0 0 0,-1 0 0 0 0,0 0 0 0 0,0 0 0 0 0,0 1 0 0 0,1-1 0 0 0,-1 0 0 0 0,0 1 0 0 0,0-1 0 0 0,0 1 0 0 0,0-1-1 0 0,0 1 1 0 0,2 1 0 0 0,2 0 38 0 0,-1 1-1 0 0,1 0 1 0 0,-1 0-1 0 0,0 0 1 0 0,0 0-1 0 0,0 1 1 0 0,6 7-1 0 0,-5-3 2 0 0,-1 0 1 0 0,1 0-1 0 0,-2 1 1 0 0,1 0-1 0 0,-1 0 1 0 0,0 0-1 0 0,-1 0 1 0 0,0 0-1 0 0,0 0 1 0 0,-1 0-1 0 0,0 1 1 0 0,-1-1-1 0 0,-1 14 1 0 0,0-5-43 0 0,-1 0 1 0 0,-1-1 0 0 0,-1 1 0 0 0,-1-1-1 0 0,0 0 1 0 0,-9 20 0 0 0,13-35-8 0 0,1 0 1 0 0,-1 0 0 0 0,0 0-1 0 0,0-1 1 0 0,0 1-1 0 0,0 0 1 0 0,0 0 0 0 0,0-1-1 0 0,0 1 1 0 0,-1-1-1 0 0,1 1 1 0 0,-1-1 0 0 0,1 0-1 0 0,-1 1 1 0 0,1-1 0 0 0,-1 0-1 0 0,0 0 1 0 0,0 0-1 0 0,0 0 1 0 0,1 0 0 0 0,-1-1-1 0 0,0 1 1 0 0,-3 0-1 0 0,5-1-6 0 0,-1 0 0 0 0,1-1-1 0 0,0 1 1 0 0,-1 0 0 0 0,1-1-1 0 0,0 1 1 0 0,-1 0-1 0 0,1-1 1 0 0,0 1 0 0 0,-1-1-1 0 0,1 1 1 0 0,0-1 0 0 0,0 1-1 0 0,0-1 1 0 0,0 1-1 0 0,-1 0 1 0 0,1-1 0 0 0,0 1-1 0 0,0-1 1 0 0,0 1 0 0 0,0-1-1 0 0,0 1 1 0 0,0-1-1 0 0,0 1 1 0 0,0-1 0 0 0,0 1-1 0 0,0-1 1 0 0,1 1 0 0 0,-1-1-1 0 0,0 1 1 0 0,0-1-1 0 0,4-18-125 0 0,3-9-35 0 0,35-113-195 0 0,-35 122 349 0 0,1 0 1 0 0,0 1-1 0 0,2 0 1 0 0,0 0-1 0 0,14-17 1 0 0,-19 28 4 0 0,1 1 1 0 0,-1 0-1 0 0,2 1 1 0 0,-1-1-1 0 0,1 1 1 0 0,-1 0-1 0 0,1 1 1 0 0,1 0-1 0 0,12-6 1 0 0,-17 9 3 0 0,-1 0 1 0 0,1 0-1 0 0,-1 0 0 0 0,1 0 0 0 0,0 0 1 0 0,-1 1-1 0 0,1-1 0 0 0,0 1 1 0 0,0 0-1 0 0,-1 0 0 0 0,1 0 1 0 0,0 0-1 0 0,-1 1 0 0 0,1-1 0 0 0,0 1 1 0 0,-1-1-1 0 0,1 1 0 0 0,0 0 1 0 0,-1 0-1 0 0,1 0 0 0 0,-1 0 0 0 0,0 1 1 0 0,1-1-1 0 0,-1 0 0 0 0,0 1 1 0 0,0 0-1 0 0,0 0 0 0 0,0 0 1 0 0,0 0-1 0 0,0 0 0 0 0,0 0 0 0 0,-1 0 1 0 0,2 3-1 0 0,0-1 2 0 0,-1 1 0 0 0,0 0 0 0 0,0 0 0 0 0,0 0 1 0 0,-1 0-1 0 0,0 0 0 0 0,0 0 0 0 0,0 1 0 0 0,0-1 0 0 0,-1 0 0 0 0,0 1 0 0 0,0-1 0 0 0,-2 9 1 0 0,-1 4 7 0 0,-2 0 1 0 0,-10 28-1 0 0,-3 15-4 0 0,18-61-5 0 0,0 0 0 0 0,0 0 1 0 0,0 0-1 0 0,0 0 0 0 0,0 0 0 0 0,0 0 0 0 0,0 0 0 0 0,0 1 0 0 0,0-1 0 0 0,0 0 0 0 0,0 0 0 0 0,0 0 0 0 0,0 0 1 0 0,0 0-1 0 0,0 0 0 0 0,0 0 0 0 0,0 1 0 0 0,0-1 0 0 0,0 0 0 0 0,0 0 0 0 0,0 0 0 0 0,1 0 0 0 0,-1 0 0 0 0,0 0 0 0 0,0 0 1 0 0,0 0-1 0 0,0 0 0 0 0,0 0 0 0 0,0 1 0 0 0,0-1 0 0 0,0 0 0 0 0,0 0 0 0 0,0 0 0 0 0,0 0 0 0 0,1 0 0 0 0,-1 0 0 0 0,0 0 1 0 0,0 0-1 0 0,0 0 0 0 0,0 0 0 0 0,0 0 0 0 0,0 0 0 0 0,0 0 0 0 0,1 0 0 0 0,-1 0 0 0 0,0 0 0 0 0,0 0 0 0 0,0 0 0 0 0,0 0 1 0 0,0 0-1 0 0,0 0 0 0 0,0 0 0 0 0,0 0 0 0 0,1 0 0 0 0,-1 0 0 0 0,0 0 0 0 0,0 0 0 0 0,0 0 0 0 0,0-1 0 0 0,0 1 0 0 0,0 0 1 0 0,0 0-1 0 0,0 0 0 0 0,0 0 0 0 0,0 0 0 0 0,1 0 0 0 0,11-9-140 0 0,11-10-200 0 0,84-72-882 0 0,-41 29 1040 0 0,-39 35 162 0 0,45-35 0 0 0,-71 61 19 0 0,-1 0-1 0 0,1 1 0 0 0,0-1 1 0 0,0 0-1 0 0,0 0 0 0 0,0 1 1 0 0,0-1-1 0 0,0 0 0 0 0,0 1 0 0 0,1-1 1 0 0,-1 1-1 0 0,0 0 0 0 0,0-1 1 0 0,0 1-1 0 0,0 0 0 0 0,1-1 0 0 0,-1 1 1 0 0,0 0-1 0 0,0 0 0 0 0,0 0 1 0 0,1 0-1 0 0,-1 1 0 0 0,0-1 1 0 0,0 0-1 0 0,0 0 0 0 0,1 1 0 0 0,-1-1 1 0 0,1 1-1 0 0,0 1 5 0 0,-1-1-1 0 0,-1 0 1 0 0,1 1-1 0 0,0-1 1 0 0,0 1-1 0 0,-1 0 1 0 0,1-1-1 0 0,-1 1 1 0 0,1 0 0 0 0,-1-1-1 0 0,1 1 1 0 0,-1 0-1 0 0,0-1 1 0 0,0 1-1 0 0,0 0 1 0 0,0 0-1 0 0,0-1 1 0 0,-1 1 0 0 0,0 3-1 0 0,-7 35 125 0 0,4-22-61 0 0,1 1 0 0 0,0 0 0 0 0,0 24 1 0 0,3-39-41 0 0,0-1 0 0 0,0 1 0 0 0,0 0 0 0 0,1 0 0 0 0,-1 0 0 0 0,1-1 0 0 0,0 1 0 0 0,0 0 0 0 0,1-1 0 0 0,-1 1 0 0 0,1-1 0 0 0,0 1 0 0 0,0-1 0 0 0,0 0 0 0 0,0 1 0 0 0,0-1 0 0 0,1 0 0 0 0,-1-1 0 0 0,1 1 0 0 0,0 0 0 0 0,5 3 0 0 0,-4-4 5 0 0,1 0 0 0 0,-1-1 0 0 0,1 1 0 0 0,0-1 0 0 0,-1 0-1 0 0,1 0 1 0 0,0-1 0 0 0,0 1 0 0 0,-1-1 0 0 0,1 0 0 0 0,0 0 0 0 0,0-1 0 0 0,0 0 0 0 0,-1 0 0 0 0,1 0 0 0 0,0 0 0 0 0,-1 0-1 0 0,1-1 1 0 0,6-4 0 0 0,8-2-35 0 0,-1-2-1 0 0,0 0 1 0 0,19-15 0 0 0,-23 14-44 0 0,0 0 0 0 0,0 0 0 0 0,-1-1 0 0 0,-1-1 0 0 0,0 0 0 0 0,-1-1 0 0 0,16-25 1 0 0,-22 31 37 0 0,-1 1 0 0 0,-1-1 0 0 0,1 0 0 0 0,-2 0 1 0 0,1 0-1 0 0,-1 0 0 0 0,0 0 0 0 0,0-1 0 0 0,-1 1 1 0 0,0-1-1 0 0,-1 1 0 0 0,0-1 0 0 0,0 1 1 0 0,-1-1-1 0 0,0 1 0 0 0,0 0 0 0 0,-1-1 0 0 0,-3-8 1 0 0,5 17 6 0 0,0 0 1 0 0,0-1 0 0 0,0 1 0 0 0,0-1 0 0 0,0 1 0 0 0,0-1 0 0 0,0 1-1 0 0,-1 0 1 0 0,1-1 0 0 0,0 1 0 0 0,0-1 0 0 0,0 1 0 0 0,0 0 0 0 0,-1-1 0 0 0,1 1-1 0 0,0 0 1 0 0,0-1 0 0 0,-1 1 0 0 0,1 0 0 0 0,0-1 0 0 0,-1 1 0 0 0,1 0-1 0 0,0 0 1 0 0,-1-1 0 0 0,1 1 0 0 0,0 0 0 0 0,-1 0 0 0 0,1 0 0 0 0,-1-1-1 0 0,1 1 1 0 0,0 0 0 0 0,-1 0 0 0 0,1 0 0 0 0,-1 0 0 0 0,-7 14-75 0 0,-3 34 18 0 0,10-42 64 0 0,-1 2-58 0 0,-1 8 111 0 0,1 0-1 0 0,-2 26 1 0 0,4-39-98 0 0,0 0 0 0 0,0 0 0 0 0,0 1 0 0 0,1-1 0 0 0,-1 0 0 0 0,1 1 0 0 0,0-1 0 0 0,-1 0 0 0 0,2 0 0 0 0,-1 0 0 0 0,0 0 0 0 0,1 0 0 0 0,-1 0 0 0 0,1 0 0 0 0,0 0 0 0 0,0-1 0 0 0,0 1 0 0 0,0 0 0 0 0,3 2-1 0 0,-4-5-47 0 0,-1 1 0 0 0,1-1 0 0 0,-1 0 0 0 0,1 1-1 0 0,0-1 1 0 0,0 1 0 0 0,-1-1 0 0 0,1 0-1 0 0,0 0 1 0 0,-1 1 0 0 0,1-1 0 0 0,0 0-1 0 0,0 0 1 0 0,0 0 0 0 0,-1 0 0 0 0,1 0-1 0 0,0 0 1 0 0,0 0 0 0 0,-1 0 0 0 0,1 0 0 0 0,0 0-1 0 0,0 0 1 0 0,-1 0 0 0 0,2-1 0 0 0,8-2-990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11.039"/>
    </inkml:context>
    <inkml:brush xml:id="br0">
      <inkml:brushProperty name="width" value="0.1" units="cm"/>
      <inkml:brushProperty name="height" value="0.1" units="cm"/>
    </inkml:brush>
  </inkml:definitions>
  <inkml:trace contextRef="#ctx0" brushRef="#br0">29 3 6281 0 0,'-8'-2'-4'0'0,"-1"4"16"0"0,7 0-16 0 0,-2 1-4 0 0,0 3-28 0 0,2-3-56 0 0,4 4-108 0 0,-2 2-168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8:11.381"/>
    </inkml:context>
    <inkml:brush xml:id="br0">
      <inkml:brushProperty name="width" value="0.1" units="cm"/>
      <inkml:brushProperty name="height" value="0.1" units="cm"/>
    </inkml:brush>
  </inkml:definitions>
  <inkml:trace contextRef="#ctx0" brushRef="#br0">24 130 6813 0 0,'-1'1'92'0'0,"0"-1"1"0"0,1 1-1 0 0,-1-1 1 0 0,0 0 0 0 0,0 1-1 0 0,0-1 1 0 0,0 0-1 0 0,0 0 1 0 0,1 1 0 0 0,-1-1-1 0 0,0 0 1 0 0,0 0-1 0 0,0 0 1 0 0,0 0 0 0 0,0 0-1 0 0,0 0 1 0 0,0 0-1 0 0,0-1 1 0 0,0 1 0 0 0,0 0-1 0 0,1 0 1 0 0,-1-1-1 0 0,0 1 1 0 0,0-1 0 0 0,-1 0-1 0 0,22-1 1965 0 0,-16 3-1996 0 0,0 2 1 0 0,0-1-1 0 0,0 0 1 0 0,0 1-1 0 0,0 0 1 0 0,-1 0-1 0 0,1 0 1 0 0,-1 0-1 0 0,0 0 0 0 0,0 1 1 0 0,0-1-1 0 0,0 1 1 0 0,-1 0-1 0 0,1 0 1 0 0,-1 0-1 0 0,0 0 1 0 0,0 1-1 0 0,0-1 0 0 0,-1 0 1 0 0,0 1-1 0 0,0-1 1 0 0,1 8-1 0 0,-1-7-59 0 0,0 0 0 0 0,-1 0 0 0 0,0 0 0 0 0,0 0-1 0 0,0 0 1 0 0,0 0 0 0 0,-1 0 0 0 0,0-1 0 0 0,0 1 0 0 0,0 0 0 0 0,-1 0-1 0 0,1 0 1 0 0,-1-1 0 0 0,0 1 0 0 0,-1-1 0 0 0,1 1 0 0 0,-1-1 0 0 0,0 0-1 0 0,0 0 1 0 0,-5 5 0 0 0,6-9-32 0 0,5-6 7 0 0,11-21-11 0 0,23-32-28 0 0,2 0 22 0 0,-24 33 37 0 0,2 1 0 0 0,0 1 0 0 0,2 0 0 0 0,34-32 0 0 0,-52 55 20 0 0,0 0 1 0 0,0 0-1 0 0,0 0 0 0 0,0 0 0 0 0,0 0 1 0 0,0 0-1 0 0,0 1 0 0 0,0-1 0 0 0,0 0 0 0 0,1 1 1 0 0,-1-1-1 0 0,0 1 0 0 0,1-1 0 0 0,-1 1 1 0 0,0 0-1 0 0,1 0 0 0 0,-1-1 0 0 0,0 1 1 0 0,1 0-1 0 0,-1 0 0 0 0,3 1 0 0 0,-3-1 23 0 0,0 1-1 0 0,0 0 1 0 0,0-1-1 0 0,0 1 0 0 0,0 0 1 0 0,0 0-1 0 0,0 0 1 0 0,0 0-1 0 0,-1 0 1 0 0,1-1-1 0 0,0 2 0 0 0,-1-1 1 0 0,1 0-1 0 0,0 0 1 0 0,-1 0-1 0 0,1 0 1 0 0,-1 0-1 0 0,0 0 1 0 0,1 2-1 0 0,1 6 218 0 0,-1 0 0 0 0,0 1 0 0 0,0-1-1 0 0,-2 18 1 0 0,-14 118 975 0 0,7-72-1651 0 0,0 106 0 0 0,7-103-2884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11.883"/>
    </inkml:context>
    <inkml:brush xml:id="br0">
      <inkml:brushProperty name="width" value="0.1" units="cm"/>
      <inkml:brushProperty name="height" value="0.1" units="cm"/>
    </inkml:brush>
  </inkml:definitions>
  <inkml:trace contextRef="#ctx0" brushRef="#br0">325 179 7037 0 0,'-2'-7'140'0'0,"0"1"1"0"0,1-1-1 0 0,0 1 1 0 0,0-1-1 0 0,0 1 1 0 0,1-1 0 0 0,0 1-1 0 0,0-1 1 0 0,1 0-1 0 0,2-9 1 0 0,0 0 845 0 0,1 0 1 0 0,13-30-1 0 0,-17 44-924 0 0,1 1 1 0 0,-1 0-1 0 0,0 0 0 0 0,1 0 0 0 0,-1 0 0 0 0,1 0 0 0 0,-1 0 0 0 0,1 0 0 0 0,0 0 0 0 0,0 0 0 0 0,-1 0 0 0 0,1 1 0 0 0,0-1 1 0 0,0 0-1 0 0,0 0 0 0 0,0 1 0 0 0,0-1 0 0 0,1 0 0 0 0,-1 1-22 0 0,-1 0-1 0 0,1 0 1 0 0,-1 0 0 0 0,1 0-1 0 0,0 0 1 0 0,-1 0 0 0 0,1 0-1 0 0,-1 1 1 0 0,1-1 0 0 0,-1 0-1 0 0,1 0 1 0 0,-1 1 0 0 0,1-1-1 0 0,-1 0 1 0 0,1 1 0 0 0,-1-1-1 0 0,1 0 1 0 0,-1 1 0 0 0,0-1-1 0 0,1 1 1 0 0,-1-1 0 0 0,0 1-1 0 0,1-1 1 0 0,-1 1 0 0 0,0 0-1 0 0,3 4 132 0 0,-1 0 0 0 0,1 0 0 0 0,-2 0 0 0 0,1 1 0 0 0,2 10 0 0 0,3 42 401 0 0,-3 1 1 0 0,-2-1-1 0 0,-9 105 0 0 0,-44 172 232 0 0,17-176-708 0 0,-6-1 0 0 0,-89 227 0 0 0,0-98-6238 0 0,121-271 4465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12.585"/>
    </inkml:context>
    <inkml:brush xml:id="br0">
      <inkml:brushProperty name="width" value="0.1" units="cm"/>
      <inkml:brushProperty name="height" value="0.1" units="cm"/>
    </inkml:brush>
  </inkml:definitions>
  <inkml:trace contextRef="#ctx0" brushRef="#br0">97 150 8001 0 0,'-14'-6'6'0'0,"-35"-16"148"0"0,46 20-124 0 0,1 1-1 0 0,-1-1 1 0 0,1 0 0 0 0,-1 1 0 0 0,1-2-1 0 0,-1 1 1 0 0,1 0 0 0 0,0 0-1 0 0,0-1 1 0 0,0 1 0 0 0,1-1 0 0 0,-1 1-1 0 0,0-1 1 0 0,0-2 0 0 0,2 4-19 0 0,-1 0 0 0 0,1 1-1 0 0,0-1 1 0 0,0 0 0 0 0,0 1 0 0 0,0-1 0 0 0,1 0 0 0 0,-1 1 0 0 0,0-1 0 0 0,0 1 0 0 0,0-1 0 0 0,0 0 0 0 0,1 1-1 0 0,-1-1 1 0 0,0 1 0 0 0,1-1 0 0 0,-1 0 0 0 0,0 1 0 0 0,1-1 0 0 0,-1 1 0 0 0,0-1 0 0 0,1 1 0 0 0,-1 0-1 0 0,1-1 1 0 0,-1 1 0 0 0,1-1 0 0 0,-1 1 0 0 0,1 0 0 0 0,0-1 0 0 0,-1 1 0 0 0,1 0 0 0 0,-1 0 0 0 0,2-1-1 0 0,25-7 248 0 0,-22 7-209 0 0,72-12 240 0 0,0 3 0 0 0,109 0 0 0 0,-78 6-75 0 0,626-17 581 0 0,2 20-386 0 0,-547 1-388 0 0,2874 90 25 0 0,-2880-81-50 0 0,338 28-9 0 0,-485-32 218 0 0,-126 8 1060 0 0,59-11-1143 0 0,-1 0 20 0 0,0 1 0 0 0,1 1 0 0 0,-48 12 0 0 0,77-15-128 0 0,0 0 0 0 0,-1 0 0 0 0,1 0 0 0 0,1 0 1 0 0,-1 1-1 0 0,0-1 0 0 0,0 0 0 0 0,0 1 0 0 0,1-1 0 0 0,-1 1 1 0 0,0 0-1 0 0,1 0 0 0 0,0-1 0 0 0,-1 1 0 0 0,1 0 1 0 0,0 0-1 0 0,0 0 0 0 0,0 0 0 0 0,0 0 0 0 0,1 1 0 0 0,-1-1 1 0 0,0 0-1 0 0,1 0 0 0 0,-1 1 0 0 0,1-1 0 0 0,0 0 1 0 0,0 0-1 0 0,0 1 0 0 0,0-1 0 0 0,1 3 0 0 0,1 10 115 0 0,0-1-1 0 0,1 1 1 0 0,9 24-1 0 0,-6-19-9 0 0,5 18 84 0 0,-1 1-1 0 0,-2 0 1 0 0,-2 0 0 0 0,-2 1-1 0 0,-1-1 1 0 0,-2 1-1 0 0,-2 0 1 0 0,-11 74-1 0 0,-24 44 540 0 0,-7-1 0 0 0,-69 161 0 0 0,64-204-625 0 0,-66 115 0 0 0,85-175-104 0 0,-2-1 0 0 0,-3-2 0 0 0,-51 61 0 0 0,82-109-28 0 0,0 1 0 0 0,-1-1 0 0 0,1 1 0 0 0,-1-1 0 0 0,0 0 0 0 0,0-1 0 0 0,0 1 0 0 0,-7 3 0 0 0,8-5-17 0 0,0 0 0 0 0,0-1 0 0 0,0 1 0 0 0,-1-1 0 0 0,1 0 1 0 0,0 1-1 0 0,0-1 0 0 0,0-1 0 0 0,0 1 0 0 0,-1 0 0 0 0,1-1 1 0 0,0 0-1 0 0,0 1 0 0 0,-4-3 0 0 0,-99-35-867 0 0,-60-19 126 0 0,-298-35-91 0 0,431 87 824 0 0,-1268-122 392 0 0,-373 155 1361 0 0,974 24-3042 0 0,697-52 1280 0 0,-132 5-3516 0 0,121-6 1711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15.103"/>
    </inkml:context>
    <inkml:brush xml:id="br0">
      <inkml:brushProperty name="width" value="0.1" units="cm"/>
      <inkml:brushProperty name="height" value="0.1" units="cm"/>
    </inkml:brush>
  </inkml:definitions>
  <inkml:trace contextRef="#ctx0" brushRef="#br0">37 158 10081 0 0,'40'-135'2421'0'0,"-39"133"-2325"0"0,-1 0-1 0 0,1 0 1 0 0,-1 1 0 0 0,1-1 0 0 0,0 0 0 0 0,0 1 0 0 0,0-1 0 0 0,0 0-1 0 0,0 1 1 0 0,0-1 0 0 0,0 1 0 0 0,2-2 0 0 0,-3 3-69 0 0,1 1 0 0 0,-1-1 0 0 0,1 0 0 0 0,-1 0 0 0 0,0 1 0 0 0,1-1 0 0 0,-1 0 0 0 0,0 1 0 0 0,0-1 0 0 0,1 0 0 0 0,-1 1 0 0 0,0-1 0 0 0,0 0 0 0 0,1 1 0 0 0,-1-1 0 0 0,0 1 0 0 0,0-1 0 0 0,0 0 0 0 0,0 1 0 0 0,0-1 0 0 0,0 1 0 0 0,1-1 0 0 0,-1 1 0 0 0,0-1 0 0 0,0 0 0 0 0,0 1 0 0 0,-1-1 0 0 0,1 1 0 0 0,0 0 0 0 0,-1 52 450 0 0,-9 42-169 0 0,-29 120 0 0 0,36-200-368 0 0,-35 172-4484 0 0,34-162 3174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15.447"/>
    </inkml:context>
    <inkml:brush xml:id="br0">
      <inkml:brushProperty name="width" value="0.1" units="cm"/>
      <inkml:brushProperty name="height" value="0.1" units="cm"/>
    </inkml:brush>
  </inkml:definitions>
  <inkml:trace contextRef="#ctx0" brushRef="#br0">16 283 9229 0 0,'-12'-13'262'0'0,"8"8"998"0"0,16 2-338 0 0,124-10-691 0 0,52-9-254 0 0,-163 17-6 0 0,0 0 1 0 0,0-2-1 0 0,-1-1 1 0 0,0-1-1 0 0,28-15 1 0 0,-46 21 25 0 0,-1 0 0 0 0,0-1 1 0 0,0 1-1 0 0,0-1 0 0 0,0 0 1 0 0,-1 0-1 0 0,0-1 0 0 0,0 0 1 0 0,0 1-1 0 0,0-1 0 0 0,-1 0 1 0 0,1-1-1 0 0,4-9 0 0 0,-7 11 122 0 0,0 0 0 0 0,0 0 0 0 0,0 0-1 0 0,0 0 1 0 0,0 0 0 0 0,-1 0 0 0 0,0 0-1 0 0,0 0 1 0 0,0-1 0 0 0,0 1 0 0 0,0 0-1 0 0,-1 0 1 0 0,0 0 0 0 0,0 0-1 0 0,0 0 1 0 0,0 0 0 0 0,-1 1 0 0 0,0-1-1 0 0,0 0 1 0 0,0 1 0 0 0,-4-6 0 0 0,6 8-72 0 0,0 1 0 0 0,0-1 0 0 0,0 1 0 0 0,-1 0 0 0 0,1-1 0 0 0,0 1 0 0 0,0 0 0 0 0,-1-1 0 0 0,1 1 0 0 0,0 0 0 0 0,-1-1 0 0 0,1 1 0 0 0,0 0 0 0 0,-1 0 0 0 0,1-1 0 0 0,-1 1 0 0 0,1 0 0 0 0,0 0 0 0 0,-1 0 0 0 0,1 0 0 0 0,-1 0 0 0 0,1 0 0 0 0,-1-1 0 0 0,1 1 0 0 0,0 0 0 0 0,-1 0 0 0 0,1 0 0 0 0,-1 0 0 0 0,1 0 0 0 0,-1 1 0 0 0,1-1 0 0 0,-1 0 0 0 0,1 0 0 0 0,0 0 0 0 0,-1 0 0 0 0,-1 1 10 0 0,1 0 0 0 0,0 1 0 0 0,0-1 0 0 0,-1 0 0 0 0,1 0 0 0 0,0 0 0 0 0,0 1 0 0 0,0-1 0 0 0,1 1 0 0 0,-2 1 0 0 0,-17 45 119 0 0,17-42-23 0 0,-32 104 168 0 0,-36 206 1 0 0,66-265-1911 0 0,4-47 1248 0 0,0-1 0 0 0,1 0 0 0 0,-1 1 0 0 0,0-1 0 0 0,1 0 0 0 0,0 0 0 0 0,-1 0 0 0 0,1 1 0 0 0,1-1 0 0 0,-1 0 0 0 0,0 0 0 0 0,1-1 0 0 0,1 4 0 0 0,4 1-1447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15.850"/>
    </inkml:context>
    <inkml:brush xml:id="br0">
      <inkml:brushProperty name="width" value="0.1" units="cm"/>
      <inkml:brushProperty name="height" value="0.1" units="cm"/>
    </inkml:brush>
  </inkml:definitions>
  <inkml:trace contextRef="#ctx0" brushRef="#br0">212 149 11521 0 0,'-5'4'309'0'0,"0"0"-1"0"0,0 1 1 0 0,0 0-1 0 0,0 0 1 0 0,1 0-1 0 0,0 0 1 0 0,-6 10-1 0 0,-22 45 1366 0 0,19-25-1285 0 0,1 0 1 0 0,-13 60-1 0 0,-9 33-271 0 0,-19 6-86 0 0,63-149-385 0 0,53-81-276 0 0,-17-3 543 0 0,60-183-1 0 0,-99 260 78 0 0,5-17 1 0 0,-10 27 6 0 0,2 1-1 0 0,-1-1 1 0 0,1 1 0 0 0,1 0-1 0 0,0 0 1 0 0,0 0 0 0 0,1 1-1 0 0,9-12 1 0 0,-13 20 12 0 0,-1 0-1 0 0,0 1 0 0 0,1-1 1 0 0,-1 1-1 0 0,1 0 1 0 0,0-1-1 0 0,-1 1 1 0 0,1 0-1 0 0,0 0 1 0 0,0 0-1 0 0,-1 0 1 0 0,1 0-1 0 0,0 1 1 0 0,0-1-1 0 0,0 1 1 0 0,0-1-1 0 0,0 1 0 0 0,0-1 1 0 0,0 1-1 0 0,0 0 1 0 0,1 0-1 0 0,-1 0 1 0 0,0 0-1 0 0,0 1 1 0 0,0-1-1 0 0,0 1 1 0 0,0-1-1 0 0,0 1 1 0 0,0-1-1 0 0,3 3 0 0 0,-1-1 22 0 0,-1 0 0 0 0,0 1-1 0 0,0-1 1 0 0,0 1-1 0 0,0 0 1 0 0,-1 0-1 0 0,1 0 1 0 0,-1 0-1 0 0,1 0 1 0 0,-1 1-1 0 0,0-1 1 0 0,0 0 0 0 0,-1 1-1 0 0,1 0 1 0 0,1 3-1 0 0,3 22 114 0 0,0-1 0 0 0,-2 1 0 0 0,-1 0 0 0 0,-2 0 0 0 0,0 0 0 0 0,-6 41 0 0 0,-12 109 362 0 0,5-62-759 0 0,-5-14-2195 0 0,16-99 2053 0 0,0 0 1 0 0,0 0 0 0 0,0-1 0 0 0,0 1-1 0 0,-1 0 1 0 0,1-1 0 0 0,-1 1-1 0 0,0-1 1 0 0,0 0 0 0 0,0 0 0 0 0,-1 0-1 0 0,-2 3 1 0 0,-4-1-1106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6:33.462"/>
    </inkml:context>
    <inkml:brush xml:id="br0">
      <inkml:brushProperty name="width" value="0.1" units="cm"/>
      <inkml:brushProperty name="height" value="0.1" units="cm"/>
    </inkml:brush>
  </inkml:definitions>
  <inkml:trace contextRef="#ctx0" brushRef="#br0">390 83 8829 0 0,'0'0'1309'0'0,"3"-1"-857"0"0,-3 1-394 0 0,1 0 0 0 0,-1 0 0 0 0,1 0 0 0 0,-1 0 0 0 0,0-1 0 0 0,1 1 0 0 0,-1 0 0 0 0,0 0 0 0 0,1 0 0 0 0,-1 0 0 0 0,1-1 0 0 0,-1 1 0 0 0,0 0 0 0 0,0 0 0 0 0,1-1 0 0 0,-1 1 0 0 0,0 0 0 0 0,1-1 0 0 0,-1 1 0 0 0,0 0 0 0 0,0-1 0 0 0,0 1 0 0 0,1 0 0 0 0,-1-1 0 0 0,0 1 0 0 0,0-1 0 0 0,0 1 0 0 0,0 0 0 0 0,0-1 0 0 0,0 1 0 0 0,1-1 0 0 0,-1 1 0 0 0,0-1 0 0 0,0 1 0 0 0,0 0 0 0 0,-1-1 0 0 0,1 1 0 0 0,0-1 0 0 0,0 1 0 0 0,0 0 0 0 0,0-1 0 0 0,0 1 0 0 0,0-1 0 0 0,-1 1 0 0 0,1 0 0 0 0,0-1-1 0 0,0 1 1 0 0,0 0 0 0 0,-1-1 0 0 0,-2-2 51 0 0,-1-1 0 0 0,1 2 0 0 0,-1-1 0 0 0,1 0 0 0 0,-1 1-1 0 0,0-1 1 0 0,-4-1 0 0 0,-17-7-88 0 0,-33-12 0 0 0,54 22-19 0 0,1 0 0 0 0,0 0 0 0 0,0 0 0 0 0,-1 0 1 0 0,1 0-1 0 0,0 1 0 0 0,-1-1 0 0 0,1 1 0 0 0,0 0 0 0 0,-1 0 0 0 0,1 0 0 0 0,-1 0 1 0 0,-3 2-1 0 0,-7 0 7 0 0,-13 1 6 0 0,-1 0-1 0 0,-41 13 1 0 0,65-15-16 0 0,1 1-1 0 0,-1-1 0 0 0,0 1 0 0 0,1 0 1 0 0,-1 0-1 0 0,1 0 0 0 0,0 1 0 0 0,-1-1 1 0 0,1 1-1 0 0,1 0 0 0 0,-1 0 0 0 0,0 0 1 0 0,1 0-1 0 0,-1 0 0 0 0,1 1 0 0 0,-3 5 1 0 0,1-2-4 0 0,1 1 1 0 0,0-1-1 0 0,0 1 1 0 0,0-1-1 0 0,1 1 1 0 0,1 0-1 0 0,-2 12 1 0 0,3 0 2 0 0,1-1 1 0 0,0 1-1 0 0,7 29 0 0 0,2 29 50 0 0,-10-30 65 0 0,-3 1 1 0 0,-12 66 0 0 0,7-61 49 0 0,-2 77 1 0 0,10-119-79 0 0,0 0 0 0 0,0 0 1 0 0,2-1-1 0 0,3 18 0 0 0,-4-26-52 0 0,0 1-1 0 0,1 0 1 0 0,-1-1-1 0 0,1 1 1 0 0,0-1-1 0 0,0 0 0 0 0,0 0 1 0 0,0 1-1 0 0,1-1 1 0 0,0-1-1 0 0,-1 1 0 0 0,1 0 1 0 0,0-1-1 0 0,0 1 1 0 0,0-1-1 0 0,1 0 0 0 0,4 3 1 0 0,3 0-15 0 0,2 0 0 0 0,-1-1 1 0 0,0 0-1 0 0,1-1 0 0 0,-1 0 0 0 0,1-1 0 0 0,0-1 1 0 0,24 1-1 0 0,-16-3-240 0 0,1 0 1 0 0,-1-2-1 0 0,1 0 1 0 0,32-10-1 0 0,-42 9-244 0 0,0 0 1 0 0,0-1-1 0 0,-1-1 0 0 0,0 1 0 0 0,0-2 0 0 0,0 1 0 0 0,-1-2 0 0 0,0 1 0 0 0,17-18 0 0 0,-12 3-817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16.547"/>
    </inkml:context>
    <inkml:brush xml:id="br0">
      <inkml:brushProperty name="width" value="0.1" units="cm"/>
      <inkml:brushProperty name="height" value="0.1" units="cm"/>
    </inkml:brush>
  </inkml:definitions>
  <inkml:trace contextRef="#ctx0" brushRef="#br0">38 461 8861 0 0,'-3'-6'173'0'0,"-10"-21"190"0"0,12 26-236 0 0,1 0-1 0 0,0 0 1 0 0,-1 1-1 0 0,1-1 1 0 0,-1 0-1 0 0,1 1 1 0 0,-1-1-1 0 0,1 0 0 0 0,-1 1 1 0 0,1-1-1 0 0,-1 1 1 0 0,0-1-1 0 0,1 0 1 0 0,-1 1-1 0 0,0 0 1 0 0,1-1-1 0 0,-1 1 1 0 0,0-1-1 0 0,0 1 0 0 0,0 0 1 0 0,1 0-1 0 0,-1-1 1 0 0,0 1-1 0 0,0 0 1 0 0,-4 3 1620 0 0,12 0-980 0 0,10 1-385 0 0,28 2-516 0 0,1-2-1 0 0,46-2 1 0 0,-54-4-1187 0 0,0-1 0 0 0,68-14-1 0 0,-94 14 951 0 0,0 0-1 0 0,0-1 1 0 0,-1 0-1 0 0,1-1 1 0 0,-1-1-1 0 0,0 1 1 0 0,11-9-1 0 0,-18 11 424 0 0,0 0 1 0 0,0-1-1 0 0,0 1 0 0 0,0-1 0 0 0,-1 0 1 0 0,0 0-1 0 0,0-1 0 0 0,0 1 0 0 0,0-1 1 0 0,0 1-1 0 0,-1-1 0 0 0,0 0 0 0 0,0 0 1 0 0,0 0-1 0 0,-1 0 0 0 0,0 0 0 0 0,1 0 1 0 0,-1-11-1 0 0,0-15 1428 0 0,-1-1 1 0 0,-2 0-1 0 0,-6-35 1 0 0,3 168 487 0 0,1-45-1674 0 0,-22 135 329 0 0,15-136-609 0 0,3 1 0 0 0,-1 64 0 0 0,8-118-48 0 0,1 1 1 0 0,0-1-1 0 0,0 1 0 0 0,0-1 1 0 0,0 1-1 0 0,1-1 1 0 0,-1 1-1 0 0,1-1 1 0 0,-1 0-1 0 0,1 1 1 0 0,0-1-1 0 0,0 1 1 0 0,0-1-1 0 0,0 0 0 0 0,0 0 1 0 0,1 0-1 0 0,-1 0 1 0 0,2 3-1 0 0,0-7-61 0 0,-1 1-1 0 0,0 0 1 0 0,0 0-1 0 0,0-1 1 0 0,-1 1-1 0 0,1-1 1 0 0,0 0 0 0 0,0 1-1 0 0,-1-1 1 0 0,2-3-1 0 0,14-21-96 0 0,-1-1 1 0 0,-1 0-1 0 0,-1-1 0 0 0,11-38 0 0 0,32-124 237 0 0,-25 75-127 0 0,-27 96 75 0 0,-1 3 9 0 0,0 1-1 0 0,1 0 1 0 0,1 0 0 0 0,0 0 0 0 0,1 1 0 0 0,17-26-1 0 0,-24 40 6 0 0,1-1 0 0 0,-1 1 0 0 0,0 0 0 0 0,0 0 0 0 0,0 0 0 0 0,0-1 0 0 0,0 1 0 0 0,0 0 0 0 0,1 0 0 0 0,-1 0 0 0 0,0-1 0 0 0,0 1 0 0 0,0 0 0 0 0,1 0 0 0 0,-1 0 0 0 0,0 0 0 0 0,0-1 0 0 0,1 1 0 0 0,-1 0 0 0 0,0 0 0 0 0,0 0 0 0 0,0 0 0 0 0,1 0 0 0 0,-1 0 0 0 0,0 0 0 0 0,1 0 0 0 0,-1 0 0 0 0,0 0 0 0 0,0 0 0 0 0,1 0 0 0 0,-1 0 0 0 0,0 0 0 0 0,0 0 0 0 0,1 0 0 0 0,-1 0 0 0 0,0 0 0 0 0,0 0 0 0 0,1 0 0 0 0,-1 1 0 0 0,4 11 232 0 0,-4 20 107 0 0,0-30-321 0 0,-1 9 46 0 0,-2 50 368 0 0,5 76 1 0 0,-1-120-357 0 0,1 1-1 0 0,1-1 1 0 0,1 0 0 0 0,0 0-1 0 0,1 0 1 0 0,1-1 0 0 0,1 1-1 0 0,0-1 1 0 0,11 18 0 0 0,-16-32-81 0 0,-1 1 0 0 0,1-1 0 0 0,-1 0 0 0 0,1 0 0 0 0,0 0 1 0 0,0 0-1 0 0,0 0 0 0 0,0 0 0 0 0,0 0 0 0 0,0-1 0 0 0,1 1 0 0 0,-1-1 1 0 0,0 0-1 0 0,1 1 0 0 0,-1-1 0 0 0,1 0 0 0 0,0-1 0 0 0,5 2 0 0 0,-5-2 1 0 0,0 0-1 0 0,1 0 1 0 0,-1 0-1 0 0,0-1 0 0 0,0 0 1 0 0,1 0-1 0 0,-1 0 0 0 0,0 0 1 0 0,0 0-1 0 0,0 0 0 0 0,0-1 1 0 0,0 0-1 0 0,0 1 1 0 0,0-1-1 0 0,3-4 0 0 0,6-4 0 0 0,-1-1 0 0 0,0-1-1 0 0,-1 1 1 0 0,-1-2 0 0 0,0 1 0 0 0,0-1-1 0 0,-1-1 1 0 0,-1 0 0 0 0,0 0 0 0 0,9-28-1 0 0,-3-4-7 0 0,-1-1 0 0 0,7-58-1 0 0,2-71-89 0 0,-22 173 99 0 0,-4 9-2 0 0,-5 15-2 0 0,8-18 0 0 0,-1 3-3 0 0,-4 6-405 0 0,1-1-1 0 0,0 1 0 0 0,1 0 0 0 0,0 0 0 0 0,1 1 1 0 0,0-1-1 0 0,-3 26 0 0 0,6-26-134 0 0,-1-6 29 0 0,1 1-1 0 0,1-1 1 0 0,-1 1-1 0 0,1-1 1 0 0,0 1-1 0 0,1-1 1 0 0,0 0-1 0 0,0 1 1 0 0,0-1 0 0 0,0 1-1 0 0,6 11 1 0 0,-1-8-587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16.922"/>
    </inkml:context>
    <inkml:brush xml:id="br0">
      <inkml:brushProperty name="width" value="0.1" units="cm"/>
      <inkml:brushProperty name="height" value="0.1" units="cm"/>
    </inkml:brush>
  </inkml:definitions>
  <inkml:trace contextRef="#ctx0" brushRef="#br0">33 296 8561 0 0,'21'-37'531'0'0,"-14"27"322"0"0,-1-1 0 0 0,0 1 0 0 0,5-15 0 0 0,3 2 4216 0 0,-17 33-4195 0 0,0 2-532 0 0,0 0-1 0 0,-2 20 1 0 0,-2 5-14 0 0,-13 73 276 0 0,-10 41-255 0 0,25-135-335 0 0,-12 54 72 0 0,15-62-79 0 0,1 1 0 0 0,0-1 0 0 0,1 0 1 0 0,0 0-1 0 0,0 1 0 0 0,2 11 0 0 0,-2-20-7 0 0,0 0 1 0 0,0 0-1 0 0,0 0 0 0 0,0 0 0 0 0,0 1 0 0 0,0-1 1 0 0,0 0-1 0 0,0 0 0 0 0,0 0 0 0 0,0 0 0 0 0,0 0 0 0 0,0 1 1 0 0,0-1-1 0 0,0 0 0 0 0,0 0 0 0 0,0 0 0 0 0,0 0 1 0 0,1 0-1 0 0,-1 0 0 0 0,0 1 0 0 0,0-1 0 0 0,0 0 0 0 0,0 0 1 0 0,0 0-1 0 0,0 0 0 0 0,0 0 0 0 0,1 0 0 0 0,-1 0 1 0 0,0 0-1 0 0,0 0 0 0 0,0 0 0 0 0,0 0 0 0 0,0 1 0 0 0,1-1 1 0 0,-1 0-1 0 0,0 0 0 0 0,0 0 0 0 0,0 0 0 0 0,0 0 1 0 0,1 0-1 0 0,-1 0 0 0 0,0 0 0 0 0,0 0 0 0 0,0 0 0 0 0,0 0 1 0 0,0-1-1 0 0,1 1 0 0 0,-1 0 0 0 0,0 0 0 0 0,8-8 21 0 0,7-13 11 0 0,-5 1-22 0 0,0 0 0 0 0,-1-1 0 0 0,9-32-1 0 0,12-70-7 0 0,-5 15-47 0 0,-16 78 29 0 0,39-123 11 0 0,-41 137-6 0 0,0 0 1 0 0,1 0 0 0 0,1 1-1 0 0,0 0 1 0 0,1 1 0 0 0,24-27-1 0 0,-34 40 9 0 0,1 0 1 0 0,0 0-1 0 0,0 0 0 0 0,0 0 0 0 0,0 0 0 0 0,0 0 0 0 0,0 1 0 0 0,0-1 0 0 0,0 0 1 0 0,0 1-1 0 0,0-1 0 0 0,0 0 0 0 0,0 1 0 0 0,1 0 0 0 0,-1-1 0 0 0,0 1 1 0 0,0 0-1 0 0,1-1 0 0 0,-1 1 0 0 0,0 0 0 0 0,0 0 0 0 0,3 0 0 0 0,-3 1 1 0 0,0-1 0 0 0,1 1 0 0 0,-1 0 0 0 0,0 0 0 0 0,0-1-1 0 0,-1 1 1 0 0,1 0 0 0 0,0 0 0 0 0,0 0 0 0 0,0 0 0 0 0,0 0 0 0 0,-1 0-1 0 0,1 0 1 0 0,-1 0 0 0 0,1 1 0 0 0,-1-1 0 0 0,1 0 0 0 0,0 2-1 0 0,1 6 4 0 0,0 0 0 0 0,0 0 0 0 0,-1 1 0 0 0,0 16 0 0 0,-4 43 373 0 0,-21 112-1 0 0,3-27-42 0 0,14-72-729 0 0,-3 34-3781 0 0,10-115 4063 0 0,-6 22-2232 0 0,6-23 2192 0 0,0 1 0 0 0,-1 0 0 0 0,1 0 0 0 0,0-1 0 0 0,-1 1 0 0 0,1 0 0 0 0,-1-1 0 0 0,1 1 0 0 0,-1 0 0 0 0,0-1 1 0 0,1 1-1 0 0,-1-1 0 0 0,0 1 0 0 0,1-1 0 0 0,-1 1 0 0 0,0-1 0 0 0,0 1 0 0 0,1-1 0 0 0,-1 0 0 0 0,0 0 0 0 0,0 1 0 0 0,0-1 0 0 0,1 0 0 0 0,-3 0 0 0 0,-5 1-1694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17.251"/>
    </inkml:context>
    <inkml:brush xml:id="br0">
      <inkml:brushProperty name="width" value="0.1" units="cm"/>
      <inkml:brushProperty name="height" value="0.1" units="cm"/>
    </inkml:brush>
  </inkml:definitions>
  <inkml:trace contextRef="#ctx0" brushRef="#br0">25 158 10497 0 0,'-11'-9'44'0'0,"10"8"116"0"0,-1 0-1 0 0,1 1 1 0 0,0-1-1 0 0,0 0 1 0 0,1 0-1 0 0,-1 1 1 0 0,0-1 0 0 0,0 0-1 0 0,0 0 1 0 0,0 0-1 0 0,1 0 1 0 0,-1 0-1 0 0,0 0 1 0 0,0-2-1 0 0,2 2-2 0 0,-1 0 0 0 0,1 1 0 0 0,-1-1-1 0 0,1 0 1 0 0,-1 0 0 0 0,1 0-1 0 0,0 0 1 0 0,-1 1 0 0 0,1-1 0 0 0,0 0-1 0 0,0 1 1 0 0,-1-1 0 0 0,1 0-1 0 0,0 1 1 0 0,0-1 0 0 0,0 1 0 0 0,0-1-1 0 0,0 1 1 0 0,0 0 0 0 0,0-1-1 0 0,0 1 1 0 0,2 0 0 0 0,120-42 5094 0 0,69-2-2833 0 0,-142 34-2145 0 0,4 3-148 0 0,-41 6-440 0 0,0 0 1 0 0,0-1-1 0 0,-1 0 1 0 0,23-8-1 0 0,-47 13-4184 0 0,-8 2 2194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08.549"/>
    </inkml:context>
    <inkml:brush xml:id="br0">
      <inkml:brushProperty name="width" value="0.1" units="cm"/>
      <inkml:brushProperty name="height" value="0.1" units="cm"/>
    </inkml:brush>
  </inkml:definitions>
  <inkml:trace contextRef="#ctx0" brushRef="#br0">249 175 6597 0 0,'-1'-2'-1'0'0,"-1"-1"1"0"0,1 1 0 0 0,-1 0 0 0 0,0 0 0 0 0,1-1-1 0 0,-1 1 1 0 0,0 0 0 0 0,-3-1 0 0 0,3 1 16 0 0,0 0 0 0 0,0 1 1 0 0,0-1-1 0 0,1 0 0 0 0,-1 0 0 0 0,0 0 1 0 0,1 0-1 0 0,0-1 0 0 0,-3-3 0 0 0,0-4 59 0 0,3 8-37 0 0,-1 0 0 0 0,1 0 1 0 0,1 0-1 0 0,-1 0 1 0 0,0 1-1 0 0,0-1 0 0 0,1 0 1 0 0,-1 0-1 0 0,1 0 1 0 0,-1-1-1 0 0,1 1 0 0 0,0 0 1 0 0,0 0-1 0 0,0 0 1 0 0,0 0-1 0 0,0 0 0 0 0,1 0 1 0 0,-1 0-1 0 0,1 0 1 0 0,-1 0-1 0 0,1 0 0 0 0,1-2 1 0 0,12-25 879 0 0,-12 22-328 0 0,1 0-1 0 0,1 0 1 0 0,7-12 0 0 0,-9 16 219 0 0,-3 4-171 0 0,-6 8-24 0 0,-7 37 158 0 0,1 0 1 0 0,-6 52 0 0 0,-6 99 256 0 0,-2 18-654 0 0,-14-17-335 0 0,-19 138-1503 0 0,33-123-3655 0 0,21-180 3821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08.892"/>
    </inkml:context>
    <inkml:brush xml:id="br0">
      <inkml:brushProperty name="width" value="0.1" units="cm"/>
      <inkml:brushProperty name="height" value="0.1" units="cm"/>
    </inkml:brush>
  </inkml:definitions>
  <inkml:trace contextRef="#ctx0" brushRef="#br0">94 162 8229 0 0,'-51'-8'802'0'0,"8"1"3795"0"0,192 0-3260 0 0,-67 2-1104 0 0,972-11 1187 0 0,-790 16-1292 0 0,840-3 818 0 0,0-24-273 0 0,-437-8-646 0 0,-643 33-60 0 0,-17 3-22 0 0,0-1 0 0 0,1-1 0 0 0,-1 0 0 0 0,0 0 0 0 0,1 0 0 0 0,-1 0 0 0 0,0-1 1 0 0,0-1-1 0 0,10-4 0 0 0,-16 7 42 0 0,-1 0 0 0 0,0 0-1 0 0,0 0 1 0 0,0-1 0 0 0,0 1 0 0 0,0 0 0 0 0,1 0 0 0 0,-1 0 0 0 0,0 0 0 0 0,0 0 0 0 0,0-1 0 0 0,0 1 0 0 0,0 0 0 0 0,0 0 0 0 0,0 0 0 0 0,0 0-1 0 0,0-1 1 0 0,0 1 0 0 0,0 0 0 0 0,0 0 0 0 0,0 0 0 0 0,0 0 0 0 0,0-1 0 0 0,0 1 0 0 0,0 0 0 0 0,0 0 0 0 0,0 0 0 0 0,0-1 0 0 0,0 1 0 0 0,0 0 0 0 0,0 0-1 0 0,0 0 1 0 0,0 0 0 0 0,0-1 0 0 0,0 1 0 0 0,0 0 0 0 0,0 0 0 0 0,-1 0 0 0 0,1 0 0 0 0,0 0 0 0 0,0-1 0 0 0,0 1 0 0 0,0 0 0 0 0,0 0 0 0 0,-1 0 0 0 0,1 0-1 0 0,0 0 1 0 0,0 0 0 0 0,0 0 0 0 0,0 0 0 0 0,-1 0 0 0 0,1-1 0 0 0,-10-3-445 0 0,-5 0-45 0 0,1 1-1 0 0,-1 1 1 0 0,1 0 0 0 0,-18 0-1 0 0,-11 0-490 0 0,-27-7-669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09.732"/>
    </inkml:context>
    <inkml:brush xml:id="br0">
      <inkml:brushProperty name="width" value="0.1" units="cm"/>
      <inkml:brushProperty name="height" value="0.1" units="cm"/>
    </inkml:brush>
  </inkml:definitions>
  <inkml:trace contextRef="#ctx0" brushRef="#br0">161 224 6941 0 0,'-29'-8'225'0'0,"-43"-20"-1"0"0,12 4 1406 0 0,69 20-1324 0 0,0 0-1 0 0,0 1 1 0 0,14-4-1 0 0,80-11-81 0 0,137-8-1 0 0,-170 21-135 0 0,970-39 681 0 0,5 53-697 0 0,-791-5-47 0 0,260 9-44 0 0,124 0 160 0 0,-2-22 613 0 0,-582 7-617 0 0,-12 1 174 0 0,-1-1 0 0 0,80-16 0 0 0,-120 18-289 0 0,-1 0 0 0 0,0 0 0 0 0,0 0 0 0 0,1 0 1 0 0,-1 0-1 0 0,0 0 0 0 0,0 0 0 0 0,1 0 0 0 0,-1 0 1 0 0,0 0-1 0 0,0 0 0 0 0,0 0 0 0 0,1 0 1 0 0,-1 0-1 0 0,0 0 0 0 0,0 0 0 0 0,1-1 0 0 0,-1 1 1 0 0,0 0-1 0 0,0 0 0 0 0,0 0 0 0 0,0 0 0 0 0,1 0 1 0 0,-1-1-1 0 0,0 1 0 0 0,0 0 0 0 0,0 0 0 0 0,0 0 1 0 0,1-1-1 0 0,-1 1 0 0 0,0 0 0 0 0,0 0 0 0 0,0-1 1 0 0,0 1-1 0 0,0 0 0 0 0,0 0 0 0 0,0 0 1 0 0,0-1-1 0 0,0 1 0 0 0,0 0 0 0 0,0 0 0 0 0,0-1 1 0 0,0 1-1 0 0,0 0 0 0 0,0 0 0 0 0,0-1 0 0 0,0 1 1 0 0,0 0-1 0 0,0 0 0 0 0,0 0 0 0 0,0-1 0 0 0,0 1 1 0 0,-1 0-1 0 0,1 0 0 0 0,0-1 0 0 0,0 1 1 0 0,-19-13 442 0 0,-27-7-435 0 0,33 16-48 0 0,1 0 0 0 0,0 1-1 0 0,-1 0 1 0 0,-17-1 0 0 0,30 5 9 0 0,1-1-1 0 0,0 1 1 0 0,0-1 0 0 0,0 1 0 0 0,-1-1 0 0 0,1 1 0 0 0,0-1-1 0 0,-1 1 1 0 0,1 0 0 0 0,-1-1 0 0 0,1 1 0 0 0,0 0 0 0 0,-1 0-1 0 0,0 0 1 0 0,1-1 0 0 0,-1 1 0 0 0,1 0 0 0 0,-1 0 0 0 0,0 0-1 0 0,0 0 1 0 0,1-1 0 0 0,-1 3 0 0 0,6 28 40 0 0,-4-22 15 0 0,1 10 28 0 0,-1 0 1 0 0,-1 1 0 0 0,-1-1 0 0 0,-2 23-1 0 0,-13 79 310 0 0,13-109-347 0 0,-76 335 669 0 0,32-160-438 0 0,-1 37 665 0 0,-27 350-1 0 0,55-331-760 0 0,17-217-186 0 0,1-20 19 0 0,0-1-1 0 0,0 1 1 0 0,1-1 0 0 0,-1 1 0 0 0,1-1 0 0 0,1 1-1 0 0,-1-1 1 0 0,1 0 0 0 0,0 1 0 0 0,2 7-1 0 0,-6-38 154 0 0,-3 15-272 0 0,0 0 0 0 0,0 0 1 0 0,-1 0-1 0 0,-1 1 0 0 0,1 0 0 0 0,-1 0 1 0 0,-1 1-1 0 0,0 0 0 0 0,0 1 1 0 0,0 0-1 0 0,-1 0 0 0 0,0 1 0 0 0,-18-9 1 0 0,2 5-487 0 0,0 0 0 0 0,-1 2 0 0 0,1 1 0 0 0,-51-7 0 0 0,0 3-1049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11.165"/>
    </inkml:context>
    <inkml:brush xml:id="br0">
      <inkml:brushProperty name="width" value="0.1" units="cm"/>
      <inkml:brushProperty name="height" value="0.1" units="cm"/>
    </inkml:brush>
  </inkml:definitions>
  <inkml:trace contextRef="#ctx0" brushRef="#br0">434 124 7485 0 0,'-7'-75'2118'0'0,"6"27"4624"0"0,0 54-6482 0 0,0 1 1 0 0,0-1 0 0 0,0 0-1 0 0,-4 11 1 0 0,-3 9 161 0 0,-137 587 5432 0 0,6-28-5492 0 0,111-452-498 0 0,-41 156-3787 0 0,57-242 2078 0 0,-4-4-432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13.581"/>
    </inkml:context>
    <inkml:brush xml:id="br0">
      <inkml:brushProperty name="width" value="0.1" units="cm"/>
      <inkml:brushProperty name="height" value="0.1" units="cm"/>
    </inkml:brush>
  </inkml:definitions>
  <inkml:trace contextRef="#ctx0" brushRef="#br0">829 76 7581 0 0,'8'-3'4903'0'0,"-7"3"-4824"0"0,-1 0 0 0 0,0 1 0 0 0,0-1 0 0 0,0 0 0 0 0,0 0 0 0 0,0 1 1 0 0,0-2 36 0 0,0 0 1 0 0,0 0-1 0 0,0 0 1 0 0,0 0 0 0 0,0 0-1 0 0,0 0 1 0 0,-1 0-1 0 0,1 0 1 0 0,0 0 0 0 0,-1 0-1 0 0,1 0 1 0 0,0 0 0 0 0,-1 0-1 0 0,1 0 1 0 0,-1 0-1 0 0,1 1 1 0 0,-2-3 0 0 0,-5-2-99 0 0,0-1 1 0 0,-1 1-1 0 0,0 0 1 0 0,0 0-1 0 0,0 1 0 0 0,0 0 1 0 0,-1 0-1 0 0,1 1 1 0 0,-1 1-1 0 0,0-1 1 0 0,0 1-1 0 0,-11-1 1 0 0,-14 0-71 0 0,1 2 0 0 0,-36 2 0 0 0,26 1 56 0 0,-33 1-18 0 0,1 3 0 0 0,-109 24 0 0 0,182-30 13 0 0,0 0-1 0 0,0 0 1 0 0,1 1-1 0 0,-1-1 0 0 0,0 1 1 0 0,1-1-1 0 0,-1 1 1 0 0,0-1-1 0 0,1 1 1 0 0,-1 0-1 0 0,1 0 0 0 0,-1 0 1 0 0,1 0-1 0 0,-1 0 1 0 0,1 0-1 0 0,0 0 0 0 0,-1 1 1 0 0,1-1-1 0 0,0 0 1 0 0,0 1-1 0 0,0-1 0 0 0,-1 3 1 0 0,1-1 1 0 0,1 0 1 0 0,0-1-1 0 0,0 1 0 0 0,1-1 1 0 0,-1 1-1 0 0,0 0 1 0 0,1-1-1 0 0,-1 1 0 0 0,1-1 1 0 0,0 1-1 0 0,0-1 1 0 0,0 1-1 0 0,0-1 0 0 0,3 5 1 0 0,38 58 35 0 0,-30-48-14 0 0,0 1-1 0 0,14 30 0 0 0,-23-41-9 0 0,0 0-1 0 0,-1 1 0 0 0,0-1 1 0 0,0 1-1 0 0,0-1 1 0 0,-1 1-1 0 0,-1 0 0 0 0,1-1 1 0 0,-1 1-1 0 0,0 0 1 0 0,-2 8-1 0 0,-1 1 23 0 0,-1 0 0 0 0,-1 0 0 0 0,-1-1 0 0 0,0 0 0 0 0,-1 0-1 0 0,-15 25 1 0 0,-65 87 207 0 0,44-68-114 0 0,28-39-74 0 0,-38 62 152 0 0,48-75-178 0 0,1 1-1 0 0,0 0 1 0 0,0 0-1 0 0,1 0 1 0 0,0 1-1 0 0,1-1 0 0 0,-2 17 1 0 0,4-24-19 0 0,0 1-1 0 0,0-1 1 0 0,0 0 0 0 0,1 1 0 0 0,-1-1-1 0 0,1 0 1 0 0,-1 0 0 0 0,1 1 0 0 0,0-1-1 0 0,0 0 1 0 0,0 0 0 0 0,0 0 0 0 0,1 0-1 0 0,-1 0 1 0 0,0 0 0 0 0,1-1 0 0 0,-1 1-1 0 0,1 0 1 0 0,0-1 0 0 0,0 1-1 0 0,-1-1 1 0 0,1 1 0 0 0,0-1 0 0 0,0 0-1 0 0,0 0 1 0 0,0 0 0 0 0,1 0 0 0 0,2 1-1 0 0,4 1 14 0 0,1 0 0 0 0,0 0 0 0 0,0-1 0 0 0,0-1-1 0 0,12 2 1 0 0,19-3-139 0 0,1-1 1 0 0,-1-3-1 0 0,1-1 0 0 0,72-18 0 0 0,-67 11-966 0 0,59-25 0 0 0,-85 29 276 0 0,0-2-1 0 0,-1 0 1 0 0,0-2 0 0 0,-1 0 0 0 0,19-16 0 0 0,-14 6-631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13.926"/>
    </inkml:context>
    <inkml:brush xml:id="br0">
      <inkml:brushProperty name="width" value="0.1" units="cm"/>
      <inkml:brushProperty name="height" value="0.1" units="cm"/>
    </inkml:brush>
  </inkml:definitions>
  <inkml:trace contextRef="#ctx0" brushRef="#br0">18 13 7325 0 0,'-18'0'450'0'0,"23"1"731"0"0,28 0 329 0 0,7-1-852 0 0,274-8 66 0 0,-213 4-2892 0 0,-68 1 1001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0T04:59:14.286"/>
    </inkml:context>
    <inkml:brush xml:id="br0">
      <inkml:brushProperty name="width" value="0.1" units="cm"/>
      <inkml:brushProperty name="height" value="0.1" units="cm"/>
    </inkml:brush>
  </inkml:definitions>
  <inkml:trace contextRef="#ctx0" brushRef="#br0">612 100 8729 0 0,'12'-20'225'0'0,"-8"13"67"0"0,0 1-1 0 0,-1-1 1 0 0,1 0 0 0 0,-1 0 0 0 0,-1 0 0 0 0,1 0 0 0 0,1-10-1 0 0,-4 17-250 0 0,0-1-1 0 0,0 1 0 0 0,0-1 0 0 0,0 1 0 0 0,0-1 1 0 0,0 1-1 0 0,0-1 0 0 0,0 1 0 0 0,0-1 0 0 0,-1 1 1 0 0,1 0-1 0 0,0-1 0 0 0,0 1 0 0 0,0-1 0 0 0,-1 1 1 0 0,1 0-1 0 0,0-1 0 0 0,0 1 0 0 0,-1 0 0 0 0,1-1 1 0 0,0 1-1 0 0,-1 0 0 0 0,1-1 0 0 0,-1 1 1 0 0,1 0-1 0 0,0 0 0 0 0,-1-1 0 0 0,1 1 0 0 0,-1 0 1 0 0,1 0-1 0 0,-1-1 0 0 0,-21-1 477 0 0,-25 7-266 0 0,42-4-155 0 0,-28 6 139 0 0,0 1-1 0 0,1 2 1 0 0,0 2 0 0 0,1 1-1 0 0,0 1 1 0 0,1 1 0 0 0,0 2-1 0 0,2 1 1 0 0,0 1 0 0 0,1 2-1 0 0,-43 41 1 0 0,44-37-75 0 0,1-1 142 0 0,-38 47 0 0 0,57-63-232 0 0,0 0 1 0 0,1 0-1 0 0,0 0 0 0 0,0 1 0 0 0,1 0 0 0 0,0 0 1 0 0,1 0-1 0 0,0 0 0 0 0,0 1 0 0 0,-2 19 1 0 0,5-25-48 0 0,0 1 1 0 0,0-1 0 0 0,0 1 0 0 0,0 0-1 0 0,1-1 1 0 0,0 1 0 0 0,0-1 0 0 0,0 0-1 0 0,1 1 1 0 0,-1-1 0 0 0,1 0-1 0 0,0 0 1 0 0,0 0 0 0 0,3 4 0 0 0,-1-2-5 0 0,1-1 1 0 0,-1 0-1 0 0,1 0 0 0 0,0-1 1 0 0,0 1-1 0 0,1-1 1 0 0,-1 0-1 0 0,10 5 1 0 0,3-1-62 0 0,0 0 0 0 0,0-1 1 0 0,1-1-1 0 0,-1-1 1 0 0,32 5-1 0 0,-15-6-457 0 0,-1-1 1 0 0,1-2-1 0 0,0-1 1 0 0,38-5-1 0 0,-18-3-2196 0 0,97-25 0 0 0,-102 19 942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1/30/2024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https://unsplash.com/photos/0Zx1bDv5BNY</a:t>
            </a:r>
          </a:p>
          <a:p>
            <a:r>
              <a:rPr lang="en-US" dirty="0"/>
              <a:t>https://unsplash.com/photos/315vPGsAFUk</a:t>
            </a:r>
          </a:p>
          <a:p>
            <a:r>
              <a:rPr lang="en-US" dirty="0"/>
              <a:t>https://unsplash.com/photos/DItYlc26zVI</a:t>
            </a:r>
          </a:p>
          <a:p>
            <a:r>
              <a:rPr lang="en-US" dirty="0"/>
              <a:t>https://unsplash.com/photos/FttBXHp7VZw</a:t>
            </a:r>
          </a:p>
          <a:p>
            <a:r>
              <a:rPr lang="en-US" dirty="0"/>
              <a:t>https://unsplash.com/photos/et_78QkMMQs</a:t>
            </a:r>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4271009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3013394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23</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34</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1/30/2024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462E-5154-AC71-FFA6-22CFD9922644}"/>
              </a:ext>
            </a:extLst>
          </p:cNvPr>
          <p:cNvSpPr>
            <a:spLocks noGrp="1"/>
          </p:cNvSpPr>
          <p:nvPr>
            <p:ph type="ctrTitle"/>
          </p:nvPr>
        </p:nvSpPr>
        <p:spPr>
          <a:xfrm>
            <a:off x="1523603" y="1121833"/>
            <a:ext cx="9141619" cy="2387600"/>
          </a:xfrm>
          <a:prstGeom prst="rect">
            <a:avLst/>
          </a:prstGeom>
        </p:spPr>
        <p:txBody>
          <a:bodyPr anchor="b"/>
          <a:lstStyle>
            <a:lvl1pPr algn="ctr">
              <a:defRPr sz="7998"/>
            </a:lvl1pPr>
          </a:lstStyle>
          <a:p>
            <a:r>
              <a:rPr lang="en-US"/>
              <a:t>Click to edit Master title style</a:t>
            </a:r>
            <a:endParaRPr lang="en-IN"/>
          </a:p>
        </p:txBody>
      </p:sp>
      <p:sp>
        <p:nvSpPr>
          <p:cNvPr id="3" name="Subtitle 2">
            <a:extLst>
              <a:ext uri="{FF2B5EF4-FFF2-40B4-BE49-F238E27FC236}">
                <a16:creationId xmlns:a16="http://schemas.microsoft.com/office/drawing/2014/main" id="{7979E6F7-84BD-9422-8DD8-5061D3A501D8}"/>
              </a:ext>
            </a:extLst>
          </p:cNvPr>
          <p:cNvSpPr>
            <a:spLocks noGrp="1"/>
          </p:cNvSpPr>
          <p:nvPr>
            <p:ph type="subTitle" idx="1"/>
          </p:nvPr>
        </p:nvSpPr>
        <p:spPr>
          <a:xfrm>
            <a:off x="1523603" y="3602568"/>
            <a:ext cx="9141619" cy="1655233"/>
          </a:xfrm>
          <a:prstGeom prst="rect">
            <a:avLst/>
          </a:prstGeom>
        </p:spPr>
        <p:txBody>
          <a:bodyPr/>
          <a:lstStyle>
            <a:lvl1pPr marL="0" indent="0" algn="ctr">
              <a:buNone/>
              <a:defRPr sz="3199"/>
            </a:lvl1pPr>
            <a:lvl2pPr marL="609448" indent="0" algn="ctr">
              <a:buNone/>
              <a:defRPr sz="2666"/>
            </a:lvl2pPr>
            <a:lvl3pPr marL="1218895" indent="0" algn="ctr">
              <a:buNone/>
              <a:defRPr sz="2399"/>
            </a:lvl3pPr>
            <a:lvl4pPr marL="1828343" indent="0" algn="ctr">
              <a:buNone/>
              <a:defRPr sz="2133"/>
            </a:lvl4pPr>
            <a:lvl5pPr marL="2437790" indent="0" algn="ctr">
              <a:buNone/>
              <a:defRPr sz="2133"/>
            </a:lvl5pPr>
            <a:lvl6pPr marL="3047238" indent="0" algn="ctr">
              <a:buNone/>
              <a:defRPr sz="2133"/>
            </a:lvl6pPr>
            <a:lvl7pPr marL="3656686" indent="0" algn="ctr">
              <a:buNone/>
              <a:defRPr sz="2133"/>
            </a:lvl7pPr>
            <a:lvl8pPr marL="4266133" indent="0" algn="ctr">
              <a:buNone/>
              <a:defRPr sz="2133"/>
            </a:lvl8pPr>
            <a:lvl9pPr marL="4875581" indent="0" algn="ctr">
              <a:buNone/>
              <a:defRPr sz="2133"/>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F0C307-7CB0-B200-618E-522BD365B1AF}"/>
              </a:ext>
            </a:extLst>
          </p:cNvPr>
          <p:cNvSpPr>
            <a:spLocks noGrp="1"/>
          </p:cNvSpPr>
          <p:nvPr>
            <p:ph type="dt" sz="half" idx="10"/>
          </p:nvPr>
        </p:nvSpPr>
        <p:spPr>
          <a:xfrm>
            <a:off x="837982" y="6356351"/>
            <a:ext cx="2742486" cy="366183"/>
          </a:xfrm>
          <a:prstGeom prst="rect">
            <a:avLst/>
          </a:prstGeom>
        </p:spPr>
        <p:txBody>
          <a:bodyPr/>
          <a:lstStyle/>
          <a:p>
            <a:fld id="{FE031C55-2ED4-439C-848E-820FDE6CA0B4}" type="datetimeFigureOut">
              <a:rPr lang="en-IN" smtClean="0"/>
              <a:t>30-01-2024</a:t>
            </a:fld>
            <a:endParaRPr lang="en-IN"/>
          </a:p>
        </p:txBody>
      </p:sp>
      <p:sp>
        <p:nvSpPr>
          <p:cNvPr id="5" name="Footer Placeholder 4">
            <a:extLst>
              <a:ext uri="{FF2B5EF4-FFF2-40B4-BE49-F238E27FC236}">
                <a16:creationId xmlns:a16="http://schemas.microsoft.com/office/drawing/2014/main" id="{F42391F4-2588-4DD0-A573-80976921B821}"/>
              </a:ext>
            </a:extLst>
          </p:cNvPr>
          <p:cNvSpPr>
            <a:spLocks noGrp="1"/>
          </p:cNvSpPr>
          <p:nvPr>
            <p:ph type="ftr" sz="quarter" idx="11"/>
          </p:nvPr>
        </p:nvSpPr>
        <p:spPr>
          <a:xfrm>
            <a:off x="4037549" y="6356351"/>
            <a:ext cx="4113728" cy="366183"/>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199E7F3E-3313-4B1F-BA34-08FF9BEC1236}"/>
              </a:ext>
            </a:extLst>
          </p:cNvPr>
          <p:cNvSpPr>
            <a:spLocks noGrp="1"/>
          </p:cNvSpPr>
          <p:nvPr>
            <p:ph type="sldNum" sz="quarter" idx="12"/>
          </p:nvPr>
        </p:nvSpPr>
        <p:spPr>
          <a:xfrm>
            <a:off x="8608357" y="6356351"/>
            <a:ext cx="2742486" cy="366183"/>
          </a:xfrm>
          <a:prstGeom prst="rect">
            <a:avLst/>
          </a:prstGeom>
        </p:spPr>
        <p:txBody>
          <a:bodyPr/>
          <a:lstStyle/>
          <a:p>
            <a:fld id="{F84F8881-AFEB-4DBC-BB9F-5538E64834FD}" type="slidenum">
              <a:rPr lang="en-IN" smtClean="0"/>
              <a:t>‹#›</a:t>
            </a:fld>
            <a:endParaRPr lang="en-IN"/>
          </a:p>
        </p:txBody>
      </p:sp>
    </p:spTree>
    <p:extLst>
      <p:ext uri="{BB962C8B-B14F-4D97-AF65-F5344CB8AC3E}">
        <p14:creationId xmlns:p14="http://schemas.microsoft.com/office/powerpoint/2010/main" val="136752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1/30/2024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1/30/2024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1/30/2024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 id="2147483673" r:id="rId15"/>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97.png"/><Relationship Id="rId7" Type="http://schemas.openxmlformats.org/officeDocument/2006/relationships/image" Target="../media/image399.png"/><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customXml" Target="../ink/ink387.xml"/><Relationship Id="rId5" Type="http://schemas.openxmlformats.org/officeDocument/2006/relationships/image" Target="../media/image398.png"/><Relationship Id="rId4" Type="http://schemas.openxmlformats.org/officeDocument/2006/relationships/customXml" Target="../ink/ink386.xml"/></Relationships>
</file>

<file path=ppt/slides/_rels/slide11.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401.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image" Target="../media/image402.png"/><Relationship Id="rId3" Type="http://schemas.openxmlformats.org/officeDocument/2006/relationships/hyperlink" Target="https://docs.microsoft.com/en-US/cpp/windows/latest-supported-vc-redist?view=msvc-170#visual-studio-2013-vc-120" TargetMode="External"/><Relationship Id="rId7" Type="http://schemas.openxmlformats.org/officeDocument/2006/relationships/customXml" Target="../ink/ink388.xml"/><Relationship Id="rId2" Type="http://schemas.openxmlformats.org/officeDocument/2006/relationships/hyperlink" Target="https://tools.hana.ondemand.com/#abap" TargetMode="External"/><Relationship Id="rId1" Type="http://schemas.openxmlformats.org/officeDocument/2006/relationships/slideLayout" Target="../slideLayouts/slideLayout15.xml"/><Relationship Id="rId6" Type="http://schemas.openxmlformats.org/officeDocument/2006/relationships/image" Target="../media/image400.png"/><Relationship Id="rId11" Type="http://schemas.openxmlformats.org/officeDocument/2006/relationships/image" Target="../media/image404.png"/><Relationship Id="rId5" Type="http://schemas.openxmlformats.org/officeDocument/2006/relationships/hyperlink" Target="https://www.eclipse.org/downloads/packages/release/2023-06/r/eclipse-ide-java-developers" TargetMode="External"/><Relationship Id="rId10" Type="http://schemas.openxmlformats.org/officeDocument/2006/relationships/image" Target="../media/image403.png"/><Relationship Id="rId4" Type="http://schemas.openxmlformats.org/officeDocument/2006/relationships/hyperlink" Target="https://www.eclipse.org/downloads/packages/release/2023-06/r" TargetMode="External"/><Relationship Id="rId9" Type="http://schemas.openxmlformats.org/officeDocument/2006/relationships/customXml" Target="../ink/ink389.xml"/></Relationships>
</file>

<file path=ppt/slides/_rels/slide14.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405.png"/></Relationships>
</file>

<file path=ppt/slides/_rels/slide16.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hyperlink" Target="https://www.youtube.com/watch?v=rTsAg_OGh-A"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hyperlink" Target="https://api.sap.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17" Type="http://schemas.openxmlformats.org/officeDocument/2006/relationships/image" Target="../media/image463.png"/><Relationship Id="rId299" Type="http://schemas.openxmlformats.org/officeDocument/2006/relationships/image" Target="../media/image554.png"/><Relationship Id="rId21" Type="http://schemas.openxmlformats.org/officeDocument/2006/relationships/image" Target="../media/image415.png"/><Relationship Id="rId63" Type="http://schemas.openxmlformats.org/officeDocument/2006/relationships/image" Target="../media/image436.png"/><Relationship Id="rId159" Type="http://schemas.openxmlformats.org/officeDocument/2006/relationships/image" Target="../media/image484.png"/><Relationship Id="rId324" Type="http://schemas.openxmlformats.org/officeDocument/2006/relationships/customXml" Target="../ink/ink551.xml"/><Relationship Id="rId170" Type="http://schemas.openxmlformats.org/officeDocument/2006/relationships/customXml" Target="../ink/ink474.xml"/><Relationship Id="rId226" Type="http://schemas.openxmlformats.org/officeDocument/2006/relationships/customXml" Target="../ink/ink502.xml"/><Relationship Id="rId268" Type="http://schemas.openxmlformats.org/officeDocument/2006/relationships/customXml" Target="../ink/ink523.xml"/><Relationship Id="rId32" Type="http://schemas.openxmlformats.org/officeDocument/2006/relationships/customXml" Target="../ink/ink405.xml"/><Relationship Id="rId74" Type="http://schemas.openxmlformats.org/officeDocument/2006/relationships/customXml" Target="../ink/ink426.xml"/><Relationship Id="rId128" Type="http://schemas.openxmlformats.org/officeDocument/2006/relationships/customXml" Target="../ink/ink453.xml"/><Relationship Id="rId335" Type="http://schemas.openxmlformats.org/officeDocument/2006/relationships/image" Target="../media/image572.png"/><Relationship Id="rId5" Type="http://schemas.openxmlformats.org/officeDocument/2006/relationships/image" Target="../media/image407.png"/><Relationship Id="rId181" Type="http://schemas.openxmlformats.org/officeDocument/2006/relationships/image" Target="../media/image495.png"/><Relationship Id="rId237" Type="http://schemas.openxmlformats.org/officeDocument/2006/relationships/image" Target="../media/image523.png"/><Relationship Id="rId279" Type="http://schemas.openxmlformats.org/officeDocument/2006/relationships/image" Target="../media/image544.png"/><Relationship Id="rId43" Type="http://schemas.openxmlformats.org/officeDocument/2006/relationships/image" Target="../media/image426.png"/><Relationship Id="rId139" Type="http://schemas.openxmlformats.org/officeDocument/2006/relationships/image" Target="../media/image474.png"/><Relationship Id="rId290" Type="http://schemas.openxmlformats.org/officeDocument/2006/relationships/customXml" Target="../ink/ink534.xml"/><Relationship Id="rId304" Type="http://schemas.openxmlformats.org/officeDocument/2006/relationships/customXml" Target="../ink/ink541.xml"/><Relationship Id="rId85" Type="http://schemas.openxmlformats.org/officeDocument/2006/relationships/image" Target="../media/image447.png"/><Relationship Id="rId150" Type="http://schemas.openxmlformats.org/officeDocument/2006/relationships/customXml" Target="../ink/ink464.xml"/><Relationship Id="rId192" Type="http://schemas.openxmlformats.org/officeDocument/2006/relationships/customXml" Target="../ink/ink485.xml"/><Relationship Id="rId206" Type="http://schemas.openxmlformats.org/officeDocument/2006/relationships/customXml" Target="../ink/ink492.xml"/><Relationship Id="rId248" Type="http://schemas.openxmlformats.org/officeDocument/2006/relationships/customXml" Target="../ink/ink513.xml"/><Relationship Id="rId12" Type="http://schemas.openxmlformats.org/officeDocument/2006/relationships/customXml" Target="../ink/ink395.xml"/><Relationship Id="rId108" Type="http://schemas.openxmlformats.org/officeDocument/2006/relationships/customXml" Target="../ink/ink443.xml"/><Relationship Id="rId315" Type="http://schemas.openxmlformats.org/officeDocument/2006/relationships/image" Target="../media/image562.png"/><Relationship Id="rId54" Type="http://schemas.openxmlformats.org/officeDocument/2006/relationships/customXml" Target="../ink/ink416.xml"/><Relationship Id="rId96" Type="http://schemas.openxmlformats.org/officeDocument/2006/relationships/customXml" Target="../ink/ink437.xml"/><Relationship Id="rId161" Type="http://schemas.openxmlformats.org/officeDocument/2006/relationships/image" Target="../media/image485.png"/><Relationship Id="rId217" Type="http://schemas.openxmlformats.org/officeDocument/2006/relationships/image" Target="../media/image513.png"/><Relationship Id="rId259" Type="http://schemas.openxmlformats.org/officeDocument/2006/relationships/image" Target="../media/image534.png"/><Relationship Id="rId23" Type="http://schemas.openxmlformats.org/officeDocument/2006/relationships/image" Target="../media/image416.png"/><Relationship Id="rId119" Type="http://schemas.openxmlformats.org/officeDocument/2006/relationships/image" Target="../media/image464.png"/><Relationship Id="rId270" Type="http://schemas.openxmlformats.org/officeDocument/2006/relationships/customXml" Target="../ink/ink524.xml"/><Relationship Id="rId326" Type="http://schemas.openxmlformats.org/officeDocument/2006/relationships/customXml" Target="../ink/ink552.xml"/><Relationship Id="rId65" Type="http://schemas.openxmlformats.org/officeDocument/2006/relationships/image" Target="../media/image437.png"/><Relationship Id="rId130" Type="http://schemas.openxmlformats.org/officeDocument/2006/relationships/customXml" Target="../ink/ink454.xml"/><Relationship Id="rId172" Type="http://schemas.openxmlformats.org/officeDocument/2006/relationships/customXml" Target="../ink/ink475.xml"/><Relationship Id="rId228" Type="http://schemas.openxmlformats.org/officeDocument/2006/relationships/customXml" Target="../ink/ink503.xml"/><Relationship Id="rId281" Type="http://schemas.openxmlformats.org/officeDocument/2006/relationships/image" Target="../media/image545.png"/><Relationship Id="rId337" Type="http://schemas.openxmlformats.org/officeDocument/2006/relationships/image" Target="../media/image573.png"/><Relationship Id="rId34" Type="http://schemas.openxmlformats.org/officeDocument/2006/relationships/customXml" Target="../ink/ink406.xml"/><Relationship Id="rId76" Type="http://schemas.openxmlformats.org/officeDocument/2006/relationships/customXml" Target="../ink/ink427.xml"/><Relationship Id="rId141" Type="http://schemas.openxmlformats.org/officeDocument/2006/relationships/image" Target="../media/image475.png"/><Relationship Id="rId7" Type="http://schemas.openxmlformats.org/officeDocument/2006/relationships/image" Target="../media/image408.png"/><Relationship Id="rId183" Type="http://schemas.openxmlformats.org/officeDocument/2006/relationships/image" Target="../media/image496.png"/><Relationship Id="rId239" Type="http://schemas.openxmlformats.org/officeDocument/2006/relationships/image" Target="../media/image524.png"/><Relationship Id="rId250" Type="http://schemas.openxmlformats.org/officeDocument/2006/relationships/customXml" Target="../ink/ink514.xml"/><Relationship Id="rId292" Type="http://schemas.openxmlformats.org/officeDocument/2006/relationships/customXml" Target="../ink/ink535.xml"/><Relationship Id="rId306" Type="http://schemas.openxmlformats.org/officeDocument/2006/relationships/customXml" Target="../ink/ink542.xml"/><Relationship Id="rId45" Type="http://schemas.openxmlformats.org/officeDocument/2006/relationships/image" Target="../media/image427.png"/><Relationship Id="rId87" Type="http://schemas.openxmlformats.org/officeDocument/2006/relationships/image" Target="../media/image448.png"/><Relationship Id="rId110" Type="http://schemas.openxmlformats.org/officeDocument/2006/relationships/customXml" Target="../ink/ink444.xml"/><Relationship Id="rId152" Type="http://schemas.openxmlformats.org/officeDocument/2006/relationships/customXml" Target="../ink/ink465.xml"/><Relationship Id="rId194" Type="http://schemas.openxmlformats.org/officeDocument/2006/relationships/customXml" Target="../ink/ink486.xml"/><Relationship Id="rId208" Type="http://schemas.openxmlformats.org/officeDocument/2006/relationships/customXml" Target="../ink/ink493.xml"/><Relationship Id="rId240" Type="http://schemas.openxmlformats.org/officeDocument/2006/relationships/customXml" Target="../ink/ink509.xml"/><Relationship Id="rId261" Type="http://schemas.openxmlformats.org/officeDocument/2006/relationships/image" Target="../media/image535.png"/><Relationship Id="rId14" Type="http://schemas.openxmlformats.org/officeDocument/2006/relationships/customXml" Target="../ink/ink396.xml"/><Relationship Id="rId35" Type="http://schemas.openxmlformats.org/officeDocument/2006/relationships/image" Target="../media/image422.png"/><Relationship Id="rId56" Type="http://schemas.openxmlformats.org/officeDocument/2006/relationships/customXml" Target="../ink/ink417.xml"/><Relationship Id="rId77" Type="http://schemas.openxmlformats.org/officeDocument/2006/relationships/image" Target="../media/image443.png"/><Relationship Id="rId100" Type="http://schemas.openxmlformats.org/officeDocument/2006/relationships/customXml" Target="../ink/ink439.xml"/><Relationship Id="rId282" Type="http://schemas.openxmlformats.org/officeDocument/2006/relationships/customXml" Target="../ink/ink530.xml"/><Relationship Id="rId317" Type="http://schemas.openxmlformats.org/officeDocument/2006/relationships/image" Target="../media/image563.png"/><Relationship Id="rId338" Type="http://schemas.openxmlformats.org/officeDocument/2006/relationships/customXml" Target="../ink/ink558.xml"/><Relationship Id="rId8" Type="http://schemas.openxmlformats.org/officeDocument/2006/relationships/customXml" Target="../ink/ink393.xml"/><Relationship Id="rId98" Type="http://schemas.openxmlformats.org/officeDocument/2006/relationships/customXml" Target="../ink/ink438.xml"/><Relationship Id="rId121" Type="http://schemas.openxmlformats.org/officeDocument/2006/relationships/image" Target="../media/image465.png"/><Relationship Id="rId142" Type="http://schemas.openxmlformats.org/officeDocument/2006/relationships/customXml" Target="../ink/ink460.xml"/><Relationship Id="rId163" Type="http://schemas.openxmlformats.org/officeDocument/2006/relationships/image" Target="../media/image486.png"/><Relationship Id="rId184" Type="http://schemas.openxmlformats.org/officeDocument/2006/relationships/customXml" Target="../ink/ink481.xml"/><Relationship Id="rId219" Type="http://schemas.openxmlformats.org/officeDocument/2006/relationships/image" Target="../media/image514.png"/><Relationship Id="rId230" Type="http://schemas.openxmlformats.org/officeDocument/2006/relationships/customXml" Target="../ink/ink504.xml"/><Relationship Id="rId251" Type="http://schemas.openxmlformats.org/officeDocument/2006/relationships/image" Target="../media/image530.png"/><Relationship Id="rId25" Type="http://schemas.openxmlformats.org/officeDocument/2006/relationships/image" Target="../media/image417.png"/><Relationship Id="rId46" Type="http://schemas.openxmlformats.org/officeDocument/2006/relationships/customXml" Target="../ink/ink412.xml"/><Relationship Id="rId67" Type="http://schemas.openxmlformats.org/officeDocument/2006/relationships/image" Target="../media/image438.png"/><Relationship Id="rId272" Type="http://schemas.openxmlformats.org/officeDocument/2006/relationships/customXml" Target="../ink/ink525.xml"/><Relationship Id="rId293" Type="http://schemas.openxmlformats.org/officeDocument/2006/relationships/image" Target="../media/image551.png"/><Relationship Id="rId307" Type="http://schemas.openxmlformats.org/officeDocument/2006/relationships/image" Target="../media/image558.png"/><Relationship Id="rId328" Type="http://schemas.openxmlformats.org/officeDocument/2006/relationships/customXml" Target="../ink/ink553.xml"/><Relationship Id="rId88" Type="http://schemas.openxmlformats.org/officeDocument/2006/relationships/customXml" Target="../ink/ink433.xml"/><Relationship Id="rId111" Type="http://schemas.openxmlformats.org/officeDocument/2006/relationships/image" Target="../media/image460.png"/><Relationship Id="rId132" Type="http://schemas.openxmlformats.org/officeDocument/2006/relationships/customXml" Target="../ink/ink455.xml"/><Relationship Id="rId153" Type="http://schemas.openxmlformats.org/officeDocument/2006/relationships/image" Target="../media/image481.png"/><Relationship Id="rId174" Type="http://schemas.openxmlformats.org/officeDocument/2006/relationships/customXml" Target="../ink/ink476.xml"/><Relationship Id="rId195" Type="http://schemas.openxmlformats.org/officeDocument/2006/relationships/image" Target="../media/image502.png"/><Relationship Id="rId209" Type="http://schemas.openxmlformats.org/officeDocument/2006/relationships/image" Target="../media/image509.png"/><Relationship Id="rId220" Type="http://schemas.openxmlformats.org/officeDocument/2006/relationships/customXml" Target="../ink/ink499.xml"/><Relationship Id="rId241" Type="http://schemas.openxmlformats.org/officeDocument/2006/relationships/image" Target="../media/image525.png"/><Relationship Id="rId15" Type="http://schemas.openxmlformats.org/officeDocument/2006/relationships/image" Target="../media/image412.png"/><Relationship Id="rId36" Type="http://schemas.openxmlformats.org/officeDocument/2006/relationships/customXml" Target="../ink/ink407.xml"/><Relationship Id="rId57" Type="http://schemas.openxmlformats.org/officeDocument/2006/relationships/image" Target="../media/image433.png"/><Relationship Id="rId262" Type="http://schemas.openxmlformats.org/officeDocument/2006/relationships/customXml" Target="../ink/ink520.xml"/><Relationship Id="rId283" Type="http://schemas.openxmlformats.org/officeDocument/2006/relationships/image" Target="../media/image546.png"/><Relationship Id="rId318" Type="http://schemas.openxmlformats.org/officeDocument/2006/relationships/customXml" Target="../ink/ink548.xml"/><Relationship Id="rId339" Type="http://schemas.openxmlformats.org/officeDocument/2006/relationships/image" Target="../media/image574.png"/><Relationship Id="rId78" Type="http://schemas.openxmlformats.org/officeDocument/2006/relationships/customXml" Target="../ink/ink428.xml"/><Relationship Id="rId99" Type="http://schemas.openxmlformats.org/officeDocument/2006/relationships/image" Target="../media/image454.png"/><Relationship Id="rId101" Type="http://schemas.openxmlformats.org/officeDocument/2006/relationships/image" Target="../media/image455.png"/><Relationship Id="rId122" Type="http://schemas.openxmlformats.org/officeDocument/2006/relationships/customXml" Target="../ink/ink450.xml"/><Relationship Id="rId143" Type="http://schemas.openxmlformats.org/officeDocument/2006/relationships/image" Target="../media/image476.png"/><Relationship Id="rId164" Type="http://schemas.openxmlformats.org/officeDocument/2006/relationships/customXml" Target="../ink/ink471.xml"/><Relationship Id="rId185" Type="http://schemas.openxmlformats.org/officeDocument/2006/relationships/image" Target="../media/image497.png"/><Relationship Id="rId9" Type="http://schemas.openxmlformats.org/officeDocument/2006/relationships/image" Target="../media/image409.png"/><Relationship Id="rId210" Type="http://schemas.openxmlformats.org/officeDocument/2006/relationships/customXml" Target="../ink/ink494.xml"/><Relationship Id="rId26" Type="http://schemas.openxmlformats.org/officeDocument/2006/relationships/customXml" Target="../ink/ink402.xml"/><Relationship Id="rId231" Type="http://schemas.openxmlformats.org/officeDocument/2006/relationships/image" Target="../media/image520.png"/><Relationship Id="rId252" Type="http://schemas.openxmlformats.org/officeDocument/2006/relationships/customXml" Target="../ink/ink515.xml"/><Relationship Id="rId273" Type="http://schemas.openxmlformats.org/officeDocument/2006/relationships/image" Target="../media/image541.png"/><Relationship Id="rId294" Type="http://schemas.openxmlformats.org/officeDocument/2006/relationships/customXml" Target="../ink/ink536.xml"/><Relationship Id="rId308" Type="http://schemas.openxmlformats.org/officeDocument/2006/relationships/customXml" Target="../ink/ink543.xml"/><Relationship Id="rId329" Type="http://schemas.openxmlformats.org/officeDocument/2006/relationships/image" Target="../media/image569.png"/><Relationship Id="rId47" Type="http://schemas.openxmlformats.org/officeDocument/2006/relationships/image" Target="../media/image428.png"/><Relationship Id="rId68" Type="http://schemas.openxmlformats.org/officeDocument/2006/relationships/customXml" Target="../ink/ink423.xml"/><Relationship Id="rId89" Type="http://schemas.openxmlformats.org/officeDocument/2006/relationships/image" Target="../media/image449.png"/><Relationship Id="rId112" Type="http://schemas.openxmlformats.org/officeDocument/2006/relationships/customXml" Target="../ink/ink445.xml"/><Relationship Id="rId133" Type="http://schemas.openxmlformats.org/officeDocument/2006/relationships/image" Target="../media/image471.png"/><Relationship Id="rId154" Type="http://schemas.openxmlformats.org/officeDocument/2006/relationships/customXml" Target="../ink/ink466.xml"/><Relationship Id="rId175" Type="http://schemas.openxmlformats.org/officeDocument/2006/relationships/image" Target="../media/image492.png"/><Relationship Id="rId340" Type="http://schemas.openxmlformats.org/officeDocument/2006/relationships/customXml" Target="../ink/ink559.xml"/><Relationship Id="rId196" Type="http://schemas.openxmlformats.org/officeDocument/2006/relationships/customXml" Target="../ink/ink487.xml"/><Relationship Id="rId200" Type="http://schemas.openxmlformats.org/officeDocument/2006/relationships/customXml" Target="../ink/ink489.xml"/><Relationship Id="rId16" Type="http://schemas.openxmlformats.org/officeDocument/2006/relationships/customXml" Target="../ink/ink397.xml"/><Relationship Id="rId221" Type="http://schemas.openxmlformats.org/officeDocument/2006/relationships/image" Target="../media/image515.png"/><Relationship Id="rId242" Type="http://schemas.openxmlformats.org/officeDocument/2006/relationships/customXml" Target="../ink/ink510.xml"/><Relationship Id="rId263" Type="http://schemas.openxmlformats.org/officeDocument/2006/relationships/image" Target="../media/image536.png"/><Relationship Id="rId284" Type="http://schemas.openxmlformats.org/officeDocument/2006/relationships/customXml" Target="../ink/ink531.xml"/><Relationship Id="rId319" Type="http://schemas.openxmlformats.org/officeDocument/2006/relationships/image" Target="../media/image564.png"/><Relationship Id="rId37" Type="http://schemas.openxmlformats.org/officeDocument/2006/relationships/image" Target="../media/image423.png"/><Relationship Id="rId58" Type="http://schemas.openxmlformats.org/officeDocument/2006/relationships/customXml" Target="../ink/ink418.xml"/><Relationship Id="rId79" Type="http://schemas.openxmlformats.org/officeDocument/2006/relationships/image" Target="../media/image444.png"/><Relationship Id="rId102" Type="http://schemas.openxmlformats.org/officeDocument/2006/relationships/customXml" Target="../ink/ink440.xml"/><Relationship Id="rId123" Type="http://schemas.openxmlformats.org/officeDocument/2006/relationships/image" Target="../media/image466.png"/><Relationship Id="rId144" Type="http://schemas.openxmlformats.org/officeDocument/2006/relationships/customXml" Target="../ink/ink461.xml"/><Relationship Id="rId330" Type="http://schemas.openxmlformats.org/officeDocument/2006/relationships/customXml" Target="../ink/ink554.xml"/><Relationship Id="rId90" Type="http://schemas.openxmlformats.org/officeDocument/2006/relationships/customXml" Target="../ink/ink434.xml"/><Relationship Id="rId165" Type="http://schemas.openxmlformats.org/officeDocument/2006/relationships/image" Target="../media/image487.png"/><Relationship Id="rId186" Type="http://schemas.openxmlformats.org/officeDocument/2006/relationships/customXml" Target="../ink/ink482.xml"/><Relationship Id="rId211" Type="http://schemas.openxmlformats.org/officeDocument/2006/relationships/image" Target="../media/image510.png"/><Relationship Id="rId232" Type="http://schemas.openxmlformats.org/officeDocument/2006/relationships/customXml" Target="../ink/ink505.xml"/><Relationship Id="rId253" Type="http://schemas.openxmlformats.org/officeDocument/2006/relationships/image" Target="../media/image531.png"/><Relationship Id="rId274" Type="http://schemas.openxmlformats.org/officeDocument/2006/relationships/customXml" Target="../ink/ink526.xml"/><Relationship Id="rId295" Type="http://schemas.openxmlformats.org/officeDocument/2006/relationships/image" Target="../media/image552.png"/><Relationship Id="rId309" Type="http://schemas.openxmlformats.org/officeDocument/2006/relationships/image" Target="../media/image559.png"/><Relationship Id="rId27" Type="http://schemas.openxmlformats.org/officeDocument/2006/relationships/image" Target="../media/image418.png"/><Relationship Id="rId48" Type="http://schemas.openxmlformats.org/officeDocument/2006/relationships/customXml" Target="../ink/ink413.xml"/><Relationship Id="rId69" Type="http://schemas.openxmlformats.org/officeDocument/2006/relationships/image" Target="../media/image439.png"/><Relationship Id="rId113" Type="http://schemas.openxmlformats.org/officeDocument/2006/relationships/image" Target="../media/image461.png"/><Relationship Id="rId134" Type="http://schemas.openxmlformats.org/officeDocument/2006/relationships/customXml" Target="../ink/ink456.xml"/><Relationship Id="rId320" Type="http://schemas.openxmlformats.org/officeDocument/2006/relationships/customXml" Target="../ink/ink549.xml"/><Relationship Id="rId80" Type="http://schemas.openxmlformats.org/officeDocument/2006/relationships/customXml" Target="../ink/ink429.xml"/><Relationship Id="rId155" Type="http://schemas.openxmlformats.org/officeDocument/2006/relationships/image" Target="../media/image482.png"/><Relationship Id="rId176" Type="http://schemas.openxmlformats.org/officeDocument/2006/relationships/customXml" Target="../ink/ink477.xml"/><Relationship Id="rId197" Type="http://schemas.openxmlformats.org/officeDocument/2006/relationships/image" Target="../media/image503.png"/><Relationship Id="rId341" Type="http://schemas.openxmlformats.org/officeDocument/2006/relationships/image" Target="../media/image575.png"/><Relationship Id="rId201" Type="http://schemas.openxmlformats.org/officeDocument/2006/relationships/image" Target="../media/image505.png"/><Relationship Id="rId222" Type="http://schemas.openxmlformats.org/officeDocument/2006/relationships/customXml" Target="../ink/ink500.xml"/><Relationship Id="rId243" Type="http://schemas.openxmlformats.org/officeDocument/2006/relationships/image" Target="../media/image526.png"/><Relationship Id="rId264" Type="http://schemas.openxmlformats.org/officeDocument/2006/relationships/customXml" Target="../ink/ink521.xml"/><Relationship Id="rId285" Type="http://schemas.openxmlformats.org/officeDocument/2006/relationships/image" Target="../media/image547.png"/><Relationship Id="rId17" Type="http://schemas.openxmlformats.org/officeDocument/2006/relationships/image" Target="../media/image413.png"/><Relationship Id="rId38" Type="http://schemas.openxmlformats.org/officeDocument/2006/relationships/customXml" Target="../ink/ink408.xml"/><Relationship Id="rId59" Type="http://schemas.openxmlformats.org/officeDocument/2006/relationships/image" Target="../media/image434.png"/><Relationship Id="rId103" Type="http://schemas.openxmlformats.org/officeDocument/2006/relationships/image" Target="../media/image456.png"/><Relationship Id="rId124" Type="http://schemas.openxmlformats.org/officeDocument/2006/relationships/customXml" Target="../ink/ink451.xml"/><Relationship Id="rId310" Type="http://schemas.openxmlformats.org/officeDocument/2006/relationships/customXml" Target="../ink/ink544.xml"/><Relationship Id="rId70" Type="http://schemas.openxmlformats.org/officeDocument/2006/relationships/customXml" Target="../ink/ink424.xml"/><Relationship Id="rId91" Type="http://schemas.openxmlformats.org/officeDocument/2006/relationships/image" Target="../media/image450.png"/><Relationship Id="rId145" Type="http://schemas.openxmlformats.org/officeDocument/2006/relationships/image" Target="../media/image477.png"/><Relationship Id="rId166" Type="http://schemas.openxmlformats.org/officeDocument/2006/relationships/customXml" Target="../ink/ink472.xml"/><Relationship Id="rId187" Type="http://schemas.openxmlformats.org/officeDocument/2006/relationships/image" Target="../media/image498.png"/><Relationship Id="rId331" Type="http://schemas.openxmlformats.org/officeDocument/2006/relationships/image" Target="../media/image570.png"/><Relationship Id="rId1" Type="http://schemas.openxmlformats.org/officeDocument/2006/relationships/slideLayout" Target="../slideLayouts/slideLayout15.xml"/><Relationship Id="rId212" Type="http://schemas.openxmlformats.org/officeDocument/2006/relationships/customXml" Target="../ink/ink495.xml"/><Relationship Id="rId233" Type="http://schemas.openxmlformats.org/officeDocument/2006/relationships/image" Target="../media/image521.png"/><Relationship Id="rId254" Type="http://schemas.openxmlformats.org/officeDocument/2006/relationships/customXml" Target="../ink/ink516.xml"/><Relationship Id="rId28" Type="http://schemas.openxmlformats.org/officeDocument/2006/relationships/customXml" Target="../ink/ink403.xml"/><Relationship Id="rId49" Type="http://schemas.openxmlformats.org/officeDocument/2006/relationships/image" Target="../media/image429.png"/><Relationship Id="rId114" Type="http://schemas.openxmlformats.org/officeDocument/2006/relationships/customXml" Target="../ink/ink446.xml"/><Relationship Id="rId275" Type="http://schemas.openxmlformats.org/officeDocument/2006/relationships/image" Target="../media/image542.png"/><Relationship Id="rId296" Type="http://schemas.openxmlformats.org/officeDocument/2006/relationships/customXml" Target="../ink/ink537.xml"/><Relationship Id="rId300" Type="http://schemas.openxmlformats.org/officeDocument/2006/relationships/customXml" Target="../ink/ink539.xml"/><Relationship Id="rId60" Type="http://schemas.openxmlformats.org/officeDocument/2006/relationships/customXml" Target="../ink/ink419.xml"/><Relationship Id="rId81" Type="http://schemas.openxmlformats.org/officeDocument/2006/relationships/image" Target="../media/image445.png"/><Relationship Id="rId135" Type="http://schemas.openxmlformats.org/officeDocument/2006/relationships/image" Target="../media/image472.png"/><Relationship Id="rId156" Type="http://schemas.openxmlformats.org/officeDocument/2006/relationships/customXml" Target="../ink/ink467.xml"/><Relationship Id="rId177" Type="http://schemas.openxmlformats.org/officeDocument/2006/relationships/image" Target="../media/image493.png"/><Relationship Id="rId198" Type="http://schemas.openxmlformats.org/officeDocument/2006/relationships/customXml" Target="../ink/ink488.xml"/><Relationship Id="rId321" Type="http://schemas.openxmlformats.org/officeDocument/2006/relationships/image" Target="../media/image565.png"/><Relationship Id="rId202" Type="http://schemas.openxmlformats.org/officeDocument/2006/relationships/customXml" Target="../ink/ink490.xml"/><Relationship Id="rId223" Type="http://schemas.openxmlformats.org/officeDocument/2006/relationships/image" Target="../media/image516.png"/><Relationship Id="rId244" Type="http://schemas.openxmlformats.org/officeDocument/2006/relationships/customXml" Target="../ink/ink511.xml"/><Relationship Id="rId18" Type="http://schemas.openxmlformats.org/officeDocument/2006/relationships/customXml" Target="../ink/ink398.xml"/><Relationship Id="rId39" Type="http://schemas.openxmlformats.org/officeDocument/2006/relationships/image" Target="../media/image424.png"/><Relationship Id="rId265" Type="http://schemas.openxmlformats.org/officeDocument/2006/relationships/image" Target="../media/image537.png"/><Relationship Id="rId286" Type="http://schemas.openxmlformats.org/officeDocument/2006/relationships/customXml" Target="../ink/ink532.xml"/><Relationship Id="rId50" Type="http://schemas.openxmlformats.org/officeDocument/2006/relationships/customXml" Target="../ink/ink414.xml"/><Relationship Id="rId104" Type="http://schemas.openxmlformats.org/officeDocument/2006/relationships/customXml" Target="../ink/ink441.xml"/><Relationship Id="rId125" Type="http://schemas.openxmlformats.org/officeDocument/2006/relationships/image" Target="../media/image467.png"/><Relationship Id="rId146" Type="http://schemas.openxmlformats.org/officeDocument/2006/relationships/customXml" Target="../ink/ink462.xml"/><Relationship Id="rId167" Type="http://schemas.openxmlformats.org/officeDocument/2006/relationships/image" Target="../media/image488.png"/><Relationship Id="rId188" Type="http://schemas.openxmlformats.org/officeDocument/2006/relationships/customXml" Target="../ink/ink483.xml"/><Relationship Id="rId311" Type="http://schemas.openxmlformats.org/officeDocument/2006/relationships/image" Target="../media/image560.png"/><Relationship Id="rId332" Type="http://schemas.openxmlformats.org/officeDocument/2006/relationships/customXml" Target="../ink/ink555.xml"/><Relationship Id="rId71" Type="http://schemas.openxmlformats.org/officeDocument/2006/relationships/image" Target="../media/image440.png"/><Relationship Id="rId92" Type="http://schemas.openxmlformats.org/officeDocument/2006/relationships/customXml" Target="../ink/ink435.xml"/><Relationship Id="rId213" Type="http://schemas.openxmlformats.org/officeDocument/2006/relationships/image" Target="../media/image511.png"/><Relationship Id="rId234" Type="http://schemas.openxmlformats.org/officeDocument/2006/relationships/customXml" Target="../ink/ink506.xml"/><Relationship Id="rId2" Type="http://schemas.openxmlformats.org/officeDocument/2006/relationships/customXml" Target="../ink/ink390.xml"/><Relationship Id="rId29" Type="http://schemas.openxmlformats.org/officeDocument/2006/relationships/image" Target="../media/image419.png"/><Relationship Id="rId255" Type="http://schemas.openxmlformats.org/officeDocument/2006/relationships/image" Target="../media/image532.png"/><Relationship Id="rId276" Type="http://schemas.openxmlformats.org/officeDocument/2006/relationships/customXml" Target="../ink/ink527.xml"/><Relationship Id="rId297" Type="http://schemas.openxmlformats.org/officeDocument/2006/relationships/image" Target="../media/image553.png"/><Relationship Id="rId40" Type="http://schemas.openxmlformats.org/officeDocument/2006/relationships/customXml" Target="../ink/ink409.xml"/><Relationship Id="rId115" Type="http://schemas.openxmlformats.org/officeDocument/2006/relationships/image" Target="../media/image462.png"/><Relationship Id="rId136" Type="http://schemas.openxmlformats.org/officeDocument/2006/relationships/customXml" Target="../ink/ink457.xml"/><Relationship Id="rId157" Type="http://schemas.openxmlformats.org/officeDocument/2006/relationships/image" Target="../media/image483.png"/><Relationship Id="rId178" Type="http://schemas.openxmlformats.org/officeDocument/2006/relationships/customXml" Target="../ink/ink478.xml"/><Relationship Id="rId301" Type="http://schemas.openxmlformats.org/officeDocument/2006/relationships/image" Target="../media/image555.png"/><Relationship Id="rId322" Type="http://schemas.openxmlformats.org/officeDocument/2006/relationships/customXml" Target="../ink/ink550.xml"/><Relationship Id="rId61" Type="http://schemas.openxmlformats.org/officeDocument/2006/relationships/image" Target="../media/image435.png"/><Relationship Id="rId82" Type="http://schemas.openxmlformats.org/officeDocument/2006/relationships/customXml" Target="../ink/ink430.xml"/><Relationship Id="rId199" Type="http://schemas.openxmlformats.org/officeDocument/2006/relationships/image" Target="../media/image504.png"/><Relationship Id="rId203" Type="http://schemas.openxmlformats.org/officeDocument/2006/relationships/image" Target="../media/image506.png"/><Relationship Id="rId19" Type="http://schemas.openxmlformats.org/officeDocument/2006/relationships/image" Target="../media/image414.png"/><Relationship Id="rId224" Type="http://schemas.openxmlformats.org/officeDocument/2006/relationships/customXml" Target="../ink/ink501.xml"/><Relationship Id="rId245" Type="http://schemas.openxmlformats.org/officeDocument/2006/relationships/image" Target="../media/image527.png"/><Relationship Id="rId266" Type="http://schemas.openxmlformats.org/officeDocument/2006/relationships/customXml" Target="../ink/ink522.xml"/><Relationship Id="rId287" Type="http://schemas.openxmlformats.org/officeDocument/2006/relationships/image" Target="../media/image548.png"/><Relationship Id="rId30" Type="http://schemas.openxmlformats.org/officeDocument/2006/relationships/customXml" Target="../ink/ink404.xml"/><Relationship Id="rId105" Type="http://schemas.openxmlformats.org/officeDocument/2006/relationships/image" Target="../media/image457.png"/><Relationship Id="rId126" Type="http://schemas.openxmlformats.org/officeDocument/2006/relationships/customXml" Target="../ink/ink452.xml"/><Relationship Id="rId147" Type="http://schemas.openxmlformats.org/officeDocument/2006/relationships/image" Target="../media/image478.png"/><Relationship Id="rId168" Type="http://schemas.openxmlformats.org/officeDocument/2006/relationships/customXml" Target="../ink/ink473.xml"/><Relationship Id="rId312" Type="http://schemas.openxmlformats.org/officeDocument/2006/relationships/customXml" Target="../ink/ink545.xml"/><Relationship Id="rId333" Type="http://schemas.openxmlformats.org/officeDocument/2006/relationships/image" Target="../media/image571.png"/><Relationship Id="rId51" Type="http://schemas.openxmlformats.org/officeDocument/2006/relationships/image" Target="../media/image430.png"/><Relationship Id="rId72" Type="http://schemas.openxmlformats.org/officeDocument/2006/relationships/customXml" Target="../ink/ink425.xml"/><Relationship Id="rId93" Type="http://schemas.openxmlformats.org/officeDocument/2006/relationships/image" Target="../media/image451.png"/><Relationship Id="rId189" Type="http://schemas.openxmlformats.org/officeDocument/2006/relationships/image" Target="../media/image499.png"/><Relationship Id="rId3" Type="http://schemas.openxmlformats.org/officeDocument/2006/relationships/image" Target="../media/image406.png"/><Relationship Id="rId214" Type="http://schemas.openxmlformats.org/officeDocument/2006/relationships/customXml" Target="../ink/ink496.xml"/><Relationship Id="rId235" Type="http://schemas.openxmlformats.org/officeDocument/2006/relationships/image" Target="../media/image522.png"/><Relationship Id="rId256" Type="http://schemas.openxmlformats.org/officeDocument/2006/relationships/customXml" Target="../ink/ink517.xml"/><Relationship Id="rId277" Type="http://schemas.openxmlformats.org/officeDocument/2006/relationships/image" Target="../media/image543.png"/><Relationship Id="rId298" Type="http://schemas.openxmlformats.org/officeDocument/2006/relationships/customXml" Target="../ink/ink538.xml"/><Relationship Id="rId116" Type="http://schemas.openxmlformats.org/officeDocument/2006/relationships/customXml" Target="../ink/ink447.xml"/><Relationship Id="rId137" Type="http://schemas.openxmlformats.org/officeDocument/2006/relationships/image" Target="../media/image473.png"/><Relationship Id="rId158" Type="http://schemas.openxmlformats.org/officeDocument/2006/relationships/customXml" Target="../ink/ink468.xml"/><Relationship Id="rId302" Type="http://schemas.openxmlformats.org/officeDocument/2006/relationships/customXml" Target="../ink/ink540.xml"/><Relationship Id="rId323" Type="http://schemas.openxmlformats.org/officeDocument/2006/relationships/image" Target="../media/image566.png"/><Relationship Id="rId20" Type="http://schemas.openxmlformats.org/officeDocument/2006/relationships/customXml" Target="../ink/ink399.xml"/><Relationship Id="rId41" Type="http://schemas.openxmlformats.org/officeDocument/2006/relationships/image" Target="../media/image425.png"/><Relationship Id="rId62" Type="http://schemas.openxmlformats.org/officeDocument/2006/relationships/customXml" Target="../ink/ink420.xml"/><Relationship Id="rId83" Type="http://schemas.openxmlformats.org/officeDocument/2006/relationships/image" Target="../media/image446.png"/><Relationship Id="rId179" Type="http://schemas.openxmlformats.org/officeDocument/2006/relationships/image" Target="../media/image494.png"/><Relationship Id="rId190" Type="http://schemas.openxmlformats.org/officeDocument/2006/relationships/customXml" Target="../ink/ink484.xml"/><Relationship Id="rId204" Type="http://schemas.openxmlformats.org/officeDocument/2006/relationships/customXml" Target="../ink/ink491.xml"/><Relationship Id="rId225" Type="http://schemas.openxmlformats.org/officeDocument/2006/relationships/image" Target="../media/image517.png"/><Relationship Id="rId246" Type="http://schemas.openxmlformats.org/officeDocument/2006/relationships/customXml" Target="../ink/ink512.xml"/><Relationship Id="rId267" Type="http://schemas.openxmlformats.org/officeDocument/2006/relationships/image" Target="../media/image538.png"/><Relationship Id="rId288" Type="http://schemas.openxmlformats.org/officeDocument/2006/relationships/customXml" Target="../ink/ink533.xml"/><Relationship Id="rId106" Type="http://schemas.openxmlformats.org/officeDocument/2006/relationships/customXml" Target="../ink/ink442.xml"/><Relationship Id="rId127" Type="http://schemas.openxmlformats.org/officeDocument/2006/relationships/image" Target="../media/image468.png"/><Relationship Id="rId313" Type="http://schemas.openxmlformats.org/officeDocument/2006/relationships/image" Target="../media/image561.png"/><Relationship Id="rId10" Type="http://schemas.openxmlformats.org/officeDocument/2006/relationships/customXml" Target="../ink/ink394.xml"/><Relationship Id="rId31" Type="http://schemas.openxmlformats.org/officeDocument/2006/relationships/image" Target="../media/image420.png"/><Relationship Id="rId52" Type="http://schemas.openxmlformats.org/officeDocument/2006/relationships/customXml" Target="../ink/ink415.xml"/><Relationship Id="rId73" Type="http://schemas.openxmlformats.org/officeDocument/2006/relationships/image" Target="../media/image441.png"/><Relationship Id="rId94" Type="http://schemas.openxmlformats.org/officeDocument/2006/relationships/customXml" Target="../ink/ink436.xml"/><Relationship Id="rId148" Type="http://schemas.openxmlformats.org/officeDocument/2006/relationships/customXml" Target="../ink/ink463.xml"/><Relationship Id="rId169" Type="http://schemas.openxmlformats.org/officeDocument/2006/relationships/image" Target="../media/image489.png"/><Relationship Id="rId334" Type="http://schemas.openxmlformats.org/officeDocument/2006/relationships/customXml" Target="../ink/ink556.xml"/><Relationship Id="rId4" Type="http://schemas.openxmlformats.org/officeDocument/2006/relationships/customXml" Target="../ink/ink391.xml"/><Relationship Id="rId180" Type="http://schemas.openxmlformats.org/officeDocument/2006/relationships/customXml" Target="../ink/ink479.xml"/><Relationship Id="rId215" Type="http://schemas.openxmlformats.org/officeDocument/2006/relationships/image" Target="../media/image512.png"/><Relationship Id="rId236" Type="http://schemas.openxmlformats.org/officeDocument/2006/relationships/customXml" Target="../ink/ink507.xml"/><Relationship Id="rId257" Type="http://schemas.openxmlformats.org/officeDocument/2006/relationships/image" Target="../media/image533.png"/><Relationship Id="rId278" Type="http://schemas.openxmlformats.org/officeDocument/2006/relationships/customXml" Target="../ink/ink528.xml"/><Relationship Id="rId303" Type="http://schemas.openxmlformats.org/officeDocument/2006/relationships/image" Target="../media/image556.png"/><Relationship Id="rId42" Type="http://schemas.openxmlformats.org/officeDocument/2006/relationships/customXml" Target="../ink/ink410.xml"/><Relationship Id="rId84" Type="http://schemas.openxmlformats.org/officeDocument/2006/relationships/customXml" Target="../ink/ink431.xml"/><Relationship Id="rId138" Type="http://schemas.openxmlformats.org/officeDocument/2006/relationships/customXml" Target="../ink/ink458.xml"/><Relationship Id="rId191" Type="http://schemas.openxmlformats.org/officeDocument/2006/relationships/image" Target="../media/image500.png"/><Relationship Id="rId205" Type="http://schemas.openxmlformats.org/officeDocument/2006/relationships/image" Target="../media/image507.png"/><Relationship Id="rId247" Type="http://schemas.openxmlformats.org/officeDocument/2006/relationships/image" Target="../media/image528.png"/><Relationship Id="rId107" Type="http://schemas.openxmlformats.org/officeDocument/2006/relationships/image" Target="../media/image458.png"/><Relationship Id="rId289" Type="http://schemas.openxmlformats.org/officeDocument/2006/relationships/image" Target="../media/image549.png"/><Relationship Id="rId11" Type="http://schemas.openxmlformats.org/officeDocument/2006/relationships/image" Target="../media/image410.png"/><Relationship Id="rId53" Type="http://schemas.openxmlformats.org/officeDocument/2006/relationships/image" Target="../media/image431.png"/><Relationship Id="rId149" Type="http://schemas.openxmlformats.org/officeDocument/2006/relationships/image" Target="../media/image479.png"/><Relationship Id="rId314" Type="http://schemas.openxmlformats.org/officeDocument/2006/relationships/customXml" Target="../ink/ink546.xml"/><Relationship Id="rId95" Type="http://schemas.openxmlformats.org/officeDocument/2006/relationships/image" Target="../media/image452.png"/><Relationship Id="rId160" Type="http://schemas.openxmlformats.org/officeDocument/2006/relationships/customXml" Target="../ink/ink469.xml"/><Relationship Id="rId216" Type="http://schemas.openxmlformats.org/officeDocument/2006/relationships/customXml" Target="../ink/ink497.xml"/><Relationship Id="rId258" Type="http://schemas.openxmlformats.org/officeDocument/2006/relationships/customXml" Target="../ink/ink518.xml"/><Relationship Id="rId22" Type="http://schemas.openxmlformats.org/officeDocument/2006/relationships/customXml" Target="../ink/ink400.xml"/><Relationship Id="rId64" Type="http://schemas.openxmlformats.org/officeDocument/2006/relationships/customXml" Target="../ink/ink421.xml"/><Relationship Id="rId118" Type="http://schemas.openxmlformats.org/officeDocument/2006/relationships/customXml" Target="../ink/ink448.xml"/><Relationship Id="rId325" Type="http://schemas.openxmlformats.org/officeDocument/2006/relationships/image" Target="../media/image567.png"/><Relationship Id="rId171" Type="http://schemas.openxmlformats.org/officeDocument/2006/relationships/image" Target="../media/image490.png"/><Relationship Id="rId227" Type="http://schemas.openxmlformats.org/officeDocument/2006/relationships/image" Target="../media/image518.png"/><Relationship Id="rId269" Type="http://schemas.openxmlformats.org/officeDocument/2006/relationships/image" Target="../media/image539.png"/><Relationship Id="rId33" Type="http://schemas.openxmlformats.org/officeDocument/2006/relationships/image" Target="../media/image421.png"/><Relationship Id="rId129" Type="http://schemas.openxmlformats.org/officeDocument/2006/relationships/image" Target="../media/image469.png"/><Relationship Id="rId280" Type="http://schemas.openxmlformats.org/officeDocument/2006/relationships/customXml" Target="../ink/ink529.xml"/><Relationship Id="rId336" Type="http://schemas.openxmlformats.org/officeDocument/2006/relationships/customXml" Target="../ink/ink557.xml"/><Relationship Id="rId75" Type="http://schemas.openxmlformats.org/officeDocument/2006/relationships/image" Target="../media/image442.png"/><Relationship Id="rId140" Type="http://schemas.openxmlformats.org/officeDocument/2006/relationships/customXml" Target="../ink/ink459.xml"/><Relationship Id="rId182" Type="http://schemas.openxmlformats.org/officeDocument/2006/relationships/customXml" Target="../ink/ink480.xml"/><Relationship Id="rId6" Type="http://schemas.openxmlformats.org/officeDocument/2006/relationships/customXml" Target="../ink/ink392.xml"/><Relationship Id="rId238" Type="http://schemas.openxmlformats.org/officeDocument/2006/relationships/customXml" Target="../ink/ink508.xml"/><Relationship Id="rId291" Type="http://schemas.openxmlformats.org/officeDocument/2006/relationships/image" Target="../media/image550.png"/><Relationship Id="rId305" Type="http://schemas.openxmlformats.org/officeDocument/2006/relationships/image" Target="../media/image557.png"/><Relationship Id="rId44" Type="http://schemas.openxmlformats.org/officeDocument/2006/relationships/customXml" Target="../ink/ink411.xml"/><Relationship Id="rId86" Type="http://schemas.openxmlformats.org/officeDocument/2006/relationships/customXml" Target="../ink/ink432.xml"/><Relationship Id="rId151" Type="http://schemas.openxmlformats.org/officeDocument/2006/relationships/image" Target="../media/image480.png"/><Relationship Id="rId193" Type="http://schemas.openxmlformats.org/officeDocument/2006/relationships/image" Target="../media/image501.png"/><Relationship Id="rId207" Type="http://schemas.openxmlformats.org/officeDocument/2006/relationships/image" Target="../media/image508.png"/><Relationship Id="rId249" Type="http://schemas.openxmlformats.org/officeDocument/2006/relationships/image" Target="../media/image529.png"/><Relationship Id="rId13" Type="http://schemas.openxmlformats.org/officeDocument/2006/relationships/image" Target="../media/image411.png"/><Relationship Id="rId109" Type="http://schemas.openxmlformats.org/officeDocument/2006/relationships/image" Target="../media/image459.png"/><Relationship Id="rId260" Type="http://schemas.openxmlformats.org/officeDocument/2006/relationships/customXml" Target="../ink/ink519.xml"/><Relationship Id="rId316" Type="http://schemas.openxmlformats.org/officeDocument/2006/relationships/customXml" Target="../ink/ink547.xml"/><Relationship Id="rId55" Type="http://schemas.openxmlformats.org/officeDocument/2006/relationships/image" Target="../media/image432.png"/><Relationship Id="rId97" Type="http://schemas.openxmlformats.org/officeDocument/2006/relationships/image" Target="../media/image453.png"/><Relationship Id="rId120" Type="http://schemas.openxmlformats.org/officeDocument/2006/relationships/customXml" Target="../ink/ink449.xml"/><Relationship Id="rId162" Type="http://schemas.openxmlformats.org/officeDocument/2006/relationships/customXml" Target="../ink/ink470.xml"/><Relationship Id="rId218" Type="http://schemas.openxmlformats.org/officeDocument/2006/relationships/customXml" Target="../ink/ink498.xml"/><Relationship Id="rId271" Type="http://schemas.openxmlformats.org/officeDocument/2006/relationships/image" Target="../media/image540.png"/><Relationship Id="rId24" Type="http://schemas.openxmlformats.org/officeDocument/2006/relationships/customXml" Target="../ink/ink401.xml"/><Relationship Id="rId66" Type="http://schemas.openxmlformats.org/officeDocument/2006/relationships/customXml" Target="../ink/ink422.xml"/><Relationship Id="rId131" Type="http://schemas.openxmlformats.org/officeDocument/2006/relationships/image" Target="../media/image470.png"/><Relationship Id="rId327" Type="http://schemas.openxmlformats.org/officeDocument/2006/relationships/image" Target="../media/image568.png"/><Relationship Id="rId173" Type="http://schemas.openxmlformats.org/officeDocument/2006/relationships/image" Target="../media/image491.png"/><Relationship Id="rId229" Type="http://schemas.openxmlformats.org/officeDocument/2006/relationships/image" Target="../media/image519.png"/></Relationships>
</file>

<file path=ppt/slides/_rels/slide22.xml.rels><?xml version="1.0" encoding="UTF-8" standalone="yes"?>
<Relationships xmlns="http://schemas.openxmlformats.org/package/2006/relationships"><Relationship Id="rId3" Type="http://schemas.openxmlformats.org/officeDocument/2006/relationships/image" Target="../media/image57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customXml" Target="../ink/ink560.xml"/><Relationship Id="rId2" Type="http://schemas.openxmlformats.org/officeDocument/2006/relationships/image" Target="../media/image577.png"/><Relationship Id="rId1" Type="http://schemas.openxmlformats.org/officeDocument/2006/relationships/slideLayout" Target="../slideLayouts/slideLayout4.xml"/><Relationship Id="rId5" Type="http://schemas.openxmlformats.org/officeDocument/2006/relationships/customXml" Target="../ink/ink561.xml"/><Relationship Id="rId4" Type="http://schemas.openxmlformats.org/officeDocument/2006/relationships/image" Target="../media/image1100.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8" Type="http://schemas.openxmlformats.org/officeDocument/2006/relationships/customXml" Target="../ink/ink565.xml"/><Relationship Id="rId3" Type="http://schemas.openxmlformats.org/officeDocument/2006/relationships/customXml" Target="../ink/ink562.xml"/><Relationship Id="rId7" Type="http://schemas.openxmlformats.org/officeDocument/2006/relationships/image" Target="../media/image2553.png"/><Relationship Id="rId2" Type="http://schemas.openxmlformats.org/officeDocument/2006/relationships/image" Target="../media/image577.png"/><Relationship Id="rId1" Type="http://schemas.openxmlformats.org/officeDocument/2006/relationships/slideLayout" Target="../slideLayouts/slideLayout4.xml"/><Relationship Id="rId6" Type="http://schemas.openxmlformats.org/officeDocument/2006/relationships/customXml" Target="../ink/ink564.xml"/><Relationship Id="rId5" Type="http://schemas.openxmlformats.org/officeDocument/2006/relationships/customXml" Target="../ink/ink563.xml"/><Relationship Id="rId4" Type="http://schemas.openxmlformats.org/officeDocument/2006/relationships/image" Target="../media/image1100.png"/><Relationship Id="rId9" Type="http://schemas.openxmlformats.org/officeDocument/2006/relationships/image" Target="../media/image578.jpeg"/></Relationships>
</file>

<file path=ppt/slides/_rels/slide29.xml.rels><?xml version="1.0" encoding="UTF-8" standalone="yes"?>
<Relationships xmlns="http://schemas.openxmlformats.org/package/2006/relationships"><Relationship Id="rId3" Type="http://schemas.openxmlformats.org/officeDocument/2006/relationships/customXml" Target="../ink/ink566.xml"/><Relationship Id="rId2" Type="http://schemas.openxmlformats.org/officeDocument/2006/relationships/image" Target="../media/image577.png"/><Relationship Id="rId1" Type="http://schemas.openxmlformats.org/officeDocument/2006/relationships/slideLayout" Target="../slideLayouts/slideLayout4.xml"/><Relationship Id="rId6" Type="http://schemas.openxmlformats.org/officeDocument/2006/relationships/image" Target="../media/image579.png"/><Relationship Id="rId5" Type="http://schemas.openxmlformats.org/officeDocument/2006/relationships/customXml" Target="../ink/ink567.xml"/><Relationship Id="rId4" Type="http://schemas.openxmlformats.org/officeDocument/2006/relationships/image" Target="../media/image1100.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customXml" Target="../ink/ink568.xml"/><Relationship Id="rId2" Type="http://schemas.openxmlformats.org/officeDocument/2006/relationships/image" Target="../media/image577.png"/><Relationship Id="rId1" Type="http://schemas.openxmlformats.org/officeDocument/2006/relationships/slideLayout" Target="../slideLayouts/slideLayout4.xml"/><Relationship Id="rId5" Type="http://schemas.openxmlformats.org/officeDocument/2006/relationships/customXml" Target="../ink/ink569.xml"/><Relationship Id="rId4" Type="http://schemas.openxmlformats.org/officeDocument/2006/relationships/image" Target="../media/image1100.png"/></Relationships>
</file>

<file path=ppt/slides/_rels/slide31.xml.rels><?xml version="1.0" encoding="UTF-8" standalone="yes"?>
<Relationships xmlns="http://schemas.openxmlformats.org/package/2006/relationships"><Relationship Id="rId3" Type="http://schemas.openxmlformats.org/officeDocument/2006/relationships/customXml" Target="../ink/ink570.xml"/><Relationship Id="rId2" Type="http://schemas.openxmlformats.org/officeDocument/2006/relationships/image" Target="../media/image577.png"/><Relationship Id="rId1" Type="http://schemas.openxmlformats.org/officeDocument/2006/relationships/slideLayout" Target="../slideLayouts/slideLayout4.xml"/><Relationship Id="rId5" Type="http://schemas.openxmlformats.org/officeDocument/2006/relationships/customXml" Target="../ink/ink571.xml"/><Relationship Id="rId4" Type="http://schemas.openxmlformats.org/officeDocument/2006/relationships/image" Target="../media/image1100.png"/></Relationships>
</file>

<file path=ppt/slides/_rels/slide32.xml.rels><?xml version="1.0" encoding="UTF-8" standalone="yes"?>
<Relationships xmlns="http://schemas.openxmlformats.org/package/2006/relationships"><Relationship Id="rId3" Type="http://schemas.openxmlformats.org/officeDocument/2006/relationships/customXml" Target="../ink/ink572.xml"/><Relationship Id="rId2" Type="http://schemas.openxmlformats.org/officeDocument/2006/relationships/image" Target="../media/image577.png"/><Relationship Id="rId1" Type="http://schemas.openxmlformats.org/officeDocument/2006/relationships/slideLayout" Target="../slideLayouts/slideLayout4.xml"/><Relationship Id="rId5" Type="http://schemas.openxmlformats.org/officeDocument/2006/relationships/customXml" Target="../ink/ink573.xml"/><Relationship Id="rId4" Type="http://schemas.openxmlformats.org/officeDocument/2006/relationships/image" Target="../media/image1100.png"/></Relationships>
</file>

<file path=ppt/slides/_rels/slide3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8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81.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17" Type="http://schemas.openxmlformats.org/officeDocument/2006/relationships/image" Target="../media/image70.png"/><Relationship Id="rId671" Type="http://schemas.openxmlformats.org/officeDocument/2006/relationships/image" Target="../media/image347.png"/><Relationship Id="rId769" Type="http://schemas.openxmlformats.org/officeDocument/2006/relationships/customXml" Target="../ink/ink385.xml"/><Relationship Id="rId21" Type="http://schemas.openxmlformats.org/officeDocument/2006/relationships/image" Target="../media/image22.png"/><Relationship Id="rId324" Type="http://schemas.openxmlformats.org/officeDocument/2006/relationships/customXml" Target="../ink/ink162.xml"/><Relationship Id="rId531" Type="http://schemas.openxmlformats.org/officeDocument/2006/relationships/image" Target="../media/image277.png"/><Relationship Id="rId629" Type="http://schemas.openxmlformats.org/officeDocument/2006/relationships/image" Target="../media/image326.png"/><Relationship Id="rId170" Type="http://schemas.openxmlformats.org/officeDocument/2006/relationships/customXml" Target="../ink/ink85.xml"/><Relationship Id="rId268" Type="http://schemas.openxmlformats.org/officeDocument/2006/relationships/customXml" Target="../ink/ink134.xml"/><Relationship Id="rId475" Type="http://schemas.openxmlformats.org/officeDocument/2006/relationships/image" Target="../media/image249.png"/><Relationship Id="rId682" Type="http://schemas.openxmlformats.org/officeDocument/2006/relationships/customXml" Target="../ink/ink341.xml"/><Relationship Id="rId32" Type="http://schemas.openxmlformats.org/officeDocument/2006/relationships/customXml" Target="../ink/ink16.xml"/><Relationship Id="rId128" Type="http://schemas.openxmlformats.org/officeDocument/2006/relationships/customXml" Target="../ink/ink64.xml"/><Relationship Id="rId335" Type="http://schemas.openxmlformats.org/officeDocument/2006/relationships/image" Target="../media/image179.png"/><Relationship Id="rId542" Type="http://schemas.openxmlformats.org/officeDocument/2006/relationships/customXml" Target="../ink/ink271.xml"/><Relationship Id="rId181" Type="http://schemas.openxmlformats.org/officeDocument/2006/relationships/image" Target="../media/image102.png"/><Relationship Id="rId402" Type="http://schemas.openxmlformats.org/officeDocument/2006/relationships/customXml" Target="../ink/ink201.xml"/><Relationship Id="rId279" Type="http://schemas.openxmlformats.org/officeDocument/2006/relationships/image" Target="../media/image151.png"/><Relationship Id="rId486" Type="http://schemas.openxmlformats.org/officeDocument/2006/relationships/customXml" Target="../ink/ink243.xml"/><Relationship Id="rId693" Type="http://schemas.openxmlformats.org/officeDocument/2006/relationships/image" Target="../media/image358.png"/><Relationship Id="rId707" Type="http://schemas.openxmlformats.org/officeDocument/2006/relationships/image" Target="../media/image365.png"/><Relationship Id="rId43" Type="http://schemas.openxmlformats.org/officeDocument/2006/relationships/image" Target="../media/image33.png"/><Relationship Id="rId139" Type="http://schemas.openxmlformats.org/officeDocument/2006/relationships/image" Target="../media/image81.png"/><Relationship Id="rId346" Type="http://schemas.openxmlformats.org/officeDocument/2006/relationships/customXml" Target="../ink/ink173.xml"/><Relationship Id="rId553" Type="http://schemas.openxmlformats.org/officeDocument/2006/relationships/image" Target="../media/image288.png"/><Relationship Id="rId760" Type="http://schemas.openxmlformats.org/officeDocument/2006/relationships/image" Target="../media/image391.png"/><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image" Target="../media/image218.png"/><Relationship Id="rId497" Type="http://schemas.openxmlformats.org/officeDocument/2006/relationships/image" Target="../media/image260.png"/><Relationship Id="rId620" Type="http://schemas.openxmlformats.org/officeDocument/2006/relationships/customXml" Target="../ink/ink310.xml"/><Relationship Id="rId718" Type="http://schemas.openxmlformats.org/officeDocument/2006/relationships/image" Target="../media/image370.png"/><Relationship Id="rId357" Type="http://schemas.openxmlformats.org/officeDocument/2006/relationships/image" Target="../media/image190.png"/><Relationship Id="rId54" Type="http://schemas.openxmlformats.org/officeDocument/2006/relationships/customXml" Target="../ink/ink27.xml"/><Relationship Id="rId217" Type="http://schemas.openxmlformats.org/officeDocument/2006/relationships/image" Target="../media/image120.png"/><Relationship Id="rId564" Type="http://schemas.openxmlformats.org/officeDocument/2006/relationships/customXml" Target="../ink/ink282.xml"/><Relationship Id="rId424" Type="http://schemas.openxmlformats.org/officeDocument/2006/relationships/customXml" Target="../ink/ink212.xml"/><Relationship Id="rId631" Type="http://schemas.openxmlformats.org/officeDocument/2006/relationships/image" Target="../media/image327.png"/><Relationship Id="rId729" Type="http://schemas.openxmlformats.org/officeDocument/2006/relationships/customXml" Target="../ink/ink365.xml"/><Relationship Id="rId270" Type="http://schemas.openxmlformats.org/officeDocument/2006/relationships/customXml" Target="../ink/ink135.xml"/><Relationship Id="rId65" Type="http://schemas.openxmlformats.org/officeDocument/2006/relationships/image" Target="../media/image44.png"/><Relationship Id="rId130" Type="http://schemas.openxmlformats.org/officeDocument/2006/relationships/customXml" Target="../ink/ink65.xml"/><Relationship Id="rId368" Type="http://schemas.openxmlformats.org/officeDocument/2006/relationships/customXml" Target="../ink/ink184.xml"/><Relationship Id="rId575" Type="http://schemas.openxmlformats.org/officeDocument/2006/relationships/image" Target="../media/image299.png"/><Relationship Id="rId228" Type="http://schemas.openxmlformats.org/officeDocument/2006/relationships/customXml" Target="../ink/ink114.xml"/><Relationship Id="rId435" Type="http://schemas.openxmlformats.org/officeDocument/2006/relationships/image" Target="../media/image229.png"/><Relationship Id="rId642" Type="http://schemas.openxmlformats.org/officeDocument/2006/relationships/customXml" Target="../ink/ink321.xml"/><Relationship Id="rId281" Type="http://schemas.openxmlformats.org/officeDocument/2006/relationships/image" Target="../media/image152.png"/><Relationship Id="rId502" Type="http://schemas.openxmlformats.org/officeDocument/2006/relationships/customXml" Target="../ink/ink251.xml"/><Relationship Id="rId76" Type="http://schemas.openxmlformats.org/officeDocument/2006/relationships/customXml" Target="../ink/ink38.xml"/><Relationship Id="rId141" Type="http://schemas.openxmlformats.org/officeDocument/2006/relationships/image" Target="../media/image82.png"/><Relationship Id="rId379" Type="http://schemas.openxmlformats.org/officeDocument/2006/relationships/image" Target="../media/image201.png"/><Relationship Id="rId586" Type="http://schemas.openxmlformats.org/officeDocument/2006/relationships/customXml" Target="../ink/ink293.xml"/><Relationship Id="rId7" Type="http://schemas.openxmlformats.org/officeDocument/2006/relationships/image" Target="../media/image15.png"/><Relationship Id="rId239" Type="http://schemas.openxmlformats.org/officeDocument/2006/relationships/image" Target="../media/image131.png"/><Relationship Id="rId446" Type="http://schemas.openxmlformats.org/officeDocument/2006/relationships/customXml" Target="../ink/ink223.xml"/><Relationship Id="rId653" Type="http://schemas.openxmlformats.org/officeDocument/2006/relationships/image" Target="../media/image338.png"/><Relationship Id="rId292" Type="http://schemas.openxmlformats.org/officeDocument/2006/relationships/customXml" Target="../ink/ink146.xml"/><Relationship Id="rId306" Type="http://schemas.openxmlformats.org/officeDocument/2006/relationships/customXml" Target="../ink/ink153.xml"/><Relationship Id="rId87" Type="http://schemas.openxmlformats.org/officeDocument/2006/relationships/image" Target="../media/image55.png"/><Relationship Id="rId513" Type="http://schemas.openxmlformats.org/officeDocument/2006/relationships/image" Target="../media/image268.png"/><Relationship Id="rId597" Type="http://schemas.openxmlformats.org/officeDocument/2006/relationships/image" Target="../media/image310.png"/><Relationship Id="rId720" Type="http://schemas.openxmlformats.org/officeDocument/2006/relationships/image" Target="../media/image371.png"/><Relationship Id="rId152" Type="http://schemas.openxmlformats.org/officeDocument/2006/relationships/customXml" Target="../ink/ink76.xml"/><Relationship Id="rId457" Type="http://schemas.openxmlformats.org/officeDocument/2006/relationships/image" Target="../media/image240.png"/><Relationship Id="rId664" Type="http://schemas.openxmlformats.org/officeDocument/2006/relationships/customXml" Target="../ink/ink332.xml"/><Relationship Id="rId14" Type="http://schemas.openxmlformats.org/officeDocument/2006/relationships/customXml" Target="../ink/ink7.xml"/><Relationship Id="rId317" Type="http://schemas.openxmlformats.org/officeDocument/2006/relationships/image" Target="../media/image170.png"/><Relationship Id="rId524" Type="http://schemas.openxmlformats.org/officeDocument/2006/relationships/customXml" Target="../ink/ink262.xml"/><Relationship Id="rId731" Type="http://schemas.openxmlformats.org/officeDocument/2006/relationships/customXml" Target="../ink/ink366.xml"/><Relationship Id="rId98" Type="http://schemas.openxmlformats.org/officeDocument/2006/relationships/customXml" Target="../ink/ink49.xml"/><Relationship Id="rId163" Type="http://schemas.openxmlformats.org/officeDocument/2006/relationships/image" Target="../media/image93.png"/><Relationship Id="rId370" Type="http://schemas.openxmlformats.org/officeDocument/2006/relationships/customXml" Target="../ink/ink185.xml"/><Relationship Id="rId230" Type="http://schemas.openxmlformats.org/officeDocument/2006/relationships/customXml" Target="../ink/ink115.xml"/><Relationship Id="rId468" Type="http://schemas.openxmlformats.org/officeDocument/2006/relationships/customXml" Target="../ink/ink234.xml"/><Relationship Id="rId675" Type="http://schemas.openxmlformats.org/officeDocument/2006/relationships/image" Target="../media/image349.png"/><Relationship Id="rId25" Type="http://schemas.openxmlformats.org/officeDocument/2006/relationships/image" Target="../media/image24.png"/><Relationship Id="rId328" Type="http://schemas.openxmlformats.org/officeDocument/2006/relationships/customXml" Target="../ink/ink164.xml"/><Relationship Id="rId535" Type="http://schemas.openxmlformats.org/officeDocument/2006/relationships/image" Target="../media/image279.png"/><Relationship Id="rId742" Type="http://schemas.openxmlformats.org/officeDocument/2006/relationships/image" Target="../media/image382.png"/><Relationship Id="rId174" Type="http://schemas.openxmlformats.org/officeDocument/2006/relationships/customXml" Target="../ink/ink87.xml"/><Relationship Id="rId381" Type="http://schemas.openxmlformats.org/officeDocument/2006/relationships/image" Target="../media/image202.png"/><Relationship Id="rId602" Type="http://schemas.openxmlformats.org/officeDocument/2006/relationships/customXml" Target="../ink/ink301.xml"/><Relationship Id="rId241" Type="http://schemas.openxmlformats.org/officeDocument/2006/relationships/image" Target="../media/image132.png"/><Relationship Id="rId479" Type="http://schemas.openxmlformats.org/officeDocument/2006/relationships/image" Target="../media/image251.png"/><Relationship Id="rId686" Type="http://schemas.openxmlformats.org/officeDocument/2006/relationships/customXml" Target="../ink/ink343.xml"/><Relationship Id="rId36" Type="http://schemas.openxmlformats.org/officeDocument/2006/relationships/customXml" Target="../ink/ink18.xml"/><Relationship Id="rId339" Type="http://schemas.openxmlformats.org/officeDocument/2006/relationships/image" Target="../media/image181.png"/><Relationship Id="rId546" Type="http://schemas.openxmlformats.org/officeDocument/2006/relationships/customXml" Target="../ink/ink273.xml"/><Relationship Id="rId753" Type="http://schemas.openxmlformats.org/officeDocument/2006/relationships/customXml" Target="../ink/ink377.xml"/><Relationship Id="rId101" Type="http://schemas.openxmlformats.org/officeDocument/2006/relationships/image" Target="../media/image62.png"/><Relationship Id="rId185" Type="http://schemas.openxmlformats.org/officeDocument/2006/relationships/image" Target="../media/image104.png"/><Relationship Id="rId406" Type="http://schemas.openxmlformats.org/officeDocument/2006/relationships/customXml" Target="../ink/ink203.xml"/><Relationship Id="rId392" Type="http://schemas.openxmlformats.org/officeDocument/2006/relationships/customXml" Target="../ink/ink196.xml"/><Relationship Id="rId613" Type="http://schemas.openxmlformats.org/officeDocument/2006/relationships/image" Target="../media/image318.png"/><Relationship Id="rId697" Type="http://schemas.openxmlformats.org/officeDocument/2006/relationships/image" Target="../media/image360.png"/><Relationship Id="rId252" Type="http://schemas.openxmlformats.org/officeDocument/2006/relationships/customXml" Target="../ink/ink126.xml"/><Relationship Id="rId47" Type="http://schemas.openxmlformats.org/officeDocument/2006/relationships/image" Target="../media/image35.png"/><Relationship Id="rId112" Type="http://schemas.openxmlformats.org/officeDocument/2006/relationships/customXml" Target="../ink/ink56.xml"/><Relationship Id="rId557" Type="http://schemas.openxmlformats.org/officeDocument/2006/relationships/image" Target="../media/image290.png"/><Relationship Id="rId764" Type="http://schemas.openxmlformats.org/officeDocument/2006/relationships/image" Target="../media/image393.png"/><Relationship Id="rId196" Type="http://schemas.openxmlformats.org/officeDocument/2006/relationships/customXml" Target="../ink/ink98.xml"/><Relationship Id="rId417" Type="http://schemas.openxmlformats.org/officeDocument/2006/relationships/image" Target="../media/image220.png"/><Relationship Id="rId624" Type="http://schemas.openxmlformats.org/officeDocument/2006/relationships/customXml" Target="../ink/ink312.xml"/><Relationship Id="rId263" Type="http://schemas.openxmlformats.org/officeDocument/2006/relationships/image" Target="../media/image143.png"/><Relationship Id="rId470" Type="http://schemas.openxmlformats.org/officeDocument/2006/relationships/customXml" Target="../ink/ink235.xml"/><Relationship Id="rId58" Type="http://schemas.openxmlformats.org/officeDocument/2006/relationships/customXml" Target="../ink/ink29.xml"/><Relationship Id="rId123" Type="http://schemas.openxmlformats.org/officeDocument/2006/relationships/image" Target="../media/image73.png"/><Relationship Id="rId330" Type="http://schemas.openxmlformats.org/officeDocument/2006/relationships/customXml" Target="../ink/ink165.xml"/><Relationship Id="rId568" Type="http://schemas.openxmlformats.org/officeDocument/2006/relationships/customXml" Target="../ink/ink284.xml"/><Relationship Id="rId428" Type="http://schemas.openxmlformats.org/officeDocument/2006/relationships/customXml" Target="../ink/ink214.xml"/><Relationship Id="rId635" Type="http://schemas.openxmlformats.org/officeDocument/2006/relationships/image" Target="../media/image329.png"/><Relationship Id="rId274" Type="http://schemas.openxmlformats.org/officeDocument/2006/relationships/customXml" Target="../ink/ink137.xml"/><Relationship Id="rId481" Type="http://schemas.openxmlformats.org/officeDocument/2006/relationships/image" Target="../media/image252.png"/><Relationship Id="rId702" Type="http://schemas.openxmlformats.org/officeDocument/2006/relationships/customXml" Target="../ink/ink351.xml"/><Relationship Id="rId69" Type="http://schemas.openxmlformats.org/officeDocument/2006/relationships/image" Target="../media/image46.png"/><Relationship Id="rId134" Type="http://schemas.openxmlformats.org/officeDocument/2006/relationships/customXml" Target="../ink/ink67.xml"/><Relationship Id="rId579" Type="http://schemas.openxmlformats.org/officeDocument/2006/relationships/image" Target="../media/image301.png"/><Relationship Id="rId341" Type="http://schemas.openxmlformats.org/officeDocument/2006/relationships/image" Target="../media/image182.png"/><Relationship Id="rId439" Type="http://schemas.openxmlformats.org/officeDocument/2006/relationships/image" Target="../media/image231.png"/><Relationship Id="rId646" Type="http://schemas.openxmlformats.org/officeDocument/2006/relationships/customXml" Target="../ink/ink323.xml"/><Relationship Id="rId201" Type="http://schemas.openxmlformats.org/officeDocument/2006/relationships/image" Target="../media/image112.png"/><Relationship Id="rId285" Type="http://schemas.openxmlformats.org/officeDocument/2006/relationships/image" Target="../media/image154.png"/><Relationship Id="rId506" Type="http://schemas.openxmlformats.org/officeDocument/2006/relationships/customXml" Target="../ink/ink253.xml"/><Relationship Id="rId492" Type="http://schemas.openxmlformats.org/officeDocument/2006/relationships/customXml" Target="../ink/ink246.xml"/><Relationship Id="rId713" Type="http://schemas.openxmlformats.org/officeDocument/2006/relationships/customXml" Target="../ink/ink357.xml"/><Relationship Id="rId145" Type="http://schemas.openxmlformats.org/officeDocument/2006/relationships/image" Target="../media/image84.png"/><Relationship Id="rId352" Type="http://schemas.openxmlformats.org/officeDocument/2006/relationships/customXml" Target="../ink/ink176.xml"/><Relationship Id="rId212" Type="http://schemas.openxmlformats.org/officeDocument/2006/relationships/customXml" Target="../ink/ink106.xml"/><Relationship Id="rId657" Type="http://schemas.openxmlformats.org/officeDocument/2006/relationships/image" Target="../media/image340.png"/><Relationship Id="rId296" Type="http://schemas.openxmlformats.org/officeDocument/2006/relationships/customXml" Target="../ink/ink148.xml"/><Relationship Id="rId517" Type="http://schemas.openxmlformats.org/officeDocument/2006/relationships/image" Target="../media/image270.png"/><Relationship Id="rId724" Type="http://schemas.openxmlformats.org/officeDocument/2006/relationships/image" Target="../media/image373.png"/><Relationship Id="rId60" Type="http://schemas.openxmlformats.org/officeDocument/2006/relationships/customXml" Target="../ink/ink30.xml"/><Relationship Id="rId156" Type="http://schemas.openxmlformats.org/officeDocument/2006/relationships/customXml" Target="../ink/ink78.xml"/><Relationship Id="rId363" Type="http://schemas.openxmlformats.org/officeDocument/2006/relationships/image" Target="../media/image193.png"/><Relationship Id="rId570" Type="http://schemas.openxmlformats.org/officeDocument/2006/relationships/customXml" Target="../ink/ink285.xml"/><Relationship Id="rId223" Type="http://schemas.openxmlformats.org/officeDocument/2006/relationships/image" Target="../media/image123.png"/><Relationship Id="rId430" Type="http://schemas.openxmlformats.org/officeDocument/2006/relationships/customXml" Target="../ink/ink215.xml"/><Relationship Id="rId668" Type="http://schemas.openxmlformats.org/officeDocument/2006/relationships/customXml" Target="../ink/ink334.xml"/><Relationship Id="rId18" Type="http://schemas.openxmlformats.org/officeDocument/2006/relationships/customXml" Target="../ink/ink9.xml"/><Relationship Id="rId528" Type="http://schemas.openxmlformats.org/officeDocument/2006/relationships/customXml" Target="../ink/ink264.xml"/><Relationship Id="rId735" Type="http://schemas.openxmlformats.org/officeDocument/2006/relationships/customXml" Target="../ink/ink368.xml"/><Relationship Id="rId167" Type="http://schemas.openxmlformats.org/officeDocument/2006/relationships/image" Target="../media/image95.png"/><Relationship Id="rId374" Type="http://schemas.openxmlformats.org/officeDocument/2006/relationships/customXml" Target="../ink/ink187.xml"/><Relationship Id="rId581" Type="http://schemas.openxmlformats.org/officeDocument/2006/relationships/image" Target="../media/image302.png"/><Relationship Id="rId71" Type="http://schemas.openxmlformats.org/officeDocument/2006/relationships/image" Target="../media/image47.png"/><Relationship Id="rId234" Type="http://schemas.openxmlformats.org/officeDocument/2006/relationships/customXml" Target="../ink/ink117.xml"/><Relationship Id="rId679" Type="http://schemas.openxmlformats.org/officeDocument/2006/relationships/image" Target="../media/image351.png"/><Relationship Id="rId2" Type="http://schemas.openxmlformats.org/officeDocument/2006/relationships/customXml" Target="../ink/ink1.xml"/><Relationship Id="rId29" Type="http://schemas.openxmlformats.org/officeDocument/2006/relationships/image" Target="../media/image26.png"/><Relationship Id="rId441" Type="http://schemas.openxmlformats.org/officeDocument/2006/relationships/image" Target="../media/image232.png"/><Relationship Id="rId539" Type="http://schemas.openxmlformats.org/officeDocument/2006/relationships/image" Target="../media/image281.png"/><Relationship Id="rId746" Type="http://schemas.openxmlformats.org/officeDocument/2006/relationships/image" Target="../media/image384.png"/><Relationship Id="rId178" Type="http://schemas.openxmlformats.org/officeDocument/2006/relationships/customXml" Target="../ink/ink89.xml"/><Relationship Id="rId301" Type="http://schemas.openxmlformats.org/officeDocument/2006/relationships/image" Target="../media/image162.png"/><Relationship Id="rId82" Type="http://schemas.openxmlformats.org/officeDocument/2006/relationships/customXml" Target="../ink/ink41.xml"/><Relationship Id="rId385" Type="http://schemas.openxmlformats.org/officeDocument/2006/relationships/image" Target="../media/image204.png"/><Relationship Id="rId592" Type="http://schemas.openxmlformats.org/officeDocument/2006/relationships/customXml" Target="../ink/ink296.xml"/><Relationship Id="rId606" Type="http://schemas.openxmlformats.org/officeDocument/2006/relationships/customXml" Target="../ink/ink303.xml"/><Relationship Id="rId245" Type="http://schemas.openxmlformats.org/officeDocument/2006/relationships/image" Target="../media/image134.png"/><Relationship Id="rId452" Type="http://schemas.openxmlformats.org/officeDocument/2006/relationships/customXml" Target="../ink/ink226.xml"/><Relationship Id="rId105" Type="http://schemas.openxmlformats.org/officeDocument/2006/relationships/image" Target="../media/image64.png"/><Relationship Id="rId312" Type="http://schemas.openxmlformats.org/officeDocument/2006/relationships/customXml" Target="../ink/ink156.xml"/><Relationship Id="rId757" Type="http://schemas.openxmlformats.org/officeDocument/2006/relationships/customXml" Target="../ink/ink379.xml"/><Relationship Id="rId93" Type="http://schemas.openxmlformats.org/officeDocument/2006/relationships/image" Target="../media/image58.png"/><Relationship Id="rId189" Type="http://schemas.openxmlformats.org/officeDocument/2006/relationships/image" Target="../media/image106.png"/><Relationship Id="rId396" Type="http://schemas.openxmlformats.org/officeDocument/2006/relationships/customXml" Target="../ink/ink198.xml"/><Relationship Id="rId617" Type="http://schemas.openxmlformats.org/officeDocument/2006/relationships/image" Target="../media/image320.png"/><Relationship Id="rId256" Type="http://schemas.openxmlformats.org/officeDocument/2006/relationships/customXml" Target="../ink/ink128.xml"/><Relationship Id="rId463" Type="http://schemas.openxmlformats.org/officeDocument/2006/relationships/image" Target="../media/image243.png"/><Relationship Id="rId670" Type="http://schemas.openxmlformats.org/officeDocument/2006/relationships/customXml" Target="../ink/ink335.xml"/><Relationship Id="rId116" Type="http://schemas.openxmlformats.org/officeDocument/2006/relationships/customXml" Target="../ink/ink58.xml"/><Relationship Id="rId323" Type="http://schemas.openxmlformats.org/officeDocument/2006/relationships/image" Target="../media/image173.png"/><Relationship Id="rId530" Type="http://schemas.openxmlformats.org/officeDocument/2006/relationships/customXml" Target="../ink/ink265.xml"/><Relationship Id="rId768" Type="http://schemas.openxmlformats.org/officeDocument/2006/relationships/image" Target="../media/image395.png"/><Relationship Id="rId20" Type="http://schemas.openxmlformats.org/officeDocument/2006/relationships/customXml" Target="../ink/ink10.xml"/><Relationship Id="rId628" Type="http://schemas.openxmlformats.org/officeDocument/2006/relationships/customXml" Target="../ink/ink314.xml"/><Relationship Id="rId267" Type="http://schemas.openxmlformats.org/officeDocument/2006/relationships/image" Target="../media/image145.png"/><Relationship Id="rId474" Type="http://schemas.openxmlformats.org/officeDocument/2006/relationships/customXml" Target="../ink/ink237.xml"/><Relationship Id="rId127" Type="http://schemas.openxmlformats.org/officeDocument/2006/relationships/image" Target="../media/image75.png"/><Relationship Id="rId681" Type="http://schemas.openxmlformats.org/officeDocument/2006/relationships/image" Target="../media/image352.png"/><Relationship Id="rId31" Type="http://schemas.openxmlformats.org/officeDocument/2006/relationships/image" Target="../media/image27.png"/><Relationship Id="rId334" Type="http://schemas.openxmlformats.org/officeDocument/2006/relationships/customXml" Target="../ink/ink167.xml"/><Relationship Id="rId541" Type="http://schemas.openxmlformats.org/officeDocument/2006/relationships/image" Target="../media/image282.png"/><Relationship Id="rId639" Type="http://schemas.openxmlformats.org/officeDocument/2006/relationships/image" Target="../media/image331.png"/><Relationship Id="rId180" Type="http://schemas.openxmlformats.org/officeDocument/2006/relationships/customXml" Target="../ink/ink90.xml"/><Relationship Id="rId278" Type="http://schemas.openxmlformats.org/officeDocument/2006/relationships/customXml" Target="../ink/ink139.xml"/><Relationship Id="rId401" Type="http://schemas.openxmlformats.org/officeDocument/2006/relationships/image" Target="../media/image212.png"/><Relationship Id="rId485" Type="http://schemas.openxmlformats.org/officeDocument/2006/relationships/image" Target="../media/image254.png"/><Relationship Id="rId692" Type="http://schemas.openxmlformats.org/officeDocument/2006/relationships/customXml" Target="../ink/ink346.xml"/><Relationship Id="rId706" Type="http://schemas.openxmlformats.org/officeDocument/2006/relationships/customXml" Target="../ink/ink353.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84.png"/><Relationship Id="rId387" Type="http://schemas.openxmlformats.org/officeDocument/2006/relationships/image" Target="../media/image205.png"/><Relationship Id="rId510" Type="http://schemas.openxmlformats.org/officeDocument/2006/relationships/customXml" Target="../ink/ink255.xml"/><Relationship Id="rId552" Type="http://schemas.openxmlformats.org/officeDocument/2006/relationships/customXml" Target="../ink/ink276.xml"/><Relationship Id="rId594" Type="http://schemas.openxmlformats.org/officeDocument/2006/relationships/customXml" Target="../ink/ink297.xml"/><Relationship Id="rId608" Type="http://schemas.openxmlformats.org/officeDocument/2006/relationships/customXml" Target="../ink/ink304.xml"/><Relationship Id="rId191" Type="http://schemas.openxmlformats.org/officeDocument/2006/relationships/image" Target="../media/image107.png"/><Relationship Id="rId205" Type="http://schemas.openxmlformats.org/officeDocument/2006/relationships/image" Target="../media/image114.png"/><Relationship Id="rId247" Type="http://schemas.openxmlformats.org/officeDocument/2006/relationships/image" Target="../media/image135.png"/><Relationship Id="rId412" Type="http://schemas.openxmlformats.org/officeDocument/2006/relationships/customXml" Target="../ink/ink206.xml"/><Relationship Id="rId107" Type="http://schemas.openxmlformats.org/officeDocument/2006/relationships/image" Target="../media/image65.png"/><Relationship Id="rId289" Type="http://schemas.openxmlformats.org/officeDocument/2006/relationships/image" Target="../media/image156.png"/><Relationship Id="rId454" Type="http://schemas.openxmlformats.org/officeDocument/2006/relationships/customXml" Target="../ink/ink227.xml"/><Relationship Id="rId496" Type="http://schemas.openxmlformats.org/officeDocument/2006/relationships/customXml" Target="../ink/ink248.xml"/><Relationship Id="rId661" Type="http://schemas.openxmlformats.org/officeDocument/2006/relationships/image" Target="../media/image342.png"/><Relationship Id="rId717" Type="http://schemas.openxmlformats.org/officeDocument/2006/relationships/customXml" Target="../ink/ink359.xml"/><Relationship Id="rId759" Type="http://schemas.openxmlformats.org/officeDocument/2006/relationships/customXml" Target="../ink/ink380.xml"/><Relationship Id="rId11" Type="http://schemas.openxmlformats.org/officeDocument/2006/relationships/image" Target="../media/image17.png"/><Relationship Id="rId53" Type="http://schemas.openxmlformats.org/officeDocument/2006/relationships/image" Target="../media/image38.png"/><Relationship Id="rId149" Type="http://schemas.openxmlformats.org/officeDocument/2006/relationships/image" Target="../media/image86.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521" Type="http://schemas.openxmlformats.org/officeDocument/2006/relationships/image" Target="../media/image272.png"/><Relationship Id="rId563" Type="http://schemas.openxmlformats.org/officeDocument/2006/relationships/image" Target="../media/image293.png"/><Relationship Id="rId619" Type="http://schemas.openxmlformats.org/officeDocument/2006/relationships/image" Target="../media/image321.png"/><Relationship Id="rId770" Type="http://schemas.openxmlformats.org/officeDocument/2006/relationships/image" Target="../media/image396.png"/><Relationship Id="rId95" Type="http://schemas.openxmlformats.org/officeDocument/2006/relationships/image" Target="../media/image59.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23.png"/><Relationship Id="rId258" Type="http://schemas.openxmlformats.org/officeDocument/2006/relationships/customXml" Target="../ink/ink129.xml"/><Relationship Id="rId465" Type="http://schemas.openxmlformats.org/officeDocument/2006/relationships/image" Target="../media/image244.png"/><Relationship Id="rId630" Type="http://schemas.openxmlformats.org/officeDocument/2006/relationships/customXml" Target="../ink/ink315.xml"/><Relationship Id="rId672" Type="http://schemas.openxmlformats.org/officeDocument/2006/relationships/customXml" Target="../ink/ink336.xml"/><Relationship Id="rId728" Type="http://schemas.openxmlformats.org/officeDocument/2006/relationships/image" Target="../media/image375.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74.png"/><Relationship Id="rId367" Type="http://schemas.openxmlformats.org/officeDocument/2006/relationships/image" Target="../media/image195.png"/><Relationship Id="rId532" Type="http://schemas.openxmlformats.org/officeDocument/2006/relationships/customXml" Target="../ink/ink266.xml"/><Relationship Id="rId574" Type="http://schemas.openxmlformats.org/officeDocument/2006/relationships/customXml" Target="../ink/ink287.xml"/><Relationship Id="rId171" Type="http://schemas.openxmlformats.org/officeDocument/2006/relationships/image" Target="../media/image97.png"/><Relationship Id="rId227" Type="http://schemas.openxmlformats.org/officeDocument/2006/relationships/image" Target="../media/image125.png"/><Relationship Id="rId269" Type="http://schemas.openxmlformats.org/officeDocument/2006/relationships/image" Target="../media/image146.png"/><Relationship Id="rId434" Type="http://schemas.openxmlformats.org/officeDocument/2006/relationships/customXml" Target="../ink/ink217.xml"/><Relationship Id="rId476" Type="http://schemas.openxmlformats.org/officeDocument/2006/relationships/customXml" Target="../ink/ink238.xml"/><Relationship Id="rId641" Type="http://schemas.openxmlformats.org/officeDocument/2006/relationships/image" Target="../media/image332.png"/><Relationship Id="rId683" Type="http://schemas.openxmlformats.org/officeDocument/2006/relationships/image" Target="../media/image353.png"/><Relationship Id="rId739" Type="http://schemas.openxmlformats.org/officeDocument/2006/relationships/customXml" Target="../ink/ink370.xml"/><Relationship Id="rId33" Type="http://schemas.openxmlformats.org/officeDocument/2006/relationships/image" Target="../media/image28.png"/><Relationship Id="rId129" Type="http://schemas.openxmlformats.org/officeDocument/2006/relationships/image" Target="../media/image76.png"/><Relationship Id="rId280" Type="http://schemas.openxmlformats.org/officeDocument/2006/relationships/customXml" Target="../ink/ink140.xml"/><Relationship Id="rId336" Type="http://schemas.openxmlformats.org/officeDocument/2006/relationships/customXml" Target="../ink/ink168.xml"/><Relationship Id="rId501" Type="http://schemas.openxmlformats.org/officeDocument/2006/relationships/image" Target="../media/image262.png"/><Relationship Id="rId543" Type="http://schemas.openxmlformats.org/officeDocument/2006/relationships/image" Target="../media/image283.png"/><Relationship Id="rId75" Type="http://schemas.openxmlformats.org/officeDocument/2006/relationships/image" Target="../media/image49.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403" Type="http://schemas.openxmlformats.org/officeDocument/2006/relationships/image" Target="../media/image213.png"/><Relationship Id="rId585" Type="http://schemas.openxmlformats.org/officeDocument/2006/relationships/image" Target="../media/image304.png"/><Relationship Id="rId750" Type="http://schemas.openxmlformats.org/officeDocument/2006/relationships/image" Target="../media/image386.png"/><Relationship Id="rId6" Type="http://schemas.openxmlformats.org/officeDocument/2006/relationships/customXml" Target="../ink/ink3.xml"/><Relationship Id="rId238" Type="http://schemas.openxmlformats.org/officeDocument/2006/relationships/customXml" Target="../ink/ink119.xml"/><Relationship Id="rId445" Type="http://schemas.openxmlformats.org/officeDocument/2006/relationships/image" Target="../media/image234.png"/><Relationship Id="rId487" Type="http://schemas.openxmlformats.org/officeDocument/2006/relationships/image" Target="../media/image255.png"/><Relationship Id="rId610" Type="http://schemas.openxmlformats.org/officeDocument/2006/relationships/customXml" Target="../ink/ink305.xml"/><Relationship Id="rId652" Type="http://schemas.openxmlformats.org/officeDocument/2006/relationships/customXml" Target="../ink/ink326.xml"/><Relationship Id="rId694" Type="http://schemas.openxmlformats.org/officeDocument/2006/relationships/customXml" Target="../ink/ink347.xml"/><Relationship Id="rId708" Type="http://schemas.openxmlformats.org/officeDocument/2006/relationships/customXml" Target="../ink/ink354.xml"/><Relationship Id="rId291" Type="http://schemas.openxmlformats.org/officeDocument/2006/relationships/image" Target="../media/image157.png"/><Relationship Id="rId305" Type="http://schemas.openxmlformats.org/officeDocument/2006/relationships/image" Target="../media/image164.png"/><Relationship Id="rId347" Type="http://schemas.openxmlformats.org/officeDocument/2006/relationships/image" Target="../media/image185.png"/><Relationship Id="rId512" Type="http://schemas.openxmlformats.org/officeDocument/2006/relationships/customXml" Target="../ink/ink256.xml"/><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7.png"/><Relationship Id="rId389" Type="http://schemas.openxmlformats.org/officeDocument/2006/relationships/image" Target="../media/image206.png"/><Relationship Id="rId554" Type="http://schemas.openxmlformats.org/officeDocument/2006/relationships/customXml" Target="../ink/ink277.xml"/><Relationship Id="rId596" Type="http://schemas.openxmlformats.org/officeDocument/2006/relationships/customXml" Target="../ink/ink298.xml"/><Relationship Id="rId761" Type="http://schemas.openxmlformats.org/officeDocument/2006/relationships/customXml" Target="../ink/ink381.xml"/><Relationship Id="rId193" Type="http://schemas.openxmlformats.org/officeDocument/2006/relationships/image" Target="../media/image108.png"/><Relationship Id="rId207" Type="http://schemas.openxmlformats.org/officeDocument/2006/relationships/image" Target="../media/image115.png"/><Relationship Id="rId249" Type="http://schemas.openxmlformats.org/officeDocument/2006/relationships/image" Target="../media/image136.png"/><Relationship Id="rId414" Type="http://schemas.openxmlformats.org/officeDocument/2006/relationships/customXml" Target="../ink/ink207.xml"/><Relationship Id="rId456" Type="http://schemas.openxmlformats.org/officeDocument/2006/relationships/customXml" Target="../ink/ink228.xml"/><Relationship Id="rId498" Type="http://schemas.openxmlformats.org/officeDocument/2006/relationships/customXml" Target="../ink/ink249.xml"/><Relationship Id="rId621" Type="http://schemas.openxmlformats.org/officeDocument/2006/relationships/image" Target="../media/image322.png"/><Relationship Id="rId663" Type="http://schemas.openxmlformats.org/officeDocument/2006/relationships/image" Target="../media/image343.png"/><Relationship Id="rId13" Type="http://schemas.openxmlformats.org/officeDocument/2006/relationships/image" Target="../media/image18.png"/><Relationship Id="rId109" Type="http://schemas.openxmlformats.org/officeDocument/2006/relationships/image" Target="../media/image66.png"/><Relationship Id="rId260" Type="http://schemas.openxmlformats.org/officeDocument/2006/relationships/customXml" Target="../ink/ink130.xml"/><Relationship Id="rId316" Type="http://schemas.openxmlformats.org/officeDocument/2006/relationships/customXml" Target="../ink/ink158.xml"/><Relationship Id="rId523" Type="http://schemas.openxmlformats.org/officeDocument/2006/relationships/image" Target="../media/image273.png"/><Relationship Id="rId719" Type="http://schemas.openxmlformats.org/officeDocument/2006/relationships/customXml" Target="../ink/ink360.xml"/><Relationship Id="rId55" Type="http://schemas.openxmlformats.org/officeDocument/2006/relationships/image" Target="../media/image39.png"/><Relationship Id="rId97" Type="http://schemas.openxmlformats.org/officeDocument/2006/relationships/image" Target="../media/image60.png"/><Relationship Id="rId120" Type="http://schemas.openxmlformats.org/officeDocument/2006/relationships/customXml" Target="../ink/ink60.xml"/><Relationship Id="rId358" Type="http://schemas.openxmlformats.org/officeDocument/2006/relationships/customXml" Target="../ink/ink179.xml"/><Relationship Id="rId565" Type="http://schemas.openxmlformats.org/officeDocument/2006/relationships/image" Target="../media/image294.png"/><Relationship Id="rId730" Type="http://schemas.openxmlformats.org/officeDocument/2006/relationships/image" Target="../media/image376.png"/><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image" Target="../media/image224.png"/><Relationship Id="rId467" Type="http://schemas.openxmlformats.org/officeDocument/2006/relationships/image" Target="../media/image245.png"/><Relationship Id="rId632" Type="http://schemas.openxmlformats.org/officeDocument/2006/relationships/customXml" Target="../ink/ink316.xml"/><Relationship Id="rId271" Type="http://schemas.openxmlformats.org/officeDocument/2006/relationships/image" Target="../media/image147.png"/><Relationship Id="rId674" Type="http://schemas.openxmlformats.org/officeDocument/2006/relationships/customXml" Target="../ink/ink337.xml"/><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7.png"/><Relationship Id="rId327" Type="http://schemas.openxmlformats.org/officeDocument/2006/relationships/image" Target="../media/image175.png"/><Relationship Id="rId369" Type="http://schemas.openxmlformats.org/officeDocument/2006/relationships/image" Target="../media/image196.png"/><Relationship Id="rId534" Type="http://schemas.openxmlformats.org/officeDocument/2006/relationships/customXml" Target="../ink/ink267.xml"/><Relationship Id="rId576" Type="http://schemas.openxmlformats.org/officeDocument/2006/relationships/customXml" Target="../ink/ink288.xml"/><Relationship Id="rId741" Type="http://schemas.openxmlformats.org/officeDocument/2006/relationships/customXml" Target="../ink/ink371.xml"/><Relationship Id="rId173" Type="http://schemas.openxmlformats.org/officeDocument/2006/relationships/image" Target="../media/image98.png"/><Relationship Id="rId229" Type="http://schemas.openxmlformats.org/officeDocument/2006/relationships/image" Target="../media/image126.png"/><Relationship Id="rId380" Type="http://schemas.openxmlformats.org/officeDocument/2006/relationships/customXml" Target="../ink/ink190.xml"/><Relationship Id="rId436" Type="http://schemas.openxmlformats.org/officeDocument/2006/relationships/customXml" Target="../ink/ink218.xml"/><Relationship Id="rId601" Type="http://schemas.openxmlformats.org/officeDocument/2006/relationships/image" Target="../media/image312.png"/><Relationship Id="rId643" Type="http://schemas.openxmlformats.org/officeDocument/2006/relationships/image" Target="../media/image333.png"/><Relationship Id="rId240" Type="http://schemas.openxmlformats.org/officeDocument/2006/relationships/customXml" Target="../ink/ink120.xml"/><Relationship Id="rId478" Type="http://schemas.openxmlformats.org/officeDocument/2006/relationships/customXml" Target="../ink/ink239.xml"/><Relationship Id="rId685" Type="http://schemas.openxmlformats.org/officeDocument/2006/relationships/image" Target="../media/image354.png"/><Relationship Id="rId35" Type="http://schemas.openxmlformats.org/officeDocument/2006/relationships/image" Target="../media/image29.png"/><Relationship Id="rId77" Type="http://schemas.openxmlformats.org/officeDocument/2006/relationships/image" Target="../media/image50.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503" Type="http://schemas.openxmlformats.org/officeDocument/2006/relationships/image" Target="../media/image263.png"/><Relationship Id="rId545" Type="http://schemas.openxmlformats.org/officeDocument/2006/relationships/image" Target="../media/image284.png"/><Relationship Id="rId587" Type="http://schemas.openxmlformats.org/officeDocument/2006/relationships/image" Target="../media/image305.png"/><Relationship Id="rId710" Type="http://schemas.openxmlformats.org/officeDocument/2006/relationships/customXml" Target="../ink/ink355.xml"/><Relationship Id="rId752" Type="http://schemas.openxmlformats.org/officeDocument/2006/relationships/image" Target="../media/image387.png"/><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207.png"/><Relationship Id="rId405" Type="http://schemas.openxmlformats.org/officeDocument/2006/relationships/image" Target="../media/image214.png"/><Relationship Id="rId447" Type="http://schemas.openxmlformats.org/officeDocument/2006/relationships/image" Target="../media/image235.png"/><Relationship Id="rId612" Type="http://schemas.openxmlformats.org/officeDocument/2006/relationships/customXml" Target="../ink/ink306.xml"/><Relationship Id="rId251" Type="http://schemas.openxmlformats.org/officeDocument/2006/relationships/image" Target="../media/image137.png"/><Relationship Id="rId489" Type="http://schemas.openxmlformats.org/officeDocument/2006/relationships/image" Target="../media/image256.png"/><Relationship Id="rId654" Type="http://schemas.openxmlformats.org/officeDocument/2006/relationships/customXml" Target="../ink/ink327.xml"/><Relationship Id="rId696" Type="http://schemas.openxmlformats.org/officeDocument/2006/relationships/customXml" Target="../ink/ink348.xml"/><Relationship Id="rId46" Type="http://schemas.openxmlformats.org/officeDocument/2006/relationships/customXml" Target="../ink/ink23.xml"/><Relationship Id="rId293" Type="http://schemas.openxmlformats.org/officeDocument/2006/relationships/image" Target="../media/image158.png"/><Relationship Id="rId307" Type="http://schemas.openxmlformats.org/officeDocument/2006/relationships/image" Target="../media/image165.png"/><Relationship Id="rId349" Type="http://schemas.openxmlformats.org/officeDocument/2006/relationships/image" Target="../media/image186.png"/><Relationship Id="rId514" Type="http://schemas.openxmlformats.org/officeDocument/2006/relationships/customXml" Target="../ink/ink257.xml"/><Relationship Id="rId556" Type="http://schemas.openxmlformats.org/officeDocument/2006/relationships/customXml" Target="../ink/ink278.xml"/><Relationship Id="rId721" Type="http://schemas.openxmlformats.org/officeDocument/2006/relationships/customXml" Target="../ink/ink361.xml"/><Relationship Id="rId763" Type="http://schemas.openxmlformats.org/officeDocument/2006/relationships/customXml" Target="../ink/ink382.xml"/><Relationship Id="rId88" Type="http://schemas.openxmlformats.org/officeDocument/2006/relationships/customXml" Target="../ink/ink44.xml"/><Relationship Id="rId111" Type="http://schemas.openxmlformats.org/officeDocument/2006/relationships/image" Target="../media/image67.png"/><Relationship Id="rId153" Type="http://schemas.openxmlformats.org/officeDocument/2006/relationships/image" Target="../media/image88.png"/><Relationship Id="rId195" Type="http://schemas.openxmlformats.org/officeDocument/2006/relationships/image" Target="../media/image109.png"/><Relationship Id="rId209" Type="http://schemas.openxmlformats.org/officeDocument/2006/relationships/image" Target="../media/image116.png"/><Relationship Id="rId360" Type="http://schemas.openxmlformats.org/officeDocument/2006/relationships/customXml" Target="../ink/ink180.xml"/><Relationship Id="rId416" Type="http://schemas.openxmlformats.org/officeDocument/2006/relationships/customXml" Target="../ink/ink208.xml"/><Relationship Id="rId598" Type="http://schemas.openxmlformats.org/officeDocument/2006/relationships/customXml" Target="../ink/ink299.xml"/><Relationship Id="rId220" Type="http://schemas.openxmlformats.org/officeDocument/2006/relationships/customXml" Target="../ink/ink110.xml"/><Relationship Id="rId458" Type="http://schemas.openxmlformats.org/officeDocument/2006/relationships/customXml" Target="../ink/ink229.xml"/><Relationship Id="rId623" Type="http://schemas.openxmlformats.org/officeDocument/2006/relationships/image" Target="../media/image323.png"/><Relationship Id="rId665" Type="http://schemas.openxmlformats.org/officeDocument/2006/relationships/image" Target="../media/image344.png"/><Relationship Id="rId15" Type="http://schemas.openxmlformats.org/officeDocument/2006/relationships/image" Target="../media/image19.png"/><Relationship Id="rId57" Type="http://schemas.openxmlformats.org/officeDocument/2006/relationships/image" Target="../media/image40.png"/><Relationship Id="rId262" Type="http://schemas.openxmlformats.org/officeDocument/2006/relationships/customXml" Target="../ink/ink131.xml"/><Relationship Id="rId318" Type="http://schemas.openxmlformats.org/officeDocument/2006/relationships/customXml" Target="../ink/ink159.xml"/><Relationship Id="rId525" Type="http://schemas.openxmlformats.org/officeDocument/2006/relationships/image" Target="../media/image274.png"/><Relationship Id="rId567" Type="http://schemas.openxmlformats.org/officeDocument/2006/relationships/image" Target="../media/image295.png"/><Relationship Id="rId732" Type="http://schemas.openxmlformats.org/officeDocument/2006/relationships/image" Target="../media/image377.png"/><Relationship Id="rId99" Type="http://schemas.openxmlformats.org/officeDocument/2006/relationships/image" Target="../media/image61.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97.png"/><Relationship Id="rId427" Type="http://schemas.openxmlformats.org/officeDocument/2006/relationships/image" Target="../media/image225.png"/><Relationship Id="rId469" Type="http://schemas.openxmlformats.org/officeDocument/2006/relationships/image" Target="../media/image246.png"/><Relationship Id="rId634" Type="http://schemas.openxmlformats.org/officeDocument/2006/relationships/customXml" Target="../ink/ink317.xml"/><Relationship Id="rId676" Type="http://schemas.openxmlformats.org/officeDocument/2006/relationships/customXml" Target="../ink/ink338.xml"/><Relationship Id="rId26" Type="http://schemas.openxmlformats.org/officeDocument/2006/relationships/customXml" Target="../ink/ink13.xml"/><Relationship Id="rId231" Type="http://schemas.openxmlformats.org/officeDocument/2006/relationships/image" Target="../media/image127.png"/><Relationship Id="rId273" Type="http://schemas.openxmlformats.org/officeDocument/2006/relationships/image" Target="../media/image148.png"/><Relationship Id="rId329" Type="http://schemas.openxmlformats.org/officeDocument/2006/relationships/image" Target="../media/image176.png"/><Relationship Id="rId480" Type="http://schemas.openxmlformats.org/officeDocument/2006/relationships/customXml" Target="../ink/ink240.xml"/><Relationship Id="rId536" Type="http://schemas.openxmlformats.org/officeDocument/2006/relationships/customXml" Target="../ink/ink268.xml"/><Relationship Id="rId701" Type="http://schemas.openxmlformats.org/officeDocument/2006/relationships/image" Target="../media/image362.png"/><Relationship Id="rId68" Type="http://schemas.openxmlformats.org/officeDocument/2006/relationships/customXml" Target="../ink/ink34.xml"/><Relationship Id="rId133" Type="http://schemas.openxmlformats.org/officeDocument/2006/relationships/image" Target="../media/image78.png"/><Relationship Id="rId175" Type="http://schemas.openxmlformats.org/officeDocument/2006/relationships/image" Target="../media/image99.png"/><Relationship Id="rId340" Type="http://schemas.openxmlformats.org/officeDocument/2006/relationships/customXml" Target="../ink/ink170.xml"/><Relationship Id="rId578" Type="http://schemas.openxmlformats.org/officeDocument/2006/relationships/customXml" Target="../ink/ink289.xml"/><Relationship Id="rId743" Type="http://schemas.openxmlformats.org/officeDocument/2006/relationships/customXml" Target="../ink/ink372.xml"/><Relationship Id="rId200" Type="http://schemas.openxmlformats.org/officeDocument/2006/relationships/customXml" Target="../ink/ink100.xml"/><Relationship Id="rId382" Type="http://schemas.openxmlformats.org/officeDocument/2006/relationships/customXml" Target="../ink/ink191.xml"/><Relationship Id="rId438" Type="http://schemas.openxmlformats.org/officeDocument/2006/relationships/customXml" Target="../ink/ink219.xml"/><Relationship Id="rId603" Type="http://schemas.openxmlformats.org/officeDocument/2006/relationships/image" Target="../media/image313.png"/><Relationship Id="rId645" Type="http://schemas.openxmlformats.org/officeDocument/2006/relationships/image" Target="../media/image334.png"/><Relationship Id="rId687" Type="http://schemas.openxmlformats.org/officeDocument/2006/relationships/image" Target="../media/image355.png"/><Relationship Id="rId242" Type="http://schemas.openxmlformats.org/officeDocument/2006/relationships/customXml" Target="../ink/ink121.xml"/><Relationship Id="rId284" Type="http://schemas.openxmlformats.org/officeDocument/2006/relationships/customXml" Target="../ink/ink142.xml"/><Relationship Id="rId491" Type="http://schemas.openxmlformats.org/officeDocument/2006/relationships/image" Target="../media/image257.png"/><Relationship Id="rId505" Type="http://schemas.openxmlformats.org/officeDocument/2006/relationships/image" Target="../media/image264.png"/><Relationship Id="rId712" Type="http://schemas.openxmlformats.org/officeDocument/2006/relationships/customXml" Target="../ink/ink356.xml"/><Relationship Id="rId37" Type="http://schemas.openxmlformats.org/officeDocument/2006/relationships/image" Target="../media/image30.png"/><Relationship Id="rId79" Type="http://schemas.openxmlformats.org/officeDocument/2006/relationships/image" Target="../media/image51.png"/><Relationship Id="rId102" Type="http://schemas.openxmlformats.org/officeDocument/2006/relationships/customXml" Target="../ink/ink51.xml"/><Relationship Id="rId144" Type="http://schemas.openxmlformats.org/officeDocument/2006/relationships/customXml" Target="../ink/ink72.xml"/><Relationship Id="rId547" Type="http://schemas.openxmlformats.org/officeDocument/2006/relationships/image" Target="../media/image285.png"/><Relationship Id="rId589" Type="http://schemas.openxmlformats.org/officeDocument/2006/relationships/image" Target="../media/image306.png"/><Relationship Id="rId754" Type="http://schemas.openxmlformats.org/officeDocument/2006/relationships/image" Target="../media/image388.png"/><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image" Target="../media/image187.png"/><Relationship Id="rId393" Type="http://schemas.openxmlformats.org/officeDocument/2006/relationships/image" Target="../media/image208.png"/><Relationship Id="rId407" Type="http://schemas.openxmlformats.org/officeDocument/2006/relationships/image" Target="../media/image215.png"/><Relationship Id="rId449" Type="http://schemas.openxmlformats.org/officeDocument/2006/relationships/image" Target="../media/image236.png"/><Relationship Id="rId614" Type="http://schemas.openxmlformats.org/officeDocument/2006/relationships/customXml" Target="../ink/ink307.xml"/><Relationship Id="rId656" Type="http://schemas.openxmlformats.org/officeDocument/2006/relationships/customXml" Target="../ink/ink328.xml"/><Relationship Id="rId211" Type="http://schemas.openxmlformats.org/officeDocument/2006/relationships/image" Target="../media/image117.png"/><Relationship Id="rId253" Type="http://schemas.openxmlformats.org/officeDocument/2006/relationships/image" Target="../media/image138.png"/><Relationship Id="rId295" Type="http://schemas.openxmlformats.org/officeDocument/2006/relationships/image" Target="../media/image159.png"/><Relationship Id="rId309" Type="http://schemas.openxmlformats.org/officeDocument/2006/relationships/image" Target="../media/image166.png"/><Relationship Id="rId460" Type="http://schemas.openxmlformats.org/officeDocument/2006/relationships/customXml" Target="../ink/ink230.xml"/><Relationship Id="rId516" Type="http://schemas.openxmlformats.org/officeDocument/2006/relationships/customXml" Target="../ink/ink258.xml"/><Relationship Id="rId698" Type="http://schemas.openxmlformats.org/officeDocument/2006/relationships/customXml" Target="../ink/ink349.xml"/><Relationship Id="rId48" Type="http://schemas.openxmlformats.org/officeDocument/2006/relationships/customXml" Target="../ink/ink24.xml"/><Relationship Id="rId113" Type="http://schemas.openxmlformats.org/officeDocument/2006/relationships/image" Target="../media/image68.png"/><Relationship Id="rId320" Type="http://schemas.openxmlformats.org/officeDocument/2006/relationships/customXml" Target="../ink/ink160.xml"/><Relationship Id="rId558" Type="http://schemas.openxmlformats.org/officeDocument/2006/relationships/customXml" Target="../ink/ink279.xml"/><Relationship Id="rId723" Type="http://schemas.openxmlformats.org/officeDocument/2006/relationships/customXml" Target="../ink/ink362.xml"/><Relationship Id="rId765" Type="http://schemas.openxmlformats.org/officeDocument/2006/relationships/customXml" Target="../ink/ink383.xml"/><Relationship Id="rId155" Type="http://schemas.openxmlformats.org/officeDocument/2006/relationships/image" Target="../media/image89.png"/><Relationship Id="rId197" Type="http://schemas.openxmlformats.org/officeDocument/2006/relationships/image" Target="../media/image110.png"/><Relationship Id="rId362" Type="http://schemas.openxmlformats.org/officeDocument/2006/relationships/customXml" Target="../ink/ink181.xml"/><Relationship Id="rId418" Type="http://schemas.openxmlformats.org/officeDocument/2006/relationships/customXml" Target="../ink/ink209.xml"/><Relationship Id="rId625" Type="http://schemas.openxmlformats.org/officeDocument/2006/relationships/image" Target="../media/image324.png"/><Relationship Id="rId222" Type="http://schemas.openxmlformats.org/officeDocument/2006/relationships/customXml" Target="../ink/ink111.xml"/><Relationship Id="rId264" Type="http://schemas.openxmlformats.org/officeDocument/2006/relationships/customXml" Target="../ink/ink132.xml"/><Relationship Id="rId471" Type="http://schemas.openxmlformats.org/officeDocument/2006/relationships/image" Target="../media/image247.png"/><Relationship Id="rId667" Type="http://schemas.openxmlformats.org/officeDocument/2006/relationships/image" Target="../media/image345.png"/><Relationship Id="rId17" Type="http://schemas.openxmlformats.org/officeDocument/2006/relationships/image" Target="../media/image20.png"/><Relationship Id="rId59" Type="http://schemas.openxmlformats.org/officeDocument/2006/relationships/image" Target="../media/image41.png"/><Relationship Id="rId124" Type="http://schemas.openxmlformats.org/officeDocument/2006/relationships/customXml" Target="../ink/ink62.xml"/><Relationship Id="rId527" Type="http://schemas.openxmlformats.org/officeDocument/2006/relationships/image" Target="../media/image275.png"/><Relationship Id="rId569" Type="http://schemas.openxmlformats.org/officeDocument/2006/relationships/image" Target="../media/image296.png"/><Relationship Id="rId734" Type="http://schemas.openxmlformats.org/officeDocument/2006/relationships/image" Target="../media/image378.png"/><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image" Target="../media/image177.png"/><Relationship Id="rId373" Type="http://schemas.openxmlformats.org/officeDocument/2006/relationships/image" Target="../media/image198.png"/><Relationship Id="rId429" Type="http://schemas.openxmlformats.org/officeDocument/2006/relationships/image" Target="../media/image226.png"/><Relationship Id="rId580" Type="http://schemas.openxmlformats.org/officeDocument/2006/relationships/customXml" Target="../ink/ink290.xml"/><Relationship Id="rId636" Type="http://schemas.openxmlformats.org/officeDocument/2006/relationships/customXml" Target="../ink/ink318.xml"/><Relationship Id="rId1" Type="http://schemas.openxmlformats.org/officeDocument/2006/relationships/slideLayout" Target="../slideLayouts/slideLayout14.xml"/><Relationship Id="rId233" Type="http://schemas.openxmlformats.org/officeDocument/2006/relationships/image" Target="../media/image128.png"/><Relationship Id="rId440" Type="http://schemas.openxmlformats.org/officeDocument/2006/relationships/customXml" Target="../ink/ink220.xml"/><Relationship Id="rId678" Type="http://schemas.openxmlformats.org/officeDocument/2006/relationships/customXml" Target="../ink/ink339.xml"/><Relationship Id="rId28" Type="http://schemas.openxmlformats.org/officeDocument/2006/relationships/customXml" Target="../ink/ink14.xml"/><Relationship Id="rId275" Type="http://schemas.openxmlformats.org/officeDocument/2006/relationships/image" Target="../media/image149.png"/><Relationship Id="rId300" Type="http://schemas.openxmlformats.org/officeDocument/2006/relationships/customXml" Target="../ink/ink150.xml"/><Relationship Id="rId482" Type="http://schemas.openxmlformats.org/officeDocument/2006/relationships/customXml" Target="../ink/ink241.xml"/><Relationship Id="rId538" Type="http://schemas.openxmlformats.org/officeDocument/2006/relationships/customXml" Target="../ink/ink269.xml"/><Relationship Id="rId703" Type="http://schemas.openxmlformats.org/officeDocument/2006/relationships/image" Target="../media/image363.png"/><Relationship Id="rId745" Type="http://schemas.openxmlformats.org/officeDocument/2006/relationships/customXml" Target="../ink/ink373.xml"/><Relationship Id="rId81" Type="http://schemas.openxmlformats.org/officeDocument/2006/relationships/image" Target="../media/image52.png"/><Relationship Id="rId135" Type="http://schemas.openxmlformats.org/officeDocument/2006/relationships/image" Target="../media/image79.png"/><Relationship Id="rId177" Type="http://schemas.openxmlformats.org/officeDocument/2006/relationships/image" Target="../media/image100.png"/><Relationship Id="rId342" Type="http://schemas.openxmlformats.org/officeDocument/2006/relationships/customXml" Target="../ink/ink171.xml"/><Relationship Id="rId384" Type="http://schemas.openxmlformats.org/officeDocument/2006/relationships/customXml" Target="../ink/ink192.xml"/><Relationship Id="rId591" Type="http://schemas.openxmlformats.org/officeDocument/2006/relationships/image" Target="../media/image307.png"/><Relationship Id="rId605" Type="http://schemas.openxmlformats.org/officeDocument/2006/relationships/image" Target="../media/image314.png"/><Relationship Id="rId202" Type="http://schemas.openxmlformats.org/officeDocument/2006/relationships/customXml" Target="../ink/ink101.xml"/><Relationship Id="rId244" Type="http://schemas.openxmlformats.org/officeDocument/2006/relationships/customXml" Target="../ink/ink122.xml"/><Relationship Id="rId647" Type="http://schemas.openxmlformats.org/officeDocument/2006/relationships/image" Target="../media/image335.png"/><Relationship Id="rId689" Type="http://schemas.openxmlformats.org/officeDocument/2006/relationships/image" Target="../media/image356.png"/><Relationship Id="rId39" Type="http://schemas.openxmlformats.org/officeDocument/2006/relationships/image" Target="../media/image31.png"/><Relationship Id="rId286" Type="http://schemas.openxmlformats.org/officeDocument/2006/relationships/customXml" Target="../ink/ink143.xml"/><Relationship Id="rId451" Type="http://schemas.openxmlformats.org/officeDocument/2006/relationships/image" Target="../media/image237.png"/><Relationship Id="rId493" Type="http://schemas.openxmlformats.org/officeDocument/2006/relationships/image" Target="../media/image258.png"/><Relationship Id="rId507" Type="http://schemas.openxmlformats.org/officeDocument/2006/relationships/image" Target="../media/image265.png"/><Relationship Id="rId549" Type="http://schemas.openxmlformats.org/officeDocument/2006/relationships/image" Target="../media/image286.png"/><Relationship Id="rId714" Type="http://schemas.openxmlformats.org/officeDocument/2006/relationships/image" Target="../media/image368.png"/><Relationship Id="rId756" Type="http://schemas.openxmlformats.org/officeDocument/2006/relationships/image" Target="../media/image389.png"/><Relationship Id="rId50" Type="http://schemas.openxmlformats.org/officeDocument/2006/relationships/customXml" Target="../ink/ink25.xml"/><Relationship Id="rId104" Type="http://schemas.openxmlformats.org/officeDocument/2006/relationships/customXml" Target="../ink/ink52.xml"/><Relationship Id="rId146" Type="http://schemas.openxmlformats.org/officeDocument/2006/relationships/customXml" Target="../ink/ink73.xml"/><Relationship Id="rId188" Type="http://schemas.openxmlformats.org/officeDocument/2006/relationships/customXml" Target="../ink/ink94.xml"/><Relationship Id="rId311" Type="http://schemas.openxmlformats.org/officeDocument/2006/relationships/image" Target="../media/image167.png"/><Relationship Id="rId353" Type="http://schemas.openxmlformats.org/officeDocument/2006/relationships/image" Target="../media/image188.png"/><Relationship Id="rId395" Type="http://schemas.openxmlformats.org/officeDocument/2006/relationships/image" Target="../media/image209.png"/><Relationship Id="rId409" Type="http://schemas.openxmlformats.org/officeDocument/2006/relationships/image" Target="../media/image216.png"/><Relationship Id="rId560" Type="http://schemas.openxmlformats.org/officeDocument/2006/relationships/customXml" Target="../ink/ink280.xml"/><Relationship Id="rId92" Type="http://schemas.openxmlformats.org/officeDocument/2006/relationships/customXml" Target="../ink/ink46.xml"/><Relationship Id="rId213" Type="http://schemas.openxmlformats.org/officeDocument/2006/relationships/image" Target="../media/image118.png"/><Relationship Id="rId420" Type="http://schemas.openxmlformats.org/officeDocument/2006/relationships/customXml" Target="../ink/ink210.xml"/><Relationship Id="rId616" Type="http://schemas.openxmlformats.org/officeDocument/2006/relationships/customXml" Target="../ink/ink308.xml"/><Relationship Id="rId658" Type="http://schemas.openxmlformats.org/officeDocument/2006/relationships/customXml" Target="../ink/ink329.xml"/><Relationship Id="rId255" Type="http://schemas.openxmlformats.org/officeDocument/2006/relationships/image" Target="../media/image139.png"/><Relationship Id="rId297" Type="http://schemas.openxmlformats.org/officeDocument/2006/relationships/image" Target="../media/image160.png"/><Relationship Id="rId462" Type="http://schemas.openxmlformats.org/officeDocument/2006/relationships/customXml" Target="../ink/ink231.xml"/><Relationship Id="rId518" Type="http://schemas.openxmlformats.org/officeDocument/2006/relationships/customXml" Target="../ink/ink259.xml"/><Relationship Id="rId725" Type="http://schemas.openxmlformats.org/officeDocument/2006/relationships/customXml" Target="../ink/ink363.xml"/><Relationship Id="rId115" Type="http://schemas.openxmlformats.org/officeDocument/2006/relationships/image" Target="../media/image69.png"/><Relationship Id="rId157" Type="http://schemas.openxmlformats.org/officeDocument/2006/relationships/image" Target="../media/image90.png"/><Relationship Id="rId322" Type="http://schemas.openxmlformats.org/officeDocument/2006/relationships/customXml" Target="../ink/ink161.xml"/><Relationship Id="rId364" Type="http://schemas.openxmlformats.org/officeDocument/2006/relationships/customXml" Target="../ink/ink182.xml"/><Relationship Id="rId767" Type="http://schemas.openxmlformats.org/officeDocument/2006/relationships/customXml" Target="../ink/ink384.xml"/><Relationship Id="rId61" Type="http://schemas.openxmlformats.org/officeDocument/2006/relationships/image" Target="../media/image42.png"/><Relationship Id="rId199" Type="http://schemas.openxmlformats.org/officeDocument/2006/relationships/image" Target="../media/image111.png"/><Relationship Id="rId571" Type="http://schemas.openxmlformats.org/officeDocument/2006/relationships/image" Target="../media/image297.png"/><Relationship Id="rId627" Type="http://schemas.openxmlformats.org/officeDocument/2006/relationships/image" Target="../media/image325.png"/><Relationship Id="rId669" Type="http://schemas.openxmlformats.org/officeDocument/2006/relationships/image" Target="../media/image346.png"/><Relationship Id="rId19" Type="http://schemas.openxmlformats.org/officeDocument/2006/relationships/image" Target="../media/image21.png"/><Relationship Id="rId224" Type="http://schemas.openxmlformats.org/officeDocument/2006/relationships/customXml" Target="../ink/ink112.xml"/><Relationship Id="rId266" Type="http://schemas.openxmlformats.org/officeDocument/2006/relationships/customXml" Target="../ink/ink133.xml"/><Relationship Id="rId431" Type="http://schemas.openxmlformats.org/officeDocument/2006/relationships/image" Target="../media/image227.png"/><Relationship Id="rId473" Type="http://schemas.openxmlformats.org/officeDocument/2006/relationships/image" Target="../media/image248.png"/><Relationship Id="rId529" Type="http://schemas.openxmlformats.org/officeDocument/2006/relationships/image" Target="../media/image276.png"/><Relationship Id="rId680" Type="http://schemas.openxmlformats.org/officeDocument/2006/relationships/customXml" Target="../ink/ink340.xml"/><Relationship Id="rId736" Type="http://schemas.openxmlformats.org/officeDocument/2006/relationships/image" Target="../media/image379.png"/><Relationship Id="rId30" Type="http://schemas.openxmlformats.org/officeDocument/2006/relationships/customXml" Target="../ink/ink15.xml"/><Relationship Id="rId126" Type="http://schemas.openxmlformats.org/officeDocument/2006/relationships/customXml" Target="../ink/ink63.xml"/><Relationship Id="rId168" Type="http://schemas.openxmlformats.org/officeDocument/2006/relationships/customXml" Target="../ink/ink84.xml"/><Relationship Id="rId333" Type="http://schemas.openxmlformats.org/officeDocument/2006/relationships/image" Target="../media/image178.png"/><Relationship Id="rId540" Type="http://schemas.openxmlformats.org/officeDocument/2006/relationships/customXml" Target="../ink/ink270.xml"/><Relationship Id="rId72" Type="http://schemas.openxmlformats.org/officeDocument/2006/relationships/customXml" Target="../ink/ink36.xml"/><Relationship Id="rId375" Type="http://schemas.openxmlformats.org/officeDocument/2006/relationships/image" Target="../media/image199.png"/><Relationship Id="rId582" Type="http://schemas.openxmlformats.org/officeDocument/2006/relationships/customXml" Target="../ink/ink291.xml"/><Relationship Id="rId638" Type="http://schemas.openxmlformats.org/officeDocument/2006/relationships/customXml" Target="../ink/ink319.xml"/><Relationship Id="rId3" Type="http://schemas.openxmlformats.org/officeDocument/2006/relationships/image" Target="../media/image13.png"/><Relationship Id="rId235" Type="http://schemas.openxmlformats.org/officeDocument/2006/relationships/image" Target="../media/image129.png"/><Relationship Id="rId277" Type="http://schemas.openxmlformats.org/officeDocument/2006/relationships/image" Target="../media/image150.png"/><Relationship Id="rId400" Type="http://schemas.openxmlformats.org/officeDocument/2006/relationships/customXml" Target="../ink/ink200.xml"/><Relationship Id="rId442" Type="http://schemas.openxmlformats.org/officeDocument/2006/relationships/customXml" Target="../ink/ink221.xml"/><Relationship Id="rId484" Type="http://schemas.openxmlformats.org/officeDocument/2006/relationships/customXml" Target="../ink/ink242.xml"/><Relationship Id="rId705" Type="http://schemas.openxmlformats.org/officeDocument/2006/relationships/image" Target="../media/image364.png"/><Relationship Id="rId137" Type="http://schemas.openxmlformats.org/officeDocument/2006/relationships/image" Target="../media/image80.png"/><Relationship Id="rId302" Type="http://schemas.openxmlformats.org/officeDocument/2006/relationships/customXml" Target="../ink/ink151.xml"/><Relationship Id="rId344" Type="http://schemas.openxmlformats.org/officeDocument/2006/relationships/customXml" Target="../ink/ink172.xml"/><Relationship Id="rId691" Type="http://schemas.openxmlformats.org/officeDocument/2006/relationships/image" Target="../media/image357.png"/><Relationship Id="rId747" Type="http://schemas.openxmlformats.org/officeDocument/2006/relationships/customXml" Target="../ink/ink374.xml"/><Relationship Id="rId41" Type="http://schemas.openxmlformats.org/officeDocument/2006/relationships/image" Target="../media/image32.png"/><Relationship Id="rId83" Type="http://schemas.openxmlformats.org/officeDocument/2006/relationships/image" Target="../media/image53.png"/><Relationship Id="rId179" Type="http://schemas.openxmlformats.org/officeDocument/2006/relationships/image" Target="../media/image101.png"/><Relationship Id="rId386" Type="http://schemas.openxmlformats.org/officeDocument/2006/relationships/customXml" Target="../ink/ink193.xml"/><Relationship Id="rId551" Type="http://schemas.openxmlformats.org/officeDocument/2006/relationships/image" Target="../media/image287.png"/><Relationship Id="rId593" Type="http://schemas.openxmlformats.org/officeDocument/2006/relationships/image" Target="../media/image308.png"/><Relationship Id="rId607" Type="http://schemas.openxmlformats.org/officeDocument/2006/relationships/image" Target="../media/image315.png"/><Relationship Id="rId649" Type="http://schemas.openxmlformats.org/officeDocument/2006/relationships/image" Target="../media/image336.png"/><Relationship Id="rId190" Type="http://schemas.openxmlformats.org/officeDocument/2006/relationships/customXml" Target="../ink/ink95.xml"/><Relationship Id="rId204" Type="http://schemas.openxmlformats.org/officeDocument/2006/relationships/customXml" Target="../ink/ink102.xml"/><Relationship Id="rId246" Type="http://schemas.openxmlformats.org/officeDocument/2006/relationships/customXml" Target="../ink/ink123.xml"/><Relationship Id="rId288" Type="http://schemas.openxmlformats.org/officeDocument/2006/relationships/customXml" Target="../ink/ink144.xml"/><Relationship Id="rId411" Type="http://schemas.openxmlformats.org/officeDocument/2006/relationships/image" Target="../media/image217.png"/><Relationship Id="rId453" Type="http://schemas.openxmlformats.org/officeDocument/2006/relationships/image" Target="../media/image238.png"/><Relationship Id="rId509" Type="http://schemas.openxmlformats.org/officeDocument/2006/relationships/image" Target="../media/image266.png"/><Relationship Id="rId660" Type="http://schemas.openxmlformats.org/officeDocument/2006/relationships/customXml" Target="../ink/ink330.xml"/><Relationship Id="rId106" Type="http://schemas.openxmlformats.org/officeDocument/2006/relationships/customXml" Target="../ink/ink53.xml"/><Relationship Id="rId313" Type="http://schemas.openxmlformats.org/officeDocument/2006/relationships/image" Target="../media/image168.png"/><Relationship Id="rId495" Type="http://schemas.openxmlformats.org/officeDocument/2006/relationships/image" Target="../media/image259.png"/><Relationship Id="rId716" Type="http://schemas.openxmlformats.org/officeDocument/2006/relationships/image" Target="../media/image369.png"/><Relationship Id="rId758" Type="http://schemas.openxmlformats.org/officeDocument/2006/relationships/image" Target="../media/image390.png"/><Relationship Id="rId10" Type="http://schemas.openxmlformats.org/officeDocument/2006/relationships/customXml" Target="../ink/ink5.xml"/><Relationship Id="rId52" Type="http://schemas.openxmlformats.org/officeDocument/2006/relationships/customXml" Target="../ink/ink26.xml"/><Relationship Id="rId94" Type="http://schemas.openxmlformats.org/officeDocument/2006/relationships/customXml" Target="../ink/ink47.xml"/><Relationship Id="rId148" Type="http://schemas.openxmlformats.org/officeDocument/2006/relationships/customXml" Target="../ink/ink74.xml"/><Relationship Id="rId355" Type="http://schemas.openxmlformats.org/officeDocument/2006/relationships/image" Target="../media/image189.png"/><Relationship Id="rId397" Type="http://schemas.openxmlformats.org/officeDocument/2006/relationships/image" Target="../media/image210.png"/><Relationship Id="rId520" Type="http://schemas.openxmlformats.org/officeDocument/2006/relationships/customXml" Target="../ink/ink260.xml"/><Relationship Id="rId562" Type="http://schemas.openxmlformats.org/officeDocument/2006/relationships/customXml" Target="../ink/ink281.xml"/><Relationship Id="rId618" Type="http://schemas.openxmlformats.org/officeDocument/2006/relationships/customXml" Target="../ink/ink309.xml"/><Relationship Id="rId215" Type="http://schemas.openxmlformats.org/officeDocument/2006/relationships/image" Target="../media/image119.png"/><Relationship Id="rId257" Type="http://schemas.openxmlformats.org/officeDocument/2006/relationships/image" Target="../media/image140.png"/><Relationship Id="rId422" Type="http://schemas.openxmlformats.org/officeDocument/2006/relationships/customXml" Target="../ink/ink211.xml"/><Relationship Id="rId464" Type="http://schemas.openxmlformats.org/officeDocument/2006/relationships/customXml" Target="../ink/ink232.xml"/><Relationship Id="rId299" Type="http://schemas.openxmlformats.org/officeDocument/2006/relationships/image" Target="../media/image161.png"/><Relationship Id="rId727" Type="http://schemas.openxmlformats.org/officeDocument/2006/relationships/customXml" Target="../ink/ink364.xml"/><Relationship Id="rId63" Type="http://schemas.openxmlformats.org/officeDocument/2006/relationships/image" Target="../media/image43.png"/><Relationship Id="rId159" Type="http://schemas.openxmlformats.org/officeDocument/2006/relationships/image" Target="../media/image91.png"/><Relationship Id="rId366" Type="http://schemas.openxmlformats.org/officeDocument/2006/relationships/customXml" Target="../ink/ink183.xml"/><Relationship Id="rId573" Type="http://schemas.openxmlformats.org/officeDocument/2006/relationships/image" Target="../media/image298.png"/><Relationship Id="rId226" Type="http://schemas.openxmlformats.org/officeDocument/2006/relationships/customXml" Target="../ink/ink113.xml"/><Relationship Id="rId433" Type="http://schemas.openxmlformats.org/officeDocument/2006/relationships/image" Target="../media/image228.png"/><Relationship Id="rId640" Type="http://schemas.openxmlformats.org/officeDocument/2006/relationships/customXml" Target="../ink/ink320.xml"/><Relationship Id="rId738" Type="http://schemas.openxmlformats.org/officeDocument/2006/relationships/image" Target="../media/image380.png"/><Relationship Id="rId74" Type="http://schemas.openxmlformats.org/officeDocument/2006/relationships/customXml" Target="../ink/ink37.xml"/><Relationship Id="rId377" Type="http://schemas.openxmlformats.org/officeDocument/2006/relationships/image" Target="../media/image200.png"/><Relationship Id="rId500" Type="http://schemas.openxmlformats.org/officeDocument/2006/relationships/customXml" Target="../ink/ink250.xml"/><Relationship Id="rId584" Type="http://schemas.openxmlformats.org/officeDocument/2006/relationships/customXml" Target="../ink/ink292.xml"/><Relationship Id="rId5" Type="http://schemas.openxmlformats.org/officeDocument/2006/relationships/image" Target="../media/image14.png"/><Relationship Id="rId237" Type="http://schemas.openxmlformats.org/officeDocument/2006/relationships/image" Target="../media/image130.png"/><Relationship Id="rId444" Type="http://schemas.openxmlformats.org/officeDocument/2006/relationships/customXml" Target="../ink/ink222.xml"/><Relationship Id="rId651" Type="http://schemas.openxmlformats.org/officeDocument/2006/relationships/image" Target="../media/image337.png"/><Relationship Id="rId749" Type="http://schemas.openxmlformats.org/officeDocument/2006/relationships/customXml" Target="../ink/ink375.xml"/><Relationship Id="rId290" Type="http://schemas.openxmlformats.org/officeDocument/2006/relationships/customXml" Target="../ink/ink145.xml"/><Relationship Id="rId304" Type="http://schemas.openxmlformats.org/officeDocument/2006/relationships/customXml" Target="../ink/ink152.xml"/><Relationship Id="rId388" Type="http://schemas.openxmlformats.org/officeDocument/2006/relationships/customXml" Target="../ink/ink194.xml"/><Relationship Id="rId511" Type="http://schemas.openxmlformats.org/officeDocument/2006/relationships/image" Target="../media/image267.png"/><Relationship Id="rId609" Type="http://schemas.openxmlformats.org/officeDocument/2006/relationships/image" Target="../media/image316.png"/><Relationship Id="rId85" Type="http://schemas.openxmlformats.org/officeDocument/2006/relationships/image" Target="../media/image54.png"/><Relationship Id="rId150" Type="http://schemas.openxmlformats.org/officeDocument/2006/relationships/customXml" Target="../ink/ink75.xml"/><Relationship Id="rId595" Type="http://schemas.openxmlformats.org/officeDocument/2006/relationships/image" Target="../media/image309.png"/><Relationship Id="rId248" Type="http://schemas.openxmlformats.org/officeDocument/2006/relationships/customXml" Target="../ink/ink124.xml"/><Relationship Id="rId455" Type="http://schemas.openxmlformats.org/officeDocument/2006/relationships/image" Target="../media/image239.png"/><Relationship Id="rId662" Type="http://schemas.openxmlformats.org/officeDocument/2006/relationships/customXml" Target="../ink/ink331.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9.png"/><Relationship Id="rId522" Type="http://schemas.openxmlformats.org/officeDocument/2006/relationships/customXml" Target="../ink/ink261.xml"/><Relationship Id="rId96" Type="http://schemas.openxmlformats.org/officeDocument/2006/relationships/customXml" Target="../ink/ink48.xml"/><Relationship Id="rId161" Type="http://schemas.openxmlformats.org/officeDocument/2006/relationships/image" Target="../media/image92.png"/><Relationship Id="rId399" Type="http://schemas.openxmlformats.org/officeDocument/2006/relationships/image" Target="../media/image211.png"/><Relationship Id="rId259" Type="http://schemas.openxmlformats.org/officeDocument/2006/relationships/image" Target="../media/image141.png"/><Relationship Id="rId466" Type="http://schemas.openxmlformats.org/officeDocument/2006/relationships/customXml" Target="../ink/ink233.xml"/><Relationship Id="rId673" Type="http://schemas.openxmlformats.org/officeDocument/2006/relationships/image" Target="../media/image348.png"/><Relationship Id="rId23" Type="http://schemas.openxmlformats.org/officeDocument/2006/relationships/image" Target="../media/image23.png"/><Relationship Id="rId119" Type="http://schemas.openxmlformats.org/officeDocument/2006/relationships/image" Target="../media/image71.png"/><Relationship Id="rId326" Type="http://schemas.openxmlformats.org/officeDocument/2006/relationships/customXml" Target="../ink/ink163.xml"/><Relationship Id="rId533" Type="http://schemas.openxmlformats.org/officeDocument/2006/relationships/image" Target="../media/image278.png"/><Relationship Id="rId740" Type="http://schemas.openxmlformats.org/officeDocument/2006/relationships/image" Target="../media/image381.png"/><Relationship Id="rId172" Type="http://schemas.openxmlformats.org/officeDocument/2006/relationships/customXml" Target="../ink/ink86.xml"/><Relationship Id="rId477" Type="http://schemas.openxmlformats.org/officeDocument/2006/relationships/image" Target="../media/image250.png"/><Relationship Id="rId600" Type="http://schemas.openxmlformats.org/officeDocument/2006/relationships/customXml" Target="../ink/ink300.xml"/><Relationship Id="rId684" Type="http://schemas.openxmlformats.org/officeDocument/2006/relationships/customXml" Target="../ink/ink342.xml"/><Relationship Id="rId337" Type="http://schemas.openxmlformats.org/officeDocument/2006/relationships/image" Target="../media/image180.png"/><Relationship Id="rId34" Type="http://schemas.openxmlformats.org/officeDocument/2006/relationships/customXml" Target="../ink/ink17.xml"/><Relationship Id="rId544" Type="http://schemas.openxmlformats.org/officeDocument/2006/relationships/customXml" Target="../ink/ink272.xml"/><Relationship Id="rId751" Type="http://schemas.openxmlformats.org/officeDocument/2006/relationships/customXml" Target="../ink/ink376.xml"/><Relationship Id="rId183" Type="http://schemas.openxmlformats.org/officeDocument/2006/relationships/image" Target="../media/image103.png"/><Relationship Id="rId390" Type="http://schemas.openxmlformats.org/officeDocument/2006/relationships/customXml" Target="../ink/ink195.xml"/><Relationship Id="rId404" Type="http://schemas.openxmlformats.org/officeDocument/2006/relationships/customXml" Target="../ink/ink202.xml"/><Relationship Id="rId611" Type="http://schemas.openxmlformats.org/officeDocument/2006/relationships/image" Target="../media/image317.png"/><Relationship Id="rId250" Type="http://schemas.openxmlformats.org/officeDocument/2006/relationships/customXml" Target="../ink/ink125.xml"/><Relationship Id="rId488" Type="http://schemas.openxmlformats.org/officeDocument/2006/relationships/customXml" Target="../ink/ink244.xml"/><Relationship Id="rId695" Type="http://schemas.openxmlformats.org/officeDocument/2006/relationships/image" Target="../media/image359.png"/><Relationship Id="rId709" Type="http://schemas.openxmlformats.org/officeDocument/2006/relationships/image" Target="../media/image366.png"/><Relationship Id="rId45" Type="http://schemas.openxmlformats.org/officeDocument/2006/relationships/image" Target="../media/image34.png"/><Relationship Id="rId110" Type="http://schemas.openxmlformats.org/officeDocument/2006/relationships/customXml" Target="../ink/ink55.xml"/><Relationship Id="rId348" Type="http://schemas.openxmlformats.org/officeDocument/2006/relationships/customXml" Target="../ink/ink174.xml"/><Relationship Id="rId555" Type="http://schemas.openxmlformats.org/officeDocument/2006/relationships/image" Target="../media/image289.png"/><Relationship Id="rId762" Type="http://schemas.openxmlformats.org/officeDocument/2006/relationships/image" Target="../media/image392.png"/><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image" Target="../media/image219.png"/><Relationship Id="rId622" Type="http://schemas.openxmlformats.org/officeDocument/2006/relationships/customXml" Target="../ink/ink311.xml"/><Relationship Id="rId261" Type="http://schemas.openxmlformats.org/officeDocument/2006/relationships/image" Target="../media/image142.png"/><Relationship Id="rId499" Type="http://schemas.openxmlformats.org/officeDocument/2006/relationships/image" Target="../media/image261.png"/><Relationship Id="rId56" Type="http://schemas.openxmlformats.org/officeDocument/2006/relationships/customXml" Target="../ink/ink28.xml"/><Relationship Id="rId359" Type="http://schemas.openxmlformats.org/officeDocument/2006/relationships/image" Target="../media/image191.png"/><Relationship Id="rId566" Type="http://schemas.openxmlformats.org/officeDocument/2006/relationships/customXml" Target="../ink/ink283.xml"/><Relationship Id="rId121" Type="http://schemas.openxmlformats.org/officeDocument/2006/relationships/image" Target="../media/image72.png"/><Relationship Id="rId219" Type="http://schemas.openxmlformats.org/officeDocument/2006/relationships/image" Target="../media/image121.png"/><Relationship Id="rId426" Type="http://schemas.openxmlformats.org/officeDocument/2006/relationships/customXml" Target="../ink/ink213.xml"/><Relationship Id="rId633" Type="http://schemas.openxmlformats.org/officeDocument/2006/relationships/image" Target="../media/image328.png"/><Relationship Id="rId67" Type="http://schemas.openxmlformats.org/officeDocument/2006/relationships/image" Target="../media/image45.png"/><Relationship Id="rId272" Type="http://schemas.openxmlformats.org/officeDocument/2006/relationships/customXml" Target="../ink/ink136.xml"/><Relationship Id="rId577" Type="http://schemas.openxmlformats.org/officeDocument/2006/relationships/image" Target="../media/image300.png"/><Relationship Id="rId700" Type="http://schemas.openxmlformats.org/officeDocument/2006/relationships/customXml" Target="../ink/ink350.xml"/><Relationship Id="rId132" Type="http://schemas.openxmlformats.org/officeDocument/2006/relationships/customXml" Target="../ink/ink66.xml"/><Relationship Id="rId437" Type="http://schemas.openxmlformats.org/officeDocument/2006/relationships/image" Target="../media/image230.png"/><Relationship Id="rId644" Type="http://schemas.openxmlformats.org/officeDocument/2006/relationships/customXml" Target="../ink/ink322.xml"/><Relationship Id="rId283" Type="http://schemas.openxmlformats.org/officeDocument/2006/relationships/image" Target="../media/image153.png"/><Relationship Id="rId490" Type="http://schemas.openxmlformats.org/officeDocument/2006/relationships/customXml" Target="../ink/ink245.xml"/><Relationship Id="rId504" Type="http://schemas.openxmlformats.org/officeDocument/2006/relationships/customXml" Target="../ink/ink252.xml"/><Relationship Id="rId711" Type="http://schemas.openxmlformats.org/officeDocument/2006/relationships/image" Target="../media/image367.png"/><Relationship Id="rId78" Type="http://schemas.openxmlformats.org/officeDocument/2006/relationships/customXml" Target="../ink/ink39.xml"/><Relationship Id="rId143" Type="http://schemas.openxmlformats.org/officeDocument/2006/relationships/image" Target="../media/image83.png"/><Relationship Id="rId350" Type="http://schemas.openxmlformats.org/officeDocument/2006/relationships/customXml" Target="../ink/ink175.xml"/><Relationship Id="rId588" Type="http://schemas.openxmlformats.org/officeDocument/2006/relationships/customXml" Target="../ink/ink294.xml"/><Relationship Id="rId9" Type="http://schemas.openxmlformats.org/officeDocument/2006/relationships/image" Target="../media/image16.png"/><Relationship Id="rId210" Type="http://schemas.openxmlformats.org/officeDocument/2006/relationships/customXml" Target="../ink/ink105.xml"/><Relationship Id="rId448" Type="http://schemas.openxmlformats.org/officeDocument/2006/relationships/customXml" Target="../ink/ink224.xml"/><Relationship Id="rId655" Type="http://schemas.openxmlformats.org/officeDocument/2006/relationships/image" Target="../media/image339.png"/><Relationship Id="rId294" Type="http://schemas.openxmlformats.org/officeDocument/2006/relationships/customXml" Target="../ink/ink147.xml"/><Relationship Id="rId308" Type="http://schemas.openxmlformats.org/officeDocument/2006/relationships/customXml" Target="../ink/ink154.xml"/><Relationship Id="rId515" Type="http://schemas.openxmlformats.org/officeDocument/2006/relationships/image" Target="../media/image269.png"/><Relationship Id="rId722" Type="http://schemas.openxmlformats.org/officeDocument/2006/relationships/image" Target="../media/image372.png"/><Relationship Id="rId89" Type="http://schemas.openxmlformats.org/officeDocument/2006/relationships/image" Target="../media/image56.png"/><Relationship Id="rId154" Type="http://schemas.openxmlformats.org/officeDocument/2006/relationships/customXml" Target="../ink/ink77.xml"/><Relationship Id="rId361" Type="http://schemas.openxmlformats.org/officeDocument/2006/relationships/image" Target="../media/image192.png"/><Relationship Id="rId599" Type="http://schemas.openxmlformats.org/officeDocument/2006/relationships/image" Target="../media/image311.png"/><Relationship Id="rId459" Type="http://schemas.openxmlformats.org/officeDocument/2006/relationships/image" Target="../media/image241.png"/><Relationship Id="rId666" Type="http://schemas.openxmlformats.org/officeDocument/2006/relationships/customXml" Target="../ink/ink333.xml"/><Relationship Id="rId16" Type="http://schemas.openxmlformats.org/officeDocument/2006/relationships/customXml" Target="../ink/ink8.xml"/><Relationship Id="rId221" Type="http://schemas.openxmlformats.org/officeDocument/2006/relationships/image" Target="../media/image122.png"/><Relationship Id="rId319" Type="http://schemas.openxmlformats.org/officeDocument/2006/relationships/image" Target="../media/image171.png"/><Relationship Id="rId526" Type="http://schemas.openxmlformats.org/officeDocument/2006/relationships/customXml" Target="../ink/ink263.xml"/><Relationship Id="rId733" Type="http://schemas.openxmlformats.org/officeDocument/2006/relationships/customXml" Target="../ink/ink367.xml"/><Relationship Id="rId165" Type="http://schemas.openxmlformats.org/officeDocument/2006/relationships/image" Target="../media/image94.png"/><Relationship Id="rId372" Type="http://schemas.openxmlformats.org/officeDocument/2006/relationships/customXml" Target="../ink/ink186.xml"/><Relationship Id="rId677" Type="http://schemas.openxmlformats.org/officeDocument/2006/relationships/image" Target="../media/image350.png"/><Relationship Id="rId232" Type="http://schemas.openxmlformats.org/officeDocument/2006/relationships/customXml" Target="../ink/ink116.xml"/><Relationship Id="rId27" Type="http://schemas.openxmlformats.org/officeDocument/2006/relationships/image" Target="../media/image25.png"/><Relationship Id="rId537" Type="http://schemas.openxmlformats.org/officeDocument/2006/relationships/image" Target="../media/image280.png"/><Relationship Id="rId744" Type="http://schemas.openxmlformats.org/officeDocument/2006/relationships/image" Target="../media/image383.png"/><Relationship Id="rId80" Type="http://schemas.openxmlformats.org/officeDocument/2006/relationships/customXml" Target="../ink/ink40.xml"/><Relationship Id="rId176" Type="http://schemas.openxmlformats.org/officeDocument/2006/relationships/customXml" Target="../ink/ink88.xml"/><Relationship Id="rId383" Type="http://schemas.openxmlformats.org/officeDocument/2006/relationships/image" Target="../media/image203.png"/><Relationship Id="rId590" Type="http://schemas.openxmlformats.org/officeDocument/2006/relationships/customXml" Target="../ink/ink295.xml"/><Relationship Id="rId604" Type="http://schemas.openxmlformats.org/officeDocument/2006/relationships/customXml" Target="../ink/ink302.xml"/><Relationship Id="rId243" Type="http://schemas.openxmlformats.org/officeDocument/2006/relationships/image" Target="../media/image133.png"/><Relationship Id="rId450" Type="http://schemas.openxmlformats.org/officeDocument/2006/relationships/customXml" Target="../ink/ink225.xml"/><Relationship Id="rId688" Type="http://schemas.openxmlformats.org/officeDocument/2006/relationships/customXml" Target="../ink/ink344.xml"/><Relationship Id="rId38" Type="http://schemas.openxmlformats.org/officeDocument/2006/relationships/customXml" Target="../ink/ink19.xml"/><Relationship Id="rId103" Type="http://schemas.openxmlformats.org/officeDocument/2006/relationships/image" Target="../media/image63.png"/><Relationship Id="rId310" Type="http://schemas.openxmlformats.org/officeDocument/2006/relationships/customXml" Target="../ink/ink155.xml"/><Relationship Id="rId548" Type="http://schemas.openxmlformats.org/officeDocument/2006/relationships/customXml" Target="../ink/ink274.xml"/><Relationship Id="rId755" Type="http://schemas.openxmlformats.org/officeDocument/2006/relationships/customXml" Target="../ink/ink378.xml"/><Relationship Id="rId91" Type="http://schemas.openxmlformats.org/officeDocument/2006/relationships/image" Target="../media/image57.png"/><Relationship Id="rId187" Type="http://schemas.openxmlformats.org/officeDocument/2006/relationships/image" Target="../media/image105.png"/><Relationship Id="rId394" Type="http://schemas.openxmlformats.org/officeDocument/2006/relationships/customXml" Target="../ink/ink197.xml"/><Relationship Id="rId408" Type="http://schemas.openxmlformats.org/officeDocument/2006/relationships/customXml" Target="../ink/ink204.xml"/><Relationship Id="rId615" Type="http://schemas.openxmlformats.org/officeDocument/2006/relationships/image" Target="../media/image319.png"/><Relationship Id="rId254" Type="http://schemas.openxmlformats.org/officeDocument/2006/relationships/customXml" Target="../ink/ink127.xml"/><Relationship Id="rId699" Type="http://schemas.openxmlformats.org/officeDocument/2006/relationships/image" Target="../media/image361.png"/><Relationship Id="rId49" Type="http://schemas.openxmlformats.org/officeDocument/2006/relationships/image" Target="../media/image36.png"/><Relationship Id="rId114" Type="http://schemas.openxmlformats.org/officeDocument/2006/relationships/customXml" Target="../ink/ink57.xml"/><Relationship Id="rId461" Type="http://schemas.openxmlformats.org/officeDocument/2006/relationships/image" Target="../media/image242.png"/><Relationship Id="rId559" Type="http://schemas.openxmlformats.org/officeDocument/2006/relationships/image" Target="../media/image291.png"/><Relationship Id="rId766" Type="http://schemas.openxmlformats.org/officeDocument/2006/relationships/image" Target="../media/image394.png"/><Relationship Id="rId198" Type="http://schemas.openxmlformats.org/officeDocument/2006/relationships/customXml" Target="../ink/ink99.xml"/><Relationship Id="rId321" Type="http://schemas.openxmlformats.org/officeDocument/2006/relationships/image" Target="../media/image172.png"/><Relationship Id="rId419" Type="http://schemas.openxmlformats.org/officeDocument/2006/relationships/image" Target="../media/image221.png"/><Relationship Id="rId626" Type="http://schemas.openxmlformats.org/officeDocument/2006/relationships/customXml" Target="../ink/ink313.xml"/><Relationship Id="rId265" Type="http://schemas.openxmlformats.org/officeDocument/2006/relationships/image" Target="../media/image144.png"/><Relationship Id="rId472" Type="http://schemas.openxmlformats.org/officeDocument/2006/relationships/customXml" Target="../ink/ink236.xml"/><Relationship Id="rId125" Type="http://schemas.openxmlformats.org/officeDocument/2006/relationships/image" Target="../media/image74.png"/><Relationship Id="rId332" Type="http://schemas.openxmlformats.org/officeDocument/2006/relationships/customXml" Target="../ink/ink166.xml"/><Relationship Id="rId637" Type="http://schemas.openxmlformats.org/officeDocument/2006/relationships/image" Target="../media/image330.png"/><Relationship Id="rId276" Type="http://schemas.openxmlformats.org/officeDocument/2006/relationships/customXml" Target="../ink/ink138.xml"/><Relationship Id="rId483" Type="http://schemas.openxmlformats.org/officeDocument/2006/relationships/image" Target="../media/image253.png"/><Relationship Id="rId690" Type="http://schemas.openxmlformats.org/officeDocument/2006/relationships/customXml" Target="../ink/ink345.xml"/><Relationship Id="rId704" Type="http://schemas.openxmlformats.org/officeDocument/2006/relationships/customXml" Target="../ink/ink352.xml"/><Relationship Id="rId40" Type="http://schemas.openxmlformats.org/officeDocument/2006/relationships/customXml" Target="../ink/ink20.xml"/><Relationship Id="rId136" Type="http://schemas.openxmlformats.org/officeDocument/2006/relationships/customXml" Target="../ink/ink68.xml"/><Relationship Id="rId343" Type="http://schemas.openxmlformats.org/officeDocument/2006/relationships/image" Target="../media/image183.png"/><Relationship Id="rId550" Type="http://schemas.openxmlformats.org/officeDocument/2006/relationships/customXml" Target="../ink/ink275.xml"/><Relationship Id="rId203" Type="http://schemas.openxmlformats.org/officeDocument/2006/relationships/image" Target="../media/image113.png"/><Relationship Id="rId648" Type="http://schemas.openxmlformats.org/officeDocument/2006/relationships/customXml" Target="../ink/ink324.xml"/><Relationship Id="rId287" Type="http://schemas.openxmlformats.org/officeDocument/2006/relationships/image" Target="../media/image155.png"/><Relationship Id="rId410" Type="http://schemas.openxmlformats.org/officeDocument/2006/relationships/customXml" Target="../ink/ink205.xml"/><Relationship Id="rId494" Type="http://schemas.openxmlformats.org/officeDocument/2006/relationships/customXml" Target="../ink/ink247.xml"/><Relationship Id="rId508" Type="http://schemas.openxmlformats.org/officeDocument/2006/relationships/customXml" Target="../ink/ink254.xml"/><Relationship Id="rId715" Type="http://schemas.openxmlformats.org/officeDocument/2006/relationships/customXml" Target="../ink/ink358.xml"/><Relationship Id="rId147" Type="http://schemas.openxmlformats.org/officeDocument/2006/relationships/image" Target="../media/image85.png"/><Relationship Id="rId354" Type="http://schemas.openxmlformats.org/officeDocument/2006/relationships/customXml" Target="../ink/ink177.xml"/><Relationship Id="rId51" Type="http://schemas.openxmlformats.org/officeDocument/2006/relationships/image" Target="../media/image37.png"/><Relationship Id="rId561" Type="http://schemas.openxmlformats.org/officeDocument/2006/relationships/image" Target="../media/image292.png"/><Relationship Id="rId659" Type="http://schemas.openxmlformats.org/officeDocument/2006/relationships/image" Target="../media/image341.png"/><Relationship Id="rId214" Type="http://schemas.openxmlformats.org/officeDocument/2006/relationships/customXml" Target="../ink/ink107.xml"/><Relationship Id="rId298" Type="http://schemas.openxmlformats.org/officeDocument/2006/relationships/customXml" Target="../ink/ink149.xml"/><Relationship Id="rId421" Type="http://schemas.openxmlformats.org/officeDocument/2006/relationships/image" Target="../media/image222.png"/><Relationship Id="rId519" Type="http://schemas.openxmlformats.org/officeDocument/2006/relationships/image" Target="../media/image271.png"/><Relationship Id="rId158" Type="http://schemas.openxmlformats.org/officeDocument/2006/relationships/customXml" Target="../ink/ink79.xml"/><Relationship Id="rId726" Type="http://schemas.openxmlformats.org/officeDocument/2006/relationships/image" Target="../media/image374.png"/><Relationship Id="rId62" Type="http://schemas.openxmlformats.org/officeDocument/2006/relationships/customXml" Target="../ink/ink31.xml"/><Relationship Id="rId365" Type="http://schemas.openxmlformats.org/officeDocument/2006/relationships/image" Target="../media/image194.png"/><Relationship Id="rId572" Type="http://schemas.openxmlformats.org/officeDocument/2006/relationships/customXml" Target="../ink/ink286.xml"/><Relationship Id="rId225" Type="http://schemas.openxmlformats.org/officeDocument/2006/relationships/image" Target="../media/image124.png"/><Relationship Id="rId432" Type="http://schemas.openxmlformats.org/officeDocument/2006/relationships/customXml" Target="../ink/ink216.xml"/><Relationship Id="rId737" Type="http://schemas.openxmlformats.org/officeDocument/2006/relationships/customXml" Target="../ink/ink369.xml"/><Relationship Id="rId73" Type="http://schemas.openxmlformats.org/officeDocument/2006/relationships/image" Target="../media/image48.png"/><Relationship Id="rId169" Type="http://schemas.openxmlformats.org/officeDocument/2006/relationships/image" Target="../media/image96.png"/><Relationship Id="rId376" Type="http://schemas.openxmlformats.org/officeDocument/2006/relationships/customXml" Target="../ink/ink188.xml"/><Relationship Id="rId583" Type="http://schemas.openxmlformats.org/officeDocument/2006/relationships/image" Target="../media/image303.png"/><Relationship Id="rId4" Type="http://schemas.openxmlformats.org/officeDocument/2006/relationships/customXml" Target="../ink/ink2.xml"/><Relationship Id="rId236" Type="http://schemas.openxmlformats.org/officeDocument/2006/relationships/customXml" Target="../ink/ink118.xml"/><Relationship Id="rId443" Type="http://schemas.openxmlformats.org/officeDocument/2006/relationships/image" Target="../media/image233.png"/><Relationship Id="rId650" Type="http://schemas.openxmlformats.org/officeDocument/2006/relationships/customXml" Target="../ink/ink325.xml"/><Relationship Id="rId303" Type="http://schemas.openxmlformats.org/officeDocument/2006/relationships/image" Target="../media/image163.png"/><Relationship Id="rId748" Type="http://schemas.openxmlformats.org/officeDocument/2006/relationships/image" Target="../media/image3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fontScale="90000"/>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a:t>
            </a:r>
            <a:r>
              <a:rPr lang="en-US" sz="5300" b="1" dirty="0">
                <a:gradFill>
                  <a:gsLst>
                    <a:gs pos="4000">
                      <a:schemeClr val="accent2"/>
                    </a:gs>
                    <a:gs pos="100000">
                      <a:schemeClr val="accent1"/>
                    </a:gs>
                  </a:gsLst>
                  <a:lin ang="6000000" scaled="0"/>
                </a:gradFill>
                <a:latin typeface="Cooper Black" panose="0208090404030B020404" pitchFamily="18" charset="0"/>
              </a:rPr>
              <a:t>S/4HANA </a:t>
            </a:r>
            <a:r>
              <a:rPr lang="en-US" sz="6600" b="1" dirty="0">
                <a:gradFill>
                  <a:gsLst>
                    <a:gs pos="4000">
                      <a:schemeClr val="accent2"/>
                    </a:gs>
                    <a:gs pos="100000">
                      <a:schemeClr val="accent1"/>
                    </a:gs>
                  </a:gsLst>
                  <a:lin ang="6000000" scaled="0"/>
                </a:gradFill>
                <a:latin typeface="Cooper Black" panose="0208090404030B020404" pitchFamily="18" charset="0"/>
              </a:rPr>
              <a:t>CDS, BTP Full Stack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63242" y="550638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S/4 HANA, Suite on HANA and ABAP on HANA</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1477328"/>
          </a:xfrm>
          <a:prstGeom prst="rect">
            <a:avLst/>
          </a:prstGeom>
          <a:noFill/>
        </p:spPr>
        <p:txBody>
          <a:bodyPr wrap="square" rtlCol="0">
            <a:spAutoFit/>
          </a:bodyPr>
          <a:lstStyle/>
          <a:p>
            <a:r>
              <a:rPr lang="en-US" sz="1800" dirty="0"/>
              <a:t>Suite on HANA – Replace existing Any DB with HANA – SAP Product</a:t>
            </a:r>
          </a:p>
          <a:p>
            <a:r>
              <a:rPr lang="en-US" sz="1800" dirty="0"/>
              <a:t>S/4HANA – is also a product which is successor of Suite on HANA, Only runs on HANA – 2029 (all companies will be S/4)</a:t>
            </a:r>
          </a:p>
          <a:p>
            <a:endParaRPr lang="en-US" sz="1800" dirty="0"/>
          </a:p>
          <a:p>
            <a:r>
              <a:rPr lang="en-US" sz="1800" dirty="0"/>
              <a:t>ABAP on HANA – Technology on which these products are designed</a:t>
            </a:r>
          </a:p>
        </p:txBody>
      </p:sp>
      <p:sp>
        <p:nvSpPr>
          <p:cNvPr id="27" name="TextBox 26">
            <a:extLst>
              <a:ext uri="{FF2B5EF4-FFF2-40B4-BE49-F238E27FC236}">
                <a16:creationId xmlns:a16="http://schemas.microsoft.com/office/drawing/2014/main" id="{18842416-E174-4BCB-979E-6DFC3C0F5942}"/>
              </a:ext>
            </a:extLst>
          </p:cNvPr>
          <p:cNvSpPr txBox="1"/>
          <p:nvPr/>
        </p:nvSpPr>
        <p:spPr>
          <a:xfrm>
            <a:off x="9049205" y="3121268"/>
            <a:ext cx="2942122" cy="1477328"/>
          </a:xfrm>
          <a:prstGeom prst="rect">
            <a:avLst/>
          </a:prstGeom>
          <a:noFill/>
        </p:spPr>
        <p:txBody>
          <a:bodyPr wrap="square" rtlCol="0">
            <a:spAutoFit/>
          </a:bodyPr>
          <a:lstStyle/>
          <a:p>
            <a:r>
              <a:rPr lang="en-US" sz="1800" dirty="0"/>
              <a:t>Code push down</a:t>
            </a:r>
          </a:p>
          <a:p>
            <a:r>
              <a:rPr lang="en-US" sz="1800" dirty="0"/>
              <a:t>Code-to-data-paradigm</a:t>
            </a:r>
          </a:p>
          <a:p>
            <a:r>
              <a:rPr lang="en-US" sz="1800" dirty="0"/>
              <a:t>Most of the processing is pushed down to DB</a:t>
            </a:r>
          </a:p>
          <a:p>
            <a:endParaRPr lang="en-US" sz="1800" dirty="0"/>
          </a:p>
        </p:txBody>
      </p:sp>
      <p:pic>
        <p:nvPicPr>
          <p:cNvPr id="28" name="Picture 27"/>
          <p:cNvPicPr>
            <a:picLocks noChangeAspect="1"/>
          </p:cNvPicPr>
          <p:nvPr/>
        </p:nvPicPr>
        <p:blipFill>
          <a:blip r:embed="rId3"/>
          <a:stretch>
            <a:fillRect/>
          </a:stretch>
        </p:blipFill>
        <p:spPr>
          <a:xfrm>
            <a:off x="582538" y="2545700"/>
            <a:ext cx="8466667" cy="3504762"/>
          </a:xfrm>
          <a:prstGeom prst="rect">
            <a:avLst/>
          </a:prstGeom>
        </p:spPr>
      </p:pic>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4A62378E-E6AE-2297-DA9A-4FC61FE52AAF}"/>
                  </a:ext>
                </a:extLst>
              </p14:cNvPr>
              <p14:cNvContentPartPr/>
              <p14:nvPr/>
            </p14:nvContentPartPr>
            <p14:xfrm>
              <a:off x="113760" y="2709360"/>
              <a:ext cx="4455360" cy="3407040"/>
            </p14:xfrm>
          </p:contentPart>
        </mc:Choice>
        <mc:Fallback>
          <p:pic>
            <p:nvPicPr>
              <p:cNvPr id="2" name="Ink 1">
                <a:extLst>
                  <a:ext uri="{FF2B5EF4-FFF2-40B4-BE49-F238E27FC236}">
                    <a16:creationId xmlns:a16="http://schemas.microsoft.com/office/drawing/2014/main" id="{4A62378E-E6AE-2297-DA9A-4FC61FE52AAF}"/>
                  </a:ext>
                </a:extLst>
              </p:cNvPr>
              <p:cNvPicPr/>
              <p:nvPr/>
            </p:nvPicPr>
            <p:blipFill>
              <a:blip r:embed="rId5"/>
              <a:stretch>
                <a:fillRect/>
              </a:stretch>
            </p:blipFill>
            <p:spPr>
              <a:xfrm>
                <a:off x="104400" y="2700000"/>
                <a:ext cx="4474080" cy="3425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8EFAF3AA-05CB-C43F-4319-C9F56DE0816A}"/>
                  </a:ext>
                </a:extLst>
              </p14:cNvPr>
              <p14:cNvContentPartPr/>
              <p14:nvPr/>
            </p14:nvContentPartPr>
            <p14:xfrm>
              <a:off x="5384520" y="2090880"/>
              <a:ext cx="4645080" cy="4143240"/>
            </p14:xfrm>
          </p:contentPart>
        </mc:Choice>
        <mc:Fallback>
          <p:pic>
            <p:nvPicPr>
              <p:cNvPr id="3" name="Ink 2">
                <a:extLst>
                  <a:ext uri="{FF2B5EF4-FFF2-40B4-BE49-F238E27FC236}">
                    <a16:creationId xmlns:a16="http://schemas.microsoft.com/office/drawing/2014/main" id="{8EFAF3AA-05CB-C43F-4319-C9F56DE0816A}"/>
                  </a:ext>
                </a:extLst>
              </p:cNvPr>
              <p:cNvPicPr/>
              <p:nvPr/>
            </p:nvPicPr>
            <p:blipFill>
              <a:blip r:embed="rId7"/>
              <a:stretch>
                <a:fillRect/>
              </a:stretch>
            </p:blipFill>
            <p:spPr>
              <a:xfrm>
                <a:off x="5375160" y="2081520"/>
                <a:ext cx="4663800" cy="4161960"/>
              </a:xfrm>
              <a:prstGeom prst="rect">
                <a:avLst/>
              </a:prstGeom>
            </p:spPr>
          </p:pic>
        </mc:Fallback>
      </mc:AlternateContent>
    </p:spTree>
    <p:extLst>
      <p:ext uri="{BB962C8B-B14F-4D97-AF65-F5344CB8AC3E}">
        <p14:creationId xmlns:p14="http://schemas.microsoft.com/office/powerpoint/2010/main" val="29873219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11</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Development Tools</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
        <p:nvSpPr>
          <p:cNvPr id="2" name="Rectangle: Rounded Corners 1">
            <a:extLst>
              <a:ext uri="{FF2B5EF4-FFF2-40B4-BE49-F238E27FC236}">
                <a16:creationId xmlns:a16="http://schemas.microsoft.com/office/drawing/2014/main" id="{AD2F322C-AB09-FCE1-062F-85ED109867FC}"/>
              </a:ext>
            </a:extLst>
          </p:cNvPr>
          <p:cNvSpPr/>
          <p:nvPr/>
        </p:nvSpPr>
        <p:spPr>
          <a:xfrm>
            <a:off x="6067121" y="1936786"/>
            <a:ext cx="4680520" cy="16561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Application</a:t>
            </a:r>
          </a:p>
          <a:p>
            <a:pPr algn="ctr"/>
            <a:r>
              <a:rPr lang="en-US" dirty="0"/>
              <a:t>SAP </a:t>
            </a:r>
            <a:r>
              <a:rPr lang="en-US" dirty="0" err="1"/>
              <a:t>Netweaver</a:t>
            </a:r>
            <a:endParaRPr lang="en-US" dirty="0"/>
          </a:p>
        </p:txBody>
      </p:sp>
      <p:sp>
        <p:nvSpPr>
          <p:cNvPr id="3" name="Flowchart: Magnetic Disk 2">
            <a:extLst>
              <a:ext uri="{FF2B5EF4-FFF2-40B4-BE49-F238E27FC236}">
                <a16:creationId xmlns:a16="http://schemas.microsoft.com/office/drawing/2014/main" id="{EB28A3DE-4048-AF1D-309B-3DDCD840E0E6}"/>
              </a:ext>
            </a:extLst>
          </p:cNvPr>
          <p:cNvSpPr/>
          <p:nvPr/>
        </p:nvSpPr>
        <p:spPr>
          <a:xfrm>
            <a:off x="6895213" y="4450610"/>
            <a:ext cx="3024336" cy="208823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 - HANA</a:t>
            </a:r>
          </a:p>
        </p:txBody>
      </p:sp>
      <p:sp>
        <p:nvSpPr>
          <p:cNvPr id="5" name="Rectangle 4">
            <a:extLst>
              <a:ext uri="{FF2B5EF4-FFF2-40B4-BE49-F238E27FC236}">
                <a16:creationId xmlns:a16="http://schemas.microsoft.com/office/drawing/2014/main" id="{3D6C4CAB-CD8E-1D05-58C5-2032936023E2}"/>
              </a:ext>
            </a:extLst>
          </p:cNvPr>
          <p:cNvSpPr/>
          <p:nvPr/>
        </p:nvSpPr>
        <p:spPr>
          <a:xfrm>
            <a:off x="405780" y="836712"/>
            <a:ext cx="2304256" cy="10801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SAPGUI</a:t>
            </a:r>
          </a:p>
        </p:txBody>
      </p:sp>
      <p:cxnSp>
        <p:nvCxnSpPr>
          <p:cNvPr id="7" name="Connector: Elbow 6">
            <a:extLst>
              <a:ext uri="{FF2B5EF4-FFF2-40B4-BE49-F238E27FC236}">
                <a16:creationId xmlns:a16="http://schemas.microsoft.com/office/drawing/2014/main" id="{41D4C17C-133E-4C6D-7D1D-79E61CF9EAAC}"/>
              </a:ext>
            </a:extLst>
          </p:cNvPr>
          <p:cNvCxnSpPr>
            <a:cxnSpLocks/>
            <a:stCxn id="5" idx="3"/>
          </p:cNvCxnSpPr>
          <p:nvPr/>
        </p:nvCxnSpPr>
        <p:spPr>
          <a:xfrm>
            <a:off x="2710036" y="1376772"/>
            <a:ext cx="3240360" cy="8280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30A5FE6-8AF4-8BA2-BFB0-3BBE91C02A02}"/>
              </a:ext>
            </a:extLst>
          </p:cNvPr>
          <p:cNvSpPr/>
          <p:nvPr/>
        </p:nvSpPr>
        <p:spPr>
          <a:xfrm>
            <a:off x="372549" y="5599550"/>
            <a:ext cx="2376264" cy="72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HANA Studio</a:t>
            </a:r>
          </a:p>
        </p:txBody>
      </p:sp>
      <p:sp>
        <p:nvSpPr>
          <p:cNvPr id="10" name="Rectangle 9">
            <a:extLst>
              <a:ext uri="{FF2B5EF4-FFF2-40B4-BE49-F238E27FC236}">
                <a16:creationId xmlns:a16="http://schemas.microsoft.com/office/drawing/2014/main" id="{C8265796-8940-B84F-2A50-40BB48E9303B}"/>
              </a:ext>
            </a:extLst>
          </p:cNvPr>
          <p:cNvSpPr/>
          <p:nvPr/>
        </p:nvSpPr>
        <p:spPr>
          <a:xfrm>
            <a:off x="405780" y="3254135"/>
            <a:ext cx="2376264" cy="72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Eclipse </a:t>
            </a:r>
          </a:p>
          <a:p>
            <a:pPr algn="ctr"/>
            <a:r>
              <a:rPr lang="en-US" sz="1600" dirty="0"/>
              <a:t>(open source)</a:t>
            </a:r>
          </a:p>
        </p:txBody>
      </p:sp>
      <p:sp>
        <p:nvSpPr>
          <p:cNvPr id="11" name="Rectangle 10">
            <a:extLst>
              <a:ext uri="{FF2B5EF4-FFF2-40B4-BE49-F238E27FC236}">
                <a16:creationId xmlns:a16="http://schemas.microsoft.com/office/drawing/2014/main" id="{643C0BC1-AF71-4325-2CA0-AB68D44F745F}"/>
              </a:ext>
            </a:extLst>
          </p:cNvPr>
          <p:cNvSpPr/>
          <p:nvPr/>
        </p:nvSpPr>
        <p:spPr>
          <a:xfrm>
            <a:off x="405780" y="2779260"/>
            <a:ext cx="2376264" cy="4892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ADT</a:t>
            </a:r>
          </a:p>
        </p:txBody>
      </p:sp>
      <p:sp>
        <p:nvSpPr>
          <p:cNvPr id="12" name="Speech Bubble: Oval 11">
            <a:extLst>
              <a:ext uri="{FF2B5EF4-FFF2-40B4-BE49-F238E27FC236}">
                <a16:creationId xmlns:a16="http://schemas.microsoft.com/office/drawing/2014/main" id="{7C5E406A-6E90-65C0-6F29-233326A5BEA0}"/>
              </a:ext>
            </a:extLst>
          </p:cNvPr>
          <p:cNvSpPr/>
          <p:nvPr/>
        </p:nvSpPr>
        <p:spPr>
          <a:xfrm>
            <a:off x="-1250404" y="1988839"/>
            <a:ext cx="1656184" cy="1003673"/>
          </a:xfrm>
          <a:prstGeom prst="wedgeEllipseCallout">
            <a:avLst>
              <a:gd name="adj1" fmla="val 67426"/>
              <a:gd name="adj2" fmla="val 4352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ABAP Development Tools</a:t>
            </a:r>
          </a:p>
        </p:txBody>
      </p:sp>
      <p:cxnSp>
        <p:nvCxnSpPr>
          <p:cNvPr id="14" name="Connector: Elbow 13">
            <a:extLst>
              <a:ext uri="{FF2B5EF4-FFF2-40B4-BE49-F238E27FC236}">
                <a16:creationId xmlns:a16="http://schemas.microsoft.com/office/drawing/2014/main" id="{30BF7056-0A9C-F7D9-30D3-6C5028925D39}"/>
              </a:ext>
            </a:extLst>
          </p:cNvPr>
          <p:cNvCxnSpPr>
            <a:cxnSpLocks/>
            <a:stCxn id="10" idx="3"/>
          </p:cNvCxnSpPr>
          <p:nvPr/>
        </p:nvCxnSpPr>
        <p:spPr>
          <a:xfrm flipV="1">
            <a:off x="2782044" y="2992512"/>
            <a:ext cx="3240360" cy="6216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2F9A4DD-F029-9903-8239-6239EF83B319}"/>
              </a:ext>
            </a:extLst>
          </p:cNvPr>
          <p:cNvCxnSpPr>
            <a:stCxn id="9" idx="3"/>
          </p:cNvCxnSpPr>
          <p:nvPr/>
        </p:nvCxnSpPr>
        <p:spPr>
          <a:xfrm flipV="1">
            <a:off x="2748813" y="5517232"/>
            <a:ext cx="4065679" cy="4423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Arrow: Up-Down 17">
            <a:extLst>
              <a:ext uri="{FF2B5EF4-FFF2-40B4-BE49-F238E27FC236}">
                <a16:creationId xmlns:a16="http://schemas.microsoft.com/office/drawing/2014/main" id="{E3D6349F-BB2C-18E8-D939-3C18A78BC860}"/>
              </a:ext>
            </a:extLst>
          </p:cNvPr>
          <p:cNvSpPr/>
          <p:nvPr/>
        </p:nvSpPr>
        <p:spPr>
          <a:xfrm>
            <a:off x="8398668" y="3592970"/>
            <a:ext cx="288032" cy="85764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6B7FACB-89EB-4439-9F54-1FF21251BC93}"/>
              </a:ext>
            </a:extLst>
          </p:cNvPr>
          <p:cNvCxnSpPr>
            <a:cxnSpLocks/>
          </p:cNvCxnSpPr>
          <p:nvPr/>
        </p:nvCxnSpPr>
        <p:spPr>
          <a:xfrm>
            <a:off x="5230316" y="647098"/>
            <a:ext cx="72008" cy="609427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Rectangle: Rounded Corners 21">
            <a:extLst>
              <a:ext uri="{FF2B5EF4-FFF2-40B4-BE49-F238E27FC236}">
                <a16:creationId xmlns:a16="http://schemas.microsoft.com/office/drawing/2014/main" id="{C37D839D-99CB-BFCC-F2F6-7CBDDEC72F65}"/>
              </a:ext>
            </a:extLst>
          </p:cNvPr>
          <p:cNvSpPr/>
          <p:nvPr/>
        </p:nvSpPr>
        <p:spPr>
          <a:xfrm>
            <a:off x="9766820" y="2691845"/>
            <a:ext cx="1659833" cy="12241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program</a:t>
            </a:r>
          </a:p>
        </p:txBody>
      </p:sp>
    </p:spTree>
    <p:extLst>
      <p:ext uri="{BB962C8B-B14F-4D97-AF65-F5344CB8AC3E}">
        <p14:creationId xmlns:p14="http://schemas.microsoft.com/office/powerpoint/2010/main" val="224558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ADT Installation and System Access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646331"/>
          </a:xfrm>
          <a:prstGeom prst="rect">
            <a:avLst/>
          </a:prstGeom>
          <a:noFill/>
        </p:spPr>
        <p:txBody>
          <a:bodyPr wrap="square" rtlCol="0">
            <a:spAutoFit/>
          </a:bodyPr>
          <a:lstStyle/>
          <a:p>
            <a:r>
              <a:rPr lang="en-US" sz="1800" dirty="0"/>
              <a:t>ABAP Development Tools for SAP NetWeaver (ADT) enables ABAP developers to perform development tasks using the ABAP application server capabilities in an Eclipse-based IDE or on the classic ABAP Workbench. </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pic>
        <p:nvPicPr>
          <p:cNvPr id="1026" name="Picture 2" descr="Get Started with the ABAP Development Tools for SAP NetWeaver | SAP Blogs">
            <a:extLst>
              <a:ext uri="{FF2B5EF4-FFF2-40B4-BE49-F238E27FC236}">
                <a16:creationId xmlns:a16="http://schemas.microsoft.com/office/drawing/2014/main" id="{1F93032E-6A71-D053-DFBA-CE149777C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876" y="1988840"/>
            <a:ext cx="9489660" cy="394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11681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13</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71988" y="722946"/>
            <a:ext cx="11806237" cy="5078313"/>
          </a:xfrm>
          <a:prstGeom prst="rect">
            <a:avLst/>
          </a:prstGeom>
          <a:noFill/>
        </p:spPr>
        <p:txBody>
          <a:bodyPr wrap="square" rtlCol="0">
            <a:spAutoFit/>
          </a:bodyPr>
          <a:lstStyle/>
          <a:p>
            <a:r>
              <a:rPr lang="en-US" sz="1800" dirty="0"/>
              <a:t>Official documentation - </a:t>
            </a:r>
            <a:r>
              <a:rPr lang="en-US" sz="1800" dirty="0">
                <a:hlinkClick r:id="rId2"/>
              </a:rPr>
              <a:t>https://tools.hana.ondemand.com/#abap</a:t>
            </a:r>
            <a:endParaRPr lang="en-US" sz="1800" dirty="0"/>
          </a:p>
          <a:p>
            <a:r>
              <a:rPr lang="en-IN" sz="1800" b="1" dirty="0"/>
              <a:t>Pre-Requisites:</a:t>
            </a:r>
          </a:p>
          <a:p>
            <a:pPr marL="342900" indent="-342900">
              <a:buAutoNum type="arabicPeriod"/>
            </a:pPr>
            <a:r>
              <a:rPr lang="en-IN" sz="1800" dirty="0"/>
              <a:t>You must have to have Java 1.8 and above</a:t>
            </a:r>
          </a:p>
          <a:p>
            <a:pPr marL="342900" indent="-342900">
              <a:buAutoNum type="arabicPeriod"/>
            </a:pPr>
            <a:r>
              <a:rPr lang="en-IN" sz="1800" dirty="0"/>
              <a:t>You must have SAP GUI already installed in your system</a:t>
            </a:r>
          </a:p>
          <a:p>
            <a:pPr marL="342900" indent="-342900">
              <a:buAutoNum type="arabicPeriod"/>
            </a:pPr>
            <a:r>
              <a:rPr lang="en-IN" sz="1800" dirty="0"/>
              <a:t>Also for windows laptop needs the </a:t>
            </a:r>
            <a:r>
              <a:rPr lang="en-US" sz="1800" dirty="0"/>
              <a:t>For </a:t>
            </a:r>
            <a:r>
              <a:rPr lang="en-US" sz="1800" dirty="0">
                <a:hlinkClick r:id="rId3"/>
              </a:rPr>
              <a:t>Windows: Microsoft Visual C++ 2013 Redistributable </a:t>
            </a:r>
            <a:r>
              <a:rPr lang="en-US" sz="1800" dirty="0"/>
              <a:t>(x64) (Note: Precisely version Visual Studio 2013 (VC++ 12.0) x64 is required).</a:t>
            </a:r>
          </a:p>
          <a:p>
            <a:pPr marL="342900" indent="-342900">
              <a:buAutoNum type="arabicPeriod"/>
            </a:pPr>
            <a:endParaRPr lang="en-US" sz="1800" dirty="0"/>
          </a:p>
          <a:p>
            <a:pPr algn="l"/>
            <a:r>
              <a:rPr lang="en-US" sz="2000" b="1" i="0" dirty="0">
                <a:solidFill>
                  <a:srgbClr val="000000"/>
                </a:solidFill>
                <a:effectLst/>
                <a:latin typeface="Arial" panose="020B0604020202020204" pitchFamily="34" charset="0"/>
              </a:rPr>
              <a:t>Procedure</a:t>
            </a:r>
          </a:p>
          <a:p>
            <a:pPr algn="l"/>
            <a:r>
              <a:rPr lang="en-US" sz="2000" b="0" i="0" dirty="0">
                <a:solidFill>
                  <a:srgbClr val="000000"/>
                </a:solidFill>
                <a:effectLst/>
                <a:latin typeface="Arial" panose="020B0604020202020204" pitchFamily="34" charset="0"/>
              </a:rPr>
              <a:t>To install the front-end component of ADT, proceed as follows:</a:t>
            </a:r>
          </a:p>
          <a:p>
            <a:pPr algn="l">
              <a:buFont typeface="+mj-lt"/>
              <a:buAutoNum type="arabicPeriod"/>
            </a:pPr>
            <a:r>
              <a:rPr lang="en-US" sz="2000" b="0" i="0" dirty="0">
                <a:solidFill>
                  <a:srgbClr val="000000"/>
                </a:solidFill>
                <a:effectLst/>
                <a:latin typeface="Arial" panose="020B0604020202020204" pitchFamily="34" charset="0"/>
              </a:rPr>
              <a:t>Get an installation of </a:t>
            </a:r>
            <a:r>
              <a:rPr lang="en-US" sz="2000" b="0" i="0" dirty="0">
                <a:solidFill>
                  <a:srgbClr val="000000"/>
                </a:solidFill>
                <a:effectLst/>
                <a:latin typeface="Arial" panose="020B0604020202020204" pitchFamily="34" charset="0"/>
                <a:hlinkClick r:id="rId4"/>
              </a:rPr>
              <a:t>Eclipse 2023-06 (x86_64)</a:t>
            </a:r>
            <a:r>
              <a:rPr lang="en-US" sz="2000" b="0" i="0" dirty="0">
                <a:solidFill>
                  <a:srgbClr val="000000"/>
                </a:solidFill>
                <a:effectLst/>
                <a:latin typeface="Arial" panose="020B0604020202020204" pitchFamily="34" charset="0"/>
              </a:rPr>
              <a:t> (e.g. </a:t>
            </a:r>
            <a:r>
              <a:rPr lang="en-US" sz="2000" b="0" i="0" dirty="0">
                <a:solidFill>
                  <a:srgbClr val="000000"/>
                </a:solidFill>
                <a:effectLst/>
                <a:latin typeface="Arial" panose="020B0604020202020204" pitchFamily="34" charset="0"/>
                <a:hlinkClick r:id="rId5"/>
              </a:rPr>
              <a:t>Eclipse IDE for Java Developers</a:t>
            </a:r>
            <a:r>
              <a:rPr lang="en-US" sz="2000" b="0" i="0" dirty="0">
                <a:solidFill>
                  <a:srgbClr val="000000"/>
                </a:solidFill>
                <a:effectLst/>
                <a:latin typeface="Arial" panose="020B0604020202020204" pitchFamily="34" charset="0"/>
              </a:rPr>
              <a:t>)</a:t>
            </a:r>
          </a:p>
          <a:p>
            <a:pPr algn="l">
              <a:buFont typeface="+mj-lt"/>
              <a:buAutoNum type="arabicPeriod"/>
            </a:pPr>
            <a:r>
              <a:rPr lang="en-US" sz="2000" b="0" i="0" dirty="0">
                <a:solidFill>
                  <a:srgbClr val="000000"/>
                </a:solidFill>
                <a:effectLst/>
                <a:latin typeface="Arial" panose="020B0604020202020204" pitchFamily="34" charset="0"/>
              </a:rPr>
              <a:t>In Eclipse, choose in the menu bar </a:t>
            </a:r>
            <a:r>
              <a:rPr lang="en-US" sz="2000" b="1" i="0" dirty="0">
                <a:solidFill>
                  <a:srgbClr val="000000"/>
                </a:solidFill>
                <a:effectLst/>
                <a:latin typeface="Arial" panose="020B0604020202020204" pitchFamily="34" charset="0"/>
              </a:rPr>
              <a:t>Help &gt; Install New Software...</a:t>
            </a:r>
            <a:endParaRPr lang="en-US" sz="2000" b="0" i="0" dirty="0">
              <a:solidFill>
                <a:srgbClr val="000000"/>
              </a:solidFill>
              <a:effectLst/>
              <a:latin typeface="Arial" panose="020B0604020202020204" pitchFamily="34" charset="0"/>
            </a:endParaRPr>
          </a:p>
          <a:p>
            <a:pPr algn="l">
              <a:buFont typeface="+mj-lt"/>
              <a:buAutoNum type="arabicPeriod"/>
            </a:pPr>
            <a:r>
              <a:rPr lang="en-US" sz="2000" b="0" i="0" dirty="0">
                <a:solidFill>
                  <a:srgbClr val="000000"/>
                </a:solidFill>
                <a:effectLst/>
                <a:latin typeface="Arial" panose="020B0604020202020204" pitchFamily="34" charset="0"/>
              </a:rPr>
              <a:t>Enter the URL </a:t>
            </a:r>
            <a:r>
              <a:rPr lang="en-US" sz="2000" b="1" i="0" dirty="0">
                <a:solidFill>
                  <a:srgbClr val="000000"/>
                </a:solidFill>
                <a:effectLst/>
                <a:latin typeface="Arial" panose="020B0604020202020204" pitchFamily="34" charset="0"/>
              </a:rPr>
              <a:t>https://tools.hana.ondemand.com/latest</a:t>
            </a:r>
            <a:endParaRPr lang="en-US" sz="2000" b="0" i="0" dirty="0">
              <a:solidFill>
                <a:srgbClr val="000000"/>
              </a:solidFill>
              <a:effectLst/>
              <a:latin typeface="Arial" panose="020B0604020202020204" pitchFamily="34" charset="0"/>
            </a:endParaRPr>
          </a:p>
          <a:p>
            <a:pPr algn="l">
              <a:buFont typeface="+mj-lt"/>
              <a:buAutoNum type="arabicPeriod"/>
            </a:pPr>
            <a:r>
              <a:rPr lang="en-US" sz="2000" b="0" i="0" dirty="0">
                <a:solidFill>
                  <a:srgbClr val="000000"/>
                </a:solidFill>
                <a:effectLst/>
                <a:latin typeface="Arial" panose="020B0604020202020204" pitchFamily="34" charset="0"/>
              </a:rPr>
              <a:t>Press </a:t>
            </a:r>
            <a:r>
              <a:rPr lang="en-US" sz="2000" b="1" i="0" dirty="0">
                <a:solidFill>
                  <a:srgbClr val="000000"/>
                </a:solidFill>
                <a:effectLst/>
                <a:latin typeface="Arial" panose="020B0604020202020204" pitchFamily="34" charset="0"/>
              </a:rPr>
              <a:t>Enter</a:t>
            </a:r>
            <a:r>
              <a:rPr lang="en-US" sz="2000" b="0" i="0" dirty="0">
                <a:solidFill>
                  <a:srgbClr val="000000"/>
                </a:solidFill>
                <a:effectLst/>
                <a:latin typeface="Arial" panose="020B0604020202020204" pitchFamily="34" charset="0"/>
              </a:rPr>
              <a:t> to display the available features.</a:t>
            </a:r>
          </a:p>
          <a:p>
            <a:pPr algn="l">
              <a:buFont typeface="+mj-lt"/>
              <a:buAutoNum type="arabicPeriod"/>
            </a:pPr>
            <a:r>
              <a:rPr lang="en-US" sz="2000" b="0" i="0" dirty="0">
                <a:solidFill>
                  <a:srgbClr val="000000"/>
                </a:solidFill>
                <a:effectLst/>
                <a:latin typeface="Arial" panose="020B0604020202020204" pitchFamily="34" charset="0"/>
              </a:rPr>
              <a:t>Select </a:t>
            </a:r>
            <a:r>
              <a:rPr lang="en-US" sz="2000" b="1" i="0" dirty="0">
                <a:solidFill>
                  <a:srgbClr val="000000"/>
                </a:solidFill>
                <a:effectLst/>
                <a:latin typeface="Arial" panose="020B0604020202020204" pitchFamily="34" charset="0"/>
              </a:rPr>
              <a:t>ABAP Development Tools</a:t>
            </a:r>
            <a:r>
              <a:rPr lang="en-US" sz="2000" b="0" i="0" dirty="0">
                <a:solidFill>
                  <a:srgbClr val="000000"/>
                </a:solidFill>
                <a:effectLst/>
                <a:latin typeface="Arial" panose="020B0604020202020204" pitchFamily="34" charset="0"/>
              </a:rPr>
              <a:t> and choose </a:t>
            </a:r>
            <a:r>
              <a:rPr lang="en-US" sz="2000" b="1" i="0" dirty="0">
                <a:solidFill>
                  <a:srgbClr val="000000"/>
                </a:solidFill>
                <a:effectLst/>
                <a:latin typeface="Arial" panose="020B0604020202020204" pitchFamily="34" charset="0"/>
              </a:rPr>
              <a:t>Next</a:t>
            </a:r>
            <a:r>
              <a:rPr lang="en-US" sz="2000" b="0" i="0" dirty="0">
                <a:solidFill>
                  <a:srgbClr val="000000"/>
                </a:solidFill>
                <a:effectLst/>
                <a:latin typeface="Arial" panose="020B0604020202020204" pitchFamily="34" charset="0"/>
              </a:rPr>
              <a:t>.</a:t>
            </a:r>
          </a:p>
          <a:p>
            <a:pPr algn="l">
              <a:buFont typeface="+mj-lt"/>
              <a:buAutoNum type="arabicPeriod"/>
            </a:pPr>
            <a:r>
              <a:rPr lang="en-US" sz="2000" b="0" i="0" dirty="0">
                <a:solidFill>
                  <a:srgbClr val="000000"/>
                </a:solidFill>
                <a:effectLst/>
                <a:latin typeface="Arial" panose="020B0604020202020204" pitchFamily="34" charset="0"/>
              </a:rPr>
              <a:t>On the next wizard page, you get an overview of the features to be installed. Choose </a:t>
            </a:r>
            <a:r>
              <a:rPr lang="en-US" sz="2000" b="1" i="0" dirty="0">
                <a:solidFill>
                  <a:srgbClr val="000000"/>
                </a:solidFill>
                <a:effectLst/>
                <a:latin typeface="Arial" panose="020B0604020202020204" pitchFamily="34" charset="0"/>
              </a:rPr>
              <a:t>Next</a:t>
            </a:r>
            <a:r>
              <a:rPr lang="en-US" sz="2000" b="0" i="0" dirty="0">
                <a:solidFill>
                  <a:srgbClr val="000000"/>
                </a:solidFill>
                <a:effectLst/>
                <a:latin typeface="Arial" panose="020B0604020202020204" pitchFamily="34" charset="0"/>
              </a:rPr>
              <a:t>.</a:t>
            </a:r>
          </a:p>
          <a:p>
            <a:pPr algn="l">
              <a:buFont typeface="+mj-lt"/>
              <a:buAutoNum type="arabicPeriod"/>
            </a:pPr>
            <a:r>
              <a:rPr lang="en-US" sz="2000" b="0" i="0" dirty="0">
                <a:solidFill>
                  <a:srgbClr val="000000"/>
                </a:solidFill>
                <a:effectLst/>
                <a:latin typeface="Arial" panose="020B0604020202020204" pitchFamily="34" charset="0"/>
              </a:rPr>
              <a:t>Confirm the </a:t>
            </a:r>
            <a:r>
              <a:rPr lang="en-US" sz="2000" b="1" i="0" dirty="0">
                <a:solidFill>
                  <a:srgbClr val="000000"/>
                </a:solidFill>
                <a:effectLst/>
                <a:latin typeface="Arial" panose="020B0604020202020204" pitchFamily="34" charset="0"/>
              </a:rPr>
              <a:t>license agreements</a:t>
            </a:r>
            <a:r>
              <a:rPr lang="en-US" sz="2000" b="0" i="0" dirty="0">
                <a:solidFill>
                  <a:srgbClr val="000000"/>
                </a:solidFill>
                <a:effectLst/>
                <a:latin typeface="Arial" panose="020B0604020202020204" pitchFamily="34" charset="0"/>
              </a:rPr>
              <a:t> and choose </a:t>
            </a:r>
            <a:r>
              <a:rPr lang="en-US" sz="2000" b="1" i="0" dirty="0">
                <a:solidFill>
                  <a:srgbClr val="000000"/>
                </a:solidFill>
                <a:effectLst/>
                <a:latin typeface="Arial" panose="020B0604020202020204" pitchFamily="34" charset="0"/>
              </a:rPr>
              <a:t>Finish</a:t>
            </a:r>
            <a:r>
              <a:rPr lang="en-US" sz="2000" b="0" i="0" dirty="0">
                <a:solidFill>
                  <a:srgbClr val="000000"/>
                </a:solidFill>
                <a:effectLst/>
                <a:latin typeface="Arial" panose="020B0604020202020204" pitchFamily="34" charset="0"/>
              </a:rPr>
              <a:t> to start the installation.</a:t>
            </a:r>
          </a:p>
          <a:p>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Setup of Eclipse and ADT</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38CAF7DD-1943-CD0E-AD81-69A818133E66}"/>
                  </a:ext>
                </a:extLst>
              </p14:cNvPr>
              <p14:cNvContentPartPr/>
              <p14:nvPr/>
            </p14:nvContentPartPr>
            <p14:xfrm>
              <a:off x="2266200" y="3922920"/>
              <a:ext cx="4709520" cy="233640"/>
            </p14:xfrm>
          </p:contentPart>
        </mc:Choice>
        <mc:Fallback>
          <p:pic>
            <p:nvPicPr>
              <p:cNvPr id="2" name="Ink 1">
                <a:extLst>
                  <a:ext uri="{FF2B5EF4-FFF2-40B4-BE49-F238E27FC236}">
                    <a16:creationId xmlns:a16="http://schemas.microsoft.com/office/drawing/2014/main" id="{38CAF7DD-1943-CD0E-AD81-69A818133E66}"/>
                  </a:ext>
                </a:extLst>
              </p:cNvPr>
              <p:cNvPicPr/>
              <p:nvPr/>
            </p:nvPicPr>
            <p:blipFill>
              <a:blip r:embed="rId8"/>
              <a:stretch>
                <a:fillRect/>
              </a:stretch>
            </p:blipFill>
            <p:spPr>
              <a:xfrm>
                <a:off x="2250360" y="3859560"/>
                <a:ext cx="474084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CD219949-4F04-FB60-18DC-E1000D9BD97D}"/>
                  </a:ext>
                </a:extLst>
              </p14:cNvPr>
              <p14:cNvContentPartPr/>
              <p14:nvPr/>
            </p14:nvContentPartPr>
            <p14:xfrm>
              <a:off x="3266280" y="6237000"/>
              <a:ext cx="360" cy="360"/>
            </p14:xfrm>
          </p:contentPart>
        </mc:Choice>
        <mc:Fallback>
          <p:pic>
            <p:nvPicPr>
              <p:cNvPr id="3" name="Ink 2">
                <a:extLst>
                  <a:ext uri="{FF2B5EF4-FFF2-40B4-BE49-F238E27FC236}">
                    <a16:creationId xmlns:a16="http://schemas.microsoft.com/office/drawing/2014/main" id="{CD219949-4F04-FB60-18DC-E1000D9BD97D}"/>
                  </a:ext>
                </a:extLst>
              </p:cNvPr>
              <p:cNvPicPr/>
              <p:nvPr/>
            </p:nvPicPr>
            <p:blipFill>
              <a:blip r:embed="rId10"/>
              <a:stretch>
                <a:fillRect/>
              </a:stretch>
            </p:blipFill>
            <p:spPr>
              <a:xfrm>
                <a:off x="3250440" y="6173640"/>
                <a:ext cx="31680" cy="127080"/>
              </a:xfrm>
              <a:prstGeom prst="rect">
                <a:avLst/>
              </a:prstGeom>
            </p:spPr>
          </p:pic>
        </mc:Fallback>
      </mc:AlternateContent>
      <p:pic>
        <p:nvPicPr>
          <p:cNvPr id="6" name="Picture 5">
            <a:extLst>
              <a:ext uri="{FF2B5EF4-FFF2-40B4-BE49-F238E27FC236}">
                <a16:creationId xmlns:a16="http://schemas.microsoft.com/office/drawing/2014/main" id="{8838B2D9-84CD-F03E-FF5F-190CE8C4F868}"/>
              </a:ext>
            </a:extLst>
          </p:cNvPr>
          <p:cNvPicPr>
            <a:picLocks noChangeAspect="1"/>
          </p:cNvPicPr>
          <p:nvPr/>
        </p:nvPicPr>
        <p:blipFill rotWithShape="1">
          <a:blip r:embed="rId11"/>
          <a:srcRect b="25111"/>
          <a:stretch/>
        </p:blipFill>
        <p:spPr>
          <a:xfrm>
            <a:off x="3430116" y="5574644"/>
            <a:ext cx="4183613" cy="1237944"/>
          </a:xfrm>
          <a:prstGeom prst="rect">
            <a:avLst/>
          </a:prstGeom>
        </p:spPr>
      </p:pic>
    </p:spTree>
    <p:extLst>
      <p:ext uri="{BB962C8B-B14F-4D97-AF65-F5344CB8AC3E}">
        <p14:creationId xmlns:p14="http://schemas.microsoft.com/office/powerpoint/2010/main" val="342789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14</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71988" y="722946"/>
            <a:ext cx="11806237" cy="4247317"/>
          </a:xfrm>
          <a:prstGeom prst="rect">
            <a:avLst/>
          </a:prstGeom>
          <a:noFill/>
        </p:spPr>
        <p:txBody>
          <a:bodyPr wrap="square" rtlCol="0">
            <a:spAutoFit/>
          </a:bodyPr>
          <a:lstStyle/>
          <a:p>
            <a:pPr marL="285750" indent="-285750">
              <a:buFont typeface="Arial" panose="020B0604020202020204" pitchFamily="34" charset="0"/>
              <a:buChar char="•"/>
            </a:pPr>
            <a:r>
              <a:rPr lang="en-US" sz="1800" dirty="0"/>
              <a:t>Eclipse is a free tool and open source used by billions of developers in industry</a:t>
            </a:r>
          </a:p>
          <a:p>
            <a:pPr marL="285750" indent="-285750">
              <a:buFont typeface="Arial" panose="020B0604020202020204" pitchFamily="34" charset="0"/>
              <a:buChar char="•"/>
            </a:pPr>
            <a:r>
              <a:rPr lang="en-US" sz="1800" dirty="0"/>
              <a:t>You can work simultaneously with Dev, </a:t>
            </a:r>
            <a:r>
              <a:rPr lang="en-US" sz="1800" dirty="0" err="1"/>
              <a:t>Qlt</a:t>
            </a:r>
            <a:r>
              <a:rPr lang="en-US" sz="1800" dirty="0"/>
              <a:t>, and production</a:t>
            </a:r>
          </a:p>
          <a:p>
            <a:pPr marL="285750" indent="-285750">
              <a:buFont typeface="Arial" panose="020B0604020202020204" pitchFamily="34" charset="0"/>
              <a:buChar char="•"/>
            </a:pPr>
            <a:r>
              <a:rPr lang="en-US" sz="1800" dirty="0"/>
              <a:t>It is also seamlessly integrated with SAP GUI, you can use Ctrl+6 to open a GUI window.</a:t>
            </a:r>
          </a:p>
          <a:p>
            <a:pPr marL="285750" indent="-285750">
              <a:buFont typeface="Arial" panose="020B0604020202020204" pitchFamily="34" charset="0"/>
              <a:buChar char="•"/>
            </a:pPr>
            <a:r>
              <a:rPr lang="en-US" sz="1800" dirty="0"/>
              <a:t>Different systems, different landscapes, different types comes together in a single development environment, it will help to avoid context switching as a result we have better developer experience</a:t>
            </a:r>
          </a:p>
          <a:p>
            <a:pPr marL="285750" indent="-285750">
              <a:buFont typeface="Arial" panose="020B0604020202020204" pitchFamily="34" charset="0"/>
              <a:buChar char="•"/>
            </a:pPr>
            <a:r>
              <a:rPr lang="en-US" sz="1800" dirty="0"/>
              <a:t>Flexible and customizable development environment (</a:t>
            </a:r>
            <a:r>
              <a:rPr lang="en-US" sz="1800" b="1" dirty="0" err="1"/>
              <a:t>Ctrl+M</a:t>
            </a:r>
            <a:r>
              <a:rPr lang="en-US" sz="1800" dirty="0"/>
              <a:t>)</a:t>
            </a:r>
          </a:p>
          <a:p>
            <a:pPr marL="285750" indent="-285750">
              <a:buFont typeface="Arial" panose="020B0604020202020204" pitchFamily="34" charset="0"/>
              <a:buChar char="•"/>
            </a:pPr>
            <a:r>
              <a:rPr lang="en-US" sz="1800" dirty="0"/>
              <a:t>Fast search and navigation capabilities using </a:t>
            </a:r>
            <a:r>
              <a:rPr lang="en-US" sz="1800" b="1" dirty="0" err="1"/>
              <a:t>Ctrl+Shift+A</a:t>
            </a:r>
            <a:endParaRPr lang="en-US" sz="1800" b="1" dirty="0"/>
          </a:p>
          <a:p>
            <a:pPr marL="285750" indent="-285750">
              <a:buFont typeface="Arial" panose="020B0604020202020204" pitchFamily="34" charset="0"/>
              <a:buChar char="•"/>
            </a:pPr>
            <a:r>
              <a:rPr lang="en-US" sz="1800" dirty="0"/>
              <a:t>For ABAP on HANA development this is the Only tool you must have to use –CDS Views, AMDP etc.</a:t>
            </a:r>
          </a:p>
          <a:p>
            <a:pPr marL="285750" indent="-285750">
              <a:buFont typeface="Arial" panose="020B0604020202020204" pitchFamily="34" charset="0"/>
              <a:buChar char="•"/>
            </a:pPr>
            <a:r>
              <a:rPr lang="en-US" sz="1800" dirty="0"/>
              <a:t>Support for Transport, Debugging, Profiling and ATC check features</a:t>
            </a:r>
          </a:p>
          <a:p>
            <a:pPr marL="285750" indent="-285750">
              <a:buFont typeface="Arial" panose="020B0604020202020204" pitchFamily="34" charset="0"/>
              <a:buChar char="•"/>
            </a:pPr>
            <a:r>
              <a:rPr lang="en-US" sz="1800" dirty="0"/>
              <a:t>Eclipse is multi purpose tool – ABAP, Java, Java Script, Web, C, EJB, UI5</a:t>
            </a:r>
          </a:p>
          <a:p>
            <a:pPr marL="285750" indent="-285750">
              <a:buFont typeface="Arial" panose="020B0604020202020204" pitchFamily="34" charset="0"/>
              <a:buChar char="•"/>
            </a:pPr>
            <a:r>
              <a:rPr lang="en-US" sz="1800" dirty="0"/>
              <a:t>It supports all SAP developments – Scripts, Dialog, </a:t>
            </a:r>
            <a:r>
              <a:rPr lang="en-US" sz="1800" dirty="0" err="1"/>
              <a:t>Webdynpro</a:t>
            </a:r>
            <a:r>
              <a:rPr lang="en-US" sz="1800" dirty="0"/>
              <a:t>, DDIC, Classes, RICEF</a:t>
            </a:r>
          </a:p>
          <a:p>
            <a:pPr marL="285750" indent="-285750">
              <a:buFont typeface="Arial" panose="020B0604020202020204" pitchFamily="34" charset="0"/>
              <a:buChar char="•"/>
            </a:pPr>
            <a:r>
              <a:rPr lang="en-US" sz="1800" dirty="0"/>
              <a:t>Inbuilt Quick fix feature</a:t>
            </a:r>
          </a:p>
          <a:p>
            <a:pPr marL="285750" indent="-285750">
              <a:buFont typeface="Arial" panose="020B0604020202020204" pitchFamily="34" charset="0"/>
              <a:buChar char="•"/>
            </a:pPr>
            <a:r>
              <a:rPr lang="en-US" sz="1800" dirty="0"/>
              <a:t>Modularize your code easily</a:t>
            </a:r>
          </a:p>
          <a:p>
            <a:pPr marL="285750" indent="-285750">
              <a:buFont typeface="Arial" panose="020B0604020202020204" pitchFamily="34" charset="0"/>
              <a:buChar char="•"/>
            </a:pPr>
            <a:r>
              <a:rPr lang="en-US" sz="1800" dirty="0"/>
              <a:t>Code templates</a:t>
            </a:r>
          </a:p>
          <a:p>
            <a:pPr marL="285750" indent="-285750">
              <a:buFont typeface="Arial" panose="020B0604020202020204" pitchFamily="34" charset="0"/>
              <a:buChar char="•"/>
            </a:pP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Benefits of ADT</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Tree>
    <p:extLst>
      <p:ext uri="{BB962C8B-B14F-4D97-AF65-F5344CB8AC3E}">
        <p14:creationId xmlns:p14="http://schemas.microsoft.com/office/powerpoint/2010/main" val="2570957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Setting up VS Code Development tool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1631216"/>
          </a:xfrm>
          <a:prstGeom prst="rect">
            <a:avLst/>
          </a:prstGeom>
          <a:noFill/>
        </p:spPr>
        <p:txBody>
          <a:bodyPr wrap="square" rtlCol="0">
            <a:spAutoFit/>
          </a:bodyPr>
          <a:lstStyle/>
          <a:p>
            <a:r>
              <a:rPr lang="en-US" sz="2000" dirty="0"/>
              <a:t>Development tool – VS Code (free, offline, billions of dev) + Extensions (Java Extension pack, Spring Extension pack, Fiori Extension pack and SAP CDS language support)</a:t>
            </a:r>
          </a:p>
          <a:p>
            <a:pPr lvl="1"/>
            <a:endParaRPr lang="en-US" sz="2000" dirty="0">
              <a:hlinkClick r:id="rId3"/>
            </a:endParaRPr>
          </a:p>
          <a:p>
            <a:pPr lvl="1"/>
            <a:endParaRPr lang="en-US" sz="2000" dirty="0">
              <a:hlinkClick r:id="rId3"/>
            </a:endParaRPr>
          </a:p>
          <a:p>
            <a:r>
              <a:rPr lang="en-IN" sz="2000" dirty="0">
                <a:hlinkClick r:id="rId3"/>
              </a:rPr>
              <a:t>https://code.visualstudio.com/download</a:t>
            </a:r>
            <a:endParaRPr lang="en-IN" sz="2000" dirty="0"/>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pic>
        <p:nvPicPr>
          <p:cNvPr id="9218" name="Picture 2" descr="Microsoft Apps">
            <a:extLst>
              <a:ext uri="{FF2B5EF4-FFF2-40B4-BE49-F238E27FC236}">
                <a16:creationId xmlns:a16="http://schemas.microsoft.com/office/drawing/2014/main" id="{20A48273-D828-8C13-9C67-9DE0EB0138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4532" y="2132856"/>
            <a:ext cx="3717032" cy="371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5799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16</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71988" y="722946"/>
            <a:ext cx="11806237" cy="5016758"/>
          </a:xfrm>
          <a:prstGeom prst="rect">
            <a:avLst/>
          </a:prstGeom>
          <a:noFill/>
        </p:spPr>
        <p:txBody>
          <a:bodyPr wrap="square" rtlCol="0">
            <a:spAutoFit/>
          </a:bodyPr>
          <a:lstStyle/>
          <a:p>
            <a:r>
              <a:rPr lang="en-US" sz="1600" dirty="0"/>
              <a:t>CDS stands for </a:t>
            </a:r>
            <a:r>
              <a:rPr lang="en-US" sz="1600" b="1" i="1" dirty="0"/>
              <a:t>Core Data and Services, </a:t>
            </a:r>
            <a:r>
              <a:rPr lang="en-US" sz="1600" dirty="0"/>
              <a:t>They are used ABAP on HANA systems (mainly S/4HANA) to define data definitions and semantically rich data (annotations) models. They supplements the SQL code in ABAP. It is an extension of SQL in ABAP layer. </a:t>
            </a:r>
          </a:p>
          <a:p>
            <a:r>
              <a:rPr lang="en-US" sz="1600" dirty="0"/>
              <a:t> </a:t>
            </a:r>
          </a:p>
          <a:p>
            <a:pPr marL="285750" indent="-285750">
              <a:buFont typeface="Arial" panose="020B0604020202020204" pitchFamily="34" charset="0"/>
              <a:buChar char="•"/>
            </a:pPr>
            <a:r>
              <a:rPr lang="en-IN" sz="1600" b="1" dirty="0"/>
              <a:t>What has been extended?</a:t>
            </a:r>
          </a:p>
          <a:p>
            <a:pPr marL="895243" lvl="1" indent="-285750">
              <a:buFont typeface="Wingdings" panose="05000000000000000000" pitchFamily="2" charset="2"/>
              <a:buChar char="q"/>
            </a:pPr>
            <a:r>
              <a:rPr lang="en-IN" sz="1600" dirty="0"/>
              <a:t>DDL (Data Definition Language) – people don’t use this much because we have SE11 and its one time job</a:t>
            </a:r>
          </a:p>
          <a:p>
            <a:pPr marL="895243" lvl="1" indent="-285750">
              <a:buFont typeface="Wingdings" panose="05000000000000000000" pitchFamily="2" charset="2"/>
              <a:buChar char="q"/>
            </a:pPr>
            <a:r>
              <a:rPr lang="en-IN" sz="1600" dirty="0"/>
              <a:t>DQL (Data Query Language) – View concept – 95%</a:t>
            </a:r>
          </a:p>
          <a:p>
            <a:pPr marL="895243" lvl="1" indent="-285750">
              <a:buFont typeface="Wingdings" panose="05000000000000000000" pitchFamily="2" charset="2"/>
              <a:buChar char="q"/>
            </a:pPr>
            <a:r>
              <a:rPr lang="en-IN" sz="1600" dirty="0"/>
              <a:t>DEL (Data Expression Language)</a:t>
            </a:r>
          </a:p>
          <a:p>
            <a:pPr marL="895243" lvl="1" indent="-285750">
              <a:buFont typeface="Wingdings" panose="05000000000000000000" pitchFamily="2" charset="2"/>
              <a:buChar char="q"/>
            </a:pPr>
            <a:r>
              <a:rPr lang="en-IN" sz="1600" dirty="0"/>
              <a:t>DCL (Data Control Language)</a:t>
            </a:r>
          </a:p>
          <a:p>
            <a:pPr lvl="1"/>
            <a:endParaRPr lang="en-IN" sz="1600" dirty="0"/>
          </a:p>
          <a:p>
            <a:pPr marL="285750" indent="-285750">
              <a:buFont typeface="Arial" panose="020B0604020202020204" pitchFamily="34" charset="0"/>
              <a:buChar char="•"/>
            </a:pPr>
            <a:r>
              <a:rPr lang="en-IN" sz="1600" b="1" dirty="0"/>
              <a:t>Can I create CDS views in my company system even we are not on HANA?</a:t>
            </a:r>
          </a:p>
          <a:p>
            <a:pPr lvl="1"/>
            <a:r>
              <a:rPr lang="en-IN" sz="1600" dirty="0"/>
              <a:t>Yes, Your SAP NetWeaver must be above NW 7.4 SP6</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b="1" dirty="0"/>
              <a:t>Is CDS concept only used to create views, or there can be another use case of CDS?</a:t>
            </a:r>
          </a:p>
          <a:p>
            <a:pPr lvl="1"/>
            <a:r>
              <a:rPr lang="en-IN" sz="1600" dirty="0"/>
              <a:t>We can define types using CDS.</a:t>
            </a:r>
          </a:p>
          <a:p>
            <a:pPr lvl="1"/>
            <a:endParaRPr lang="en-IN" sz="1600" dirty="0"/>
          </a:p>
          <a:p>
            <a:pPr marL="285750" indent="-285750">
              <a:buFont typeface="Arial" panose="020B0604020202020204" pitchFamily="34" charset="0"/>
              <a:buChar char="•"/>
            </a:pPr>
            <a:r>
              <a:rPr lang="en-IN" sz="1600" b="1" dirty="0"/>
              <a:t>Which layer do we create CDS view.</a:t>
            </a:r>
          </a:p>
          <a:p>
            <a:pPr lvl="1"/>
            <a:r>
              <a:rPr lang="en-IN" sz="1600" dirty="0"/>
              <a:t>Create them in ABAP layer, on activation a HANA view (runtime object) gets created in HDB</a:t>
            </a:r>
          </a:p>
          <a:p>
            <a:pPr lvl="1"/>
            <a:endParaRPr lang="en-IN" sz="1600" dirty="0"/>
          </a:p>
          <a:p>
            <a:pPr marL="285750" indent="-285750">
              <a:buFont typeface="Arial" panose="020B0604020202020204" pitchFamily="34" charset="0"/>
              <a:buChar char="•"/>
            </a:pPr>
            <a:r>
              <a:rPr lang="en-IN" sz="1600" b="1" dirty="0"/>
              <a:t>Which tool do we use to create CDS views, is SAPGUI used?</a:t>
            </a:r>
          </a:p>
          <a:p>
            <a:pPr lvl="1"/>
            <a:r>
              <a:rPr lang="en-IN" sz="1600" dirty="0"/>
              <a:t>ADT, GUI </a:t>
            </a:r>
            <a:r>
              <a:rPr lang="en-IN" sz="1600" b="1" dirty="0"/>
              <a:t>CANNOT</a:t>
            </a:r>
            <a:r>
              <a:rPr lang="en-IN" sz="1600" dirty="0"/>
              <a:t> be used.</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What is CDS and Some common Myths</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Tree>
    <p:extLst>
      <p:ext uri="{BB962C8B-B14F-4D97-AF65-F5344CB8AC3E}">
        <p14:creationId xmlns:p14="http://schemas.microsoft.com/office/powerpoint/2010/main" val="117023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17</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71988" y="722946"/>
            <a:ext cx="11806237" cy="4247317"/>
          </a:xfrm>
          <a:prstGeom prst="rect">
            <a:avLst/>
          </a:prstGeom>
          <a:noFill/>
        </p:spPr>
        <p:txBody>
          <a:bodyPr wrap="square" rtlCol="0">
            <a:spAutoFit/>
          </a:bodyPr>
          <a:lstStyle/>
          <a:p>
            <a:pPr marL="285750" indent="-285750">
              <a:buFont typeface="Arial" panose="020B0604020202020204" pitchFamily="34" charset="0"/>
              <a:buChar char="•"/>
            </a:pPr>
            <a:r>
              <a:rPr lang="en-IN" sz="1800" b="1" dirty="0"/>
              <a:t>Which is the minimum SAP NW version required to create CDS views, is it mandatory to use HDB?</a:t>
            </a:r>
          </a:p>
          <a:p>
            <a:pPr lvl="1"/>
            <a:r>
              <a:rPr lang="en-IN" sz="1800" dirty="0"/>
              <a:t>SAP NW 7.4SP6, HANA is not mandatory but for BEST performance you should use HANA</a:t>
            </a:r>
          </a:p>
          <a:p>
            <a:pPr lvl="1"/>
            <a:endParaRPr lang="en-IN" sz="1800" dirty="0"/>
          </a:p>
          <a:p>
            <a:pPr marL="285750" indent="-285750">
              <a:buFont typeface="Arial" panose="020B0604020202020204" pitchFamily="34" charset="0"/>
              <a:buChar char="•"/>
            </a:pPr>
            <a:r>
              <a:rPr lang="en-IN" sz="1800" b="1" dirty="0"/>
              <a:t>I heard about HANA CDS, how HANA CDS different from ABAP CDS?</a:t>
            </a:r>
          </a:p>
          <a:p>
            <a:pPr lvl="1"/>
            <a:r>
              <a:rPr lang="en-IN" sz="1800" dirty="0"/>
              <a:t>In this course, we only learn ABAP CDS. HANA CDS is used in Native HANA Dev.</a:t>
            </a:r>
          </a:p>
          <a:p>
            <a:pPr lvl="1"/>
            <a:r>
              <a:rPr lang="en-IN" sz="1800" dirty="0">
                <a:hlinkClick r:id="rId2"/>
              </a:rPr>
              <a:t>https://www.youtube.com/watch?v=rTsAg_OGh-A</a:t>
            </a:r>
            <a:endParaRPr lang="en-IN" sz="1800" dirty="0"/>
          </a:p>
          <a:p>
            <a:pPr lvl="1"/>
            <a:endParaRPr lang="en-IN" sz="1800" dirty="0"/>
          </a:p>
          <a:p>
            <a:pPr marL="285750" indent="-285750">
              <a:buFont typeface="Arial" panose="020B0604020202020204" pitchFamily="34" charset="0"/>
              <a:buChar char="•"/>
            </a:pPr>
            <a:r>
              <a:rPr lang="en-IN" sz="1800" b="1" dirty="0"/>
              <a:t>If you got to choose between CDS and AMDP?</a:t>
            </a:r>
          </a:p>
          <a:p>
            <a:pPr lvl="1"/>
            <a:r>
              <a:rPr lang="en-IN" sz="1800" dirty="0"/>
              <a:t>CDS is first preference. CDS works on database agnostic, client handling, complexity.</a:t>
            </a:r>
          </a:p>
          <a:p>
            <a:pPr lvl="1"/>
            <a:endParaRPr lang="en-IN" sz="1800" dirty="0"/>
          </a:p>
          <a:p>
            <a:pPr marL="285750" indent="-285750">
              <a:buFont typeface="Arial" panose="020B0604020202020204" pitchFamily="34" charset="0"/>
              <a:buChar char="•"/>
            </a:pPr>
            <a:r>
              <a:rPr lang="en-IN" sz="1800" b="1" dirty="0"/>
              <a:t>We already have 4 types of views in ABAP, Why should I learn CDS view now?</a:t>
            </a:r>
          </a:p>
          <a:p>
            <a:pPr lvl="1"/>
            <a:r>
              <a:rPr lang="en-IN" sz="1800" b="1" dirty="0"/>
              <a:t>Park</a:t>
            </a:r>
          </a:p>
          <a:p>
            <a:pPr lvl="1"/>
            <a:endParaRPr lang="en-IN" sz="1800" b="1" dirty="0"/>
          </a:p>
          <a:p>
            <a:pPr marL="285750" indent="-285750">
              <a:buFont typeface="Arial" panose="020B0604020202020204" pitchFamily="34" charset="0"/>
              <a:buChar char="•"/>
            </a:pPr>
            <a:r>
              <a:rPr lang="en-IN" sz="1800" b="1" dirty="0"/>
              <a:t>What is the actual Code to data paradigm object which is created in HANADB?</a:t>
            </a:r>
          </a:p>
          <a:p>
            <a:pPr lvl="1"/>
            <a:r>
              <a:rPr lang="en-IN" sz="1800" dirty="0"/>
              <a:t>A HANA view gets created in HDB which is the actual runtime object called when you run CDS.</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Some common Myths….</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Tree>
    <p:extLst>
      <p:ext uri="{BB962C8B-B14F-4D97-AF65-F5344CB8AC3E}">
        <p14:creationId xmlns:p14="http://schemas.microsoft.com/office/powerpoint/2010/main" val="4240605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18</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71988" y="722946"/>
            <a:ext cx="11806237" cy="4801314"/>
          </a:xfrm>
          <a:prstGeom prst="rect">
            <a:avLst/>
          </a:prstGeom>
          <a:noFill/>
        </p:spPr>
        <p:txBody>
          <a:bodyPr wrap="square" rtlCol="0">
            <a:spAutoFit/>
          </a:bodyPr>
          <a:lstStyle/>
          <a:p>
            <a:pPr marL="285750" indent="-285750">
              <a:buFont typeface="Arial" panose="020B0604020202020204" pitchFamily="34" charset="0"/>
              <a:buChar char="•"/>
            </a:pPr>
            <a:r>
              <a:rPr lang="en-IN" sz="1800" b="1" dirty="0"/>
              <a:t>I am from BW background, have no idea on ABAP, can I learn CDS views?</a:t>
            </a:r>
          </a:p>
          <a:p>
            <a:pPr lvl="1"/>
            <a:r>
              <a:rPr lang="en-IN" sz="1800" dirty="0"/>
              <a:t>Yes, You must learn because now a days companies moving from Bex to CDS views. No ABAP required.</a:t>
            </a:r>
          </a:p>
          <a:p>
            <a:pPr lvl="1"/>
            <a:endParaRPr lang="en-IN" sz="1800" dirty="0"/>
          </a:p>
          <a:p>
            <a:pPr marL="285750" indent="-285750">
              <a:buFont typeface="Arial" panose="020B0604020202020204" pitchFamily="34" charset="0"/>
              <a:buChar char="•"/>
            </a:pPr>
            <a:r>
              <a:rPr lang="en-IN" sz="1800" b="1" dirty="0"/>
              <a:t>Will CDS views only be created in S/4HANA systems?</a:t>
            </a:r>
          </a:p>
          <a:p>
            <a:pPr lvl="1"/>
            <a:r>
              <a:rPr lang="en-IN" sz="1800" dirty="0"/>
              <a:t>No, Any ABAP on HANA systems above NW7.4 SP6</a:t>
            </a:r>
          </a:p>
          <a:p>
            <a:pPr lvl="1"/>
            <a:endParaRPr lang="en-IN" sz="1800" dirty="0"/>
          </a:p>
          <a:p>
            <a:pPr marL="285750" indent="-285750">
              <a:buFont typeface="Arial" panose="020B0604020202020204" pitchFamily="34" charset="0"/>
              <a:buChar char="•"/>
            </a:pPr>
            <a:r>
              <a:rPr lang="en-IN" sz="1800" b="1" dirty="0"/>
              <a:t>How CDS views different from Calculation view you taught earlier?</a:t>
            </a:r>
          </a:p>
          <a:p>
            <a:pPr lvl="1"/>
            <a:r>
              <a:rPr lang="en-IN" sz="1800" dirty="0"/>
              <a:t>Calculation views are bottom-up approach cannot use this approach in S/4HANA. CDS views are top-down</a:t>
            </a:r>
          </a:p>
          <a:p>
            <a:pPr lvl="1"/>
            <a:endParaRPr lang="en-IN" sz="1800" dirty="0"/>
          </a:p>
          <a:p>
            <a:pPr marL="285750" indent="-285750">
              <a:buFont typeface="Arial" panose="020B0604020202020204" pitchFamily="34" charset="0"/>
              <a:buChar char="•"/>
            </a:pPr>
            <a:r>
              <a:rPr lang="en-IN" sz="1800" b="1" dirty="0"/>
              <a:t>What are the types of CDS views?</a:t>
            </a:r>
          </a:p>
          <a:p>
            <a:pPr lvl="1"/>
            <a:r>
              <a:rPr lang="en-IN" sz="1800" dirty="0"/>
              <a:t>Parameterized CDS views and Non-parameterized CDS views</a:t>
            </a:r>
          </a:p>
          <a:p>
            <a:pPr lvl="1"/>
            <a:endParaRPr lang="en-IN" sz="1800" dirty="0"/>
          </a:p>
          <a:p>
            <a:pPr marL="285750" indent="-285750">
              <a:buFont typeface="Arial" panose="020B0604020202020204" pitchFamily="34" charset="0"/>
              <a:buChar char="•"/>
            </a:pPr>
            <a:r>
              <a:rPr lang="en-IN" sz="1800" b="1" dirty="0"/>
              <a:t>Is it also possible to insert/update data using CDS views?</a:t>
            </a:r>
          </a:p>
          <a:p>
            <a:pPr lvl="1"/>
            <a:r>
              <a:rPr lang="en-IN" sz="1800" dirty="0"/>
              <a:t>No. If you combine CDS view concept with frameworks like BOPF or RAP</a:t>
            </a:r>
          </a:p>
          <a:p>
            <a:pPr lvl="1"/>
            <a:endParaRPr lang="en-IN" sz="1800" dirty="0"/>
          </a:p>
          <a:p>
            <a:pPr marL="285750" indent="-285750">
              <a:buFont typeface="Arial" panose="020B0604020202020204" pitchFamily="34" charset="0"/>
              <a:buChar char="•"/>
            </a:pPr>
            <a:r>
              <a:rPr lang="en-IN" sz="1800" b="1" dirty="0"/>
              <a:t>What is the best practice/gold standard to create CDS views?</a:t>
            </a:r>
          </a:p>
          <a:p>
            <a:r>
              <a:rPr lang="en-IN" sz="1800" dirty="0"/>
              <a:t>          VDM – Virtual data modelling – guidelines to build </a:t>
            </a:r>
            <a:r>
              <a:rPr lang="en-IN" sz="1800" dirty="0" err="1"/>
              <a:t>cds</a:t>
            </a:r>
            <a:r>
              <a:rPr lang="en-IN" sz="1800" dirty="0"/>
              <a:t> views in S/4HANA</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Some common Myths…</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Tree>
    <p:extLst>
      <p:ext uri="{BB962C8B-B14F-4D97-AF65-F5344CB8AC3E}">
        <p14:creationId xmlns:p14="http://schemas.microsoft.com/office/powerpoint/2010/main" val="3958188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19</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71988" y="722946"/>
            <a:ext cx="11806237" cy="3139321"/>
          </a:xfrm>
          <a:prstGeom prst="rect">
            <a:avLst/>
          </a:prstGeom>
          <a:noFill/>
        </p:spPr>
        <p:txBody>
          <a:bodyPr wrap="square" rtlCol="0">
            <a:spAutoFit/>
          </a:bodyPr>
          <a:lstStyle/>
          <a:p>
            <a:pPr marL="285750" indent="-285750">
              <a:buFont typeface="Arial" panose="020B0604020202020204" pitchFamily="34" charset="0"/>
              <a:buChar char="•"/>
            </a:pPr>
            <a:r>
              <a:rPr lang="en-US" sz="1800" b="1" dirty="0"/>
              <a:t>Are there standard CDS views delivered by SAP, can I see them?</a:t>
            </a:r>
          </a:p>
          <a:p>
            <a:pPr lvl="1"/>
            <a:r>
              <a:rPr lang="en-US" sz="1800" dirty="0"/>
              <a:t>Yes. </a:t>
            </a:r>
            <a:r>
              <a:rPr lang="en-US" sz="1800" dirty="0">
                <a:hlinkClick r:id="rId2"/>
              </a:rPr>
              <a:t>https://api.sap.com</a:t>
            </a:r>
            <a:endParaRPr lang="en-US" sz="1800" dirty="0"/>
          </a:p>
          <a:p>
            <a:pPr lvl="1"/>
            <a:endParaRPr lang="en-US" sz="1800" dirty="0"/>
          </a:p>
          <a:p>
            <a:pPr marL="285750" indent="-285750">
              <a:buFont typeface="Arial" panose="020B0604020202020204" pitchFamily="34" charset="0"/>
              <a:buChar char="•"/>
            </a:pPr>
            <a:r>
              <a:rPr lang="en-US" sz="1800" b="1" dirty="0"/>
              <a:t>Is it possible to extend standard SAP delivered CDS views?</a:t>
            </a:r>
          </a:p>
          <a:p>
            <a:pPr lvl="1"/>
            <a:r>
              <a:rPr lang="en-US" sz="1800" dirty="0"/>
              <a:t>Yes</a:t>
            </a:r>
          </a:p>
          <a:p>
            <a:pPr lvl="1"/>
            <a:endParaRPr lang="en-US" sz="1800" dirty="0"/>
          </a:p>
          <a:p>
            <a:pPr marL="285750" indent="-285750">
              <a:buFont typeface="Arial" panose="020B0604020202020204" pitchFamily="34" charset="0"/>
              <a:buChar char="•"/>
            </a:pPr>
            <a:r>
              <a:rPr lang="en-US" sz="1800" b="1" dirty="0"/>
              <a:t>Anubhav, recently my friend told me that CDS views are deprecated, is it true?</a:t>
            </a:r>
          </a:p>
          <a:p>
            <a:pPr lvl="1"/>
            <a:r>
              <a:rPr lang="en-US" sz="1800" dirty="0"/>
              <a:t>Yes, there is a new concept called CDS entity, which identically.</a:t>
            </a:r>
          </a:p>
          <a:p>
            <a:pPr lvl="1"/>
            <a:endParaRPr lang="en-US" sz="1800" dirty="0"/>
          </a:p>
          <a:p>
            <a:pPr marL="285750" indent="-285750">
              <a:buFont typeface="Arial" panose="020B0604020202020204" pitchFamily="34" charset="0"/>
              <a:buChar char="•"/>
            </a:pPr>
            <a:r>
              <a:rPr lang="en-US" sz="1800" b="1" dirty="0"/>
              <a:t>I worked in a project where we use something called VDM?</a:t>
            </a:r>
          </a:p>
          <a:p>
            <a:r>
              <a:rPr lang="en-IN" sz="1800" dirty="0"/>
              <a:t>          It is a best practice to create CDS views.</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Some common Myths..</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Tree>
    <p:extLst>
      <p:ext uri="{BB962C8B-B14F-4D97-AF65-F5344CB8AC3E}">
        <p14:creationId xmlns:p14="http://schemas.microsoft.com/office/powerpoint/2010/main" val="118855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rporate Finance – Investments and Financing – Finance In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8" y="0"/>
            <a:ext cx="12215093" cy="6858000"/>
          </a:xfrm>
          <a:prstGeom prst="rect">
            <a:avLst/>
          </a:prstGeom>
          <a:noFill/>
          <a:extLst>
            <a:ext uri="{909E8E84-426E-40DD-AFC4-6F175D3DCCD1}">
              <a14:hiddenFill xmlns:a14="http://schemas.microsoft.com/office/drawing/2010/main">
                <a:solidFill>
                  <a:srgbClr val="FFFFFF"/>
                </a:solidFill>
              </a14:hiddenFill>
            </a:ext>
          </a:extLst>
        </p:spPr>
      </p:pic>
      <p:sp>
        <p:nvSpPr>
          <p:cNvPr id="117" name="Rectangle 116"/>
          <p:cNvSpPr/>
          <p:nvPr/>
        </p:nvSpPr>
        <p:spPr>
          <a:xfrm>
            <a:off x="-26267" y="2780928"/>
            <a:ext cx="12215092" cy="151216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TextBox 73">
            <a:extLst>
              <a:ext uri="{FF2B5EF4-FFF2-40B4-BE49-F238E27FC236}">
                <a16:creationId xmlns:a16="http://schemas.microsoft.com/office/drawing/2014/main" id="{CC39E87A-2CAF-CD41-98DC-4526D06794F9}"/>
              </a:ext>
            </a:extLst>
          </p:cNvPr>
          <p:cNvSpPr txBox="1"/>
          <p:nvPr/>
        </p:nvSpPr>
        <p:spPr>
          <a:xfrm>
            <a:off x="301534" y="2921168"/>
            <a:ext cx="5294060" cy="1015663"/>
          </a:xfrm>
          <a:prstGeom prst="rect">
            <a:avLst/>
          </a:prstGeom>
          <a:noFill/>
          <a:ln>
            <a:noFill/>
          </a:ln>
        </p:spPr>
        <p:txBody>
          <a:bodyPr wrap="square" rtlCol="0">
            <a:spAutoFit/>
          </a:bodyPr>
          <a:lstStyle/>
          <a:p>
            <a:pPr lvl="0" defTabSz="914217"/>
            <a:r>
              <a:rPr lang="en-US" sz="60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77" name="Rectangle 4">
            <a:extLst>
              <a:ext uri="{FF2B5EF4-FFF2-40B4-BE49-F238E27FC236}">
                <a16:creationId xmlns:a16="http://schemas.microsoft.com/office/drawing/2014/main" id="{8D153262-0D22-EE4B-8422-E83531E442C3}"/>
              </a:ext>
            </a:extLst>
          </p:cNvPr>
          <p:cNvSpPr/>
          <p:nvPr/>
        </p:nvSpPr>
        <p:spPr>
          <a:xfrm flipH="1">
            <a:off x="-10623"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78" name="Picture 77">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13831179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20</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71988" y="722946"/>
            <a:ext cx="11806237" cy="3139321"/>
          </a:xfrm>
          <a:prstGeom prst="rect">
            <a:avLst/>
          </a:prstGeom>
          <a:noFill/>
        </p:spPr>
        <p:txBody>
          <a:bodyPr wrap="square" rtlCol="0">
            <a:spAutoFit/>
          </a:bodyPr>
          <a:lstStyle/>
          <a:p>
            <a:pPr marL="285750" indent="-285750">
              <a:buFont typeface="Arial" panose="020B0604020202020204" pitchFamily="34" charset="0"/>
              <a:buChar char="•"/>
            </a:pPr>
            <a:r>
              <a:rPr lang="en-US" sz="1800" b="1" dirty="0"/>
              <a:t>Can I integrate SQL Script also using CDS?</a:t>
            </a:r>
          </a:p>
          <a:p>
            <a:pPr lvl="1"/>
            <a:r>
              <a:rPr lang="en-US" sz="1800" dirty="0"/>
              <a:t>Yes, there is a advance concept called CDS table function starting NW 7.5</a:t>
            </a:r>
          </a:p>
          <a:p>
            <a:pPr lvl="1"/>
            <a:endParaRPr lang="en-US" sz="1800" dirty="0"/>
          </a:p>
          <a:p>
            <a:pPr marL="285750" indent="-285750">
              <a:buFont typeface="Arial" panose="020B0604020202020204" pitchFamily="34" charset="0"/>
              <a:buChar char="•"/>
            </a:pPr>
            <a:r>
              <a:rPr lang="en-US" sz="1800" b="1" dirty="0"/>
              <a:t>Can I also secure my data coming out of CDS view with some kind of Authorization/Role?</a:t>
            </a:r>
          </a:p>
          <a:p>
            <a:pPr lvl="1"/>
            <a:r>
              <a:rPr lang="en-US" sz="1800" dirty="0"/>
              <a:t>Yes</a:t>
            </a:r>
          </a:p>
          <a:p>
            <a:pPr lvl="1"/>
            <a:endParaRPr lang="en-US" sz="1800" dirty="0"/>
          </a:p>
          <a:p>
            <a:pPr marL="285750" indent="-285750">
              <a:buFont typeface="Arial" panose="020B0604020202020204" pitchFamily="34" charset="0"/>
              <a:buChar char="•"/>
            </a:pPr>
            <a:r>
              <a:rPr lang="en-IN" sz="1800" b="1" dirty="0"/>
              <a:t>I tried hard to learn CDS from google, but rather learning I got more confused?</a:t>
            </a:r>
          </a:p>
          <a:p>
            <a:pPr lvl="1"/>
            <a:r>
              <a:rPr lang="en-IN" sz="1800" dirty="0"/>
              <a:t>Park</a:t>
            </a:r>
          </a:p>
          <a:p>
            <a:pPr lvl="1"/>
            <a:endParaRPr lang="en-IN" sz="1800" dirty="0"/>
          </a:p>
          <a:p>
            <a:pPr marL="285750" indent="-285750">
              <a:buFont typeface="Arial" panose="020B0604020202020204" pitchFamily="34" charset="0"/>
              <a:buChar char="•"/>
            </a:pPr>
            <a:r>
              <a:rPr lang="en-IN" sz="1800" b="1" dirty="0"/>
              <a:t>What is metadata extension in CDS?</a:t>
            </a:r>
          </a:p>
          <a:p>
            <a:pPr lvl="1"/>
            <a:r>
              <a:rPr lang="en-IN" sz="1800" dirty="0"/>
              <a:t>Park</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Some common Myths…</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Tree>
    <p:extLst>
      <p:ext uri="{BB962C8B-B14F-4D97-AF65-F5344CB8AC3E}">
        <p14:creationId xmlns:p14="http://schemas.microsoft.com/office/powerpoint/2010/main" val="4123766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BB66AF9-4F5A-B046-5688-9EC46380C00B}"/>
              </a:ext>
            </a:extLst>
          </p:cNvPr>
          <p:cNvGrpSpPr/>
          <p:nvPr/>
        </p:nvGrpSpPr>
        <p:grpSpPr>
          <a:xfrm>
            <a:off x="1760523" y="1096041"/>
            <a:ext cx="6827760" cy="2007720"/>
            <a:chOff x="1760523" y="1096041"/>
            <a:chExt cx="6827760" cy="200772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AF22975-B3D8-FC42-1071-D3643B22FE3A}"/>
                    </a:ext>
                  </a:extLst>
                </p14:cNvPr>
                <p14:cNvContentPartPr/>
                <p14:nvPr/>
              </p14:nvContentPartPr>
              <p14:xfrm>
                <a:off x="2809203" y="1096041"/>
                <a:ext cx="5779080" cy="2007720"/>
              </p14:xfrm>
            </p:contentPart>
          </mc:Choice>
          <mc:Fallback>
            <p:pic>
              <p:nvPicPr>
                <p:cNvPr id="4" name="Ink 3">
                  <a:extLst>
                    <a:ext uri="{FF2B5EF4-FFF2-40B4-BE49-F238E27FC236}">
                      <a16:creationId xmlns:a16="http://schemas.microsoft.com/office/drawing/2014/main" id="{8AF22975-B3D8-FC42-1071-D3643B22FE3A}"/>
                    </a:ext>
                  </a:extLst>
                </p:cNvPr>
                <p:cNvPicPr/>
                <p:nvPr/>
              </p:nvPicPr>
              <p:blipFill>
                <a:blip r:embed="rId3"/>
                <a:stretch>
                  <a:fillRect/>
                </a:stretch>
              </p:blipFill>
              <p:spPr>
                <a:xfrm>
                  <a:off x="2791563" y="1078041"/>
                  <a:ext cx="5814720" cy="2043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C76EBDC-052A-D60F-4C4E-D68DBAAD1EFC}"/>
                    </a:ext>
                  </a:extLst>
                </p14:cNvPr>
                <p14:cNvContentPartPr/>
                <p14:nvPr/>
              </p14:nvContentPartPr>
              <p14:xfrm>
                <a:off x="1760523" y="2063721"/>
                <a:ext cx="168120" cy="312840"/>
              </p14:xfrm>
            </p:contentPart>
          </mc:Choice>
          <mc:Fallback>
            <p:pic>
              <p:nvPicPr>
                <p:cNvPr id="5" name="Ink 4">
                  <a:extLst>
                    <a:ext uri="{FF2B5EF4-FFF2-40B4-BE49-F238E27FC236}">
                      <a16:creationId xmlns:a16="http://schemas.microsoft.com/office/drawing/2014/main" id="{CC76EBDC-052A-D60F-4C4E-D68DBAAD1EFC}"/>
                    </a:ext>
                  </a:extLst>
                </p:cNvPr>
                <p:cNvPicPr/>
                <p:nvPr/>
              </p:nvPicPr>
              <p:blipFill>
                <a:blip r:embed="rId5"/>
                <a:stretch>
                  <a:fillRect/>
                </a:stretch>
              </p:blipFill>
              <p:spPr>
                <a:xfrm>
                  <a:off x="1742523" y="2045721"/>
                  <a:ext cx="20376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ED8F942-5A76-5542-FFB4-B6D204ABC1EA}"/>
                    </a:ext>
                  </a:extLst>
                </p14:cNvPr>
                <p14:cNvContentPartPr/>
                <p14:nvPr/>
              </p14:nvContentPartPr>
              <p14:xfrm>
                <a:off x="1775643" y="2218521"/>
                <a:ext cx="115560" cy="45360"/>
              </p14:xfrm>
            </p:contentPart>
          </mc:Choice>
          <mc:Fallback>
            <p:pic>
              <p:nvPicPr>
                <p:cNvPr id="6" name="Ink 5">
                  <a:extLst>
                    <a:ext uri="{FF2B5EF4-FFF2-40B4-BE49-F238E27FC236}">
                      <a16:creationId xmlns:a16="http://schemas.microsoft.com/office/drawing/2014/main" id="{6ED8F942-5A76-5542-FFB4-B6D204ABC1EA}"/>
                    </a:ext>
                  </a:extLst>
                </p:cNvPr>
                <p:cNvPicPr/>
                <p:nvPr/>
              </p:nvPicPr>
              <p:blipFill>
                <a:blip r:embed="rId7"/>
                <a:stretch>
                  <a:fillRect/>
                </a:stretch>
              </p:blipFill>
              <p:spPr>
                <a:xfrm>
                  <a:off x="1757643" y="2200881"/>
                  <a:ext cx="15120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07B34164-8DDB-11DA-1643-9C4A8A46A5B1}"/>
                    </a:ext>
                  </a:extLst>
                </p14:cNvPr>
                <p14:cNvContentPartPr/>
                <p14:nvPr/>
              </p14:nvContentPartPr>
              <p14:xfrm>
                <a:off x="2009643" y="2051121"/>
                <a:ext cx="194400" cy="322200"/>
              </p14:xfrm>
            </p:contentPart>
          </mc:Choice>
          <mc:Fallback>
            <p:pic>
              <p:nvPicPr>
                <p:cNvPr id="7" name="Ink 6">
                  <a:extLst>
                    <a:ext uri="{FF2B5EF4-FFF2-40B4-BE49-F238E27FC236}">
                      <a16:creationId xmlns:a16="http://schemas.microsoft.com/office/drawing/2014/main" id="{07B34164-8DDB-11DA-1643-9C4A8A46A5B1}"/>
                    </a:ext>
                  </a:extLst>
                </p:cNvPr>
                <p:cNvPicPr/>
                <p:nvPr/>
              </p:nvPicPr>
              <p:blipFill>
                <a:blip r:embed="rId9"/>
                <a:stretch>
                  <a:fillRect/>
                </a:stretch>
              </p:blipFill>
              <p:spPr>
                <a:xfrm>
                  <a:off x="1992003" y="2033121"/>
                  <a:ext cx="230040" cy="357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48" name="Ink 147">
                <a:extLst>
                  <a:ext uri="{FF2B5EF4-FFF2-40B4-BE49-F238E27FC236}">
                    <a16:creationId xmlns:a16="http://schemas.microsoft.com/office/drawing/2014/main" id="{6C5D8EF1-22E2-28FB-EEBA-6FF11404ABF2}"/>
                  </a:ext>
                </a:extLst>
              </p14:cNvPr>
              <p14:cNvContentPartPr/>
              <p14:nvPr/>
            </p14:nvContentPartPr>
            <p14:xfrm>
              <a:off x="4672203" y="1147161"/>
              <a:ext cx="798840" cy="865800"/>
            </p14:xfrm>
          </p:contentPart>
        </mc:Choice>
        <mc:Fallback>
          <p:pic>
            <p:nvPicPr>
              <p:cNvPr id="148" name="Ink 147">
                <a:extLst>
                  <a:ext uri="{FF2B5EF4-FFF2-40B4-BE49-F238E27FC236}">
                    <a16:creationId xmlns:a16="http://schemas.microsoft.com/office/drawing/2014/main" id="{6C5D8EF1-22E2-28FB-EEBA-6FF11404ABF2}"/>
                  </a:ext>
                </a:extLst>
              </p:cNvPr>
              <p:cNvPicPr/>
              <p:nvPr/>
            </p:nvPicPr>
            <p:blipFill>
              <a:blip r:embed="rId11"/>
              <a:stretch>
                <a:fillRect/>
              </a:stretch>
            </p:blipFill>
            <p:spPr>
              <a:xfrm>
                <a:off x="4654563" y="1129521"/>
                <a:ext cx="834480" cy="901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0" name="Ink 149">
                <a:extLst>
                  <a:ext uri="{FF2B5EF4-FFF2-40B4-BE49-F238E27FC236}">
                    <a16:creationId xmlns:a16="http://schemas.microsoft.com/office/drawing/2014/main" id="{048FD9B7-30F3-9AAC-A577-CAF25D080AF0}"/>
                  </a:ext>
                </a:extLst>
              </p14:cNvPr>
              <p14:cNvContentPartPr/>
              <p14:nvPr/>
            </p14:nvContentPartPr>
            <p14:xfrm>
              <a:off x="2930883" y="4882521"/>
              <a:ext cx="1166040" cy="1086120"/>
            </p14:xfrm>
          </p:contentPart>
        </mc:Choice>
        <mc:Fallback>
          <p:pic>
            <p:nvPicPr>
              <p:cNvPr id="150" name="Ink 149">
                <a:extLst>
                  <a:ext uri="{FF2B5EF4-FFF2-40B4-BE49-F238E27FC236}">
                    <a16:creationId xmlns:a16="http://schemas.microsoft.com/office/drawing/2014/main" id="{048FD9B7-30F3-9AAC-A577-CAF25D080AF0}"/>
                  </a:ext>
                </a:extLst>
              </p:cNvPr>
              <p:cNvPicPr/>
              <p:nvPr/>
            </p:nvPicPr>
            <p:blipFill>
              <a:blip r:embed="rId13"/>
              <a:stretch>
                <a:fillRect/>
              </a:stretch>
            </p:blipFill>
            <p:spPr>
              <a:xfrm>
                <a:off x="2913243" y="4864521"/>
                <a:ext cx="1201680" cy="1121760"/>
              </a:xfrm>
              <a:prstGeom prst="rect">
                <a:avLst/>
              </a:prstGeom>
            </p:spPr>
          </p:pic>
        </mc:Fallback>
      </mc:AlternateContent>
      <p:grpSp>
        <p:nvGrpSpPr>
          <p:cNvPr id="210" name="Group 209">
            <a:extLst>
              <a:ext uri="{FF2B5EF4-FFF2-40B4-BE49-F238E27FC236}">
                <a16:creationId xmlns:a16="http://schemas.microsoft.com/office/drawing/2014/main" id="{3991389C-5996-27FE-724C-FFD8110B7B53}"/>
              </a:ext>
            </a:extLst>
          </p:cNvPr>
          <p:cNvGrpSpPr/>
          <p:nvPr/>
        </p:nvGrpSpPr>
        <p:grpSpPr>
          <a:xfrm>
            <a:off x="2804883" y="272361"/>
            <a:ext cx="9356760" cy="5727240"/>
            <a:chOff x="2804883" y="272361"/>
            <a:chExt cx="9356760" cy="5727240"/>
          </a:xfrm>
        </p:grpSpPr>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7C3486F2-50D3-D7B8-E1CA-21E6C3210696}"/>
                    </a:ext>
                  </a:extLst>
                </p14:cNvPr>
                <p14:cNvContentPartPr/>
                <p14:nvPr/>
              </p14:nvContentPartPr>
              <p14:xfrm>
                <a:off x="9045843" y="1984161"/>
                <a:ext cx="57240" cy="450720"/>
              </p14:xfrm>
            </p:contentPart>
          </mc:Choice>
          <mc:Fallback>
            <p:pic>
              <p:nvPicPr>
                <p:cNvPr id="10" name="Ink 9">
                  <a:extLst>
                    <a:ext uri="{FF2B5EF4-FFF2-40B4-BE49-F238E27FC236}">
                      <a16:creationId xmlns:a16="http://schemas.microsoft.com/office/drawing/2014/main" id="{7C3486F2-50D3-D7B8-E1CA-21E6C3210696}"/>
                    </a:ext>
                  </a:extLst>
                </p:cNvPr>
                <p:cNvPicPr/>
                <p:nvPr/>
              </p:nvPicPr>
              <p:blipFill>
                <a:blip r:embed="rId15"/>
                <a:stretch>
                  <a:fillRect/>
                </a:stretch>
              </p:blipFill>
              <p:spPr>
                <a:xfrm>
                  <a:off x="9028203" y="1966161"/>
                  <a:ext cx="9288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C025FB0A-C2D6-CFFD-0F1C-9C6D0E36ED95}"/>
                    </a:ext>
                  </a:extLst>
                </p14:cNvPr>
                <p14:cNvContentPartPr/>
                <p14:nvPr/>
              </p14:nvContentPartPr>
              <p14:xfrm>
                <a:off x="8996523" y="2412201"/>
                <a:ext cx="1258200" cy="64080"/>
              </p14:xfrm>
            </p:contentPart>
          </mc:Choice>
          <mc:Fallback>
            <p:pic>
              <p:nvPicPr>
                <p:cNvPr id="11" name="Ink 10">
                  <a:extLst>
                    <a:ext uri="{FF2B5EF4-FFF2-40B4-BE49-F238E27FC236}">
                      <a16:creationId xmlns:a16="http://schemas.microsoft.com/office/drawing/2014/main" id="{C025FB0A-C2D6-CFFD-0F1C-9C6D0E36ED95}"/>
                    </a:ext>
                  </a:extLst>
                </p:cNvPr>
                <p:cNvPicPr/>
                <p:nvPr/>
              </p:nvPicPr>
              <p:blipFill>
                <a:blip r:embed="rId17"/>
                <a:stretch>
                  <a:fillRect/>
                </a:stretch>
              </p:blipFill>
              <p:spPr>
                <a:xfrm>
                  <a:off x="8978523" y="2394561"/>
                  <a:ext cx="129384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93039E14-4CBE-1B20-B554-DB0DE64F60ED}"/>
                    </a:ext>
                  </a:extLst>
                </p14:cNvPr>
                <p14:cNvContentPartPr/>
                <p14:nvPr/>
              </p14:nvContentPartPr>
              <p14:xfrm>
                <a:off x="8985723" y="1934481"/>
                <a:ext cx="1200600" cy="87480"/>
              </p14:xfrm>
            </p:contentPart>
          </mc:Choice>
          <mc:Fallback>
            <p:pic>
              <p:nvPicPr>
                <p:cNvPr id="12" name="Ink 11">
                  <a:extLst>
                    <a:ext uri="{FF2B5EF4-FFF2-40B4-BE49-F238E27FC236}">
                      <a16:creationId xmlns:a16="http://schemas.microsoft.com/office/drawing/2014/main" id="{93039E14-4CBE-1B20-B554-DB0DE64F60ED}"/>
                    </a:ext>
                  </a:extLst>
                </p:cNvPr>
                <p:cNvPicPr/>
                <p:nvPr/>
              </p:nvPicPr>
              <p:blipFill>
                <a:blip r:embed="rId19"/>
                <a:stretch>
                  <a:fillRect/>
                </a:stretch>
              </p:blipFill>
              <p:spPr>
                <a:xfrm>
                  <a:off x="8968083" y="1916841"/>
                  <a:ext cx="123624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A9F830E9-F15D-8512-4683-037C4E868333}"/>
                    </a:ext>
                  </a:extLst>
                </p14:cNvPr>
                <p14:cNvContentPartPr/>
                <p14:nvPr/>
              </p14:nvContentPartPr>
              <p14:xfrm>
                <a:off x="10076163" y="1945281"/>
                <a:ext cx="74880" cy="586440"/>
              </p14:xfrm>
            </p:contentPart>
          </mc:Choice>
          <mc:Fallback>
            <p:pic>
              <p:nvPicPr>
                <p:cNvPr id="13" name="Ink 12">
                  <a:extLst>
                    <a:ext uri="{FF2B5EF4-FFF2-40B4-BE49-F238E27FC236}">
                      <a16:creationId xmlns:a16="http://schemas.microsoft.com/office/drawing/2014/main" id="{A9F830E9-F15D-8512-4683-037C4E868333}"/>
                    </a:ext>
                  </a:extLst>
                </p:cNvPr>
                <p:cNvPicPr/>
                <p:nvPr/>
              </p:nvPicPr>
              <p:blipFill>
                <a:blip r:embed="rId21"/>
                <a:stretch>
                  <a:fillRect/>
                </a:stretch>
              </p:blipFill>
              <p:spPr>
                <a:xfrm>
                  <a:off x="10058163" y="1927281"/>
                  <a:ext cx="110520" cy="622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170C2383-AC76-48D7-C3D3-6109ECE37EA5}"/>
                    </a:ext>
                  </a:extLst>
                </p14:cNvPr>
                <p14:cNvContentPartPr/>
                <p14:nvPr/>
              </p14:nvContentPartPr>
              <p14:xfrm>
                <a:off x="9361203" y="2464761"/>
                <a:ext cx="338400" cy="262440"/>
              </p14:xfrm>
            </p:contentPart>
          </mc:Choice>
          <mc:Fallback>
            <p:pic>
              <p:nvPicPr>
                <p:cNvPr id="14" name="Ink 13">
                  <a:extLst>
                    <a:ext uri="{FF2B5EF4-FFF2-40B4-BE49-F238E27FC236}">
                      <a16:creationId xmlns:a16="http://schemas.microsoft.com/office/drawing/2014/main" id="{170C2383-AC76-48D7-C3D3-6109ECE37EA5}"/>
                    </a:ext>
                  </a:extLst>
                </p:cNvPr>
                <p:cNvPicPr/>
                <p:nvPr/>
              </p:nvPicPr>
              <p:blipFill>
                <a:blip r:embed="rId23"/>
                <a:stretch>
                  <a:fillRect/>
                </a:stretch>
              </p:blipFill>
              <p:spPr>
                <a:xfrm>
                  <a:off x="9343563" y="2447121"/>
                  <a:ext cx="37404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DEB40CDE-A3C8-E8A4-418C-002C5E4DABAA}"/>
                    </a:ext>
                  </a:extLst>
                </p14:cNvPr>
                <p14:cNvContentPartPr/>
                <p14:nvPr/>
              </p14:nvContentPartPr>
              <p14:xfrm>
                <a:off x="2804883" y="4469601"/>
                <a:ext cx="5965920" cy="1262160"/>
              </p14:xfrm>
            </p:contentPart>
          </mc:Choice>
          <mc:Fallback>
            <p:pic>
              <p:nvPicPr>
                <p:cNvPr id="15" name="Ink 14">
                  <a:extLst>
                    <a:ext uri="{FF2B5EF4-FFF2-40B4-BE49-F238E27FC236}">
                      <a16:creationId xmlns:a16="http://schemas.microsoft.com/office/drawing/2014/main" id="{DEB40CDE-A3C8-E8A4-418C-002C5E4DABAA}"/>
                    </a:ext>
                  </a:extLst>
                </p:cNvPr>
                <p:cNvPicPr/>
                <p:nvPr/>
              </p:nvPicPr>
              <p:blipFill>
                <a:blip r:embed="rId25"/>
                <a:stretch>
                  <a:fillRect/>
                </a:stretch>
              </p:blipFill>
              <p:spPr>
                <a:xfrm>
                  <a:off x="2787243" y="4451961"/>
                  <a:ext cx="6001560" cy="1297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149C2251-2882-D362-FB25-6249A254F545}"/>
                    </a:ext>
                  </a:extLst>
                </p14:cNvPr>
                <p14:cNvContentPartPr/>
                <p14:nvPr/>
              </p14:nvContentPartPr>
              <p14:xfrm>
                <a:off x="9289563" y="4754721"/>
                <a:ext cx="1135440" cy="763920"/>
              </p14:xfrm>
            </p:contentPart>
          </mc:Choice>
          <mc:Fallback>
            <p:pic>
              <p:nvPicPr>
                <p:cNvPr id="16" name="Ink 15">
                  <a:extLst>
                    <a:ext uri="{FF2B5EF4-FFF2-40B4-BE49-F238E27FC236}">
                      <a16:creationId xmlns:a16="http://schemas.microsoft.com/office/drawing/2014/main" id="{149C2251-2882-D362-FB25-6249A254F545}"/>
                    </a:ext>
                  </a:extLst>
                </p:cNvPr>
                <p:cNvPicPr/>
                <p:nvPr/>
              </p:nvPicPr>
              <p:blipFill>
                <a:blip r:embed="rId27"/>
                <a:stretch>
                  <a:fillRect/>
                </a:stretch>
              </p:blipFill>
              <p:spPr>
                <a:xfrm>
                  <a:off x="9271563" y="4737081"/>
                  <a:ext cx="1171080" cy="799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36E6E4DB-3321-676E-1F21-4682C146C709}"/>
                    </a:ext>
                  </a:extLst>
                </p14:cNvPr>
                <p14:cNvContentPartPr/>
                <p14:nvPr/>
              </p14:nvContentPartPr>
              <p14:xfrm>
                <a:off x="9613923" y="5421801"/>
                <a:ext cx="329040" cy="254880"/>
              </p14:xfrm>
            </p:contentPart>
          </mc:Choice>
          <mc:Fallback>
            <p:pic>
              <p:nvPicPr>
                <p:cNvPr id="17" name="Ink 16">
                  <a:extLst>
                    <a:ext uri="{FF2B5EF4-FFF2-40B4-BE49-F238E27FC236}">
                      <a16:creationId xmlns:a16="http://schemas.microsoft.com/office/drawing/2014/main" id="{36E6E4DB-3321-676E-1F21-4682C146C709}"/>
                    </a:ext>
                  </a:extLst>
                </p:cNvPr>
                <p:cNvPicPr/>
                <p:nvPr/>
              </p:nvPicPr>
              <p:blipFill>
                <a:blip r:embed="rId29"/>
                <a:stretch>
                  <a:fillRect/>
                </a:stretch>
              </p:blipFill>
              <p:spPr>
                <a:xfrm>
                  <a:off x="9595923" y="5403801"/>
                  <a:ext cx="36468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7053F2F2-ABF5-9860-8911-BDB1B41DB230}"/>
                    </a:ext>
                  </a:extLst>
                </p14:cNvPr>
                <p14:cNvContentPartPr/>
                <p14:nvPr/>
              </p14:nvContentPartPr>
              <p14:xfrm>
                <a:off x="9157803" y="2763201"/>
                <a:ext cx="349200" cy="2149200"/>
              </p14:xfrm>
            </p:contentPart>
          </mc:Choice>
          <mc:Fallback>
            <p:pic>
              <p:nvPicPr>
                <p:cNvPr id="20" name="Ink 19">
                  <a:extLst>
                    <a:ext uri="{FF2B5EF4-FFF2-40B4-BE49-F238E27FC236}">
                      <a16:creationId xmlns:a16="http://schemas.microsoft.com/office/drawing/2014/main" id="{7053F2F2-ABF5-9860-8911-BDB1B41DB230}"/>
                    </a:ext>
                  </a:extLst>
                </p:cNvPr>
                <p:cNvPicPr/>
                <p:nvPr/>
              </p:nvPicPr>
              <p:blipFill>
                <a:blip r:embed="rId31"/>
                <a:stretch>
                  <a:fillRect/>
                </a:stretch>
              </p:blipFill>
              <p:spPr>
                <a:xfrm>
                  <a:off x="9140163" y="2745561"/>
                  <a:ext cx="384840" cy="2184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37A9AA8E-D987-1795-3C04-B9ADCDD61BEC}"/>
                    </a:ext>
                  </a:extLst>
                </p14:cNvPr>
                <p14:cNvContentPartPr/>
                <p14:nvPr/>
              </p14:nvContentPartPr>
              <p14:xfrm>
                <a:off x="9282363" y="2762121"/>
                <a:ext cx="305280" cy="1911960"/>
              </p14:xfrm>
            </p:contentPart>
          </mc:Choice>
          <mc:Fallback>
            <p:pic>
              <p:nvPicPr>
                <p:cNvPr id="21" name="Ink 20">
                  <a:extLst>
                    <a:ext uri="{FF2B5EF4-FFF2-40B4-BE49-F238E27FC236}">
                      <a16:creationId xmlns:a16="http://schemas.microsoft.com/office/drawing/2014/main" id="{37A9AA8E-D987-1795-3C04-B9ADCDD61BEC}"/>
                    </a:ext>
                  </a:extLst>
                </p:cNvPr>
                <p:cNvPicPr/>
                <p:nvPr/>
              </p:nvPicPr>
              <p:blipFill>
                <a:blip r:embed="rId33"/>
                <a:stretch>
                  <a:fillRect/>
                </a:stretch>
              </p:blipFill>
              <p:spPr>
                <a:xfrm>
                  <a:off x="9264363" y="2744121"/>
                  <a:ext cx="340920" cy="1947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4C54EE8F-312E-88F3-CAF2-F2E64BCA15AC}"/>
                    </a:ext>
                  </a:extLst>
                </p14:cNvPr>
                <p14:cNvContentPartPr/>
                <p14:nvPr/>
              </p14:nvContentPartPr>
              <p14:xfrm>
                <a:off x="9571803" y="3935721"/>
                <a:ext cx="183600" cy="247320"/>
              </p14:xfrm>
            </p:contentPart>
          </mc:Choice>
          <mc:Fallback>
            <p:pic>
              <p:nvPicPr>
                <p:cNvPr id="22" name="Ink 21">
                  <a:extLst>
                    <a:ext uri="{FF2B5EF4-FFF2-40B4-BE49-F238E27FC236}">
                      <a16:creationId xmlns:a16="http://schemas.microsoft.com/office/drawing/2014/main" id="{4C54EE8F-312E-88F3-CAF2-F2E64BCA15AC}"/>
                    </a:ext>
                  </a:extLst>
                </p:cNvPr>
                <p:cNvPicPr/>
                <p:nvPr/>
              </p:nvPicPr>
              <p:blipFill>
                <a:blip r:embed="rId35"/>
                <a:stretch>
                  <a:fillRect/>
                </a:stretch>
              </p:blipFill>
              <p:spPr>
                <a:xfrm>
                  <a:off x="9554163" y="3917721"/>
                  <a:ext cx="21924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67BCB278-BD32-6F11-571A-3E23E7785A8F}"/>
                    </a:ext>
                  </a:extLst>
                </p14:cNvPr>
                <p14:cNvContentPartPr/>
                <p14:nvPr/>
              </p14:nvContentPartPr>
              <p14:xfrm>
                <a:off x="9786723" y="3901881"/>
                <a:ext cx="145440" cy="226080"/>
              </p14:xfrm>
            </p:contentPart>
          </mc:Choice>
          <mc:Fallback>
            <p:pic>
              <p:nvPicPr>
                <p:cNvPr id="23" name="Ink 22">
                  <a:extLst>
                    <a:ext uri="{FF2B5EF4-FFF2-40B4-BE49-F238E27FC236}">
                      <a16:creationId xmlns:a16="http://schemas.microsoft.com/office/drawing/2014/main" id="{67BCB278-BD32-6F11-571A-3E23E7785A8F}"/>
                    </a:ext>
                  </a:extLst>
                </p:cNvPr>
                <p:cNvPicPr/>
                <p:nvPr/>
              </p:nvPicPr>
              <p:blipFill>
                <a:blip r:embed="rId37"/>
                <a:stretch>
                  <a:fillRect/>
                </a:stretch>
              </p:blipFill>
              <p:spPr>
                <a:xfrm>
                  <a:off x="9768723" y="3883881"/>
                  <a:ext cx="1810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978DDDFB-C8DA-51B8-B7A7-5DB2DD101AE1}"/>
                    </a:ext>
                  </a:extLst>
                </p14:cNvPr>
                <p14:cNvContentPartPr/>
                <p14:nvPr/>
              </p14:nvContentPartPr>
              <p14:xfrm>
                <a:off x="9810843" y="3994401"/>
                <a:ext cx="156960" cy="71280"/>
              </p14:xfrm>
            </p:contentPart>
          </mc:Choice>
          <mc:Fallback>
            <p:pic>
              <p:nvPicPr>
                <p:cNvPr id="24" name="Ink 23">
                  <a:extLst>
                    <a:ext uri="{FF2B5EF4-FFF2-40B4-BE49-F238E27FC236}">
                      <a16:creationId xmlns:a16="http://schemas.microsoft.com/office/drawing/2014/main" id="{978DDDFB-C8DA-51B8-B7A7-5DB2DD101AE1}"/>
                    </a:ext>
                  </a:extLst>
                </p:cNvPr>
                <p:cNvPicPr/>
                <p:nvPr/>
              </p:nvPicPr>
              <p:blipFill>
                <a:blip r:embed="rId39"/>
                <a:stretch>
                  <a:fillRect/>
                </a:stretch>
              </p:blipFill>
              <p:spPr>
                <a:xfrm>
                  <a:off x="9792843" y="3976761"/>
                  <a:ext cx="19260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0A97F94D-46BC-2919-F994-5F162004AF81}"/>
                    </a:ext>
                  </a:extLst>
                </p14:cNvPr>
                <p14:cNvContentPartPr/>
                <p14:nvPr/>
              </p14:nvContentPartPr>
              <p14:xfrm>
                <a:off x="9992643" y="3884241"/>
                <a:ext cx="221400" cy="218520"/>
              </p14:xfrm>
            </p:contentPart>
          </mc:Choice>
          <mc:Fallback>
            <p:pic>
              <p:nvPicPr>
                <p:cNvPr id="25" name="Ink 24">
                  <a:extLst>
                    <a:ext uri="{FF2B5EF4-FFF2-40B4-BE49-F238E27FC236}">
                      <a16:creationId xmlns:a16="http://schemas.microsoft.com/office/drawing/2014/main" id="{0A97F94D-46BC-2919-F994-5F162004AF81}"/>
                    </a:ext>
                  </a:extLst>
                </p:cNvPr>
                <p:cNvPicPr/>
                <p:nvPr/>
              </p:nvPicPr>
              <p:blipFill>
                <a:blip r:embed="rId41"/>
                <a:stretch>
                  <a:fillRect/>
                </a:stretch>
              </p:blipFill>
              <p:spPr>
                <a:xfrm>
                  <a:off x="9974643" y="3866241"/>
                  <a:ext cx="2570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651BABDA-42B4-45C4-F004-95549156A9FE}"/>
                    </a:ext>
                  </a:extLst>
                </p14:cNvPr>
                <p14:cNvContentPartPr/>
                <p14:nvPr/>
              </p14:nvContentPartPr>
              <p14:xfrm>
                <a:off x="9307563" y="4661481"/>
                <a:ext cx="42480" cy="121320"/>
              </p14:xfrm>
            </p:contentPart>
          </mc:Choice>
          <mc:Fallback>
            <p:pic>
              <p:nvPicPr>
                <p:cNvPr id="27" name="Ink 26">
                  <a:extLst>
                    <a:ext uri="{FF2B5EF4-FFF2-40B4-BE49-F238E27FC236}">
                      <a16:creationId xmlns:a16="http://schemas.microsoft.com/office/drawing/2014/main" id="{651BABDA-42B4-45C4-F004-95549156A9FE}"/>
                    </a:ext>
                  </a:extLst>
                </p:cNvPr>
                <p:cNvPicPr/>
                <p:nvPr/>
              </p:nvPicPr>
              <p:blipFill>
                <a:blip r:embed="rId43"/>
                <a:stretch>
                  <a:fillRect/>
                </a:stretch>
              </p:blipFill>
              <p:spPr>
                <a:xfrm>
                  <a:off x="9289923" y="4643481"/>
                  <a:ext cx="781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CEB0436B-5343-97FD-5F91-FEE2324EC4C4}"/>
                    </a:ext>
                  </a:extLst>
                </p14:cNvPr>
                <p14:cNvContentPartPr/>
                <p14:nvPr/>
              </p14:nvContentPartPr>
              <p14:xfrm>
                <a:off x="9210723" y="4834281"/>
                <a:ext cx="78480" cy="57960"/>
              </p14:xfrm>
            </p:contentPart>
          </mc:Choice>
          <mc:Fallback>
            <p:pic>
              <p:nvPicPr>
                <p:cNvPr id="28" name="Ink 27">
                  <a:extLst>
                    <a:ext uri="{FF2B5EF4-FFF2-40B4-BE49-F238E27FC236}">
                      <a16:creationId xmlns:a16="http://schemas.microsoft.com/office/drawing/2014/main" id="{CEB0436B-5343-97FD-5F91-FEE2324EC4C4}"/>
                    </a:ext>
                  </a:extLst>
                </p:cNvPr>
                <p:cNvPicPr/>
                <p:nvPr/>
              </p:nvPicPr>
              <p:blipFill>
                <a:blip r:embed="rId45"/>
                <a:stretch>
                  <a:fillRect/>
                </a:stretch>
              </p:blipFill>
              <p:spPr>
                <a:xfrm>
                  <a:off x="9192723" y="4816281"/>
                  <a:ext cx="11412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5" name="Ink 64">
                  <a:extLst>
                    <a:ext uri="{FF2B5EF4-FFF2-40B4-BE49-F238E27FC236}">
                      <a16:creationId xmlns:a16="http://schemas.microsoft.com/office/drawing/2014/main" id="{BEC5DF20-DF8A-EB00-0809-FACCE2B92D05}"/>
                    </a:ext>
                  </a:extLst>
                </p14:cNvPr>
                <p14:cNvContentPartPr/>
                <p14:nvPr/>
              </p14:nvContentPartPr>
              <p14:xfrm>
                <a:off x="9492243" y="2834481"/>
                <a:ext cx="55080" cy="557280"/>
              </p14:xfrm>
            </p:contentPart>
          </mc:Choice>
          <mc:Fallback>
            <p:pic>
              <p:nvPicPr>
                <p:cNvPr id="65" name="Ink 64">
                  <a:extLst>
                    <a:ext uri="{FF2B5EF4-FFF2-40B4-BE49-F238E27FC236}">
                      <a16:creationId xmlns:a16="http://schemas.microsoft.com/office/drawing/2014/main" id="{BEC5DF20-DF8A-EB00-0809-FACCE2B92D05}"/>
                    </a:ext>
                  </a:extLst>
                </p:cNvPr>
                <p:cNvPicPr/>
                <p:nvPr/>
              </p:nvPicPr>
              <p:blipFill>
                <a:blip r:embed="rId47"/>
                <a:stretch>
                  <a:fillRect/>
                </a:stretch>
              </p:blipFill>
              <p:spPr>
                <a:xfrm>
                  <a:off x="9474243" y="2816841"/>
                  <a:ext cx="90720" cy="592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6" name="Ink 65">
                  <a:extLst>
                    <a:ext uri="{FF2B5EF4-FFF2-40B4-BE49-F238E27FC236}">
                      <a16:creationId xmlns:a16="http://schemas.microsoft.com/office/drawing/2014/main" id="{D6FFCD48-EAF6-F5E3-A0F1-843808F0D23F}"/>
                    </a:ext>
                  </a:extLst>
                </p14:cNvPr>
                <p14:cNvContentPartPr/>
                <p14:nvPr/>
              </p14:nvContentPartPr>
              <p14:xfrm>
                <a:off x="9281283" y="3543681"/>
                <a:ext cx="203400" cy="1170000"/>
              </p14:xfrm>
            </p:contentPart>
          </mc:Choice>
          <mc:Fallback>
            <p:pic>
              <p:nvPicPr>
                <p:cNvPr id="66" name="Ink 65">
                  <a:extLst>
                    <a:ext uri="{FF2B5EF4-FFF2-40B4-BE49-F238E27FC236}">
                      <a16:creationId xmlns:a16="http://schemas.microsoft.com/office/drawing/2014/main" id="{D6FFCD48-EAF6-F5E3-A0F1-843808F0D23F}"/>
                    </a:ext>
                  </a:extLst>
                </p:cNvPr>
                <p:cNvPicPr/>
                <p:nvPr/>
              </p:nvPicPr>
              <p:blipFill>
                <a:blip r:embed="rId49"/>
                <a:stretch>
                  <a:fillRect/>
                </a:stretch>
              </p:blipFill>
              <p:spPr>
                <a:xfrm>
                  <a:off x="9263643" y="3526041"/>
                  <a:ext cx="239040" cy="1205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50F3AC63-4E5A-587A-AF2B-B51A3EBB9B1D}"/>
                    </a:ext>
                  </a:extLst>
                </p14:cNvPr>
                <p14:cNvContentPartPr/>
                <p14:nvPr/>
              </p14:nvContentPartPr>
              <p14:xfrm>
                <a:off x="4995123" y="4891161"/>
                <a:ext cx="85680" cy="570600"/>
              </p14:xfrm>
            </p:contentPart>
          </mc:Choice>
          <mc:Fallback>
            <p:pic>
              <p:nvPicPr>
                <p:cNvPr id="30" name="Ink 29">
                  <a:extLst>
                    <a:ext uri="{FF2B5EF4-FFF2-40B4-BE49-F238E27FC236}">
                      <a16:creationId xmlns:a16="http://schemas.microsoft.com/office/drawing/2014/main" id="{50F3AC63-4E5A-587A-AF2B-B51A3EBB9B1D}"/>
                    </a:ext>
                  </a:extLst>
                </p:cNvPr>
                <p:cNvPicPr/>
                <p:nvPr/>
              </p:nvPicPr>
              <p:blipFill>
                <a:blip r:embed="rId51"/>
                <a:stretch>
                  <a:fillRect/>
                </a:stretch>
              </p:blipFill>
              <p:spPr>
                <a:xfrm>
                  <a:off x="4977123" y="4873161"/>
                  <a:ext cx="121320" cy="606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D8B8FBB4-DBCD-A1EF-3ABF-7BB46E51E3CA}"/>
                    </a:ext>
                  </a:extLst>
                </p14:cNvPr>
                <p14:cNvContentPartPr/>
                <p14:nvPr/>
              </p14:nvContentPartPr>
              <p14:xfrm>
                <a:off x="4785243" y="4973241"/>
                <a:ext cx="477000" cy="574920"/>
              </p14:xfrm>
            </p:contentPart>
          </mc:Choice>
          <mc:Fallback>
            <p:pic>
              <p:nvPicPr>
                <p:cNvPr id="31" name="Ink 30">
                  <a:extLst>
                    <a:ext uri="{FF2B5EF4-FFF2-40B4-BE49-F238E27FC236}">
                      <a16:creationId xmlns:a16="http://schemas.microsoft.com/office/drawing/2014/main" id="{D8B8FBB4-DBCD-A1EF-3ABF-7BB46E51E3CA}"/>
                    </a:ext>
                  </a:extLst>
                </p:cNvPr>
                <p:cNvPicPr/>
                <p:nvPr/>
              </p:nvPicPr>
              <p:blipFill>
                <a:blip r:embed="rId53"/>
                <a:stretch>
                  <a:fillRect/>
                </a:stretch>
              </p:blipFill>
              <p:spPr>
                <a:xfrm>
                  <a:off x="4767603" y="4955601"/>
                  <a:ext cx="512640" cy="6105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1978333F-DAEB-F425-DF71-6977C2A38E15}"/>
                    </a:ext>
                  </a:extLst>
                </p14:cNvPr>
                <p14:cNvContentPartPr/>
                <p14:nvPr/>
              </p14:nvContentPartPr>
              <p14:xfrm>
                <a:off x="5417763" y="4921041"/>
                <a:ext cx="283320" cy="436680"/>
              </p14:xfrm>
            </p:contentPart>
          </mc:Choice>
          <mc:Fallback>
            <p:pic>
              <p:nvPicPr>
                <p:cNvPr id="32" name="Ink 31">
                  <a:extLst>
                    <a:ext uri="{FF2B5EF4-FFF2-40B4-BE49-F238E27FC236}">
                      <a16:creationId xmlns:a16="http://schemas.microsoft.com/office/drawing/2014/main" id="{1978333F-DAEB-F425-DF71-6977C2A38E15}"/>
                    </a:ext>
                  </a:extLst>
                </p:cNvPr>
                <p:cNvPicPr/>
                <p:nvPr/>
              </p:nvPicPr>
              <p:blipFill>
                <a:blip r:embed="rId55"/>
                <a:stretch>
                  <a:fillRect/>
                </a:stretch>
              </p:blipFill>
              <p:spPr>
                <a:xfrm>
                  <a:off x="5400123" y="4903401"/>
                  <a:ext cx="318960" cy="472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498326E3-B841-C925-14FE-EBE2073F16D7}"/>
                    </a:ext>
                  </a:extLst>
                </p14:cNvPr>
                <p14:cNvContentPartPr/>
                <p14:nvPr/>
              </p14:nvContentPartPr>
              <p14:xfrm>
                <a:off x="6722403" y="4836441"/>
                <a:ext cx="157680" cy="545400"/>
              </p14:xfrm>
            </p:contentPart>
          </mc:Choice>
          <mc:Fallback>
            <p:pic>
              <p:nvPicPr>
                <p:cNvPr id="33" name="Ink 32">
                  <a:extLst>
                    <a:ext uri="{FF2B5EF4-FFF2-40B4-BE49-F238E27FC236}">
                      <a16:creationId xmlns:a16="http://schemas.microsoft.com/office/drawing/2014/main" id="{498326E3-B841-C925-14FE-EBE2073F16D7}"/>
                    </a:ext>
                  </a:extLst>
                </p:cNvPr>
                <p:cNvPicPr/>
                <p:nvPr/>
              </p:nvPicPr>
              <p:blipFill>
                <a:blip r:embed="rId57"/>
                <a:stretch>
                  <a:fillRect/>
                </a:stretch>
              </p:blipFill>
              <p:spPr>
                <a:xfrm>
                  <a:off x="6704763" y="4818801"/>
                  <a:ext cx="19332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66B9C57B-7C68-D9DB-D777-C6EB24DC9784}"/>
                    </a:ext>
                  </a:extLst>
                </p14:cNvPr>
                <p14:cNvContentPartPr/>
                <p14:nvPr/>
              </p14:nvContentPartPr>
              <p14:xfrm>
                <a:off x="6750843" y="5304801"/>
                <a:ext cx="1015560" cy="30600"/>
              </p14:xfrm>
            </p:contentPart>
          </mc:Choice>
          <mc:Fallback>
            <p:pic>
              <p:nvPicPr>
                <p:cNvPr id="34" name="Ink 33">
                  <a:extLst>
                    <a:ext uri="{FF2B5EF4-FFF2-40B4-BE49-F238E27FC236}">
                      <a16:creationId xmlns:a16="http://schemas.microsoft.com/office/drawing/2014/main" id="{66B9C57B-7C68-D9DB-D777-C6EB24DC9784}"/>
                    </a:ext>
                  </a:extLst>
                </p:cNvPr>
                <p:cNvPicPr/>
                <p:nvPr/>
              </p:nvPicPr>
              <p:blipFill>
                <a:blip r:embed="rId59"/>
                <a:stretch>
                  <a:fillRect/>
                </a:stretch>
              </p:blipFill>
              <p:spPr>
                <a:xfrm>
                  <a:off x="6733203" y="5287161"/>
                  <a:ext cx="105120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5DE02D27-F11D-E22A-33CD-4534CB242638}"/>
                    </a:ext>
                  </a:extLst>
                </p14:cNvPr>
                <p14:cNvContentPartPr/>
                <p14:nvPr/>
              </p14:nvContentPartPr>
              <p14:xfrm>
                <a:off x="6857763" y="4785681"/>
                <a:ext cx="1186560" cy="109080"/>
              </p14:xfrm>
            </p:contentPart>
          </mc:Choice>
          <mc:Fallback>
            <p:pic>
              <p:nvPicPr>
                <p:cNvPr id="35" name="Ink 34">
                  <a:extLst>
                    <a:ext uri="{FF2B5EF4-FFF2-40B4-BE49-F238E27FC236}">
                      <a16:creationId xmlns:a16="http://schemas.microsoft.com/office/drawing/2014/main" id="{5DE02D27-F11D-E22A-33CD-4534CB242638}"/>
                    </a:ext>
                  </a:extLst>
                </p:cNvPr>
                <p:cNvPicPr/>
                <p:nvPr/>
              </p:nvPicPr>
              <p:blipFill>
                <a:blip r:embed="rId61"/>
                <a:stretch>
                  <a:fillRect/>
                </a:stretch>
              </p:blipFill>
              <p:spPr>
                <a:xfrm>
                  <a:off x="6840123" y="4768041"/>
                  <a:ext cx="12222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E3AABA65-9991-7C35-A95F-02F1D2B91BC0}"/>
                    </a:ext>
                  </a:extLst>
                </p14:cNvPr>
                <p14:cNvContentPartPr/>
                <p14:nvPr/>
              </p14:nvContentPartPr>
              <p14:xfrm>
                <a:off x="7789083" y="4778841"/>
                <a:ext cx="160200" cy="565920"/>
              </p14:xfrm>
            </p:contentPart>
          </mc:Choice>
          <mc:Fallback>
            <p:pic>
              <p:nvPicPr>
                <p:cNvPr id="36" name="Ink 35">
                  <a:extLst>
                    <a:ext uri="{FF2B5EF4-FFF2-40B4-BE49-F238E27FC236}">
                      <a16:creationId xmlns:a16="http://schemas.microsoft.com/office/drawing/2014/main" id="{E3AABA65-9991-7C35-A95F-02F1D2B91BC0}"/>
                    </a:ext>
                  </a:extLst>
                </p:cNvPr>
                <p:cNvPicPr/>
                <p:nvPr/>
              </p:nvPicPr>
              <p:blipFill>
                <a:blip r:embed="rId63"/>
                <a:stretch>
                  <a:fillRect/>
                </a:stretch>
              </p:blipFill>
              <p:spPr>
                <a:xfrm>
                  <a:off x="7771083" y="4760841"/>
                  <a:ext cx="195840" cy="601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B744B6F1-2AC1-D866-89F8-89B0974C90D8}"/>
                    </a:ext>
                  </a:extLst>
                </p14:cNvPr>
                <p14:cNvContentPartPr/>
                <p14:nvPr/>
              </p14:nvContentPartPr>
              <p14:xfrm>
                <a:off x="7078083" y="4860201"/>
                <a:ext cx="78120" cy="408240"/>
              </p14:xfrm>
            </p:contentPart>
          </mc:Choice>
          <mc:Fallback>
            <p:pic>
              <p:nvPicPr>
                <p:cNvPr id="37" name="Ink 36">
                  <a:extLst>
                    <a:ext uri="{FF2B5EF4-FFF2-40B4-BE49-F238E27FC236}">
                      <a16:creationId xmlns:a16="http://schemas.microsoft.com/office/drawing/2014/main" id="{B744B6F1-2AC1-D866-89F8-89B0974C90D8}"/>
                    </a:ext>
                  </a:extLst>
                </p:cNvPr>
                <p:cNvPicPr/>
                <p:nvPr/>
              </p:nvPicPr>
              <p:blipFill>
                <a:blip r:embed="rId65"/>
                <a:stretch>
                  <a:fillRect/>
                </a:stretch>
              </p:blipFill>
              <p:spPr>
                <a:xfrm>
                  <a:off x="7060443" y="4842201"/>
                  <a:ext cx="11376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03CC5D57-5BC1-EC15-7BA4-244F63CFA66A}"/>
                    </a:ext>
                  </a:extLst>
                </p14:cNvPr>
                <p14:cNvContentPartPr/>
                <p14:nvPr/>
              </p14:nvContentPartPr>
              <p14:xfrm>
                <a:off x="7263843" y="4809441"/>
                <a:ext cx="62640" cy="470880"/>
              </p14:xfrm>
            </p:contentPart>
          </mc:Choice>
          <mc:Fallback>
            <p:pic>
              <p:nvPicPr>
                <p:cNvPr id="38" name="Ink 37">
                  <a:extLst>
                    <a:ext uri="{FF2B5EF4-FFF2-40B4-BE49-F238E27FC236}">
                      <a16:creationId xmlns:a16="http://schemas.microsoft.com/office/drawing/2014/main" id="{03CC5D57-5BC1-EC15-7BA4-244F63CFA66A}"/>
                    </a:ext>
                  </a:extLst>
                </p:cNvPr>
                <p:cNvPicPr/>
                <p:nvPr/>
              </p:nvPicPr>
              <p:blipFill>
                <a:blip r:embed="rId67"/>
                <a:stretch>
                  <a:fillRect/>
                </a:stretch>
              </p:blipFill>
              <p:spPr>
                <a:xfrm>
                  <a:off x="7245843" y="4791801"/>
                  <a:ext cx="98280" cy="506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5DA53842-51C9-CC19-455D-83634A4EAA05}"/>
                    </a:ext>
                  </a:extLst>
                </p14:cNvPr>
                <p14:cNvContentPartPr/>
                <p14:nvPr/>
              </p14:nvContentPartPr>
              <p14:xfrm>
                <a:off x="7485963" y="4820961"/>
                <a:ext cx="76320" cy="449280"/>
              </p14:xfrm>
            </p:contentPart>
          </mc:Choice>
          <mc:Fallback>
            <p:pic>
              <p:nvPicPr>
                <p:cNvPr id="39" name="Ink 38">
                  <a:extLst>
                    <a:ext uri="{FF2B5EF4-FFF2-40B4-BE49-F238E27FC236}">
                      <a16:creationId xmlns:a16="http://schemas.microsoft.com/office/drawing/2014/main" id="{5DA53842-51C9-CC19-455D-83634A4EAA05}"/>
                    </a:ext>
                  </a:extLst>
                </p:cNvPr>
                <p:cNvPicPr/>
                <p:nvPr/>
              </p:nvPicPr>
              <p:blipFill>
                <a:blip r:embed="rId69"/>
                <a:stretch>
                  <a:fillRect/>
                </a:stretch>
              </p:blipFill>
              <p:spPr>
                <a:xfrm>
                  <a:off x="7467963" y="4803321"/>
                  <a:ext cx="11196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797C1546-8BBC-C3F4-72DF-61D8AA497119}"/>
                    </a:ext>
                  </a:extLst>
                </p14:cNvPr>
                <p14:cNvContentPartPr/>
                <p14:nvPr/>
              </p14:nvContentPartPr>
              <p14:xfrm>
                <a:off x="6906723" y="4922841"/>
                <a:ext cx="1032480" cy="76680"/>
              </p14:xfrm>
            </p:contentPart>
          </mc:Choice>
          <mc:Fallback>
            <p:pic>
              <p:nvPicPr>
                <p:cNvPr id="40" name="Ink 39">
                  <a:extLst>
                    <a:ext uri="{FF2B5EF4-FFF2-40B4-BE49-F238E27FC236}">
                      <a16:creationId xmlns:a16="http://schemas.microsoft.com/office/drawing/2014/main" id="{797C1546-8BBC-C3F4-72DF-61D8AA497119}"/>
                    </a:ext>
                  </a:extLst>
                </p:cNvPr>
                <p:cNvPicPr/>
                <p:nvPr/>
              </p:nvPicPr>
              <p:blipFill>
                <a:blip r:embed="rId71"/>
                <a:stretch>
                  <a:fillRect/>
                </a:stretch>
              </p:blipFill>
              <p:spPr>
                <a:xfrm>
                  <a:off x="6888723" y="4905201"/>
                  <a:ext cx="106812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80527DC2-3BDD-AEC9-218D-4679EBF475E2}"/>
                    </a:ext>
                  </a:extLst>
                </p14:cNvPr>
                <p14:cNvContentPartPr/>
                <p14:nvPr/>
              </p14:nvContentPartPr>
              <p14:xfrm>
                <a:off x="6804123" y="5082681"/>
                <a:ext cx="1152720" cy="71640"/>
              </p14:xfrm>
            </p:contentPart>
          </mc:Choice>
          <mc:Fallback>
            <p:pic>
              <p:nvPicPr>
                <p:cNvPr id="41" name="Ink 40">
                  <a:extLst>
                    <a:ext uri="{FF2B5EF4-FFF2-40B4-BE49-F238E27FC236}">
                      <a16:creationId xmlns:a16="http://schemas.microsoft.com/office/drawing/2014/main" id="{80527DC2-3BDD-AEC9-218D-4679EBF475E2}"/>
                    </a:ext>
                  </a:extLst>
                </p:cNvPr>
                <p:cNvPicPr/>
                <p:nvPr/>
              </p:nvPicPr>
              <p:blipFill>
                <a:blip r:embed="rId73"/>
                <a:stretch>
                  <a:fillRect/>
                </a:stretch>
              </p:blipFill>
              <p:spPr>
                <a:xfrm>
                  <a:off x="6786123" y="5065041"/>
                  <a:ext cx="118836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037381C2-A09E-ADBE-203F-FBBB9D0F1DA1}"/>
                    </a:ext>
                  </a:extLst>
                </p14:cNvPr>
                <p14:cNvContentPartPr/>
                <p14:nvPr/>
              </p14:nvContentPartPr>
              <p14:xfrm>
                <a:off x="4185123" y="1841601"/>
                <a:ext cx="268920" cy="509040"/>
              </p14:xfrm>
            </p:contentPart>
          </mc:Choice>
          <mc:Fallback>
            <p:pic>
              <p:nvPicPr>
                <p:cNvPr id="44" name="Ink 43">
                  <a:extLst>
                    <a:ext uri="{FF2B5EF4-FFF2-40B4-BE49-F238E27FC236}">
                      <a16:creationId xmlns:a16="http://schemas.microsoft.com/office/drawing/2014/main" id="{037381C2-A09E-ADBE-203F-FBBB9D0F1DA1}"/>
                    </a:ext>
                  </a:extLst>
                </p:cNvPr>
                <p:cNvPicPr/>
                <p:nvPr/>
              </p:nvPicPr>
              <p:blipFill>
                <a:blip r:embed="rId75"/>
                <a:stretch>
                  <a:fillRect/>
                </a:stretch>
              </p:blipFill>
              <p:spPr>
                <a:xfrm>
                  <a:off x="4167483" y="1823961"/>
                  <a:ext cx="304560" cy="544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B41F1994-782E-0276-2976-1FDE5A623164}"/>
                    </a:ext>
                  </a:extLst>
                </p14:cNvPr>
                <p14:cNvContentPartPr/>
                <p14:nvPr/>
              </p14:nvContentPartPr>
              <p14:xfrm>
                <a:off x="4318323" y="2031681"/>
                <a:ext cx="239760" cy="75960"/>
              </p14:xfrm>
            </p:contentPart>
          </mc:Choice>
          <mc:Fallback>
            <p:pic>
              <p:nvPicPr>
                <p:cNvPr id="45" name="Ink 44">
                  <a:extLst>
                    <a:ext uri="{FF2B5EF4-FFF2-40B4-BE49-F238E27FC236}">
                      <a16:creationId xmlns:a16="http://schemas.microsoft.com/office/drawing/2014/main" id="{B41F1994-782E-0276-2976-1FDE5A623164}"/>
                    </a:ext>
                  </a:extLst>
                </p:cNvPr>
                <p:cNvPicPr/>
                <p:nvPr/>
              </p:nvPicPr>
              <p:blipFill>
                <a:blip r:embed="rId77"/>
                <a:stretch>
                  <a:fillRect/>
                </a:stretch>
              </p:blipFill>
              <p:spPr>
                <a:xfrm>
                  <a:off x="4300683" y="2014041"/>
                  <a:ext cx="27540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389A6EBF-07FF-80B7-6A6B-964A3FE286F7}"/>
                    </a:ext>
                  </a:extLst>
                </p14:cNvPr>
                <p14:cNvContentPartPr/>
                <p14:nvPr/>
              </p14:nvContentPartPr>
              <p14:xfrm>
                <a:off x="4649163" y="1885161"/>
                <a:ext cx="173160" cy="326160"/>
              </p14:xfrm>
            </p:contentPart>
          </mc:Choice>
          <mc:Fallback>
            <p:pic>
              <p:nvPicPr>
                <p:cNvPr id="46" name="Ink 45">
                  <a:extLst>
                    <a:ext uri="{FF2B5EF4-FFF2-40B4-BE49-F238E27FC236}">
                      <a16:creationId xmlns:a16="http://schemas.microsoft.com/office/drawing/2014/main" id="{389A6EBF-07FF-80B7-6A6B-964A3FE286F7}"/>
                    </a:ext>
                  </a:extLst>
                </p:cNvPr>
                <p:cNvPicPr/>
                <p:nvPr/>
              </p:nvPicPr>
              <p:blipFill>
                <a:blip r:embed="rId79"/>
                <a:stretch>
                  <a:fillRect/>
                </a:stretch>
              </p:blipFill>
              <p:spPr>
                <a:xfrm>
                  <a:off x="4631523" y="1867161"/>
                  <a:ext cx="20880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1220863A-4E41-C97D-0FAD-A8D9E2CA05FD}"/>
                    </a:ext>
                  </a:extLst>
                </p14:cNvPr>
                <p14:cNvContentPartPr/>
                <p14:nvPr/>
              </p14:nvContentPartPr>
              <p14:xfrm>
                <a:off x="5380683" y="1404561"/>
                <a:ext cx="37080" cy="513720"/>
              </p14:xfrm>
            </p:contentPart>
          </mc:Choice>
          <mc:Fallback>
            <p:pic>
              <p:nvPicPr>
                <p:cNvPr id="48" name="Ink 47">
                  <a:extLst>
                    <a:ext uri="{FF2B5EF4-FFF2-40B4-BE49-F238E27FC236}">
                      <a16:creationId xmlns:a16="http://schemas.microsoft.com/office/drawing/2014/main" id="{1220863A-4E41-C97D-0FAD-A8D9E2CA05FD}"/>
                    </a:ext>
                  </a:extLst>
                </p:cNvPr>
                <p:cNvPicPr/>
                <p:nvPr/>
              </p:nvPicPr>
              <p:blipFill>
                <a:blip r:embed="rId81"/>
                <a:stretch>
                  <a:fillRect/>
                </a:stretch>
              </p:blipFill>
              <p:spPr>
                <a:xfrm>
                  <a:off x="5362683" y="1386921"/>
                  <a:ext cx="72720" cy="549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D4E503B5-BC05-5C13-E63A-71977FE1971E}"/>
                    </a:ext>
                  </a:extLst>
                </p14:cNvPr>
                <p14:cNvContentPartPr/>
                <p14:nvPr/>
              </p14:nvContentPartPr>
              <p14:xfrm>
                <a:off x="5332803" y="1289361"/>
                <a:ext cx="999000" cy="624960"/>
              </p14:xfrm>
            </p:contentPart>
          </mc:Choice>
          <mc:Fallback>
            <p:pic>
              <p:nvPicPr>
                <p:cNvPr id="49" name="Ink 48">
                  <a:extLst>
                    <a:ext uri="{FF2B5EF4-FFF2-40B4-BE49-F238E27FC236}">
                      <a16:creationId xmlns:a16="http://schemas.microsoft.com/office/drawing/2014/main" id="{D4E503B5-BC05-5C13-E63A-71977FE1971E}"/>
                    </a:ext>
                  </a:extLst>
                </p:cNvPr>
                <p:cNvPicPr/>
                <p:nvPr/>
              </p:nvPicPr>
              <p:blipFill>
                <a:blip r:embed="rId83"/>
                <a:stretch>
                  <a:fillRect/>
                </a:stretch>
              </p:blipFill>
              <p:spPr>
                <a:xfrm>
                  <a:off x="5315163" y="1271361"/>
                  <a:ext cx="1034640" cy="660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1695FDC7-DE22-D0E0-2EC1-4A3FE2B71B4D}"/>
                    </a:ext>
                  </a:extLst>
                </p14:cNvPr>
                <p14:cNvContentPartPr/>
                <p14:nvPr/>
              </p14:nvContentPartPr>
              <p14:xfrm>
                <a:off x="5649963" y="1388001"/>
                <a:ext cx="176760" cy="349560"/>
              </p14:xfrm>
            </p:contentPart>
          </mc:Choice>
          <mc:Fallback>
            <p:pic>
              <p:nvPicPr>
                <p:cNvPr id="50" name="Ink 49">
                  <a:extLst>
                    <a:ext uri="{FF2B5EF4-FFF2-40B4-BE49-F238E27FC236}">
                      <a16:creationId xmlns:a16="http://schemas.microsoft.com/office/drawing/2014/main" id="{1695FDC7-DE22-D0E0-2EC1-4A3FE2B71B4D}"/>
                    </a:ext>
                  </a:extLst>
                </p:cNvPr>
                <p:cNvPicPr/>
                <p:nvPr/>
              </p:nvPicPr>
              <p:blipFill>
                <a:blip r:embed="rId85"/>
                <a:stretch>
                  <a:fillRect/>
                </a:stretch>
              </p:blipFill>
              <p:spPr>
                <a:xfrm>
                  <a:off x="5631963" y="1370001"/>
                  <a:ext cx="21240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A72B81E7-AFC9-FE6F-7FB3-32C99CDFAFFB}"/>
                    </a:ext>
                  </a:extLst>
                </p14:cNvPr>
                <p14:cNvContentPartPr/>
                <p14:nvPr/>
              </p14:nvContentPartPr>
              <p14:xfrm>
                <a:off x="5841843" y="1562961"/>
                <a:ext cx="145080" cy="125280"/>
              </p14:xfrm>
            </p:contentPart>
          </mc:Choice>
          <mc:Fallback>
            <p:pic>
              <p:nvPicPr>
                <p:cNvPr id="51" name="Ink 50">
                  <a:extLst>
                    <a:ext uri="{FF2B5EF4-FFF2-40B4-BE49-F238E27FC236}">
                      <a16:creationId xmlns:a16="http://schemas.microsoft.com/office/drawing/2014/main" id="{A72B81E7-AFC9-FE6F-7FB3-32C99CDFAFFB}"/>
                    </a:ext>
                  </a:extLst>
                </p:cNvPr>
                <p:cNvPicPr/>
                <p:nvPr/>
              </p:nvPicPr>
              <p:blipFill>
                <a:blip r:embed="rId87"/>
                <a:stretch>
                  <a:fillRect/>
                </a:stretch>
              </p:blipFill>
              <p:spPr>
                <a:xfrm>
                  <a:off x="5824203" y="1545321"/>
                  <a:ext cx="1807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Ink 51">
                  <a:extLst>
                    <a:ext uri="{FF2B5EF4-FFF2-40B4-BE49-F238E27FC236}">
                      <a16:creationId xmlns:a16="http://schemas.microsoft.com/office/drawing/2014/main" id="{E698AB09-C953-8AE1-7447-B99262B306E9}"/>
                    </a:ext>
                  </a:extLst>
                </p14:cNvPr>
                <p14:cNvContentPartPr/>
                <p14:nvPr/>
              </p14:nvContentPartPr>
              <p14:xfrm>
                <a:off x="6019323" y="1536321"/>
                <a:ext cx="85680" cy="222840"/>
              </p14:xfrm>
            </p:contentPart>
          </mc:Choice>
          <mc:Fallback>
            <p:pic>
              <p:nvPicPr>
                <p:cNvPr id="52" name="Ink 51">
                  <a:extLst>
                    <a:ext uri="{FF2B5EF4-FFF2-40B4-BE49-F238E27FC236}">
                      <a16:creationId xmlns:a16="http://schemas.microsoft.com/office/drawing/2014/main" id="{E698AB09-C953-8AE1-7447-B99262B306E9}"/>
                    </a:ext>
                  </a:extLst>
                </p:cNvPr>
                <p:cNvPicPr/>
                <p:nvPr/>
              </p:nvPicPr>
              <p:blipFill>
                <a:blip r:embed="rId89"/>
                <a:stretch>
                  <a:fillRect/>
                </a:stretch>
              </p:blipFill>
              <p:spPr>
                <a:xfrm>
                  <a:off x="6001683" y="1518681"/>
                  <a:ext cx="12132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0BD04346-79F6-5133-AB78-AFF32E3D730C}"/>
                    </a:ext>
                  </a:extLst>
                </p14:cNvPr>
                <p14:cNvContentPartPr/>
                <p14:nvPr/>
              </p14:nvContentPartPr>
              <p14:xfrm>
                <a:off x="5744283" y="1865721"/>
                <a:ext cx="1383120" cy="2920320"/>
              </p14:xfrm>
            </p:contentPart>
          </mc:Choice>
          <mc:Fallback>
            <p:pic>
              <p:nvPicPr>
                <p:cNvPr id="54" name="Ink 53">
                  <a:extLst>
                    <a:ext uri="{FF2B5EF4-FFF2-40B4-BE49-F238E27FC236}">
                      <a16:creationId xmlns:a16="http://schemas.microsoft.com/office/drawing/2014/main" id="{0BD04346-79F6-5133-AB78-AFF32E3D730C}"/>
                    </a:ext>
                  </a:extLst>
                </p:cNvPr>
                <p:cNvPicPr/>
                <p:nvPr/>
              </p:nvPicPr>
              <p:blipFill>
                <a:blip r:embed="rId91"/>
                <a:stretch>
                  <a:fillRect/>
                </a:stretch>
              </p:blipFill>
              <p:spPr>
                <a:xfrm>
                  <a:off x="5726283" y="1848081"/>
                  <a:ext cx="1418760" cy="2955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9F714ABA-40E9-F664-6ABF-388E4C9DAE0A}"/>
                    </a:ext>
                  </a:extLst>
                </p14:cNvPr>
                <p14:cNvContentPartPr/>
                <p14:nvPr/>
              </p14:nvContentPartPr>
              <p14:xfrm>
                <a:off x="6943803" y="4703241"/>
                <a:ext cx="188280" cy="98280"/>
              </p14:xfrm>
            </p:contentPart>
          </mc:Choice>
          <mc:Fallback>
            <p:pic>
              <p:nvPicPr>
                <p:cNvPr id="55" name="Ink 54">
                  <a:extLst>
                    <a:ext uri="{FF2B5EF4-FFF2-40B4-BE49-F238E27FC236}">
                      <a16:creationId xmlns:a16="http://schemas.microsoft.com/office/drawing/2014/main" id="{9F714ABA-40E9-F664-6ABF-388E4C9DAE0A}"/>
                    </a:ext>
                  </a:extLst>
                </p:cNvPr>
                <p:cNvPicPr/>
                <p:nvPr/>
              </p:nvPicPr>
              <p:blipFill>
                <a:blip r:embed="rId93"/>
                <a:stretch>
                  <a:fillRect/>
                </a:stretch>
              </p:blipFill>
              <p:spPr>
                <a:xfrm>
                  <a:off x="6925803" y="4685601"/>
                  <a:ext cx="2239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7" name="Ink 56">
                  <a:extLst>
                    <a:ext uri="{FF2B5EF4-FFF2-40B4-BE49-F238E27FC236}">
                      <a16:creationId xmlns:a16="http://schemas.microsoft.com/office/drawing/2014/main" id="{BFE99F88-A784-E1B4-33F5-08BC6DC38AEA}"/>
                    </a:ext>
                  </a:extLst>
                </p14:cNvPr>
                <p14:cNvContentPartPr/>
                <p14:nvPr/>
              </p14:nvContentPartPr>
              <p14:xfrm>
                <a:off x="5884323" y="1905681"/>
                <a:ext cx="1417320" cy="2904120"/>
              </p14:xfrm>
            </p:contentPart>
          </mc:Choice>
          <mc:Fallback>
            <p:pic>
              <p:nvPicPr>
                <p:cNvPr id="57" name="Ink 56">
                  <a:extLst>
                    <a:ext uri="{FF2B5EF4-FFF2-40B4-BE49-F238E27FC236}">
                      <a16:creationId xmlns:a16="http://schemas.microsoft.com/office/drawing/2014/main" id="{BFE99F88-A784-E1B4-33F5-08BC6DC38AEA}"/>
                    </a:ext>
                  </a:extLst>
                </p:cNvPr>
                <p:cNvPicPr/>
                <p:nvPr/>
              </p:nvPicPr>
              <p:blipFill>
                <a:blip r:embed="rId95"/>
                <a:stretch>
                  <a:fillRect/>
                </a:stretch>
              </p:blipFill>
              <p:spPr>
                <a:xfrm>
                  <a:off x="5866683" y="1887681"/>
                  <a:ext cx="1452960" cy="29397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8" name="Ink 57">
                  <a:extLst>
                    <a:ext uri="{FF2B5EF4-FFF2-40B4-BE49-F238E27FC236}">
                      <a16:creationId xmlns:a16="http://schemas.microsoft.com/office/drawing/2014/main" id="{B9196574-3295-5249-1CF2-B5594B624D1F}"/>
                    </a:ext>
                  </a:extLst>
                </p14:cNvPr>
                <p14:cNvContentPartPr/>
                <p14:nvPr/>
              </p14:nvContentPartPr>
              <p14:xfrm>
                <a:off x="5811963" y="1838001"/>
                <a:ext cx="174960" cy="188280"/>
              </p14:xfrm>
            </p:contentPart>
          </mc:Choice>
          <mc:Fallback>
            <p:pic>
              <p:nvPicPr>
                <p:cNvPr id="58" name="Ink 57">
                  <a:extLst>
                    <a:ext uri="{FF2B5EF4-FFF2-40B4-BE49-F238E27FC236}">
                      <a16:creationId xmlns:a16="http://schemas.microsoft.com/office/drawing/2014/main" id="{B9196574-3295-5249-1CF2-B5594B624D1F}"/>
                    </a:ext>
                  </a:extLst>
                </p:cNvPr>
                <p:cNvPicPr/>
                <p:nvPr/>
              </p:nvPicPr>
              <p:blipFill>
                <a:blip r:embed="rId97"/>
                <a:stretch>
                  <a:fillRect/>
                </a:stretch>
              </p:blipFill>
              <p:spPr>
                <a:xfrm>
                  <a:off x="5794323" y="1820001"/>
                  <a:ext cx="2106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0" name="Ink 59">
                  <a:extLst>
                    <a:ext uri="{FF2B5EF4-FFF2-40B4-BE49-F238E27FC236}">
                      <a16:creationId xmlns:a16="http://schemas.microsoft.com/office/drawing/2014/main" id="{4A1F1E0E-0D66-9FE0-B12F-CEB0C3AFBBCF}"/>
                    </a:ext>
                  </a:extLst>
                </p14:cNvPr>
                <p14:cNvContentPartPr/>
                <p14:nvPr/>
              </p14:nvContentPartPr>
              <p14:xfrm>
                <a:off x="4859403" y="1408521"/>
                <a:ext cx="226440" cy="225360"/>
              </p14:xfrm>
            </p:contentPart>
          </mc:Choice>
          <mc:Fallback>
            <p:pic>
              <p:nvPicPr>
                <p:cNvPr id="60" name="Ink 59">
                  <a:extLst>
                    <a:ext uri="{FF2B5EF4-FFF2-40B4-BE49-F238E27FC236}">
                      <a16:creationId xmlns:a16="http://schemas.microsoft.com/office/drawing/2014/main" id="{4A1F1E0E-0D66-9FE0-B12F-CEB0C3AFBBCF}"/>
                    </a:ext>
                  </a:extLst>
                </p:cNvPr>
                <p:cNvPicPr/>
                <p:nvPr/>
              </p:nvPicPr>
              <p:blipFill>
                <a:blip r:embed="rId99"/>
                <a:stretch>
                  <a:fillRect/>
                </a:stretch>
              </p:blipFill>
              <p:spPr>
                <a:xfrm>
                  <a:off x="4841403" y="1390881"/>
                  <a:ext cx="2620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1" name="Ink 60">
                  <a:extLst>
                    <a:ext uri="{FF2B5EF4-FFF2-40B4-BE49-F238E27FC236}">
                      <a16:creationId xmlns:a16="http://schemas.microsoft.com/office/drawing/2014/main" id="{B9D1B754-9888-A98D-32C9-BC02AA2F6508}"/>
                    </a:ext>
                  </a:extLst>
                </p14:cNvPr>
                <p14:cNvContentPartPr/>
                <p14:nvPr/>
              </p14:nvContentPartPr>
              <p14:xfrm>
                <a:off x="4992963" y="1553241"/>
                <a:ext cx="145440" cy="91440"/>
              </p14:xfrm>
            </p:contentPart>
          </mc:Choice>
          <mc:Fallback>
            <p:pic>
              <p:nvPicPr>
                <p:cNvPr id="61" name="Ink 60">
                  <a:extLst>
                    <a:ext uri="{FF2B5EF4-FFF2-40B4-BE49-F238E27FC236}">
                      <a16:creationId xmlns:a16="http://schemas.microsoft.com/office/drawing/2014/main" id="{B9D1B754-9888-A98D-32C9-BC02AA2F6508}"/>
                    </a:ext>
                  </a:extLst>
                </p:cNvPr>
                <p:cNvPicPr/>
                <p:nvPr/>
              </p:nvPicPr>
              <p:blipFill>
                <a:blip r:embed="rId101"/>
                <a:stretch>
                  <a:fillRect/>
                </a:stretch>
              </p:blipFill>
              <p:spPr>
                <a:xfrm>
                  <a:off x="4975323" y="1535601"/>
                  <a:ext cx="1810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2" name="Ink 61">
                  <a:extLst>
                    <a:ext uri="{FF2B5EF4-FFF2-40B4-BE49-F238E27FC236}">
                      <a16:creationId xmlns:a16="http://schemas.microsoft.com/office/drawing/2014/main" id="{A0D6C07C-C5A0-DDC1-F351-E07C6883065D}"/>
                    </a:ext>
                  </a:extLst>
                </p14:cNvPr>
                <p14:cNvContentPartPr/>
                <p14:nvPr/>
              </p14:nvContentPartPr>
              <p14:xfrm>
                <a:off x="4933203" y="1669161"/>
                <a:ext cx="104040" cy="136440"/>
              </p14:xfrm>
            </p:contentPart>
          </mc:Choice>
          <mc:Fallback>
            <p:pic>
              <p:nvPicPr>
                <p:cNvPr id="62" name="Ink 61">
                  <a:extLst>
                    <a:ext uri="{FF2B5EF4-FFF2-40B4-BE49-F238E27FC236}">
                      <a16:creationId xmlns:a16="http://schemas.microsoft.com/office/drawing/2014/main" id="{A0D6C07C-C5A0-DDC1-F351-E07C6883065D}"/>
                    </a:ext>
                  </a:extLst>
                </p:cNvPr>
                <p:cNvPicPr/>
                <p:nvPr/>
              </p:nvPicPr>
              <p:blipFill>
                <a:blip r:embed="rId103"/>
                <a:stretch>
                  <a:fillRect/>
                </a:stretch>
              </p:blipFill>
              <p:spPr>
                <a:xfrm>
                  <a:off x="4915203" y="1651161"/>
                  <a:ext cx="1396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3" name="Ink 62">
                  <a:extLst>
                    <a:ext uri="{FF2B5EF4-FFF2-40B4-BE49-F238E27FC236}">
                      <a16:creationId xmlns:a16="http://schemas.microsoft.com/office/drawing/2014/main" id="{0A773697-EF61-DEBA-4D05-167FCB58EB84}"/>
                    </a:ext>
                  </a:extLst>
                </p14:cNvPr>
                <p14:cNvContentPartPr/>
                <p14:nvPr/>
              </p14:nvContentPartPr>
              <p14:xfrm>
                <a:off x="5022123" y="1679961"/>
                <a:ext cx="146160" cy="107640"/>
              </p14:xfrm>
            </p:contentPart>
          </mc:Choice>
          <mc:Fallback>
            <p:pic>
              <p:nvPicPr>
                <p:cNvPr id="63" name="Ink 62">
                  <a:extLst>
                    <a:ext uri="{FF2B5EF4-FFF2-40B4-BE49-F238E27FC236}">
                      <a16:creationId xmlns:a16="http://schemas.microsoft.com/office/drawing/2014/main" id="{0A773697-EF61-DEBA-4D05-167FCB58EB84}"/>
                    </a:ext>
                  </a:extLst>
                </p:cNvPr>
                <p:cNvPicPr/>
                <p:nvPr/>
              </p:nvPicPr>
              <p:blipFill>
                <a:blip r:embed="rId105"/>
                <a:stretch>
                  <a:fillRect/>
                </a:stretch>
              </p:blipFill>
              <p:spPr>
                <a:xfrm>
                  <a:off x="5004123" y="1662321"/>
                  <a:ext cx="18180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8" name="Ink 67">
                  <a:extLst>
                    <a:ext uri="{FF2B5EF4-FFF2-40B4-BE49-F238E27FC236}">
                      <a16:creationId xmlns:a16="http://schemas.microsoft.com/office/drawing/2014/main" id="{83549BE7-7A62-0829-846B-72C193631098}"/>
                    </a:ext>
                  </a:extLst>
                </p14:cNvPr>
                <p14:cNvContentPartPr/>
                <p14:nvPr/>
              </p14:nvContentPartPr>
              <p14:xfrm>
                <a:off x="8212443" y="4919241"/>
                <a:ext cx="195120" cy="195120"/>
              </p14:xfrm>
            </p:contentPart>
          </mc:Choice>
          <mc:Fallback>
            <p:pic>
              <p:nvPicPr>
                <p:cNvPr id="68" name="Ink 67">
                  <a:extLst>
                    <a:ext uri="{FF2B5EF4-FFF2-40B4-BE49-F238E27FC236}">
                      <a16:creationId xmlns:a16="http://schemas.microsoft.com/office/drawing/2014/main" id="{83549BE7-7A62-0829-846B-72C193631098}"/>
                    </a:ext>
                  </a:extLst>
                </p:cNvPr>
                <p:cNvPicPr/>
                <p:nvPr/>
              </p:nvPicPr>
              <p:blipFill>
                <a:blip r:embed="rId107"/>
                <a:stretch>
                  <a:fillRect/>
                </a:stretch>
              </p:blipFill>
              <p:spPr>
                <a:xfrm>
                  <a:off x="8194803" y="4901601"/>
                  <a:ext cx="2307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9" name="Ink 68">
                  <a:extLst>
                    <a:ext uri="{FF2B5EF4-FFF2-40B4-BE49-F238E27FC236}">
                      <a16:creationId xmlns:a16="http://schemas.microsoft.com/office/drawing/2014/main" id="{4EC847CF-7583-D44A-0370-0C69C0BA9945}"/>
                    </a:ext>
                  </a:extLst>
                </p14:cNvPr>
                <p14:cNvContentPartPr/>
                <p14:nvPr/>
              </p14:nvContentPartPr>
              <p14:xfrm>
                <a:off x="8189403" y="4887201"/>
                <a:ext cx="90720" cy="287280"/>
              </p14:xfrm>
            </p:contentPart>
          </mc:Choice>
          <mc:Fallback>
            <p:pic>
              <p:nvPicPr>
                <p:cNvPr id="69" name="Ink 68">
                  <a:extLst>
                    <a:ext uri="{FF2B5EF4-FFF2-40B4-BE49-F238E27FC236}">
                      <a16:creationId xmlns:a16="http://schemas.microsoft.com/office/drawing/2014/main" id="{4EC847CF-7583-D44A-0370-0C69C0BA9945}"/>
                    </a:ext>
                  </a:extLst>
                </p:cNvPr>
                <p:cNvPicPr/>
                <p:nvPr/>
              </p:nvPicPr>
              <p:blipFill>
                <a:blip r:embed="rId109"/>
                <a:stretch>
                  <a:fillRect/>
                </a:stretch>
              </p:blipFill>
              <p:spPr>
                <a:xfrm>
                  <a:off x="8171403" y="4869561"/>
                  <a:ext cx="12636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0" name="Ink 69">
                  <a:extLst>
                    <a:ext uri="{FF2B5EF4-FFF2-40B4-BE49-F238E27FC236}">
                      <a16:creationId xmlns:a16="http://schemas.microsoft.com/office/drawing/2014/main" id="{D5E13EB6-9BAE-D4C8-1370-FBA3B6FD1EF9}"/>
                    </a:ext>
                  </a:extLst>
                </p14:cNvPr>
                <p14:cNvContentPartPr/>
                <p14:nvPr/>
              </p14:nvContentPartPr>
              <p14:xfrm>
                <a:off x="8176083" y="4857681"/>
                <a:ext cx="310680" cy="279360"/>
              </p14:xfrm>
            </p:contentPart>
          </mc:Choice>
          <mc:Fallback>
            <p:pic>
              <p:nvPicPr>
                <p:cNvPr id="70" name="Ink 69">
                  <a:extLst>
                    <a:ext uri="{FF2B5EF4-FFF2-40B4-BE49-F238E27FC236}">
                      <a16:creationId xmlns:a16="http://schemas.microsoft.com/office/drawing/2014/main" id="{D5E13EB6-9BAE-D4C8-1370-FBA3B6FD1EF9}"/>
                    </a:ext>
                  </a:extLst>
                </p:cNvPr>
                <p:cNvPicPr/>
                <p:nvPr/>
              </p:nvPicPr>
              <p:blipFill>
                <a:blip r:embed="rId111"/>
                <a:stretch>
                  <a:fillRect/>
                </a:stretch>
              </p:blipFill>
              <p:spPr>
                <a:xfrm>
                  <a:off x="8158443" y="4839681"/>
                  <a:ext cx="34632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2" name="Ink 71">
                  <a:extLst>
                    <a:ext uri="{FF2B5EF4-FFF2-40B4-BE49-F238E27FC236}">
                      <a16:creationId xmlns:a16="http://schemas.microsoft.com/office/drawing/2014/main" id="{4F27D04A-E3B9-293E-BE1A-74EAE786AE03}"/>
                    </a:ext>
                  </a:extLst>
                </p14:cNvPr>
                <p14:cNvContentPartPr/>
                <p14:nvPr/>
              </p14:nvContentPartPr>
              <p14:xfrm>
                <a:off x="5984403" y="2381241"/>
                <a:ext cx="685440" cy="15480"/>
              </p14:xfrm>
            </p:contentPart>
          </mc:Choice>
          <mc:Fallback>
            <p:pic>
              <p:nvPicPr>
                <p:cNvPr id="72" name="Ink 71">
                  <a:extLst>
                    <a:ext uri="{FF2B5EF4-FFF2-40B4-BE49-F238E27FC236}">
                      <a16:creationId xmlns:a16="http://schemas.microsoft.com/office/drawing/2014/main" id="{4F27D04A-E3B9-293E-BE1A-74EAE786AE03}"/>
                    </a:ext>
                  </a:extLst>
                </p:cNvPr>
                <p:cNvPicPr/>
                <p:nvPr/>
              </p:nvPicPr>
              <p:blipFill>
                <a:blip r:embed="rId113"/>
                <a:stretch>
                  <a:fillRect/>
                </a:stretch>
              </p:blipFill>
              <p:spPr>
                <a:xfrm>
                  <a:off x="5966403" y="2363601"/>
                  <a:ext cx="72108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3" name="Ink 72">
                  <a:extLst>
                    <a:ext uri="{FF2B5EF4-FFF2-40B4-BE49-F238E27FC236}">
                      <a16:creationId xmlns:a16="http://schemas.microsoft.com/office/drawing/2014/main" id="{7C48748A-40C3-A659-286B-7CC6844022B9}"/>
                    </a:ext>
                  </a:extLst>
                </p14:cNvPr>
                <p14:cNvContentPartPr/>
                <p14:nvPr/>
              </p14:nvContentPartPr>
              <p14:xfrm>
                <a:off x="6533763" y="2317881"/>
                <a:ext cx="142560" cy="136800"/>
              </p14:xfrm>
            </p:contentPart>
          </mc:Choice>
          <mc:Fallback>
            <p:pic>
              <p:nvPicPr>
                <p:cNvPr id="73" name="Ink 72">
                  <a:extLst>
                    <a:ext uri="{FF2B5EF4-FFF2-40B4-BE49-F238E27FC236}">
                      <a16:creationId xmlns:a16="http://schemas.microsoft.com/office/drawing/2014/main" id="{7C48748A-40C3-A659-286B-7CC6844022B9}"/>
                    </a:ext>
                  </a:extLst>
                </p:cNvPr>
                <p:cNvPicPr/>
                <p:nvPr/>
              </p:nvPicPr>
              <p:blipFill>
                <a:blip r:embed="rId115"/>
                <a:stretch>
                  <a:fillRect/>
                </a:stretch>
              </p:blipFill>
              <p:spPr>
                <a:xfrm>
                  <a:off x="6515763" y="2300241"/>
                  <a:ext cx="17820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4" name="Ink 73">
                  <a:extLst>
                    <a:ext uri="{FF2B5EF4-FFF2-40B4-BE49-F238E27FC236}">
                      <a16:creationId xmlns:a16="http://schemas.microsoft.com/office/drawing/2014/main" id="{6BACCCFE-5C6C-C306-F972-748CE921E15D}"/>
                    </a:ext>
                  </a:extLst>
                </p14:cNvPr>
                <p14:cNvContentPartPr/>
                <p14:nvPr/>
              </p14:nvContentPartPr>
              <p14:xfrm>
                <a:off x="6039483" y="2612001"/>
                <a:ext cx="108720" cy="120240"/>
              </p14:xfrm>
            </p:contentPart>
          </mc:Choice>
          <mc:Fallback>
            <p:pic>
              <p:nvPicPr>
                <p:cNvPr id="74" name="Ink 73">
                  <a:extLst>
                    <a:ext uri="{FF2B5EF4-FFF2-40B4-BE49-F238E27FC236}">
                      <a16:creationId xmlns:a16="http://schemas.microsoft.com/office/drawing/2014/main" id="{6BACCCFE-5C6C-C306-F972-748CE921E15D}"/>
                    </a:ext>
                  </a:extLst>
                </p:cNvPr>
                <p:cNvPicPr/>
                <p:nvPr/>
              </p:nvPicPr>
              <p:blipFill>
                <a:blip r:embed="rId117"/>
                <a:stretch>
                  <a:fillRect/>
                </a:stretch>
              </p:blipFill>
              <p:spPr>
                <a:xfrm>
                  <a:off x="6021483" y="2594001"/>
                  <a:ext cx="14436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5" name="Ink 74">
                  <a:extLst>
                    <a:ext uri="{FF2B5EF4-FFF2-40B4-BE49-F238E27FC236}">
                      <a16:creationId xmlns:a16="http://schemas.microsoft.com/office/drawing/2014/main" id="{48939539-3AF7-ADD9-8CFD-9639FD233DA3}"/>
                    </a:ext>
                  </a:extLst>
                </p14:cNvPr>
                <p14:cNvContentPartPr/>
                <p14:nvPr/>
              </p14:nvContentPartPr>
              <p14:xfrm>
                <a:off x="6099243" y="2648001"/>
                <a:ext cx="732600" cy="20880"/>
              </p14:xfrm>
            </p:contentPart>
          </mc:Choice>
          <mc:Fallback>
            <p:pic>
              <p:nvPicPr>
                <p:cNvPr id="75" name="Ink 74">
                  <a:extLst>
                    <a:ext uri="{FF2B5EF4-FFF2-40B4-BE49-F238E27FC236}">
                      <a16:creationId xmlns:a16="http://schemas.microsoft.com/office/drawing/2014/main" id="{48939539-3AF7-ADD9-8CFD-9639FD233DA3}"/>
                    </a:ext>
                  </a:extLst>
                </p:cNvPr>
                <p:cNvPicPr/>
                <p:nvPr/>
              </p:nvPicPr>
              <p:blipFill>
                <a:blip r:embed="rId119"/>
                <a:stretch>
                  <a:fillRect/>
                </a:stretch>
              </p:blipFill>
              <p:spPr>
                <a:xfrm>
                  <a:off x="6081603" y="2630001"/>
                  <a:ext cx="76824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6" name="Ink 75">
                  <a:extLst>
                    <a:ext uri="{FF2B5EF4-FFF2-40B4-BE49-F238E27FC236}">
                      <a16:creationId xmlns:a16="http://schemas.microsoft.com/office/drawing/2014/main" id="{3931672D-9021-BBA0-81EF-CE61A2A66F62}"/>
                    </a:ext>
                  </a:extLst>
                </p14:cNvPr>
                <p14:cNvContentPartPr/>
                <p14:nvPr/>
              </p14:nvContentPartPr>
              <p14:xfrm>
                <a:off x="6795123" y="2201961"/>
                <a:ext cx="40320" cy="595800"/>
              </p14:xfrm>
            </p:contentPart>
          </mc:Choice>
          <mc:Fallback>
            <p:pic>
              <p:nvPicPr>
                <p:cNvPr id="76" name="Ink 75">
                  <a:extLst>
                    <a:ext uri="{FF2B5EF4-FFF2-40B4-BE49-F238E27FC236}">
                      <a16:creationId xmlns:a16="http://schemas.microsoft.com/office/drawing/2014/main" id="{3931672D-9021-BBA0-81EF-CE61A2A66F62}"/>
                    </a:ext>
                  </a:extLst>
                </p:cNvPr>
                <p:cNvPicPr/>
                <p:nvPr/>
              </p:nvPicPr>
              <p:blipFill>
                <a:blip r:embed="rId121"/>
                <a:stretch>
                  <a:fillRect/>
                </a:stretch>
              </p:blipFill>
              <p:spPr>
                <a:xfrm>
                  <a:off x="6777483" y="2184321"/>
                  <a:ext cx="75960" cy="631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7" name="Ink 76">
                  <a:extLst>
                    <a:ext uri="{FF2B5EF4-FFF2-40B4-BE49-F238E27FC236}">
                      <a16:creationId xmlns:a16="http://schemas.microsoft.com/office/drawing/2014/main" id="{4416FF43-77B1-C872-09C2-90480FAA5D6A}"/>
                    </a:ext>
                  </a:extLst>
                </p14:cNvPr>
                <p14:cNvContentPartPr/>
                <p14:nvPr/>
              </p14:nvContentPartPr>
              <p14:xfrm>
                <a:off x="6766683" y="2222481"/>
                <a:ext cx="1755360" cy="21960"/>
              </p14:xfrm>
            </p:contentPart>
          </mc:Choice>
          <mc:Fallback>
            <p:pic>
              <p:nvPicPr>
                <p:cNvPr id="77" name="Ink 76">
                  <a:extLst>
                    <a:ext uri="{FF2B5EF4-FFF2-40B4-BE49-F238E27FC236}">
                      <a16:creationId xmlns:a16="http://schemas.microsoft.com/office/drawing/2014/main" id="{4416FF43-77B1-C872-09C2-90480FAA5D6A}"/>
                    </a:ext>
                  </a:extLst>
                </p:cNvPr>
                <p:cNvPicPr/>
                <p:nvPr/>
              </p:nvPicPr>
              <p:blipFill>
                <a:blip r:embed="rId123"/>
                <a:stretch>
                  <a:fillRect/>
                </a:stretch>
              </p:blipFill>
              <p:spPr>
                <a:xfrm>
                  <a:off x="6749043" y="2204481"/>
                  <a:ext cx="179100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8" name="Ink 77">
                  <a:extLst>
                    <a:ext uri="{FF2B5EF4-FFF2-40B4-BE49-F238E27FC236}">
                      <a16:creationId xmlns:a16="http://schemas.microsoft.com/office/drawing/2014/main" id="{D49FB7BB-0D91-49ED-E0F7-007D86EBAFC9}"/>
                    </a:ext>
                  </a:extLst>
                </p14:cNvPr>
                <p14:cNvContentPartPr/>
                <p14:nvPr/>
              </p14:nvContentPartPr>
              <p14:xfrm>
                <a:off x="6795843" y="2756361"/>
                <a:ext cx="1747080" cy="49680"/>
              </p14:xfrm>
            </p:contentPart>
          </mc:Choice>
          <mc:Fallback>
            <p:pic>
              <p:nvPicPr>
                <p:cNvPr id="78" name="Ink 77">
                  <a:extLst>
                    <a:ext uri="{FF2B5EF4-FFF2-40B4-BE49-F238E27FC236}">
                      <a16:creationId xmlns:a16="http://schemas.microsoft.com/office/drawing/2014/main" id="{D49FB7BB-0D91-49ED-E0F7-007D86EBAFC9}"/>
                    </a:ext>
                  </a:extLst>
                </p:cNvPr>
                <p:cNvPicPr/>
                <p:nvPr/>
              </p:nvPicPr>
              <p:blipFill>
                <a:blip r:embed="rId125"/>
                <a:stretch>
                  <a:fillRect/>
                </a:stretch>
              </p:blipFill>
              <p:spPr>
                <a:xfrm>
                  <a:off x="6778203" y="2738361"/>
                  <a:ext cx="178272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0" name="Ink 79">
                  <a:extLst>
                    <a:ext uri="{FF2B5EF4-FFF2-40B4-BE49-F238E27FC236}">
                      <a16:creationId xmlns:a16="http://schemas.microsoft.com/office/drawing/2014/main" id="{E3364A31-91F1-FEAB-B1D4-4C2083A2283C}"/>
                    </a:ext>
                  </a:extLst>
                </p14:cNvPr>
                <p14:cNvContentPartPr/>
                <p14:nvPr/>
              </p14:nvContentPartPr>
              <p14:xfrm>
                <a:off x="8378043" y="2303481"/>
                <a:ext cx="19080" cy="499320"/>
              </p14:xfrm>
            </p:contentPart>
          </mc:Choice>
          <mc:Fallback>
            <p:pic>
              <p:nvPicPr>
                <p:cNvPr id="80" name="Ink 79">
                  <a:extLst>
                    <a:ext uri="{FF2B5EF4-FFF2-40B4-BE49-F238E27FC236}">
                      <a16:creationId xmlns:a16="http://schemas.microsoft.com/office/drawing/2014/main" id="{E3364A31-91F1-FEAB-B1D4-4C2083A2283C}"/>
                    </a:ext>
                  </a:extLst>
                </p:cNvPr>
                <p:cNvPicPr/>
                <p:nvPr/>
              </p:nvPicPr>
              <p:blipFill>
                <a:blip r:embed="rId127"/>
                <a:stretch>
                  <a:fillRect/>
                </a:stretch>
              </p:blipFill>
              <p:spPr>
                <a:xfrm>
                  <a:off x="8360403" y="2285481"/>
                  <a:ext cx="54720" cy="5349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1" name="Ink 80">
                  <a:extLst>
                    <a:ext uri="{FF2B5EF4-FFF2-40B4-BE49-F238E27FC236}">
                      <a16:creationId xmlns:a16="http://schemas.microsoft.com/office/drawing/2014/main" id="{436CF711-943A-ACE2-BF76-88D49EAA2F7C}"/>
                    </a:ext>
                  </a:extLst>
                </p14:cNvPr>
                <p14:cNvContentPartPr/>
                <p14:nvPr/>
              </p14:nvContentPartPr>
              <p14:xfrm>
                <a:off x="6919323" y="2375481"/>
                <a:ext cx="10440" cy="380520"/>
              </p14:xfrm>
            </p:contentPart>
          </mc:Choice>
          <mc:Fallback>
            <p:pic>
              <p:nvPicPr>
                <p:cNvPr id="81" name="Ink 80">
                  <a:extLst>
                    <a:ext uri="{FF2B5EF4-FFF2-40B4-BE49-F238E27FC236}">
                      <a16:creationId xmlns:a16="http://schemas.microsoft.com/office/drawing/2014/main" id="{436CF711-943A-ACE2-BF76-88D49EAA2F7C}"/>
                    </a:ext>
                  </a:extLst>
                </p:cNvPr>
                <p:cNvPicPr/>
                <p:nvPr/>
              </p:nvPicPr>
              <p:blipFill>
                <a:blip r:embed="rId129"/>
                <a:stretch>
                  <a:fillRect/>
                </a:stretch>
              </p:blipFill>
              <p:spPr>
                <a:xfrm>
                  <a:off x="6901323" y="2357481"/>
                  <a:ext cx="4608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2" name="Ink 81">
                  <a:extLst>
                    <a:ext uri="{FF2B5EF4-FFF2-40B4-BE49-F238E27FC236}">
                      <a16:creationId xmlns:a16="http://schemas.microsoft.com/office/drawing/2014/main" id="{D257AA71-F0A7-FA56-8AE5-8E593C2F92BF}"/>
                    </a:ext>
                  </a:extLst>
                </p14:cNvPr>
                <p14:cNvContentPartPr/>
                <p14:nvPr/>
              </p14:nvContentPartPr>
              <p14:xfrm>
                <a:off x="6923643" y="2682201"/>
                <a:ext cx="969840" cy="38520"/>
              </p14:xfrm>
            </p:contentPart>
          </mc:Choice>
          <mc:Fallback>
            <p:pic>
              <p:nvPicPr>
                <p:cNvPr id="82" name="Ink 81">
                  <a:extLst>
                    <a:ext uri="{FF2B5EF4-FFF2-40B4-BE49-F238E27FC236}">
                      <a16:creationId xmlns:a16="http://schemas.microsoft.com/office/drawing/2014/main" id="{D257AA71-F0A7-FA56-8AE5-8E593C2F92BF}"/>
                    </a:ext>
                  </a:extLst>
                </p:cNvPr>
                <p:cNvPicPr/>
                <p:nvPr/>
              </p:nvPicPr>
              <p:blipFill>
                <a:blip r:embed="rId131"/>
                <a:stretch>
                  <a:fillRect/>
                </a:stretch>
              </p:blipFill>
              <p:spPr>
                <a:xfrm>
                  <a:off x="6905643" y="2664561"/>
                  <a:ext cx="100548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3" name="Ink 82">
                  <a:extLst>
                    <a:ext uri="{FF2B5EF4-FFF2-40B4-BE49-F238E27FC236}">
                      <a16:creationId xmlns:a16="http://schemas.microsoft.com/office/drawing/2014/main" id="{961D3A73-0599-FE0F-8E23-00DAAD2D7842}"/>
                    </a:ext>
                  </a:extLst>
                </p14:cNvPr>
                <p14:cNvContentPartPr/>
                <p14:nvPr/>
              </p14:nvContentPartPr>
              <p14:xfrm>
                <a:off x="6993483" y="2337681"/>
                <a:ext cx="1215360" cy="386280"/>
              </p14:xfrm>
            </p:contentPart>
          </mc:Choice>
          <mc:Fallback>
            <p:pic>
              <p:nvPicPr>
                <p:cNvPr id="83" name="Ink 82">
                  <a:extLst>
                    <a:ext uri="{FF2B5EF4-FFF2-40B4-BE49-F238E27FC236}">
                      <a16:creationId xmlns:a16="http://schemas.microsoft.com/office/drawing/2014/main" id="{961D3A73-0599-FE0F-8E23-00DAAD2D7842}"/>
                    </a:ext>
                  </a:extLst>
                </p:cNvPr>
                <p:cNvPicPr/>
                <p:nvPr/>
              </p:nvPicPr>
              <p:blipFill>
                <a:blip r:embed="rId133"/>
                <a:stretch>
                  <a:fillRect/>
                </a:stretch>
              </p:blipFill>
              <p:spPr>
                <a:xfrm>
                  <a:off x="6975843" y="2319681"/>
                  <a:ext cx="125100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4" name="Ink 83">
                  <a:extLst>
                    <a:ext uri="{FF2B5EF4-FFF2-40B4-BE49-F238E27FC236}">
                      <a16:creationId xmlns:a16="http://schemas.microsoft.com/office/drawing/2014/main" id="{CA3BE1B1-5F64-0CE6-088C-E89BB05FD573}"/>
                    </a:ext>
                  </a:extLst>
                </p14:cNvPr>
                <p14:cNvContentPartPr/>
                <p14:nvPr/>
              </p14:nvContentPartPr>
              <p14:xfrm>
                <a:off x="7051083" y="2380161"/>
                <a:ext cx="18000" cy="291600"/>
              </p14:xfrm>
            </p:contentPart>
          </mc:Choice>
          <mc:Fallback>
            <p:pic>
              <p:nvPicPr>
                <p:cNvPr id="84" name="Ink 83">
                  <a:extLst>
                    <a:ext uri="{FF2B5EF4-FFF2-40B4-BE49-F238E27FC236}">
                      <a16:creationId xmlns:a16="http://schemas.microsoft.com/office/drawing/2014/main" id="{CA3BE1B1-5F64-0CE6-088C-E89BB05FD573}"/>
                    </a:ext>
                  </a:extLst>
                </p:cNvPr>
                <p:cNvPicPr/>
                <p:nvPr/>
              </p:nvPicPr>
              <p:blipFill>
                <a:blip r:embed="rId135"/>
                <a:stretch>
                  <a:fillRect/>
                </a:stretch>
              </p:blipFill>
              <p:spPr>
                <a:xfrm>
                  <a:off x="7033443" y="2362161"/>
                  <a:ext cx="5364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5" name="Ink 84">
                  <a:extLst>
                    <a:ext uri="{FF2B5EF4-FFF2-40B4-BE49-F238E27FC236}">
                      <a16:creationId xmlns:a16="http://schemas.microsoft.com/office/drawing/2014/main" id="{2E3058DF-2472-BF62-F8DF-E446C92AE93B}"/>
                    </a:ext>
                  </a:extLst>
                </p14:cNvPr>
                <p14:cNvContentPartPr/>
                <p14:nvPr/>
              </p14:nvContentPartPr>
              <p14:xfrm>
                <a:off x="7178883" y="2363601"/>
                <a:ext cx="21240" cy="351000"/>
              </p14:xfrm>
            </p:contentPart>
          </mc:Choice>
          <mc:Fallback>
            <p:pic>
              <p:nvPicPr>
                <p:cNvPr id="85" name="Ink 84">
                  <a:extLst>
                    <a:ext uri="{FF2B5EF4-FFF2-40B4-BE49-F238E27FC236}">
                      <a16:creationId xmlns:a16="http://schemas.microsoft.com/office/drawing/2014/main" id="{2E3058DF-2472-BF62-F8DF-E446C92AE93B}"/>
                    </a:ext>
                  </a:extLst>
                </p:cNvPr>
                <p:cNvPicPr/>
                <p:nvPr/>
              </p:nvPicPr>
              <p:blipFill>
                <a:blip r:embed="rId137"/>
                <a:stretch>
                  <a:fillRect/>
                </a:stretch>
              </p:blipFill>
              <p:spPr>
                <a:xfrm>
                  <a:off x="7161243" y="2345601"/>
                  <a:ext cx="5688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6" name="Ink 85">
                  <a:extLst>
                    <a:ext uri="{FF2B5EF4-FFF2-40B4-BE49-F238E27FC236}">
                      <a16:creationId xmlns:a16="http://schemas.microsoft.com/office/drawing/2014/main" id="{9595383E-AE3E-F59C-220E-B62B73AF0166}"/>
                    </a:ext>
                  </a:extLst>
                </p14:cNvPr>
                <p14:cNvContentPartPr/>
                <p14:nvPr/>
              </p14:nvContentPartPr>
              <p14:xfrm>
                <a:off x="7331883" y="2404281"/>
                <a:ext cx="13680" cy="329040"/>
              </p14:xfrm>
            </p:contentPart>
          </mc:Choice>
          <mc:Fallback>
            <p:pic>
              <p:nvPicPr>
                <p:cNvPr id="86" name="Ink 85">
                  <a:extLst>
                    <a:ext uri="{FF2B5EF4-FFF2-40B4-BE49-F238E27FC236}">
                      <a16:creationId xmlns:a16="http://schemas.microsoft.com/office/drawing/2014/main" id="{9595383E-AE3E-F59C-220E-B62B73AF0166}"/>
                    </a:ext>
                  </a:extLst>
                </p:cNvPr>
                <p:cNvPicPr/>
                <p:nvPr/>
              </p:nvPicPr>
              <p:blipFill>
                <a:blip r:embed="rId139"/>
                <a:stretch>
                  <a:fillRect/>
                </a:stretch>
              </p:blipFill>
              <p:spPr>
                <a:xfrm>
                  <a:off x="7313883" y="2386281"/>
                  <a:ext cx="4932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7" name="Ink 86">
                  <a:extLst>
                    <a:ext uri="{FF2B5EF4-FFF2-40B4-BE49-F238E27FC236}">
                      <a16:creationId xmlns:a16="http://schemas.microsoft.com/office/drawing/2014/main" id="{95501963-BD80-9FFD-E8BC-ECDA649BC703}"/>
                    </a:ext>
                  </a:extLst>
                </p14:cNvPr>
                <p14:cNvContentPartPr/>
                <p14:nvPr/>
              </p14:nvContentPartPr>
              <p14:xfrm>
                <a:off x="7483083" y="2394921"/>
                <a:ext cx="228240" cy="306720"/>
              </p14:xfrm>
            </p:contentPart>
          </mc:Choice>
          <mc:Fallback>
            <p:pic>
              <p:nvPicPr>
                <p:cNvPr id="87" name="Ink 86">
                  <a:extLst>
                    <a:ext uri="{FF2B5EF4-FFF2-40B4-BE49-F238E27FC236}">
                      <a16:creationId xmlns:a16="http://schemas.microsoft.com/office/drawing/2014/main" id="{95501963-BD80-9FFD-E8BC-ECDA649BC703}"/>
                    </a:ext>
                  </a:extLst>
                </p:cNvPr>
                <p:cNvPicPr/>
                <p:nvPr/>
              </p:nvPicPr>
              <p:blipFill>
                <a:blip r:embed="rId141"/>
                <a:stretch>
                  <a:fillRect/>
                </a:stretch>
              </p:blipFill>
              <p:spPr>
                <a:xfrm>
                  <a:off x="7465443" y="2377281"/>
                  <a:ext cx="26388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8" name="Ink 87">
                  <a:extLst>
                    <a:ext uri="{FF2B5EF4-FFF2-40B4-BE49-F238E27FC236}">
                      <a16:creationId xmlns:a16="http://schemas.microsoft.com/office/drawing/2014/main" id="{6A48A0ED-CD7A-1053-E52B-369210D97A83}"/>
                    </a:ext>
                  </a:extLst>
                </p14:cNvPr>
                <p14:cNvContentPartPr/>
                <p14:nvPr/>
              </p14:nvContentPartPr>
              <p14:xfrm>
                <a:off x="7904283" y="2390601"/>
                <a:ext cx="22320" cy="257400"/>
              </p14:xfrm>
            </p:contentPart>
          </mc:Choice>
          <mc:Fallback>
            <p:pic>
              <p:nvPicPr>
                <p:cNvPr id="88" name="Ink 87">
                  <a:extLst>
                    <a:ext uri="{FF2B5EF4-FFF2-40B4-BE49-F238E27FC236}">
                      <a16:creationId xmlns:a16="http://schemas.microsoft.com/office/drawing/2014/main" id="{6A48A0ED-CD7A-1053-E52B-369210D97A83}"/>
                    </a:ext>
                  </a:extLst>
                </p:cNvPr>
                <p:cNvPicPr/>
                <p:nvPr/>
              </p:nvPicPr>
              <p:blipFill>
                <a:blip r:embed="rId143"/>
                <a:stretch>
                  <a:fillRect/>
                </a:stretch>
              </p:blipFill>
              <p:spPr>
                <a:xfrm>
                  <a:off x="7886283" y="2372601"/>
                  <a:ext cx="5796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9" name="Ink 88">
                  <a:extLst>
                    <a:ext uri="{FF2B5EF4-FFF2-40B4-BE49-F238E27FC236}">
                      <a16:creationId xmlns:a16="http://schemas.microsoft.com/office/drawing/2014/main" id="{53172ECE-9BF4-D477-40F9-5B8BC99FD61D}"/>
                    </a:ext>
                  </a:extLst>
                </p14:cNvPr>
                <p14:cNvContentPartPr/>
                <p14:nvPr/>
              </p14:nvContentPartPr>
              <p14:xfrm>
                <a:off x="6974043" y="2407161"/>
                <a:ext cx="1172160" cy="30600"/>
              </p14:xfrm>
            </p:contentPart>
          </mc:Choice>
          <mc:Fallback>
            <p:pic>
              <p:nvPicPr>
                <p:cNvPr id="89" name="Ink 88">
                  <a:extLst>
                    <a:ext uri="{FF2B5EF4-FFF2-40B4-BE49-F238E27FC236}">
                      <a16:creationId xmlns:a16="http://schemas.microsoft.com/office/drawing/2014/main" id="{53172ECE-9BF4-D477-40F9-5B8BC99FD61D}"/>
                    </a:ext>
                  </a:extLst>
                </p:cNvPr>
                <p:cNvPicPr/>
                <p:nvPr/>
              </p:nvPicPr>
              <p:blipFill>
                <a:blip r:embed="rId145"/>
                <a:stretch>
                  <a:fillRect/>
                </a:stretch>
              </p:blipFill>
              <p:spPr>
                <a:xfrm>
                  <a:off x="6956043" y="2389521"/>
                  <a:ext cx="120780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0" name="Ink 89">
                  <a:extLst>
                    <a:ext uri="{FF2B5EF4-FFF2-40B4-BE49-F238E27FC236}">
                      <a16:creationId xmlns:a16="http://schemas.microsoft.com/office/drawing/2014/main" id="{046A2E5B-F562-FAC0-4146-6C61ECC9D92C}"/>
                    </a:ext>
                  </a:extLst>
                </p14:cNvPr>
                <p14:cNvContentPartPr/>
                <p14:nvPr/>
              </p14:nvContentPartPr>
              <p14:xfrm>
                <a:off x="6901683" y="2541441"/>
                <a:ext cx="1299960" cy="47160"/>
              </p14:xfrm>
            </p:contentPart>
          </mc:Choice>
          <mc:Fallback>
            <p:pic>
              <p:nvPicPr>
                <p:cNvPr id="90" name="Ink 89">
                  <a:extLst>
                    <a:ext uri="{FF2B5EF4-FFF2-40B4-BE49-F238E27FC236}">
                      <a16:creationId xmlns:a16="http://schemas.microsoft.com/office/drawing/2014/main" id="{046A2E5B-F562-FAC0-4146-6C61ECC9D92C}"/>
                    </a:ext>
                  </a:extLst>
                </p:cNvPr>
                <p:cNvPicPr/>
                <p:nvPr/>
              </p:nvPicPr>
              <p:blipFill>
                <a:blip r:embed="rId147"/>
                <a:stretch>
                  <a:fillRect/>
                </a:stretch>
              </p:blipFill>
              <p:spPr>
                <a:xfrm>
                  <a:off x="6884043" y="2523801"/>
                  <a:ext cx="133560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1" name="Ink 90">
                  <a:extLst>
                    <a:ext uri="{FF2B5EF4-FFF2-40B4-BE49-F238E27FC236}">
                      <a16:creationId xmlns:a16="http://schemas.microsoft.com/office/drawing/2014/main" id="{E356F255-A763-80F8-4D75-0EE12D455639}"/>
                    </a:ext>
                  </a:extLst>
                </p14:cNvPr>
                <p14:cNvContentPartPr/>
                <p14:nvPr/>
              </p14:nvContentPartPr>
              <p14:xfrm>
                <a:off x="6999963" y="2676081"/>
                <a:ext cx="906840" cy="38160"/>
              </p14:xfrm>
            </p:contentPart>
          </mc:Choice>
          <mc:Fallback>
            <p:pic>
              <p:nvPicPr>
                <p:cNvPr id="91" name="Ink 90">
                  <a:extLst>
                    <a:ext uri="{FF2B5EF4-FFF2-40B4-BE49-F238E27FC236}">
                      <a16:creationId xmlns:a16="http://schemas.microsoft.com/office/drawing/2014/main" id="{E356F255-A763-80F8-4D75-0EE12D455639}"/>
                    </a:ext>
                  </a:extLst>
                </p:cNvPr>
                <p:cNvPicPr/>
                <p:nvPr/>
              </p:nvPicPr>
              <p:blipFill>
                <a:blip r:embed="rId149"/>
                <a:stretch>
                  <a:fillRect/>
                </a:stretch>
              </p:blipFill>
              <p:spPr>
                <a:xfrm>
                  <a:off x="6982323" y="2658441"/>
                  <a:ext cx="9424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3" name="Ink 92">
                  <a:extLst>
                    <a:ext uri="{FF2B5EF4-FFF2-40B4-BE49-F238E27FC236}">
                      <a16:creationId xmlns:a16="http://schemas.microsoft.com/office/drawing/2014/main" id="{AA545307-AD36-C6D8-B7BB-29178A676170}"/>
                    </a:ext>
                  </a:extLst>
                </p14:cNvPr>
                <p14:cNvContentPartPr/>
                <p14:nvPr/>
              </p14:nvContentPartPr>
              <p14:xfrm>
                <a:off x="6448083" y="1760241"/>
                <a:ext cx="949320" cy="351000"/>
              </p14:xfrm>
            </p:contentPart>
          </mc:Choice>
          <mc:Fallback>
            <p:pic>
              <p:nvPicPr>
                <p:cNvPr id="93" name="Ink 92">
                  <a:extLst>
                    <a:ext uri="{FF2B5EF4-FFF2-40B4-BE49-F238E27FC236}">
                      <a16:creationId xmlns:a16="http://schemas.microsoft.com/office/drawing/2014/main" id="{AA545307-AD36-C6D8-B7BB-29178A676170}"/>
                    </a:ext>
                  </a:extLst>
                </p:cNvPr>
                <p:cNvPicPr/>
                <p:nvPr/>
              </p:nvPicPr>
              <p:blipFill>
                <a:blip r:embed="rId151"/>
                <a:stretch>
                  <a:fillRect/>
                </a:stretch>
              </p:blipFill>
              <p:spPr>
                <a:xfrm>
                  <a:off x="6430443" y="1742241"/>
                  <a:ext cx="98496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4" name="Ink 93">
                  <a:extLst>
                    <a:ext uri="{FF2B5EF4-FFF2-40B4-BE49-F238E27FC236}">
                      <a16:creationId xmlns:a16="http://schemas.microsoft.com/office/drawing/2014/main" id="{B1242040-1C1A-A34A-CE55-C659D7D0CE6F}"/>
                    </a:ext>
                  </a:extLst>
                </p14:cNvPr>
                <p14:cNvContentPartPr/>
                <p14:nvPr/>
              </p14:nvContentPartPr>
              <p14:xfrm>
                <a:off x="7307403" y="2072001"/>
                <a:ext cx="135720" cy="77400"/>
              </p14:xfrm>
            </p:contentPart>
          </mc:Choice>
          <mc:Fallback>
            <p:pic>
              <p:nvPicPr>
                <p:cNvPr id="94" name="Ink 93">
                  <a:extLst>
                    <a:ext uri="{FF2B5EF4-FFF2-40B4-BE49-F238E27FC236}">
                      <a16:creationId xmlns:a16="http://schemas.microsoft.com/office/drawing/2014/main" id="{B1242040-1C1A-A34A-CE55-C659D7D0CE6F}"/>
                    </a:ext>
                  </a:extLst>
                </p:cNvPr>
                <p:cNvPicPr/>
                <p:nvPr/>
              </p:nvPicPr>
              <p:blipFill>
                <a:blip r:embed="rId153"/>
                <a:stretch>
                  <a:fillRect/>
                </a:stretch>
              </p:blipFill>
              <p:spPr>
                <a:xfrm>
                  <a:off x="7289763" y="2054001"/>
                  <a:ext cx="17136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5" name="Ink 94">
                  <a:extLst>
                    <a:ext uri="{FF2B5EF4-FFF2-40B4-BE49-F238E27FC236}">
                      <a16:creationId xmlns:a16="http://schemas.microsoft.com/office/drawing/2014/main" id="{6750F170-9C58-88D2-0FF1-31467BF0F773}"/>
                    </a:ext>
                  </a:extLst>
                </p14:cNvPr>
                <p14:cNvContentPartPr/>
                <p14:nvPr/>
              </p14:nvContentPartPr>
              <p14:xfrm>
                <a:off x="7165923" y="1912521"/>
                <a:ext cx="48960" cy="335880"/>
              </p14:xfrm>
            </p:contentPart>
          </mc:Choice>
          <mc:Fallback>
            <p:pic>
              <p:nvPicPr>
                <p:cNvPr id="95" name="Ink 94">
                  <a:extLst>
                    <a:ext uri="{FF2B5EF4-FFF2-40B4-BE49-F238E27FC236}">
                      <a16:creationId xmlns:a16="http://schemas.microsoft.com/office/drawing/2014/main" id="{6750F170-9C58-88D2-0FF1-31467BF0F773}"/>
                    </a:ext>
                  </a:extLst>
                </p:cNvPr>
                <p:cNvPicPr/>
                <p:nvPr/>
              </p:nvPicPr>
              <p:blipFill>
                <a:blip r:embed="rId155"/>
                <a:stretch>
                  <a:fillRect/>
                </a:stretch>
              </p:blipFill>
              <p:spPr>
                <a:xfrm>
                  <a:off x="7148283" y="1894881"/>
                  <a:ext cx="8460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6" name="Ink 95">
                  <a:extLst>
                    <a:ext uri="{FF2B5EF4-FFF2-40B4-BE49-F238E27FC236}">
                      <a16:creationId xmlns:a16="http://schemas.microsoft.com/office/drawing/2014/main" id="{9ED05F9A-6178-81FD-F8C1-806B589DFB96}"/>
                    </a:ext>
                  </a:extLst>
                </p14:cNvPr>
                <p14:cNvContentPartPr/>
                <p14:nvPr/>
              </p14:nvContentPartPr>
              <p14:xfrm>
                <a:off x="6387243" y="1944921"/>
                <a:ext cx="792360" cy="28440"/>
              </p14:xfrm>
            </p:contentPart>
          </mc:Choice>
          <mc:Fallback>
            <p:pic>
              <p:nvPicPr>
                <p:cNvPr id="96" name="Ink 95">
                  <a:extLst>
                    <a:ext uri="{FF2B5EF4-FFF2-40B4-BE49-F238E27FC236}">
                      <a16:creationId xmlns:a16="http://schemas.microsoft.com/office/drawing/2014/main" id="{9ED05F9A-6178-81FD-F8C1-806B589DFB96}"/>
                    </a:ext>
                  </a:extLst>
                </p:cNvPr>
                <p:cNvPicPr/>
                <p:nvPr/>
              </p:nvPicPr>
              <p:blipFill>
                <a:blip r:embed="rId157"/>
                <a:stretch>
                  <a:fillRect/>
                </a:stretch>
              </p:blipFill>
              <p:spPr>
                <a:xfrm>
                  <a:off x="6369243" y="1926921"/>
                  <a:ext cx="82800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7" name="Ink 96">
                  <a:extLst>
                    <a:ext uri="{FF2B5EF4-FFF2-40B4-BE49-F238E27FC236}">
                      <a16:creationId xmlns:a16="http://schemas.microsoft.com/office/drawing/2014/main" id="{681E169A-A2C3-4D1B-53E3-A209C6FF261A}"/>
                    </a:ext>
                  </a:extLst>
                </p14:cNvPr>
                <p14:cNvContentPartPr/>
                <p14:nvPr/>
              </p14:nvContentPartPr>
              <p14:xfrm>
                <a:off x="6381843" y="1912521"/>
                <a:ext cx="93600" cy="158400"/>
              </p14:xfrm>
            </p:contentPart>
          </mc:Choice>
          <mc:Fallback>
            <p:pic>
              <p:nvPicPr>
                <p:cNvPr id="97" name="Ink 96">
                  <a:extLst>
                    <a:ext uri="{FF2B5EF4-FFF2-40B4-BE49-F238E27FC236}">
                      <a16:creationId xmlns:a16="http://schemas.microsoft.com/office/drawing/2014/main" id="{681E169A-A2C3-4D1B-53E3-A209C6FF261A}"/>
                    </a:ext>
                  </a:extLst>
                </p:cNvPr>
                <p:cNvPicPr/>
                <p:nvPr/>
              </p:nvPicPr>
              <p:blipFill>
                <a:blip r:embed="rId159"/>
                <a:stretch>
                  <a:fillRect/>
                </a:stretch>
              </p:blipFill>
              <p:spPr>
                <a:xfrm>
                  <a:off x="6364203" y="1894521"/>
                  <a:ext cx="1292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9" name="Ink 98">
                  <a:extLst>
                    <a:ext uri="{FF2B5EF4-FFF2-40B4-BE49-F238E27FC236}">
                      <a16:creationId xmlns:a16="http://schemas.microsoft.com/office/drawing/2014/main" id="{4434CCD0-CA65-BB34-108C-6150B491C0CD}"/>
                    </a:ext>
                  </a:extLst>
                </p14:cNvPr>
                <p14:cNvContentPartPr/>
                <p14:nvPr/>
              </p14:nvContentPartPr>
              <p14:xfrm>
                <a:off x="4799643" y="1336881"/>
                <a:ext cx="63720" cy="503280"/>
              </p14:xfrm>
            </p:contentPart>
          </mc:Choice>
          <mc:Fallback>
            <p:pic>
              <p:nvPicPr>
                <p:cNvPr id="99" name="Ink 98">
                  <a:extLst>
                    <a:ext uri="{FF2B5EF4-FFF2-40B4-BE49-F238E27FC236}">
                      <a16:creationId xmlns:a16="http://schemas.microsoft.com/office/drawing/2014/main" id="{4434CCD0-CA65-BB34-108C-6150B491C0CD}"/>
                    </a:ext>
                  </a:extLst>
                </p:cNvPr>
                <p:cNvPicPr/>
                <p:nvPr/>
              </p:nvPicPr>
              <p:blipFill>
                <a:blip r:embed="rId161"/>
                <a:stretch>
                  <a:fillRect/>
                </a:stretch>
              </p:blipFill>
              <p:spPr>
                <a:xfrm>
                  <a:off x="4782003" y="1319241"/>
                  <a:ext cx="99360" cy="5389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0" name="Ink 99">
                  <a:extLst>
                    <a:ext uri="{FF2B5EF4-FFF2-40B4-BE49-F238E27FC236}">
                      <a16:creationId xmlns:a16="http://schemas.microsoft.com/office/drawing/2014/main" id="{69980799-2AE8-1E59-E9BD-8B074A629E90}"/>
                    </a:ext>
                  </a:extLst>
                </p14:cNvPr>
                <p14:cNvContentPartPr/>
                <p14:nvPr/>
              </p14:nvContentPartPr>
              <p14:xfrm>
                <a:off x="4731243" y="1288641"/>
                <a:ext cx="573120" cy="621720"/>
              </p14:xfrm>
            </p:contentPart>
          </mc:Choice>
          <mc:Fallback>
            <p:pic>
              <p:nvPicPr>
                <p:cNvPr id="100" name="Ink 99">
                  <a:extLst>
                    <a:ext uri="{FF2B5EF4-FFF2-40B4-BE49-F238E27FC236}">
                      <a16:creationId xmlns:a16="http://schemas.microsoft.com/office/drawing/2014/main" id="{69980799-2AE8-1E59-E9BD-8B074A629E90}"/>
                    </a:ext>
                  </a:extLst>
                </p:cNvPr>
                <p:cNvPicPr/>
                <p:nvPr/>
              </p:nvPicPr>
              <p:blipFill>
                <a:blip r:embed="rId163"/>
                <a:stretch>
                  <a:fillRect/>
                </a:stretch>
              </p:blipFill>
              <p:spPr>
                <a:xfrm>
                  <a:off x="4713243" y="1271001"/>
                  <a:ext cx="608760" cy="6573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1" name="Ink 100">
                  <a:extLst>
                    <a:ext uri="{FF2B5EF4-FFF2-40B4-BE49-F238E27FC236}">
                      <a16:creationId xmlns:a16="http://schemas.microsoft.com/office/drawing/2014/main" id="{BDACC3B2-4BEC-C2A3-F352-BA9FB0871350}"/>
                    </a:ext>
                  </a:extLst>
                </p14:cNvPr>
                <p14:cNvContentPartPr/>
                <p14:nvPr/>
              </p14:nvContentPartPr>
              <p14:xfrm>
                <a:off x="4813683" y="1378281"/>
                <a:ext cx="471240" cy="473400"/>
              </p14:xfrm>
            </p:contentPart>
          </mc:Choice>
          <mc:Fallback>
            <p:pic>
              <p:nvPicPr>
                <p:cNvPr id="101" name="Ink 100">
                  <a:extLst>
                    <a:ext uri="{FF2B5EF4-FFF2-40B4-BE49-F238E27FC236}">
                      <a16:creationId xmlns:a16="http://schemas.microsoft.com/office/drawing/2014/main" id="{BDACC3B2-4BEC-C2A3-F352-BA9FB0871350}"/>
                    </a:ext>
                  </a:extLst>
                </p:cNvPr>
                <p:cNvPicPr/>
                <p:nvPr/>
              </p:nvPicPr>
              <p:blipFill>
                <a:blip r:embed="rId165"/>
                <a:stretch>
                  <a:fillRect/>
                </a:stretch>
              </p:blipFill>
              <p:spPr>
                <a:xfrm>
                  <a:off x="4795683" y="1360281"/>
                  <a:ext cx="506880" cy="5090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2" name="Ink 101">
                  <a:extLst>
                    <a:ext uri="{FF2B5EF4-FFF2-40B4-BE49-F238E27FC236}">
                      <a16:creationId xmlns:a16="http://schemas.microsoft.com/office/drawing/2014/main" id="{4953B060-A324-DD76-94B4-355168A3D9E7}"/>
                    </a:ext>
                  </a:extLst>
                </p14:cNvPr>
                <p14:cNvContentPartPr/>
                <p14:nvPr/>
              </p14:nvContentPartPr>
              <p14:xfrm>
                <a:off x="4886403" y="1330041"/>
                <a:ext cx="306720" cy="730800"/>
              </p14:xfrm>
            </p:contentPart>
          </mc:Choice>
          <mc:Fallback>
            <p:pic>
              <p:nvPicPr>
                <p:cNvPr id="102" name="Ink 101">
                  <a:extLst>
                    <a:ext uri="{FF2B5EF4-FFF2-40B4-BE49-F238E27FC236}">
                      <a16:creationId xmlns:a16="http://schemas.microsoft.com/office/drawing/2014/main" id="{4953B060-A324-DD76-94B4-355168A3D9E7}"/>
                    </a:ext>
                  </a:extLst>
                </p:cNvPr>
                <p:cNvPicPr/>
                <p:nvPr/>
              </p:nvPicPr>
              <p:blipFill>
                <a:blip r:embed="rId167"/>
                <a:stretch>
                  <a:fillRect/>
                </a:stretch>
              </p:blipFill>
              <p:spPr>
                <a:xfrm>
                  <a:off x="4868763" y="1312401"/>
                  <a:ext cx="342360" cy="7664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4" name="Ink 103">
                  <a:extLst>
                    <a:ext uri="{FF2B5EF4-FFF2-40B4-BE49-F238E27FC236}">
                      <a16:creationId xmlns:a16="http://schemas.microsoft.com/office/drawing/2014/main" id="{C41CAFB0-E1BE-54D1-1B18-6435A2F37577}"/>
                    </a:ext>
                  </a:extLst>
                </p14:cNvPr>
                <p14:cNvContentPartPr/>
                <p14:nvPr/>
              </p14:nvContentPartPr>
              <p14:xfrm>
                <a:off x="3066603" y="1615521"/>
                <a:ext cx="686880" cy="567360"/>
              </p14:xfrm>
            </p:contentPart>
          </mc:Choice>
          <mc:Fallback>
            <p:pic>
              <p:nvPicPr>
                <p:cNvPr id="104" name="Ink 103">
                  <a:extLst>
                    <a:ext uri="{FF2B5EF4-FFF2-40B4-BE49-F238E27FC236}">
                      <a16:creationId xmlns:a16="http://schemas.microsoft.com/office/drawing/2014/main" id="{C41CAFB0-E1BE-54D1-1B18-6435A2F37577}"/>
                    </a:ext>
                  </a:extLst>
                </p:cNvPr>
                <p:cNvPicPr/>
                <p:nvPr/>
              </p:nvPicPr>
              <p:blipFill>
                <a:blip r:embed="rId169"/>
                <a:stretch>
                  <a:fillRect/>
                </a:stretch>
              </p:blipFill>
              <p:spPr>
                <a:xfrm>
                  <a:off x="3048963" y="1597881"/>
                  <a:ext cx="722520" cy="6030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5" name="Ink 104">
                  <a:extLst>
                    <a:ext uri="{FF2B5EF4-FFF2-40B4-BE49-F238E27FC236}">
                      <a16:creationId xmlns:a16="http://schemas.microsoft.com/office/drawing/2014/main" id="{C516AA31-9B84-B69B-0C01-4C1616601135}"/>
                    </a:ext>
                  </a:extLst>
                </p14:cNvPr>
                <p14:cNvContentPartPr/>
                <p14:nvPr/>
              </p14:nvContentPartPr>
              <p14:xfrm>
                <a:off x="3090723" y="1507881"/>
                <a:ext cx="861840" cy="717840"/>
              </p14:xfrm>
            </p:contentPart>
          </mc:Choice>
          <mc:Fallback>
            <p:pic>
              <p:nvPicPr>
                <p:cNvPr id="105" name="Ink 104">
                  <a:extLst>
                    <a:ext uri="{FF2B5EF4-FFF2-40B4-BE49-F238E27FC236}">
                      <a16:creationId xmlns:a16="http://schemas.microsoft.com/office/drawing/2014/main" id="{C516AA31-9B84-B69B-0C01-4C1616601135}"/>
                    </a:ext>
                  </a:extLst>
                </p:cNvPr>
                <p:cNvPicPr/>
                <p:nvPr/>
              </p:nvPicPr>
              <p:blipFill>
                <a:blip r:embed="rId171"/>
                <a:stretch>
                  <a:fillRect/>
                </a:stretch>
              </p:blipFill>
              <p:spPr>
                <a:xfrm>
                  <a:off x="3073083" y="1489881"/>
                  <a:ext cx="897480" cy="7534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6" name="Ink 105">
                  <a:extLst>
                    <a:ext uri="{FF2B5EF4-FFF2-40B4-BE49-F238E27FC236}">
                      <a16:creationId xmlns:a16="http://schemas.microsoft.com/office/drawing/2014/main" id="{B57880BB-282E-A842-F685-0BFD3969B967}"/>
                    </a:ext>
                  </a:extLst>
                </p14:cNvPr>
                <p14:cNvContentPartPr/>
                <p14:nvPr/>
              </p14:nvContentPartPr>
              <p14:xfrm>
                <a:off x="3272523" y="1632801"/>
                <a:ext cx="232560" cy="419400"/>
              </p14:xfrm>
            </p:contentPart>
          </mc:Choice>
          <mc:Fallback>
            <p:pic>
              <p:nvPicPr>
                <p:cNvPr id="106" name="Ink 105">
                  <a:extLst>
                    <a:ext uri="{FF2B5EF4-FFF2-40B4-BE49-F238E27FC236}">
                      <a16:creationId xmlns:a16="http://schemas.microsoft.com/office/drawing/2014/main" id="{B57880BB-282E-A842-F685-0BFD3969B967}"/>
                    </a:ext>
                  </a:extLst>
                </p:cNvPr>
                <p:cNvPicPr/>
                <p:nvPr/>
              </p:nvPicPr>
              <p:blipFill>
                <a:blip r:embed="rId173"/>
                <a:stretch>
                  <a:fillRect/>
                </a:stretch>
              </p:blipFill>
              <p:spPr>
                <a:xfrm>
                  <a:off x="3254883" y="1614801"/>
                  <a:ext cx="268200" cy="4550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7" name="Ink 106">
                  <a:extLst>
                    <a:ext uri="{FF2B5EF4-FFF2-40B4-BE49-F238E27FC236}">
                      <a16:creationId xmlns:a16="http://schemas.microsoft.com/office/drawing/2014/main" id="{F6C7B77E-867B-7EC0-C938-FD404B51C44D}"/>
                    </a:ext>
                  </a:extLst>
                </p14:cNvPr>
                <p14:cNvContentPartPr/>
                <p14:nvPr/>
              </p14:nvContentPartPr>
              <p14:xfrm>
                <a:off x="3472683" y="1810281"/>
                <a:ext cx="165240" cy="196920"/>
              </p14:xfrm>
            </p:contentPart>
          </mc:Choice>
          <mc:Fallback>
            <p:pic>
              <p:nvPicPr>
                <p:cNvPr id="107" name="Ink 106">
                  <a:extLst>
                    <a:ext uri="{FF2B5EF4-FFF2-40B4-BE49-F238E27FC236}">
                      <a16:creationId xmlns:a16="http://schemas.microsoft.com/office/drawing/2014/main" id="{F6C7B77E-867B-7EC0-C938-FD404B51C44D}"/>
                    </a:ext>
                  </a:extLst>
                </p:cNvPr>
                <p:cNvPicPr/>
                <p:nvPr/>
              </p:nvPicPr>
              <p:blipFill>
                <a:blip r:embed="rId175"/>
                <a:stretch>
                  <a:fillRect/>
                </a:stretch>
              </p:blipFill>
              <p:spPr>
                <a:xfrm>
                  <a:off x="3455043" y="1792641"/>
                  <a:ext cx="20088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8" name="Ink 107">
                  <a:extLst>
                    <a:ext uri="{FF2B5EF4-FFF2-40B4-BE49-F238E27FC236}">
                      <a16:creationId xmlns:a16="http://schemas.microsoft.com/office/drawing/2014/main" id="{08CD7B81-2442-7243-990D-542383628B0E}"/>
                    </a:ext>
                  </a:extLst>
                </p14:cNvPr>
                <p14:cNvContentPartPr/>
                <p14:nvPr/>
              </p14:nvContentPartPr>
              <p14:xfrm>
                <a:off x="3637563" y="1781841"/>
                <a:ext cx="112320" cy="291960"/>
              </p14:xfrm>
            </p:contentPart>
          </mc:Choice>
          <mc:Fallback>
            <p:pic>
              <p:nvPicPr>
                <p:cNvPr id="108" name="Ink 107">
                  <a:extLst>
                    <a:ext uri="{FF2B5EF4-FFF2-40B4-BE49-F238E27FC236}">
                      <a16:creationId xmlns:a16="http://schemas.microsoft.com/office/drawing/2014/main" id="{08CD7B81-2442-7243-990D-542383628B0E}"/>
                    </a:ext>
                  </a:extLst>
                </p:cNvPr>
                <p:cNvPicPr/>
                <p:nvPr/>
              </p:nvPicPr>
              <p:blipFill>
                <a:blip r:embed="rId177"/>
                <a:stretch>
                  <a:fillRect/>
                </a:stretch>
              </p:blipFill>
              <p:spPr>
                <a:xfrm>
                  <a:off x="3619923" y="1763841"/>
                  <a:ext cx="14796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0" name="Ink 109">
                  <a:extLst>
                    <a:ext uri="{FF2B5EF4-FFF2-40B4-BE49-F238E27FC236}">
                      <a16:creationId xmlns:a16="http://schemas.microsoft.com/office/drawing/2014/main" id="{1CC0F1C2-4EFB-1E1F-DC3F-D8D9351AB16B}"/>
                    </a:ext>
                  </a:extLst>
                </p14:cNvPr>
                <p14:cNvContentPartPr/>
                <p14:nvPr/>
              </p14:nvContentPartPr>
              <p14:xfrm>
                <a:off x="3342723" y="2150481"/>
                <a:ext cx="102240" cy="2729520"/>
              </p14:xfrm>
            </p:contentPart>
          </mc:Choice>
          <mc:Fallback>
            <p:pic>
              <p:nvPicPr>
                <p:cNvPr id="110" name="Ink 109">
                  <a:extLst>
                    <a:ext uri="{FF2B5EF4-FFF2-40B4-BE49-F238E27FC236}">
                      <a16:creationId xmlns:a16="http://schemas.microsoft.com/office/drawing/2014/main" id="{1CC0F1C2-4EFB-1E1F-DC3F-D8D9351AB16B}"/>
                    </a:ext>
                  </a:extLst>
                </p:cNvPr>
                <p:cNvPicPr/>
                <p:nvPr/>
              </p:nvPicPr>
              <p:blipFill>
                <a:blip r:embed="rId179"/>
                <a:stretch>
                  <a:fillRect/>
                </a:stretch>
              </p:blipFill>
              <p:spPr>
                <a:xfrm>
                  <a:off x="3325083" y="2132841"/>
                  <a:ext cx="137880" cy="2765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1" name="Ink 110">
                  <a:extLst>
                    <a:ext uri="{FF2B5EF4-FFF2-40B4-BE49-F238E27FC236}">
                      <a16:creationId xmlns:a16="http://schemas.microsoft.com/office/drawing/2014/main" id="{7166C66A-8553-DC43-23CA-E7A0E54AF571}"/>
                    </a:ext>
                  </a:extLst>
                </p14:cNvPr>
                <p14:cNvContentPartPr/>
                <p14:nvPr/>
              </p14:nvContentPartPr>
              <p14:xfrm>
                <a:off x="3311043" y="4820601"/>
                <a:ext cx="75240" cy="86760"/>
              </p14:xfrm>
            </p:contentPart>
          </mc:Choice>
          <mc:Fallback>
            <p:pic>
              <p:nvPicPr>
                <p:cNvPr id="111" name="Ink 110">
                  <a:extLst>
                    <a:ext uri="{FF2B5EF4-FFF2-40B4-BE49-F238E27FC236}">
                      <a16:creationId xmlns:a16="http://schemas.microsoft.com/office/drawing/2014/main" id="{7166C66A-8553-DC43-23CA-E7A0E54AF571}"/>
                    </a:ext>
                  </a:extLst>
                </p:cNvPr>
                <p:cNvPicPr/>
                <p:nvPr/>
              </p:nvPicPr>
              <p:blipFill>
                <a:blip r:embed="rId181"/>
                <a:stretch>
                  <a:fillRect/>
                </a:stretch>
              </p:blipFill>
              <p:spPr>
                <a:xfrm>
                  <a:off x="3293403" y="4802961"/>
                  <a:ext cx="11088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2" name="Ink 111">
                  <a:extLst>
                    <a:ext uri="{FF2B5EF4-FFF2-40B4-BE49-F238E27FC236}">
                      <a16:creationId xmlns:a16="http://schemas.microsoft.com/office/drawing/2014/main" id="{59DE0FF4-68F9-A359-7037-46FE219C1BF2}"/>
                    </a:ext>
                  </a:extLst>
                </p14:cNvPr>
                <p14:cNvContentPartPr/>
                <p14:nvPr/>
              </p14:nvContentPartPr>
              <p14:xfrm>
                <a:off x="3378723" y="4851201"/>
                <a:ext cx="202320" cy="141120"/>
              </p14:xfrm>
            </p:contentPart>
          </mc:Choice>
          <mc:Fallback>
            <p:pic>
              <p:nvPicPr>
                <p:cNvPr id="112" name="Ink 111">
                  <a:extLst>
                    <a:ext uri="{FF2B5EF4-FFF2-40B4-BE49-F238E27FC236}">
                      <a16:creationId xmlns:a16="http://schemas.microsoft.com/office/drawing/2014/main" id="{59DE0FF4-68F9-A359-7037-46FE219C1BF2}"/>
                    </a:ext>
                  </a:extLst>
                </p:cNvPr>
                <p:cNvPicPr/>
                <p:nvPr/>
              </p:nvPicPr>
              <p:blipFill>
                <a:blip r:embed="rId183"/>
                <a:stretch>
                  <a:fillRect/>
                </a:stretch>
              </p:blipFill>
              <p:spPr>
                <a:xfrm>
                  <a:off x="3361083" y="4833201"/>
                  <a:ext cx="2379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4" name="Ink 113">
                  <a:extLst>
                    <a:ext uri="{FF2B5EF4-FFF2-40B4-BE49-F238E27FC236}">
                      <a16:creationId xmlns:a16="http://schemas.microsoft.com/office/drawing/2014/main" id="{A4070EF5-BD5C-080D-7E99-E158C3265E43}"/>
                    </a:ext>
                  </a:extLst>
                </p14:cNvPr>
                <p14:cNvContentPartPr/>
                <p14:nvPr/>
              </p14:nvContentPartPr>
              <p14:xfrm>
                <a:off x="3304203" y="5026161"/>
                <a:ext cx="382680" cy="262800"/>
              </p14:xfrm>
            </p:contentPart>
          </mc:Choice>
          <mc:Fallback>
            <p:pic>
              <p:nvPicPr>
                <p:cNvPr id="114" name="Ink 113">
                  <a:extLst>
                    <a:ext uri="{FF2B5EF4-FFF2-40B4-BE49-F238E27FC236}">
                      <a16:creationId xmlns:a16="http://schemas.microsoft.com/office/drawing/2014/main" id="{A4070EF5-BD5C-080D-7E99-E158C3265E43}"/>
                    </a:ext>
                  </a:extLst>
                </p:cNvPr>
                <p:cNvPicPr/>
                <p:nvPr/>
              </p:nvPicPr>
              <p:blipFill>
                <a:blip r:embed="rId185"/>
                <a:stretch>
                  <a:fillRect/>
                </a:stretch>
              </p:blipFill>
              <p:spPr>
                <a:xfrm>
                  <a:off x="3286203" y="5008161"/>
                  <a:ext cx="4183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5" name="Ink 114">
                  <a:extLst>
                    <a:ext uri="{FF2B5EF4-FFF2-40B4-BE49-F238E27FC236}">
                      <a16:creationId xmlns:a16="http://schemas.microsoft.com/office/drawing/2014/main" id="{0D301ACE-2164-4FF1-85E5-5C806E1481A6}"/>
                    </a:ext>
                  </a:extLst>
                </p14:cNvPr>
                <p14:cNvContentPartPr/>
                <p14:nvPr/>
              </p14:nvContentPartPr>
              <p14:xfrm>
                <a:off x="3541443" y="5193561"/>
                <a:ext cx="228600" cy="115560"/>
              </p14:xfrm>
            </p:contentPart>
          </mc:Choice>
          <mc:Fallback>
            <p:pic>
              <p:nvPicPr>
                <p:cNvPr id="115" name="Ink 114">
                  <a:extLst>
                    <a:ext uri="{FF2B5EF4-FFF2-40B4-BE49-F238E27FC236}">
                      <a16:creationId xmlns:a16="http://schemas.microsoft.com/office/drawing/2014/main" id="{0D301ACE-2164-4FF1-85E5-5C806E1481A6}"/>
                    </a:ext>
                  </a:extLst>
                </p:cNvPr>
                <p:cNvPicPr/>
                <p:nvPr/>
              </p:nvPicPr>
              <p:blipFill>
                <a:blip r:embed="rId187"/>
                <a:stretch>
                  <a:fillRect/>
                </a:stretch>
              </p:blipFill>
              <p:spPr>
                <a:xfrm>
                  <a:off x="3523443" y="5175921"/>
                  <a:ext cx="2642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6" name="Ink 115">
                  <a:extLst>
                    <a:ext uri="{FF2B5EF4-FFF2-40B4-BE49-F238E27FC236}">
                      <a16:creationId xmlns:a16="http://schemas.microsoft.com/office/drawing/2014/main" id="{B5B13387-D071-8C67-FDB6-CC75E8F1AADC}"/>
                    </a:ext>
                  </a:extLst>
                </p14:cNvPr>
                <p14:cNvContentPartPr/>
                <p14:nvPr/>
              </p14:nvContentPartPr>
              <p14:xfrm>
                <a:off x="3242283" y="5351601"/>
                <a:ext cx="182520" cy="193680"/>
              </p14:xfrm>
            </p:contentPart>
          </mc:Choice>
          <mc:Fallback>
            <p:pic>
              <p:nvPicPr>
                <p:cNvPr id="116" name="Ink 115">
                  <a:extLst>
                    <a:ext uri="{FF2B5EF4-FFF2-40B4-BE49-F238E27FC236}">
                      <a16:creationId xmlns:a16="http://schemas.microsoft.com/office/drawing/2014/main" id="{B5B13387-D071-8C67-FDB6-CC75E8F1AADC}"/>
                    </a:ext>
                  </a:extLst>
                </p:cNvPr>
                <p:cNvPicPr/>
                <p:nvPr/>
              </p:nvPicPr>
              <p:blipFill>
                <a:blip r:embed="rId189"/>
                <a:stretch>
                  <a:fillRect/>
                </a:stretch>
              </p:blipFill>
              <p:spPr>
                <a:xfrm>
                  <a:off x="3224643" y="5333601"/>
                  <a:ext cx="2181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7" name="Ink 116">
                  <a:extLst>
                    <a:ext uri="{FF2B5EF4-FFF2-40B4-BE49-F238E27FC236}">
                      <a16:creationId xmlns:a16="http://schemas.microsoft.com/office/drawing/2014/main" id="{43574744-CD04-1971-714B-838171A07DFF}"/>
                    </a:ext>
                  </a:extLst>
                </p14:cNvPr>
                <p14:cNvContentPartPr/>
                <p14:nvPr/>
              </p14:nvContentPartPr>
              <p14:xfrm>
                <a:off x="3329043" y="5381841"/>
                <a:ext cx="413280" cy="178560"/>
              </p14:xfrm>
            </p:contentPart>
          </mc:Choice>
          <mc:Fallback>
            <p:pic>
              <p:nvPicPr>
                <p:cNvPr id="117" name="Ink 116">
                  <a:extLst>
                    <a:ext uri="{FF2B5EF4-FFF2-40B4-BE49-F238E27FC236}">
                      <a16:creationId xmlns:a16="http://schemas.microsoft.com/office/drawing/2014/main" id="{43574744-CD04-1971-714B-838171A07DFF}"/>
                    </a:ext>
                  </a:extLst>
                </p:cNvPr>
                <p:cNvPicPr/>
                <p:nvPr/>
              </p:nvPicPr>
              <p:blipFill>
                <a:blip r:embed="rId191"/>
                <a:stretch>
                  <a:fillRect/>
                </a:stretch>
              </p:blipFill>
              <p:spPr>
                <a:xfrm>
                  <a:off x="3311403" y="5363841"/>
                  <a:ext cx="44892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9" name="Ink 118">
                  <a:extLst>
                    <a:ext uri="{FF2B5EF4-FFF2-40B4-BE49-F238E27FC236}">
                      <a16:creationId xmlns:a16="http://schemas.microsoft.com/office/drawing/2014/main" id="{DF4D69D0-D999-45F6-DE73-AE46A4D0A854}"/>
                    </a:ext>
                  </a:extLst>
                </p14:cNvPr>
                <p14:cNvContentPartPr/>
                <p14:nvPr/>
              </p14:nvContentPartPr>
              <p14:xfrm>
                <a:off x="3817203" y="4700001"/>
                <a:ext cx="125640" cy="318240"/>
              </p14:xfrm>
            </p:contentPart>
          </mc:Choice>
          <mc:Fallback>
            <p:pic>
              <p:nvPicPr>
                <p:cNvPr id="119" name="Ink 118">
                  <a:extLst>
                    <a:ext uri="{FF2B5EF4-FFF2-40B4-BE49-F238E27FC236}">
                      <a16:creationId xmlns:a16="http://schemas.microsoft.com/office/drawing/2014/main" id="{DF4D69D0-D999-45F6-DE73-AE46A4D0A854}"/>
                    </a:ext>
                  </a:extLst>
                </p:cNvPr>
                <p:cNvPicPr/>
                <p:nvPr/>
              </p:nvPicPr>
              <p:blipFill>
                <a:blip r:embed="rId193"/>
                <a:stretch>
                  <a:fillRect/>
                </a:stretch>
              </p:blipFill>
              <p:spPr>
                <a:xfrm>
                  <a:off x="3799563" y="4682001"/>
                  <a:ext cx="16128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0" name="Ink 119">
                  <a:extLst>
                    <a:ext uri="{FF2B5EF4-FFF2-40B4-BE49-F238E27FC236}">
                      <a16:creationId xmlns:a16="http://schemas.microsoft.com/office/drawing/2014/main" id="{E1A39CF9-451A-3971-10B0-2287C79775D0}"/>
                    </a:ext>
                  </a:extLst>
                </p14:cNvPr>
                <p14:cNvContentPartPr/>
                <p14:nvPr/>
              </p14:nvContentPartPr>
              <p14:xfrm>
                <a:off x="3955083" y="4810881"/>
                <a:ext cx="267480" cy="196920"/>
              </p14:xfrm>
            </p:contentPart>
          </mc:Choice>
          <mc:Fallback>
            <p:pic>
              <p:nvPicPr>
                <p:cNvPr id="120" name="Ink 119">
                  <a:extLst>
                    <a:ext uri="{FF2B5EF4-FFF2-40B4-BE49-F238E27FC236}">
                      <a16:creationId xmlns:a16="http://schemas.microsoft.com/office/drawing/2014/main" id="{E1A39CF9-451A-3971-10B0-2287C79775D0}"/>
                    </a:ext>
                  </a:extLst>
                </p:cNvPr>
                <p:cNvPicPr/>
                <p:nvPr/>
              </p:nvPicPr>
              <p:blipFill>
                <a:blip r:embed="rId195"/>
                <a:stretch>
                  <a:fillRect/>
                </a:stretch>
              </p:blipFill>
              <p:spPr>
                <a:xfrm>
                  <a:off x="3937083" y="4793241"/>
                  <a:ext cx="30312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1" name="Ink 120">
                  <a:extLst>
                    <a:ext uri="{FF2B5EF4-FFF2-40B4-BE49-F238E27FC236}">
                      <a16:creationId xmlns:a16="http://schemas.microsoft.com/office/drawing/2014/main" id="{CE78E39C-756E-9BC2-C5E2-B9130061B08C}"/>
                    </a:ext>
                  </a:extLst>
                </p14:cNvPr>
                <p14:cNvContentPartPr/>
                <p14:nvPr/>
              </p14:nvContentPartPr>
              <p14:xfrm>
                <a:off x="3655923" y="2222121"/>
                <a:ext cx="89640" cy="2476440"/>
              </p14:xfrm>
            </p:contentPart>
          </mc:Choice>
          <mc:Fallback>
            <p:pic>
              <p:nvPicPr>
                <p:cNvPr id="121" name="Ink 120">
                  <a:extLst>
                    <a:ext uri="{FF2B5EF4-FFF2-40B4-BE49-F238E27FC236}">
                      <a16:creationId xmlns:a16="http://schemas.microsoft.com/office/drawing/2014/main" id="{CE78E39C-756E-9BC2-C5E2-B9130061B08C}"/>
                    </a:ext>
                  </a:extLst>
                </p:cNvPr>
                <p:cNvPicPr/>
                <p:nvPr/>
              </p:nvPicPr>
              <p:blipFill>
                <a:blip r:embed="rId197"/>
                <a:stretch>
                  <a:fillRect/>
                </a:stretch>
              </p:blipFill>
              <p:spPr>
                <a:xfrm>
                  <a:off x="3638283" y="2204481"/>
                  <a:ext cx="125280" cy="25120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2" name="Ink 121">
                  <a:extLst>
                    <a:ext uri="{FF2B5EF4-FFF2-40B4-BE49-F238E27FC236}">
                      <a16:creationId xmlns:a16="http://schemas.microsoft.com/office/drawing/2014/main" id="{0EE9B5CE-FB62-8511-0516-6F2BD1DFDAB7}"/>
                    </a:ext>
                  </a:extLst>
                </p14:cNvPr>
                <p14:cNvContentPartPr/>
                <p14:nvPr/>
              </p14:nvContentPartPr>
              <p14:xfrm>
                <a:off x="3612363" y="2129961"/>
                <a:ext cx="207360" cy="260280"/>
              </p14:xfrm>
            </p:contentPart>
          </mc:Choice>
          <mc:Fallback>
            <p:pic>
              <p:nvPicPr>
                <p:cNvPr id="122" name="Ink 121">
                  <a:extLst>
                    <a:ext uri="{FF2B5EF4-FFF2-40B4-BE49-F238E27FC236}">
                      <a16:creationId xmlns:a16="http://schemas.microsoft.com/office/drawing/2014/main" id="{0EE9B5CE-FB62-8511-0516-6F2BD1DFDAB7}"/>
                    </a:ext>
                  </a:extLst>
                </p:cNvPr>
                <p:cNvPicPr/>
                <p:nvPr/>
              </p:nvPicPr>
              <p:blipFill>
                <a:blip r:embed="rId199"/>
                <a:stretch>
                  <a:fillRect/>
                </a:stretch>
              </p:blipFill>
              <p:spPr>
                <a:xfrm>
                  <a:off x="3594363" y="2112321"/>
                  <a:ext cx="24300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4" name="Ink 123">
                  <a:extLst>
                    <a:ext uri="{FF2B5EF4-FFF2-40B4-BE49-F238E27FC236}">
                      <a16:creationId xmlns:a16="http://schemas.microsoft.com/office/drawing/2014/main" id="{75497F1B-7BB9-6B5C-4597-AC418F368F88}"/>
                    </a:ext>
                  </a:extLst>
                </p14:cNvPr>
                <p14:cNvContentPartPr/>
                <p14:nvPr/>
              </p14:nvContentPartPr>
              <p14:xfrm>
                <a:off x="3410043" y="655401"/>
                <a:ext cx="1046520" cy="834480"/>
              </p14:xfrm>
            </p:contentPart>
          </mc:Choice>
          <mc:Fallback>
            <p:pic>
              <p:nvPicPr>
                <p:cNvPr id="124" name="Ink 123">
                  <a:extLst>
                    <a:ext uri="{FF2B5EF4-FFF2-40B4-BE49-F238E27FC236}">
                      <a16:creationId xmlns:a16="http://schemas.microsoft.com/office/drawing/2014/main" id="{75497F1B-7BB9-6B5C-4597-AC418F368F88}"/>
                    </a:ext>
                  </a:extLst>
                </p:cNvPr>
                <p:cNvPicPr/>
                <p:nvPr/>
              </p:nvPicPr>
              <p:blipFill>
                <a:blip r:embed="rId201"/>
                <a:stretch>
                  <a:fillRect/>
                </a:stretch>
              </p:blipFill>
              <p:spPr>
                <a:xfrm>
                  <a:off x="3392403" y="637761"/>
                  <a:ext cx="1082160" cy="8701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5" name="Ink 124">
                  <a:extLst>
                    <a:ext uri="{FF2B5EF4-FFF2-40B4-BE49-F238E27FC236}">
                      <a16:creationId xmlns:a16="http://schemas.microsoft.com/office/drawing/2014/main" id="{8158F7CC-AABD-8317-3E32-C045BDCE8EC6}"/>
                    </a:ext>
                  </a:extLst>
                </p14:cNvPr>
                <p14:cNvContentPartPr/>
                <p14:nvPr/>
              </p14:nvContentPartPr>
              <p14:xfrm>
                <a:off x="4303203" y="539841"/>
                <a:ext cx="99720" cy="162000"/>
              </p14:xfrm>
            </p:contentPart>
          </mc:Choice>
          <mc:Fallback>
            <p:pic>
              <p:nvPicPr>
                <p:cNvPr id="125" name="Ink 124">
                  <a:extLst>
                    <a:ext uri="{FF2B5EF4-FFF2-40B4-BE49-F238E27FC236}">
                      <a16:creationId xmlns:a16="http://schemas.microsoft.com/office/drawing/2014/main" id="{8158F7CC-AABD-8317-3E32-C045BDCE8EC6}"/>
                    </a:ext>
                  </a:extLst>
                </p:cNvPr>
                <p:cNvPicPr/>
                <p:nvPr/>
              </p:nvPicPr>
              <p:blipFill>
                <a:blip r:embed="rId203"/>
                <a:stretch>
                  <a:fillRect/>
                </a:stretch>
              </p:blipFill>
              <p:spPr>
                <a:xfrm>
                  <a:off x="4285563" y="522201"/>
                  <a:ext cx="13536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6" name="Ink 125">
                  <a:extLst>
                    <a:ext uri="{FF2B5EF4-FFF2-40B4-BE49-F238E27FC236}">
                      <a16:creationId xmlns:a16="http://schemas.microsoft.com/office/drawing/2014/main" id="{5B980460-AFF8-56EB-C2CC-64947710933E}"/>
                    </a:ext>
                  </a:extLst>
                </p14:cNvPr>
                <p14:cNvContentPartPr/>
                <p14:nvPr/>
              </p14:nvContentPartPr>
              <p14:xfrm>
                <a:off x="4487523" y="364881"/>
                <a:ext cx="341640" cy="590040"/>
              </p14:xfrm>
            </p:contentPart>
          </mc:Choice>
          <mc:Fallback>
            <p:pic>
              <p:nvPicPr>
                <p:cNvPr id="126" name="Ink 125">
                  <a:extLst>
                    <a:ext uri="{FF2B5EF4-FFF2-40B4-BE49-F238E27FC236}">
                      <a16:creationId xmlns:a16="http://schemas.microsoft.com/office/drawing/2014/main" id="{5B980460-AFF8-56EB-C2CC-64947710933E}"/>
                    </a:ext>
                  </a:extLst>
                </p:cNvPr>
                <p:cNvPicPr/>
                <p:nvPr/>
              </p:nvPicPr>
              <p:blipFill>
                <a:blip r:embed="rId205"/>
                <a:stretch>
                  <a:fillRect/>
                </a:stretch>
              </p:blipFill>
              <p:spPr>
                <a:xfrm>
                  <a:off x="4469523" y="346881"/>
                  <a:ext cx="377280" cy="6256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7" name="Ink 126">
                  <a:extLst>
                    <a:ext uri="{FF2B5EF4-FFF2-40B4-BE49-F238E27FC236}">
                      <a16:creationId xmlns:a16="http://schemas.microsoft.com/office/drawing/2014/main" id="{2CEDBDCC-4A4B-64BD-0833-E5977944602B}"/>
                    </a:ext>
                  </a:extLst>
                </p14:cNvPr>
                <p14:cNvContentPartPr/>
                <p14:nvPr/>
              </p14:nvContentPartPr>
              <p14:xfrm>
                <a:off x="4540443" y="272361"/>
                <a:ext cx="1885320" cy="664920"/>
              </p14:xfrm>
            </p:contentPart>
          </mc:Choice>
          <mc:Fallback>
            <p:pic>
              <p:nvPicPr>
                <p:cNvPr id="127" name="Ink 126">
                  <a:extLst>
                    <a:ext uri="{FF2B5EF4-FFF2-40B4-BE49-F238E27FC236}">
                      <a16:creationId xmlns:a16="http://schemas.microsoft.com/office/drawing/2014/main" id="{2CEDBDCC-4A4B-64BD-0833-E5977944602B}"/>
                    </a:ext>
                  </a:extLst>
                </p:cNvPr>
                <p:cNvPicPr/>
                <p:nvPr/>
              </p:nvPicPr>
              <p:blipFill>
                <a:blip r:embed="rId207"/>
                <a:stretch>
                  <a:fillRect/>
                </a:stretch>
              </p:blipFill>
              <p:spPr>
                <a:xfrm>
                  <a:off x="4522803" y="254361"/>
                  <a:ext cx="1920960" cy="7005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8" name="Ink 127">
                  <a:extLst>
                    <a:ext uri="{FF2B5EF4-FFF2-40B4-BE49-F238E27FC236}">
                      <a16:creationId xmlns:a16="http://schemas.microsoft.com/office/drawing/2014/main" id="{2057F4C6-8BF4-CDF1-B710-16E416522A3C}"/>
                    </a:ext>
                  </a:extLst>
                </p14:cNvPr>
                <p14:cNvContentPartPr/>
                <p14:nvPr/>
              </p14:nvContentPartPr>
              <p14:xfrm>
                <a:off x="4980003" y="468921"/>
                <a:ext cx="261360" cy="253080"/>
              </p14:xfrm>
            </p:contentPart>
          </mc:Choice>
          <mc:Fallback>
            <p:pic>
              <p:nvPicPr>
                <p:cNvPr id="128" name="Ink 127">
                  <a:extLst>
                    <a:ext uri="{FF2B5EF4-FFF2-40B4-BE49-F238E27FC236}">
                      <a16:creationId xmlns:a16="http://schemas.microsoft.com/office/drawing/2014/main" id="{2057F4C6-8BF4-CDF1-B710-16E416522A3C}"/>
                    </a:ext>
                  </a:extLst>
                </p:cNvPr>
                <p:cNvPicPr/>
                <p:nvPr/>
              </p:nvPicPr>
              <p:blipFill>
                <a:blip r:embed="rId209"/>
                <a:stretch>
                  <a:fillRect/>
                </a:stretch>
              </p:blipFill>
              <p:spPr>
                <a:xfrm>
                  <a:off x="4962003" y="451281"/>
                  <a:ext cx="29700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9" name="Ink 128">
                  <a:extLst>
                    <a:ext uri="{FF2B5EF4-FFF2-40B4-BE49-F238E27FC236}">
                      <a16:creationId xmlns:a16="http://schemas.microsoft.com/office/drawing/2014/main" id="{AC6A2301-47FB-AD85-7384-24DF8EFD1CE0}"/>
                    </a:ext>
                  </a:extLst>
                </p14:cNvPr>
                <p14:cNvContentPartPr/>
                <p14:nvPr/>
              </p14:nvContentPartPr>
              <p14:xfrm>
                <a:off x="5305083" y="504201"/>
                <a:ext cx="207720" cy="182160"/>
              </p14:xfrm>
            </p:contentPart>
          </mc:Choice>
          <mc:Fallback>
            <p:pic>
              <p:nvPicPr>
                <p:cNvPr id="129" name="Ink 128">
                  <a:extLst>
                    <a:ext uri="{FF2B5EF4-FFF2-40B4-BE49-F238E27FC236}">
                      <a16:creationId xmlns:a16="http://schemas.microsoft.com/office/drawing/2014/main" id="{AC6A2301-47FB-AD85-7384-24DF8EFD1CE0}"/>
                    </a:ext>
                  </a:extLst>
                </p:cNvPr>
                <p:cNvPicPr/>
                <p:nvPr/>
              </p:nvPicPr>
              <p:blipFill>
                <a:blip r:embed="rId211"/>
                <a:stretch>
                  <a:fillRect/>
                </a:stretch>
              </p:blipFill>
              <p:spPr>
                <a:xfrm>
                  <a:off x="5287083" y="486201"/>
                  <a:ext cx="24336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0" name="Ink 129">
                  <a:extLst>
                    <a:ext uri="{FF2B5EF4-FFF2-40B4-BE49-F238E27FC236}">
                      <a16:creationId xmlns:a16="http://schemas.microsoft.com/office/drawing/2014/main" id="{D549ACA2-7758-8A1C-A32E-B8C0E210B1E4}"/>
                    </a:ext>
                  </a:extLst>
                </p14:cNvPr>
                <p14:cNvContentPartPr/>
                <p14:nvPr/>
              </p14:nvContentPartPr>
              <p14:xfrm>
                <a:off x="5657163" y="479361"/>
                <a:ext cx="21240" cy="208800"/>
              </p14:xfrm>
            </p:contentPart>
          </mc:Choice>
          <mc:Fallback>
            <p:pic>
              <p:nvPicPr>
                <p:cNvPr id="130" name="Ink 129">
                  <a:extLst>
                    <a:ext uri="{FF2B5EF4-FFF2-40B4-BE49-F238E27FC236}">
                      <a16:creationId xmlns:a16="http://schemas.microsoft.com/office/drawing/2014/main" id="{D549ACA2-7758-8A1C-A32E-B8C0E210B1E4}"/>
                    </a:ext>
                  </a:extLst>
                </p:cNvPr>
                <p:cNvPicPr/>
                <p:nvPr/>
              </p:nvPicPr>
              <p:blipFill>
                <a:blip r:embed="rId213"/>
                <a:stretch>
                  <a:fillRect/>
                </a:stretch>
              </p:blipFill>
              <p:spPr>
                <a:xfrm>
                  <a:off x="5639523" y="461361"/>
                  <a:ext cx="568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1" name="Ink 130">
                  <a:extLst>
                    <a:ext uri="{FF2B5EF4-FFF2-40B4-BE49-F238E27FC236}">
                      <a16:creationId xmlns:a16="http://schemas.microsoft.com/office/drawing/2014/main" id="{E7632496-453A-C91E-BE5A-89BDFD88D52C}"/>
                    </a:ext>
                  </a:extLst>
                </p14:cNvPr>
                <p14:cNvContentPartPr/>
                <p14:nvPr/>
              </p14:nvContentPartPr>
              <p14:xfrm>
                <a:off x="5752563" y="399801"/>
                <a:ext cx="135360" cy="331200"/>
              </p14:xfrm>
            </p:contentPart>
          </mc:Choice>
          <mc:Fallback>
            <p:pic>
              <p:nvPicPr>
                <p:cNvPr id="131" name="Ink 130">
                  <a:extLst>
                    <a:ext uri="{FF2B5EF4-FFF2-40B4-BE49-F238E27FC236}">
                      <a16:creationId xmlns:a16="http://schemas.microsoft.com/office/drawing/2014/main" id="{E7632496-453A-C91E-BE5A-89BDFD88D52C}"/>
                    </a:ext>
                  </a:extLst>
                </p:cNvPr>
                <p:cNvPicPr/>
                <p:nvPr/>
              </p:nvPicPr>
              <p:blipFill>
                <a:blip r:embed="rId215"/>
                <a:stretch>
                  <a:fillRect/>
                </a:stretch>
              </p:blipFill>
              <p:spPr>
                <a:xfrm>
                  <a:off x="5734563" y="382161"/>
                  <a:ext cx="17100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2" name="Ink 131">
                  <a:extLst>
                    <a:ext uri="{FF2B5EF4-FFF2-40B4-BE49-F238E27FC236}">
                      <a16:creationId xmlns:a16="http://schemas.microsoft.com/office/drawing/2014/main" id="{F2F67873-E8F0-D0E4-ADCF-E42ADB90EAED}"/>
                    </a:ext>
                  </a:extLst>
                </p14:cNvPr>
                <p14:cNvContentPartPr/>
                <p14:nvPr/>
              </p14:nvContentPartPr>
              <p14:xfrm>
                <a:off x="5925003" y="457401"/>
                <a:ext cx="329040" cy="295200"/>
              </p14:xfrm>
            </p:contentPart>
          </mc:Choice>
          <mc:Fallback>
            <p:pic>
              <p:nvPicPr>
                <p:cNvPr id="132" name="Ink 131">
                  <a:extLst>
                    <a:ext uri="{FF2B5EF4-FFF2-40B4-BE49-F238E27FC236}">
                      <a16:creationId xmlns:a16="http://schemas.microsoft.com/office/drawing/2014/main" id="{F2F67873-E8F0-D0E4-ADCF-E42ADB90EAED}"/>
                    </a:ext>
                  </a:extLst>
                </p:cNvPr>
                <p:cNvPicPr/>
                <p:nvPr/>
              </p:nvPicPr>
              <p:blipFill>
                <a:blip r:embed="rId217"/>
                <a:stretch>
                  <a:fillRect/>
                </a:stretch>
              </p:blipFill>
              <p:spPr>
                <a:xfrm>
                  <a:off x="5907363" y="439761"/>
                  <a:ext cx="36468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3" name="Ink 132">
                  <a:extLst>
                    <a:ext uri="{FF2B5EF4-FFF2-40B4-BE49-F238E27FC236}">
                      <a16:creationId xmlns:a16="http://schemas.microsoft.com/office/drawing/2014/main" id="{47541297-8458-6967-6981-AB51FDF0AEFD}"/>
                    </a:ext>
                  </a:extLst>
                </p14:cNvPr>
                <p14:cNvContentPartPr/>
                <p14:nvPr/>
              </p14:nvContentPartPr>
              <p14:xfrm>
                <a:off x="7068003" y="405921"/>
                <a:ext cx="277200" cy="225000"/>
              </p14:xfrm>
            </p:contentPart>
          </mc:Choice>
          <mc:Fallback>
            <p:pic>
              <p:nvPicPr>
                <p:cNvPr id="133" name="Ink 132">
                  <a:extLst>
                    <a:ext uri="{FF2B5EF4-FFF2-40B4-BE49-F238E27FC236}">
                      <a16:creationId xmlns:a16="http://schemas.microsoft.com/office/drawing/2014/main" id="{47541297-8458-6967-6981-AB51FDF0AEFD}"/>
                    </a:ext>
                  </a:extLst>
                </p:cNvPr>
                <p:cNvPicPr/>
                <p:nvPr/>
              </p:nvPicPr>
              <p:blipFill>
                <a:blip r:embed="rId219"/>
                <a:stretch>
                  <a:fillRect/>
                </a:stretch>
              </p:blipFill>
              <p:spPr>
                <a:xfrm>
                  <a:off x="7050363" y="387921"/>
                  <a:ext cx="3128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4" name="Ink 133">
                  <a:extLst>
                    <a:ext uri="{FF2B5EF4-FFF2-40B4-BE49-F238E27FC236}">
                      <a16:creationId xmlns:a16="http://schemas.microsoft.com/office/drawing/2014/main" id="{166EDBA8-DD3B-020E-C8A2-1A58E3C958B1}"/>
                    </a:ext>
                  </a:extLst>
                </p14:cNvPr>
                <p14:cNvContentPartPr/>
                <p14:nvPr/>
              </p14:nvContentPartPr>
              <p14:xfrm>
                <a:off x="7110483" y="605001"/>
                <a:ext cx="236160" cy="248760"/>
              </p14:xfrm>
            </p:contentPart>
          </mc:Choice>
          <mc:Fallback>
            <p:pic>
              <p:nvPicPr>
                <p:cNvPr id="134" name="Ink 133">
                  <a:extLst>
                    <a:ext uri="{FF2B5EF4-FFF2-40B4-BE49-F238E27FC236}">
                      <a16:creationId xmlns:a16="http://schemas.microsoft.com/office/drawing/2014/main" id="{166EDBA8-DD3B-020E-C8A2-1A58E3C958B1}"/>
                    </a:ext>
                  </a:extLst>
                </p:cNvPr>
                <p:cNvPicPr/>
                <p:nvPr/>
              </p:nvPicPr>
              <p:blipFill>
                <a:blip r:embed="rId221"/>
                <a:stretch>
                  <a:fillRect/>
                </a:stretch>
              </p:blipFill>
              <p:spPr>
                <a:xfrm>
                  <a:off x="7092843" y="587361"/>
                  <a:ext cx="27180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5" name="Ink 134">
                  <a:extLst>
                    <a:ext uri="{FF2B5EF4-FFF2-40B4-BE49-F238E27FC236}">
                      <a16:creationId xmlns:a16="http://schemas.microsoft.com/office/drawing/2014/main" id="{F36E4ABE-2E78-0B11-BE65-A08C84D1D0C7}"/>
                    </a:ext>
                  </a:extLst>
                </p14:cNvPr>
                <p14:cNvContentPartPr/>
                <p14:nvPr/>
              </p14:nvContentPartPr>
              <p14:xfrm>
                <a:off x="6541323" y="621561"/>
                <a:ext cx="584640" cy="59040"/>
              </p14:xfrm>
            </p:contentPart>
          </mc:Choice>
          <mc:Fallback>
            <p:pic>
              <p:nvPicPr>
                <p:cNvPr id="135" name="Ink 134">
                  <a:extLst>
                    <a:ext uri="{FF2B5EF4-FFF2-40B4-BE49-F238E27FC236}">
                      <a16:creationId xmlns:a16="http://schemas.microsoft.com/office/drawing/2014/main" id="{F36E4ABE-2E78-0B11-BE65-A08C84D1D0C7}"/>
                    </a:ext>
                  </a:extLst>
                </p:cNvPr>
                <p:cNvPicPr/>
                <p:nvPr/>
              </p:nvPicPr>
              <p:blipFill>
                <a:blip r:embed="rId223"/>
                <a:stretch>
                  <a:fillRect/>
                </a:stretch>
              </p:blipFill>
              <p:spPr>
                <a:xfrm>
                  <a:off x="6523323" y="603561"/>
                  <a:ext cx="62028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6" name="Ink 135">
                  <a:extLst>
                    <a:ext uri="{FF2B5EF4-FFF2-40B4-BE49-F238E27FC236}">
                      <a16:creationId xmlns:a16="http://schemas.microsoft.com/office/drawing/2014/main" id="{13672286-71E2-F73F-F7F4-0C6B2284C9A4}"/>
                    </a:ext>
                  </a:extLst>
                </p14:cNvPr>
                <p14:cNvContentPartPr/>
                <p14:nvPr/>
              </p14:nvContentPartPr>
              <p14:xfrm>
                <a:off x="6507483" y="582681"/>
                <a:ext cx="113760" cy="233280"/>
              </p14:xfrm>
            </p:contentPart>
          </mc:Choice>
          <mc:Fallback>
            <p:pic>
              <p:nvPicPr>
                <p:cNvPr id="136" name="Ink 135">
                  <a:extLst>
                    <a:ext uri="{FF2B5EF4-FFF2-40B4-BE49-F238E27FC236}">
                      <a16:creationId xmlns:a16="http://schemas.microsoft.com/office/drawing/2014/main" id="{13672286-71E2-F73F-F7F4-0C6B2284C9A4}"/>
                    </a:ext>
                  </a:extLst>
                </p:cNvPr>
                <p:cNvPicPr/>
                <p:nvPr/>
              </p:nvPicPr>
              <p:blipFill>
                <a:blip r:embed="rId225"/>
                <a:stretch>
                  <a:fillRect/>
                </a:stretch>
              </p:blipFill>
              <p:spPr>
                <a:xfrm>
                  <a:off x="6489843" y="565041"/>
                  <a:ext cx="1494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8" name="Ink 137">
                  <a:extLst>
                    <a:ext uri="{FF2B5EF4-FFF2-40B4-BE49-F238E27FC236}">
                      <a16:creationId xmlns:a16="http://schemas.microsoft.com/office/drawing/2014/main" id="{402B71B3-DACC-EF85-98FC-9509B064ABE0}"/>
                    </a:ext>
                  </a:extLst>
                </p14:cNvPr>
                <p14:cNvContentPartPr/>
                <p14:nvPr/>
              </p14:nvContentPartPr>
              <p14:xfrm>
                <a:off x="3166683" y="4919241"/>
                <a:ext cx="512640" cy="38880"/>
              </p14:xfrm>
            </p:contentPart>
          </mc:Choice>
          <mc:Fallback>
            <p:pic>
              <p:nvPicPr>
                <p:cNvPr id="138" name="Ink 137">
                  <a:extLst>
                    <a:ext uri="{FF2B5EF4-FFF2-40B4-BE49-F238E27FC236}">
                      <a16:creationId xmlns:a16="http://schemas.microsoft.com/office/drawing/2014/main" id="{402B71B3-DACC-EF85-98FC-9509B064ABE0}"/>
                    </a:ext>
                  </a:extLst>
                </p:cNvPr>
                <p:cNvPicPr/>
                <p:nvPr/>
              </p:nvPicPr>
              <p:blipFill>
                <a:blip r:embed="rId227"/>
                <a:stretch>
                  <a:fillRect/>
                </a:stretch>
              </p:blipFill>
              <p:spPr>
                <a:xfrm>
                  <a:off x="3149043" y="4901241"/>
                  <a:ext cx="54828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9" name="Ink 138">
                  <a:extLst>
                    <a:ext uri="{FF2B5EF4-FFF2-40B4-BE49-F238E27FC236}">
                      <a16:creationId xmlns:a16="http://schemas.microsoft.com/office/drawing/2014/main" id="{868E9D0B-0AB5-DCB8-E0A5-47A8D13AF71D}"/>
                    </a:ext>
                  </a:extLst>
                </p14:cNvPr>
                <p14:cNvContentPartPr/>
                <p14:nvPr/>
              </p14:nvContentPartPr>
              <p14:xfrm>
                <a:off x="3077763" y="4962441"/>
                <a:ext cx="61560" cy="776880"/>
              </p14:xfrm>
            </p:contentPart>
          </mc:Choice>
          <mc:Fallback>
            <p:pic>
              <p:nvPicPr>
                <p:cNvPr id="139" name="Ink 138">
                  <a:extLst>
                    <a:ext uri="{FF2B5EF4-FFF2-40B4-BE49-F238E27FC236}">
                      <a16:creationId xmlns:a16="http://schemas.microsoft.com/office/drawing/2014/main" id="{868E9D0B-0AB5-DCB8-E0A5-47A8D13AF71D}"/>
                    </a:ext>
                  </a:extLst>
                </p:cNvPr>
                <p:cNvPicPr/>
                <p:nvPr/>
              </p:nvPicPr>
              <p:blipFill>
                <a:blip r:embed="rId229"/>
                <a:stretch>
                  <a:fillRect/>
                </a:stretch>
              </p:blipFill>
              <p:spPr>
                <a:xfrm>
                  <a:off x="3059763" y="4944801"/>
                  <a:ext cx="97200" cy="8125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0" name="Ink 139">
                  <a:extLst>
                    <a:ext uri="{FF2B5EF4-FFF2-40B4-BE49-F238E27FC236}">
                      <a16:creationId xmlns:a16="http://schemas.microsoft.com/office/drawing/2014/main" id="{8426AE42-180F-91A0-907F-D06CD241E072}"/>
                    </a:ext>
                  </a:extLst>
                </p14:cNvPr>
                <p14:cNvContentPartPr/>
                <p14:nvPr/>
              </p14:nvContentPartPr>
              <p14:xfrm>
                <a:off x="3136083" y="5700081"/>
                <a:ext cx="794520" cy="21240"/>
              </p14:xfrm>
            </p:contentPart>
          </mc:Choice>
          <mc:Fallback>
            <p:pic>
              <p:nvPicPr>
                <p:cNvPr id="140" name="Ink 139">
                  <a:extLst>
                    <a:ext uri="{FF2B5EF4-FFF2-40B4-BE49-F238E27FC236}">
                      <a16:creationId xmlns:a16="http://schemas.microsoft.com/office/drawing/2014/main" id="{8426AE42-180F-91A0-907F-D06CD241E072}"/>
                    </a:ext>
                  </a:extLst>
                </p:cNvPr>
                <p:cNvPicPr/>
                <p:nvPr/>
              </p:nvPicPr>
              <p:blipFill>
                <a:blip r:embed="rId231"/>
                <a:stretch>
                  <a:fillRect/>
                </a:stretch>
              </p:blipFill>
              <p:spPr>
                <a:xfrm>
                  <a:off x="3118083" y="5682081"/>
                  <a:ext cx="83016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1" name="Ink 140">
                  <a:extLst>
                    <a:ext uri="{FF2B5EF4-FFF2-40B4-BE49-F238E27FC236}">
                      <a16:creationId xmlns:a16="http://schemas.microsoft.com/office/drawing/2014/main" id="{C4833C4D-684C-CEE7-14C6-2E63407D8EFB}"/>
                    </a:ext>
                  </a:extLst>
                </p14:cNvPr>
                <p14:cNvContentPartPr/>
                <p14:nvPr/>
              </p14:nvContentPartPr>
              <p14:xfrm>
                <a:off x="3776523" y="4910601"/>
                <a:ext cx="95760" cy="834840"/>
              </p14:xfrm>
            </p:contentPart>
          </mc:Choice>
          <mc:Fallback>
            <p:pic>
              <p:nvPicPr>
                <p:cNvPr id="141" name="Ink 140">
                  <a:extLst>
                    <a:ext uri="{FF2B5EF4-FFF2-40B4-BE49-F238E27FC236}">
                      <a16:creationId xmlns:a16="http://schemas.microsoft.com/office/drawing/2014/main" id="{C4833C4D-684C-CEE7-14C6-2E63407D8EFB}"/>
                    </a:ext>
                  </a:extLst>
                </p:cNvPr>
                <p:cNvPicPr/>
                <p:nvPr/>
              </p:nvPicPr>
              <p:blipFill>
                <a:blip r:embed="rId233"/>
                <a:stretch>
                  <a:fillRect/>
                </a:stretch>
              </p:blipFill>
              <p:spPr>
                <a:xfrm>
                  <a:off x="3758883" y="4892961"/>
                  <a:ext cx="131400" cy="8704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3" name="Ink 142">
                  <a:extLst>
                    <a:ext uri="{FF2B5EF4-FFF2-40B4-BE49-F238E27FC236}">
                      <a16:creationId xmlns:a16="http://schemas.microsoft.com/office/drawing/2014/main" id="{6ACB4E3D-5159-E2A4-595E-E0FE7C5FD864}"/>
                    </a:ext>
                  </a:extLst>
                </p14:cNvPr>
                <p14:cNvContentPartPr/>
                <p14:nvPr/>
              </p14:nvContentPartPr>
              <p14:xfrm>
                <a:off x="3854283" y="5238921"/>
                <a:ext cx="2638080" cy="449640"/>
              </p14:xfrm>
            </p:contentPart>
          </mc:Choice>
          <mc:Fallback>
            <p:pic>
              <p:nvPicPr>
                <p:cNvPr id="143" name="Ink 142">
                  <a:extLst>
                    <a:ext uri="{FF2B5EF4-FFF2-40B4-BE49-F238E27FC236}">
                      <a16:creationId xmlns:a16="http://schemas.microsoft.com/office/drawing/2014/main" id="{6ACB4E3D-5159-E2A4-595E-E0FE7C5FD864}"/>
                    </a:ext>
                  </a:extLst>
                </p:cNvPr>
                <p:cNvPicPr/>
                <p:nvPr/>
              </p:nvPicPr>
              <p:blipFill>
                <a:blip r:embed="rId235"/>
                <a:stretch>
                  <a:fillRect/>
                </a:stretch>
              </p:blipFill>
              <p:spPr>
                <a:xfrm>
                  <a:off x="3836283" y="5221281"/>
                  <a:ext cx="2673720" cy="4852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4" name="Ink 143">
                  <a:extLst>
                    <a:ext uri="{FF2B5EF4-FFF2-40B4-BE49-F238E27FC236}">
                      <a16:creationId xmlns:a16="http://schemas.microsoft.com/office/drawing/2014/main" id="{B3723A4D-2948-757F-8299-5BCC4AA296CE}"/>
                    </a:ext>
                  </a:extLst>
                </p14:cNvPr>
                <p14:cNvContentPartPr/>
                <p14:nvPr/>
              </p14:nvContentPartPr>
              <p14:xfrm>
                <a:off x="6338283" y="5178081"/>
                <a:ext cx="251640" cy="236880"/>
              </p14:xfrm>
            </p:contentPart>
          </mc:Choice>
          <mc:Fallback>
            <p:pic>
              <p:nvPicPr>
                <p:cNvPr id="144" name="Ink 143">
                  <a:extLst>
                    <a:ext uri="{FF2B5EF4-FFF2-40B4-BE49-F238E27FC236}">
                      <a16:creationId xmlns:a16="http://schemas.microsoft.com/office/drawing/2014/main" id="{B3723A4D-2948-757F-8299-5BCC4AA296CE}"/>
                    </a:ext>
                  </a:extLst>
                </p:cNvPr>
                <p:cNvPicPr/>
                <p:nvPr/>
              </p:nvPicPr>
              <p:blipFill>
                <a:blip r:embed="rId237"/>
                <a:stretch>
                  <a:fillRect/>
                </a:stretch>
              </p:blipFill>
              <p:spPr>
                <a:xfrm>
                  <a:off x="6320283" y="5160081"/>
                  <a:ext cx="28728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5" name="Ink 144">
                  <a:extLst>
                    <a:ext uri="{FF2B5EF4-FFF2-40B4-BE49-F238E27FC236}">
                      <a16:creationId xmlns:a16="http://schemas.microsoft.com/office/drawing/2014/main" id="{F189D02B-8DA5-53D9-91AE-DDC5E6A4EDC9}"/>
                    </a:ext>
                  </a:extLst>
                </p14:cNvPr>
                <p14:cNvContentPartPr/>
                <p14:nvPr/>
              </p14:nvContentPartPr>
              <p14:xfrm>
                <a:off x="4271883" y="5324961"/>
                <a:ext cx="2558160" cy="647640"/>
              </p14:xfrm>
            </p:contentPart>
          </mc:Choice>
          <mc:Fallback>
            <p:pic>
              <p:nvPicPr>
                <p:cNvPr id="145" name="Ink 144">
                  <a:extLst>
                    <a:ext uri="{FF2B5EF4-FFF2-40B4-BE49-F238E27FC236}">
                      <a16:creationId xmlns:a16="http://schemas.microsoft.com/office/drawing/2014/main" id="{F189D02B-8DA5-53D9-91AE-DDC5E6A4EDC9}"/>
                    </a:ext>
                  </a:extLst>
                </p:cNvPr>
                <p:cNvPicPr/>
                <p:nvPr/>
              </p:nvPicPr>
              <p:blipFill>
                <a:blip r:embed="rId239"/>
                <a:stretch>
                  <a:fillRect/>
                </a:stretch>
              </p:blipFill>
              <p:spPr>
                <a:xfrm>
                  <a:off x="4253883" y="5307321"/>
                  <a:ext cx="2593800" cy="6832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6" name="Ink 145">
                  <a:extLst>
                    <a:ext uri="{FF2B5EF4-FFF2-40B4-BE49-F238E27FC236}">
                      <a16:creationId xmlns:a16="http://schemas.microsoft.com/office/drawing/2014/main" id="{045F3460-890E-DE2D-397B-408967812873}"/>
                    </a:ext>
                  </a:extLst>
                </p14:cNvPr>
                <p14:cNvContentPartPr/>
                <p14:nvPr/>
              </p14:nvContentPartPr>
              <p14:xfrm>
                <a:off x="4191963" y="5673801"/>
                <a:ext cx="189360" cy="325800"/>
              </p14:xfrm>
            </p:contentPart>
          </mc:Choice>
          <mc:Fallback>
            <p:pic>
              <p:nvPicPr>
                <p:cNvPr id="146" name="Ink 145">
                  <a:extLst>
                    <a:ext uri="{FF2B5EF4-FFF2-40B4-BE49-F238E27FC236}">
                      <a16:creationId xmlns:a16="http://schemas.microsoft.com/office/drawing/2014/main" id="{045F3460-890E-DE2D-397B-408967812873}"/>
                    </a:ext>
                  </a:extLst>
                </p:cNvPr>
                <p:cNvPicPr/>
                <p:nvPr/>
              </p:nvPicPr>
              <p:blipFill>
                <a:blip r:embed="rId241"/>
                <a:stretch>
                  <a:fillRect/>
                </a:stretch>
              </p:blipFill>
              <p:spPr>
                <a:xfrm>
                  <a:off x="4174323" y="5656161"/>
                  <a:ext cx="22500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2" name="Ink 151">
                  <a:extLst>
                    <a:ext uri="{FF2B5EF4-FFF2-40B4-BE49-F238E27FC236}">
                      <a16:creationId xmlns:a16="http://schemas.microsoft.com/office/drawing/2014/main" id="{0C8D9577-6536-FE7C-2EE8-87D37A8FA9D4}"/>
                    </a:ext>
                  </a:extLst>
                </p14:cNvPr>
                <p14:cNvContentPartPr/>
                <p14:nvPr/>
              </p14:nvContentPartPr>
              <p14:xfrm>
                <a:off x="9624723" y="4550601"/>
                <a:ext cx="189360" cy="179640"/>
              </p14:xfrm>
            </p:contentPart>
          </mc:Choice>
          <mc:Fallback>
            <p:pic>
              <p:nvPicPr>
                <p:cNvPr id="152" name="Ink 151">
                  <a:extLst>
                    <a:ext uri="{FF2B5EF4-FFF2-40B4-BE49-F238E27FC236}">
                      <a16:creationId xmlns:a16="http://schemas.microsoft.com/office/drawing/2014/main" id="{0C8D9577-6536-FE7C-2EE8-87D37A8FA9D4}"/>
                    </a:ext>
                  </a:extLst>
                </p:cNvPr>
                <p:cNvPicPr/>
                <p:nvPr/>
              </p:nvPicPr>
              <p:blipFill>
                <a:blip r:embed="rId243"/>
                <a:stretch>
                  <a:fillRect/>
                </a:stretch>
              </p:blipFill>
              <p:spPr>
                <a:xfrm>
                  <a:off x="9606723" y="4532961"/>
                  <a:ext cx="2250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3" name="Ink 152">
                  <a:extLst>
                    <a:ext uri="{FF2B5EF4-FFF2-40B4-BE49-F238E27FC236}">
                      <a16:creationId xmlns:a16="http://schemas.microsoft.com/office/drawing/2014/main" id="{30D0DDB1-9F59-47D0-7FA6-F338F8538B30}"/>
                    </a:ext>
                  </a:extLst>
                </p14:cNvPr>
                <p14:cNvContentPartPr/>
                <p14:nvPr/>
              </p14:nvContentPartPr>
              <p14:xfrm>
                <a:off x="9792123" y="4532961"/>
                <a:ext cx="50040" cy="31680"/>
              </p14:xfrm>
            </p:contentPart>
          </mc:Choice>
          <mc:Fallback>
            <p:pic>
              <p:nvPicPr>
                <p:cNvPr id="153" name="Ink 152">
                  <a:extLst>
                    <a:ext uri="{FF2B5EF4-FFF2-40B4-BE49-F238E27FC236}">
                      <a16:creationId xmlns:a16="http://schemas.microsoft.com/office/drawing/2014/main" id="{30D0DDB1-9F59-47D0-7FA6-F338F8538B30}"/>
                    </a:ext>
                  </a:extLst>
                </p:cNvPr>
                <p:cNvPicPr/>
                <p:nvPr/>
              </p:nvPicPr>
              <p:blipFill>
                <a:blip r:embed="rId245"/>
                <a:stretch>
                  <a:fillRect/>
                </a:stretch>
              </p:blipFill>
              <p:spPr>
                <a:xfrm>
                  <a:off x="9774483" y="4514961"/>
                  <a:ext cx="8568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4" name="Ink 153">
                  <a:extLst>
                    <a:ext uri="{FF2B5EF4-FFF2-40B4-BE49-F238E27FC236}">
                      <a16:creationId xmlns:a16="http://schemas.microsoft.com/office/drawing/2014/main" id="{6469D19D-B372-AB87-A0B6-A667699DE7B8}"/>
                    </a:ext>
                  </a:extLst>
                </p14:cNvPr>
                <p14:cNvContentPartPr/>
                <p14:nvPr/>
              </p14:nvContentPartPr>
              <p14:xfrm>
                <a:off x="9900483" y="4539441"/>
                <a:ext cx="107640" cy="183600"/>
              </p14:xfrm>
            </p:contentPart>
          </mc:Choice>
          <mc:Fallback>
            <p:pic>
              <p:nvPicPr>
                <p:cNvPr id="154" name="Ink 153">
                  <a:extLst>
                    <a:ext uri="{FF2B5EF4-FFF2-40B4-BE49-F238E27FC236}">
                      <a16:creationId xmlns:a16="http://schemas.microsoft.com/office/drawing/2014/main" id="{6469D19D-B372-AB87-A0B6-A667699DE7B8}"/>
                    </a:ext>
                  </a:extLst>
                </p:cNvPr>
                <p:cNvPicPr/>
                <p:nvPr/>
              </p:nvPicPr>
              <p:blipFill>
                <a:blip r:embed="rId247"/>
                <a:stretch>
                  <a:fillRect/>
                </a:stretch>
              </p:blipFill>
              <p:spPr>
                <a:xfrm>
                  <a:off x="9882483" y="4521441"/>
                  <a:ext cx="14328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5" name="Ink 154">
                  <a:extLst>
                    <a:ext uri="{FF2B5EF4-FFF2-40B4-BE49-F238E27FC236}">
                      <a16:creationId xmlns:a16="http://schemas.microsoft.com/office/drawing/2014/main" id="{FB35A21B-F10F-D7FE-1202-739841A354E1}"/>
                    </a:ext>
                  </a:extLst>
                </p14:cNvPr>
                <p14:cNvContentPartPr/>
                <p14:nvPr/>
              </p14:nvContentPartPr>
              <p14:xfrm>
                <a:off x="9683043" y="4656801"/>
                <a:ext cx="20880" cy="3600"/>
              </p14:xfrm>
            </p:contentPart>
          </mc:Choice>
          <mc:Fallback>
            <p:pic>
              <p:nvPicPr>
                <p:cNvPr id="155" name="Ink 154">
                  <a:extLst>
                    <a:ext uri="{FF2B5EF4-FFF2-40B4-BE49-F238E27FC236}">
                      <a16:creationId xmlns:a16="http://schemas.microsoft.com/office/drawing/2014/main" id="{FB35A21B-F10F-D7FE-1202-739841A354E1}"/>
                    </a:ext>
                  </a:extLst>
                </p:cNvPr>
                <p:cNvPicPr/>
                <p:nvPr/>
              </p:nvPicPr>
              <p:blipFill>
                <a:blip r:embed="rId249"/>
                <a:stretch>
                  <a:fillRect/>
                </a:stretch>
              </p:blipFill>
              <p:spPr>
                <a:xfrm>
                  <a:off x="9665403" y="4639161"/>
                  <a:ext cx="565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6" name="Ink 155">
                  <a:extLst>
                    <a:ext uri="{FF2B5EF4-FFF2-40B4-BE49-F238E27FC236}">
                      <a16:creationId xmlns:a16="http://schemas.microsoft.com/office/drawing/2014/main" id="{F6C9A977-25AE-FB0B-5EB6-F2369D07256C}"/>
                    </a:ext>
                  </a:extLst>
                </p14:cNvPr>
                <p14:cNvContentPartPr/>
                <p14:nvPr/>
              </p14:nvContentPartPr>
              <p14:xfrm>
                <a:off x="9444723" y="4692801"/>
                <a:ext cx="622440" cy="38160"/>
              </p14:xfrm>
            </p:contentPart>
          </mc:Choice>
          <mc:Fallback>
            <p:pic>
              <p:nvPicPr>
                <p:cNvPr id="156" name="Ink 155">
                  <a:extLst>
                    <a:ext uri="{FF2B5EF4-FFF2-40B4-BE49-F238E27FC236}">
                      <a16:creationId xmlns:a16="http://schemas.microsoft.com/office/drawing/2014/main" id="{F6C9A977-25AE-FB0B-5EB6-F2369D07256C}"/>
                    </a:ext>
                  </a:extLst>
                </p:cNvPr>
                <p:cNvPicPr/>
                <p:nvPr/>
              </p:nvPicPr>
              <p:blipFill>
                <a:blip r:embed="rId251"/>
                <a:stretch>
                  <a:fillRect/>
                </a:stretch>
              </p:blipFill>
              <p:spPr>
                <a:xfrm>
                  <a:off x="9426723" y="4675161"/>
                  <a:ext cx="6580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7" name="Ink 156">
                  <a:extLst>
                    <a:ext uri="{FF2B5EF4-FFF2-40B4-BE49-F238E27FC236}">
                      <a16:creationId xmlns:a16="http://schemas.microsoft.com/office/drawing/2014/main" id="{BE4E8DA2-374E-E5EF-4AAA-7DEEFA93FB56}"/>
                    </a:ext>
                  </a:extLst>
                </p14:cNvPr>
                <p14:cNvContentPartPr/>
                <p14:nvPr/>
              </p14:nvContentPartPr>
              <p14:xfrm>
                <a:off x="10234923" y="4637361"/>
                <a:ext cx="124200" cy="37800"/>
              </p14:xfrm>
            </p:contentPart>
          </mc:Choice>
          <mc:Fallback>
            <p:pic>
              <p:nvPicPr>
                <p:cNvPr id="157" name="Ink 156">
                  <a:extLst>
                    <a:ext uri="{FF2B5EF4-FFF2-40B4-BE49-F238E27FC236}">
                      <a16:creationId xmlns:a16="http://schemas.microsoft.com/office/drawing/2014/main" id="{BE4E8DA2-374E-E5EF-4AAA-7DEEFA93FB56}"/>
                    </a:ext>
                  </a:extLst>
                </p:cNvPr>
                <p:cNvPicPr/>
                <p:nvPr/>
              </p:nvPicPr>
              <p:blipFill>
                <a:blip r:embed="rId253"/>
                <a:stretch>
                  <a:fillRect/>
                </a:stretch>
              </p:blipFill>
              <p:spPr>
                <a:xfrm>
                  <a:off x="10217283" y="4619721"/>
                  <a:ext cx="15984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8" name="Ink 157">
                  <a:extLst>
                    <a:ext uri="{FF2B5EF4-FFF2-40B4-BE49-F238E27FC236}">
                      <a16:creationId xmlns:a16="http://schemas.microsoft.com/office/drawing/2014/main" id="{E30B3497-E98B-1144-957B-30C209C34C85}"/>
                    </a:ext>
                  </a:extLst>
                </p14:cNvPr>
                <p14:cNvContentPartPr/>
                <p14:nvPr/>
              </p14:nvContentPartPr>
              <p14:xfrm>
                <a:off x="10507083" y="4550241"/>
                <a:ext cx="13320" cy="108000"/>
              </p14:xfrm>
            </p:contentPart>
          </mc:Choice>
          <mc:Fallback>
            <p:pic>
              <p:nvPicPr>
                <p:cNvPr id="158" name="Ink 157">
                  <a:extLst>
                    <a:ext uri="{FF2B5EF4-FFF2-40B4-BE49-F238E27FC236}">
                      <a16:creationId xmlns:a16="http://schemas.microsoft.com/office/drawing/2014/main" id="{E30B3497-E98B-1144-957B-30C209C34C85}"/>
                    </a:ext>
                  </a:extLst>
                </p:cNvPr>
                <p:cNvPicPr/>
                <p:nvPr/>
              </p:nvPicPr>
              <p:blipFill>
                <a:blip r:embed="rId255"/>
                <a:stretch>
                  <a:fillRect/>
                </a:stretch>
              </p:blipFill>
              <p:spPr>
                <a:xfrm>
                  <a:off x="10489443" y="4532241"/>
                  <a:ext cx="489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9" name="Ink 158">
                  <a:extLst>
                    <a:ext uri="{FF2B5EF4-FFF2-40B4-BE49-F238E27FC236}">
                      <a16:creationId xmlns:a16="http://schemas.microsoft.com/office/drawing/2014/main" id="{47AED22B-B696-6551-56D3-00C166CD50B8}"/>
                    </a:ext>
                  </a:extLst>
                </p14:cNvPr>
                <p14:cNvContentPartPr/>
                <p14:nvPr/>
              </p14:nvContentPartPr>
              <p14:xfrm>
                <a:off x="10548483" y="4568601"/>
                <a:ext cx="120240" cy="97920"/>
              </p14:xfrm>
            </p:contentPart>
          </mc:Choice>
          <mc:Fallback>
            <p:pic>
              <p:nvPicPr>
                <p:cNvPr id="159" name="Ink 158">
                  <a:extLst>
                    <a:ext uri="{FF2B5EF4-FFF2-40B4-BE49-F238E27FC236}">
                      <a16:creationId xmlns:a16="http://schemas.microsoft.com/office/drawing/2014/main" id="{47AED22B-B696-6551-56D3-00C166CD50B8}"/>
                    </a:ext>
                  </a:extLst>
                </p:cNvPr>
                <p:cNvPicPr/>
                <p:nvPr/>
              </p:nvPicPr>
              <p:blipFill>
                <a:blip r:embed="rId257"/>
                <a:stretch>
                  <a:fillRect/>
                </a:stretch>
              </p:blipFill>
              <p:spPr>
                <a:xfrm>
                  <a:off x="10530483" y="4550601"/>
                  <a:ext cx="15588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0" name="Ink 159">
                  <a:extLst>
                    <a:ext uri="{FF2B5EF4-FFF2-40B4-BE49-F238E27FC236}">
                      <a16:creationId xmlns:a16="http://schemas.microsoft.com/office/drawing/2014/main" id="{DE022CBC-1165-1886-C0BD-27A051DDBF41}"/>
                    </a:ext>
                  </a:extLst>
                </p14:cNvPr>
                <p14:cNvContentPartPr/>
                <p14:nvPr/>
              </p14:nvContentPartPr>
              <p14:xfrm>
                <a:off x="10701123" y="4562121"/>
                <a:ext cx="97560" cy="57600"/>
              </p14:xfrm>
            </p:contentPart>
          </mc:Choice>
          <mc:Fallback>
            <p:pic>
              <p:nvPicPr>
                <p:cNvPr id="160" name="Ink 159">
                  <a:extLst>
                    <a:ext uri="{FF2B5EF4-FFF2-40B4-BE49-F238E27FC236}">
                      <a16:creationId xmlns:a16="http://schemas.microsoft.com/office/drawing/2014/main" id="{DE022CBC-1165-1886-C0BD-27A051DDBF41}"/>
                    </a:ext>
                  </a:extLst>
                </p:cNvPr>
                <p:cNvPicPr/>
                <p:nvPr/>
              </p:nvPicPr>
              <p:blipFill>
                <a:blip r:embed="rId259"/>
                <a:stretch>
                  <a:fillRect/>
                </a:stretch>
              </p:blipFill>
              <p:spPr>
                <a:xfrm>
                  <a:off x="10683483" y="4544481"/>
                  <a:ext cx="1332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1" name="Ink 160">
                  <a:extLst>
                    <a:ext uri="{FF2B5EF4-FFF2-40B4-BE49-F238E27FC236}">
                      <a16:creationId xmlns:a16="http://schemas.microsoft.com/office/drawing/2014/main" id="{1DB0A8E8-869D-8C56-830A-FE0DABC2506F}"/>
                    </a:ext>
                  </a:extLst>
                </p14:cNvPr>
                <p14:cNvContentPartPr/>
                <p14:nvPr/>
              </p14:nvContentPartPr>
              <p14:xfrm>
                <a:off x="10875363" y="4490841"/>
                <a:ext cx="128520" cy="134640"/>
              </p14:xfrm>
            </p:contentPart>
          </mc:Choice>
          <mc:Fallback>
            <p:pic>
              <p:nvPicPr>
                <p:cNvPr id="161" name="Ink 160">
                  <a:extLst>
                    <a:ext uri="{FF2B5EF4-FFF2-40B4-BE49-F238E27FC236}">
                      <a16:creationId xmlns:a16="http://schemas.microsoft.com/office/drawing/2014/main" id="{1DB0A8E8-869D-8C56-830A-FE0DABC2506F}"/>
                    </a:ext>
                  </a:extLst>
                </p:cNvPr>
                <p:cNvPicPr/>
                <p:nvPr/>
              </p:nvPicPr>
              <p:blipFill>
                <a:blip r:embed="rId261"/>
                <a:stretch>
                  <a:fillRect/>
                </a:stretch>
              </p:blipFill>
              <p:spPr>
                <a:xfrm>
                  <a:off x="10857723" y="4473201"/>
                  <a:ext cx="1641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2" name="Ink 161">
                  <a:extLst>
                    <a:ext uri="{FF2B5EF4-FFF2-40B4-BE49-F238E27FC236}">
                      <a16:creationId xmlns:a16="http://schemas.microsoft.com/office/drawing/2014/main" id="{3157504E-EC98-8307-008A-02576B558F6D}"/>
                    </a:ext>
                  </a:extLst>
                </p14:cNvPr>
                <p14:cNvContentPartPr/>
                <p14:nvPr/>
              </p14:nvContentPartPr>
              <p14:xfrm>
                <a:off x="11038083" y="4529361"/>
                <a:ext cx="161280" cy="129600"/>
              </p14:xfrm>
            </p:contentPart>
          </mc:Choice>
          <mc:Fallback>
            <p:pic>
              <p:nvPicPr>
                <p:cNvPr id="162" name="Ink 161">
                  <a:extLst>
                    <a:ext uri="{FF2B5EF4-FFF2-40B4-BE49-F238E27FC236}">
                      <a16:creationId xmlns:a16="http://schemas.microsoft.com/office/drawing/2014/main" id="{3157504E-EC98-8307-008A-02576B558F6D}"/>
                    </a:ext>
                  </a:extLst>
                </p:cNvPr>
                <p:cNvPicPr/>
                <p:nvPr/>
              </p:nvPicPr>
              <p:blipFill>
                <a:blip r:embed="rId263"/>
                <a:stretch>
                  <a:fillRect/>
                </a:stretch>
              </p:blipFill>
              <p:spPr>
                <a:xfrm>
                  <a:off x="11020443" y="4511721"/>
                  <a:ext cx="1969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3" name="Ink 162">
                  <a:extLst>
                    <a:ext uri="{FF2B5EF4-FFF2-40B4-BE49-F238E27FC236}">
                      <a16:creationId xmlns:a16="http://schemas.microsoft.com/office/drawing/2014/main" id="{9C0C2A67-0003-4311-B953-65E8FD230182}"/>
                    </a:ext>
                  </a:extLst>
                </p14:cNvPr>
                <p14:cNvContentPartPr/>
                <p14:nvPr/>
              </p14:nvContentPartPr>
              <p14:xfrm>
                <a:off x="10424643" y="4401561"/>
                <a:ext cx="949680" cy="407520"/>
              </p14:xfrm>
            </p:contentPart>
          </mc:Choice>
          <mc:Fallback>
            <p:pic>
              <p:nvPicPr>
                <p:cNvPr id="163" name="Ink 162">
                  <a:extLst>
                    <a:ext uri="{FF2B5EF4-FFF2-40B4-BE49-F238E27FC236}">
                      <a16:creationId xmlns:a16="http://schemas.microsoft.com/office/drawing/2014/main" id="{9C0C2A67-0003-4311-B953-65E8FD230182}"/>
                    </a:ext>
                  </a:extLst>
                </p:cNvPr>
                <p:cNvPicPr/>
                <p:nvPr/>
              </p:nvPicPr>
              <p:blipFill>
                <a:blip r:embed="rId265"/>
                <a:stretch>
                  <a:fillRect/>
                </a:stretch>
              </p:blipFill>
              <p:spPr>
                <a:xfrm>
                  <a:off x="10407003" y="4383561"/>
                  <a:ext cx="98532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4" name="Ink 163">
                  <a:extLst>
                    <a:ext uri="{FF2B5EF4-FFF2-40B4-BE49-F238E27FC236}">
                      <a16:creationId xmlns:a16="http://schemas.microsoft.com/office/drawing/2014/main" id="{F597CA46-EAB3-28AD-3D41-973DB1263D1D}"/>
                    </a:ext>
                  </a:extLst>
                </p14:cNvPr>
                <p14:cNvContentPartPr/>
                <p14:nvPr/>
              </p14:nvContentPartPr>
              <p14:xfrm>
                <a:off x="10078323" y="4191681"/>
                <a:ext cx="49680" cy="387720"/>
              </p14:xfrm>
            </p:contentPart>
          </mc:Choice>
          <mc:Fallback>
            <p:pic>
              <p:nvPicPr>
                <p:cNvPr id="164" name="Ink 163">
                  <a:extLst>
                    <a:ext uri="{FF2B5EF4-FFF2-40B4-BE49-F238E27FC236}">
                      <a16:creationId xmlns:a16="http://schemas.microsoft.com/office/drawing/2014/main" id="{F597CA46-EAB3-28AD-3D41-973DB1263D1D}"/>
                    </a:ext>
                  </a:extLst>
                </p:cNvPr>
                <p:cNvPicPr/>
                <p:nvPr/>
              </p:nvPicPr>
              <p:blipFill>
                <a:blip r:embed="rId267"/>
                <a:stretch>
                  <a:fillRect/>
                </a:stretch>
              </p:blipFill>
              <p:spPr>
                <a:xfrm>
                  <a:off x="10060683" y="4174041"/>
                  <a:ext cx="85320" cy="4233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5" name="Ink 164">
                  <a:extLst>
                    <a:ext uri="{FF2B5EF4-FFF2-40B4-BE49-F238E27FC236}">
                      <a16:creationId xmlns:a16="http://schemas.microsoft.com/office/drawing/2014/main" id="{37BE805B-D3EA-7D49-50F9-F30DC2712EE6}"/>
                    </a:ext>
                  </a:extLst>
                </p14:cNvPr>
                <p14:cNvContentPartPr/>
                <p14:nvPr/>
              </p14:nvContentPartPr>
              <p14:xfrm>
                <a:off x="10011003" y="4219401"/>
                <a:ext cx="173160" cy="154080"/>
              </p14:xfrm>
            </p:contentPart>
          </mc:Choice>
          <mc:Fallback>
            <p:pic>
              <p:nvPicPr>
                <p:cNvPr id="165" name="Ink 164">
                  <a:extLst>
                    <a:ext uri="{FF2B5EF4-FFF2-40B4-BE49-F238E27FC236}">
                      <a16:creationId xmlns:a16="http://schemas.microsoft.com/office/drawing/2014/main" id="{37BE805B-D3EA-7D49-50F9-F30DC2712EE6}"/>
                    </a:ext>
                  </a:extLst>
                </p:cNvPr>
                <p:cNvPicPr/>
                <p:nvPr/>
              </p:nvPicPr>
              <p:blipFill>
                <a:blip r:embed="rId269"/>
                <a:stretch>
                  <a:fillRect/>
                </a:stretch>
              </p:blipFill>
              <p:spPr>
                <a:xfrm>
                  <a:off x="9993363" y="4201401"/>
                  <a:ext cx="2088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6" name="Ink 165">
                  <a:extLst>
                    <a:ext uri="{FF2B5EF4-FFF2-40B4-BE49-F238E27FC236}">
                      <a16:creationId xmlns:a16="http://schemas.microsoft.com/office/drawing/2014/main" id="{E97C404A-B3F6-DF15-7FD6-1F38F7AF231B}"/>
                    </a:ext>
                  </a:extLst>
                </p14:cNvPr>
                <p14:cNvContentPartPr/>
                <p14:nvPr/>
              </p14:nvContentPartPr>
              <p14:xfrm>
                <a:off x="9898323" y="2571681"/>
                <a:ext cx="138600" cy="1261800"/>
              </p14:xfrm>
            </p:contentPart>
          </mc:Choice>
          <mc:Fallback>
            <p:pic>
              <p:nvPicPr>
                <p:cNvPr id="166" name="Ink 165">
                  <a:extLst>
                    <a:ext uri="{FF2B5EF4-FFF2-40B4-BE49-F238E27FC236}">
                      <a16:creationId xmlns:a16="http://schemas.microsoft.com/office/drawing/2014/main" id="{E97C404A-B3F6-DF15-7FD6-1F38F7AF231B}"/>
                    </a:ext>
                  </a:extLst>
                </p:cNvPr>
                <p:cNvPicPr/>
                <p:nvPr/>
              </p:nvPicPr>
              <p:blipFill>
                <a:blip r:embed="rId271"/>
                <a:stretch>
                  <a:fillRect/>
                </a:stretch>
              </p:blipFill>
              <p:spPr>
                <a:xfrm>
                  <a:off x="9880323" y="2554041"/>
                  <a:ext cx="174240" cy="12974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7" name="Ink 166">
                  <a:extLst>
                    <a:ext uri="{FF2B5EF4-FFF2-40B4-BE49-F238E27FC236}">
                      <a16:creationId xmlns:a16="http://schemas.microsoft.com/office/drawing/2014/main" id="{49E16C3C-20C2-603F-9864-96107374BFF2}"/>
                    </a:ext>
                  </a:extLst>
                </p14:cNvPr>
                <p14:cNvContentPartPr/>
                <p14:nvPr/>
              </p14:nvContentPartPr>
              <p14:xfrm>
                <a:off x="9815523" y="2497161"/>
                <a:ext cx="229680" cy="263160"/>
              </p14:xfrm>
            </p:contentPart>
          </mc:Choice>
          <mc:Fallback>
            <p:pic>
              <p:nvPicPr>
                <p:cNvPr id="167" name="Ink 166">
                  <a:extLst>
                    <a:ext uri="{FF2B5EF4-FFF2-40B4-BE49-F238E27FC236}">
                      <a16:creationId xmlns:a16="http://schemas.microsoft.com/office/drawing/2014/main" id="{49E16C3C-20C2-603F-9864-96107374BFF2}"/>
                    </a:ext>
                  </a:extLst>
                </p:cNvPr>
                <p:cNvPicPr/>
                <p:nvPr/>
              </p:nvPicPr>
              <p:blipFill>
                <a:blip r:embed="rId273"/>
                <a:stretch>
                  <a:fillRect/>
                </a:stretch>
              </p:blipFill>
              <p:spPr>
                <a:xfrm>
                  <a:off x="9797523" y="2479521"/>
                  <a:ext cx="26532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9" name="Ink 168">
                  <a:extLst>
                    <a:ext uri="{FF2B5EF4-FFF2-40B4-BE49-F238E27FC236}">
                      <a16:creationId xmlns:a16="http://schemas.microsoft.com/office/drawing/2014/main" id="{0A1F189E-23BB-FDF4-C027-069D5AED8A2B}"/>
                    </a:ext>
                  </a:extLst>
                </p14:cNvPr>
                <p14:cNvContentPartPr/>
                <p14:nvPr/>
              </p14:nvContentPartPr>
              <p14:xfrm>
                <a:off x="11408523" y="4546281"/>
                <a:ext cx="302400" cy="283680"/>
              </p14:xfrm>
            </p:contentPart>
          </mc:Choice>
          <mc:Fallback>
            <p:pic>
              <p:nvPicPr>
                <p:cNvPr id="169" name="Ink 168">
                  <a:extLst>
                    <a:ext uri="{FF2B5EF4-FFF2-40B4-BE49-F238E27FC236}">
                      <a16:creationId xmlns:a16="http://schemas.microsoft.com/office/drawing/2014/main" id="{0A1F189E-23BB-FDF4-C027-069D5AED8A2B}"/>
                    </a:ext>
                  </a:extLst>
                </p:cNvPr>
                <p:cNvPicPr/>
                <p:nvPr/>
              </p:nvPicPr>
              <p:blipFill>
                <a:blip r:embed="rId275"/>
                <a:stretch>
                  <a:fillRect/>
                </a:stretch>
              </p:blipFill>
              <p:spPr>
                <a:xfrm>
                  <a:off x="11390883" y="4528281"/>
                  <a:ext cx="33804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0" name="Ink 169">
                  <a:extLst>
                    <a:ext uri="{FF2B5EF4-FFF2-40B4-BE49-F238E27FC236}">
                      <a16:creationId xmlns:a16="http://schemas.microsoft.com/office/drawing/2014/main" id="{0FAC4831-9A9C-C134-CD6B-3F99A4DAB091}"/>
                    </a:ext>
                  </a:extLst>
                </p14:cNvPr>
                <p14:cNvContentPartPr/>
                <p14:nvPr/>
              </p14:nvContentPartPr>
              <p14:xfrm>
                <a:off x="11788683" y="4580481"/>
                <a:ext cx="191160" cy="248040"/>
              </p14:xfrm>
            </p:contentPart>
          </mc:Choice>
          <mc:Fallback>
            <p:pic>
              <p:nvPicPr>
                <p:cNvPr id="170" name="Ink 169">
                  <a:extLst>
                    <a:ext uri="{FF2B5EF4-FFF2-40B4-BE49-F238E27FC236}">
                      <a16:creationId xmlns:a16="http://schemas.microsoft.com/office/drawing/2014/main" id="{0FAC4831-9A9C-C134-CD6B-3F99A4DAB091}"/>
                    </a:ext>
                  </a:extLst>
                </p:cNvPr>
                <p:cNvPicPr/>
                <p:nvPr/>
              </p:nvPicPr>
              <p:blipFill>
                <a:blip r:embed="rId277"/>
                <a:stretch>
                  <a:fillRect/>
                </a:stretch>
              </p:blipFill>
              <p:spPr>
                <a:xfrm>
                  <a:off x="11771043" y="4562481"/>
                  <a:ext cx="22680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1" name="Ink 170">
                  <a:extLst>
                    <a:ext uri="{FF2B5EF4-FFF2-40B4-BE49-F238E27FC236}">
                      <a16:creationId xmlns:a16="http://schemas.microsoft.com/office/drawing/2014/main" id="{B1E05713-80CC-A8F4-F8FB-C3C387EECB02}"/>
                    </a:ext>
                  </a:extLst>
                </p14:cNvPr>
                <p14:cNvContentPartPr/>
                <p14:nvPr/>
              </p14:nvContentPartPr>
              <p14:xfrm>
                <a:off x="11696523" y="4660401"/>
                <a:ext cx="88560" cy="111240"/>
              </p14:xfrm>
            </p:contentPart>
          </mc:Choice>
          <mc:Fallback>
            <p:pic>
              <p:nvPicPr>
                <p:cNvPr id="171" name="Ink 170">
                  <a:extLst>
                    <a:ext uri="{FF2B5EF4-FFF2-40B4-BE49-F238E27FC236}">
                      <a16:creationId xmlns:a16="http://schemas.microsoft.com/office/drawing/2014/main" id="{B1E05713-80CC-A8F4-F8FB-C3C387EECB02}"/>
                    </a:ext>
                  </a:extLst>
                </p:cNvPr>
                <p:cNvPicPr/>
                <p:nvPr/>
              </p:nvPicPr>
              <p:blipFill>
                <a:blip r:embed="rId279"/>
                <a:stretch>
                  <a:fillRect/>
                </a:stretch>
              </p:blipFill>
              <p:spPr>
                <a:xfrm>
                  <a:off x="11678883" y="4642761"/>
                  <a:ext cx="12420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72" name="Ink 171">
                  <a:extLst>
                    <a:ext uri="{FF2B5EF4-FFF2-40B4-BE49-F238E27FC236}">
                      <a16:creationId xmlns:a16="http://schemas.microsoft.com/office/drawing/2014/main" id="{508DF68B-FAD0-D850-6A17-D292D6901FDA}"/>
                    </a:ext>
                  </a:extLst>
                </p14:cNvPr>
                <p14:cNvContentPartPr/>
                <p14:nvPr/>
              </p14:nvContentPartPr>
              <p14:xfrm>
                <a:off x="11479443" y="4393641"/>
                <a:ext cx="554040" cy="570600"/>
              </p14:xfrm>
            </p:contentPart>
          </mc:Choice>
          <mc:Fallback>
            <p:pic>
              <p:nvPicPr>
                <p:cNvPr id="172" name="Ink 171">
                  <a:extLst>
                    <a:ext uri="{FF2B5EF4-FFF2-40B4-BE49-F238E27FC236}">
                      <a16:creationId xmlns:a16="http://schemas.microsoft.com/office/drawing/2014/main" id="{508DF68B-FAD0-D850-6A17-D292D6901FDA}"/>
                    </a:ext>
                  </a:extLst>
                </p:cNvPr>
                <p:cNvPicPr/>
                <p:nvPr/>
              </p:nvPicPr>
              <p:blipFill>
                <a:blip r:embed="rId281"/>
                <a:stretch>
                  <a:fillRect/>
                </a:stretch>
              </p:blipFill>
              <p:spPr>
                <a:xfrm>
                  <a:off x="11461443" y="4375641"/>
                  <a:ext cx="589680" cy="6062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4" name="Ink 173">
                  <a:extLst>
                    <a:ext uri="{FF2B5EF4-FFF2-40B4-BE49-F238E27FC236}">
                      <a16:creationId xmlns:a16="http://schemas.microsoft.com/office/drawing/2014/main" id="{656C6C94-B0A0-AF11-122E-44A13C669182}"/>
                    </a:ext>
                  </a:extLst>
                </p14:cNvPr>
                <p14:cNvContentPartPr/>
                <p14:nvPr/>
              </p14:nvContentPartPr>
              <p14:xfrm>
                <a:off x="10734603" y="2378361"/>
                <a:ext cx="1153440" cy="2118960"/>
              </p14:xfrm>
            </p:contentPart>
          </mc:Choice>
          <mc:Fallback>
            <p:pic>
              <p:nvPicPr>
                <p:cNvPr id="174" name="Ink 173">
                  <a:extLst>
                    <a:ext uri="{FF2B5EF4-FFF2-40B4-BE49-F238E27FC236}">
                      <a16:creationId xmlns:a16="http://schemas.microsoft.com/office/drawing/2014/main" id="{656C6C94-B0A0-AF11-122E-44A13C669182}"/>
                    </a:ext>
                  </a:extLst>
                </p:cNvPr>
                <p:cNvPicPr/>
                <p:nvPr/>
              </p:nvPicPr>
              <p:blipFill>
                <a:blip r:embed="rId283"/>
                <a:stretch>
                  <a:fillRect/>
                </a:stretch>
              </p:blipFill>
              <p:spPr>
                <a:xfrm>
                  <a:off x="10716963" y="2360721"/>
                  <a:ext cx="1189080" cy="21546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5" name="Ink 174">
                  <a:extLst>
                    <a:ext uri="{FF2B5EF4-FFF2-40B4-BE49-F238E27FC236}">
                      <a16:creationId xmlns:a16="http://schemas.microsoft.com/office/drawing/2014/main" id="{23B81E46-648C-E11B-B893-8F92CE672797}"/>
                    </a:ext>
                  </a:extLst>
                </p14:cNvPr>
                <p14:cNvContentPartPr/>
                <p14:nvPr/>
              </p14:nvContentPartPr>
              <p14:xfrm>
                <a:off x="10613283" y="2293761"/>
                <a:ext cx="190800" cy="253800"/>
              </p14:xfrm>
            </p:contentPart>
          </mc:Choice>
          <mc:Fallback>
            <p:pic>
              <p:nvPicPr>
                <p:cNvPr id="175" name="Ink 174">
                  <a:extLst>
                    <a:ext uri="{FF2B5EF4-FFF2-40B4-BE49-F238E27FC236}">
                      <a16:creationId xmlns:a16="http://schemas.microsoft.com/office/drawing/2014/main" id="{23B81E46-648C-E11B-B893-8F92CE672797}"/>
                    </a:ext>
                  </a:extLst>
                </p:cNvPr>
                <p:cNvPicPr/>
                <p:nvPr/>
              </p:nvPicPr>
              <p:blipFill>
                <a:blip r:embed="rId285"/>
                <a:stretch>
                  <a:fillRect/>
                </a:stretch>
              </p:blipFill>
              <p:spPr>
                <a:xfrm>
                  <a:off x="10595643" y="2275761"/>
                  <a:ext cx="22644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6" name="Ink 175">
                  <a:extLst>
                    <a:ext uri="{FF2B5EF4-FFF2-40B4-BE49-F238E27FC236}">
                      <a16:creationId xmlns:a16="http://schemas.microsoft.com/office/drawing/2014/main" id="{A7BA0A10-4EFB-4419-9950-39F15B25A11C}"/>
                    </a:ext>
                  </a:extLst>
                </p14:cNvPr>
                <p14:cNvContentPartPr/>
                <p14:nvPr/>
              </p14:nvContentPartPr>
              <p14:xfrm>
                <a:off x="10475403" y="1683201"/>
                <a:ext cx="340920" cy="309600"/>
              </p14:xfrm>
            </p:contentPart>
          </mc:Choice>
          <mc:Fallback>
            <p:pic>
              <p:nvPicPr>
                <p:cNvPr id="176" name="Ink 175">
                  <a:extLst>
                    <a:ext uri="{FF2B5EF4-FFF2-40B4-BE49-F238E27FC236}">
                      <a16:creationId xmlns:a16="http://schemas.microsoft.com/office/drawing/2014/main" id="{A7BA0A10-4EFB-4419-9950-39F15B25A11C}"/>
                    </a:ext>
                  </a:extLst>
                </p:cNvPr>
                <p:cNvPicPr/>
                <p:nvPr/>
              </p:nvPicPr>
              <p:blipFill>
                <a:blip r:embed="rId287"/>
                <a:stretch>
                  <a:fillRect/>
                </a:stretch>
              </p:blipFill>
              <p:spPr>
                <a:xfrm>
                  <a:off x="10457763" y="1665201"/>
                  <a:ext cx="37656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7" name="Ink 176">
                  <a:extLst>
                    <a:ext uri="{FF2B5EF4-FFF2-40B4-BE49-F238E27FC236}">
                      <a16:creationId xmlns:a16="http://schemas.microsoft.com/office/drawing/2014/main" id="{D92B79C1-72A3-FA1F-EBDE-E87D85E046E0}"/>
                    </a:ext>
                  </a:extLst>
                </p14:cNvPr>
                <p14:cNvContentPartPr/>
                <p14:nvPr/>
              </p14:nvContentPartPr>
              <p14:xfrm>
                <a:off x="10701483" y="1833681"/>
                <a:ext cx="212760" cy="141480"/>
              </p14:xfrm>
            </p:contentPart>
          </mc:Choice>
          <mc:Fallback>
            <p:pic>
              <p:nvPicPr>
                <p:cNvPr id="177" name="Ink 176">
                  <a:extLst>
                    <a:ext uri="{FF2B5EF4-FFF2-40B4-BE49-F238E27FC236}">
                      <a16:creationId xmlns:a16="http://schemas.microsoft.com/office/drawing/2014/main" id="{D92B79C1-72A3-FA1F-EBDE-E87D85E046E0}"/>
                    </a:ext>
                  </a:extLst>
                </p:cNvPr>
                <p:cNvPicPr/>
                <p:nvPr/>
              </p:nvPicPr>
              <p:blipFill>
                <a:blip r:embed="rId289"/>
                <a:stretch>
                  <a:fillRect/>
                </a:stretch>
              </p:blipFill>
              <p:spPr>
                <a:xfrm>
                  <a:off x="10683483" y="1816041"/>
                  <a:ext cx="24840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8" name="Ink 177">
                  <a:extLst>
                    <a:ext uri="{FF2B5EF4-FFF2-40B4-BE49-F238E27FC236}">
                      <a16:creationId xmlns:a16="http://schemas.microsoft.com/office/drawing/2014/main" id="{CF3294C0-9F4E-2947-B70C-848D57F93EEF}"/>
                    </a:ext>
                  </a:extLst>
                </p14:cNvPr>
                <p14:cNvContentPartPr/>
                <p14:nvPr/>
              </p14:nvContentPartPr>
              <p14:xfrm>
                <a:off x="10518243" y="2047161"/>
                <a:ext cx="131040" cy="204480"/>
              </p14:xfrm>
            </p:contentPart>
          </mc:Choice>
          <mc:Fallback>
            <p:pic>
              <p:nvPicPr>
                <p:cNvPr id="178" name="Ink 177">
                  <a:extLst>
                    <a:ext uri="{FF2B5EF4-FFF2-40B4-BE49-F238E27FC236}">
                      <a16:creationId xmlns:a16="http://schemas.microsoft.com/office/drawing/2014/main" id="{CF3294C0-9F4E-2947-B70C-848D57F93EEF}"/>
                    </a:ext>
                  </a:extLst>
                </p:cNvPr>
                <p:cNvPicPr/>
                <p:nvPr/>
              </p:nvPicPr>
              <p:blipFill>
                <a:blip r:embed="rId291"/>
                <a:stretch>
                  <a:fillRect/>
                </a:stretch>
              </p:blipFill>
              <p:spPr>
                <a:xfrm>
                  <a:off x="10500603" y="2029521"/>
                  <a:ext cx="1666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9" name="Ink 178">
                  <a:extLst>
                    <a:ext uri="{FF2B5EF4-FFF2-40B4-BE49-F238E27FC236}">
                      <a16:creationId xmlns:a16="http://schemas.microsoft.com/office/drawing/2014/main" id="{9D9E5597-7BEE-F4F5-7064-239E3B69E4CD}"/>
                    </a:ext>
                  </a:extLst>
                </p14:cNvPr>
                <p14:cNvContentPartPr/>
                <p14:nvPr/>
              </p14:nvContentPartPr>
              <p14:xfrm>
                <a:off x="10587003" y="2041401"/>
                <a:ext cx="369720" cy="164880"/>
              </p14:xfrm>
            </p:contentPart>
          </mc:Choice>
          <mc:Fallback>
            <p:pic>
              <p:nvPicPr>
                <p:cNvPr id="179" name="Ink 178">
                  <a:extLst>
                    <a:ext uri="{FF2B5EF4-FFF2-40B4-BE49-F238E27FC236}">
                      <a16:creationId xmlns:a16="http://schemas.microsoft.com/office/drawing/2014/main" id="{9D9E5597-7BEE-F4F5-7064-239E3B69E4CD}"/>
                    </a:ext>
                  </a:extLst>
                </p:cNvPr>
                <p:cNvPicPr/>
                <p:nvPr/>
              </p:nvPicPr>
              <p:blipFill>
                <a:blip r:embed="rId293"/>
                <a:stretch>
                  <a:fillRect/>
                </a:stretch>
              </p:blipFill>
              <p:spPr>
                <a:xfrm>
                  <a:off x="10569003" y="2023761"/>
                  <a:ext cx="40536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1" name="Ink 180">
                  <a:extLst>
                    <a:ext uri="{FF2B5EF4-FFF2-40B4-BE49-F238E27FC236}">
                      <a16:creationId xmlns:a16="http://schemas.microsoft.com/office/drawing/2014/main" id="{A9FA7B9F-95A6-09DC-CECE-07385FDC5E3B}"/>
                    </a:ext>
                  </a:extLst>
                </p14:cNvPr>
                <p14:cNvContentPartPr/>
                <p14:nvPr/>
              </p14:nvContentPartPr>
              <p14:xfrm>
                <a:off x="11134563" y="1971201"/>
                <a:ext cx="220320" cy="41400"/>
              </p14:xfrm>
            </p:contentPart>
          </mc:Choice>
          <mc:Fallback>
            <p:pic>
              <p:nvPicPr>
                <p:cNvPr id="181" name="Ink 180">
                  <a:extLst>
                    <a:ext uri="{FF2B5EF4-FFF2-40B4-BE49-F238E27FC236}">
                      <a16:creationId xmlns:a16="http://schemas.microsoft.com/office/drawing/2014/main" id="{A9FA7B9F-95A6-09DC-CECE-07385FDC5E3B}"/>
                    </a:ext>
                  </a:extLst>
                </p:cNvPr>
                <p:cNvPicPr/>
                <p:nvPr/>
              </p:nvPicPr>
              <p:blipFill>
                <a:blip r:embed="rId295"/>
                <a:stretch>
                  <a:fillRect/>
                </a:stretch>
              </p:blipFill>
              <p:spPr>
                <a:xfrm>
                  <a:off x="11116923" y="1953561"/>
                  <a:ext cx="25596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82" name="Ink 181">
                  <a:extLst>
                    <a:ext uri="{FF2B5EF4-FFF2-40B4-BE49-F238E27FC236}">
                      <a16:creationId xmlns:a16="http://schemas.microsoft.com/office/drawing/2014/main" id="{480A22C9-6C7A-976F-8FE9-9988809E0195}"/>
                    </a:ext>
                  </a:extLst>
                </p14:cNvPr>
                <p14:cNvContentPartPr/>
                <p14:nvPr/>
              </p14:nvContentPartPr>
              <p14:xfrm>
                <a:off x="11291523" y="1897041"/>
                <a:ext cx="67320" cy="222120"/>
              </p14:xfrm>
            </p:contentPart>
          </mc:Choice>
          <mc:Fallback>
            <p:pic>
              <p:nvPicPr>
                <p:cNvPr id="182" name="Ink 181">
                  <a:extLst>
                    <a:ext uri="{FF2B5EF4-FFF2-40B4-BE49-F238E27FC236}">
                      <a16:creationId xmlns:a16="http://schemas.microsoft.com/office/drawing/2014/main" id="{480A22C9-6C7A-976F-8FE9-9988809E0195}"/>
                    </a:ext>
                  </a:extLst>
                </p:cNvPr>
                <p:cNvPicPr/>
                <p:nvPr/>
              </p:nvPicPr>
              <p:blipFill>
                <a:blip r:embed="rId297"/>
                <a:stretch>
                  <a:fillRect/>
                </a:stretch>
              </p:blipFill>
              <p:spPr>
                <a:xfrm>
                  <a:off x="11273523" y="1879401"/>
                  <a:ext cx="10296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3" name="Ink 182">
                  <a:extLst>
                    <a:ext uri="{FF2B5EF4-FFF2-40B4-BE49-F238E27FC236}">
                      <a16:creationId xmlns:a16="http://schemas.microsoft.com/office/drawing/2014/main" id="{AAE046E2-D763-3190-A3E5-4A545B7DADA1}"/>
                    </a:ext>
                  </a:extLst>
                </p14:cNvPr>
                <p14:cNvContentPartPr/>
                <p14:nvPr/>
              </p14:nvContentPartPr>
              <p14:xfrm>
                <a:off x="11489163" y="1899921"/>
                <a:ext cx="25920" cy="263520"/>
              </p14:xfrm>
            </p:contentPart>
          </mc:Choice>
          <mc:Fallback>
            <p:pic>
              <p:nvPicPr>
                <p:cNvPr id="183" name="Ink 182">
                  <a:extLst>
                    <a:ext uri="{FF2B5EF4-FFF2-40B4-BE49-F238E27FC236}">
                      <a16:creationId xmlns:a16="http://schemas.microsoft.com/office/drawing/2014/main" id="{AAE046E2-D763-3190-A3E5-4A545B7DADA1}"/>
                    </a:ext>
                  </a:extLst>
                </p:cNvPr>
                <p:cNvPicPr/>
                <p:nvPr/>
              </p:nvPicPr>
              <p:blipFill>
                <a:blip r:embed="rId299"/>
                <a:stretch>
                  <a:fillRect/>
                </a:stretch>
              </p:blipFill>
              <p:spPr>
                <a:xfrm>
                  <a:off x="11471163" y="1881921"/>
                  <a:ext cx="615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4" name="Ink 183">
                  <a:extLst>
                    <a:ext uri="{FF2B5EF4-FFF2-40B4-BE49-F238E27FC236}">
                      <a16:creationId xmlns:a16="http://schemas.microsoft.com/office/drawing/2014/main" id="{46EF1BE0-334B-545A-AE93-FE44F97C5A6B}"/>
                    </a:ext>
                  </a:extLst>
                </p14:cNvPr>
                <p14:cNvContentPartPr/>
                <p14:nvPr/>
              </p14:nvContentPartPr>
              <p14:xfrm>
                <a:off x="11560443" y="1976601"/>
                <a:ext cx="173520" cy="138240"/>
              </p14:xfrm>
            </p:contentPart>
          </mc:Choice>
          <mc:Fallback>
            <p:pic>
              <p:nvPicPr>
                <p:cNvPr id="184" name="Ink 183">
                  <a:extLst>
                    <a:ext uri="{FF2B5EF4-FFF2-40B4-BE49-F238E27FC236}">
                      <a16:creationId xmlns:a16="http://schemas.microsoft.com/office/drawing/2014/main" id="{46EF1BE0-334B-545A-AE93-FE44F97C5A6B}"/>
                    </a:ext>
                  </a:extLst>
                </p:cNvPr>
                <p:cNvPicPr/>
                <p:nvPr/>
              </p:nvPicPr>
              <p:blipFill>
                <a:blip r:embed="rId301"/>
                <a:stretch>
                  <a:fillRect/>
                </a:stretch>
              </p:blipFill>
              <p:spPr>
                <a:xfrm>
                  <a:off x="11542443" y="1958601"/>
                  <a:ext cx="2091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5" name="Ink 184">
                  <a:extLst>
                    <a:ext uri="{FF2B5EF4-FFF2-40B4-BE49-F238E27FC236}">
                      <a16:creationId xmlns:a16="http://schemas.microsoft.com/office/drawing/2014/main" id="{FCBB7AC0-3BA6-0A8B-9F1B-879CBA2E40B9}"/>
                    </a:ext>
                  </a:extLst>
                </p14:cNvPr>
                <p14:cNvContentPartPr/>
                <p14:nvPr/>
              </p14:nvContentPartPr>
              <p14:xfrm>
                <a:off x="11801643" y="1955721"/>
                <a:ext cx="101880" cy="27360"/>
              </p14:xfrm>
            </p:contentPart>
          </mc:Choice>
          <mc:Fallback>
            <p:pic>
              <p:nvPicPr>
                <p:cNvPr id="185" name="Ink 184">
                  <a:extLst>
                    <a:ext uri="{FF2B5EF4-FFF2-40B4-BE49-F238E27FC236}">
                      <a16:creationId xmlns:a16="http://schemas.microsoft.com/office/drawing/2014/main" id="{FCBB7AC0-3BA6-0A8B-9F1B-879CBA2E40B9}"/>
                    </a:ext>
                  </a:extLst>
                </p:cNvPr>
                <p:cNvPicPr/>
                <p:nvPr/>
              </p:nvPicPr>
              <p:blipFill>
                <a:blip r:embed="rId303"/>
                <a:stretch>
                  <a:fillRect/>
                </a:stretch>
              </p:blipFill>
              <p:spPr>
                <a:xfrm>
                  <a:off x="11784003" y="1937721"/>
                  <a:ext cx="13752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6" name="Ink 185">
                  <a:extLst>
                    <a:ext uri="{FF2B5EF4-FFF2-40B4-BE49-F238E27FC236}">
                      <a16:creationId xmlns:a16="http://schemas.microsoft.com/office/drawing/2014/main" id="{49755955-5D98-B4FC-2C1E-20E650DBEDAA}"/>
                    </a:ext>
                  </a:extLst>
                </p14:cNvPr>
                <p14:cNvContentPartPr/>
                <p14:nvPr/>
              </p14:nvContentPartPr>
              <p14:xfrm>
                <a:off x="11885883" y="1823601"/>
                <a:ext cx="131400" cy="229680"/>
              </p14:xfrm>
            </p:contentPart>
          </mc:Choice>
          <mc:Fallback>
            <p:pic>
              <p:nvPicPr>
                <p:cNvPr id="186" name="Ink 185">
                  <a:extLst>
                    <a:ext uri="{FF2B5EF4-FFF2-40B4-BE49-F238E27FC236}">
                      <a16:creationId xmlns:a16="http://schemas.microsoft.com/office/drawing/2014/main" id="{49755955-5D98-B4FC-2C1E-20E650DBEDAA}"/>
                    </a:ext>
                  </a:extLst>
                </p:cNvPr>
                <p:cNvPicPr/>
                <p:nvPr/>
              </p:nvPicPr>
              <p:blipFill>
                <a:blip r:embed="rId305"/>
                <a:stretch>
                  <a:fillRect/>
                </a:stretch>
              </p:blipFill>
              <p:spPr>
                <a:xfrm>
                  <a:off x="11868243" y="1805961"/>
                  <a:ext cx="16704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7" name="Ink 186">
                  <a:extLst>
                    <a:ext uri="{FF2B5EF4-FFF2-40B4-BE49-F238E27FC236}">
                      <a16:creationId xmlns:a16="http://schemas.microsoft.com/office/drawing/2014/main" id="{D8D5D8FE-4381-E236-4314-3BBAC79A8C34}"/>
                    </a:ext>
                  </a:extLst>
                </p14:cNvPr>
                <p14:cNvContentPartPr/>
                <p14:nvPr/>
              </p14:nvContentPartPr>
              <p14:xfrm>
                <a:off x="12065883" y="1849161"/>
                <a:ext cx="95760" cy="181800"/>
              </p14:xfrm>
            </p:contentPart>
          </mc:Choice>
          <mc:Fallback>
            <p:pic>
              <p:nvPicPr>
                <p:cNvPr id="187" name="Ink 186">
                  <a:extLst>
                    <a:ext uri="{FF2B5EF4-FFF2-40B4-BE49-F238E27FC236}">
                      <a16:creationId xmlns:a16="http://schemas.microsoft.com/office/drawing/2014/main" id="{D8D5D8FE-4381-E236-4314-3BBAC79A8C34}"/>
                    </a:ext>
                  </a:extLst>
                </p:cNvPr>
                <p:cNvPicPr/>
                <p:nvPr/>
              </p:nvPicPr>
              <p:blipFill>
                <a:blip r:embed="rId307"/>
                <a:stretch>
                  <a:fillRect/>
                </a:stretch>
              </p:blipFill>
              <p:spPr>
                <a:xfrm>
                  <a:off x="12047883" y="1831521"/>
                  <a:ext cx="1314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9" name="Ink 188">
                  <a:extLst>
                    <a:ext uri="{FF2B5EF4-FFF2-40B4-BE49-F238E27FC236}">
                      <a16:creationId xmlns:a16="http://schemas.microsoft.com/office/drawing/2014/main" id="{D4916684-47FD-D8E6-FB88-05EC8602F575}"/>
                    </a:ext>
                  </a:extLst>
                </p14:cNvPr>
                <p14:cNvContentPartPr/>
                <p14:nvPr/>
              </p14:nvContentPartPr>
              <p14:xfrm>
                <a:off x="11163003" y="1161921"/>
                <a:ext cx="443880" cy="564480"/>
              </p14:xfrm>
            </p:contentPart>
          </mc:Choice>
          <mc:Fallback>
            <p:pic>
              <p:nvPicPr>
                <p:cNvPr id="189" name="Ink 188">
                  <a:extLst>
                    <a:ext uri="{FF2B5EF4-FFF2-40B4-BE49-F238E27FC236}">
                      <a16:creationId xmlns:a16="http://schemas.microsoft.com/office/drawing/2014/main" id="{D4916684-47FD-D8E6-FB88-05EC8602F575}"/>
                    </a:ext>
                  </a:extLst>
                </p:cNvPr>
                <p:cNvPicPr/>
                <p:nvPr/>
              </p:nvPicPr>
              <p:blipFill>
                <a:blip r:embed="rId309"/>
                <a:stretch>
                  <a:fillRect/>
                </a:stretch>
              </p:blipFill>
              <p:spPr>
                <a:xfrm>
                  <a:off x="11145003" y="1144281"/>
                  <a:ext cx="479520" cy="6001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90" name="Ink 189">
                  <a:extLst>
                    <a:ext uri="{FF2B5EF4-FFF2-40B4-BE49-F238E27FC236}">
                      <a16:creationId xmlns:a16="http://schemas.microsoft.com/office/drawing/2014/main" id="{17B7595A-B06F-8E1C-EF5D-370779A4198C}"/>
                    </a:ext>
                  </a:extLst>
                </p14:cNvPr>
                <p14:cNvContentPartPr/>
                <p14:nvPr/>
              </p14:nvContentPartPr>
              <p14:xfrm>
                <a:off x="11128083" y="1132761"/>
                <a:ext cx="222840" cy="304200"/>
              </p14:xfrm>
            </p:contentPart>
          </mc:Choice>
          <mc:Fallback>
            <p:pic>
              <p:nvPicPr>
                <p:cNvPr id="190" name="Ink 189">
                  <a:extLst>
                    <a:ext uri="{FF2B5EF4-FFF2-40B4-BE49-F238E27FC236}">
                      <a16:creationId xmlns:a16="http://schemas.microsoft.com/office/drawing/2014/main" id="{17B7595A-B06F-8E1C-EF5D-370779A4198C}"/>
                    </a:ext>
                  </a:extLst>
                </p:cNvPr>
                <p:cNvPicPr/>
                <p:nvPr/>
              </p:nvPicPr>
              <p:blipFill>
                <a:blip r:embed="rId311"/>
                <a:stretch>
                  <a:fillRect/>
                </a:stretch>
              </p:blipFill>
              <p:spPr>
                <a:xfrm>
                  <a:off x="11110443" y="1115121"/>
                  <a:ext cx="25848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92" name="Ink 191">
                  <a:extLst>
                    <a:ext uri="{FF2B5EF4-FFF2-40B4-BE49-F238E27FC236}">
                      <a16:creationId xmlns:a16="http://schemas.microsoft.com/office/drawing/2014/main" id="{4273F72E-F48A-F3CD-3E28-FD2F7AF8AE59}"/>
                    </a:ext>
                  </a:extLst>
                </p14:cNvPr>
                <p14:cNvContentPartPr/>
                <p14:nvPr/>
              </p14:nvContentPartPr>
              <p14:xfrm>
                <a:off x="10452363" y="1669881"/>
                <a:ext cx="1234800" cy="3129120"/>
              </p14:xfrm>
            </p:contentPart>
          </mc:Choice>
          <mc:Fallback>
            <p:pic>
              <p:nvPicPr>
                <p:cNvPr id="192" name="Ink 191">
                  <a:extLst>
                    <a:ext uri="{FF2B5EF4-FFF2-40B4-BE49-F238E27FC236}">
                      <a16:creationId xmlns:a16="http://schemas.microsoft.com/office/drawing/2014/main" id="{4273F72E-F48A-F3CD-3E28-FD2F7AF8AE59}"/>
                    </a:ext>
                  </a:extLst>
                </p:cNvPr>
                <p:cNvPicPr/>
                <p:nvPr/>
              </p:nvPicPr>
              <p:blipFill>
                <a:blip r:embed="rId313"/>
                <a:stretch>
                  <a:fillRect/>
                </a:stretch>
              </p:blipFill>
              <p:spPr>
                <a:xfrm>
                  <a:off x="10434363" y="1651881"/>
                  <a:ext cx="1270440" cy="31647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94" name="Ink 193">
                  <a:extLst>
                    <a:ext uri="{FF2B5EF4-FFF2-40B4-BE49-F238E27FC236}">
                      <a16:creationId xmlns:a16="http://schemas.microsoft.com/office/drawing/2014/main" id="{75DD205C-4EAC-B638-ADEF-DF559490E7FF}"/>
                    </a:ext>
                  </a:extLst>
                </p14:cNvPr>
                <p14:cNvContentPartPr/>
                <p14:nvPr/>
              </p14:nvContentPartPr>
              <p14:xfrm>
                <a:off x="9886803" y="2495361"/>
                <a:ext cx="545760" cy="2144520"/>
              </p14:xfrm>
            </p:contentPart>
          </mc:Choice>
          <mc:Fallback>
            <p:pic>
              <p:nvPicPr>
                <p:cNvPr id="194" name="Ink 193">
                  <a:extLst>
                    <a:ext uri="{FF2B5EF4-FFF2-40B4-BE49-F238E27FC236}">
                      <a16:creationId xmlns:a16="http://schemas.microsoft.com/office/drawing/2014/main" id="{75DD205C-4EAC-B638-ADEF-DF559490E7FF}"/>
                    </a:ext>
                  </a:extLst>
                </p:cNvPr>
                <p:cNvPicPr/>
                <p:nvPr/>
              </p:nvPicPr>
              <p:blipFill>
                <a:blip r:embed="rId315"/>
                <a:stretch>
                  <a:fillRect/>
                </a:stretch>
              </p:blipFill>
              <p:spPr>
                <a:xfrm>
                  <a:off x="9868803" y="2477721"/>
                  <a:ext cx="581400" cy="21801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5" name="Ink 194">
                  <a:extLst>
                    <a:ext uri="{FF2B5EF4-FFF2-40B4-BE49-F238E27FC236}">
                      <a16:creationId xmlns:a16="http://schemas.microsoft.com/office/drawing/2014/main" id="{B43854A0-340E-67C9-D105-B23CA20ADF93}"/>
                    </a:ext>
                  </a:extLst>
                </p14:cNvPr>
                <p14:cNvContentPartPr/>
                <p14:nvPr/>
              </p14:nvContentPartPr>
              <p14:xfrm>
                <a:off x="10232403" y="4547361"/>
                <a:ext cx="178560" cy="132480"/>
              </p14:xfrm>
            </p:contentPart>
          </mc:Choice>
          <mc:Fallback>
            <p:pic>
              <p:nvPicPr>
                <p:cNvPr id="195" name="Ink 194">
                  <a:extLst>
                    <a:ext uri="{FF2B5EF4-FFF2-40B4-BE49-F238E27FC236}">
                      <a16:creationId xmlns:a16="http://schemas.microsoft.com/office/drawing/2014/main" id="{B43854A0-340E-67C9-D105-B23CA20ADF93}"/>
                    </a:ext>
                  </a:extLst>
                </p:cNvPr>
                <p:cNvPicPr/>
                <p:nvPr/>
              </p:nvPicPr>
              <p:blipFill>
                <a:blip r:embed="rId317"/>
                <a:stretch>
                  <a:fillRect/>
                </a:stretch>
              </p:blipFill>
              <p:spPr>
                <a:xfrm>
                  <a:off x="10214763" y="4529721"/>
                  <a:ext cx="21420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97" name="Ink 196">
                  <a:extLst>
                    <a:ext uri="{FF2B5EF4-FFF2-40B4-BE49-F238E27FC236}">
                      <a16:creationId xmlns:a16="http://schemas.microsoft.com/office/drawing/2014/main" id="{9B8CF3E4-D49E-426F-B300-C83AD42CE49B}"/>
                    </a:ext>
                  </a:extLst>
                </p14:cNvPr>
                <p14:cNvContentPartPr/>
                <p14:nvPr/>
              </p14:nvContentPartPr>
              <p14:xfrm>
                <a:off x="10507803" y="4908801"/>
                <a:ext cx="240480" cy="208800"/>
              </p14:xfrm>
            </p:contentPart>
          </mc:Choice>
          <mc:Fallback>
            <p:pic>
              <p:nvPicPr>
                <p:cNvPr id="197" name="Ink 196">
                  <a:extLst>
                    <a:ext uri="{FF2B5EF4-FFF2-40B4-BE49-F238E27FC236}">
                      <a16:creationId xmlns:a16="http://schemas.microsoft.com/office/drawing/2014/main" id="{9B8CF3E4-D49E-426F-B300-C83AD42CE49B}"/>
                    </a:ext>
                  </a:extLst>
                </p:cNvPr>
                <p:cNvPicPr/>
                <p:nvPr/>
              </p:nvPicPr>
              <p:blipFill>
                <a:blip r:embed="rId319"/>
                <a:stretch>
                  <a:fillRect/>
                </a:stretch>
              </p:blipFill>
              <p:spPr>
                <a:xfrm>
                  <a:off x="10490163" y="4891161"/>
                  <a:ext cx="27612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8" name="Ink 197">
                  <a:extLst>
                    <a:ext uri="{FF2B5EF4-FFF2-40B4-BE49-F238E27FC236}">
                      <a16:creationId xmlns:a16="http://schemas.microsoft.com/office/drawing/2014/main" id="{34983D0C-AF6B-6806-866D-65105A5AE3EB}"/>
                    </a:ext>
                  </a:extLst>
                </p14:cNvPr>
                <p14:cNvContentPartPr/>
                <p14:nvPr/>
              </p14:nvContentPartPr>
              <p14:xfrm>
                <a:off x="10660803" y="5079081"/>
                <a:ext cx="145080" cy="88560"/>
              </p14:xfrm>
            </p:contentPart>
          </mc:Choice>
          <mc:Fallback>
            <p:pic>
              <p:nvPicPr>
                <p:cNvPr id="198" name="Ink 197">
                  <a:extLst>
                    <a:ext uri="{FF2B5EF4-FFF2-40B4-BE49-F238E27FC236}">
                      <a16:creationId xmlns:a16="http://schemas.microsoft.com/office/drawing/2014/main" id="{34983D0C-AF6B-6806-866D-65105A5AE3EB}"/>
                    </a:ext>
                  </a:extLst>
                </p:cNvPr>
                <p:cNvPicPr/>
                <p:nvPr/>
              </p:nvPicPr>
              <p:blipFill>
                <a:blip r:embed="rId321"/>
                <a:stretch>
                  <a:fillRect/>
                </a:stretch>
              </p:blipFill>
              <p:spPr>
                <a:xfrm>
                  <a:off x="10643163" y="5061081"/>
                  <a:ext cx="1807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9" name="Ink 198">
                  <a:extLst>
                    <a:ext uri="{FF2B5EF4-FFF2-40B4-BE49-F238E27FC236}">
                      <a16:creationId xmlns:a16="http://schemas.microsoft.com/office/drawing/2014/main" id="{43A1FDB7-ACFD-9C03-8983-1ADAB5871BC7}"/>
                    </a:ext>
                  </a:extLst>
                </p14:cNvPr>
                <p14:cNvContentPartPr/>
                <p14:nvPr/>
              </p14:nvContentPartPr>
              <p14:xfrm>
                <a:off x="10481163" y="5254761"/>
                <a:ext cx="136080" cy="145080"/>
              </p14:xfrm>
            </p:contentPart>
          </mc:Choice>
          <mc:Fallback>
            <p:pic>
              <p:nvPicPr>
                <p:cNvPr id="199" name="Ink 198">
                  <a:extLst>
                    <a:ext uri="{FF2B5EF4-FFF2-40B4-BE49-F238E27FC236}">
                      <a16:creationId xmlns:a16="http://schemas.microsoft.com/office/drawing/2014/main" id="{43A1FDB7-ACFD-9C03-8983-1ADAB5871BC7}"/>
                    </a:ext>
                  </a:extLst>
                </p:cNvPr>
                <p:cNvPicPr/>
                <p:nvPr/>
              </p:nvPicPr>
              <p:blipFill>
                <a:blip r:embed="rId323"/>
                <a:stretch>
                  <a:fillRect/>
                </a:stretch>
              </p:blipFill>
              <p:spPr>
                <a:xfrm>
                  <a:off x="10463523" y="5236761"/>
                  <a:ext cx="1717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00" name="Ink 199">
                  <a:extLst>
                    <a:ext uri="{FF2B5EF4-FFF2-40B4-BE49-F238E27FC236}">
                      <a16:creationId xmlns:a16="http://schemas.microsoft.com/office/drawing/2014/main" id="{538C96B6-F50B-3CD2-AD8A-9851A5E55FA2}"/>
                    </a:ext>
                  </a:extLst>
                </p14:cNvPr>
                <p14:cNvContentPartPr/>
                <p14:nvPr/>
              </p14:nvContentPartPr>
              <p14:xfrm>
                <a:off x="10576563" y="5294361"/>
                <a:ext cx="205560" cy="118440"/>
              </p14:xfrm>
            </p:contentPart>
          </mc:Choice>
          <mc:Fallback>
            <p:pic>
              <p:nvPicPr>
                <p:cNvPr id="200" name="Ink 199">
                  <a:extLst>
                    <a:ext uri="{FF2B5EF4-FFF2-40B4-BE49-F238E27FC236}">
                      <a16:creationId xmlns:a16="http://schemas.microsoft.com/office/drawing/2014/main" id="{538C96B6-F50B-3CD2-AD8A-9851A5E55FA2}"/>
                    </a:ext>
                  </a:extLst>
                </p:cNvPr>
                <p:cNvPicPr/>
                <p:nvPr/>
              </p:nvPicPr>
              <p:blipFill>
                <a:blip r:embed="rId325"/>
                <a:stretch>
                  <a:fillRect/>
                </a:stretch>
              </p:blipFill>
              <p:spPr>
                <a:xfrm>
                  <a:off x="10558923" y="5276361"/>
                  <a:ext cx="2412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01" name="Ink 200">
                  <a:extLst>
                    <a:ext uri="{FF2B5EF4-FFF2-40B4-BE49-F238E27FC236}">
                      <a16:creationId xmlns:a16="http://schemas.microsoft.com/office/drawing/2014/main" id="{D8E54B8C-DF49-196D-9DF0-91A0E8D0D190}"/>
                    </a:ext>
                  </a:extLst>
                </p14:cNvPr>
                <p14:cNvContentPartPr/>
                <p14:nvPr/>
              </p14:nvContentPartPr>
              <p14:xfrm>
                <a:off x="10924683" y="5202201"/>
                <a:ext cx="190080" cy="187200"/>
              </p14:xfrm>
            </p:contentPart>
          </mc:Choice>
          <mc:Fallback>
            <p:pic>
              <p:nvPicPr>
                <p:cNvPr id="201" name="Ink 200">
                  <a:extLst>
                    <a:ext uri="{FF2B5EF4-FFF2-40B4-BE49-F238E27FC236}">
                      <a16:creationId xmlns:a16="http://schemas.microsoft.com/office/drawing/2014/main" id="{D8E54B8C-DF49-196D-9DF0-91A0E8D0D190}"/>
                    </a:ext>
                  </a:extLst>
                </p:cNvPr>
                <p:cNvPicPr/>
                <p:nvPr/>
              </p:nvPicPr>
              <p:blipFill>
                <a:blip r:embed="rId327"/>
                <a:stretch>
                  <a:fillRect/>
                </a:stretch>
              </p:blipFill>
              <p:spPr>
                <a:xfrm>
                  <a:off x="10906683" y="5184201"/>
                  <a:ext cx="2257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02" name="Ink 201">
                  <a:extLst>
                    <a:ext uri="{FF2B5EF4-FFF2-40B4-BE49-F238E27FC236}">
                      <a16:creationId xmlns:a16="http://schemas.microsoft.com/office/drawing/2014/main" id="{C67995EB-3112-8A54-F48A-6E8861782DFD}"/>
                    </a:ext>
                  </a:extLst>
                </p14:cNvPr>
                <p14:cNvContentPartPr/>
                <p14:nvPr/>
              </p14:nvContentPartPr>
              <p14:xfrm>
                <a:off x="11151843" y="5194641"/>
                <a:ext cx="301320" cy="182160"/>
              </p14:xfrm>
            </p:contentPart>
          </mc:Choice>
          <mc:Fallback>
            <p:pic>
              <p:nvPicPr>
                <p:cNvPr id="202" name="Ink 201">
                  <a:extLst>
                    <a:ext uri="{FF2B5EF4-FFF2-40B4-BE49-F238E27FC236}">
                      <a16:creationId xmlns:a16="http://schemas.microsoft.com/office/drawing/2014/main" id="{C67995EB-3112-8A54-F48A-6E8861782DFD}"/>
                    </a:ext>
                  </a:extLst>
                </p:cNvPr>
                <p:cNvPicPr/>
                <p:nvPr/>
              </p:nvPicPr>
              <p:blipFill>
                <a:blip r:embed="rId329"/>
                <a:stretch>
                  <a:fillRect/>
                </a:stretch>
              </p:blipFill>
              <p:spPr>
                <a:xfrm>
                  <a:off x="11133843" y="5177001"/>
                  <a:ext cx="33696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03" name="Ink 202">
                  <a:extLst>
                    <a:ext uri="{FF2B5EF4-FFF2-40B4-BE49-F238E27FC236}">
                      <a16:creationId xmlns:a16="http://schemas.microsoft.com/office/drawing/2014/main" id="{45C9208E-8F87-F34A-6DDE-053897A1C32E}"/>
                    </a:ext>
                  </a:extLst>
                </p14:cNvPr>
                <p14:cNvContentPartPr/>
                <p14:nvPr/>
              </p14:nvContentPartPr>
              <p14:xfrm>
                <a:off x="11053203" y="4845441"/>
                <a:ext cx="43560" cy="262440"/>
              </p14:xfrm>
            </p:contentPart>
          </mc:Choice>
          <mc:Fallback>
            <p:pic>
              <p:nvPicPr>
                <p:cNvPr id="203" name="Ink 202">
                  <a:extLst>
                    <a:ext uri="{FF2B5EF4-FFF2-40B4-BE49-F238E27FC236}">
                      <a16:creationId xmlns:a16="http://schemas.microsoft.com/office/drawing/2014/main" id="{45C9208E-8F87-F34A-6DDE-053897A1C32E}"/>
                    </a:ext>
                  </a:extLst>
                </p:cNvPr>
                <p:cNvPicPr/>
                <p:nvPr/>
              </p:nvPicPr>
              <p:blipFill>
                <a:blip r:embed="rId331"/>
                <a:stretch>
                  <a:fillRect/>
                </a:stretch>
              </p:blipFill>
              <p:spPr>
                <a:xfrm>
                  <a:off x="11035563" y="4827441"/>
                  <a:ext cx="7920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04" name="Ink 203">
                  <a:extLst>
                    <a:ext uri="{FF2B5EF4-FFF2-40B4-BE49-F238E27FC236}">
                      <a16:creationId xmlns:a16="http://schemas.microsoft.com/office/drawing/2014/main" id="{A494F152-561E-10E6-97DE-4BFBAE806B74}"/>
                    </a:ext>
                  </a:extLst>
                </p14:cNvPr>
                <p14:cNvContentPartPr/>
                <p14:nvPr/>
              </p14:nvContentPartPr>
              <p14:xfrm>
                <a:off x="11014683" y="4807641"/>
                <a:ext cx="163440" cy="145440"/>
              </p14:xfrm>
            </p:contentPart>
          </mc:Choice>
          <mc:Fallback>
            <p:pic>
              <p:nvPicPr>
                <p:cNvPr id="204" name="Ink 203">
                  <a:extLst>
                    <a:ext uri="{FF2B5EF4-FFF2-40B4-BE49-F238E27FC236}">
                      <a16:creationId xmlns:a16="http://schemas.microsoft.com/office/drawing/2014/main" id="{A494F152-561E-10E6-97DE-4BFBAE806B74}"/>
                    </a:ext>
                  </a:extLst>
                </p:cNvPr>
                <p:cNvPicPr/>
                <p:nvPr/>
              </p:nvPicPr>
              <p:blipFill>
                <a:blip r:embed="rId333"/>
                <a:stretch>
                  <a:fillRect/>
                </a:stretch>
              </p:blipFill>
              <p:spPr>
                <a:xfrm>
                  <a:off x="10996683" y="4789641"/>
                  <a:ext cx="19908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06" name="Ink 205">
                  <a:extLst>
                    <a:ext uri="{FF2B5EF4-FFF2-40B4-BE49-F238E27FC236}">
                      <a16:creationId xmlns:a16="http://schemas.microsoft.com/office/drawing/2014/main" id="{2F39A214-2AC0-AA5A-FCF0-D1C0E041162D}"/>
                    </a:ext>
                  </a:extLst>
                </p14:cNvPr>
                <p14:cNvContentPartPr/>
                <p14:nvPr/>
              </p14:nvContentPartPr>
              <p14:xfrm>
                <a:off x="10201443" y="2224281"/>
                <a:ext cx="790920" cy="2197800"/>
              </p14:xfrm>
            </p:contentPart>
          </mc:Choice>
          <mc:Fallback>
            <p:pic>
              <p:nvPicPr>
                <p:cNvPr id="206" name="Ink 205">
                  <a:extLst>
                    <a:ext uri="{FF2B5EF4-FFF2-40B4-BE49-F238E27FC236}">
                      <a16:creationId xmlns:a16="http://schemas.microsoft.com/office/drawing/2014/main" id="{2F39A214-2AC0-AA5A-FCF0-D1C0E041162D}"/>
                    </a:ext>
                  </a:extLst>
                </p:cNvPr>
                <p:cNvPicPr/>
                <p:nvPr/>
              </p:nvPicPr>
              <p:blipFill>
                <a:blip r:embed="rId335"/>
                <a:stretch>
                  <a:fillRect/>
                </a:stretch>
              </p:blipFill>
              <p:spPr>
                <a:xfrm>
                  <a:off x="10183803" y="2206281"/>
                  <a:ext cx="826560" cy="22334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7" name="Ink 206">
                  <a:extLst>
                    <a:ext uri="{FF2B5EF4-FFF2-40B4-BE49-F238E27FC236}">
                      <a16:creationId xmlns:a16="http://schemas.microsoft.com/office/drawing/2014/main" id="{E88BEBD7-4360-3ECD-8BA4-15E6CC106870}"/>
                    </a:ext>
                  </a:extLst>
                </p14:cNvPr>
                <p14:cNvContentPartPr/>
                <p14:nvPr/>
              </p14:nvContentPartPr>
              <p14:xfrm>
                <a:off x="9865923" y="1295481"/>
                <a:ext cx="338040" cy="677520"/>
              </p14:xfrm>
            </p:contentPart>
          </mc:Choice>
          <mc:Fallback>
            <p:pic>
              <p:nvPicPr>
                <p:cNvPr id="207" name="Ink 206">
                  <a:extLst>
                    <a:ext uri="{FF2B5EF4-FFF2-40B4-BE49-F238E27FC236}">
                      <a16:creationId xmlns:a16="http://schemas.microsoft.com/office/drawing/2014/main" id="{E88BEBD7-4360-3ECD-8BA4-15E6CC106870}"/>
                    </a:ext>
                  </a:extLst>
                </p:cNvPr>
                <p:cNvPicPr/>
                <p:nvPr/>
              </p:nvPicPr>
              <p:blipFill>
                <a:blip r:embed="rId337"/>
                <a:stretch>
                  <a:fillRect/>
                </a:stretch>
              </p:blipFill>
              <p:spPr>
                <a:xfrm>
                  <a:off x="9847923" y="1277481"/>
                  <a:ext cx="373680" cy="7131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8" name="Ink 207">
                  <a:extLst>
                    <a:ext uri="{FF2B5EF4-FFF2-40B4-BE49-F238E27FC236}">
                      <a16:creationId xmlns:a16="http://schemas.microsoft.com/office/drawing/2014/main" id="{4411BB46-D32C-F713-03E8-2DDA229E2428}"/>
                    </a:ext>
                  </a:extLst>
                </p14:cNvPr>
                <p14:cNvContentPartPr/>
                <p14:nvPr/>
              </p14:nvContentPartPr>
              <p14:xfrm>
                <a:off x="10172283" y="1191081"/>
                <a:ext cx="80280" cy="84600"/>
              </p14:xfrm>
            </p:contentPart>
          </mc:Choice>
          <mc:Fallback>
            <p:pic>
              <p:nvPicPr>
                <p:cNvPr id="208" name="Ink 207">
                  <a:extLst>
                    <a:ext uri="{FF2B5EF4-FFF2-40B4-BE49-F238E27FC236}">
                      <a16:creationId xmlns:a16="http://schemas.microsoft.com/office/drawing/2014/main" id="{4411BB46-D32C-F713-03E8-2DDA229E2428}"/>
                    </a:ext>
                  </a:extLst>
                </p:cNvPr>
                <p:cNvPicPr/>
                <p:nvPr/>
              </p:nvPicPr>
              <p:blipFill>
                <a:blip r:embed="rId339"/>
                <a:stretch>
                  <a:fillRect/>
                </a:stretch>
              </p:blipFill>
              <p:spPr>
                <a:xfrm>
                  <a:off x="10154643" y="1173441"/>
                  <a:ext cx="11592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9" name="Ink 208">
                  <a:extLst>
                    <a:ext uri="{FF2B5EF4-FFF2-40B4-BE49-F238E27FC236}">
                      <a16:creationId xmlns:a16="http://schemas.microsoft.com/office/drawing/2014/main" id="{673C4D94-49F0-57AA-7CA0-1EBFAAA6159E}"/>
                    </a:ext>
                  </a:extLst>
                </p14:cNvPr>
                <p14:cNvContentPartPr/>
                <p14:nvPr/>
              </p14:nvContentPartPr>
              <p14:xfrm>
                <a:off x="10318083" y="1022601"/>
                <a:ext cx="184320" cy="305280"/>
              </p14:xfrm>
            </p:contentPart>
          </mc:Choice>
          <mc:Fallback>
            <p:pic>
              <p:nvPicPr>
                <p:cNvPr id="209" name="Ink 208">
                  <a:extLst>
                    <a:ext uri="{FF2B5EF4-FFF2-40B4-BE49-F238E27FC236}">
                      <a16:creationId xmlns:a16="http://schemas.microsoft.com/office/drawing/2014/main" id="{673C4D94-49F0-57AA-7CA0-1EBFAAA6159E}"/>
                    </a:ext>
                  </a:extLst>
                </p:cNvPr>
                <p:cNvPicPr/>
                <p:nvPr/>
              </p:nvPicPr>
              <p:blipFill>
                <a:blip r:embed="rId341"/>
                <a:stretch>
                  <a:fillRect/>
                </a:stretch>
              </p:blipFill>
              <p:spPr>
                <a:xfrm>
                  <a:off x="10300443" y="1004961"/>
                  <a:ext cx="219960" cy="340920"/>
                </a:xfrm>
                <a:prstGeom prst="rect">
                  <a:avLst/>
                </a:prstGeom>
              </p:spPr>
            </p:pic>
          </mc:Fallback>
        </mc:AlternateContent>
      </p:grpSp>
    </p:spTree>
    <p:extLst>
      <p:ext uri="{BB962C8B-B14F-4D97-AF65-F5344CB8AC3E}">
        <p14:creationId xmlns:p14="http://schemas.microsoft.com/office/powerpoint/2010/main" val="3109379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EPM Data Model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pic>
        <p:nvPicPr>
          <p:cNvPr id="3" name="Picture 2">
            <a:extLst>
              <a:ext uri="{FF2B5EF4-FFF2-40B4-BE49-F238E27FC236}">
                <a16:creationId xmlns:a16="http://schemas.microsoft.com/office/drawing/2014/main" id="{2EF09302-4A4B-32E3-BAD2-03FFE35CFEED}"/>
              </a:ext>
            </a:extLst>
          </p:cNvPr>
          <p:cNvPicPr>
            <a:picLocks noChangeAspect="1"/>
          </p:cNvPicPr>
          <p:nvPr/>
        </p:nvPicPr>
        <p:blipFill>
          <a:blip r:embed="rId3"/>
          <a:stretch>
            <a:fillRect/>
          </a:stretch>
        </p:blipFill>
        <p:spPr>
          <a:xfrm>
            <a:off x="1651314" y="944415"/>
            <a:ext cx="8701105" cy="5343613"/>
          </a:xfrm>
          <a:prstGeom prst="rect">
            <a:avLst/>
          </a:prstGeom>
        </p:spPr>
      </p:pic>
    </p:spTree>
    <p:extLst>
      <p:ext uri="{BB962C8B-B14F-4D97-AF65-F5344CB8AC3E}">
        <p14:creationId xmlns:p14="http://schemas.microsoft.com/office/powerpoint/2010/main" val="254151451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After Break</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4247317"/>
          </a:xfrm>
          <a:prstGeom prst="rect">
            <a:avLst/>
          </a:prstGeom>
          <a:noFill/>
        </p:spPr>
        <p:txBody>
          <a:bodyPr wrap="square" rtlCol="0">
            <a:spAutoFit/>
          </a:bodyPr>
          <a:lstStyle/>
          <a:p>
            <a:pPr marL="342900" indent="-342900">
              <a:buFont typeface="Arial" panose="020B0604020202020204" pitchFamily="34" charset="0"/>
              <a:buChar char="•"/>
            </a:pPr>
            <a:r>
              <a:rPr lang="en-US" sz="1800" dirty="0"/>
              <a:t>Understand data model</a:t>
            </a:r>
          </a:p>
          <a:p>
            <a:pPr marL="342900" indent="-342900">
              <a:buFont typeface="Arial" panose="020B0604020202020204" pitchFamily="34" charset="0"/>
              <a:buChar char="•"/>
            </a:pPr>
            <a:r>
              <a:rPr lang="en-US" sz="1800" dirty="0"/>
              <a:t>Create your first CDS View</a:t>
            </a:r>
          </a:p>
          <a:p>
            <a:pPr marL="342900" indent="-342900">
              <a:buFont typeface="Arial" panose="020B0604020202020204" pitchFamily="34" charset="0"/>
              <a:buChar char="•"/>
            </a:pPr>
            <a:r>
              <a:rPr lang="en-US" sz="1800" dirty="0"/>
              <a:t>Consume CDS view in ABAP Program</a:t>
            </a:r>
          </a:p>
          <a:p>
            <a:pPr marL="342900" indent="-342900">
              <a:buFont typeface="Arial" panose="020B0604020202020204" pitchFamily="34" charset="0"/>
              <a:buChar char="•"/>
            </a:pPr>
            <a:r>
              <a:rPr lang="en-US" sz="1800" dirty="0"/>
              <a:t>Working with CDS entity</a:t>
            </a:r>
          </a:p>
          <a:p>
            <a:pPr marL="342900" indent="-342900">
              <a:buFont typeface="Arial" panose="020B0604020202020204" pitchFamily="34" charset="0"/>
              <a:buChar char="•"/>
            </a:pPr>
            <a:endParaRPr lang="en-US" sz="1800" dirty="0"/>
          </a:p>
          <a:p>
            <a:r>
              <a:rPr lang="en-US" sz="1800" dirty="0"/>
              <a:t>--break</a:t>
            </a:r>
          </a:p>
          <a:p>
            <a:pPr marL="342900" indent="-342900">
              <a:buFont typeface="Arial" panose="020B0604020202020204" pitchFamily="34" charset="0"/>
              <a:buChar char="•"/>
            </a:pPr>
            <a:r>
              <a:rPr lang="en-US" sz="1800" dirty="0"/>
              <a:t>Understanding CDS entities examples</a:t>
            </a:r>
          </a:p>
          <a:p>
            <a:pPr marL="342900" indent="-342900">
              <a:buFont typeface="Arial" panose="020B0604020202020204" pitchFamily="34" charset="0"/>
              <a:buChar char="•"/>
            </a:pPr>
            <a:r>
              <a:rPr lang="en-US" sz="1800" dirty="0"/>
              <a:t>Difference SE11 and CDS views</a:t>
            </a:r>
          </a:p>
          <a:p>
            <a:pPr marL="342900" indent="-342900">
              <a:buFont typeface="Arial" panose="020B0604020202020204" pitchFamily="34" charset="0"/>
              <a:buChar char="•"/>
            </a:pPr>
            <a:r>
              <a:rPr lang="en-US" sz="1800" dirty="0"/>
              <a:t>CDS perspective</a:t>
            </a:r>
          </a:p>
          <a:p>
            <a:pPr marL="342900" indent="-342900">
              <a:buFont typeface="Arial" panose="020B0604020202020204" pitchFamily="34" charset="0"/>
              <a:buChar char="•"/>
            </a:pPr>
            <a:endParaRPr lang="en-US" sz="1800" dirty="0"/>
          </a:p>
          <a:p>
            <a:r>
              <a:rPr lang="en-US" sz="1800" dirty="0"/>
              <a:t>--break</a:t>
            </a:r>
          </a:p>
          <a:p>
            <a:pPr marL="342900" indent="-342900">
              <a:buFont typeface="Arial" panose="020B0604020202020204" pitchFamily="34" charset="0"/>
              <a:buChar char="•"/>
            </a:pPr>
            <a:r>
              <a:rPr lang="en-US" sz="1800" dirty="0"/>
              <a:t>VDM – Virtual Data Model</a:t>
            </a:r>
          </a:p>
          <a:p>
            <a:pPr marL="342900" indent="-342900">
              <a:buFont typeface="Arial" panose="020B0604020202020204" pitchFamily="34" charset="0"/>
              <a:buChar char="•"/>
            </a:pPr>
            <a:r>
              <a:rPr lang="en-US" sz="1800" dirty="0"/>
              <a:t>Arrangements for VDM objects</a:t>
            </a:r>
          </a:p>
          <a:p>
            <a:pPr marL="342900" indent="-342900">
              <a:buFont typeface="Arial" panose="020B0604020202020204" pitchFamily="34" charset="0"/>
              <a:buChar char="•"/>
            </a:pPr>
            <a:r>
              <a:rPr lang="en-US" sz="1800" dirty="0"/>
              <a:t>Analytic use case</a:t>
            </a:r>
          </a:p>
          <a:p>
            <a:pPr marL="342900" indent="-342900">
              <a:buFont typeface="Arial" panose="020B0604020202020204" pitchFamily="34" charset="0"/>
              <a:buChar char="•"/>
            </a:pPr>
            <a:r>
              <a:rPr lang="en-US" sz="1800" dirty="0"/>
              <a:t>CDS Security and Steps for securing data</a:t>
            </a:r>
          </a:p>
        </p:txBody>
      </p:sp>
    </p:spTree>
    <p:extLst>
      <p:ext uri="{BB962C8B-B14F-4D97-AF65-F5344CB8AC3E}">
        <p14:creationId xmlns:p14="http://schemas.microsoft.com/office/powerpoint/2010/main" val="3679983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24</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What happens when we activate</a:t>
            </a:r>
            <a:endParaRPr lang="en-IN" sz="3599" dirty="0">
              <a:latin typeface="Cooper Black" panose="0208090404030B020404" pitchFamily="18" charset="0"/>
            </a:endParaRPr>
          </a:p>
        </p:txBody>
      </p:sp>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
        <p:nvSpPr>
          <p:cNvPr id="2" name="Rectangle 1">
            <a:extLst>
              <a:ext uri="{FF2B5EF4-FFF2-40B4-BE49-F238E27FC236}">
                <a16:creationId xmlns:a16="http://schemas.microsoft.com/office/drawing/2014/main" id="{3131D421-D979-681C-B4DB-805CE790E703}"/>
              </a:ext>
            </a:extLst>
          </p:cNvPr>
          <p:cNvSpPr/>
          <p:nvPr/>
        </p:nvSpPr>
        <p:spPr>
          <a:xfrm>
            <a:off x="549796" y="3022182"/>
            <a:ext cx="3816424" cy="1152128"/>
          </a:xfrm>
          <a:prstGeom prst="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CDS views</a:t>
            </a:r>
          </a:p>
        </p:txBody>
      </p:sp>
      <p:sp>
        <p:nvSpPr>
          <p:cNvPr id="3" name="Rectangle: Rounded Corners 2">
            <a:extLst>
              <a:ext uri="{FF2B5EF4-FFF2-40B4-BE49-F238E27FC236}">
                <a16:creationId xmlns:a16="http://schemas.microsoft.com/office/drawing/2014/main" id="{5C5CFD99-0495-9649-2A0D-1B1559C47FC6}"/>
              </a:ext>
            </a:extLst>
          </p:cNvPr>
          <p:cNvSpPr/>
          <p:nvPr/>
        </p:nvSpPr>
        <p:spPr>
          <a:xfrm>
            <a:off x="7966620" y="1896464"/>
            <a:ext cx="3456384" cy="909694"/>
          </a:xfrm>
          <a:prstGeom prst="round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DDIC view SE11</a:t>
            </a:r>
          </a:p>
        </p:txBody>
      </p:sp>
      <p:sp>
        <p:nvSpPr>
          <p:cNvPr id="5" name="Rectangle: Rounded Corners 4">
            <a:extLst>
              <a:ext uri="{FF2B5EF4-FFF2-40B4-BE49-F238E27FC236}">
                <a16:creationId xmlns:a16="http://schemas.microsoft.com/office/drawing/2014/main" id="{3EA47966-331A-71F2-A058-D3A2D9BA9D4C}"/>
              </a:ext>
            </a:extLst>
          </p:cNvPr>
          <p:cNvSpPr/>
          <p:nvPr/>
        </p:nvSpPr>
        <p:spPr>
          <a:xfrm>
            <a:off x="7966620" y="4387489"/>
            <a:ext cx="3456384" cy="909694"/>
          </a:xfrm>
          <a:prstGeom prst="round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HANA Views</a:t>
            </a:r>
          </a:p>
        </p:txBody>
      </p:sp>
      <p:cxnSp>
        <p:nvCxnSpPr>
          <p:cNvPr id="7" name="Connector: Elbow 6">
            <a:extLst>
              <a:ext uri="{FF2B5EF4-FFF2-40B4-BE49-F238E27FC236}">
                <a16:creationId xmlns:a16="http://schemas.microsoft.com/office/drawing/2014/main" id="{B63CD920-45B9-C1AC-67D6-8AEA3158719D}"/>
              </a:ext>
            </a:extLst>
          </p:cNvPr>
          <p:cNvCxnSpPr>
            <a:stCxn id="2" idx="3"/>
            <a:endCxn id="3" idx="1"/>
          </p:cNvCxnSpPr>
          <p:nvPr/>
        </p:nvCxnSpPr>
        <p:spPr>
          <a:xfrm flipV="1">
            <a:off x="4366220" y="2351311"/>
            <a:ext cx="3600400" cy="1246935"/>
          </a:xfrm>
          <a:prstGeom prst="bentConnector3">
            <a:avLst/>
          </a:prstGeom>
          <a:ln w="28575">
            <a:solidFill>
              <a:srgbClr val="00206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2DD8933-87FE-204D-6E24-AB7D41C06A9A}"/>
              </a:ext>
            </a:extLst>
          </p:cNvPr>
          <p:cNvCxnSpPr>
            <a:stCxn id="2" idx="3"/>
            <a:endCxn id="5" idx="1"/>
          </p:cNvCxnSpPr>
          <p:nvPr/>
        </p:nvCxnSpPr>
        <p:spPr>
          <a:xfrm>
            <a:off x="4366220" y="3598246"/>
            <a:ext cx="3600400" cy="1244090"/>
          </a:xfrm>
          <a:prstGeom prst="bentConnector3">
            <a:avLst/>
          </a:prstGeom>
          <a:ln w="28575">
            <a:solidFill>
              <a:srgbClr val="00206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2C2F77F-3ADD-B475-95E5-5DB17AFC89BC}"/>
              </a:ext>
            </a:extLst>
          </p:cNvPr>
          <p:cNvSpPr txBox="1"/>
          <p:nvPr/>
        </p:nvSpPr>
        <p:spPr>
          <a:xfrm>
            <a:off x="4654252" y="3207035"/>
            <a:ext cx="1872208" cy="461665"/>
          </a:xfrm>
          <a:prstGeom prst="rect">
            <a:avLst/>
          </a:prstGeom>
          <a:noFill/>
        </p:spPr>
        <p:txBody>
          <a:bodyPr wrap="square" rtlCol="0">
            <a:spAutoFit/>
          </a:bodyPr>
          <a:lstStyle/>
          <a:p>
            <a:r>
              <a:rPr lang="en-US" b="1" dirty="0"/>
              <a:t>activate</a:t>
            </a:r>
          </a:p>
        </p:txBody>
      </p:sp>
    </p:spTree>
    <p:extLst>
      <p:ext uri="{BB962C8B-B14F-4D97-AF65-F5344CB8AC3E}">
        <p14:creationId xmlns:p14="http://schemas.microsoft.com/office/powerpoint/2010/main" val="1649314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99" b="1" dirty="0">
                <a:latin typeface="Cooper Black" panose="0208090404030B020404" pitchFamily="18" charset="0"/>
                <a:cs typeface="Times New Roman" panose="02020603050405020304" pitchFamily="18" charset="0"/>
              </a:rPr>
              <a:t>CDS Entities</a:t>
            </a:r>
            <a:endParaRPr lang="en-IN" sz="3599" b="1"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3693319"/>
          </a:xfrm>
          <a:prstGeom prst="rect">
            <a:avLst/>
          </a:prstGeom>
          <a:noFill/>
        </p:spPr>
        <p:txBody>
          <a:bodyPr wrap="square" rtlCol="0">
            <a:spAutoFit/>
          </a:bodyPr>
          <a:lstStyle/>
          <a:p>
            <a:r>
              <a:rPr lang="en-US" sz="1800" dirty="0"/>
              <a:t>CDS Entities are successor of CDS Views. CDS views are deprecated, use CDS entities. CDS views and entities are absolutely same, whatever knowledge you have or gained on CDS views, can be applied on entities.</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When we create a entity, system do not create the DDIC view</a:t>
            </a:r>
          </a:p>
          <a:p>
            <a:pPr marL="285750" indent="-285750">
              <a:buFont typeface="Arial" panose="020B0604020202020204" pitchFamily="34" charset="0"/>
              <a:buChar char="•"/>
            </a:pPr>
            <a:r>
              <a:rPr lang="en-IN" sz="1800" dirty="0"/>
              <a:t>It saves time hence the activation time of CDS has been improved 90%</a:t>
            </a:r>
          </a:p>
          <a:p>
            <a:pPr marL="285750" indent="-285750">
              <a:buFont typeface="Arial" panose="020B0604020202020204" pitchFamily="34" charset="0"/>
              <a:buChar char="•"/>
            </a:pPr>
            <a:r>
              <a:rPr lang="en-IN" sz="1800" dirty="0"/>
              <a:t>With CDS entity there is no name confusion, its just one name for everything. </a:t>
            </a:r>
          </a:p>
          <a:p>
            <a:pPr marL="285750" indent="-285750">
              <a:buFont typeface="Arial" panose="020B0604020202020204" pitchFamily="34" charset="0"/>
              <a:buChar char="•"/>
            </a:pPr>
            <a:r>
              <a:rPr lang="en-IN" sz="1800" dirty="0"/>
              <a:t>The generated HANA view name will be same as the name of the main view</a:t>
            </a:r>
          </a:p>
          <a:p>
            <a:pPr marL="285750" indent="-285750">
              <a:buFont typeface="Arial" panose="020B0604020202020204" pitchFamily="34" charset="0"/>
              <a:buChar char="•"/>
            </a:pPr>
            <a:r>
              <a:rPr lang="en-IN" sz="1800" dirty="0"/>
              <a:t>CDS entities are stricter in nature</a:t>
            </a:r>
          </a:p>
          <a:p>
            <a:pPr marL="285750" indent="-285750">
              <a:buFont typeface="Arial" panose="020B0604020202020204" pitchFamily="34" charset="0"/>
              <a:buChar char="•"/>
            </a:pPr>
            <a:endParaRPr lang="en-IN" sz="1800" dirty="0"/>
          </a:p>
          <a:p>
            <a:r>
              <a:rPr lang="en-IN" sz="1800" dirty="0"/>
              <a:t>Limitations </a:t>
            </a:r>
          </a:p>
          <a:p>
            <a:pPr marL="342900" indent="-342900">
              <a:buAutoNum type="arabicPeriod"/>
            </a:pPr>
            <a:r>
              <a:rPr lang="en-IN" sz="1800" dirty="0"/>
              <a:t>For analytical use cases, we still rely on </a:t>
            </a:r>
            <a:r>
              <a:rPr lang="en-IN" sz="1800" dirty="0" err="1"/>
              <a:t>cds</a:t>
            </a:r>
            <a:r>
              <a:rPr lang="en-IN" sz="1800" dirty="0"/>
              <a:t> views</a:t>
            </a:r>
          </a:p>
          <a:p>
            <a:pPr marL="342900" indent="-342900">
              <a:buAutoNum type="arabicPeriod"/>
            </a:pPr>
            <a:r>
              <a:rPr lang="en-IN" sz="1800" dirty="0"/>
              <a:t>For </a:t>
            </a:r>
            <a:r>
              <a:rPr lang="en-IN" sz="1800" dirty="0" err="1"/>
              <a:t>bopf</a:t>
            </a:r>
            <a:r>
              <a:rPr lang="en-IN" sz="1800" dirty="0"/>
              <a:t> integration still we use </a:t>
            </a:r>
            <a:r>
              <a:rPr lang="en-IN" sz="1800" dirty="0" err="1"/>
              <a:t>cds</a:t>
            </a:r>
            <a:r>
              <a:rPr lang="en-IN" sz="1800" dirty="0"/>
              <a:t> views</a:t>
            </a:r>
          </a:p>
          <a:p>
            <a:pPr marL="342900" indent="-342900">
              <a:buAutoNum type="arabicPeriod"/>
            </a:pPr>
            <a:r>
              <a:rPr lang="en-IN" sz="1800" dirty="0"/>
              <a:t>For advance concepts like RAP, we can do on entities only.</a:t>
            </a: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r>
              <a:rPr lang="en-US" sz="1400" dirty="0">
                <a:solidFill>
                  <a:srgbClr val="C00000"/>
                </a:solidFill>
                <a:latin typeface="Cooper Black" panose="0208090404030B020404" pitchFamily="18" charset="0"/>
              </a:rPr>
              <a:t>www.anubhavtrainings.com</a:t>
            </a:r>
            <a:endParaRPr lang="en-IN" sz="1400" dirty="0">
              <a:solidFill>
                <a:srgbClr val="C00000"/>
              </a:solidFill>
              <a:latin typeface="Cooper Black" panose="0208090404030B020404" pitchFamily="18" charset="0"/>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r>
              <a:rPr lang="en-US" sz="1050" dirty="0"/>
              <a:t>9</a:t>
            </a:r>
            <a:endParaRPr lang="en-IN" sz="1050"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Tree>
    <p:extLst>
      <p:ext uri="{BB962C8B-B14F-4D97-AF65-F5344CB8AC3E}">
        <p14:creationId xmlns:p14="http://schemas.microsoft.com/office/powerpoint/2010/main" val="2805202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Working with CDS Examples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5047536"/>
          </a:xfrm>
          <a:prstGeom prst="rect">
            <a:avLst/>
          </a:prstGeom>
          <a:noFill/>
        </p:spPr>
        <p:txBody>
          <a:bodyPr wrap="square" rtlCol="0">
            <a:spAutoFit/>
          </a:bodyPr>
          <a:lstStyle/>
          <a:p>
            <a:pPr marL="285750" indent="-285750">
              <a:buFont typeface="Arial" panose="020B0604020202020204" pitchFamily="34" charset="0"/>
              <a:buChar char="•"/>
            </a:pPr>
            <a:r>
              <a:rPr lang="en-US" sz="1800" dirty="0"/>
              <a:t>Working with CDS entity and CDS with Expression Language (DEL)</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View on View Concept </a:t>
            </a:r>
          </a:p>
          <a:p>
            <a:pPr lvl="1"/>
            <a:r>
              <a:rPr lang="en-US" sz="1600" dirty="0">
                <a:latin typeface="Abadi" panose="020B0604020104020204" pitchFamily="34" charset="0"/>
              </a:rPr>
              <a:t>In a real time, environment, we do not want to clutter all our code inside single CDS view. Because we want to achieve modularization. In View-on-View concept, we will consume one view on top of another view. This way we can create multiple reusable views and consume them in upper views.</a:t>
            </a:r>
          </a:p>
          <a:p>
            <a:pPr lvl="1"/>
            <a:endParaRPr lang="en-US" sz="1600" dirty="0">
              <a:latin typeface="Abadi" panose="020B0604020104020204" pitchFamily="34" charset="0"/>
            </a:endParaRPr>
          </a:p>
          <a:p>
            <a:pPr marL="285750" indent="-285750">
              <a:buFont typeface="Arial" panose="020B0604020202020204" pitchFamily="34" charset="0"/>
              <a:buChar char="•"/>
            </a:pPr>
            <a:r>
              <a:rPr lang="en-US" sz="1800" dirty="0"/>
              <a:t>Adding Aggregation to CDS  entities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Joins using CDS entities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Concept of Association</a:t>
            </a:r>
          </a:p>
          <a:p>
            <a:pPr lvl="1"/>
            <a:r>
              <a:rPr lang="en-US" sz="1600" dirty="0">
                <a:latin typeface="Abadi" panose="020B0604020104020204" pitchFamily="34" charset="0"/>
              </a:rPr>
              <a:t>Associations are the relationships between entities and views. It is used to avoid joins, because joins are bad for performance, associations are loose coupling between our data. The data will fetched on-demand when it requested. The join will be performed only when needed, hence saves lots of time.</a:t>
            </a:r>
          </a:p>
          <a:p>
            <a:pPr lvl="1"/>
            <a:r>
              <a:rPr lang="en-US" sz="1600" dirty="0">
                <a:latin typeface="Abadi" panose="020B0604020104020204" pitchFamily="34" charset="0"/>
              </a:rPr>
              <a:t>There are 2 types of association</a:t>
            </a:r>
          </a:p>
          <a:p>
            <a:pPr marL="952393" lvl="1" indent="-342900">
              <a:buAutoNum type="arabicPeriod"/>
            </a:pPr>
            <a:r>
              <a:rPr lang="en-US" sz="1600" dirty="0">
                <a:latin typeface="Abadi" panose="020B0604020104020204" pitchFamily="34" charset="0"/>
              </a:rPr>
              <a:t>Ad-hoc association – just exact join</a:t>
            </a:r>
          </a:p>
          <a:p>
            <a:pPr marL="952393" lvl="1" indent="-342900">
              <a:buAutoNum type="arabicPeriod"/>
            </a:pPr>
            <a:r>
              <a:rPr lang="en-US" sz="1600" dirty="0">
                <a:latin typeface="Abadi" panose="020B0604020104020204" pitchFamily="34" charset="0"/>
              </a:rPr>
              <a:t>Exposed association – lose coupling</a:t>
            </a:r>
            <a:endParaRPr lang="en-IN" sz="1600" dirty="0">
              <a:latin typeface="Abadi" panose="020B0604020104020204" pitchFamily="34" charset="0"/>
            </a:endParaRPr>
          </a:p>
          <a:p>
            <a:pPr marL="895243" lvl="1" indent="-285750">
              <a:buFont typeface="Arial" panose="020B0604020202020204" pitchFamily="34" charset="0"/>
              <a:buChar char="•"/>
            </a:pPr>
            <a:endParaRPr lang="en-US" sz="1800" dirty="0"/>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416967245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21577" y="27992"/>
            <a:ext cx="11245612" cy="711081"/>
          </a:xfrm>
        </p:spPr>
        <p:txBody>
          <a:bodyPr>
            <a:noAutofit/>
          </a:bodyPr>
          <a:lstStyle/>
          <a:p>
            <a:r>
              <a:rPr lang="en-US" sz="3200" dirty="0">
                <a:latin typeface="Cooper Black" panose="0208090404030B020404" pitchFamily="18" charset="0"/>
              </a:rPr>
              <a:t>Difference between SE11 Views and CDS views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graphicFrame>
        <p:nvGraphicFramePr>
          <p:cNvPr id="3" name="Table 9">
            <a:extLst>
              <a:ext uri="{FF2B5EF4-FFF2-40B4-BE49-F238E27FC236}">
                <a16:creationId xmlns:a16="http://schemas.microsoft.com/office/drawing/2014/main" id="{C12C32AE-3245-408F-69E8-957E75D0F1CC}"/>
              </a:ext>
            </a:extLst>
          </p:cNvPr>
          <p:cNvGraphicFramePr>
            <a:graphicFrameLocks noGrp="1"/>
          </p:cNvGraphicFramePr>
          <p:nvPr/>
        </p:nvGraphicFramePr>
        <p:xfrm>
          <a:off x="121577" y="698293"/>
          <a:ext cx="11865039" cy="5842200"/>
        </p:xfrm>
        <a:graphic>
          <a:graphicData uri="http://schemas.openxmlformats.org/drawingml/2006/table">
            <a:tbl>
              <a:tblPr firstRow="1" bandRow="1"/>
              <a:tblGrid>
                <a:gridCol w="5961105">
                  <a:extLst>
                    <a:ext uri="{9D8B030D-6E8A-4147-A177-3AD203B41FA5}">
                      <a16:colId xmlns:a16="http://schemas.microsoft.com/office/drawing/2014/main" val="492789545"/>
                    </a:ext>
                  </a:extLst>
                </a:gridCol>
                <a:gridCol w="2880320">
                  <a:extLst>
                    <a:ext uri="{9D8B030D-6E8A-4147-A177-3AD203B41FA5}">
                      <a16:colId xmlns:a16="http://schemas.microsoft.com/office/drawing/2014/main" val="3085866232"/>
                    </a:ext>
                  </a:extLst>
                </a:gridCol>
                <a:gridCol w="3023614">
                  <a:extLst>
                    <a:ext uri="{9D8B030D-6E8A-4147-A177-3AD203B41FA5}">
                      <a16:colId xmlns:a16="http://schemas.microsoft.com/office/drawing/2014/main" val="3792804712"/>
                    </a:ext>
                  </a:extLst>
                </a:gridCol>
              </a:tblGrid>
              <a:tr h="449400">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Parameters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CDS Views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DDIC Views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extLst>
                  <a:ext uri="{0D108BD9-81ED-4DB2-BD59-A6C34878D82A}">
                    <a16:rowId xmlns:a16="http://schemas.microsoft.com/office/drawing/2014/main" val="213857712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Code To data paradigm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267772070"/>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Complexity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093090499"/>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Outer join is supported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362941534"/>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Support unions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159574347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Complex Expression language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4165906566"/>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Ability to aggregate data and write where on aggregated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34880315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Analytical consumption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248962025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Support for OData Service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605629758"/>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Allowing Type definition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25898060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Metadata extension for UI Consumption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128329947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Parameters and predicate support ($session)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33989748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S/4HANA Embedded Analytics Support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761333491"/>
                  </a:ext>
                </a:extLst>
              </a:tr>
            </a:tbl>
          </a:graphicData>
        </a:graphic>
      </p:graphicFrame>
    </p:spTree>
    <p:extLst>
      <p:ext uri="{BB962C8B-B14F-4D97-AF65-F5344CB8AC3E}">
        <p14:creationId xmlns:p14="http://schemas.microsoft.com/office/powerpoint/2010/main" val="158401956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Why someone fails to learn CDS from google?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&lt; &gt;</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grpSp>
        <p:nvGrpSpPr>
          <p:cNvPr id="11" name="Group 10">
            <a:extLst>
              <a:ext uri="{FF2B5EF4-FFF2-40B4-BE49-F238E27FC236}">
                <a16:creationId xmlns:a16="http://schemas.microsoft.com/office/drawing/2014/main" id="{2C171962-7CAE-BFDD-88B9-88B9C0C010FE}"/>
              </a:ext>
            </a:extLst>
          </p:cNvPr>
          <p:cNvGrpSpPr/>
          <p:nvPr/>
        </p:nvGrpSpPr>
        <p:grpSpPr>
          <a:xfrm>
            <a:off x="774433" y="401150"/>
            <a:ext cx="360" cy="360"/>
            <a:chOff x="774433" y="401150"/>
            <a:chExt cx="360" cy="36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6C454EE-C792-3547-18D5-2B98BF9F9ABA}"/>
                    </a:ext>
                  </a:extLst>
                </p14:cNvPr>
                <p14:cNvContentPartPr/>
                <p14:nvPr/>
              </p14:nvContentPartPr>
              <p14:xfrm>
                <a:off x="774433" y="401150"/>
                <a:ext cx="360" cy="360"/>
              </p14:xfrm>
            </p:contentPart>
          </mc:Choice>
          <mc:Fallback xmlns="">
            <p:pic>
              <p:nvPicPr>
                <p:cNvPr id="9" name="Ink 8">
                  <a:extLst>
                    <a:ext uri="{FF2B5EF4-FFF2-40B4-BE49-F238E27FC236}">
                      <a16:creationId xmlns:a16="http://schemas.microsoft.com/office/drawing/2014/main" id="{56C454EE-C792-3547-18D5-2B98BF9F9ABA}"/>
                    </a:ext>
                  </a:extLst>
                </p:cNvPr>
                <p:cNvPicPr/>
                <p:nvPr/>
              </p:nvPicPr>
              <p:blipFill>
                <a:blip r:embed="rId7"/>
                <a:stretch>
                  <a:fillRect/>
                </a:stretch>
              </p:blipFill>
              <p:spPr>
                <a:xfrm>
                  <a:off x="765793" y="3925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CE2BC26F-BE05-3048-D4FD-B80751AA871A}"/>
                    </a:ext>
                  </a:extLst>
                </p14:cNvPr>
                <p14:cNvContentPartPr/>
                <p14:nvPr/>
              </p14:nvContentPartPr>
              <p14:xfrm>
                <a:off x="774433" y="401150"/>
                <a:ext cx="360" cy="360"/>
              </p14:xfrm>
            </p:contentPart>
          </mc:Choice>
          <mc:Fallback xmlns="">
            <p:pic>
              <p:nvPicPr>
                <p:cNvPr id="10" name="Ink 9">
                  <a:extLst>
                    <a:ext uri="{FF2B5EF4-FFF2-40B4-BE49-F238E27FC236}">
                      <a16:creationId xmlns:a16="http://schemas.microsoft.com/office/drawing/2014/main" id="{CE2BC26F-BE05-3048-D4FD-B80751AA871A}"/>
                    </a:ext>
                  </a:extLst>
                </p:cNvPr>
                <p:cNvPicPr/>
                <p:nvPr/>
              </p:nvPicPr>
              <p:blipFill>
                <a:blip r:embed="rId7"/>
                <a:stretch>
                  <a:fillRect/>
                </a:stretch>
              </p:blipFill>
              <p:spPr>
                <a:xfrm>
                  <a:off x="765793" y="392510"/>
                  <a:ext cx="18000" cy="18000"/>
                </a:xfrm>
                <a:prstGeom prst="rect">
                  <a:avLst/>
                </a:prstGeom>
              </p:spPr>
            </p:pic>
          </mc:Fallback>
        </mc:AlternateContent>
      </p:grpSp>
      <p:pic>
        <p:nvPicPr>
          <p:cNvPr id="1026" name="Picture 2" descr="CBSE CLASS XII ENGINEERING GRAPHICS PRACTICALS MACHINE BLOCK 03 - YouTube">
            <a:extLst>
              <a:ext uri="{FF2B5EF4-FFF2-40B4-BE49-F238E27FC236}">
                <a16:creationId xmlns:a16="http://schemas.microsoft.com/office/drawing/2014/main" id="{2DC14AA3-EE52-B121-4EAC-D0FACC7126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788" y="762806"/>
            <a:ext cx="6733054" cy="378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399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9" name="Rectangle: Rounded Corners 8">
            <a:extLst>
              <a:ext uri="{FF2B5EF4-FFF2-40B4-BE49-F238E27FC236}">
                <a16:creationId xmlns:a16="http://schemas.microsoft.com/office/drawing/2014/main" id="{8D733875-09AD-3A09-43A4-D723B2043475}"/>
              </a:ext>
            </a:extLst>
          </p:cNvPr>
          <p:cNvSpPr/>
          <p:nvPr/>
        </p:nvSpPr>
        <p:spPr>
          <a:xfrm>
            <a:off x="340379" y="2420888"/>
            <a:ext cx="3233393" cy="1359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CDS View</a:t>
            </a:r>
          </a:p>
        </p:txBody>
      </p:sp>
      <p:sp>
        <p:nvSpPr>
          <p:cNvPr id="10" name="Rectangle 9">
            <a:extLst>
              <a:ext uri="{FF2B5EF4-FFF2-40B4-BE49-F238E27FC236}">
                <a16:creationId xmlns:a16="http://schemas.microsoft.com/office/drawing/2014/main" id="{4F87ECF4-6264-E6EF-61B3-C1E2A8A6C151}"/>
              </a:ext>
            </a:extLst>
          </p:cNvPr>
          <p:cNvSpPr/>
          <p:nvPr/>
        </p:nvSpPr>
        <p:spPr>
          <a:xfrm>
            <a:off x="8974732" y="707504"/>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ABAP Program</a:t>
            </a:r>
          </a:p>
        </p:txBody>
      </p:sp>
      <p:sp>
        <p:nvSpPr>
          <p:cNvPr id="11" name="Rectangle 10">
            <a:extLst>
              <a:ext uri="{FF2B5EF4-FFF2-40B4-BE49-F238E27FC236}">
                <a16:creationId xmlns:a16="http://schemas.microsoft.com/office/drawing/2014/main" id="{D2E0EFBC-6008-978E-D0BE-F2804BC9F7D7}"/>
              </a:ext>
            </a:extLst>
          </p:cNvPr>
          <p:cNvSpPr/>
          <p:nvPr/>
        </p:nvSpPr>
        <p:spPr>
          <a:xfrm>
            <a:off x="8974732" y="1556792"/>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Fiori App</a:t>
            </a:r>
          </a:p>
        </p:txBody>
      </p:sp>
      <p:sp>
        <p:nvSpPr>
          <p:cNvPr id="12" name="Rectangle 11">
            <a:extLst>
              <a:ext uri="{FF2B5EF4-FFF2-40B4-BE49-F238E27FC236}">
                <a16:creationId xmlns:a16="http://schemas.microsoft.com/office/drawing/2014/main" id="{C97B2B06-6616-CE8B-AB54-345552D28C14}"/>
              </a:ext>
            </a:extLst>
          </p:cNvPr>
          <p:cNvSpPr/>
          <p:nvPr/>
        </p:nvSpPr>
        <p:spPr>
          <a:xfrm>
            <a:off x="8974732" y="2420888"/>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Data Analytics</a:t>
            </a:r>
          </a:p>
        </p:txBody>
      </p:sp>
      <p:sp>
        <p:nvSpPr>
          <p:cNvPr id="13" name="Rectangle 12">
            <a:extLst>
              <a:ext uri="{FF2B5EF4-FFF2-40B4-BE49-F238E27FC236}">
                <a16:creationId xmlns:a16="http://schemas.microsoft.com/office/drawing/2014/main" id="{DA209D96-3338-CD8A-F793-9F579E9E6CF2}"/>
              </a:ext>
            </a:extLst>
          </p:cNvPr>
          <p:cNvSpPr/>
          <p:nvPr/>
        </p:nvSpPr>
        <p:spPr>
          <a:xfrm>
            <a:off x="8988604" y="3337658"/>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S/4HANA embedded Analytics</a:t>
            </a:r>
          </a:p>
        </p:txBody>
      </p:sp>
      <p:sp>
        <p:nvSpPr>
          <p:cNvPr id="14" name="Rectangle 13">
            <a:extLst>
              <a:ext uri="{FF2B5EF4-FFF2-40B4-BE49-F238E27FC236}">
                <a16:creationId xmlns:a16="http://schemas.microsoft.com/office/drawing/2014/main" id="{A0602769-73AC-5D61-DF8F-03F411FD29E4}"/>
              </a:ext>
            </a:extLst>
          </p:cNvPr>
          <p:cNvSpPr/>
          <p:nvPr/>
        </p:nvSpPr>
        <p:spPr>
          <a:xfrm>
            <a:off x="8981668" y="4489786"/>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Integration API</a:t>
            </a:r>
          </a:p>
        </p:txBody>
      </p:sp>
      <p:sp>
        <p:nvSpPr>
          <p:cNvPr id="15" name="Rectangle 14">
            <a:extLst>
              <a:ext uri="{FF2B5EF4-FFF2-40B4-BE49-F238E27FC236}">
                <a16:creationId xmlns:a16="http://schemas.microsoft.com/office/drawing/2014/main" id="{183C93C9-98AF-2121-683D-ED3C9AB4BD4B}"/>
              </a:ext>
            </a:extLst>
          </p:cNvPr>
          <p:cNvSpPr/>
          <p:nvPr/>
        </p:nvSpPr>
        <p:spPr>
          <a:xfrm>
            <a:off x="8968511" y="5649215"/>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RAP/BOPF</a:t>
            </a:r>
          </a:p>
        </p:txBody>
      </p:sp>
      <p:cxnSp>
        <p:nvCxnSpPr>
          <p:cNvPr id="17" name="Connector: Elbow 16">
            <a:extLst>
              <a:ext uri="{FF2B5EF4-FFF2-40B4-BE49-F238E27FC236}">
                <a16:creationId xmlns:a16="http://schemas.microsoft.com/office/drawing/2014/main" id="{7849032B-4AC7-B98B-3AD7-ECEBB732C44F}"/>
              </a:ext>
            </a:extLst>
          </p:cNvPr>
          <p:cNvCxnSpPr>
            <a:stCxn id="10" idx="1"/>
          </p:cNvCxnSpPr>
          <p:nvPr/>
        </p:nvCxnSpPr>
        <p:spPr>
          <a:xfrm rot="10800000" flipV="1">
            <a:off x="3573772" y="972848"/>
            <a:ext cx="5400960" cy="15920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9329E68-BBCB-22DB-7170-3BE7DBAAD6F2}"/>
              </a:ext>
            </a:extLst>
          </p:cNvPr>
          <p:cNvCxnSpPr>
            <a:stCxn id="11" idx="1"/>
          </p:cNvCxnSpPr>
          <p:nvPr/>
        </p:nvCxnSpPr>
        <p:spPr>
          <a:xfrm rot="10800000" flipV="1">
            <a:off x="3573772" y="1822136"/>
            <a:ext cx="5400960" cy="1030799"/>
          </a:xfrm>
          <a:prstGeom prst="bentConnector3">
            <a:avLst>
              <a:gd name="adj1" fmla="val 4309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D7CB911-8755-F18A-4FFC-74162E88257B}"/>
              </a:ext>
            </a:extLst>
          </p:cNvPr>
          <p:cNvSpPr txBox="1"/>
          <p:nvPr/>
        </p:nvSpPr>
        <p:spPr>
          <a:xfrm>
            <a:off x="6670476" y="1455642"/>
            <a:ext cx="2160240"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p:txBody>
      </p:sp>
      <p:cxnSp>
        <p:nvCxnSpPr>
          <p:cNvPr id="23" name="Connector: Elbow 22">
            <a:extLst>
              <a:ext uri="{FF2B5EF4-FFF2-40B4-BE49-F238E27FC236}">
                <a16:creationId xmlns:a16="http://schemas.microsoft.com/office/drawing/2014/main" id="{CA21B9DF-5A1C-013F-1990-C38BEF60C471}"/>
              </a:ext>
            </a:extLst>
          </p:cNvPr>
          <p:cNvCxnSpPr>
            <a:endCxn id="9" idx="3"/>
          </p:cNvCxnSpPr>
          <p:nvPr/>
        </p:nvCxnSpPr>
        <p:spPr>
          <a:xfrm rot="10800000" flipV="1">
            <a:off x="3573773" y="2564902"/>
            <a:ext cx="5394739" cy="535561"/>
          </a:xfrm>
          <a:prstGeom prst="bentConnector3">
            <a:avLst>
              <a:gd name="adj1" fmla="val 34088"/>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DFF609F-FB79-B0FD-7A44-D38723D2A822}"/>
              </a:ext>
            </a:extLst>
          </p:cNvPr>
          <p:cNvSpPr txBox="1"/>
          <p:nvPr/>
        </p:nvSpPr>
        <p:spPr>
          <a:xfrm>
            <a:off x="7102524" y="2231495"/>
            <a:ext cx="216024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@AnalyticDetails</a:t>
            </a:r>
          </a:p>
        </p:txBody>
      </p:sp>
      <p:cxnSp>
        <p:nvCxnSpPr>
          <p:cNvPr id="27" name="Connector: Elbow 26">
            <a:extLst>
              <a:ext uri="{FF2B5EF4-FFF2-40B4-BE49-F238E27FC236}">
                <a16:creationId xmlns:a16="http://schemas.microsoft.com/office/drawing/2014/main" id="{CC56EA87-9B4E-80A0-2693-9DA795D7044E}"/>
              </a:ext>
            </a:extLst>
          </p:cNvPr>
          <p:cNvCxnSpPr>
            <a:stCxn id="13" idx="1"/>
          </p:cNvCxnSpPr>
          <p:nvPr/>
        </p:nvCxnSpPr>
        <p:spPr>
          <a:xfrm rot="10800000">
            <a:off x="3567552" y="3329651"/>
            <a:ext cx="5421052" cy="4137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C324DF4-F58A-83CD-335C-2B1BCCF1B4E8}"/>
              </a:ext>
            </a:extLst>
          </p:cNvPr>
          <p:cNvSpPr txBox="1"/>
          <p:nvPr/>
        </p:nvSpPr>
        <p:spPr>
          <a:xfrm>
            <a:off x="6800945" y="3248335"/>
            <a:ext cx="2160240"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p:txBody>
      </p:sp>
      <p:sp>
        <p:nvSpPr>
          <p:cNvPr id="29" name="TextBox 28">
            <a:extLst>
              <a:ext uri="{FF2B5EF4-FFF2-40B4-BE49-F238E27FC236}">
                <a16:creationId xmlns:a16="http://schemas.microsoft.com/office/drawing/2014/main" id="{8BCB78DB-20BF-0985-3EB1-23A413FE387B}"/>
              </a:ext>
            </a:extLst>
          </p:cNvPr>
          <p:cNvSpPr txBox="1"/>
          <p:nvPr/>
        </p:nvSpPr>
        <p:spPr>
          <a:xfrm>
            <a:off x="6808271" y="3499867"/>
            <a:ext cx="216024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@AnalyticDetails</a:t>
            </a:r>
          </a:p>
        </p:txBody>
      </p:sp>
      <p:cxnSp>
        <p:nvCxnSpPr>
          <p:cNvPr id="31" name="Connector: Elbow 30">
            <a:extLst>
              <a:ext uri="{FF2B5EF4-FFF2-40B4-BE49-F238E27FC236}">
                <a16:creationId xmlns:a16="http://schemas.microsoft.com/office/drawing/2014/main" id="{74863172-54D1-AC9D-8064-F4FCCECBA8C1}"/>
              </a:ext>
            </a:extLst>
          </p:cNvPr>
          <p:cNvCxnSpPr>
            <a:stCxn id="14" idx="1"/>
          </p:cNvCxnSpPr>
          <p:nvPr/>
        </p:nvCxnSpPr>
        <p:spPr>
          <a:xfrm rot="10800000">
            <a:off x="3567552" y="3536509"/>
            <a:ext cx="5414116" cy="1358988"/>
          </a:xfrm>
          <a:prstGeom prst="bentConnector3">
            <a:avLst>
              <a:gd name="adj1" fmla="val 5155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9A52F1ED-56DB-6C03-4DED-E53C59B646FD}"/>
              </a:ext>
            </a:extLst>
          </p:cNvPr>
          <p:cNvPicPr>
            <a:picLocks noChangeAspect="1"/>
          </p:cNvPicPr>
          <p:nvPr/>
        </p:nvPicPr>
        <p:blipFill>
          <a:blip r:embed="rId6"/>
          <a:stretch>
            <a:fillRect/>
          </a:stretch>
        </p:blipFill>
        <p:spPr>
          <a:xfrm>
            <a:off x="6670476" y="4441712"/>
            <a:ext cx="2200275" cy="457200"/>
          </a:xfrm>
          <a:prstGeom prst="rect">
            <a:avLst/>
          </a:prstGeom>
        </p:spPr>
      </p:pic>
      <p:cxnSp>
        <p:nvCxnSpPr>
          <p:cNvPr id="36" name="Connector: Elbow 35">
            <a:extLst>
              <a:ext uri="{FF2B5EF4-FFF2-40B4-BE49-F238E27FC236}">
                <a16:creationId xmlns:a16="http://schemas.microsoft.com/office/drawing/2014/main" id="{76AA1B35-3865-FCEA-2607-26D8DF463872}"/>
              </a:ext>
            </a:extLst>
          </p:cNvPr>
          <p:cNvCxnSpPr>
            <a:stCxn id="15" idx="1"/>
          </p:cNvCxnSpPr>
          <p:nvPr/>
        </p:nvCxnSpPr>
        <p:spPr>
          <a:xfrm rot="10800000">
            <a:off x="3567553" y="3743370"/>
            <a:ext cx="5400959" cy="2311557"/>
          </a:xfrm>
          <a:prstGeom prst="bentConnector3">
            <a:avLst>
              <a:gd name="adj1" fmla="val 6140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21C1E88-4877-C1A2-C99C-01C686AB6BC7}"/>
              </a:ext>
            </a:extLst>
          </p:cNvPr>
          <p:cNvSpPr txBox="1"/>
          <p:nvPr/>
        </p:nvSpPr>
        <p:spPr>
          <a:xfrm>
            <a:off x="6302299" y="5558045"/>
            <a:ext cx="2168377" cy="523220"/>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@ObjectModel</a:t>
            </a:r>
          </a:p>
        </p:txBody>
      </p:sp>
      <p:sp>
        <p:nvSpPr>
          <p:cNvPr id="2" name="Title 7">
            <a:extLst>
              <a:ext uri="{FF2B5EF4-FFF2-40B4-BE49-F238E27FC236}">
                <a16:creationId xmlns:a16="http://schemas.microsoft.com/office/drawing/2014/main" id="{A1A0E91D-32AC-AFFA-79FB-D86EFF39B8A1}"/>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CDS Perspective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Tree>
    <p:extLst>
      <p:ext uri="{BB962C8B-B14F-4D97-AF65-F5344CB8AC3E}">
        <p14:creationId xmlns:p14="http://schemas.microsoft.com/office/powerpoint/2010/main" val="332134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EE226B-2C54-F952-21BF-C525D23FEEEC}"/>
              </a:ext>
            </a:extLst>
          </p:cNvPr>
          <p:cNvSpPr/>
          <p:nvPr/>
        </p:nvSpPr>
        <p:spPr>
          <a:xfrm>
            <a:off x="499937" y="457200"/>
            <a:ext cx="11188950" cy="3187824"/>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809358C-2ABD-6387-46E4-2A850FDF4B72}"/>
              </a:ext>
            </a:extLst>
          </p:cNvPr>
          <p:cNvSpPr>
            <a:spLocks noGrp="1"/>
          </p:cNvSpPr>
          <p:nvPr>
            <p:ph type="title"/>
          </p:nvPr>
        </p:nvSpPr>
        <p:spPr/>
        <p:txBody>
          <a:bodyPr/>
          <a:lstStyle/>
          <a:p>
            <a:r>
              <a:rPr lang="en-US" dirty="0"/>
              <a:t>Who is this course for?</a:t>
            </a:r>
          </a:p>
        </p:txBody>
      </p:sp>
      <p:pic>
        <p:nvPicPr>
          <p:cNvPr id="25" name="Picture Placeholder 24" descr="A person sitting at a desk with a computer&#10;&#10;Description automatically generated with medium confidence">
            <a:extLst>
              <a:ext uri="{FF2B5EF4-FFF2-40B4-BE49-F238E27FC236}">
                <a16:creationId xmlns:a16="http://schemas.microsoft.com/office/drawing/2014/main" id="{1F183882-4EFE-ADB1-9886-317C8CE40411}"/>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a:xfrm>
            <a:off x="1280924" y="2782859"/>
            <a:ext cx="1691148" cy="1691148"/>
          </a:xfrm>
        </p:spPr>
      </p:pic>
      <p:pic>
        <p:nvPicPr>
          <p:cNvPr id="27" name="Picture Placeholder 26" descr="A person with curly hair and glasses smiling&#10;&#10;Description automatically generated with low confidence">
            <a:extLst>
              <a:ext uri="{FF2B5EF4-FFF2-40B4-BE49-F238E27FC236}">
                <a16:creationId xmlns:a16="http://schemas.microsoft.com/office/drawing/2014/main" id="{8277A16D-6354-E30C-E314-BAF0655E353C}"/>
              </a:ext>
            </a:extLst>
          </p:cNvPr>
          <p:cNvPicPr>
            <a:picLocks noGrp="1" noChangeAspect="1"/>
          </p:cNvPicPr>
          <p:nvPr>
            <p:ph type="pic" sz="quarter" idx="12"/>
          </p:nvPr>
        </p:nvPicPr>
        <p:blipFill rotWithShape="1">
          <a:blip r:embed="rId4" cstate="screen">
            <a:extLst>
              <a:ext uri="{28A0092B-C50C-407E-A947-70E740481C1C}">
                <a14:useLocalDpi xmlns:a14="http://schemas.microsoft.com/office/drawing/2010/main"/>
              </a:ext>
            </a:extLst>
          </a:blip>
          <a:srcRect/>
          <a:stretch/>
        </p:blipFill>
        <p:spPr>
          <a:xfrm>
            <a:off x="4089236" y="2782859"/>
            <a:ext cx="1691148" cy="1691148"/>
          </a:xfrm>
        </p:spPr>
      </p:pic>
      <p:pic>
        <p:nvPicPr>
          <p:cNvPr id="33" name="Picture Placeholder 32" descr="A person in a yellow jacket&#10;&#10;Description automatically generated with medium confidence">
            <a:extLst>
              <a:ext uri="{FF2B5EF4-FFF2-40B4-BE49-F238E27FC236}">
                <a16:creationId xmlns:a16="http://schemas.microsoft.com/office/drawing/2014/main" id="{27DAEFDA-9114-A014-AB2A-59E9D7341C38}"/>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p:pic>
      <p:pic>
        <p:nvPicPr>
          <p:cNvPr id="35" name="Picture Placeholder 34" descr="A person posing for a picture&#10;&#10;Description automatically generated with medium confidence">
            <a:extLst>
              <a:ext uri="{FF2B5EF4-FFF2-40B4-BE49-F238E27FC236}">
                <a16:creationId xmlns:a16="http://schemas.microsoft.com/office/drawing/2014/main" id="{733BC8D9-02B4-92D9-45A0-87C00F24D742}"/>
              </a:ext>
            </a:extLst>
          </p:cNvPr>
          <p:cNvPicPr>
            <a:picLocks noGrp="1" noChangeAspect="1"/>
          </p:cNvPicPr>
          <p:nvPr>
            <p:ph type="pic" sz="quarter" idx="14"/>
          </p:nvPr>
        </p:nvPicPr>
        <p:blipFill rotWithShape="1">
          <a:blip r:embed="rId6" cstate="screen">
            <a:extLst>
              <a:ext uri="{28A0092B-C50C-407E-A947-70E740481C1C}">
                <a14:useLocalDpi xmlns:a14="http://schemas.microsoft.com/office/drawing/2010/main"/>
              </a:ext>
            </a:extLst>
          </a:blip>
          <a:srcRect/>
          <a:stretch/>
        </p:blipFill>
        <p:spPr>
          <a:xfrm>
            <a:off x="9222068" y="2782859"/>
            <a:ext cx="1691148" cy="1691148"/>
          </a:xfrm>
        </p:spPr>
      </p:pic>
      <p:sp>
        <p:nvSpPr>
          <p:cNvPr id="11" name="TextBox 10">
            <a:extLst>
              <a:ext uri="{FF2B5EF4-FFF2-40B4-BE49-F238E27FC236}">
                <a16:creationId xmlns:a16="http://schemas.microsoft.com/office/drawing/2014/main" id="{443A303E-32CE-869E-86DC-E60208EED591}"/>
              </a:ext>
            </a:extLst>
          </p:cNvPr>
          <p:cNvSpPr txBox="1"/>
          <p:nvPr/>
        </p:nvSpPr>
        <p:spPr>
          <a:xfrm>
            <a:off x="3191128" y="1762030"/>
            <a:ext cx="5806568" cy="603218"/>
          </a:xfrm>
          <a:prstGeom prst="rect">
            <a:avLst/>
          </a:prstGeom>
          <a:noFill/>
        </p:spPr>
        <p:txBody>
          <a:bodyPr wrap="square" lIns="0" tIns="0" rIns="0" bIns="0" rtlCol="0" anchor="t">
            <a:noAutofit/>
          </a:bodyPr>
          <a:lstStyle/>
          <a:p>
            <a:pPr algn="ctr">
              <a:lnSpc>
                <a:spcPct val="110000"/>
              </a:lnSpc>
            </a:pPr>
            <a:endParaRPr lang="en-US" sz="1600" kern="0" dirty="0">
              <a:solidFill>
                <a:schemeClr val="tx1">
                  <a:lumMod val="85000"/>
                  <a:lumOff val="15000"/>
                </a:schemeClr>
              </a:solidFill>
              <a:cs typeface="Arial" pitchFamily="34" charset="0"/>
            </a:endParaRPr>
          </a:p>
        </p:txBody>
      </p:sp>
      <p:sp>
        <p:nvSpPr>
          <p:cNvPr id="12" name="TextBox 11">
            <a:extLst>
              <a:ext uri="{FF2B5EF4-FFF2-40B4-BE49-F238E27FC236}">
                <a16:creationId xmlns:a16="http://schemas.microsoft.com/office/drawing/2014/main" id="{77ABC7B5-6115-DB23-F367-0A7A06897985}"/>
              </a:ext>
            </a:extLst>
          </p:cNvPr>
          <p:cNvSpPr txBox="1"/>
          <p:nvPr/>
        </p:nvSpPr>
        <p:spPr>
          <a:xfrm>
            <a:off x="1011006" y="4941168"/>
            <a:ext cx="2196784" cy="369332"/>
          </a:xfrm>
          <a:prstGeom prst="rect">
            <a:avLst/>
          </a:prstGeom>
          <a:noFill/>
        </p:spPr>
        <p:txBody>
          <a:bodyPr wrap="square" lIns="0" tIns="0" rIns="0" bIns="0" rtlCol="0" anchor="b">
            <a:spAutoFit/>
          </a:bodyPr>
          <a:lstStyle/>
          <a:p>
            <a:pPr algn="ctr"/>
            <a:r>
              <a:rPr lang="en-IN" b="1" dirty="0">
                <a:solidFill>
                  <a:schemeClr val="tx1">
                    <a:lumMod val="85000"/>
                    <a:lumOff val="15000"/>
                  </a:schemeClr>
                </a:solidFill>
              </a:rPr>
              <a:t>Maria</a:t>
            </a:r>
          </a:p>
        </p:txBody>
      </p:sp>
      <p:sp>
        <p:nvSpPr>
          <p:cNvPr id="14" name="TextBox 13">
            <a:extLst>
              <a:ext uri="{FF2B5EF4-FFF2-40B4-BE49-F238E27FC236}">
                <a16:creationId xmlns:a16="http://schemas.microsoft.com/office/drawing/2014/main" id="{1F5C83F9-4552-43F4-264F-15F0249143B9}"/>
              </a:ext>
            </a:extLst>
          </p:cNvPr>
          <p:cNvSpPr txBox="1"/>
          <p:nvPr/>
        </p:nvSpPr>
        <p:spPr>
          <a:xfrm>
            <a:off x="1011006" y="5420884"/>
            <a:ext cx="2196784" cy="333740"/>
          </a:xfrm>
          <a:prstGeom prst="rect">
            <a:avLst/>
          </a:prstGeom>
          <a:noFill/>
        </p:spPr>
        <p:txBody>
          <a:bodyPr wrap="square" lIns="0" tIns="0" rIns="0" bIns="0" rtlCol="0" anchor="t">
            <a:noAutofit/>
          </a:bodyPr>
          <a:lstStyle/>
          <a:p>
            <a:pPr algn="ctr">
              <a:lnSpc>
                <a:spcPct val="110000"/>
              </a:lnSpc>
            </a:pPr>
            <a:r>
              <a:rPr lang="en-US" sz="1600" kern="0" dirty="0">
                <a:solidFill>
                  <a:schemeClr val="tx1">
                    <a:lumMod val="95000"/>
                    <a:lumOff val="5000"/>
                  </a:schemeClr>
                </a:solidFill>
                <a:cs typeface="Arial" pitchFamily="34" charset="0"/>
              </a:rPr>
              <a:t>SAP ABAP Consultant</a:t>
            </a:r>
          </a:p>
        </p:txBody>
      </p:sp>
      <p:sp>
        <p:nvSpPr>
          <p:cNvPr id="15" name="TextBox 14">
            <a:extLst>
              <a:ext uri="{FF2B5EF4-FFF2-40B4-BE49-F238E27FC236}">
                <a16:creationId xmlns:a16="http://schemas.microsoft.com/office/drawing/2014/main" id="{497233AA-D9D7-5D35-FC4E-AE4AD300083B}"/>
              </a:ext>
            </a:extLst>
          </p:cNvPr>
          <p:cNvSpPr txBox="1"/>
          <p:nvPr/>
        </p:nvSpPr>
        <p:spPr>
          <a:xfrm>
            <a:off x="3839550" y="4941168"/>
            <a:ext cx="2196784" cy="369332"/>
          </a:xfrm>
          <a:prstGeom prst="rect">
            <a:avLst/>
          </a:prstGeom>
          <a:noFill/>
        </p:spPr>
        <p:txBody>
          <a:bodyPr wrap="square" lIns="0" tIns="0" rIns="0" bIns="0" rtlCol="0" anchor="b">
            <a:spAutoFit/>
          </a:bodyPr>
          <a:lstStyle/>
          <a:p>
            <a:pPr algn="ctr"/>
            <a:r>
              <a:rPr lang="en-IN" b="1" dirty="0">
                <a:solidFill>
                  <a:schemeClr val="tx1">
                    <a:lumMod val="85000"/>
                    <a:lumOff val="15000"/>
                  </a:schemeClr>
                </a:solidFill>
              </a:rPr>
              <a:t>Raphel</a:t>
            </a:r>
          </a:p>
        </p:txBody>
      </p:sp>
      <p:sp>
        <p:nvSpPr>
          <p:cNvPr id="16" name="TextBox 15">
            <a:extLst>
              <a:ext uri="{FF2B5EF4-FFF2-40B4-BE49-F238E27FC236}">
                <a16:creationId xmlns:a16="http://schemas.microsoft.com/office/drawing/2014/main" id="{DBCBB5F5-B9D1-78E8-DDC0-465BE1F20629}"/>
              </a:ext>
            </a:extLst>
          </p:cNvPr>
          <p:cNvSpPr txBox="1"/>
          <p:nvPr/>
        </p:nvSpPr>
        <p:spPr>
          <a:xfrm>
            <a:off x="3839550" y="5420884"/>
            <a:ext cx="2196784" cy="333740"/>
          </a:xfrm>
          <a:prstGeom prst="rect">
            <a:avLst/>
          </a:prstGeom>
          <a:noFill/>
        </p:spPr>
        <p:txBody>
          <a:bodyPr wrap="square" lIns="0" tIns="0" rIns="0" bIns="0" rtlCol="0" anchor="t">
            <a:noAutofit/>
          </a:bodyPr>
          <a:lstStyle/>
          <a:p>
            <a:pPr algn="ctr">
              <a:lnSpc>
                <a:spcPct val="110000"/>
              </a:lnSpc>
            </a:pPr>
            <a:r>
              <a:rPr lang="en-US" sz="1600" kern="0" dirty="0">
                <a:solidFill>
                  <a:schemeClr val="tx1">
                    <a:lumMod val="95000"/>
                    <a:lumOff val="5000"/>
                  </a:schemeClr>
                </a:solidFill>
                <a:cs typeface="Arial" pitchFamily="34" charset="0"/>
              </a:rPr>
              <a:t>SAP Solution Architect</a:t>
            </a:r>
          </a:p>
        </p:txBody>
      </p:sp>
      <p:sp>
        <p:nvSpPr>
          <p:cNvPr id="17" name="TextBox 16">
            <a:extLst>
              <a:ext uri="{FF2B5EF4-FFF2-40B4-BE49-F238E27FC236}">
                <a16:creationId xmlns:a16="http://schemas.microsoft.com/office/drawing/2014/main" id="{C4A55E8B-FFB5-154A-30F3-AD61FD09640A}"/>
              </a:ext>
            </a:extLst>
          </p:cNvPr>
          <p:cNvSpPr txBox="1"/>
          <p:nvPr/>
        </p:nvSpPr>
        <p:spPr>
          <a:xfrm>
            <a:off x="6412062" y="4941168"/>
            <a:ext cx="2196784" cy="369332"/>
          </a:xfrm>
          <a:prstGeom prst="rect">
            <a:avLst/>
          </a:prstGeom>
          <a:noFill/>
        </p:spPr>
        <p:txBody>
          <a:bodyPr wrap="square" lIns="0" tIns="0" rIns="0" bIns="0" rtlCol="0" anchor="b">
            <a:spAutoFit/>
          </a:bodyPr>
          <a:lstStyle/>
          <a:p>
            <a:pPr algn="ctr"/>
            <a:r>
              <a:rPr lang="en-IN" b="1" dirty="0">
                <a:solidFill>
                  <a:schemeClr val="tx1">
                    <a:lumMod val="85000"/>
                    <a:lumOff val="15000"/>
                  </a:schemeClr>
                </a:solidFill>
              </a:rPr>
              <a:t>Rohan</a:t>
            </a:r>
          </a:p>
        </p:txBody>
      </p:sp>
      <p:sp>
        <p:nvSpPr>
          <p:cNvPr id="19" name="TextBox 18">
            <a:extLst>
              <a:ext uri="{FF2B5EF4-FFF2-40B4-BE49-F238E27FC236}">
                <a16:creationId xmlns:a16="http://schemas.microsoft.com/office/drawing/2014/main" id="{59642262-323F-9C6A-599A-51074438B714}"/>
              </a:ext>
            </a:extLst>
          </p:cNvPr>
          <p:cNvSpPr txBox="1"/>
          <p:nvPr/>
        </p:nvSpPr>
        <p:spPr>
          <a:xfrm>
            <a:off x="6412062" y="5420884"/>
            <a:ext cx="2346646" cy="333740"/>
          </a:xfrm>
          <a:prstGeom prst="rect">
            <a:avLst/>
          </a:prstGeom>
          <a:noFill/>
        </p:spPr>
        <p:txBody>
          <a:bodyPr wrap="square" lIns="0" tIns="0" rIns="0" bIns="0" rtlCol="0" anchor="t">
            <a:noAutofit/>
          </a:bodyPr>
          <a:lstStyle/>
          <a:p>
            <a:pPr algn="ctr">
              <a:lnSpc>
                <a:spcPct val="110000"/>
              </a:lnSpc>
            </a:pPr>
            <a:r>
              <a:rPr lang="en-US" sz="1600" kern="0" dirty="0">
                <a:solidFill>
                  <a:schemeClr val="tx1">
                    <a:lumMod val="95000"/>
                    <a:lumOff val="5000"/>
                  </a:schemeClr>
                </a:solidFill>
                <a:cs typeface="Arial" pitchFamily="34" charset="0"/>
              </a:rPr>
              <a:t>SAP Technical Consultant</a:t>
            </a:r>
          </a:p>
        </p:txBody>
      </p:sp>
      <p:sp>
        <p:nvSpPr>
          <p:cNvPr id="21" name="TextBox 20">
            <a:extLst>
              <a:ext uri="{FF2B5EF4-FFF2-40B4-BE49-F238E27FC236}">
                <a16:creationId xmlns:a16="http://schemas.microsoft.com/office/drawing/2014/main" id="{C5912737-257F-A51A-072C-457D3D97BB7D}"/>
              </a:ext>
            </a:extLst>
          </p:cNvPr>
          <p:cNvSpPr txBox="1"/>
          <p:nvPr/>
        </p:nvSpPr>
        <p:spPr>
          <a:xfrm>
            <a:off x="8973616" y="4941168"/>
            <a:ext cx="2196784" cy="369332"/>
          </a:xfrm>
          <a:prstGeom prst="rect">
            <a:avLst/>
          </a:prstGeom>
          <a:noFill/>
        </p:spPr>
        <p:txBody>
          <a:bodyPr wrap="square" lIns="0" tIns="0" rIns="0" bIns="0" rtlCol="0" anchor="b">
            <a:spAutoFit/>
          </a:bodyPr>
          <a:lstStyle/>
          <a:p>
            <a:pPr algn="ctr"/>
            <a:r>
              <a:rPr lang="en-IN" b="1" dirty="0">
                <a:solidFill>
                  <a:schemeClr val="tx1">
                    <a:lumMod val="85000"/>
                    <a:lumOff val="15000"/>
                  </a:schemeClr>
                </a:solidFill>
              </a:rPr>
              <a:t>Sofia</a:t>
            </a:r>
          </a:p>
        </p:txBody>
      </p:sp>
      <p:sp>
        <p:nvSpPr>
          <p:cNvPr id="23" name="TextBox 22">
            <a:extLst>
              <a:ext uri="{FF2B5EF4-FFF2-40B4-BE49-F238E27FC236}">
                <a16:creationId xmlns:a16="http://schemas.microsoft.com/office/drawing/2014/main" id="{4AC75C89-A1EB-AB97-D1F1-9E8E57C29E9B}"/>
              </a:ext>
            </a:extLst>
          </p:cNvPr>
          <p:cNvSpPr txBox="1"/>
          <p:nvPr/>
        </p:nvSpPr>
        <p:spPr>
          <a:xfrm>
            <a:off x="8973616" y="5420884"/>
            <a:ext cx="2521396" cy="333740"/>
          </a:xfrm>
          <a:prstGeom prst="rect">
            <a:avLst/>
          </a:prstGeom>
          <a:noFill/>
        </p:spPr>
        <p:txBody>
          <a:bodyPr wrap="square" lIns="0" tIns="0" rIns="0" bIns="0" rtlCol="0" anchor="t">
            <a:noAutofit/>
          </a:bodyPr>
          <a:lstStyle/>
          <a:p>
            <a:pPr algn="ctr">
              <a:lnSpc>
                <a:spcPct val="110000"/>
              </a:lnSpc>
            </a:pPr>
            <a:r>
              <a:rPr lang="en-US" sz="1600" kern="0" dirty="0">
                <a:solidFill>
                  <a:schemeClr val="tx1">
                    <a:lumMod val="95000"/>
                    <a:lumOff val="5000"/>
                  </a:schemeClr>
                </a:solidFill>
                <a:cs typeface="Arial" pitchFamily="34" charset="0"/>
              </a:rPr>
              <a:t>Project Manager</a:t>
            </a:r>
          </a:p>
        </p:txBody>
      </p:sp>
    </p:spTree>
    <p:extLst>
      <p:ext uri="{BB962C8B-B14F-4D97-AF65-F5344CB8AC3E}">
        <p14:creationId xmlns:p14="http://schemas.microsoft.com/office/powerpoint/2010/main" val="520986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VDM – Virtual data modeling</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692696"/>
            <a:ext cx="11619905" cy="156966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Is a gold standard and best practice to build CDS views in S/4HANA projects. This standard is adopted already by SAP so by learning this you will also be able to understand standard CDS view structures.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When we join a project, we would not need any KT from anyone if project follow VDM</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In absence of a colleague, we will be able to manage the development and understand purpose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When SAP deliver standard CDS views, they do not share mobile no. of their SAP labs developer</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It allows great modularization and the best practices for a scalable project design</a:t>
            </a:r>
            <a:endParaRPr kumimoji="0" lang="en-IN" sz="16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9" name="Rectangle 8">
            <a:extLst>
              <a:ext uri="{FF2B5EF4-FFF2-40B4-BE49-F238E27FC236}">
                <a16:creationId xmlns:a16="http://schemas.microsoft.com/office/drawing/2014/main" id="{18AA534A-DEAB-85B0-2E98-5006FB288B3C}"/>
              </a:ext>
            </a:extLst>
          </p:cNvPr>
          <p:cNvSpPr/>
          <p:nvPr/>
        </p:nvSpPr>
        <p:spPr>
          <a:xfrm>
            <a:off x="373949" y="2551718"/>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Private</a:t>
            </a:r>
          </a:p>
        </p:txBody>
      </p:sp>
      <p:sp>
        <p:nvSpPr>
          <p:cNvPr id="10" name="Rectangle 9">
            <a:extLst>
              <a:ext uri="{FF2B5EF4-FFF2-40B4-BE49-F238E27FC236}">
                <a16:creationId xmlns:a16="http://schemas.microsoft.com/office/drawing/2014/main" id="{3006D462-B7DF-48F8-2189-72AFB2404526}"/>
              </a:ext>
            </a:extLst>
          </p:cNvPr>
          <p:cNvSpPr/>
          <p:nvPr/>
        </p:nvSpPr>
        <p:spPr>
          <a:xfrm>
            <a:off x="4710171" y="2327452"/>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Interface views</a:t>
            </a:r>
          </a:p>
        </p:txBody>
      </p:sp>
      <p:sp>
        <p:nvSpPr>
          <p:cNvPr id="11" name="Rectangle 10">
            <a:extLst>
              <a:ext uri="{FF2B5EF4-FFF2-40B4-BE49-F238E27FC236}">
                <a16:creationId xmlns:a16="http://schemas.microsoft.com/office/drawing/2014/main" id="{25967FC8-CC93-268B-8571-667B1743886D}"/>
              </a:ext>
            </a:extLst>
          </p:cNvPr>
          <p:cNvSpPr/>
          <p:nvPr/>
        </p:nvSpPr>
        <p:spPr>
          <a:xfrm>
            <a:off x="9046393" y="2574795"/>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Consumption</a:t>
            </a:r>
          </a:p>
        </p:txBody>
      </p:sp>
      <p:sp>
        <p:nvSpPr>
          <p:cNvPr id="12" name="Rectangle 11">
            <a:extLst>
              <a:ext uri="{FF2B5EF4-FFF2-40B4-BE49-F238E27FC236}">
                <a16:creationId xmlns:a16="http://schemas.microsoft.com/office/drawing/2014/main" id="{5112D85B-739B-2A09-9156-BF2974C19D90}"/>
              </a:ext>
            </a:extLst>
          </p:cNvPr>
          <p:cNvSpPr/>
          <p:nvPr/>
        </p:nvSpPr>
        <p:spPr>
          <a:xfrm>
            <a:off x="6598122" y="2982436"/>
            <a:ext cx="2016224"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Composite</a:t>
            </a:r>
          </a:p>
        </p:txBody>
      </p:sp>
      <p:sp>
        <p:nvSpPr>
          <p:cNvPr id="13" name="Rectangle 12">
            <a:extLst>
              <a:ext uri="{FF2B5EF4-FFF2-40B4-BE49-F238E27FC236}">
                <a16:creationId xmlns:a16="http://schemas.microsoft.com/office/drawing/2014/main" id="{A2DD457D-A2A0-5500-1A6C-ABED021A062B}"/>
              </a:ext>
            </a:extLst>
          </p:cNvPr>
          <p:cNvSpPr/>
          <p:nvPr/>
        </p:nvSpPr>
        <p:spPr>
          <a:xfrm>
            <a:off x="3550443" y="2998282"/>
            <a:ext cx="2016224"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Basic</a:t>
            </a:r>
          </a:p>
        </p:txBody>
      </p:sp>
      <p:cxnSp>
        <p:nvCxnSpPr>
          <p:cNvPr id="15" name="Connector: Elbow 14">
            <a:extLst>
              <a:ext uri="{FF2B5EF4-FFF2-40B4-BE49-F238E27FC236}">
                <a16:creationId xmlns:a16="http://schemas.microsoft.com/office/drawing/2014/main" id="{D022DCA7-67F1-ABF4-82E3-4025FAD34207}"/>
              </a:ext>
            </a:extLst>
          </p:cNvPr>
          <p:cNvCxnSpPr>
            <a:stCxn id="10" idx="2"/>
            <a:endCxn id="13" idx="0"/>
          </p:cNvCxnSpPr>
          <p:nvPr/>
        </p:nvCxnSpPr>
        <p:spPr>
          <a:xfrm rot="5400000">
            <a:off x="5242310" y="2090261"/>
            <a:ext cx="224266" cy="15917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99FE6-EB06-3152-6997-FD28C166AABB}"/>
              </a:ext>
            </a:extLst>
          </p:cNvPr>
          <p:cNvCxnSpPr>
            <a:stCxn id="10" idx="2"/>
            <a:endCxn id="12" idx="0"/>
          </p:cNvCxnSpPr>
          <p:nvPr/>
        </p:nvCxnSpPr>
        <p:spPr>
          <a:xfrm rot="16200000" flipH="1">
            <a:off x="6774072" y="2150274"/>
            <a:ext cx="208420" cy="14559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9374613-8F75-E9B9-E406-FF0AAB31833C}"/>
              </a:ext>
            </a:extLst>
          </p:cNvPr>
          <p:cNvCxnSpPr/>
          <p:nvPr/>
        </p:nvCxnSpPr>
        <p:spPr>
          <a:xfrm>
            <a:off x="3430116" y="2982435"/>
            <a:ext cx="0" cy="3684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02BE48-40F1-14B5-A6CE-737F8FCAF56F}"/>
              </a:ext>
            </a:extLst>
          </p:cNvPr>
          <p:cNvCxnSpPr/>
          <p:nvPr/>
        </p:nvCxnSpPr>
        <p:spPr>
          <a:xfrm>
            <a:off x="8758708" y="2982434"/>
            <a:ext cx="0" cy="3684723"/>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D629227-71DB-25F8-B402-DCCD1FC34ACA}"/>
              </a:ext>
            </a:extLst>
          </p:cNvPr>
          <p:cNvSpPr txBox="1"/>
          <p:nvPr/>
        </p:nvSpPr>
        <p:spPr>
          <a:xfrm>
            <a:off x="198101" y="2982434"/>
            <a:ext cx="3232014" cy="2308324"/>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Starts with P_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@VDM.private: true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These are the views built by SAP and reused by SAP itself.</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As a developer we can use private views to build our views but </a:t>
            </a:r>
            <a:r>
              <a:rPr kumimoji="0" lang="en-US" sz="1600" b="1" i="0" u="none" strike="noStrike" kern="1200" cap="none" spc="0" normalizeH="0" baseline="0" noProof="0" dirty="0">
                <a:ln>
                  <a:noFill/>
                </a:ln>
                <a:solidFill>
                  <a:prstClr val="black"/>
                </a:solidFill>
                <a:effectLst/>
                <a:uLnTx/>
                <a:uFillTx/>
                <a:latin typeface="Segoe UI"/>
                <a:ea typeface="+mn-ea"/>
                <a:cs typeface="+mn-cs"/>
              </a:rPr>
              <a:t>we must not?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SAP do not guarantee the stable contract</a:t>
            </a:r>
          </a:p>
        </p:txBody>
      </p:sp>
      <p:sp>
        <p:nvSpPr>
          <p:cNvPr id="66" name="TextBox 65">
            <a:extLst>
              <a:ext uri="{FF2B5EF4-FFF2-40B4-BE49-F238E27FC236}">
                <a16:creationId xmlns:a16="http://schemas.microsoft.com/office/drawing/2014/main" id="{FDAFF4D1-4174-F492-0AAE-5631D21C98D9}"/>
              </a:ext>
            </a:extLst>
          </p:cNvPr>
          <p:cNvSpPr txBox="1"/>
          <p:nvPr/>
        </p:nvSpPr>
        <p:spPr>
          <a:xfrm>
            <a:off x="3550443" y="3501008"/>
            <a:ext cx="5063899" cy="2677656"/>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Starts with I_, @VDM.viewType : #BASIC, #COMPOSITE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We can certainly use them in our projects, view on view because contract remains stable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RoR</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Basic views are always used to ready either Pure Master or Pure transaction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If we want combination of master and transaction data we can go with composite views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A composite view can act like a #CUBE view for data analytics. Usually these views are used to aggregate data with @DefaultAggregation annotation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We can build interface views on top of private(our) or other interface views</a:t>
            </a:r>
          </a:p>
        </p:txBody>
      </p:sp>
      <p:sp>
        <p:nvSpPr>
          <p:cNvPr id="67" name="TextBox 66">
            <a:extLst>
              <a:ext uri="{FF2B5EF4-FFF2-40B4-BE49-F238E27FC236}">
                <a16:creationId xmlns:a16="http://schemas.microsoft.com/office/drawing/2014/main" id="{B66B4C33-8F35-2141-FE4D-41533998AFBC}"/>
              </a:ext>
            </a:extLst>
          </p:cNvPr>
          <p:cNvSpPr txBox="1"/>
          <p:nvPr/>
        </p:nvSpPr>
        <p:spPr>
          <a:xfrm>
            <a:off x="8927464" y="3085726"/>
            <a:ext cx="3044610" cy="2893100"/>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Starts with C_, @VDM.viewType : #COMPOSITION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They are used for final consumption for our use case e.g. Fiori App, Analytics, Integration etc.</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Annotations related to final UI and tool consumption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In Data analytics we create with annotation @Analytic.query: true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Which creates a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BeX</a:t>
            </a:r>
            <a:r>
              <a:rPr kumimoji="0" lang="en-US" sz="1400" b="0" i="0" u="none" strike="noStrike" kern="1200" cap="none" spc="0" normalizeH="0" baseline="0" noProof="0" dirty="0">
                <a:ln>
                  <a:noFill/>
                </a:ln>
                <a:solidFill>
                  <a:prstClr val="black"/>
                </a:solidFill>
                <a:effectLst/>
                <a:uLnTx/>
                <a:uFillTx/>
                <a:latin typeface="Segoe UI"/>
                <a:ea typeface="+mn-ea"/>
                <a:cs typeface="+mn-cs"/>
              </a:rPr>
              <a:t> query in SAP S/4HANA.</a:t>
            </a:r>
          </a:p>
        </p:txBody>
      </p:sp>
      <p:cxnSp>
        <p:nvCxnSpPr>
          <p:cNvPr id="69" name="Straight Arrow Connector 68">
            <a:extLst>
              <a:ext uri="{FF2B5EF4-FFF2-40B4-BE49-F238E27FC236}">
                <a16:creationId xmlns:a16="http://schemas.microsoft.com/office/drawing/2014/main" id="{15531614-B3D2-432F-AB96-83D71F214D1A}"/>
              </a:ext>
            </a:extLst>
          </p:cNvPr>
          <p:cNvCxnSpPr>
            <a:stCxn id="9" idx="3"/>
            <a:endCxn id="10" idx="1"/>
          </p:cNvCxnSpPr>
          <p:nvPr/>
        </p:nvCxnSpPr>
        <p:spPr>
          <a:xfrm flipV="1">
            <a:off x="3254269" y="2550734"/>
            <a:ext cx="1455902" cy="22426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95285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97939" y="114243"/>
            <a:ext cx="11030576" cy="7224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ooper Black" panose="0208090404030B020404" pitchFamily="18" charset="0"/>
                <a:cs typeface="Times New Roman" panose="02020603050405020304" pitchFamily="18" charset="0"/>
              </a:rPr>
              <a:t>Arrangement</a:t>
            </a:r>
            <a:endParaRPr kumimoji="0" lang="en-IN" sz="3200" b="1" i="0" u="none" strike="noStrike" kern="1200" cap="none" spc="0" normalizeH="0" baseline="0" noProof="0" dirty="0">
              <a:ln>
                <a:noFill/>
              </a:ln>
              <a:solidFill>
                <a:prstClr val="black"/>
              </a:solidFill>
              <a:effectLst/>
              <a:uLnTx/>
              <a:uFillTx/>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11" name="Rectangle 10">
            <a:extLst>
              <a:ext uri="{FF2B5EF4-FFF2-40B4-BE49-F238E27FC236}">
                <a16:creationId xmlns:a16="http://schemas.microsoft.com/office/drawing/2014/main" id="{C324D572-95AC-A2C5-9DA4-D7E7BEB36746}"/>
              </a:ext>
            </a:extLst>
          </p:cNvPr>
          <p:cNvSpPr/>
          <p:nvPr/>
        </p:nvSpPr>
        <p:spPr>
          <a:xfrm>
            <a:off x="116701"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2" name="Rectangle 11">
            <a:extLst>
              <a:ext uri="{FF2B5EF4-FFF2-40B4-BE49-F238E27FC236}">
                <a16:creationId xmlns:a16="http://schemas.microsoft.com/office/drawing/2014/main" id="{F390ABC4-4483-5E61-3697-A9F9C81D433D}"/>
              </a:ext>
            </a:extLst>
          </p:cNvPr>
          <p:cNvSpPr/>
          <p:nvPr/>
        </p:nvSpPr>
        <p:spPr>
          <a:xfrm>
            <a:off x="1845950"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3" name="Rectangle 12">
            <a:extLst>
              <a:ext uri="{FF2B5EF4-FFF2-40B4-BE49-F238E27FC236}">
                <a16:creationId xmlns:a16="http://schemas.microsoft.com/office/drawing/2014/main" id="{FD44F5B0-AC96-E9BC-81CB-BF40B52A7639}"/>
              </a:ext>
            </a:extLst>
          </p:cNvPr>
          <p:cNvSpPr/>
          <p:nvPr/>
        </p:nvSpPr>
        <p:spPr>
          <a:xfrm>
            <a:off x="3587674"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4" name="Rectangle 13">
            <a:extLst>
              <a:ext uri="{FF2B5EF4-FFF2-40B4-BE49-F238E27FC236}">
                <a16:creationId xmlns:a16="http://schemas.microsoft.com/office/drawing/2014/main" id="{E7804BD7-1E3B-C638-F4DA-8D4C9379026D}"/>
              </a:ext>
            </a:extLst>
          </p:cNvPr>
          <p:cNvSpPr/>
          <p:nvPr/>
        </p:nvSpPr>
        <p:spPr>
          <a:xfrm>
            <a:off x="5316923"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5" name="Rectangle 14">
            <a:extLst>
              <a:ext uri="{FF2B5EF4-FFF2-40B4-BE49-F238E27FC236}">
                <a16:creationId xmlns:a16="http://schemas.microsoft.com/office/drawing/2014/main" id="{644DEBCF-21C9-EBC5-EA9F-12247B442F3E}"/>
              </a:ext>
            </a:extLst>
          </p:cNvPr>
          <p:cNvSpPr/>
          <p:nvPr/>
        </p:nvSpPr>
        <p:spPr>
          <a:xfrm>
            <a:off x="7047220" y="5869732"/>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6" name="Rectangle 15">
            <a:extLst>
              <a:ext uri="{FF2B5EF4-FFF2-40B4-BE49-F238E27FC236}">
                <a16:creationId xmlns:a16="http://schemas.microsoft.com/office/drawing/2014/main" id="{1BE14855-C195-E01E-7D1C-544B86C5B545}"/>
              </a:ext>
            </a:extLst>
          </p:cNvPr>
          <p:cNvSpPr/>
          <p:nvPr/>
        </p:nvSpPr>
        <p:spPr>
          <a:xfrm>
            <a:off x="8776469" y="5869732"/>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7" name="Rectangle 16">
            <a:extLst>
              <a:ext uri="{FF2B5EF4-FFF2-40B4-BE49-F238E27FC236}">
                <a16:creationId xmlns:a16="http://schemas.microsoft.com/office/drawing/2014/main" id="{810F3C5B-04C5-07F4-A133-42CBB2A3DC4F}"/>
              </a:ext>
            </a:extLst>
          </p:cNvPr>
          <p:cNvSpPr/>
          <p:nvPr/>
        </p:nvSpPr>
        <p:spPr>
          <a:xfrm>
            <a:off x="10505718" y="5861134"/>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9" name="Rectangle 18">
            <a:extLst>
              <a:ext uri="{FF2B5EF4-FFF2-40B4-BE49-F238E27FC236}">
                <a16:creationId xmlns:a16="http://schemas.microsoft.com/office/drawing/2014/main" id="{000EDD3B-96A3-DABD-28A8-41C53668288D}"/>
              </a:ext>
            </a:extLst>
          </p:cNvPr>
          <p:cNvSpPr/>
          <p:nvPr/>
        </p:nvSpPr>
        <p:spPr>
          <a:xfrm>
            <a:off x="1396041" y="4953825"/>
            <a:ext cx="2520280"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Private views</a:t>
            </a:r>
          </a:p>
        </p:txBody>
      </p:sp>
      <p:sp>
        <p:nvSpPr>
          <p:cNvPr id="20" name="Rectangle 19">
            <a:extLst>
              <a:ext uri="{FF2B5EF4-FFF2-40B4-BE49-F238E27FC236}">
                <a16:creationId xmlns:a16="http://schemas.microsoft.com/office/drawing/2014/main" id="{069105EC-579B-1D7D-EDF0-3A1134AA289A}"/>
              </a:ext>
            </a:extLst>
          </p:cNvPr>
          <p:cNvSpPr/>
          <p:nvPr/>
        </p:nvSpPr>
        <p:spPr>
          <a:xfrm>
            <a:off x="4435685" y="4953825"/>
            <a:ext cx="2520280"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Private views</a:t>
            </a:r>
          </a:p>
        </p:txBody>
      </p:sp>
      <p:sp>
        <p:nvSpPr>
          <p:cNvPr id="21" name="Rectangle 20">
            <a:extLst>
              <a:ext uri="{FF2B5EF4-FFF2-40B4-BE49-F238E27FC236}">
                <a16:creationId xmlns:a16="http://schemas.microsoft.com/office/drawing/2014/main" id="{11A8E8CA-4DFE-7600-51EA-E5630828CC86}"/>
              </a:ext>
            </a:extLst>
          </p:cNvPr>
          <p:cNvSpPr/>
          <p:nvPr/>
        </p:nvSpPr>
        <p:spPr>
          <a:xfrm>
            <a:off x="560386"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2" name="Rectangle 21">
            <a:extLst>
              <a:ext uri="{FF2B5EF4-FFF2-40B4-BE49-F238E27FC236}">
                <a16:creationId xmlns:a16="http://schemas.microsoft.com/office/drawing/2014/main" id="{43CE0811-7F15-CBF3-CA67-463827992352}"/>
              </a:ext>
            </a:extLst>
          </p:cNvPr>
          <p:cNvSpPr/>
          <p:nvPr/>
        </p:nvSpPr>
        <p:spPr>
          <a:xfrm>
            <a:off x="3894029"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3" name="Rectangle 22">
            <a:extLst>
              <a:ext uri="{FF2B5EF4-FFF2-40B4-BE49-F238E27FC236}">
                <a16:creationId xmlns:a16="http://schemas.microsoft.com/office/drawing/2014/main" id="{16A86DF2-2A25-5F8A-10C2-2CC8DE0B6976}"/>
              </a:ext>
            </a:extLst>
          </p:cNvPr>
          <p:cNvSpPr/>
          <p:nvPr/>
        </p:nvSpPr>
        <p:spPr>
          <a:xfrm>
            <a:off x="6838086"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4" name="Rectangle 23">
            <a:extLst>
              <a:ext uri="{FF2B5EF4-FFF2-40B4-BE49-F238E27FC236}">
                <a16:creationId xmlns:a16="http://schemas.microsoft.com/office/drawing/2014/main" id="{D5AC199A-36A0-68C4-658A-EE7AAD4D480C}"/>
              </a:ext>
            </a:extLst>
          </p:cNvPr>
          <p:cNvSpPr/>
          <p:nvPr/>
        </p:nvSpPr>
        <p:spPr>
          <a:xfrm>
            <a:off x="2382581" y="3225633"/>
            <a:ext cx="2519200" cy="4364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Interface composite views</a:t>
            </a:r>
          </a:p>
        </p:txBody>
      </p:sp>
      <p:sp>
        <p:nvSpPr>
          <p:cNvPr id="25" name="Rectangle 24">
            <a:extLst>
              <a:ext uri="{FF2B5EF4-FFF2-40B4-BE49-F238E27FC236}">
                <a16:creationId xmlns:a16="http://schemas.microsoft.com/office/drawing/2014/main" id="{3F5BC3D0-FE72-D9D3-E69F-2E82FC2BB34F}"/>
              </a:ext>
            </a:extLst>
          </p:cNvPr>
          <p:cNvSpPr/>
          <p:nvPr/>
        </p:nvSpPr>
        <p:spPr>
          <a:xfrm>
            <a:off x="5842127" y="3231585"/>
            <a:ext cx="2519200" cy="4364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Interface Composite views</a:t>
            </a:r>
          </a:p>
        </p:txBody>
      </p:sp>
      <p:sp>
        <p:nvSpPr>
          <p:cNvPr id="26" name="Rectangle 25">
            <a:extLst>
              <a:ext uri="{FF2B5EF4-FFF2-40B4-BE49-F238E27FC236}">
                <a16:creationId xmlns:a16="http://schemas.microsoft.com/office/drawing/2014/main" id="{48E27AE2-5F29-C63C-777A-FBEEDCCCBEE6}"/>
              </a:ext>
            </a:extLst>
          </p:cNvPr>
          <p:cNvSpPr/>
          <p:nvPr/>
        </p:nvSpPr>
        <p:spPr>
          <a:xfrm>
            <a:off x="4111830" y="2420888"/>
            <a:ext cx="2519200" cy="43640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Consumption views</a:t>
            </a:r>
          </a:p>
        </p:txBody>
      </p:sp>
      <p:cxnSp>
        <p:nvCxnSpPr>
          <p:cNvPr id="28" name="Connector: Elbow 27">
            <a:extLst>
              <a:ext uri="{FF2B5EF4-FFF2-40B4-BE49-F238E27FC236}">
                <a16:creationId xmlns:a16="http://schemas.microsoft.com/office/drawing/2014/main" id="{48EFEB1C-594A-5A14-CB92-D43D7334A043}"/>
              </a:ext>
            </a:extLst>
          </p:cNvPr>
          <p:cNvCxnSpPr>
            <a:stCxn id="11" idx="0"/>
            <a:endCxn id="19" idx="2"/>
          </p:cNvCxnSpPr>
          <p:nvPr/>
        </p:nvCxnSpPr>
        <p:spPr>
          <a:xfrm rot="5400000" flipH="1" flipV="1">
            <a:off x="1524409" y="4747246"/>
            <a:ext cx="479788" cy="1783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3D1C36EE-2B69-C37A-4607-B16CA8C9C860}"/>
              </a:ext>
            </a:extLst>
          </p:cNvPr>
          <p:cNvCxnSpPr>
            <a:stCxn id="12" idx="0"/>
            <a:endCxn id="19" idx="2"/>
          </p:cNvCxnSpPr>
          <p:nvPr/>
        </p:nvCxnSpPr>
        <p:spPr>
          <a:xfrm rot="5400000" flipH="1" flipV="1">
            <a:off x="2389033" y="5611871"/>
            <a:ext cx="479788" cy="54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F53D7622-1B91-2D3D-395F-BA62DC6D87A2}"/>
              </a:ext>
            </a:extLst>
          </p:cNvPr>
          <p:cNvCxnSpPr>
            <a:stCxn id="13" idx="0"/>
            <a:endCxn id="20" idx="2"/>
          </p:cNvCxnSpPr>
          <p:nvPr/>
        </p:nvCxnSpPr>
        <p:spPr>
          <a:xfrm rot="5400000" flipH="1" flipV="1">
            <a:off x="4779717" y="4962911"/>
            <a:ext cx="479788" cy="13524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DF415B6-702B-29BE-B1DE-4B5671847BFA}"/>
              </a:ext>
            </a:extLst>
          </p:cNvPr>
          <p:cNvCxnSpPr>
            <a:stCxn id="12" idx="0"/>
            <a:endCxn id="20" idx="2"/>
          </p:cNvCxnSpPr>
          <p:nvPr/>
        </p:nvCxnSpPr>
        <p:spPr>
          <a:xfrm rot="5400000" flipH="1" flipV="1">
            <a:off x="3908855" y="4092049"/>
            <a:ext cx="479788" cy="30941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D36B6E1-4E65-E3E2-B445-4824C1C8EF05}"/>
              </a:ext>
            </a:extLst>
          </p:cNvPr>
          <p:cNvCxnSpPr>
            <a:stCxn id="14" idx="0"/>
            <a:endCxn id="20" idx="2"/>
          </p:cNvCxnSpPr>
          <p:nvPr/>
        </p:nvCxnSpPr>
        <p:spPr>
          <a:xfrm rot="16200000" flipV="1">
            <a:off x="5644342" y="5450713"/>
            <a:ext cx="479788" cy="3768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3BD39C3-19B6-B7D5-D8BF-76BBFE8A9F73}"/>
              </a:ext>
            </a:extLst>
          </p:cNvPr>
          <p:cNvCxnSpPr>
            <a:stCxn id="15" idx="0"/>
            <a:endCxn id="20" idx="2"/>
          </p:cNvCxnSpPr>
          <p:nvPr/>
        </p:nvCxnSpPr>
        <p:spPr>
          <a:xfrm rot="16200000" flipV="1">
            <a:off x="6514134" y="4580921"/>
            <a:ext cx="470502" cy="21071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8EAC3CB6-FBD0-EE54-19DD-9D62244939FC}"/>
              </a:ext>
            </a:extLst>
          </p:cNvPr>
          <p:cNvCxnSpPr>
            <a:stCxn id="16" idx="0"/>
            <a:endCxn id="23" idx="2"/>
          </p:cNvCxnSpPr>
          <p:nvPr/>
        </p:nvCxnSpPr>
        <p:spPr>
          <a:xfrm rot="16200000" flipV="1">
            <a:off x="8179145" y="4516683"/>
            <a:ext cx="1271590" cy="1434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66F503D-A4E0-F455-FC66-20E50740C5F9}"/>
              </a:ext>
            </a:extLst>
          </p:cNvPr>
          <p:cNvCxnSpPr>
            <a:stCxn id="17" idx="0"/>
            <a:endCxn id="23" idx="2"/>
          </p:cNvCxnSpPr>
          <p:nvPr/>
        </p:nvCxnSpPr>
        <p:spPr>
          <a:xfrm rot="16200000" flipV="1">
            <a:off x="9048068" y="3647760"/>
            <a:ext cx="1262992" cy="3163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A17627AA-294C-8A98-53D7-4BF8A36A5DC6}"/>
              </a:ext>
            </a:extLst>
          </p:cNvPr>
          <p:cNvCxnSpPr>
            <a:stCxn id="20" idx="0"/>
            <a:endCxn id="22" idx="2"/>
          </p:cNvCxnSpPr>
          <p:nvPr/>
        </p:nvCxnSpPr>
        <p:spPr>
          <a:xfrm rot="16200000" flipV="1">
            <a:off x="5246886" y="4504886"/>
            <a:ext cx="355683" cy="5421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E71370F-8572-373B-DBDA-268D09CC6C76}"/>
              </a:ext>
            </a:extLst>
          </p:cNvPr>
          <p:cNvCxnSpPr>
            <a:stCxn id="15" idx="0"/>
            <a:endCxn id="22" idx="2"/>
          </p:cNvCxnSpPr>
          <p:nvPr/>
        </p:nvCxnSpPr>
        <p:spPr>
          <a:xfrm rot="16200000" flipV="1">
            <a:off x="5842492" y="3909279"/>
            <a:ext cx="1271590" cy="2649315"/>
          </a:xfrm>
          <a:prstGeom prst="bentConnector3">
            <a:avLst>
              <a:gd name="adj1" fmla="val 852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92D5A9AC-5548-62B1-A1E1-6D11D2916F22}"/>
              </a:ext>
            </a:extLst>
          </p:cNvPr>
          <p:cNvCxnSpPr>
            <a:stCxn id="19" idx="0"/>
            <a:endCxn id="21" idx="2"/>
          </p:cNvCxnSpPr>
          <p:nvPr/>
        </p:nvCxnSpPr>
        <p:spPr>
          <a:xfrm rot="16200000" flipV="1">
            <a:off x="2060243" y="4357886"/>
            <a:ext cx="355683" cy="836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DCF6092-EB26-432A-7253-6BC9A94F8118}"/>
              </a:ext>
            </a:extLst>
          </p:cNvPr>
          <p:cNvCxnSpPr>
            <a:stCxn id="22" idx="1"/>
            <a:endCxn id="21" idx="3"/>
          </p:cNvCxnSpPr>
          <p:nvPr/>
        </p:nvCxnSpPr>
        <p:spPr>
          <a:xfrm flipH="1">
            <a:off x="3079586" y="4379940"/>
            <a:ext cx="814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69824C8A-1AF1-AD57-B7C3-3EC1D7628EFC}"/>
              </a:ext>
            </a:extLst>
          </p:cNvPr>
          <p:cNvCxnSpPr>
            <a:stCxn id="21" idx="0"/>
            <a:endCxn id="24" idx="2"/>
          </p:cNvCxnSpPr>
          <p:nvPr/>
        </p:nvCxnSpPr>
        <p:spPr>
          <a:xfrm rot="5400000" flipH="1" flipV="1">
            <a:off x="2481234" y="3000791"/>
            <a:ext cx="499699" cy="1822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94FBB4A2-FC36-4841-D480-47BD91043CCC}"/>
              </a:ext>
            </a:extLst>
          </p:cNvPr>
          <p:cNvCxnSpPr>
            <a:stCxn id="22" idx="0"/>
            <a:endCxn id="24" idx="2"/>
          </p:cNvCxnSpPr>
          <p:nvPr/>
        </p:nvCxnSpPr>
        <p:spPr>
          <a:xfrm rot="16200000" flipV="1">
            <a:off x="4148056" y="3156164"/>
            <a:ext cx="499699" cy="15114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FEF15F3-9CB7-9B22-C981-F167937B45B6}"/>
              </a:ext>
            </a:extLst>
          </p:cNvPr>
          <p:cNvCxnSpPr>
            <a:cxnSpLocks/>
            <a:stCxn id="22" idx="0"/>
            <a:endCxn id="25" idx="2"/>
          </p:cNvCxnSpPr>
          <p:nvPr/>
        </p:nvCxnSpPr>
        <p:spPr>
          <a:xfrm rot="5400000" flipH="1" flipV="1">
            <a:off x="5880805" y="2940815"/>
            <a:ext cx="493747" cy="19480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FDFA585-E067-6639-E81E-36A3088758C3}"/>
              </a:ext>
            </a:extLst>
          </p:cNvPr>
          <p:cNvCxnSpPr>
            <a:stCxn id="17" idx="0"/>
            <a:endCxn id="25" idx="3"/>
          </p:cNvCxnSpPr>
          <p:nvPr/>
        </p:nvCxnSpPr>
        <p:spPr>
          <a:xfrm rot="16200000" flipV="1">
            <a:off x="8605712" y="3205403"/>
            <a:ext cx="2411346" cy="29001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B39D85D9-5E25-A06A-B2FD-A8F6A0F91171}"/>
              </a:ext>
            </a:extLst>
          </p:cNvPr>
          <p:cNvCxnSpPr>
            <a:stCxn id="23" idx="0"/>
            <a:endCxn id="25" idx="2"/>
          </p:cNvCxnSpPr>
          <p:nvPr/>
        </p:nvCxnSpPr>
        <p:spPr>
          <a:xfrm rot="16200000" flipV="1">
            <a:off x="7352834" y="3416884"/>
            <a:ext cx="493747" cy="9959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35D076E0-27B5-8BF8-A619-CE0B3ED332EA}"/>
              </a:ext>
            </a:extLst>
          </p:cNvPr>
          <p:cNvCxnSpPr>
            <a:stCxn id="24" idx="0"/>
            <a:endCxn id="26" idx="2"/>
          </p:cNvCxnSpPr>
          <p:nvPr/>
        </p:nvCxnSpPr>
        <p:spPr>
          <a:xfrm rot="5400000" flipH="1" flipV="1">
            <a:off x="4322635" y="2176839"/>
            <a:ext cx="368340" cy="17292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80F7C49F-5A85-DA7D-EC40-B252E6E8CEBB}"/>
              </a:ext>
            </a:extLst>
          </p:cNvPr>
          <p:cNvCxnSpPr>
            <a:stCxn id="25" idx="0"/>
            <a:endCxn id="26" idx="2"/>
          </p:cNvCxnSpPr>
          <p:nvPr/>
        </p:nvCxnSpPr>
        <p:spPr>
          <a:xfrm rot="16200000" flipV="1">
            <a:off x="6049433" y="2179290"/>
            <a:ext cx="374292" cy="1730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80246B72-6726-6566-40C9-8DC48B22CC49}"/>
              </a:ext>
            </a:extLst>
          </p:cNvPr>
          <p:cNvSpPr txBox="1"/>
          <p:nvPr/>
        </p:nvSpPr>
        <p:spPr>
          <a:xfrm>
            <a:off x="8491542" y="3149464"/>
            <a:ext cx="1729249"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#CUBE</a:t>
            </a:r>
          </a:p>
        </p:txBody>
      </p:sp>
      <p:sp>
        <p:nvSpPr>
          <p:cNvPr id="70" name="TextBox 69">
            <a:extLst>
              <a:ext uri="{FF2B5EF4-FFF2-40B4-BE49-F238E27FC236}">
                <a16:creationId xmlns:a16="http://schemas.microsoft.com/office/drawing/2014/main" id="{94FB5EF7-8D73-E3ED-A020-E50EF15A76F9}"/>
              </a:ext>
            </a:extLst>
          </p:cNvPr>
          <p:cNvSpPr txBox="1"/>
          <p:nvPr/>
        </p:nvSpPr>
        <p:spPr>
          <a:xfrm>
            <a:off x="6811321" y="2441142"/>
            <a:ext cx="2163411"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@Analytic.query</a:t>
            </a:r>
          </a:p>
        </p:txBody>
      </p:sp>
      <p:sp>
        <p:nvSpPr>
          <p:cNvPr id="71" name="Rectangle 70">
            <a:extLst>
              <a:ext uri="{FF2B5EF4-FFF2-40B4-BE49-F238E27FC236}">
                <a16:creationId xmlns:a16="http://schemas.microsoft.com/office/drawing/2014/main" id="{F19BC5C8-5BD1-2506-4E91-33ED6E34FD66}"/>
              </a:ext>
            </a:extLst>
          </p:cNvPr>
          <p:cNvSpPr/>
          <p:nvPr/>
        </p:nvSpPr>
        <p:spPr>
          <a:xfrm>
            <a:off x="560386" y="764704"/>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Fiori App</a:t>
            </a:r>
          </a:p>
        </p:txBody>
      </p:sp>
      <p:sp>
        <p:nvSpPr>
          <p:cNvPr id="72" name="Rectangle 71">
            <a:extLst>
              <a:ext uri="{FF2B5EF4-FFF2-40B4-BE49-F238E27FC236}">
                <a16:creationId xmlns:a16="http://schemas.microsoft.com/office/drawing/2014/main" id="{1E466312-C0EE-BA9E-DC7C-993240AD7D45}"/>
              </a:ext>
            </a:extLst>
          </p:cNvPr>
          <p:cNvSpPr/>
          <p:nvPr/>
        </p:nvSpPr>
        <p:spPr>
          <a:xfrm>
            <a:off x="3624003" y="748605"/>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Analytic Tools</a:t>
            </a:r>
          </a:p>
        </p:txBody>
      </p:sp>
      <p:sp>
        <p:nvSpPr>
          <p:cNvPr id="73" name="Rectangle 72">
            <a:extLst>
              <a:ext uri="{FF2B5EF4-FFF2-40B4-BE49-F238E27FC236}">
                <a16:creationId xmlns:a16="http://schemas.microsoft.com/office/drawing/2014/main" id="{0E329182-3549-5C64-B5D3-4B30A9227A5B}"/>
              </a:ext>
            </a:extLst>
          </p:cNvPr>
          <p:cNvSpPr/>
          <p:nvPr/>
        </p:nvSpPr>
        <p:spPr>
          <a:xfrm>
            <a:off x="6543197" y="748605"/>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Third Party</a:t>
            </a:r>
          </a:p>
        </p:txBody>
      </p:sp>
      <p:sp>
        <p:nvSpPr>
          <p:cNvPr id="74" name="Rectangle 73">
            <a:extLst>
              <a:ext uri="{FF2B5EF4-FFF2-40B4-BE49-F238E27FC236}">
                <a16:creationId xmlns:a16="http://schemas.microsoft.com/office/drawing/2014/main" id="{5CBF7B41-410E-0B45-A7C5-B360362F9095}"/>
              </a:ext>
            </a:extLst>
          </p:cNvPr>
          <p:cNvSpPr/>
          <p:nvPr/>
        </p:nvSpPr>
        <p:spPr>
          <a:xfrm>
            <a:off x="9412045" y="740248"/>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API Consumer</a:t>
            </a:r>
          </a:p>
        </p:txBody>
      </p:sp>
      <p:sp>
        <p:nvSpPr>
          <p:cNvPr id="75" name="Rectangle 74">
            <a:extLst>
              <a:ext uri="{FF2B5EF4-FFF2-40B4-BE49-F238E27FC236}">
                <a16:creationId xmlns:a16="http://schemas.microsoft.com/office/drawing/2014/main" id="{3490FE02-E83B-7D95-AAA7-603069B2EF6E}"/>
              </a:ext>
            </a:extLst>
          </p:cNvPr>
          <p:cNvSpPr/>
          <p:nvPr/>
        </p:nvSpPr>
        <p:spPr>
          <a:xfrm>
            <a:off x="3760011" y="2243045"/>
            <a:ext cx="2519200" cy="43640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Consumption views</a:t>
            </a:r>
          </a:p>
        </p:txBody>
      </p:sp>
      <p:sp>
        <p:nvSpPr>
          <p:cNvPr id="76" name="Arrow: Up 75">
            <a:extLst>
              <a:ext uri="{FF2B5EF4-FFF2-40B4-BE49-F238E27FC236}">
                <a16:creationId xmlns:a16="http://schemas.microsoft.com/office/drawing/2014/main" id="{E9BE333B-9CB0-A4E3-9A75-7CAC585555D4}"/>
              </a:ext>
            </a:extLst>
          </p:cNvPr>
          <p:cNvSpPr/>
          <p:nvPr/>
        </p:nvSpPr>
        <p:spPr>
          <a:xfrm>
            <a:off x="1887239" y="1809741"/>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7" name="Arrow: Up 76">
            <a:extLst>
              <a:ext uri="{FF2B5EF4-FFF2-40B4-BE49-F238E27FC236}">
                <a16:creationId xmlns:a16="http://schemas.microsoft.com/office/drawing/2014/main" id="{A15BF93F-4FC1-E691-BA31-DD3B0B059326}"/>
              </a:ext>
            </a:extLst>
          </p:cNvPr>
          <p:cNvSpPr/>
          <p:nvPr/>
        </p:nvSpPr>
        <p:spPr>
          <a:xfrm>
            <a:off x="4692863" y="1767832"/>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8" name="Arrow: Up 77">
            <a:extLst>
              <a:ext uri="{FF2B5EF4-FFF2-40B4-BE49-F238E27FC236}">
                <a16:creationId xmlns:a16="http://schemas.microsoft.com/office/drawing/2014/main" id="{058DF31F-A566-AC97-DB6D-BE4257DA95FA}"/>
              </a:ext>
            </a:extLst>
          </p:cNvPr>
          <p:cNvSpPr/>
          <p:nvPr/>
        </p:nvSpPr>
        <p:spPr>
          <a:xfrm>
            <a:off x="7883147" y="1796675"/>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9" name="Arrow: Up 78">
            <a:extLst>
              <a:ext uri="{FF2B5EF4-FFF2-40B4-BE49-F238E27FC236}">
                <a16:creationId xmlns:a16="http://schemas.microsoft.com/office/drawing/2014/main" id="{587BF8BE-EBE7-A92B-79B3-9CE7108A2521}"/>
              </a:ext>
            </a:extLst>
          </p:cNvPr>
          <p:cNvSpPr/>
          <p:nvPr/>
        </p:nvSpPr>
        <p:spPr>
          <a:xfrm>
            <a:off x="10527691" y="1812547"/>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4238917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Use Case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175432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We are working as S/4HANA consultant in a company, the company have sales stored in the EPM data table. We would like to build a dashboard to help company projecting following requirement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Country – total gross amount, max net amount, average tax amount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Currency</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Product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Customer</a:t>
            </a: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Tree>
    <p:extLst>
      <p:ext uri="{BB962C8B-B14F-4D97-AF65-F5344CB8AC3E}">
        <p14:creationId xmlns:p14="http://schemas.microsoft.com/office/powerpoint/2010/main" val="2432384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1</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3693319"/>
          </a:xfrm>
          <a:prstGeom prst="rect">
            <a:avLst/>
          </a:prstGeom>
          <a:noFill/>
        </p:spPr>
        <p:txBody>
          <a:bodyPr wrap="square" rtlCol="0">
            <a:spAutoFit/>
          </a:bodyPr>
          <a:lstStyle/>
          <a:p>
            <a:pPr marL="342900" indent="-342900">
              <a:buFont typeface="Arial" panose="020B0604020202020204" pitchFamily="34" charset="0"/>
              <a:buChar char="•"/>
            </a:pPr>
            <a:r>
              <a:rPr lang="en-US" sz="1800" dirty="0"/>
              <a:t>What is SAP HANA</a:t>
            </a:r>
          </a:p>
          <a:p>
            <a:pPr marL="342900" indent="-342900">
              <a:buFont typeface="Arial" panose="020B0604020202020204" pitchFamily="34" charset="0"/>
              <a:buChar char="•"/>
            </a:pPr>
            <a:r>
              <a:rPr lang="en-US" sz="1800" dirty="0"/>
              <a:t>Hardware and Software Innovations</a:t>
            </a:r>
          </a:p>
          <a:p>
            <a:pPr marL="342900" indent="-342900">
              <a:buFont typeface="Arial" panose="020B0604020202020204" pitchFamily="34" charset="0"/>
              <a:buChar char="•"/>
            </a:pPr>
            <a:r>
              <a:rPr lang="en-US" sz="1800" dirty="0"/>
              <a:t>Row v/s Column Store</a:t>
            </a:r>
          </a:p>
          <a:p>
            <a:pPr marL="342900" indent="-342900">
              <a:buFont typeface="Arial" panose="020B0604020202020204" pitchFamily="34" charset="0"/>
              <a:buChar char="•"/>
            </a:pPr>
            <a:r>
              <a:rPr lang="en-US" sz="1800" dirty="0"/>
              <a:t>SAP HANA System Architecture</a:t>
            </a:r>
          </a:p>
          <a:p>
            <a:pPr marL="342900" indent="-342900">
              <a:buFont typeface="Arial" panose="020B0604020202020204" pitchFamily="34" charset="0"/>
              <a:buChar char="•"/>
            </a:pPr>
            <a:r>
              <a:rPr lang="en-US" sz="1800" dirty="0"/>
              <a:t>SAP HANA programming paradigm</a:t>
            </a:r>
          </a:p>
          <a:p>
            <a:pPr marL="342900" indent="-342900">
              <a:buFont typeface="Arial" panose="020B0604020202020204" pitchFamily="34" charset="0"/>
              <a:buChar char="•"/>
            </a:pPr>
            <a:r>
              <a:rPr lang="en-US" sz="1800" dirty="0"/>
              <a:t>Setting up Eclipse and ABAP Dev Tool (ADT)</a:t>
            </a:r>
          </a:p>
          <a:p>
            <a:r>
              <a:rPr lang="en-US" sz="1800" i="1"/>
              <a:t>--</a:t>
            </a:r>
            <a:r>
              <a:rPr lang="en-US" sz="1800" i="1" dirty="0"/>
              <a:t>Break</a:t>
            </a:r>
          </a:p>
          <a:p>
            <a:pPr marL="342900" indent="-342900">
              <a:buFont typeface="Arial" panose="020B0604020202020204" pitchFamily="34" charset="0"/>
              <a:buChar char="•"/>
            </a:pPr>
            <a:r>
              <a:rPr lang="en-US" sz="1800" dirty="0"/>
              <a:t>Introduction to CDS Views</a:t>
            </a:r>
          </a:p>
          <a:p>
            <a:pPr marL="342900" indent="-342900">
              <a:buFont typeface="Arial" panose="020B0604020202020204" pitchFamily="34" charset="0"/>
              <a:buChar char="•"/>
            </a:pPr>
            <a:r>
              <a:rPr lang="en-US" sz="1800" dirty="0"/>
              <a:t>Common Myths about CDS Views</a:t>
            </a:r>
          </a:p>
          <a:p>
            <a:pPr marL="342900" indent="-342900">
              <a:buFont typeface="Arial" panose="020B0604020202020204" pitchFamily="34" charset="0"/>
              <a:buChar char="•"/>
            </a:pPr>
            <a:r>
              <a:rPr lang="en-US" sz="1800" dirty="0"/>
              <a:t>Create your first CDS View</a:t>
            </a:r>
          </a:p>
          <a:p>
            <a:pPr marL="342900" indent="-342900">
              <a:buFont typeface="Arial" panose="020B0604020202020204" pitchFamily="34" charset="0"/>
              <a:buChar char="•"/>
            </a:pPr>
            <a:r>
              <a:rPr lang="en-US" sz="1800" dirty="0"/>
              <a:t>Consume CDS view in ABAP Program</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p:txBody>
      </p:sp>
    </p:spTree>
    <p:extLst>
      <p:ext uri="{BB962C8B-B14F-4D97-AF65-F5344CB8AC3E}">
        <p14:creationId xmlns:p14="http://schemas.microsoft.com/office/powerpoint/2010/main" val="1543327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51097" y="164940"/>
            <a:ext cx="10969943" cy="711081"/>
          </a:xfrm>
        </p:spPr>
        <p:txBody>
          <a:bodyPr>
            <a:noAutofit/>
          </a:bodyPr>
          <a:lstStyle/>
          <a:p>
            <a:r>
              <a:rPr lang="en-US" dirty="0">
                <a:latin typeface="Cooper Black" panose="0208090404030B020404" pitchFamily="18" charset="0"/>
              </a:rPr>
              <a:t>What is SAP HANA?</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9" name="TextBox 28">
            <a:extLst>
              <a:ext uri="{FF2B5EF4-FFF2-40B4-BE49-F238E27FC236}">
                <a16:creationId xmlns:a16="http://schemas.microsoft.com/office/drawing/2014/main" id="{27E5B41D-1DDF-48C9-A5AF-075F84492B68}"/>
              </a:ext>
            </a:extLst>
          </p:cNvPr>
          <p:cNvSpPr txBox="1"/>
          <p:nvPr/>
        </p:nvSpPr>
        <p:spPr>
          <a:xfrm>
            <a:off x="247878" y="982353"/>
            <a:ext cx="11696243" cy="3139321"/>
          </a:xfrm>
          <a:prstGeom prst="rect">
            <a:avLst/>
          </a:prstGeom>
          <a:noFill/>
        </p:spPr>
        <p:txBody>
          <a:bodyPr wrap="square" rtlCol="0">
            <a:spAutoFit/>
          </a:bodyPr>
          <a:lstStyle/>
          <a:p>
            <a:pPr algn="just"/>
            <a:r>
              <a:rPr lang="en-US" sz="1800" b="1" dirty="0"/>
              <a:t>SAP HANA</a:t>
            </a:r>
            <a:r>
              <a:rPr lang="en-US" sz="1800" dirty="0"/>
              <a:t> (high-performance analytic appliance) is an application that uses in-memory database technology that allows the processing of massive amounts of real-time data in a short time. The in-memory computing engine allows </a:t>
            </a:r>
            <a:r>
              <a:rPr lang="en-US" sz="1800" b="1" dirty="0"/>
              <a:t>HANA</a:t>
            </a:r>
            <a:r>
              <a:rPr lang="en-US" sz="1800" dirty="0"/>
              <a:t> to process data stored in RAM as opposed to reading it from a disk.</a:t>
            </a:r>
          </a:p>
          <a:p>
            <a:pPr algn="just"/>
            <a:endParaRPr lang="en-US" sz="1800" dirty="0"/>
          </a:p>
          <a:p>
            <a:pPr algn="just"/>
            <a:r>
              <a:rPr lang="en-US" sz="1800" dirty="0"/>
              <a:t> </a:t>
            </a:r>
            <a:r>
              <a:rPr lang="en-US" sz="1800" b="1" dirty="0"/>
              <a:t>INNOVATIONS IN HANA</a:t>
            </a:r>
          </a:p>
          <a:p>
            <a:pPr algn="just"/>
            <a:r>
              <a:rPr lang="en-US" sz="1800" dirty="0"/>
              <a:t>Several SAP HANA developers have made significant innovations in IT and in business models. Because of its in-memory approach, SAP HANA enables both hardware and software innovations which are unparalleled, replacing traditional databases in many spheres of business world! On the hardware side, SAP HANA facilitates Multi-Core Architecture (8×8 core CPU per blade), huge parallel scaling with several blades, 64 bit address space – 2 TB in current servers, data throughput as high as 100 GB/s, cost effectiveness and so on. On the software side, SAP HANA enables columnar data storage, partitioning, compression, eliminating aggregate tables, to name a few</a:t>
            </a:r>
            <a:endParaRPr lang="en-US" sz="1800" b="1" dirty="0"/>
          </a:p>
        </p:txBody>
      </p:sp>
      <p:pic>
        <p:nvPicPr>
          <p:cNvPr id="30" name="Picture 29"/>
          <p:cNvPicPr>
            <a:picLocks noChangeAspect="1"/>
          </p:cNvPicPr>
          <p:nvPr/>
        </p:nvPicPr>
        <p:blipFill>
          <a:blip r:embed="rId3"/>
          <a:stretch>
            <a:fillRect/>
          </a:stretch>
        </p:blipFill>
        <p:spPr>
          <a:xfrm>
            <a:off x="7209980" y="3883710"/>
            <a:ext cx="3998422" cy="2641634"/>
          </a:xfrm>
          <a:prstGeom prst="rect">
            <a:avLst/>
          </a:prstGeom>
        </p:spPr>
      </p:pic>
      <p:sp>
        <p:nvSpPr>
          <p:cNvPr id="31" name="Freeform: Shape 40">
            <a:extLst>
              <a:ext uri="{FF2B5EF4-FFF2-40B4-BE49-F238E27FC236}">
                <a16:creationId xmlns:a16="http://schemas.microsoft.com/office/drawing/2014/main" id="{68A6A011-5608-4209-8153-58CE8443BCA7}"/>
              </a:ext>
            </a:extLst>
          </p:cNvPr>
          <p:cNvSpPr/>
          <p:nvPr/>
        </p:nvSpPr>
        <p:spPr>
          <a:xfrm flipV="1">
            <a:off x="494801" y="5495241"/>
            <a:ext cx="5400838" cy="796098"/>
          </a:xfrm>
          <a:custGeom>
            <a:avLst/>
            <a:gdLst>
              <a:gd name="connsiteX0" fmla="*/ 7316982 w 7827301"/>
              <a:gd name="connsiteY0" fmla="*/ 0 h 1020639"/>
              <a:gd name="connsiteX1" fmla="*/ 510320 w 7827301"/>
              <a:gd name="connsiteY1" fmla="*/ 0 h 1020639"/>
              <a:gd name="connsiteX2" fmla="*/ 0 w 7827301"/>
              <a:gd name="connsiteY2" fmla="*/ 510320 h 1020639"/>
              <a:gd name="connsiteX3" fmla="*/ 510320 w 7827301"/>
              <a:gd name="connsiteY3" fmla="*/ 1020640 h 1020639"/>
              <a:gd name="connsiteX4" fmla="*/ 7316982 w 7827301"/>
              <a:gd name="connsiteY4" fmla="*/ 1020640 h 1020639"/>
              <a:gd name="connsiteX5" fmla="*/ 7827302 w 7827301"/>
              <a:gd name="connsiteY5" fmla="*/ 1020640 h 1020639"/>
              <a:gd name="connsiteX6" fmla="*/ 7827302 w 7827301"/>
              <a:gd name="connsiteY6" fmla="*/ 510320 h 1020639"/>
              <a:gd name="connsiteX7" fmla="*/ 7316982 w 7827301"/>
              <a:gd name="connsiteY7" fmla="*/ 0 h 1020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7301" h="1020639">
                <a:moveTo>
                  <a:pt x="7316982" y="0"/>
                </a:moveTo>
                <a:lnTo>
                  <a:pt x="510320" y="0"/>
                </a:lnTo>
                <a:cubicBezTo>
                  <a:pt x="228566" y="0"/>
                  <a:pt x="0" y="228566"/>
                  <a:pt x="0" y="510320"/>
                </a:cubicBezTo>
                <a:cubicBezTo>
                  <a:pt x="0" y="792074"/>
                  <a:pt x="228566" y="1020640"/>
                  <a:pt x="510320" y="1020640"/>
                </a:cubicBezTo>
                <a:lnTo>
                  <a:pt x="7316982" y="1020640"/>
                </a:lnTo>
                <a:lnTo>
                  <a:pt x="7827302" y="1020640"/>
                </a:lnTo>
                <a:lnTo>
                  <a:pt x="7827302" y="510320"/>
                </a:lnTo>
                <a:cubicBezTo>
                  <a:pt x="7827302" y="228566"/>
                  <a:pt x="7598736" y="0"/>
                  <a:pt x="7316982" y="0"/>
                </a:cubicBezTo>
                <a:close/>
              </a:path>
            </a:pathLst>
          </a:custGeom>
          <a:solidFill>
            <a:schemeClr val="accent5"/>
          </a:solidFill>
          <a:ln w="14367" cap="flat">
            <a:noFill/>
            <a:prstDash val="solid"/>
            <a:miter/>
          </a:ln>
        </p:spPr>
        <p:txBody>
          <a:bodyPr rtlCol="0" anchor="ctr"/>
          <a:lstStyle/>
          <a:p>
            <a:endParaRPr lang="aa-ET"/>
          </a:p>
        </p:txBody>
      </p:sp>
      <p:sp>
        <p:nvSpPr>
          <p:cNvPr id="32" name="Freeform: Shape 14">
            <a:extLst>
              <a:ext uri="{FF2B5EF4-FFF2-40B4-BE49-F238E27FC236}">
                <a16:creationId xmlns:a16="http://schemas.microsoft.com/office/drawing/2014/main" id="{7146D1D7-9DC1-46E4-A6DF-29D95976F80B}"/>
              </a:ext>
            </a:extLst>
          </p:cNvPr>
          <p:cNvSpPr/>
          <p:nvPr/>
        </p:nvSpPr>
        <p:spPr>
          <a:xfrm>
            <a:off x="494803" y="4143253"/>
            <a:ext cx="5448819" cy="821342"/>
          </a:xfrm>
          <a:custGeom>
            <a:avLst/>
            <a:gdLst>
              <a:gd name="connsiteX0" fmla="*/ 7316982 w 7827301"/>
              <a:gd name="connsiteY0" fmla="*/ 0 h 1020639"/>
              <a:gd name="connsiteX1" fmla="*/ 510320 w 7827301"/>
              <a:gd name="connsiteY1" fmla="*/ 0 h 1020639"/>
              <a:gd name="connsiteX2" fmla="*/ 0 w 7827301"/>
              <a:gd name="connsiteY2" fmla="*/ 510320 h 1020639"/>
              <a:gd name="connsiteX3" fmla="*/ 510320 w 7827301"/>
              <a:gd name="connsiteY3" fmla="*/ 1020640 h 1020639"/>
              <a:gd name="connsiteX4" fmla="*/ 7316982 w 7827301"/>
              <a:gd name="connsiteY4" fmla="*/ 1020640 h 1020639"/>
              <a:gd name="connsiteX5" fmla="*/ 7827302 w 7827301"/>
              <a:gd name="connsiteY5" fmla="*/ 1020640 h 1020639"/>
              <a:gd name="connsiteX6" fmla="*/ 7827302 w 7827301"/>
              <a:gd name="connsiteY6" fmla="*/ 510320 h 1020639"/>
              <a:gd name="connsiteX7" fmla="*/ 7316982 w 7827301"/>
              <a:gd name="connsiteY7" fmla="*/ 0 h 1020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7301" h="1020639">
                <a:moveTo>
                  <a:pt x="7316982" y="0"/>
                </a:moveTo>
                <a:lnTo>
                  <a:pt x="510320" y="0"/>
                </a:lnTo>
                <a:cubicBezTo>
                  <a:pt x="228566" y="0"/>
                  <a:pt x="0" y="228566"/>
                  <a:pt x="0" y="510320"/>
                </a:cubicBezTo>
                <a:cubicBezTo>
                  <a:pt x="0" y="792074"/>
                  <a:pt x="228566" y="1020640"/>
                  <a:pt x="510320" y="1020640"/>
                </a:cubicBezTo>
                <a:lnTo>
                  <a:pt x="7316982" y="1020640"/>
                </a:lnTo>
                <a:lnTo>
                  <a:pt x="7827302" y="1020640"/>
                </a:lnTo>
                <a:lnTo>
                  <a:pt x="7827302" y="510320"/>
                </a:lnTo>
                <a:cubicBezTo>
                  <a:pt x="7827302" y="228566"/>
                  <a:pt x="7598736" y="0"/>
                  <a:pt x="7316982" y="0"/>
                </a:cubicBezTo>
                <a:close/>
              </a:path>
            </a:pathLst>
          </a:custGeom>
          <a:solidFill>
            <a:schemeClr val="accent2"/>
          </a:solidFill>
          <a:ln w="14367" cap="flat">
            <a:noFill/>
            <a:prstDash val="solid"/>
            <a:miter/>
          </a:ln>
        </p:spPr>
        <p:txBody>
          <a:bodyPr rtlCol="0" anchor="ctr"/>
          <a:lstStyle/>
          <a:p>
            <a:endParaRPr lang="aa-ET"/>
          </a:p>
        </p:txBody>
      </p:sp>
      <p:sp>
        <p:nvSpPr>
          <p:cNvPr id="33" name="Freeform: Shape 16">
            <a:extLst>
              <a:ext uri="{FF2B5EF4-FFF2-40B4-BE49-F238E27FC236}">
                <a16:creationId xmlns:a16="http://schemas.microsoft.com/office/drawing/2014/main" id="{EC434CE7-FE93-4A27-8A5D-5B2B644BFB7F}"/>
              </a:ext>
            </a:extLst>
          </p:cNvPr>
          <p:cNvSpPr/>
          <p:nvPr/>
        </p:nvSpPr>
        <p:spPr>
          <a:xfrm>
            <a:off x="5705265" y="4198075"/>
            <a:ext cx="921450" cy="2066760"/>
          </a:xfrm>
          <a:custGeom>
            <a:avLst/>
            <a:gdLst>
              <a:gd name="connsiteX0" fmla="*/ 38813 w 921450"/>
              <a:gd name="connsiteY0" fmla="*/ 0 h 2232470"/>
              <a:gd name="connsiteX1" fmla="*/ 815075 w 921450"/>
              <a:gd name="connsiteY1" fmla="*/ 819387 h 2232470"/>
              <a:gd name="connsiteX2" fmla="*/ 921451 w 921450"/>
              <a:gd name="connsiteY2" fmla="*/ 1102579 h 2232470"/>
              <a:gd name="connsiteX3" fmla="*/ 842387 w 921450"/>
              <a:gd name="connsiteY3" fmla="*/ 1390083 h 2232470"/>
              <a:gd name="connsiteX4" fmla="*/ 0 w 921450"/>
              <a:gd name="connsiteY4" fmla="*/ 2232470 h 2232470"/>
              <a:gd name="connsiteX5" fmla="*/ 143752 w 921450"/>
              <a:gd name="connsiteY5" fmla="*/ 1919091 h 2232470"/>
              <a:gd name="connsiteX6" fmla="*/ 143752 w 921450"/>
              <a:gd name="connsiteY6" fmla="*/ 342130 h 2232470"/>
              <a:gd name="connsiteX7" fmla="*/ 38813 w 921450"/>
              <a:gd name="connsiteY7" fmla="*/ 0 h 223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1450" h="2232470">
                <a:moveTo>
                  <a:pt x="38813" y="0"/>
                </a:moveTo>
                <a:lnTo>
                  <a:pt x="815075" y="819387"/>
                </a:lnTo>
                <a:cubicBezTo>
                  <a:pt x="815075" y="819387"/>
                  <a:pt x="921451" y="921451"/>
                  <a:pt x="921451" y="1102579"/>
                </a:cubicBezTo>
                <a:cubicBezTo>
                  <a:pt x="921451" y="1289456"/>
                  <a:pt x="842387" y="1390083"/>
                  <a:pt x="842387" y="1390083"/>
                </a:cubicBezTo>
                <a:lnTo>
                  <a:pt x="0" y="2232470"/>
                </a:lnTo>
                <a:cubicBezTo>
                  <a:pt x="0" y="2232470"/>
                  <a:pt x="139440" y="2091593"/>
                  <a:pt x="143752" y="1919091"/>
                </a:cubicBezTo>
                <a:lnTo>
                  <a:pt x="143752" y="342130"/>
                </a:lnTo>
                <a:cubicBezTo>
                  <a:pt x="143752" y="342130"/>
                  <a:pt x="163878" y="158127"/>
                  <a:pt x="38813" y="0"/>
                </a:cubicBezTo>
                <a:close/>
              </a:path>
            </a:pathLst>
          </a:custGeom>
          <a:gradFill flip="none" rotWithShape="1">
            <a:gsLst>
              <a:gs pos="0">
                <a:schemeClr val="bg1">
                  <a:lumMod val="50000"/>
                </a:schemeClr>
              </a:gs>
              <a:gs pos="19000">
                <a:schemeClr val="bg1">
                  <a:lumMod val="85000"/>
                </a:schemeClr>
              </a:gs>
              <a:gs pos="80000">
                <a:schemeClr val="bg1">
                  <a:lumMod val="85000"/>
                </a:schemeClr>
              </a:gs>
              <a:gs pos="100000">
                <a:schemeClr val="bg1">
                  <a:lumMod val="50000"/>
                </a:schemeClr>
              </a:gs>
              <a:gs pos="50000">
                <a:schemeClr val="bg1">
                  <a:lumMod val="95000"/>
                </a:schemeClr>
              </a:gs>
            </a:gsLst>
            <a:lin ang="5400000" scaled="1"/>
            <a:tileRect/>
          </a:gradFill>
          <a:ln w="1436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aa-ET"/>
          </a:p>
        </p:txBody>
      </p:sp>
      <p:sp>
        <p:nvSpPr>
          <p:cNvPr id="34" name="Graphic 20">
            <a:extLst>
              <a:ext uri="{FF2B5EF4-FFF2-40B4-BE49-F238E27FC236}">
                <a16:creationId xmlns:a16="http://schemas.microsoft.com/office/drawing/2014/main" id="{EC2C68F3-1F7E-4DE4-8516-EA29053D2DFD}"/>
              </a:ext>
            </a:extLst>
          </p:cNvPr>
          <p:cNvSpPr/>
          <p:nvPr/>
        </p:nvSpPr>
        <p:spPr>
          <a:xfrm>
            <a:off x="4948002" y="4188220"/>
            <a:ext cx="1020640" cy="2103120"/>
          </a:xfrm>
          <a:custGeom>
            <a:avLst/>
            <a:gdLst>
              <a:gd name="connsiteX0" fmla="*/ 338138 w 676275"/>
              <a:gd name="connsiteY0" fmla="*/ 0 h 1712595"/>
              <a:gd name="connsiteX1" fmla="*/ 0 w 676275"/>
              <a:gd name="connsiteY1" fmla="*/ 0 h 1712595"/>
              <a:gd name="connsiteX2" fmla="*/ 0 w 676275"/>
              <a:gd name="connsiteY2" fmla="*/ 676275 h 1712595"/>
              <a:gd name="connsiteX3" fmla="*/ 0 w 676275"/>
              <a:gd name="connsiteY3" fmla="*/ 1036320 h 1712595"/>
              <a:gd name="connsiteX4" fmla="*/ 0 w 676275"/>
              <a:gd name="connsiteY4" fmla="*/ 1712595 h 1712595"/>
              <a:gd name="connsiteX5" fmla="*/ 338138 w 676275"/>
              <a:gd name="connsiteY5" fmla="*/ 1712595 h 1712595"/>
              <a:gd name="connsiteX6" fmla="*/ 676275 w 676275"/>
              <a:gd name="connsiteY6" fmla="*/ 1374458 h 1712595"/>
              <a:gd name="connsiteX7" fmla="*/ 676275 w 676275"/>
              <a:gd name="connsiteY7" fmla="*/ 1264920 h 1712595"/>
              <a:gd name="connsiteX8" fmla="*/ 676275 w 676275"/>
              <a:gd name="connsiteY8" fmla="*/ 1036320 h 1712595"/>
              <a:gd name="connsiteX9" fmla="*/ 676275 w 676275"/>
              <a:gd name="connsiteY9" fmla="*/ 676275 h 1712595"/>
              <a:gd name="connsiteX10" fmla="*/ 676275 w 676275"/>
              <a:gd name="connsiteY10" fmla="*/ 447675 h 1712595"/>
              <a:gd name="connsiteX11" fmla="*/ 676275 w 676275"/>
              <a:gd name="connsiteY11" fmla="*/ 338138 h 1712595"/>
              <a:gd name="connsiteX12" fmla="*/ 338138 w 676275"/>
              <a:gd name="connsiteY12" fmla="*/ 0 h 171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1712595">
                <a:moveTo>
                  <a:pt x="338138" y="0"/>
                </a:moveTo>
                <a:lnTo>
                  <a:pt x="0" y="0"/>
                </a:lnTo>
                <a:lnTo>
                  <a:pt x="0" y="676275"/>
                </a:lnTo>
                <a:lnTo>
                  <a:pt x="0" y="1036320"/>
                </a:lnTo>
                <a:lnTo>
                  <a:pt x="0" y="1712595"/>
                </a:lnTo>
                <a:lnTo>
                  <a:pt x="338138" y="1712595"/>
                </a:lnTo>
                <a:cubicBezTo>
                  <a:pt x="524828" y="1712595"/>
                  <a:pt x="676275" y="1561148"/>
                  <a:pt x="676275" y="1374458"/>
                </a:cubicBezTo>
                <a:lnTo>
                  <a:pt x="676275" y="1264920"/>
                </a:lnTo>
                <a:lnTo>
                  <a:pt x="676275" y="1036320"/>
                </a:lnTo>
                <a:lnTo>
                  <a:pt x="676275" y="676275"/>
                </a:lnTo>
                <a:lnTo>
                  <a:pt x="676275" y="447675"/>
                </a:lnTo>
                <a:lnTo>
                  <a:pt x="676275" y="338138"/>
                </a:lnTo>
                <a:cubicBezTo>
                  <a:pt x="676275" y="151448"/>
                  <a:pt x="524828" y="0"/>
                  <a:pt x="338138" y="0"/>
                </a:cubicBezTo>
                <a:close/>
              </a:path>
            </a:pathLst>
          </a:custGeom>
          <a:gradFill flip="none" rotWithShape="1">
            <a:gsLst>
              <a:gs pos="100000">
                <a:schemeClr val="tx1">
                  <a:alpha val="35000"/>
                </a:schemeClr>
              </a:gs>
              <a:gs pos="53000">
                <a:schemeClr val="bg1">
                  <a:lumMod val="75000"/>
                  <a:alpha val="0"/>
                </a:schemeClr>
              </a:gs>
            </a:gsLst>
            <a:lin ang="0" scaled="1"/>
            <a:tileRect/>
          </a:gradFill>
          <a:ln w="9525" cap="flat">
            <a:noFill/>
            <a:prstDash val="solid"/>
            <a:miter/>
          </a:ln>
        </p:spPr>
        <p:txBody>
          <a:bodyPr rtlCol="0" anchor="ctr"/>
          <a:lstStyle/>
          <a:p>
            <a:endParaRPr lang="aa-ET"/>
          </a:p>
        </p:txBody>
      </p:sp>
      <p:sp>
        <p:nvSpPr>
          <p:cNvPr id="35" name="Freeform: Shape 30">
            <a:extLst>
              <a:ext uri="{FF2B5EF4-FFF2-40B4-BE49-F238E27FC236}">
                <a16:creationId xmlns:a16="http://schemas.microsoft.com/office/drawing/2014/main" id="{56ADA979-C8D9-4943-B045-BAC9532C76E9}"/>
              </a:ext>
            </a:extLst>
          </p:cNvPr>
          <p:cNvSpPr/>
          <p:nvPr/>
        </p:nvSpPr>
        <p:spPr>
          <a:xfrm flipH="1">
            <a:off x="1727962" y="5616308"/>
            <a:ext cx="215900" cy="621004"/>
          </a:xfrm>
          <a:custGeom>
            <a:avLst/>
            <a:gdLst>
              <a:gd name="connsiteX0" fmla="*/ 0 w 0"/>
              <a:gd name="connsiteY0" fmla="*/ 0 h 838200"/>
              <a:gd name="connsiteX1" fmla="*/ 0 w 0"/>
              <a:gd name="connsiteY1" fmla="*/ 838200 h 838200"/>
            </a:gdLst>
            <a:ahLst/>
            <a:cxnLst>
              <a:cxn ang="0">
                <a:pos x="connsiteX0" y="connsiteY0"/>
              </a:cxn>
              <a:cxn ang="0">
                <a:pos x="connsiteX1" y="connsiteY1"/>
              </a:cxn>
            </a:cxnLst>
            <a:rect l="l" t="t" r="r" b="b"/>
            <a:pathLst>
              <a:path h="838200">
                <a:moveTo>
                  <a:pt x="0" y="0"/>
                </a:moveTo>
                <a:lnTo>
                  <a:pt x="0" y="838200"/>
                </a:lnTo>
              </a:path>
            </a:pathLst>
          </a:custGeom>
          <a:ln w="19050" cap="rnd">
            <a:solidFill>
              <a:schemeClr val="bg1">
                <a:lumMod val="9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aa-ET"/>
          </a:p>
        </p:txBody>
      </p:sp>
      <p:sp>
        <p:nvSpPr>
          <p:cNvPr id="36" name="TextBox 35">
            <a:extLst>
              <a:ext uri="{FF2B5EF4-FFF2-40B4-BE49-F238E27FC236}">
                <a16:creationId xmlns:a16="http://schemas.microsoft.com/office/drawing/2014/main" id="{414875D0-394E-4AF2-A3E5-0E3479FCA849}"/>
              </a:ext>
            </a:extLst>
          </p:cNvPr>
          <p:cNvSpPr txBox="1"/>
          <p:nvPr/>
        </p:nvSpPr>
        <p:spPr>
          <a:xfrm>
            <a:off x="1127220" y="5691188"/>
            <a:ext cx="770798" cy="646331"/>
          </a:xfrm>
          <a:prstGeom prst="rect">
            <a:avLst/>
          </a:prstGeom>
          <a:noFill/>
        </p:spPr>
        <p:txBody>
          <a:bodyPr wrap="square">
            <a:spAutoFit/>
          </a:bodyPr>
          <a:lstStyle/>
          <a:p>
            <a:pPr algn="ctr"/>
            <a:r>
              <a:rPr lang="en-US" sz="3600" dirty="0">
                <a:latin typeface="Segoe UI" panose="020B0502040204020203" pitchFamily="34" charset="0"/>
                <a:cs typeface="Segoe UI" panose="020B0502040204020203" pitchFamily="34" charset="0"/>
              </a:rPr>
              <a:t>02</a:t>
            </a:r>
            <a:endParaRPr lang="aa-ET" sz="3600" dirty="0"/>
          </a:p>
        </p:txBody>
      </p:sp>
      <p:sp>
        <p:nvSpPr>
          <p:cNvPr id="37" name="Freeform: Shape 38">
            <a:extLst>
              <a:ext uri="{FF2B5EF4-FFF2-40B4-BE49-F238E27FC236}">
                <a16:creationId xmlns:a16="http://schemas.microsoft.com/office/drawing/2014/main" id="{96FB8FF6-6704-4635-922A-843D32F201B2}"/>
              </a:ext>
            </a:extLst>
          </p:cNvPr>
          <p:cNvSpPr/>
          <p:nvPr/>
        </p:nvSpPr>
        <p:spPr>
          <a:xfrm flipH="1">
            <a:off x="1727962" y="4293096"/>
            <a:ext cx="215900" cy="621004"/>
          </a:xfrm>
          <a:custGeom>
            <a:avLst/>
            <a:gdLst>
              <a:gd name="connsiteX0" fmla="*/ 0 w 0"/>
              <a:gd name="connsiteY0" fmla="*/ 0 h 838200"/>
              <a:gd name="connsiteX1" fmla="*/ 0 w 0"/>
              <a:gd name="connsiteY1" fmla="*/ 838200 h 838200"/>
            </a:gdLst>
            <a:ahLst/>
            <a:cxnLst>
              <a:cxn ang="0">
                <a:pos x="connsiteX0" y="connsiteY0"/>
              </a:cxn>
              <a:cxn ang="0">
                <a:pos x="connsiteX1" y="connsiteY1"/>
              </a:cxn>
            </a:cxnLst>
            <a:rect l="l" t="t" r="r" b="b"/>
            <a:pathLst>
              <a:path h="838200">
                <a:moveTo>
                  <a:pt x="0" y="0"/>
                </a:moveTo>
                <a:lnTo>
                  <a:pt x="0" y="838200"/>
                </a:lnTo>
              </a:path>
            </a:pathLst>
          </a:custGeom>
          <a:ln w="19050" cap="rnd">
            <a:solidFill>
              <a:schemeClr val="bg1">
                <a:lumMod val="9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aa-ET"/>
          </a:p>
        </p:txBody>
      </p:sp>
      <p:sp>
        <p:nvSpPr>
          <p:cNvPr id="38" name="TextBox 37">
            <a:extLst>
              <a:ext uri="{FF2B5EF4-FFF2-40B4-BE49-F238E27FC236}">
                <a16:creationId xmlns:a16="http://schemas.microsoft.com/office/drawing/2014/main" id="{B7179A51-5460-4ADA-9A06-1ABE87F06D1D}"/>
              </a:ext>
            </a:extLst>
          </p:cNvPr>
          <p:cNvSpPr txBox="1"/>
          <p:nvPr/>
        </p:nvSpPr>
        <p:spPr>
          <a:xfrm>
            <a:off x="1127220" y="4331835"/>
            <a:ext cx="770798" cy="646331"/>
          </a:xfrm>
          <a:prstGeom prst="rect">
            <a:avLst/>
          </a:prstGeom>
          <a:noFill/>
        </p:spPr>
        <p:txBody>
          <a:bodyPr wrap="square">
            <a:spAutoFit/>
          </a:bodyPr>
          <a:lstStyle/>
          <a:p>
            <a:pPr algn="ctr"/>
            <a:r>
              <a:rPr lang="en-US" sz="3600" dirty="0">
                <a:latin typeface="Segoe UI" panose="020B0502040204020203" pitchFamily="34" charset="0"/>
                <a:cs typeface="Segoe UI" panose="020B0502040204020203" pitchFamily="34" charset="0"/>
              </a:rPr>
              <a:t>01</a:t>
            </a:r>
            <a:endParaRPr lang="aa-ET" sz="3600" dirty="0"/>
          </a:p>
        </p:txBody>
      </p:sp>
      <p:sp>
        <p:nvSpPr>
          <p:cNvPr id="42" name="TextBox 41">
            <a:extLst>
              <a:ext uri="{FF2B5EF4-FFF2-40B4-BE49-F238E27FC236}">
                <a16:creationId xmlns:a16="http://schemas.microsoft.com/office/drawing/2014/main" id="{0170E0F5-2AC9-46A0-8FB7-F6F2FAE52514}"/>
              </a:ext>
            </a:extLst>
          </p:cNvPr>
          <p:cNvSpPr txBox="1"/>
          <p:nvPr/>
        </p:nvSpPr>
        <p:spPr>
          <a:xfrm>
            <a:off x="2185457" y="5659428"/>
            <a:ext cx="4953472" cy="684452"/>
          </a:xfrm>
          <a:prstGeom prst="rect">
            <a:avLst/>
          </a:prstGeom>
          <a:noFill/>
        </p:spPr>
        <p:txBody>
          <a:bodyPr wrap="square" rtlCol="0" anchor="ctr">
            <a:noAutofit/>
          </a:bodyPr>
          <a:lstStyle/>
          <a:p>
            <a:r>
              <a:rPr lang="es-US" dirty="0">
                <a:latin typeface="Segoe UI" panose="020B0502040204020203" pitchFamily="34" charset="0"/>
                <a:cs typeface="Segoe UI" panose="020B0502040204020203" pitchFamily="34" charset="0"/>
              </a:rPr>
              <a:t>Hardware Innovation </a:t>
            </a:r>
            <a:endParaRPr lang="en-US" dirty="0">
              <a:latin typeface="Segoe UI" panose="020B0502040204020203" pitchFamily="34" charset="0"/>
              <a:cs typeface="Segoe UI" panose="020B0502040204020203" pitchFamily="34" charset="0"/>
            </a:endParaRPr>
          </a:p>
        </p:txBody>
      </p:sp>
      <p:sp>
        <p:nvSpPr>
          <p:cNvPr id="43" name="TextBox 42">
            <a:extLst>
              <a:ext uri="{FF2B5EF4-FFF2-40B4-BE49-F238E27FC236}">
                <a16:creationId xmlns:a16="http://schemas.microsoft.com/office/drawing/2014/main" id="{85D86FD3-2AA8-4AC3-8DC8-6F086208D51C}"/>
              </a:ext>
            </a:extLst>
          </p:cNvPr>
          <p:cNvSpPr txBox="1"/>
          <p:nvPr/>
        </p:nvSpPr>
        <p:spPr>
          <a:xfrm>
            <a:off x="2185457" y="4300075"/>
            <a:ext cx="4953472" cy="684452"/>
          </a:xfrm>
          <a:prstGeom prst="rect">
            <a:avLst/>
          </a:prstGeom>
          <a:noFill/>
        </p:spPr>
        <p:txBody>
          <a:bodyPr wrap="square" rtlCol="0" anchor="ctr">
            <a:noAutofit/>
          </a:bodyPr>
          <a:lstStyle/>
          <a:p>
            <a:r>
              <a:rPr lang="es-US" dirty="0">
                <a:latin typeface="Segoe UI" panose="020B0502040204020203" pitchFamily="34" charset="0"/>
                <a:cs typeface="Segoe UI" panose="020B0502040204020203" pitchFamily="34" charset="0"/>
              </a:rPr>
              <a:t>Software Innovation</a:t>
            </a:r>
            <a:endParaRPr lang="en-US" dirty="0">
              <a:latin typeface="Segoe UI" panose="020B0502040204020203" pitchFamily="34" charset="0"/>
              <a:cs typeface="Segoe UI" panose="020B0502040204020203" pitchFamily="34" charset="0"/>
            </a:endParaRPr>
          </a:p>
        </p:txBody>
      </p:sp>
      <p:sp>
        <p:nvSpPr>
          <p:cNvPr id="18"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www.anubhavtrainings.com</a:t>
            </a:r>
          </a:p>
        </p:txBody>
      </p:sp>
    </p:spTree>
    <p:extLst>
      <p:ext uri="{BB962C8B-B14F-4D97-AF65-F5344CB8AC3E}">
        <p14:creationId xmlns:p14="http://schemas.microsoft.com/office/powerpoint/2010/main" val="49370480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95420" y="114064"/>
            <a:ext cx="10969943" cy="711081"/>
          </a:xfrm>
        </p:spPr>
        <p:txBody>
          <a:bodyPr>
            <a:noAutofit/>
          </a:bodyPr>
          <a:lstStyle/>
          <a:p>
            <a:r>
              <a:rPr lang="en-US" dirty="0">
                <a:latin typeface="Cooper Black" panose="0208090404030B020404" pitchFamily="18" charset="0"/>
              </a:rPr>
              <a:t>Hardware &amp; Software Innovation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5" name="TextBox 4">
            <a:extLst>
              <a:ext uri="{FF2B5EF4-FFF2-40B4-BE49-F238E27FC236}">
                <a16:creationId xmlns:a16="http://schemas.microsoft.com/office/drawing/2014/main" id="{9BE80AF3-F62D-46E0-9648-E425F34F7249}"/>
              </a:ext>
            </a:extLst>
          </p:cNvPr>
          <p:cNvSpPr txBox="1"/>
          <p:nvPr/>
        </p:nvSpPr>
        <p:spPr>
          <a:xfrm>
            <a:off x="348343" y="862874"/>
            <a:ext cx="11512731" cy="5355312"/>
          </a:xfrm>
          <a:prstGeom prst="rect">
            <a:avLst/>
          </a:prstGeom>
          <a:noFill/>
        </p:spPr>
        <p:txBody>
          <a:bodyPr wrap="square" rtlCol="0">
            <a:spAutoFit/>
          </a:bodyPr>
          <a:lstStyle/>
          <a:p>
            <a:r>
              <a:rPr lang="en-US" sz="1800" b="1" dirty="0"/>
              <a:t>Hardware innovations</a:t>
            </a:r>
          </a:p>
          <a:p>
            <a:endParaRPr lang="en-US" sz="1800" b="1" dirty="0"/>
          </a:p>
          <a:p>
            <a:pPr marL="342900" indent="-342900">
              <a:buAutoNum type="arabicPeriod"/>
            </a:pPr>
            <a:r>
              <a:rPr lang="en-US" sz="1800" dirty="0"/>
              <a:t>Drastic reduction in memory price</a:t>
            </a:r>
          </a:p>
          <a:p>
            <a:pPr marL="342900" indent="-342900">
              <a:buAutoNum type="arabicPeriod"/>
            </a:pPr>
            <a:r>
              <a:rPr lang="en-US" sz="1800" dirty="0"/>
              <a:t>Ability to fabricate large memory in small chips</a:t>
            </a:r>
          </a:p>
          <a:p>
            <a:pPr marL="342900" indent="-342900">
              <a:buAutoNum type="arabicPeriod"/>
            </a:pPr>
            <a:r>
              <a:rPr lang="en-US" sz="1800" dirty="0"/>
              <a:t>Multi-core CPU</a:t>
            </a:r>
          </a:p>
          <a:p>
            <a:pPr marL="342900" indent="-342900">
              <a:buAutoNum type="arabicPeriod"/>
            </a:pPr>
            <a:r>
              <a:rPr lang="en-US" sz="1800" dirty="0"/>
              <a:t>Interruptible power supply</a:t>
            </a:r>
          </a:p>
          <a:p>
            <a:pPr marL="342900" indent="-342900">
              <a:buAutoNum type="arabicPeriod"/>
            </a:pPr>
            <a:r>
              <a:rPr lang="en-US" sz="1800" dirty="0"/>
              <a:t>64-bit OS</a:t>
            </a:r>
          </a:p>
          <a:p>
            <a:pPr marL="342900" indent="-342900">
              <a:buAutoNum type="arabicPeriod"/>
            </a:pPr>
            <a:r>
              <a:rPr lang="en-US" sz="1800" dirty="0"/>
              <a:t>Specialized hardware which even process data in upper cache of CPU</a:t>
            </a:r>
          </a:p>
          <a:p>
            <a:endParaRPr lang="en-US" sz="1800" dirty="0"/>
          </a:p>
          <a:p>
            <a:r>
              <a:rPr lang="en-US" sz="1800" dirty="0"/>
              <a:t>HANA installation only works on specialized hardware certified by SAP – HP, Lenovo, Dell</a:t>
            </a:r>
          </a:p>
          <a:p>
            <a:endParaRPr lang="en-US" sz="1800" dirty="0"/>
          </a:p>
          <a:p>
            <a:r>
              <a:rPr lang="en-US" sz="1800" b="1" dirty="0"/>
              <a:t>Software Innovations</a:t>
            </a:r>
          </a:p>
          <a:p>
            <a:endParaRPr lang="en-US" sz="1800" b="1" dirty="0"/>
          </a:p>
          <a:p>
            <a:pPr marL="342900" indent="-342900">
              <a:buAutoNum type="arabicPeriod"/>
            </a:pPr>
            <a:r>
              <a:rPr lang="en-US" sz="1800" dirty="0"/>
              <a:t>Able to compress data and store</a:t>
            </a:r>
          </a:p>
          <a:p>
            <a:pPr marL="342900" indent="-342900">
              <a:buAutoNum type="arabicPeriod"/>
            </a:pPr>
            <a:r>
              <a:rPr lang="en-US" sz="1800" dirty="0"/>
              <a:t>Row store v/s Column Store</a:t>
            </a:r>
          </a:p>
          <a:p>
            <a:pPr marL="342900" indent="-342900">
              <a:buAutoNum type="arabicPeriod"/>
            </a:pPr>
            <a:r>
              <a:rPr lang="en-US" sz="1800" dirty="0"/>
              <a:t>Able to use the OS level virtualization</a:t>
            </a:r>
          </a:p>
          <a:p>
            <a:pPr marL="342900" indent="-342900">
              <a:buAutoNum type="arabicPeriod"/>
            </a:pPr>
            <a:r>
              <a:rPr lang="en-US" sz="1800" dirty="0"/>
              <a:t>Process data parallel</a:t>
            </a:r>
          </a:p>
          <a:p>
            <a:pPr marL="342900" indent="-342900">
              <a:buAutoNum type="arabicPeriod"/>
            </a:pPr>
            <a:r>
              <a:rPr lang="en-US" sz="1800" dirty="0"/>
              <a:t>Insert-only approach</a:t>
            </a:r>
          </a:p>
          <a:p>
            <a:pPr marL="342900" indent="-342900">
              <a:buAutoNum type="arabicPeriod"/>
            </a:pPr>
            <a:r>
              <a:rPr lang="en-US" sz="1800" dirty="0"/>
              <a:t>No Aggregation</a:t>
            </a:r>
          </a:p>
        </p:txBody>
      </p:sp>
      <p:sp>
        <p:nvSpPr>
          <p:cNvPr id="7"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chemeClr val="tx1"/>
                </a:solidFill>
                <a:effectLst/>
                <a:uLnTx/>
                <a:uFillTx/>
                <a:latin typeface="Calibri" panose="020F0502020204030204"/>
              </a:rPr>
              <a:t>www.anubhavtrainings.com</a:t>
            </a:r>
          </a:p>
        </p:txBody>
      </p:sp>
    </p:spTree>
    <p:extLst>
      <p:ext uri="{BB962C8B-B14F-4D97-AF65-F5344CB8AC3E}">
        <p14:creationId xmlns:p14="http://schemas.microsoft.com/office/powerpoint/2010/main" val="200136034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22D6-23EB-7DA6-FCF3-265500094FC8}"/>
              </a:ext>
            </a:extLst>
          </p:cNvPr>
          <p:cNvSpPr>
            <a:spLocks noGrp="1"/>
          </p:cNvSpPr>
          <p:nvPr>
            <p:ph type="title"/>
          </p:nvPr>
        </p:nvSpPr>
        <p:spPr>
          <a:xfrm>
            <a:off x="189756" y="-14695"/>
            <a:ext cx="10969943" cy="711081"/>
          </a:xfrm>
        </p:spPr>
        <p:txBody>
          <a:bodyPr/>
          <a:lstStyle/>
          <a:p>
            <a:r>
              <a:rPr lang="en-IN" dirty="0"/>
              <a:t>Row Store </a:t>
            </a:r>
            <a:r>
              <a:rPr lang="en-IN" dirty="0" err="1"/>
              <a:t>v.s</a:t>
            </a:r>
            <a:r>
              <a:rPr lang="en-IN" dirty="0"/>
              <a:t> Column store</a:t>
            </a:r>
          </a:p>
        </p:txBody>
      </p:sp>
      <p:graphicFrame>
        <p:nvGraphicFramePr>
          <p:cNvPr id="5" name="Table 4">
            <a:extLst>
              <a:ext uri="{FF2B5EF4-FFF2-40B4-BE49-F238E27FC236}">
                <a16:creationId xmlns:a16="http://schemas.microsoft.com/office/drawing/2014/main" id="{5DF24CF1-DE5E-3E06-C1E9-6D0DA6F3C4B1}"/>
              </a:ext>
            </a:extLst>
          </p:cNvPr>
          <p:cNvGraphicFramePr>
            <a:graphicFrameLocks noGrp="1"/>
          </p:cNvGraphicFramePr>
          <p:nvPr>
            <p:extLst>
              <p:ext uri="{D42A27DB-BD31-4B8C-83A1-F6EECF244321}">
                <p14:modId xmlns:p14="http://schemas.microsoft.com/office/powerpoint/2010/main" val="1163007907"/>
              </p:ext>
            </p:extLst>
          </p:nvPr>
        </p:nvGraphicFramePr>
        <p:xfrm>
          <a:off x="189756" y="836712"/>
          <a:ext cx="11809310" cy="457200"/>
        </p:xfrm>
        <a:graphic>
          <a:graphicData uri="http://schemas.openxmlformats.org/drawingml/2006/table">
            <a:tbl>
              <a:tblPr firstRow="1" bandRow="1">
                <a:tableStyleId>{5C22544A-7EE6-4342-B048-85BDC9FD1C3A}</a:tableStyleId>
              </a:tblPr>
              <a:tblGrid>
                <a:gridCol w="1180931">
                  <a:extLst>
                    <a:ext uri="{9D8B030D-6E8A-4147-A177-3AD203B41FA5}">
                      <a16:colId xmlns:a16="http://schemas.microsoft.com/office/drawing/2014/main" val="4089476222"/>
                    </a:ext>
                  </a:extLst>
                </a:gridCol>
                <a:gridCol w="1180931">
                  <a:extLst>
                    <a:ext uri="{9D8B030D-6E8A-4147-A177-3AD203B41FA5}">
                      <a16:colId xmlns:a16="http://schemas.microsoft.com/office/drawing/2014/main" val="1331790959"/>
                    </a:ext>
                  </a:extLst>
                </a:gridCol>
                <a:gridCol w="1180931">
                  <a:extLst>
                    <a:ext uri="{9D8B030D-6E8A-4147-A177-3AD203B41FA5}">
                      <a16:colId xmlns:a16="http://schemas.microsoft.com/office/drawing/2014/main" val="4025609918"/>
                    </a:ext>
                  </a:extLst>
                </a:gridCol>
                <a:gridCol w="1180931">
                  <a:extLst>
                    <a:ext uri="{9D8B030D-6E8A-4147-A177-3AD203B41FA5}">
                      <a16:colId xmlns:a16="http://schemas.microsoft.com/office/drawing/2014/main" val="3452326901"/>
                    </a:ext>
                  </a:extLst>
                </a:gridCol>
                <a:gridCol w="1180931">
                  <a:extLst>
                    <a:ext uri="{9D8B030D-6E8A-4147-A177-3AD203B41FA5}">
                      <a16:colId xmlns:a16="http://schemas.microsoft.com/office/drawing/2014/main" val="3740221013"/>
                    </a:ext>
                  </a:extLst>
                </a:gridCol>
                <a:gridCol w="1180931">
                  <a:extLst>
                    <a:ext uri="{9D8B030D-6E8A-4147-A177-3AD203B41FA5}">
                      <a16:colId xmlns:a16="http://schemas.microsoft.com/office/drawing/2014/main" val="1960224761"/>
                    </a:ext>
                  </a:extLst>
                </a:gridCol>
                <a:gridCol w="1180931">
                  <a:extLst>
                    <a:ext uri="{9D8B030D-6E8A-4147-A177-3AD203B41FA5}">
                      <a16:colId xmlns:a16="http://schemas.microsoft.com/office/drawing/2014/main" val="2016147546"/>
                    </a:ext>
                  </a:extLst>
                </a:gridCol>
                <a:gridCol w="1180931">
                  <a:extLst>
                    <a:ext uri="{9D8B030D-6E8A-4147-A177-3AD203B41FA5}">
                      <a16:colId xmlns:a16="http://schemas.microsoft.com/office/drawing/2014/main" val="3418661940"/>
                    </a:ext>
                  </a:extLst>
                </a:gridCol>
                <a:gridCol w="1180931">
                  <a:extLst>
                    <a:ext uri="{9D8B030D-6E8A-4147-A177-3AD203B41FA5}">
                      <a16:colId xmlns:a16="http://schemas.microsoft.com/office/drawing/2014/main" val="2854127277"/>
                    </a:ext>
                  </a:extLst>
                </a:gridCol>
                <a:gridCol w="1180931">
                  <a:extLst>
                    <a:ext uri="{9D8B030D-6E8A-4147-A177-3AD203B41FA5}">
                      <a16:colId xmlns:a16="http://schemas.microsoft.com/office/drawing/2014/main" val="3521070956"/>
                    </a:ext>
                  </a:extLst>
                </a:gridCol>
              </a:tblGrid>
              <a:tr h="370840">
                <a:tc>
                  <a:txBody>
                    <a:bodyPr/>
                    <a:lstStyle/>
                    <a:p>
                      <a:r>
                        <a:rPr lang="en-IN" dirty="0"/>
                        <a:t>1001</a:t>
                      </a:r>
                    </a:p>
                  </a:txBody>
                  <a:tcPr/>
                </a:tc>
                <a:tc>
                  <a:txBody>
                    <a:bodyPr/>
                    <a:lstStyle/>
                    <a:p>
                      <a:r>
                        <a:rPr lang="en-IN" dirty="0"/>
                        <a:t>SHIP1</a:t>
                      </a:r>
                    </a:p>
                  </a:txBody>
                  <a:tcPr/>
                </a:tc>
                <a:tc>
                  <a:txBody>
                    <a:bodyPr/>
                    <a:lstStyle/>
                    <a:p>
                      <a:r>
                        <a:rPr lang="en-IN" dirty="0"/>
                        <a:t>MAT1</a:t>
                      </a:r>
                    </a:p>
                  </a:txBody>
                  <a:tcPr/>
                </a:tc>
                <a:tc>
                  <a:txBody>
                    <a:bodyPr/>
                    <a:lstStyle/>
                    <a:p>
                      <a:r>
                        <a:rPr lang="en-IN" dirty="0"/>
                        <a:t>500</a:t>
                      </a:r>
                    </a:p>
                  </a:txBody>
                  <a:tcPr/>
                </a:tc>
                <a:tc>
                  <a:txBody>
                    <a:bodyPr/>
                    <a:lstStyle/>
                    <a:p>
                      <a:r>
                        <a:rPr lang="en-IN" dirty="0"/>
                        <a:t>USD</a:t>
                      </a:r>
                    </a:p>
                  </a:txBody>
                  <a:tcPr/>
                </a:tc>
                <a:tc>
                  <a:txBody>
                    <a:bodyPr/>
                    <a:lstStyle/>
                    <a:p>
                      <a:r>
                        <a:rPr lang="en-IN" dirty="0"/>
                        <a:t>1002</a:t>
                      </a:r>
                    </a:p>
                  </a:txBody>
                  <a:tcPr/>
                </a:tc>
                <a:tc>
                  <a:txBody>
                    <a:bodyPr/>
                    <a:lstStyle/>
                    <a:p>
                      <a:r>
                        <a:rPr lang="en-IN" dirty="0"/>
                        <a:t>SHIP1</a:t>
                      </a:r>
                    </a:p>
                  </a:txBody>
                  <a:tcPr/>
                </a:tc>
                <a:tc>
                  <a:txBody>
                    <a:bodyPr/>
                    <a:lstStyle/>
                    <a:p>
                      <a:r>
                        <a:rPr lang="en-IN" dirty="0"/>
                        <a:t>MAT2</a:t>
                      </a:r>
                    </a:p>
                  </a:txBody>
                  <a:tcPr/>
                </a:tc>
                <a:tc>
                  <a:txBody>
                    <a:bodyPr/>
                    <a:lstStyle/>
                    <a:p>
                      <a:r>
                        <a:rPr lang="en-IN" dirty="0"/>
                        <a:t>600</a:t>
                      </a:r>
                    </a:p>
                  </a:txBody>
                  <a:tcPr/>
                </a:tc>
                <a:tc>
                  <a:txBody>
                    <a:bodyPr/>
                    <a:lstStyle/>
                    <a:p>
                      <a:r>
                        <a:rPr lang="en-IN" dirty="0"/>
                        <a:t>USD</a:t>
                      </a:r>
                    </a:p>
                  </a:txBody>
                  <a:tcPr/>
                </a:tc>
                <a:extLst>
                  <a:ext uri="{0D108BD9-81ED-4DB2-BD59-A6C34878D82A}">
                    <a16:rowId xmlns:a16="http://schemas.microsoft.com/office/drawing/2014/main" val="4258345548"/>
                  </a:ext>
                </a:extLst>
              </a:tr>
            </a:tbl>
          </a:graphicData>
        </a:graphic>
      </p:graphicFrame>
      <p:graphicFrame>
        <p:nvGraphicFramePr>
          <p:cNvPr id="6" name="Table 5">
            <a:extLst>
              <a:ext uri="{FF2B5EF4-FFF2-40B4-BE49-F238E27FC236}">
                <a16:creationId xmlns:a16="http://schemas.microsoft.com/office/drawing/2014/main" id="{D1A37443-2DAB-C2B4-BB69-F6CC4B19E7F1}"/>
              </a:ext>
            </a:extLst>
          </p:cNvPr>
          <p:cNvGraphicFramePr>
            <a:graphicFrameLocks noGrp="1"/>
          </p:cNvGraphicFramePr>
          <p:nvPr>
            <p:extLst>
              <p:ext uri="{D42A27DB-BD31-4B8C-83A1-F6EECF244321}">
                <p14:modId xmlns:p14="http://schemas.microsoft.com/office/powerpoint/2010/main" val="1688325976"/>
              </p:ext>
            </p:extLst>
          </p:nvPr>
        </p:nvGraphicFramePr>
        <p:xfrm>
          <a:off x="189215" y="1340768"/>
          <a:ext cx="11809310" cy="457200"/>
        </p:xfrm>
        <a:graphic>
          <a:graphicData uri="http://schemas.openxmlformats.org/drawingml/2006/table">
            <a:tbl>
              <a:tblPr firstRow="1" bandRow="1">
                <a:tableStyleId>{5C22544A-7EE6-4342-B048-85BDC9FD1C3A}</a:tableStyleId>
              </a:tblPr>
              <a:tblGrid>
                <a:gridCol w="1180931">
                  <a:extLst>
                    <a:ext uri="{9D8B030D-6E8A-4147-A177-3AD203B41FA5}">
                      <a16:colId xmlns:a16="http://schemas.microsoft.com/office/drawing/2014/main" val="4089476222"/>
                    </a:ext>
                  </a:extLst>
                </a:gridCol>
                <a:gridCol w="1180931">
                  <a:extLst>
                    <a:ext uri="{9D8B030D-6E8A-4147-A177-3AD203B41FA5}">
                      <a16:colId xmlns:a16="http://schemas.microsoft.com/office/drawing/2014/main" val="1331790959"/>
                    </a:ext>
                  </a:extLst>
                </a:gridCol>
                <a:gridCol w="1180931">
                  <a:extLst>
                    <a:ext uri="{9D8B030D-6E8A-4147-A177-3AD203B41FA5}">
                      <a16:colId xmlns:a16="http://schemas.microsoft.com/office/drawing/2014/main" val="4025609918"/>
                    </a:ext>
                  </a:extLst>
                </a:gridCol>
                <a:gridCol w="1180931">
                  <a:extLst>
                    <a:ext uri="{9D8B030D-6E8A-4147-A177-3AD203B41FA5}">
                      <a16:colId xmlns:a16="http://schemas.microsoft.com/office/drawing/2014/main" val="3452326901"/>
                    </a:ext>
                  </a:extLst>
                </a:gridCol>
                <a:gridCol w="1180931">
                  <a:extLst>
                    <a:ext uri="{9D8B030D-6E8A-4147-A177-3AD203B41FA5}">
                      <a16:colId xmlns:a16="http://schemas.microsoft.com/office/drawing/2014/main" val="3740221013"/>
                    </a:ext>
                  </a:extLst>
                </a:gridCol>
                <a:gridCol w="1180931">
                  <a:extLst>
                    <a:ext uri="{9D8B030D-6E8A-4147-A177-3AD203B41FA5}">
                      <a16:colId xmlns:a16="http://schemas.microsoft.com/office/drawing/2014/main" val="1960224761"/>
                    </a:ext>
                  </a:extLst>
                </a:gridCol>
                <a:gridCol w="1180931">
                  <a:extLst>
                    <a:ext uri="{9D8B030D-6E8A-4147-A177-3AD203B41FA5}">
                      <a16:colId xmlns:a16="http://schemas.microsoft.com/office/drawing/2014/main" val="2016147546"/>
                    </a:ext>
                  </a:extLst>
                </a:gridCol>
                <a:gridCol w="1180931">
                  <a:extLst>
                    <a:ext uri="{9D8B030D-6E8A-4147-A177-3AD203B41FA5}">
                      <a16:colId xmlns:a16="http://schemas.microsoft.com/office/drawing/2014/main" val="3418661940"/>
                    </a:ext>
                  </a:extLst>
                </a:gridCol>
                <a:gridCol w="1180931">
                  <a:extLst>
                    <a:ext uri="{9D8B030D-6E8A-4147-A177-3AD203B41FA5}">
                      <a16:colId xmlns:a16="http://schemas.microsoft.com/office/drawing/2014/main" val="2854127277"/>
                    </a:ext>
                  </a:extLst>
                </a:gridCol>
                <a:gridCol w="1180931">
                  <a:extLst>
                    <a:ext uri="{9D8B030D-6E8A-4147-A177-3AD203B41FA5}">
                      <a16:colId xmlns:a16="http://schemas.microsoft.com/office/drawing/2014/main" val="3521070956"/>
                    </a:ext>
                  </a:extLst>
                </a:gridCol>
              </a:tblGrid>
              <a:tr h="370840">
                <a:tc>
                  <a:txBody>
                    <a:bodyPr/>
                    <a:lstStyle/>
                    <a:p>
                      <a:r>
                        <a:rPr lang="en-IN" dirty="0"/>
                        <a:t>1003</a:t>
                      </a:r>
                    </a:p>
                  </a:txBody>
                  <a:tcPr/>
                </a:tc>
                <a:tc>
                  <a:txBody>
                    <a:bodyPr/>
                    <a:lstStyle/>
                    <a:p>
                      <a:r>
                        <a:rPr lang="en-IN" dirty="0"/>
                        <a:t>SHIP2</a:t>
                      </a:r>
                    </a:p>
                  </a:txBody>
                  <a:tcPr/>
                </a:tc>
                <a:tc>
                  <a:txBody>
                    <a:bodyPr/>
                    <a:lstStyle/>
                    <a:p>
                      <a:r>
                        <a:rPr lang="en-IN" dirty="0"/>
                        <a:t>MAT1</a:t>
                      </a:r>
                    </a:p>
                  </a:txBody>
                  <a:tcPr/>
                </a:tc>
                <a:tc>
                  <a:txBody>
                    <a:bodyPr/>
                    <a:lstStyle/>
                    <a:p>
                      <a:r>
                        <a:rPr lang="en-IN" dirty="0"/>
                        <a:t>300</a:t>
                      </a:r>
                    </a:p>
                  </a:txBody>
                  <a:tcPr/>
                </a:tc>
                <a:tc>
                  <a:txBody>
                    <a:bodyPr/>
                    <a:lstStyle/>
                    <a:p>
                      <a:r>
                        <a:rPr lang="en-IN" dirty="0"/>
                        <a:t>USD</a:t>
                      </a:r>
                    </a:p>
                  </a:txBody>
                  <a:tcPr/>
                </a:tc>
                <a:tc>
                  <a:txBody>
                    <a:bodyPr/>
                    <a:lstStyle/>
                    <a:p>
                      <a:r>
                        <a:rPr lang="en-IN" dirty="0"/>
                        <a:t>1004</a:t>
                      </a:r>
                    </a:p>
                  </a:txBody>
                  <a:tcPr/>
                </a:tc>
                <a:tc>
                  <a:txBody>
                    <a:bodyPr/>
                    <a:lstStyle/>
                    <a:p>
                      <a:r>
                        <a:rPr lang="en-IN" dirty="0"/>
                        <a:t>SHIP2</a:t>
                      </a:r>
                    </a:p>
                  </a:txBody>
                  <a:tcPr/>
                </a:tc>
                <a:tc>
                  <a:txBody>
                    <a:bodyPr/>
                    <a:lstStyle/>
                    <a:p>
                      <a:r>
                        <a:rPr lang="en-IN" dirty="0"/>
                        <a:t>MAT2</a:t>
                      </a:r>
                    </a:p>
                  </a:txBody>
                  <a:tcPr/>
                </a:tc>
                <a:tc>
                  <a:txBody>
                    <a:bodyPr/>
                    <a:lstStyle/>
                    <a:p>
                      <a:r>
                        <a:rPr lang="en-IN" dirty="0"/>
                        <a:t>800</a:t>
                      </a:r>
                    </a:p>
                  </a:txBody>
                  <a:tcPr/>
                </a:tc>
                <a:tc>
                  <a:txBody>
                    <a:bodyPr/>
                    <a:lstStyle/>
                    <a:p>
                      <a:r>
                        <a:rPr lang="en-IN" dirty="0"/>
                        <a:t>USD</a:t>
                      </a:r>
                    </a:p>
                  </a:txBody>
                  <a:tcPr/>
                </a:tc>
                <a:extLst>
                  <a:ext uri="{0D108BD9-81ED-4DB2-BD59-A6C34878D82A}">
                    <a16:rowId xmlns:a16="http://schemas.microsoft.com/office/drawing/2014/main" val="4258345548"/>
                  </a:ext>
                </a:extLst>
              </a:tr>
            </a:tbl>
          </a:graphicData>
        </a:graphic>
      </p:graphicFrame>
      <p:sp>
        <p:nvSpPr>
          <p:cNvPr id="7" name="TextBox 6">
            <a:extLst>
              <a:ext uri="{FF2B5EF4-FFF2-40B4-BE49-F238E27FC236}">
                <a16:creationId xmlns:a16="http://schemas.microsoft.com/office/drawing/2014/main" id="{6CF5CD91-CC0A-DE8D-34B8-B6F181AF73C6}"/>
              </a:ext>
            </a:extLst>
          </p:cNvPr>
          <p:cNvSpPr txBox="1"/>
          <p:nvPr/>
        </p:nvSpPr>
        <p:spPr>
          <a:xfrm>
            <a:off x="31556" y="1980685"/>
            <a:ext cx="5760640" cy="3385542"/>
          </a:xfrm>
          <a:prstGeom prst="rect">
            <a:avLst/>
          </a:prstGeom>
          <a:noFill/>
        </p:spPr>
        <p:txBody>
          <a:bodyPr wrap="square" rtlCol="0">
            <a:spAutoFit/>
          </a:bodyPr>
          <a:lstStyle/>
          <a:p>
            <a:r>
              <a:rPr lang="en-IN" sz="1400" b="1" dirty="0"/>
              <a:t>Total Sales in my sales table?</a:t>
            </a:r>
          </a:p>
          <a:p>
            <a:r>
              <a:rPr lang="en-IN" sz="1400" dirty="0"/>
              <a:t>Row Store – it scans all the cells of the table</a:t>
            </a:r>
          </a:p>
          <a:p>
            <a:r>
              <a:rPr lang="en-IN" sz="1400" dirty="0"/>
              <a:t>Column Store – it only need that single column cells</a:t>
            </a:r>
          </a:p>
          <a:p>
            <a:endParaRPr lang="en-IN" sz="1400" dirty="0"/>
          </a:p>
          <a:p>
            <a:r>
              <a:rPr lang="en-IN" sz="1400" b="1" dirty="0"/>
              <a:t>Get me all data (SELECT * FROM table)</a:t>
            </a:r>
          </a:p>
          <a:p>
            <a:r>
              <a:rPr lang="en-IN" sz="1400" dirty="0"/>
              <a:t>Row Store – all the rows are stored together</a:t>
            </a:r>
          </a:p>
          <a:p>
            <a:r>
              <a:rPr lang="en-IN" sz="1400" dirty="0"/>
              <a:t>Column store – it has to reconstruct the rows</a:t>
            </a:r>
          </a:p>
          <a:p>
            <a:endParaRPr lang="en-IN" sz="1400" dirty="0"/>
          </a:p>
          <a:p>
            <a:r>
              <a:rPr lang="en-IN" sz="1400" dirty="0"/>
              <a:t>If you use HANA DB to improve performance – avoid</a:t>
            </a:r>
          </a:p>
          <a:p>
            <a:r>
              <a:rPr lang="en-IN" sz="1400" dirty="0"/>
              <a:t>Select *</a:t>
            </a:r>
          </a:p>
          <a:p>
            <a:endParaRPr lang="en-IN" sz="1400" dirty="0"/>
          </a:p>
          <a:p>
            <a:r>
              <a:rPr lang="en-IN" sz="1200" dirty="0"/>
              <a:t>ZMYSALES – Report – where you cannot avoid SELECT *</a:t>
            </a:r>
          </a:p>
          <a:p>
            <a:endParaRPr lang="en-IN" sz="1200" dirty="0"/>
          </a:p>
          <a:p>
            <a:r>
              <a:rPr lang="en-IN" sz="1200" dirty="0"/>
              <a:t>We create indexes in row store to improve read performance. </a:t>
            </a:r>
            <a:r>
              <a:rPr lang="en-IN" sz="1200" dirty="0" err="1"/>
              <a:t>Rowno</a:t>
            </a:r>
            <a:r>
              <a:rPr lang="en-IN" sz="1200" dirty="0"/>
              <a:t>, Column. In a column store DB we don’t need indexes hence less memory is consumed.</a:t>
            </a:r>
          </a:p>
          <a:p>
            <a:endParaRPr lang="en-IN" sz="1200" dirty="0"/>
          </a:p>
        </p:txBody>
      </p:sp>
      <p:sp>
        <p:nvSpPr>
          <p:cNvPr id="11" name="Rectangle 10">
            <a:extLst>
              <a:ext uri="{FF2B5EF4-FFF2-40B4-BE49-F238E27FC236}">
                <a16:creationId xmlns:a16="http://schemas.microsoft.com/office/drawing/2014/main" id="{87FA8CDA-4BA7-C29F-CB71-2A395A55AC52}"/>
              </a:ext>
            </a:extLst>
          </p:cNvPr>
          <p:cNvSpPr/>
          <p:nvPr/>
        </p:nvSpPr>
        <p:spPr>
          <a:xfrm>
            <a:off x="5590356" y="2636912"/>
            <a:ext cx="1368152" cy="40324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1001</a:t>
            </a:r>
          </a:p>
          <a:p>
            <a:pPr algn="ctr"/>
            <a:r>
              <a:rPr lang="en-IN" dirty="0"/>
              <a:t>1002</a:t>
            </a:r>
          </a:p>
          <a:p>
            <a:pPr algn="ctr"/>
            <a:r>
              <a:rPr lang="en-IN" dirty="0"/>
              <a:t>1003</a:t>
            </a:r>
          </a:p>
          <a:p>
            <a:pPr algn="ctr"/>
            <a:r>
              <a:rPr lang="en-IN" dirty="0"/>
              <a:t>1004</a:t>
            </a:r>
          </a:p>
        </p:txBody>
      </p:sp>
      <p:sp>
        <p:nvSpPr>
          <p:cNvPr id="12" name="Rectangle 11">
            <a:extLst>
              <a:ext uri="{FF2B5EF4-FFF2-40B4-BE49-F238E27FC236}">
                <a16:creationId xmlns:a16="http://schemas.microsoft.com/office/drawing/2014/main" id="{871AE2D1-0BE7-93F0-2C51-ACBA61DD0408}"/>
              </a:ext>
            </a:extLst>
          </p:cNvPr>
          <p:cNvSpPr/>
          <p:nvPr/>
        </p:nvSpPr>
        <p:spPr>
          <a:xfrm>
            <a:off x="7030516" y="4509120"/>
            <a:ext cx="1512168" cy="2160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 SHIP1</a:t>
            </a:r>
          </a:p>
          <a:p>
            <a:pPr algn="ctr"/>
            <a:r>
              <a:rPr lang="en-IN" dirty="0"/>
              <a:t>2 SHIP1</a:t>
            </a:r>
          </a:p>
          <a:p>
            <a:pPr algn="ctr"/>
            <a:r>
              <a:rPr lang="en-IN" dirty="0"/>
              <a:t>3 SHIP2</a:t>
            </a:r>
          </a:p>
          <a:p>
            <a:pPr algn="ctr"/>
            <a:r>
              <a:rPr lang="en-IN" dirty="0"/>
              <a:t>4 SHIP2</a:t>
            </a:r>
          </a:p>
        </p:txBody>
      </p:sp>
      <p:sp>
        <p:nvSpPr>
          <p:cNvPr id="13" name="Rectangle 12">
            <a:extLst>
              <a:ext uri="{FF2B5EF4-FFF2-40B4-BE49-F238E27FC236}">
                <a16:creationId xmlns:a16="http://schemas.microsoft.com/office/drawing/2014/main" id="{00B456FE-CC2A-892B-C580-D835861EA075}"/>
              </a:ext>
            </a:extLst>
          </p:cNvPr>
          <p:cNvSpPr/>
          <p:nvPr/>
        </p:nvSpPr>
        <p:spPr>
          <a:xfrm>
            <a:off x="8614692" y="2636912"/>
            <a:ext cx="1368152" cy="40324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MAT1</a:t>
            </a:r>
          </a:p>
          <a:p>
            <a:pPr algn="ctr"/>
            <a:r>
              <a:rPr lang="en-IN" dirty="0"/>
              <a:t>MAT2</a:t>
            </a:r>
          </a:p>
          <a:p>
            <a:pPr algn="ctr"/>
            <a:r>
              <a:rPr lang="en-IN" dirty="0"/>
              <a:t>MAT1</a:t>
            </a:r>
          </a:p>
          <a:p>
            <a:pPr algn="ctr"/>
            <a:r>
              <a:rPr lang="en-IN" dirty="0"/>
              <a:t>MAT2</a:t>
            </a:r>
          </a:p>
        </p:txBody>
      </p:sp>
      <p:sp>
        <p:nvSpPr>
          <p:cNvPr id="14" name="Rectangle 13">
            <a:extLst>
              <a:ext uri="{FF2B5EF4-FFF2-40B4-BE49-F238E27FC236}">
                <a16:creationId xmlns:a16="http://schemas.microsoft.com/office/drawing/2014/main" id="{D69D935D-FF8E-3B43-ED58-D055B9427582}"/>
              </a:ext>
            </a:extLst>
          </p:cNvPr>
          <p:cNvSpPr/>
          <p:nvPr/>
        </p:nvSpPr>
        <p:spPr>
          <a:xfrm>
            <a:off x="10126860" y="2615560"/>
            <a:ext cx="1368152" cy="40324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500</a:t>
            </a:r>
          </a:p>
          <a:p>
            <a:pPr algn="ctr"/>
            <a:r>
              <a:rPr lang="en-IN" dirty="0"/>
              <a:t>600</a:t>
            </a:r>
          </a:p>
          <a:p>
            <a:pPr algn="ctr"/>
            <a:r>
              <a:rPr lang="en-IN" dirty="0"/>
              <a:t>300</a:t>
            </a:r>
          </a:p>
          <a:p>
            <a:pPr algn="ctr"/>
            <a:r>
              <a:rPr lang="en-IN" dirty="0"/>
              <a:t>800</a:t>
            </a:r>
          </a:p>
        </p:txBody>
      </p:sp>
      <p:sp>
        <p:nvSpPr>
          <p:cNvPr id="15" name="Rectangle 14">
            <a:extLst>
              <a:ext uri="{FF2B5EF4-FFF2-40B4-BE49-F238E27FC236}">
                <a16:creationId xmlns:a16="http://schemas.microsoft.com/office/drawing/2014/main" id="{A2014D37-6773-8FDC-0DA7-0AADD4FF0359}"/>
              </a:ext>
            </a:extLst>
          </p:cNvPr>
          <p:cNvSpPr/>
          <p:nvPr/>
        </p:nvSpPr>
        <p:spPr>
          <a:xfrm>
            <a:off x="11639028" y="2636912"/>
            <a:ext cx="1368152" cy="40324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USD</a:t>
            </a:r>
          </a:p>
          <a:p>
            <a:pPr algn="ctr"/>
            <a:r>
              <a:rPr lang="en-IN" dirty="0"/>
              <a:t>USD</a:t>
            </a:r>
          </a:p>
          <a:p>
            <a:pPr algn="ctr"/>
            <a:r>
              <a:rPr lang="en-IN" dirty="0"/>
              <a:t>USD</a:t>
            </a:r>
          </a:p>
          <a:p>
            <a:pPr algn="ctr"/>
            <a:r>
              <a:rPr lang="en-IN" dirty="0"/>
              <a:t>USD</a:t>
            </a:r>
          </a:p>
        </p:txBody>
      </p:sp>
      <p:sp>
        <p:nvSpPr>
          <p:cNvPr id="35" name="TextBox 34">
            <a:extLst>
              <a:ext uri="{FF2B5EF4-FFF2-40B4-BE49-F238E27FC236}">
                <a16:creationId xmlns:a16="http://schemas.microsoft.com/office/drawing/2014/main" id="{1984E7C4-D8CD-8C13-A4C5-46C4E5E40BCF}"/>
              </a:ext>
            </a:extLst>
          </p:cNvPr>
          <p:cNvSpPr txBox="1"/>
          <p:nvPr/>
        </p:nvSpPr>
        <p:spPr>
          <a:xfrm>
            <a:off x="6814492" y="1899691"/>
            <a:ext cx="2088232" cy="584775"/>
          </a:xfrm>
          <a:prstGeom prst="rect">
            <a:avLst/>
          </a:prstGeom>
          <a:noFill/>
        </p:spPr>
        <p:txBody>
          <a:bodyPr wrap="square" rtlCol="0">
            <a:spAutoFit/>
          </a:bodyPr>
          <a:lstStyle/>
          <a:p>
            <a:r>
              <a:rPr lang="en-IN" sz="1600" dirty="0"/>
              <a:t>1,2	SHIP1</a:t>
            </a:r>
          </a:p>
          <a:p>
            <a:r>
              <a:rPr lang="en-IN" sz="1600" dirty="0"/>
              <a:t>3,4	SHIP2</a:t>
            </a:r>
          </a:p>
        </p:txBody>
      </p:sp>
    </p:spTree>
    <p:extLst>
      <p:ext uri="{BB962C8B-B14F-4D97-AF65-F5344CB8AC3E}">
        <p14:creationId xmlns:p14="http://schemas.microsoft.com/office/powerpoint/2010/main" val="31107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8"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chemeClr val="tx1"/>
                </a:solidFill>
                <a:effectLst/>
                <a:uLnTx/>
                <a:uFillTx/>
                <a:latin typeface="Calibri" panose="020F0502020204030204"/>
              </a:rPr>
              <a:t>Trainer: </a:t>
            </a:r>
            <a:r>
              <a:rPr lang="en-US" sz="1400" noProof="0" dirty="0">
                <a:solidFill>
                  <a:schemeClr val="tx1"/>
                </a:solidFill>
                <a:latin typeface="Calibri" panose="020F0502020204030204"/>
              </a:rPr>
              <a:t>Anubhav Oberoy &amp; Shubham Singh</a:t>
            </a:r>
            <a:endParaRPr kumimoji="0" lang="en-US" sz="1400" i="0" u="none" strike="noStrike" kern="1200" cap="none" spc="0" normalizeH="0" baseline="0" noProof="0" dirty="0">
              <a:ln>
                <a:noFill/>
              </a:ln>
              <a:solidFill>
                <a:schemeClr val="tx1"/>
              </a:solidFill>
              <a:effectLst/>
              <a:uLnTx/>
              <a:uFillTx/>
              <a:latin typeface="Calibri" panose="020F0502020204030204"/>
            </a:endParaRPr>
          </a:p>
        </p:txBody>
      </p:sp>
      <p:sp>
        <p:nvSpPr>
          <p:cNvPr id="13" name="Title 10">
            <a:extLst>
              <a:ext uri="{FF2B5EF4-FFF2-40B4-BE49-F238E27FC236}">
                <a16:creationId xmlns:a16="http://schemas.microsoft.com/office/drawing/2014/main" id="{7DFFBA00-3F6B-7530-4FCB-CBDCDC582F28}"/>
              </a:ext>
            </a:extLst>
          </p:cNvPr>
          <p:cNvSpPr txBox="1">
            <a:spLocks/>
          </p:cNvSpPr>
          <p:nvPr/>
        </p:nvSpPr>
        <p:spPr>
          <a:xfrm>
            <a:off x="310766" y="45119"/>
            <a:ext cx="11245612" cy="711081"/>
          </a:xfrm>
          <a:prstGeom prst="rect">
            <a:avLst/>
          </a:prstGeom>
        </p:spPr>
        <p:txBody>
          <a:bodyPr vert="horz" lIns="0" tIns="60949" rIns="0"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b="1" dirty="0">
                <a:latin typeface="Cooper Black" panose="0208090404030B020404" pitchFamily="18" charset="0"/>
              </a:rPr>
              <a:t>SAP HANA Architecture </a:t>
            </a:r>
          </a:p>
        </p:txBody>
      </p:sp>
      <p:pic>
        <p:nvPicPr>
          <p:cNvPr id="14" name="Picture 13">
            <a:extLst>
              <a:ext uri="{FF2B5EF4-FFF2-40B4-BE49-F238E27FC236}">
                <a16:creationId xmlns:a16="http://schemas.microsoft.com/office/drawing/2014/main" id="{EEA36A59-F648-0128-749B-CA78EC1A9D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3078" y="209217"/>
            <a:ext cx="716699" cy="707887"/>
          </a:xfrm>
          <a:prstGeom prst="rect">
            <a:avLst/>
          </a:prstGeom>
        </p:spPr>
      </p:pic>
      <p:sp>
        <p:nvSpPr>
          <p:cNvPr id="15" name="TextBox 14">
            <a:extLst>
              <a:ext uri="{FF2B5EF4-FFF2-40B4-BE49-F238E27FC236}">
                <a16:creationId xmlns:a16="http://schemas.microsoft.com/office/drawing/2014/main" id="{1EED1E98-3CB2-61C5-CF3E-37A69D658D39}"/>
              </a:ext>
            </a:extLst>
          </p:cNvPr>
          <p:cNvSpPr txBox="1"/>
          <p:nvPr/>
        </p:nvSpPr>
        <p:spPr>
          <a:xfrm>
            <a:off x="310766" y="815451"/>
            <a:ext cx="11691524" cy="923330"/>
          </a:xfrm>
          <a:prstGeom prst="rect">
            <a:avLst/>
          </a:prstGeom>
          <a:noFill/>
        </p:spPr>
        <p:txBody>
          <a:bodyPr wrap="square" rtlCol="0">
            <a:spAutoFit/>
          </a:bodyPr>
          <a:lstStyle/>
          <a:p>
            <a:r>
              <a:rPr lang="en-US" sz="1800" b="1" dirty="0"/>
              <a:t>SAP HANA</a:t>
            </a:r>
            <a:r>
              <a:rPr lang="en-US" sz="1800" dirty="0"/>
              <a:t> System </a:t>
            </a:r>
            <a:r>
              <a:rPr lang="en-US" sz="1800" b="1" dirty="0"/>
              <a:t>Architecture</a:t>
            </a:r>
            <a:r>
              <a:rPr lang="en-US" sz="1800" dirty="0"/>
              <a:t> Overview. An </a:t>
            </a:r>
            <a:r>
              <a:rPr lang="en-US" sz="1800" b="1" dirty="0"/>
              <a:t>SAP HANA</a:t>
            </a:r>
            <a:r>
              <a:rPr lang="en-US" sz="1800" dirty="0"/>
              <a:t> system comprises multiple isolated databases and may consist of one host or a cluster of several hosts. An </a:t>
            </a:r>
            <a:r>
              <a:rPr lang="en-US" sz="1800" b="1" dirty="0"/>
              <a:t>SAP HANA</a:t>
            </a:r>
            <a:r>
              <a:rPr lang="en-US" sz="1800" dirty="0"/>
              <a:t> system is identified by a single system ID (SID) and contains one or more tenant databases and one system database.</a:t>
            </a:r>
          </a:p>
        </p:txBody>
      </p:sp>
      <p:pic>
        <p:nvPicPr>
          <p:cNvPr id="16" name="Picture 15">
            <a:extLst>
              <a:ext uri="{FF2B5EF4-FFF2-40B4-BE49-F238E27FC236}">
                <a16:creationId xmlns:a16="http://schemas.microsoft.com/office/drawing/2014/main" id="{B2B2EEB4-9464-A7F5-C8D3-2994CD924171}"/>
              </a:ext>
            </a:extLst>
          </p:cNvPr>
          <p:cNvPicPr>
            <a:picLocks noChangeAspect="1"/>
          </p:cNvPicPr>
          <p:nvPr/>
        </p:nvPicPr>
        <p:blipFill>
          <a:blip r:embed="rId3"/>
          <a:stretch>
            <a:fillRect/>
          </a:stretch>
        </p:blipFill>
        <p:spPr>
          <a:xfrm>
            <a:off x="405780" y="1891181"/>
            <a:ext cx="10811650" cy="4606748"/>
          </a:xfrm>
          <a:prstGeom prst="rect">
            <a:avLst/>
          </a:prstGeom>
        </p:spPr>
      </p:pic>
      <p:sp>
        <p:nvSpPr>
          <p:cNvPr id="17" name="Footer Placeholder 45">
            <a:extLst>
              <a:ext uri="{FF2B5EF4-FFF2-40B4-BE49-F238E27FC236}">
                <a16:creationId xmlns:a16="http://schemas.microsoft.com/office/drawing/2014/main" id="{EFF61D2F-759B-E852-061F-251F40295E39}"/>
              </a:ext>
            </a:extLst>
          </p:cNvPr>
          <p:cNvSpPr txBox="1">
            <a:spLocks/>
          </p:cNvSpPr>
          <p:nvPr/>
        </p:nvSpPr>
        <p:spPr>
          <a:xfrm>
            <a:off x="8767092" y="6677744"/>
            <a:ext cx="3528392" cy="287537"/>
          </a:xfrm>
          <a:prstGeom prst="rect">
            <a:avLst/>
          </a:prstGeom>
        </p:spPr>
        <p:txBody>
          <a:bodyPr vert="horz" lIns="0" tIns="60949" rIns="0" bIns="60949" rtlCol="0" anchor="ctr"/>
          <a:lstStyle>
            <a:defPPr>
              <a:defRPr lang="en-US"/>
            </a:defPPr>
            <a:lvl1pPr marL="0" algn="ctr"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defRPr/>
            </a:pPr>
            <a:r>
              <a:rPr lang="en-US" sz="1400">
                <a:solidFill>
                  <a:schemeClr val="tx1"/>
                </a:solidFill>
                <a:latin typeface="Calibri" panose="020F0502020204030204"/>
              </a:rPr>
              <a:t>Trainer: Anubhav Oberoy &amp; Shubham Singh</a:t>
            </a:r>
            <a:endParaRPr lang="en-US" sz="1400" dirty="0">
              <a:solidFill>
                <a:schemeClr val="tx1"/>
              </a:solidFill>
              <a:latin typeface="Calibri" panose="020F0502020204030204"/>
            </a:endParaRPr>
          </a:p>
        </p:txBody>
      </p:sp>
    </p:spTree>
    <p:extLst>
      <p:ext uri="{BB962C8B-B14F-4D97-AF65-F5344CB8AC3E}">
        <p14:creationId xmlns:p14="http://schemas.microsoft.com/office/powerpoint/2010/main" val="288346543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8C216BF-39BA-2C87-29E3-F66E99CDD5F1}"/>
                  </a:ext>
                </a:extLst>
              </p14:cNvPr>
              <p14:cNvContentPartPr/>
              <p14:nvPr/>
            </p14:nvContentPartPr>
            <p14:xfrm>
              <a:off x="2777883" y="856641"/>
              <a:ext cx="360" cy="360"/>
            </p14:xfrm>
          </p:contentPart>
        </mc:Choice>
        <mc:Fallback>
          <p:pic>
            <p:nvPicPr>
              <p:cNvPr id="4" name="Ink 3">
                <a:extLst>
                  <a:ext uri="{FF2B5EF4-FFF2-40B4-BE49-F238E27FC236}">
                    <a16:creationId xmlns:a16="http://schemas.microsoft.com/office/drawing/2014/main" id="{E8C216BF-39BA-2C87-29E3-F66E99CDD5F1}"/>
                  </a:ext>
                </a:extLst>
              </p:cNvPr>
              <p:cNvPicPr/>
              <p:nvPr/>
            </p:nvPicPr>
            <p:blipFill>
              <a:blip r:embed="rId3"/>
              <a:stretch>
                <a:fillRect/>
              </a:stretch>
            </p:blipFill>
            <p:spPr>
              <a:xfrm>
                <a:off x="2759883" y="838641"/>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6" name="Ink 85">
                <a:extLst>
                  <a:ext uri="{FF2B5EF4-FFF2-40B4-BE49-F238E27FC236}">
                    <a16:creationId xmlns:a16="http://schemas.microsoft.com/office/drawing/2014/main" id="{A9D90B94-7F0C-AC17-4CE2-260A3A53C95D}"/>
                  </a:ext>
                </a:extLst>
              </p14:cNvPr>
              <p14:cNvContentPartPr/>
              <p14:nvPr/>
            </p14:nvContentPartPr>
            <p14:xfrm>
              <a:off x="1735323" y="2761041"/>
              <a:ext cx="3240" cy="3600"/>
            </p14:xfrm>
          </p:contentPart>
        </mc:Choice>
        <mc:Fallback>
          <p:pic>
            <p:nvPicPr>
              <p:cNvPr id="86" name="Ink 85">
                <a:extLst>
                  <a:ext uri="{FF2B5EF4-FFF2-40B4-BE49-F238E27FC236}">
                    <a16:creationId xmlns:a16="http://schemas.microsoft.com/office/drawing/2014/main" id="{A9D90B94-7F0C-AC17-4CE2-260A3A53C95D}"/>
                  </a:ext>
                </a:extLst>
              </p:cNvPr>
              <p:cNvPicPr/>
              <p:nvPr/>
            </p:nvPicPr>
            <p:blipFill>
              <a:blip r:embed="rId5"/>
              <a:stretch>
                <a:fillRect/>
              </a:stretch>
            </p:blipFill>
            <p:spPr>
              <a:xfrm>
                <a:off x="1717683" y="2743041"/>
                <a:ext cx="388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1" name="Ink 100">
                <a:extLst>
                  <a:ext uri="{FF2B5EF4-FFF2-40B4-BE49-F238E27FC236}">
                    <a16:creationId xmlns:a16="http://schemas.microsoft.com/office/drawing/2014/main" id="{B24AD863-4DE3-9786-74A2-8EF657638FAB}"/>
                  </a:ext>
                </a:extLst>
              </p14:cNvPr>
              <p14:cNvContentPartPr/>
              <p14:nvPr/>
            </p14:nvContentPartPr>
            <p14:xfrm>
              <a:off x="3325083" y="2634321"/>
              <a:ext cx="388080" cy="72720"/>
            </p14:xfrm>
          </p:contentPart>
        </mc:Choice>
        <mc:Fallback>
          <p:pic>
            <p:nvPicPr>
              <p:cNvPr id="101" name="Ink 100">
                <a:extLst>
                  <a:ext uri="{FF2B5EF4-FFF2-40B4-BE49-F238E27FC236}">
                    <a16:creationId xmlns:a16="http://schemas.microsoft.com/office/drawing/2014/main" id="{B24AD863-4DE3-9786-74A2-8EF657638FAB}"/>
                  </a:ext>
                </a:extLst>
              </p:cNvPr>
              <p:cNvPicPr/>
              <p:nvPr/>
            </p:nvPicPr>
            <p:blipFill>
              <a:blip r:embed="rId7"/>
              <a:stretch>
                <a:fillRect/>
              </a:stretch>
            </p:blipFill>
            <p:spPr>
              <a:xfrm>
                <a:off x="3307083" y="2616321"/>
                <a:ext cx="42372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5" name="Ink 114">
                <a:extLst>
                  <a:ext uri="{FF2B5EF4-FFF2-40B4-BE49-F238E27FC236}">
                    <a16:creationId xmlns:a16="http://schemas.microsoft.com/office/drawing/2014/main" id="{B03C2B5E-4E87-926B-1503-0CB0E0BD9647}"/>
                  </a:ext>
                </a:extLst>
              </p14:cNvPr>
              <p14:cNvContentPartPr/>
              <p14:nvPr/>
            </p14:nvContentPartPr>
            <p14:xfrm>
              <a:off x="1341843" y="4656441"/>
              <a:ext cx="2369160" cy="230400"/>
            </p14:xfrm>
          </p:contentPart>
        </mc:Choice>
        <mc:Fallback>
          <p:pic>
            <p:nvPicPr>
              <p:cNvPr id="115" name="Ink 114">
                <a:extLst>
                  <a:ext uri="{FF2B5EF4-FFF2-40B4-BE49-F238E27FC236}">
                    <a16:creationId xmlns:a16="http://schemas.microsoft.com/office/drawing/2014/main" id="{B03C2B5E-4E87-926B-1503-0CB0E0BD9647}"/>
                  </a:ext>
                </a:extLst>
              </p:cNvPr>
              <p:cNvPicPr/>
              <p:nvPr/>
            </p:nvPicPr>
            <p:blipFill>
              <a:blip r:embed="rId9"/>
              <a:stretch>
                <a:fillRect/>
              </a:stretch>
            </p:blipFill>
            <p:spPr>
              <a:xfrm>
                <a:off x="1323843" y="4638801"/>
                <a:ext cx="24048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6" name="Ink 205">
                <a:extLst>
                  <a:ext uri="{FF2B5EF4-FFF2-40B4-BE49-F238E27FC236}">
                    <a16:creationId xmlns:a16="http://schemas.microsoft.com/office/drawing/2014/main" id="{F34699A2-C9EC-E492-4297-19FB3E4D4F77}"/>
                  </a:ext>
                </a:extLst>
              </p14:cNvPr>
              <p14:cNvContentPartPr/>
              <p14:nvPr/>
            </p14:nvContentPartPr>
            <p14:xfrm>
              <a:off x="8897163" y="3358641"/>
              <a:ext cx="2719080" cy="122040"/>
            </p14:xfrm>
          </p:contentPart>
        </mc:Choice>
        <mc:Fallback>
          <p:pic>
            <p:nvPicPr>
              <p:cNvPr id="206" name="Ink 205">
                <a:extLst>
                  <a:ext uri="{FF2B5EF4-FFF2-40B4-BE49-F238E27FC236}">
                    <a16:creationId xmlns:a16="http://schemas.microsoft.com/office/drawing/2014/main" id="{F34699A2-C9EC-E492-4297-19FB3E4D4F77}"/>
                  </a:ext>
                </a:extLst>
              </p:cNvPr>
              <p:cNvPicPr/>
              <p:nvPr/>
            </p:nvPicPr>
            <p:blipFill>
              <a:blip r:embed="rId11"/>
              <a:stretch>
                <a:fillRect/>
              </a:stretch>
            </p:blipFill>
            <p:spPr>
              <a:xfrm>
                <a:off x="8879523" y="3341001"/>
                <a:ext cx="27547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13" name="Ink 412">
                <a:extLst>
                  <a:ext uri="{FF2B5EF4-FFF2-40B4-BE49-F238E27FC236}">
                    <a16:creationId xmlns:a16="http://schemas.microsoft.com/office/drawing/2014/main" id="{0D89966A-8861-67EC-B057-60E512B06565}"/>
                  </a:ext>
                </a:extLst>
              </p14:cNvPr>
              <p14:cNvContentPartPr/>
              <p14:nvPr/>
            </p14:nvContentPartPr>
            <p14:xfrm>
              <a:off x="9229803" y="5233881"/>
              <a:ext cx="261000" cy="666720"/>
            </p14:xfrm>
          </p:contentPart>
        </mc:Choice>
        <mc:Fallback>
          <p:pic>
            <p:nvPicPr>
              <p:cNvPr id="413" name="Ink 412">
                <a:extLst>
                  <a:ext uri="{FF2B5EF4-FFF2-40B4-BE49-F238E27FC236}">
                    <a16:creationId xmlns:a16="http://schemas.microsoft.com/office/drawing/2014/main" id="{0D89966A-8861-67EC-B057-60E512B06565}"/>
                  </a:ext>
                </a:extLst>
              </p:cNvPr>
              <p:cNvPicPr/>
              <p:nvPr/>
            </p:nvPicPr>
            <p:blipFill>
              <a:blip r:embed="rId13"/>
              <a:stretch>
                <a:fillRect/>
              </a:stretch>
            </p:blipFill>
            <p:spPr>
              <a:xfrm>
                <a:off x="9212163" y="5215881"/>
                <a:ext cx="296640" cy="702360"/>
              </a:xfrm>
              <a:prstGeom prst="rect">
                <a:avLst/>
              </a:prstGeom>
            </p:spPr>
          </p:pic>
        </mc:Fallback>
      </mc:AlternateContent>
      <p:grpSp>
        <p:nvGrpSpPr>
          <p:cNvPr id="448" name="Group 447">
            <a:extLst>
              <a:ext uri="{FF2B5EF4-FFF2-40B4-BE49-F238E27FC236}">
                <a16:creationId xmlns:a16="http://schemas.microsoft.com/office/drawing/2014/main" id="{FC8E2575-CD62-833D-45B8-C6456CDC4396}"/>
              </a:ext>
            </a:extLst>
          </p:cNvPr>
          <p:cNvGrpSpPr/>
          <p:nvPr/>
        </p:nvGrpSpPr>
        <p:grpSpPr>
          <a:xfrm>
            <a:off x="256443" y="25041"/>
            <a:ext cx="11865240" cy="6602760"/>
            <a:chOff x="256443" y="25041"/>
            <a:chExt cx="11865240" cy="6602760"/>
          </a:xfrm>
        </p:grpSpPr>
        <mc:AlternateContent xmlns:mc="http://schemas.openxmlformats.org/markup-compatibility/2006">
          <mc:Choice xmlns:p14="http://schemas.microsoft.com/office/powerpoint/2010/main" Requires="p14">
            <p:contentPart p14:bwMode="auto" r:id="rId14">
              <p14:nvContentPartPr>
                <p14:cNvPr id="5" name="Ink 4">
                  <a:extLst>
                    <a:ext uri="{FF2B5EF4-FFF2-40B4-BE49-F238E27FC236}">
                      <a16:creationId xmlns:a16="http://schemas.microsoft.com/office/drawing/2014/main" id="{A2EF6568-3E34-5BAC-1191-B1186687721F}"/>
                    </a:ext>
                  </a:extLst>
                </p14:cNvPr>
                <p14:cNvContentPartPr/>
                <p14:nvPr/>
              </p14:nvContentPartPr>
              <p14:xfrm>
                <a:off x="838563" y="780321"/>
                <a:ext cx="1956600" cy="1099080"/>
              </p14:xfrm>
            </p:contentPart>
          </mc:Choice>
          <mc:Fallback>
            <p:pic>
              <p:nvPicPr>
                <p:cNvPr id="5" name="Ink 4">
                  <a:extLst>
                    <a:ext uri="{FF2B5EF4-FFF2-40B4-BE49-F238E27FC236}">
                      <a16:creationId xmlns:a16="http://schemas.microsoft.com/office/drawing/2014/main" id="{A2EF6568-3E34-5BAC-1191-B1186687721F}"/>
                    </a:ext>
                  </a:extLst>
                </p:cNvPr>
                <p:cNvPicPr/>
                <p:nvPr/>
              </p:nvPicPr>
              <p:blipFill>
                <a:blip r:embed="rId15"/>
                <a:stretch>
                  <a:fillRect/>
                </a:stretch>
              </p:blipFill>
              <p:spPr>
                <a:xfrm>
                  <a:off x="820923" y="762681"/>
                  <a:ext cx="1992240" cy="1134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 name="Ink 5">
                  <a:extLst>
                    <a:ext uri="{FF2B5EF4-FFF2-40B4-BE49-F238E27FC236}">
                      <a16:creationId xmlns:a16="http://schemas.microsoft.com/office/drawing/2014/main" id="{5A6BB423-60AF-C71A-ED8D-62000C0A6D88}"/>
                    </a:ext>
                  </a:extLst>
                </p14:cNvPr>
                <p14:cNvContentPartPr/>
                <p14:nvPr/>
              </p14:nvContentPartPr>
              <p14:xfrm>
                <a:off x="689163" y="821721"/>
                <a:ext cx="797040" cy="1091160"/>
              </p14:xfrm>
            </p:contentPart>
          </mc:Choice>
          <mc:Fallback>
            <p:pic>
              <p:nvPicPr>
                <p:cNvPr id="6" name="Ink 5">
                  <a:extLst>
                    <a:ext uri="{FF2B5EF4-FFF2-40B4-BE49-F238E27FC236}">
                      <a16:creationId xmlns:a16="http://schemas.microsoft.com/office/drawing/2014/main" id="{5A6BB423-60AF-C71A-ED8D-62000C0A6D88}"/>
                    </a:ext>
                  </a:extLst>
                </p:cNvPr>
                <p:cNvPicPr/>
                <p:nvPr/>
              </p:nvPicPr>
              <p:blipFill>
                <a:blip r:embed="rId17"/>
                <a:stretch>
                  <a:fillRect/>
                </a:stretch>
              </p:blipFill>
              <p:spPr>
                <a:xfrm>
                  <a:off x="671163" y="803721"/>
                  <a:ext cx="832680" cy="1126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 name="Ink 6">
                  <a:extLst>
                    <a:ext uri="{FF2B5EF4-FFF2-40B4-BE49-F238E27FC236}">
                      <a16:creationId xmlns:a16="http://schemas.microsoft.com/office/drawing/2014/main" id="{3330D14D-8295-9984-C94D-D2B0C2824759}"/>
                    </a:ext>
                  </a:extLst>
                </p14:cNvPr>
                <p14:cNvContentPartPr/>
                <p14:nvPr/>
              </p14:nvContentPartPr>
              <p14:xfrm>
                <a:off x="1248963" y="1248321"/>
                <a:ext cx="170280" cy="321120"/>
              </p14:xfrm>
            </p:contentPart>
          </mc:Choice>
          <mc:Fallback>
            <p:pic>
              <p:nvPicPr>
                <p:cNvPr id="7" name="Ink 6">
                  <a:extLst>
                    <a:ext uri="{FF2B5EF4-FFF2-40B4-BE49-F238E27FC236}">
                      <a16:creationId xmlns:a16="http://schemas.microsoft.com/office/drawing/2014/main" id="{3330D14D-8295-9984-C94D-D2B0C2824759}"/>
                    </a:ext>
                  </a:extLst>
                </p:cNvPr>
                <p:cNvPicPr/>
                <p:nvPr/>
              </p:nvPicPr>
              <p:blipFill>
                <a:blip r:embed="rId19"/>
                <a:stretch>
                  <a:fillRect/>
                </a:stretch>
              </p:blipFill>
              <p:spPr>
                <a:xfrm>
                  <a:off x="1231323" y="1230681"/>
                  <a:ext cx="20592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 name="Ink 7">
                  <a:extLst>
                    <a:ext uri="{FF2B5EF4-FFF2-40B4-BE49-F238E27FC236}">
                      <a16:creationId xmlns:a16="http://schemas.microsoft.com/office/drawing/2014/main" id="{90C20356-F2C7-39D3-EEE9-9B9B83ADF3A0}"/>
                    </a:ext>
                  </a:extLst>
                </p14:cNvPr>
                <p14:cNvContentPartPr/>
                <p14:nvPr/>
              </p14:nvContentPartPr>
              <p14:xfrm>
                <a:off x="1250043" y="1409961"/>
                <a:ext cx="147600" cy="9360"/>
              </p14:xfrm>
            </p:contentPart>
          </mc:Choice>
          <mc:Fallback>
            <p:pic>
              <p:nvPicPr>
                <p:cNvPr id="8" name="Ink 7">
                  <a:extLst>
                    <a:ext uri="{FF2B5EF4-FFF2-40B4-BE49-F238E27FC236}">
                      <a16:creationId xmlns:a16="http://schemas.microsoft.com/office/drawing/2014/main" id="{90C20356-F2C7-39D3-EEE9-9B9B83ADF3A0}"/>
                    </a:ext>
                  </a:extLst>
                </p:cNvPr>
                <p:cNvPicPr/>
                <p:nvPr/>
              </p:nvPicPr>
              <p:blipFill>
                <a:blip r:embed="rId21"/>
                <a:stretch>
                  <a:fillRect/>
                </a:stretch>
              </p:blipFill>
              <p:spPr>
                <a:xfrm>
                  <a:off x="1232043" y="1391961"/>
                  <a:ext cx="1832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 name="Ink 8">
                  <a:extLst>
                    <a:ext uri="{FF2B5EF4-FFF2-40B4-BE49-F238E27FC236}">
                      <a16:creationId xmlns:a16="http://schemas.microsoft.com/office/drawing/2014/main" id="{151F154E-8859-74BA-D53E-0BA2969DEF1C}"/>
                    </a:ext>
                  </a:extLst>
                </p14:cNvPr>
                <p14:cNvContentPartPr/>
                <p14:nvPr/>
              </p14:nvContentPartPr>
              <p14:xfrm>
                <a:off x="1481883" y="1266321"/>
                <a:ext cx="193320" cy="245880"/>
              </p14:xfrm>
            </p:contentPart>
          </mc:Choice>
          <mc:Fallback>
            <p:pic>
              <p:nvPicPr>
                <p:cNvPr id="9" name="Ink 8">
                  <a:extLst>
                    <a:ext uri="{FF2B5EF4-FFF2-40B4-BE49-F238E27FC236}">
                      <a16:creationId xmlns:a16="http://schemas.microsoft.com/office/drawing/2014/main" id="{151F154E-8859-74BA-D53E-0BA2969DEF1C}"/>
                    </a:ext>
                  </a:extLst>
                </p:cNvPr>
                <p:cNvPicPr/>
                <p:nvPr/>
              </p:nvPicPr>
              <p:blipFill>
                <a:blip r:embed="rId23"/>
                <a:stretch>
                  <a:fillRect/>
                </a:stretch>
              </p:blipFill>
              <p:spPr>
                <a:xfrm>
                  <a:off x="1464243" y="1248681"/>
                  <a:ext cx="22896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0" name="Ink 9">
                  <a:extLst>
                    <a:ext uri="{FF2B5EF4-FFF2-40B4-BE49-F238E27FC236}">
                      <a16:creationId xmlns:a16="http://schemas.microsoft.com/office/drawing/2014/main" id="{70EA5E3C-32DF-B420-4894-880703F5749B}"/>
                    </a:ext>
                  </a:extLst>
                </p14:cNvPr>
                <p14:cNvContentPartPr/>
                <p14:nvPr/>
              </p14:nvContentPartPr>
              <p14:xfrm>
                <a:off x="1736043" y="1301601"/>
                <a:ext cx="211680" cy="212760"/>
              </p14:xfrm>
            </p:contentPart>
          </mc:Choice>
          <mc:Fallback>
            <p:pic>
              <p:nvPicPr>
                <p:cNvPr id="10" name="Ink 9">
                  <a:extLst>
                    <a:ext uri="{FF2B5EF4-FFF2-40B4-BE49-F238E27FC236}">
                      <a16:creationId xmlns:a16="http://schemas.microsoft.com/office/drawing/2014/main" id="{70EA5E3C-32DF-B420-4894-880703F5749B}"/>
                    </a:ext>
                  </a:extLst>
                </p:cNvPr>
                <p:cNvPicPr/>
                <p:nvPr/>
              </p:nvPicPr>
              <p:blipFill>
                <a:blip r:embed="rId25"/>
                <a:stretch>
                  <a:fillRect/>
                </a:stretch>
              </p:blipFill>
              <p:spPr>
                <a:xfrm>
                  <a:off x="1718403" y="1283601"/>
                  <a:ext cx="2473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1" name="Ink 10">
                  <a:extLst>
                    <a:ext uri="{FF2B5EF4-FFF2-40B4-BE49-F238E27FC236}">
                      <a16:creationId xmlns:a16="http://schemas.microsoft.com/office/drawing/2014/main" id="{D0BFC2B7-38A3-3B04-48E4-97B9B24B2E82}"/>
                    </a:ext>
                  </a:extLst>
                </p14:cNvPr>
                <p14:cNvContentPartPr/>
                <p14:nvPr/>
              </p14:nvContentPartPr>
              <p14:xfrm>
                <a:off x="1878963" y="943041"/>
                <a:ext cx="93600" cy="207720"/>
              </p14:xfrm>
            </p:contentPart>
          </mc:Choice>
          <mc:Fallback>
            <p:pic>
              <p:nvPicPr>
                <p:cNvPr id="11" name="Ink 10">
                  <a:extLst>
                    <a:ext uri="{FF2B5EF4-FFF2-40B4-BE49-F238E27FC236}">
                      <a16:creationId xmlns:a16="http://schemas.microsoft.com/office/drawing/2014/main" id="{D0BFC2B7-38A3-3B04-48E4-97B9B24B2E82}"/>
                    </a:ext>
                  </a:extLst>
                </p:cNvPr>
                <p:cNvPicPr/>
                <p:nvPr/>
              </p:nvPicPr>
              <p:blipFill>
                <a:blip r:embed="rId27"/>
                <a:stretch>
                  <a:fillRect/>
                </a:stretch>
              </p:blipFill>
              <p:spPr>
                <a:xfrm>
                  <a:off x="1861323" y="925401"/>
                  <a:ext cx="1292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 name="Ink 11">
                  <a:extLst>
                    <a:ext uri="{FF2B5EF4-FFF2-40B4-BE49-F238E27FC236}">
                      <a16:creationId xmlns:a16="http://schemas.microsoft.com/office/drawing/2014/main" id="{CCD9EFB5-3844-F9BA-5B20-BD53D7920A6F}"/>
                    </a:ext>
                  </a:extLst>
                </p14:cNvPr>
                <p14:cNvContentPartPr/>
                <p14:nvPr/>
              </p14:nvContentPartPr>
              <p14:xfrm>
                <a:off x="2065083" y="940161"/>
                <a:ext cx="149040" cy="174960"/>
              </p14:xfrm>
            </p:contentPart>
          </mc:Choice>
          <mc:Fallback>
            <p:pic>
              <p:nvPicPr>
                <p:cNvPr id="12" name="Ink 11">
                  <a:extLst>
                    <a:ext uri="{FF2B5EF4-FFF2-40B4-BE49-F238E27FC236}">
                      <a16:creationId xmlns:a16="http://schemas.microsoft.com/office/drawing/2014/main" id="{CCD9EFB5-3844-F9BA-5B20-BD53D7920A6F}"/>
                    </a:ext>
                  </a:extLst>
                </p:cNvPr>
                <p:cNvPicPr/>
                <p:nvPr/>
              </p:nvPicPr>
              <p:blipFill>
                <a:blip r:embed="rId29"/>
                <a:stretch>
                  <a:fillRect/>
                </a:stretch>
              </p:blipFill>
              <p:spPr>
                <a:xfrm>
                  <a:off x="2047443" y="922161"/>
                  <a:ext cx="18468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3" name="Ink 12">
                  <a:extLst>
                    <a:ext uri="{FF2B5EF4-FFF2-40B4-BE49-F238E27FC236}">
                      <a16:creationId xmlns:a16="http://schemas.microsoft.com/office/drawing/2014/main" id="{380BE3E6-CA9E-33C5-3280-54F5C4392190}"/>
                    </a:ext>
                  </a:extLst>
                </p14:cNvPr>
                <p14:cNvContentPartPr/>
                <p14:nvPr/>
              </p14:nvContentPartPr>
              <p14:xfrm>
                <a:off x="2135283" y="1020801"/>
                <a:ext cx="85320" cy="19440"/>
              </p14:xfrm>
            </p:contentPart>
          </mc:Choice>
          <mc:Fallback>
            <p:pic>
              <p:nvPicPr>
                <p:cNvPr id="13" name="Ink 12">
                  <a:extLst>
                    <a:ext uri="{FF2B5EF4-FFF2-40B4-BE49-F238E27FC236}">
                      <a16:creationId xmlns:a16="http://schemas.microsoft.com/office/drawing/2014/main" id="{380BE3E6-CA9E-33C5-3280-54F5C4392190}"/>
                    </a:ext>
                  </a:extLst>
                </p:cNvPr>
                <p:cNvPicPr/>
                <p:nvPr/>
              </p:nvPicPr>
              <p:blipFill>
                <a:blip r:embed="rId31"/>
                <a:stretch>
                  <a:fillRect/>
                </a:stretch>
              </p:blipFill>
              <p:spPr>
                <a:xfrm>
                  <a:off x="2117283" y="1002801"/>
                  <a:ext cx="12096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4" name="Ink 13">
                  <a:extLst>
                    <a:ext uri="{FF2B5EF4-FFF2-40B4-BE49-F238E27FC236}">
                      <a16:creationId xmlns:a16="http://schemas.microsoft.com/office/drawing/2014/main" id="{FBAEBFB2-912E-59FE-F0DF-8B3300448778}"/>
                    </a:ext>
                  </a:extLst>
                </p14:cNvPr>
                <p14:cNvContentPartPr/>
                <p14:nvPr/>
              </p14:nvContentPartPr>
              <p14:xfrm>
                <a:off x="2316723" y="967161"/>
                <a:ext cx="164880" cy="156960"/>
              </p14:xfrm>
            </p:contentPart>
          </mc:Choice>
          <mc:Fallback>
            <p:pic>
              <p:nvPicPr>
                <p:cNvPr id="14" name="Ink 13">
                  <a:extLst>
                    <a:ext uri="{FF2B5EF4-FFF2-40B4-BE49-F238E27FC236}">
                      <a16:creationId xmlns:a16="http://schemas.microsoft.com/office/drawing/2014/main" id="{FBAEBFB2-912E-59FE-F0DF-8B3300448778}"/>
                    </a:ext>
                  </a:extLst>
                </p:cNvPr>
                <p:cNvPicPr/>
                <p:nvPr/>
              </p:nvPicPr>
              <p:blipFill>
                <a:blip r:embed="rId33"/>
                <a:stretch>
                  <a:fillRect/>
                </a:stretch>
              </p:blipFill>
              <p:spPr>
                <a:xfrm>
                  <a:off x="2298723" y="949521"/>
                  <a:ext cx="20052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5" name="Ink 14">
                  <a:extLst>
                    <a:ext uri="{FF2B5EF4-FFF2-40B4-BE49-F238E27FC236}">
                      <a16:creationId xmlns:a16="http://schemas.microsoft.com/office/drawing/2014/main" id="{A350B0D1-EC7C-CDF9-DFA7-B6BA24C8AEA5}"/>
                    </a:ext>
                  </a:extLst>
                </p14:cNvPr>
                <p14:cNvContentPartPr/>
                <p14:nvPr/>
              </p14:nvContentPartPr>
              <p14:xfrm>
                <a:off x="2484123" y="958161"/>
                <a:ext cx="95400" cy="181800"/>
              </p14:xfrm>
            </p:contentPart>
          </mc:Choice>
          <mc:Fallback>
            <p:pic>
              <p:nvPicPr>
                <p:cNvPr id="15" name="Ink 14">
                  <a:extLst>
                    <a:ext uri="{FF2B5EF4-FFF2-40B4-BE49-F238E27FC236}">
                      <a16:creationId xmlns:a16="http://schemas.microsoft.com/office/drawing/2014/main" id="{A350B0D1-EC7C-CDF9-DFA7-B6BA24C8AEA5}"/>
                    </a:ext>
                  </a:extLst>
                </p:cNvPr>
                <p:cNvPicPr/>
                <p:nvPr/>
              </p:nvPicPr>
              <p:blipFill>
                <a:blip r:embed="rId35"/>
                <a:stretch>
                  <a:fillRect/>
                </a:stretch>
              </p:blipFill>
              <p:spPr>
                <a:xfrm>
                  <a:off x="2466483" y="940521"/>
                  <a:ext cx="1310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7" name="Ink 16">
                  <a:extLst>
                    <a:ext uri="{FF2B5EF4-FFF2-40B4-BE49-F238E27FC236}">
                      <a16:creationId xmlns:a16="http://schemas.microsoft.com/office/drawing/2014/main" id="{E0199971-268A-BAEA-6FC6-F341A328810B}"/>
                    </a:ext>
                  </a:extLst>
                </p14:cNvPr>
                <p14:cNvContentPartPr/>
                <p14:nvPr/>
              </p14:nvContentPartPr>
              <p14:xfrm>
                <a:off x="1509243" y="1835841"/>
                <a:ext cx="59760" cy="566640"/>
              </p14:xfrm>
            </p:contentPart>
          </mc:Choice>
          <mc:Fallback>
            <p:pic>
              <p:nvPicPr>
                <p:cNvPr id="17" name="Ink 16">
                  <a:extLst>
                    <a:ext uri="{FF2B5EF4-FFF2-40B4-BE49-F238E27FC236}">
                      <a16:creationId xmlns:a16="http://schemas.microsoft.com/office/drawing/2014/main" id="{E0199971-268A-BAEA-6FC6-F341A328810B}"/>
                    </a:ext>
                  </a:extLst>
                </p:cNvPr>
                <p:cNvPicPr/>
                <p:nvPr/>
              </p:nvPicPr>
              <p:blipFill>
                <a:blip r:embed="rId37"/>
                <a:stretch>
                  <a:fillRect/>
                </a:stretch>
              </p:blipFill>
              <p:spPr>
                <a:xfrm>
                  <a:off x="1491243" y="1818201"/>
                  <a:ext cx="95400" cy="602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8" name="Ink 17">
                  <a:extLst>
                    <a:ext uri="{FF2B5EF4-FFF2-40B4-BE49-F238E27FC236}">
                      <a16:creationId xmlns:a16="http://schemas.microsoft.com/office/drawing/2014/main" id="{E0D82BE7-6C31-59CB-E420-4852C2C4B5DE}"/>
                    </a:ext>
                  </a:extLst>
                </p14:cNvPr>
                <p14:cNvContentPartPr/>
                <p14:nvPr/>
              </p14:nvContentPartPr>
              <p14:xfrm>
                <a:off x="1004883" y="2412561"/>
                <a:ext cx="1146600" cy="278280"/>
              </p14:xfrm>
            </p:contentPart>
          </mc:Choice>
          <mc:Fallback>
            <p:pic>
              <p:nvPicPr>
                <p:cNvPr id="18" name="Ink 17">
                  <a:extLst>
                    <a:ext uri="{FF2B5EF4-FFF2-40B4-BE49-F238E27FC236}">
                      <a16:creationId xmlns:a16="http://schemas.microsoft.com/office/drawing/2014/main" id="{E0D82BE7-6C31-59CB-E420-4852C2C4B5DE}"/>
                    </a:ext>
                  </a:extLst>
                </p:cNvPr>
                <p:cNvPicPr/>
                <p:nvPr/>
              </p:nvPicPr>
              <p:blipFill>
                <a:blip r:embed="rId39"/>
                <a:stretch>
                  <a:fillRect/>
                </a:stretch>
              </p:blipFill>
              <p:spPr>
                <a:xfrm>
                  <a:off x="986883" y="2394561"/>
                  <a:ext cx="118224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9" name="Ink 18">
                  <a:extLst>
                    <a:ext uri="{FF2B5EF4-FFF2-40B4-BE49-F238E27FC236}">
                      <a16:creationId xmlns:a16="http://schemas.microsoft.com/office/drawing/2014/main" id="{0BD7D6B8-98FC-35CF-D518-99162446CC6D}"/>
                    </a:ext>
                  </a:extLst>
                </p14:cNvPr>
                <p14:cNvContentPartPr/>
                <p14:nvPr/>
              </p14:nvContentPartPr>
              <p14:xfrm>
                <a:off x="861243" y="2549001"/>
                <a:ext cx="205200" cy="703080"/>
              </p14:xfrm>
            </p:contentPart>
          </mc:Choice>
          <mc:Fallback>
            <p:pic>
              <p:nvPicPr>
                <p:cNvPr id="19" name="Ink 18">
                  <a:extLst>
                    <a:ext uri="{FF2B5EF4-FFF2-40B4-BE49-F238E27FC236}">
                      <a16:creationId xmlns:a16="http://schemas.microsoft.com/office/drawing/2014/main" id="{0BD7D6B8-98FC-35CF-D518-99162446CC6D}"/>
                    </a:ext>
                  </a:extLst>
                </p:cNvPr>
                <p:cNvPicPr/>
                <p:nvPr/>
              </p:nvPicPr>
              <p:blipFill>
                <a:blip r:embed="rId41"/>
                <a:stretch>
                  <a:fillRect/>
                </a:stretch>
              </p:blipFill>
              <p:spPr>
                <a:xfrm>
                  <a:off x="843603" y="2531361"/>
                  <a:ext cx="240840" cy="738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0" name="Ink 19">
                  <a:extLst>
                    <a:ext uri="{FF2B5EF4-FFF2-40B4-BE49-F238E27FC236}">
                      <a16:creationId xmlns:a16="http://schemas.microsoft.com/office/drawing/2014/main" id="{8570ECEA-5C9D-DFF6-B356-8D3A25D76262}"/>
                    </a:ext>
                  </a:extLst>
                </p14:cNvPr>
                <p14:cNvContentPartPr/>
                <p14:nvPr/>
              </p14:nvContentPartPr>
              <p14:xfrm>
                <a:off x="837123" y="3193401"/>
                <a:ext cx="1188360" cy="67680"/>
              </p14:xfrm>
            </p:contentPart>
          </mc:Choice>
          <mc:Fallback>
            <p:pic>
              <p:nvPicPr>
                <p:cNvPr id="20" name="Ink 19">
                  <a:extLst>
                    <a:ext uri="{FF2B5EF4-FFF2-40B4-BE49-F238E27FC236}">
                      <a16:creationId xmlns:a16="http://schemas.microsoft.com/office/drawing/2014/main" id="{8570ECEA-5C9D-DFF6-B356-8D3A25D76262}"/>
                    </a:ext>
                  </a:extLst>
                </p:cNvPr>
                <p:cNvPicPr/>
                <p:nvPr/>
              </p:nvPicPr>
              <p:blipFill>
                <a:blip r:embed="rId43"/>
                <a:stretch>
                  <a:fillRect/>
                </a:stretch>
              </p:blipFill>
              <p:spPr>
                <a:xfrm>
                  <a:off x="819123" y="3175401"/>
                  <a:ext cx="122400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1" name="Ink 20">
                  <a:extLst>
                    <a:ext uri="{FF2B5EF4-FFF2-40B4-BE49-F238E27FC236}">
                      <a16:creationId xmlns:a16="http://schemas.microsoft.com/office/drawing/2014/main" id="{D2FCF1D4-0981-E934-7B92-6EDFFDC1E6D1}"/>
                    </a:ext>
                  </a:extLst>
                </p14:cNvPr>
                <p14:cNvContentPartPr/>
                <p14:nvPr/>
              </p14:nvContentPartPr>
              <p14:xfrm>
                <a:off x="1882923" y="2570241"/>
                <a:ext cx="220320" cy="659160"/>
              </p14:xfrm>
            </p:contentPart>
          </mc:Choice>
          <mc:Fallback>
            <p:pic>
              <p:nvPicPr>
                <p:cNvPr id="21" name="Ink 20">
                  <a:extLst>
                    <a:ext uri="{FF2B5EF4-FFF2-40B4-BE49-F238E27FC236}">
                      <a16:creationId xmlns:a16="http://schemas.microsoft.com/office/drawing/2014/main" id="{D2FCF1D4-0981-E934-7B92-6EDFFDC1E6D1}"/>
                    </a:ext>
                  </a:extLst>
                </p:cNvPr>
                <p:cNvPicPr/>
                <p:nvPr/>
              </p:nvPicPr>
              <p:blipFill>
                <a:blip r:embed="rId45"/>
                <a:stretch>
                  <a:fillRect/>
                </a:stretch>
              </p:blipFill>
              <p:spPr>
                <a:xfrm>
                  <a:off x="1864923" y="2552601"/>
                  <a:ext cx="255960" cy="694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2" name="Ink 21">
                  <a:extLst>
                    <a:ext uri="{FF2B5EF4-FFF2-40B4-BE49-F238E27FC236}">
                      <a16:creationId xmlns:a16="http://schemas.microsoft.com/office/drawing/2014/main" id="{EA50B2E3-0F0E-B4A1-C75D-FDA053050F61}"/>
                    </a:ext>
                  </a:extLst>
                </p14:cNvPr>
                <p14:cNvContentPartPr/>
                <p14:nvPr/>
              </p14:nvContentPartPr>
              <p14:xfrm>
                <a:off x="2188923" y="2935641"/>
                <a:ext cx="149400" cy="184320"/>
              </p14:xfrm>
            </p:contentPart>
          </mc:Choice>
          <mc:Fallback>
            <p:pic>
              <p:nvPicPr>
                <p:cNvPr id="22" name="Ink 21">
                  <a:extLst>
                    <a:ext uri="{FF2B5EF4-FFF2-40B4-BE49-F238E27FC236}">
                      <a16:creationId xmlns:a16="http://schemas.microsoft.com/office/drawing/2014/main" id="{EA50B2E3-0F0E-B4A1-C75D-FDA053050F61}"/>
                    </a:ext>
                  </a:extLst>
                </p:cNvPr>
                <p:cNvPicPr/>
                <p:nvPr/>
              </p:nvPicPr>
              <p:blipFill>
                <a:blip r:embed="rId47"/>
                <a:stretch>
                  <a:fillRect/>
                </a:stretch>
              </p:blipFill>
              <p:spPr>
                <a:xfrm>
                  <a:off x="2170923" y="2918001"/>
                  <a:ext cx="1850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3" name="Ink 22">
                  <a:extLst>
                    <a:ext uri="{FF2B5EF4-FFF2-40B4-BE49-F238E27FC236}">
                      <a16:creationId xmlns:a16="http://schemas.microsoft.com/office/drawing/2014/main" id="{4EC7C58B-4B76-62C2-701C-88B266EAB802}"/>
                    </a:ext>
                  </a:extLst>
                </p14:cNvPr>
                <p14:cNvContentPartPr/>
                <p14:nvPr/>
              </p14:nvContentPartPr>
              <p14:xfrm>
                <a:off x="2390163" y="2923401"/>
                <a:ext cx="132840" cy="158040"/>
              </p14:xfrm>
            </p:contentPart>
          </mc:Choice>
          <mc:Fallback>
            <p:pic>
              <p:nvPicPr>
                <p:cNvPr id="23" name="Ink 22">
                  <a:extLst>
                    <a:ext uri="{FF2B5EF4-FFF2-40B4-BE49-F238E27FC236}">
                      <a16:creationId xmlns:a16="http://schemas.microsoft.com/office/drawing/2014/main" id="{4EC7C58B-4B76-62C2-701C-88B266EAB802}"/>
                    </a:ext>
                  </a:extLst>
                </p:cNvPr>
                <p:cNvPicPr/>
                <p:nvPr/>
              </p:nvPicPr>
              <p:blipFill>
                <a:blip r:embed="rId49"/>
                <a:stretch>
                  <a:fillRect/>
                </a:stretch>
              </p:blipFill>
              <p:spPr>
                <a:xfrm>
                  <a:off x="2372523" y="2905401"/>
                  <a:ext cx="1684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4" name="Ink 23">
                  <a:extLst>
                    <a:ext uri="{FF2B5EF4-FFF2-40B4-BE49-F238E27FC236}">
                      <a16:creationId xmlns:a16="http://schemas.microsoft.com/office/drawing/2014/main" id="{78EED168-AB1A-2071-B1F4-A7CA1B687CB3}"/>
                    </a:ext>
                  </a:extLst>
                </p14:cNvPr>
                <p14:cNvContentPartPr/>
                <p14:nvPr/>
              </p14:nvContentPartPr>
              <p14:xfrm>
                <a:off x="2533803" y="2929521"/>
                <a:ext cx="147600" cy="135360"/>
              </p14:xfrm>
            </p:contentPart>
          </mc:Choice>
          <mc:Fallback>
            <p:pic>
              <p:nvPicPr>
                <p:cNvPr id="24" name="Ink 23">
                  <a:extLst>
                    <a:ext uri="{FF2B5EF4-FFF2-40B4-BE49-F238E27FC236}">
                      <a16:creationId xmlns:a16="http://schemas.microsoft.com/office/drawing/2014/main" id="{78EED168-AB1A-2071-B1F4-A7CA1B687CB3}"/>
                    </a:ext>
                  </a:extLst>
                </p:cNvPr>
                <p:cNvPicPr/>
                <p:nvPr/>
              </p:nvPicPr>
              <p:blipFill>
                <a:blip r:embed="rId51"/>
                <a:stretch>
                  <a:fillRect/>
                </a:stretch>
              </p:blipFill>
              <p:spPr>
                <a:xfrm>
                  <a:off x="2515803" y="2911881"/>
                  <a:ext cx="18324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5" name="Ink 24">
                  <a:extLst>
                    <a:ext uri="{FF2B5EF4-FFF2-40B4-BE49-F238E27FC236}">
                      <a16:creationId xmlns:a16="http://schemas.microsoft.com/office/drawing/2014/main" id="{C508AFAD-4616-C7E6-40BC-A7CAD183BD6F}"/>
                    </a:ext>
                  </a:extLst>
                </p14:cNvPr>
                <p14:cNvContentPartPr/>
                <p14:nvPr/>
              </p14:nvContentPartPr>
              <p14:xfrm>
                <a:off x="2727483" y="2822961"/>
                <a:ext cx="251280" cy="271440"/>
              </p14:xfrm>
            </p:contentPart>
          </mc:Choice>
          <mc:Fallback>
            <p:pic>
              <p:nvPicPr>
                <p:cNvPr id="25" name="Ink 24">
                  <a:extLst>
                    <a:ext uri="{FF2B5EF4-FFF2-40B4-BE49-F238E27FC236}">
                      <a16:creationId xmlns:a16="http://schemas.microsoft.com/office/drawing/2014/main" id="{C508AFAD-4616-C7E6-40BC-A7CAD183BD6F}"/>
                    </a:ext>
                  </a:extLst>
                </p:cNvPr>
                <p:cNvPicPr/>
                <p:nvPr/>
              </p:nvPicPr>
              <p:blipFill>
                <a:blip r:embed="rId53"/>
                <a:stretch>
                  <a:fillRect/>
                </a:stretch>
              </p:blipFill>
              <p:spPr>
                <a:xfrm>
                  <a:off x="2709843" y="2804961"/>
                  <a:ext cx="2869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6" name="Ink 25">
                  <a:extLst>
                    <a:ext uri="{FF2B5EF4-FFF2-40B4-BE49-F238E27FC236}">
                      <a16:creationId xmlns:a16="http://schemas.microsoft.com/office/drawing/2014/main" id="{238D0C69-1BA5-AADD-B6F8-48DA09AD33EB}"/>
                    </a:ext>
                  </a:extLst>
                </p14:cNvPr>
                <p14:cNvContentPartPr/>
                <p14:nvPr/>
              </p14:nvContentPartPr>
              <p14:xfrm>
                <a:off x="3000003" y="2923761"/>
                <a:ext cx="100800" cy="156960"/>
              </p14:xfrm>
            </p:contentPart>
          </mc:Choice>
          <mc:Fallback>
            <p:pic>
              <p:nvPicPr>
                <p:cNvPr id="26" name="Ink 25">
                  <a:extLst>
                    <a:ext uri="{FF2B5EF4-FFF2-40B4-BE49-F238E27FC236}">
                      <a16:creationId xmlns:a16="http://schemas.microsoft.com/office/drawing/2014/main" id="{238D0C69-1BA5-AADD-B6F8-48DA09AD33EB}"/>
                    </a:ext>
                  </a:extLst>
                </p:cNvPr>
                <p:cNvPicPr/>
                <p:nvPr/>
              </p:nvPicPr>
              <p:blipFill>
                <a:blip r:embed="rId55"/>
                <a:stretch>
                  <a:fillRect/>
                </a:stretch>
              </p:blipFill>
              <p:spPr>
                <a:xfrm>
                  <a:off x="2982003" y="2905761"/>
                  <a:ext cx="1364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8" name="Ink 27">
                  <a:extLst>
                    <a:ext uri="{FF2B5EF4-FFF2-40B4-BE49-F238E27FC236}">
                      <a16:creationId xmlns:a16="http://schemas.microsoft.com/office/drawing/2014/main" id="{41E68BFF-8FD6-38FA-D6C3-0860B3699887}"/>
                    </a:ext>
                  </a:extLst>
                </p14:cNvPr>
                <p14:cNvContentPartPr/>
                <p14:nvPr/>
              </p14:nvContentPartPr>
              <p14:xfrm>
                <a:off x="3425523" y="1955361"/>
                <a:ext cx="751680" cy="69840"/>
              </p14:xfrm>
            </p:contentPart>
          </mc:Choice>
          <mc:Fallback>
            <p:pic>
              <p:nvPicPr>
                <p:cNvPr id="28" name="Ink 27">
                  <a:extLst>
                    <a:ext uri="{FF2B5EF4-FFF2-40B4-BE49-F238E27FC236}">
                      <a16:creationId xmlns:a16="http://schemas.microsoft.com/office/drawing/2014/main" id="{41E68BFF-8FD6-38FA-D6C3-0860B3699887}"/>
                    </a:ext>
                  </a:extLst>
                </p:cNvPr>
                <p:cNvPicPr/>
                <p:nvPr/>
              </p:nvPicPr>
              <p:blipFill>
                <a:blip r:embed="rId57"/>
                <a:stretch>
                  <a:fillRect/>
                </a:stretch>
              </p:blipFill>
              <p:spPr>
                <a:xfrm>
                  <a:off x="3407523" y="1937361"/>
                  <a:ext cx="78732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9" name="Ink 28">
                  <a:extLst>
                    <a:ext uri="{FF2B5EF4-FFF2-40B4-BE49-F238E27FC236}">
                      <a16:creationId xmlns:a16="http://schemas.microsoft.com/office/drawing/2014/main" id="{9663EF91-1B2B-77DF-61F8-4797A6B50049}"/>
                    </a:ext>
                  </a:extLst>
                </p14:cNvPr>
                <p14:cNvContentPartPr/>
                <p14:nvPr/>
              </p14:nvContentPartPr>
              <p14:xfrm>
                <a:off x="3313203" y="2164521"/>
                <a:ext cx="883800" cy="39240"/>
              </p14:xfrm>
            </p:contentPart>
          </mc:Choice>
          <mc:Fallback>
            <p:pic>
              <p:nvPicPr>
                <p:cNvPr id="29" name="Ink 28">
                  <a:extLst>
                    <a:ext uri="{FF2B5EF4-FFF2-40B4-BE49-F238E27FC236}">
                      <a16:creationId xmlns:a16="http://schemas.microsoft.com/office/drawing/2014/main" id="{9663EF91-1B2B-77DF-61F8-4797A6B50049}"/>
                    </a:ext>
                  </a:extLst>
                </p:cNvPr>
                <p:cNvPicPr/>
                <p:nvPr/>
              </p:nvPicPr>
              <p:blipFill>
                <a:blip r:embed="rId59"/>
                <a:stretch>
                  <a:fillRect/>
                </a:stretch>
              </p:blipFill>
              <p:spPr>
                <a:xfrm>
                  <a:off x="3295203" y="2146521"/>
                  <a:ext cx="9194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0" name="Ink 29">
                  <a:extLst>
                    <a:ext uri="{FF2B5EF4-FFF2-40B4-BE49-F238E27FC236}">
                      <a16:creationId xmlns:a16="http://schemas.microsoft.com/office/drawing/2014/main" id="{54732113-F846-F2DE-5D2E-29A17D338DDD}"/>
                    </a:ext>
                  </a:extLst>
                </p14:cNvPr>
                <p14:cNvContentPartPr/>
                <p14:nvPr/>
              </p14:nvContentPartPr>
              <p14:xfrm>
                <a:off x="4123203" y="2156601"/>
                <a:ext cx="59400" cy="177480"/>
              </p14:xfrm>
            </p:contentPart>
          </mc:Choice>
          <mc:Fallback>
            <p:pic>
              <p:nvPicPr>
                <p:cNvPr id="30" name="Ink 29">
                  <a:extLst>
                    <a:ext uri="{FF2B5EF4-FFF2-40B4-BE49-F238E27FC236}">
                      <a16:creationId xmlns:a16="http://schemas.microsoft.com/office/drawing/2014/main" id="{54732113-F846-F2DE-5D2E-29A17D338DDD}"/>
                    </a:ext>
                  </a:extLst>
                </p:cNvPr>
                <p:cNvPicPr/>
                <p:nvPr/>
              </p:nvPicPr>
              <p:blipFill>
                <a:blip r:embed="rId61"/>
                <a:stretch>
                  <a:fillRect/>
                </a:stretch>
              </p:blipFill>
              <p:spPr>
                <a:xfrm>
                  <a:off x="4105203" y="2138961"/>
                  <a:ext cx="950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1" name="Ink 30">
                  <a:extLst>
                    <a:ext uri="{FF2B5EF4-FFF2-40B4-BE49-F238E27FC236}">
                      <a16:creationId xmlns:a16="http://schemas.microsoft.com/office/drawing/2014/main" id="{A0D29D86-A1D7-F018-AFA2-52B205E507F5}"/>
                    </a:ext>
                  </a:extLst>
                </p14:cNvPr>
                <p14:cNvContentPartPr/>
                <p14:nvPr/>
              </p14:nvContentPartPr>
              <p14:xfrm>
                <a:off x="4168923" y="1736481"/>
                <a:ext cx="44280" cy="272520"/>
              </p14:xfrm>
            </p:contentPart>
          </mc:Choice>
          <mc:Fallback>
            <p:pic>
              <p:nvPicPr>
                <p:cNvPr id="31" name="Ink 30">
                  <a:extLst>
                    <a:ext uri="{FF2B5EF4-FFF2-40B4-BE49-F238E27FC236}">
                      <a16:creationId xmlns:a16="http://schemas.microsoft.com/office/drawing/2014/main" id="{A0D29D86-A1D7-F018-AFA2-52B205E507F5}"/>
                    </a:ext>
                  </a:extLst>
                </p:cNvPr>
                <p:cNvPicPr/>
                <p:nvPr/>
              </p:nvPicPr>
              <p:blipFill>
                <a:blip r:embed="rId63"/>
                <a:stretch>
                  <a:fillRect/>
                </a:stretch>
              </p:blipFill>
              <p:spPr>
                <a:xfrm>
                  <a:off x="4151283" y="1718481"/>
                  <a:ext cx="7992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2" name="Ink 31">
                  <a:extLst>
                    <a:ext uri="{FF2B5EF4-FFF2-40B4-BE49-F238E27FC236}">
                      <a16:creationId xmlns:a16="http://schemas.microsoft.com/office/drawing/2014/main" id="{841CFCD2-BB51-2F67-5F1C-1C2003208F13}"/>
                    </a:ext>
                  </a:extLst>
                </p14:cNvPr>
                <p14:cNvContentPartPr/>
                <p14:nvPr/>
              </p14:nvContentPartPr>
              <p14:xfrm>
                <a:off x="4185123" y="1754481"/>
                <a:ext cx="438840" cy="538920"/>
              </p14:xfrm>
            </p:contentPart>
          </mc:Choice>
          <mc:Fallback>
            <p:pic>
              <p:nvPicPr>
                <p:cNvPr id="32" name="Ink 31">
                  <a:extLst>
                    <a:ext uri="{FF2B5EF4-FFF2-40B4-BE49-F238E27FC236}">
                      <a16:creationId xmlns:a16="http://schemas.microsoft.com/office/drawing/2014/main" id="{841CFCD2-BB51-2F67-5F1C-1C2003208F13}"/>
                    </a:ext>
                  </a:extLst>
                </p:cNvPr>
                <p:cNvPicPr/>
                <p:nvPr/>
              </p:nvPicPr>
              <p:blipFill>
                <a:blip r:embed="rId65"/>
                <a:stretch>
                  <a:fillRect/>
                </a:stretch>
              </p:blipFill>
              <p:spPr>
                <a:xfrm>
                  <a:off x="4167483" y="1736481"/>
                  <a:ext cx="47448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3" name="Ink 32">
                  <a:extLst>
                    <a:ext uri="{FF2B5EF4-FFF2-40B4-BE49-F238E27FC236}">
                      <a16:creationId xmlns:a16="http://schemas.microsoft.com/office/drawing/2014/main" id="{D5F99DB2-0C29-DCE0-EBF1-32D5E8096D89}"/>
                    </a:ext>
                  </a:extLst>
                </p14:cNvPr>
                <p14:cNvContentPartPr/>
                <p14:nvPr/>
              </p14:nvContentPartPr>
              <p14:xfrm>
                <a:off x="3381963" y="2036721"/>
                <a:ext cx="87840" cy="185400"/>
              </p14:xfrm>
            </p:contentPart>
          </mc:Choice>
          <mc:Fallback>
            <p:pic>
              <p:nvPicPr>
                <p:cNvPr id="33" name="Ink 32">
                  <a:extLst>
                    <a:ext uri="{FF2B5EF4-FFF2-40B4-BE49-F238E27FC236}">
                      <a16:creationId xmlns:a16="http://schemas.microsoft.com/office/drawing/2014/main" id="{D5F99DB2-0C29-DCE0-EBF1-32D5E8096D89}"/>
                    </a:ext>
                  </a:extLst>
                </p:cNvPr>
                <p:cNvPicPr/>
                <p:nvPr/>
              </p:nvPicPr>
              <p:blipFill>
                <a:blip r:embed="rId67"/>
                <a:stretch>
                  <a:fillRect/>
                </a:stretch>
              </p:blipFill>
              <p:spPr>
                <a:xfrm>
                  <a:off x="3364323" y="2018721"/>
                  <a:ext cx="12348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5" name="Ink 34">
                  <a:extLst>
                    <a:ext uri="{FF2B5EF4-FFF2-40B4-BE49-F238E27FC236}">
                      <a16:creationId xmlns:a16="http://schemas.microsoft.com/office/drawing/2014/main" id="{09638151-52A3-0DC5-AB5E-1CAAE30B60F9}"/>
                    </a:ext>
                  </a:extLst>
                </p14:cNvPr>
                <p14:cNvContentPartPr/>
                <p14:nvPr/>
              </p14:nvContentPartPr>
              <p14:xfrm>
                <a:off x="2375043" y="2684721"/>
                <a:ext cx="383400" cy="416880"/>
              </p14:xfrm>
            </p:contentPart>
          </mc:Choice>
          <mc:Fallback>
            <p:pic>
              <p:nvPicPr>
                <p:cNvPr id="35" name="Ink 34">
                  <a:extLst>
                    <a:ext uri="{FF2B5EF4-FFF2-40B4-BE49-F238E27FC236}">
                      <a16:creationId xmlns:a16="http://schemas.microsoft.com/office/drawing/2014/main" id="{09638151-52A3-0DC5-AB5E-1CAAE30B60F9}"/>
                    </a:ext>
                  </a:extLst>
                </p:cNvPr>
                <p:cNvPicPr/>
                <p:nvPr/>
              </p:nvPicPr>
              <p:blipFill>
                <a:blip r:embed="rId69"/>
                <a:stretch>
                  <a:fillRect/>
                </a:stretch>
              </p:blipFill>
              <p:spPr>
                <a:xfrm>
                  <a:off x="2357403" y="2667081"/>
                  <a:ext cx="419040" cy="452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6" name="Ink 35">
                  <a:extLst>
                    <a:ext uri="{FF2B5EF4-FFF2-40B4-BE49-F238E27FC236}">
                      <a16:creationId xmlns:a16="http://schemas.microsoft.com/office/drawing/2014/main" id="{05E27282-A53A-EDD9-B6DC-BB75CBBC4CDD}"/>
                    </a:ext>
                  </a:extLst>
                </p14:cNvPr>
                <p14:cNvContentPartPr/>
                <p14:nvPr/>
              </p14:nvContentPartPr>
              <p14:xfrm>
                <a:off x="2319963" y="2674641"/>
                <a:ext cx="412560" cy="621000"/>
              </p14:xfrm>
            </p:contentPart>
          </mc:Choice>
          <mc:Fallback>
            <p:pic>
              <p:nvPicPr>
                <p:cNvPr id="36" name="Ink 35">
                  <a:extLst>
                    <a:ext uri="{FF2B5EF4-FFF2-40B4-BE49-F238E27FC236}">
                      <a16:creationId xmlns:a16="http://schemas.microsoft.com/office/drawing/2014/main" id="{05E27282-A53A-EDD9-B6DC-BB75CBBC4CDD}"/>
                    </a:ext>
                  </a:extLst>
                </p:cNvPr>
                <p:cNvPicPr/>
                <p:nvPr/>
              </p:nvPicPr>
              <p:blipFill>
                <a:blip r:embed="rId71"/>
                <a:stretch>
                  <a:fillRect/>
                </a:stretch>
              </p:blipFill>
              <p:spPr>
                <a:xfrm>
                  <a:off x="2302323" y="2657001"/>
                  <a:ext cx="448200" cy="656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7" name="Ink 36">
                  <a:extLst>
                    <a:ext uri="{FF2B5EF4-FFF2-40B4-BE49-F238E27FC236}">
                      <a16:creationId xmlns:a16="http://schemas.microsoft.com/office/drawing/2014/main" id="{36671B0B-89B6-FC61-E5DE-D301A76223FA}"/>
                    </a:ext>
                  </a:extLst>
                </p14:cNvPr>
                <p14:cNvContentPartPr/>
                <p14:nvPr/>
              </p14:nvContentPartPr>
              <p14:xfrm>
                <a:off x="3226083" y="2563401"/>
                <a:ext cx="1158840" cy="694440"/>
              </p14:xfrm>
            </p:contentPart>
          </mc:Choice>
          <mc:Fallback>
            <p:pic>
              <p:nvPicPr>
                <p:cNvPr id="37" name="Ink 36">
                  <a:extLst>
                    <a:ext uri="{FF2B5EF4-FFF2-40B4-BE49-F238E27FC236}">
                      <a16:creationId xmlns:a16="http://schemas.microsoft.com/office/drawing/2014/main" id="{36671B0B-89B6-FC61-E5DE-D301A76223FA}"/>
                    </a:ext>
                  </a:extLst>
                </p:cNvPr>
                <p:cNvPicPr/>
                <p:nvPr/>
              </p:nvPicPr>
              <p:blipFill>
                <a:blip r:embed="rId73"/>
                <a:stretch>
                  <a:fillRect/>
                </a:stretch>
              </p:blipFill>
              <p:spPr>
                <a:xfrm>
                  <a:off x="3208443" y="2545401"/>
                  <a:ext cx="1194480" cy="730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9" name="Ink 38">
                  <a:extLst>
                    <a:ext uri="{FF2B5EF4-FFF2-40B4-BE49-F238E27FC236}">
                      <a16:creationId xmlns:a16="http://schemas.microsoft.com/office/drawing/2014/main" id="{B9DFB968-16C7-D1EC-5749-53DA2117E9DF}"/>
                    </a:ext>
                  </a:extLst>
                </p14:cNvPr>
                <p14:cNvContentPartPr/>
                <p14:nvPr/>
              </p14:nvContentPartPr>
              <p14:xfrm>
                <a:off x="1362723" y="3204921"/>
                <a:ext cx="115920" cy="480600"/>
              </p14:xfrm>
            </p:contentPart>
          </mc:Choice>
          <mc:Fallback>
            <p:pic>
              <p:nvPicPr>
                <p:cNvPr id="39" name="Ink 38">
                  <a:extLst>
                    <a:ext uri="{FF2B5EF4-FFF2-40B4-BE49-F238E27FC236}">
                      <a16:creationId xmlns:a16="http://schemas.microsoft.com/office/drawing/2014/main" id="{B9DFB968-16C7-D1EC-5749-53DA2117E9DF}"/>
                    </a:ext>
                  </a:extLst>
                </p:cNvPr>
                <p:cNvPicPr/>
                <p:nvPr/>
              </p:nvPicPr>
              <p:blipFill>
                <a:blip r:embed="rId75"/>
                <a:stretch>
                  <a:fillRect/>
                </a:stretch>
              </p:blipFill>
              <p:spPr>
                <a:xfrm>
                  <a:off x="1344723" y="3186921"/>
                  <a:ext cx="15156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0" name="Ink 39">
                  <a:extLst>
                    <a:ext uri="{FF2B5EF4-FFF2-40B4-BE49-F238E27FC236}">
                      <a16:creationId xmlns:a16="http://schemas.microsoft.com/office/drawing/2014/main" id="{50298388-8006-BAAF-0A36-7CD5F14D53F6}"/>
                    </a:ext>
                  </a:extLst>
                </p14:cNvPr>
                <p14:cNvContentPartPr/>
                <p14:nvPr/>
              </p14:nvContentPartPr>
              <p14:xfrm>
                <a:off x="1346883" y="3516321"/>
                <a:ext cx="1954800" cy="141120"/>
              </p14:xfrm>
            </p:contentPart>
          </mc:Choice>
          <mc:Fallback>
            <p:pic>
              <p:nvPicPr>
                <p:cNvPr id="40" name="Ink 39">
                  <a:extLst>
                    <a:ext uri="{FF2B5EF4-FFF2-40B4-BE49-F238E27FC236}">
                      <a16:creationId xmlns:a16="http://schemas.microsoft.com/office/drawing/2014/main" id="{50298388-8006-BAAF-0A36-7CD5F14D53F6}"/>
                    </a:ext>
                  </a:extLst>
                </p:cNvPr>
                <p:cNvPicPr/>
                <p:nvPr/>
              </p:nvPicPr>
              <p:blipFill>
                <a:blip r:embed="rId77"/>
                <a:stretch>
                  <a:fillRect/>
                </a:stretch>
              </p:blipFill>
              <p:spPr>
                <a:xfrm>
                  <a:off x="1328883" y="3498681"/>
                  <a:ext cx="19904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1" name="Ink 40">
                  <a:extLst>
                    <a:ext uri="{FF2B5EF4-FFF2-40B4-BE49-F238E27FC236}">
                      <a16:creationId xmlns:a16="http://schemas.microsoft.com/office/drawing/2014/main" id="{E9C66AF7-6891-7647-3CA9-0A65A68F4237}"/>
                    </a:ext>
                  </a:extLst>
                </p14:cNvPr>
                <p14:cNvContentPartPr/>
                <p14:nvPr/>
              </p14:nvContentPartPr>
              <p14:xfrm>
                <a:off x="3269283" y="3249201"/>
                <a:ext cx="78840" cy="290160"/>
              </p14:xfrm>
            </p:contentPart>
          </mc:Choice>
          <mc:Fallback>
            <p:pic>
              <p:nvPicPr>
                <p:cNvPr id="41" name="Ink 40">
                  <a:extLst>
                    <a:ext uri="{FF2B5EF4-FFF2-40B4-BE49-F238E27FC236}">
                      <a16:creationId xmlns:a16="http://schemas.microsoft.com/office/drawing/2014/main" id="{E9C66AF7-6891-7647-3CA9-0A65A68F4237}"/>
                    </a:ext>
                  </a:extLst>
                </p:cNvPr>
                <p:cNvPicPr/>
                <p:nvPr/>
              </p:nvPicPr>
              <p:blipFill>
                <a:blip r:embed="rId79"/>
                <a:stretch>
                  <a:fillRect/>
                </a:stretch>
              </p:blipFill>
              <p:spPr>
                <a:xfrm>
                  <a:off x="3251283" y="3231201"/>
                  <a:ext cx="11448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2" name="Ink 41">
                  <a:extLst>
                    <a:ext uri="{FF2B5EF4-FFF2-40B4-BE49-F238E27FC236}">
                      <a16:creationId xmlns:a16="http://schemas.microsoft.com/office/drawing/2014/main" id="{D56ABEBE-2BCE-26C8-D249-7B6F2BC095F9}"/>
                    </a:ext>
                  </a:extLst>
                </p14:cNvPr>
                <p14:cNvContentPartPr/>
                <p14:nvPr/>
              </p14:nvContentPartPr>
              <p14:xfrm>
                <a:off x="3203763" y="3216081"/>
                <a:ext cx="100800" cy="119160"/>
              </p14:xfrm>
            </p:contentPart>
          </mc:Choice>
          <mc:Fallback>
            <p:pic>
              <p:nvPicPr>
                <p:cNvPr id="42" name="Ink 41">
                  <a:extLst>
                    <a:ext uri="{FF2B5EF4-FFF2-40B4-BE49-F238E27FC236}">
                      <a16:creationId xmlns:a16="http://schemas.microsoft.com/office/drawing/2014/main" id="{D56ABEBE-2BCE-26C8-D249-7B6F2BC095F9}"/>
                    </a:ext>
                  </a:extLst>
                </p:cNvPr>
                <p:cNvPicPr/>
                <p:nvPr/>
              </p:nvPicPr>
              <p:blipFill>
                <a:blip r:embed="rId81"/>
                <a:stretch>
                  <a:fillRect/>
                </a:stretch>
              </p:blipFill>
              <p:spPr>
                <a:xfrm>
                  <a:off x="3186123" y="3198441"/>
                  <a:ext cx="1364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4" name="Ink 43">
                  <a:extLst>
                    <a:ext uri="{FF2B5EF4-FFF2-40B4-BE49-F238E27FC236}">
                      <a16:creationId xmlns:a16="http://schemas.microsoft.com/office/drawing/2014/main" id="{F8519B38-41DF-8C1A-5525-6D566931B51A}"/>
                    </a:ext>
                  </a:extLst>
                </p14:cNvPr>
                <p14:cNvContentPartPr/>
                <p14:nvPr/>
              </p14:nvContentPartPr>
              <p14:xfrm>
                <a:off x="3465123" y="2883441"/>
                <a:ext cx="21240" cy="210600"/>
              </p14:xfrm>
            </p:contentPart>
          </mc:Choice>
          <mc:Fallback>
            <p:pic>
              <p:nvPicPr>
                <p:cNvPr id="44" name="Ink 43">
                  <a:extLst>
                    <a:ext uri="{FF2B5EF4-FFF2-40B4-BE49-F238E27FC236}">
                      <a16:creationId xmlns:a16="http://schemas.microsoft.com/office/drawing/2014/main" id="{F8519B38-41DF-8C1A-5525-6D566931B51A}"/>
                    </a:ext>
                  </a:extLst>
                </p:cNvPr>
                <p:cNvPicPr/>
                <p:nvPr/>
              </p:nvPicPr>
              <p:blipFill>
                <a:blip r:embed="rId83"/>
                <a:stretch>
                  <a:fillRect/>
                </a:stretch>
              </p:blipFill>
              <p:spPr>
                <a:xfrm>
                  <a:off x="3447483" y="2865441"/>
                  <a:ext cx="5688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5" name="Ink 44">
                  <a:extLst>
                    <a:ext uri="{FF2B5EF4-FFF2-40B4-BE49-F238E27FC236}">
                      <a16:creationId xmlns:a16="http://schemas.microsoft.com/office/drawing/2014/main" id="{73A33313-8238-6CAE-0F66-BEC0AC9D48E5}"/>
                    </a:ext>
                  </a:extLst>
                </p14:cNvPr>
                <p14:cNvContentPartPr/>
                <p14:nvPr/>
              </p14:nvContentPartPr>
              <p14:xfrm>
                <a:off x="3484563" y="2892441"/>
                <a:ext cx="97920" cy="187920"/>
              </p14:xfrm>
            </p:contentPart>
          </mc:Choice>
          <mc:Fallback>
            <p:pic>
              <p:nvPicPr>
                <p:cNvPr id="45" name="Ink 44">
                  <a:extLst>
                    <a:ext uri="{FF2B5EF4-FFF2-40B4-BE49-F238E27FC236}">
                      <a16:creationId xmlns:a16="http://schemas.microsoft.com/office/drawing/2014/main" id="{73A33313-8238-6CAE-0F66-BEC0AC9D48E5}"/>
                    </a:ext>
                  </a:extLst>
                </p:cNvPr>
                <p:cNvPicPr/>
                <p:nvPr/>
              </p:nvPicPr>
              <p:blipFill>
                <a:blip r:embed="rId85"/>
                <a:stretch>
                  <a:fillRect/>
                </a:stretch>
              </p:blipFill>
              <p:spPr>
                <a:xfrm>
                  <a:off x="3466563" y="2874441"/>
                  <a:ext cx="13356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6" name="Ink 45">
                  <a:extLst>
                    <a:ext uri="{FF2B5EF4-FFF2-40B4-BE49-F238E27FC236}">
                      <a16:creationId xmlns:a16="http://schemas.microsoft.com/office/drawing/2014/main" id="{ADE818BF-BA7D-9C5C-7280-C83F8F034F0D}"/>
                    </a:ext>
                  </a:extLst>
                </p14:cNvPr>
                <p14:cNvContentPartPr/>
                <p14:nvPr/>
              </p14:nvContentPartPr>
              <p14:xfrm>
                <a:off x="3623163" y="2860761"/>
                <a:ext cx="97560" cy="223920"/>
              </p14:xfrm>
            </p:contentPart>
          </mc:Choice>
          <mc:Fallback>
            <p:pic>
              <p:nvPicPr>
                <p:cNvPr id="46" name="Ink 45">
                  <a:extLst>
                    <a:ext uri="{FF2B5EF4-FFF2-40B4-BE49-F238E27FC236}">
                      <a16:creationId xmlns:a16="http://schemas.microsoft.com/office/drawing/2014/main" id="{ADE818BF-BA7D-9C5C-7280-C83F8F034F0D}"/>
                    </a:ext>
                  </a:extLst>
                </p:cNvPr>
                <p:cNvPicPr/>
                <p:nvPr/>
              </p:nvPicPr>
              <p:blipFill>
                <a:blip r:embed="rId87"/>
                <a:stretch>
                  <a:fillRect/>
                </a:stretch>
              </p:blipFill>
              <p:spPr>
                <a:xfrm>
                  <a:off x="3605163" y="2842761"/>
                  <a:ext cx="13320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7" name="Ink 46">
                  <a:extLst>
                    <a:ext uri="{FF2B5EF4-FFF2-40B4-BE49-F238E27FC236}">
                      <a16:creationId xmlns:a16="http://schemas.microsoft.com/office/drawing/2014/main" id="{00B313BF-B78C-29CD-0E53-307C834A4D9C}"/>
                    </a:ext>
                  </a:extLst>
                </p14:cNvPr>
                <p14:cNvContentPartPr/>
                <p14:nvPr/>
              </p14:nvContentPartPr>
              <p14:xfrm>
                <a:off x="3651603" y="2851041"/>
                <a:ext cx="299160" cy="187920"/>
              </p14:xfrm>
            </p:contentPart>
          </mc:Choice>
          <mc:Fallback>
            <p:pic>
              <p:nvPicPr>
                <p:cNvPr id="47" name="Ink 46">
                  <a:extLst>
                    <a:ext uri="{FF2B5EF4-FFF2-40B4-BE49-F238E27FC236}">
                      <a16:creationId xmlns:a16="http://schemas.microsoft.com/office/drawing/2014/main" id="{00B313BF-B78C-29CD-0E53-307C834A4D9C}"/>
                    </a:ext>
                  </a:extLst>
                </p:cNvPr>
                <p:cNvPicPr/>
                <p:nvPr/>
              </p:nvPicPr>
              <p:blipFill>
                <a:blip r:embed="rId89"/>
                <a:stretch>
                  <a:fillRect/>
                </a:stretch>
              </p:blipFill>
              <p:spPr>
                <a:xfrm>
                  <a:off x="3633603" y="2833041"/>
                  <a:ext cx="33480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8" name="Ink 47">
                  <a:extLst>
                    <a:ext uri="{FF2B5EF4-FFF2-40B4-BE49-F238E27FC236}">
                      <a16:creationId xmlns:a16="http://schemas.microsoft.com/office/drawing/2014/main" id="{7D8E3DB6-118C-64EF-F1B6-84AAC4301E4D}"/>
                    </a:ext>
                  </a:extLst>
                </p14:cNvPr>
                <p14:cNvContentPartPr/>
                <p14:nvPr/>
              </p14:nvContentPartPr>
              <p14:xfrm>
                <a:off x="3993963" y="2837001"/>
                <a:ext cx="126360" cy="182880"/>
              </p14:xfrm>
            </p:contentPart>
          </mc:Choice>
          <mc:Fallback>
            <p:pic>
              <p:nvPicPr>
                <p:cNvPr id="48" name="Ink 47">
                  <a:extLst>
                    <a:ext uri="{FF2B5EF4-FFF2-40B4-BE49-F238E27FC236}">
                      <a16:creationId xmlns:a16="http://schemas.microsoft.com/office/drawing/2014/main" id="{7D8E3DB6-118C-64EF-F1B6-84AAC4301E4D}"/>
                    </a:ext>
                  </a:extLst>
                </p:cNvPr>
                <p:cNvPicPr/>
                <p:nvPr/>
              </p:nvPicPr>
              <p:blipFill>
                <a:blip r:embed="rId91"/>
                <a:stretch>
                  <a:fillRect/>
                </a:stretch>
              </p:blipFill>
              <p:spPr>
                <a:xfrm>
                  <a:off x="3976323" y="2819001"/>
                  <a:ext cx="1620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9" name="Ink 48">
                  <a:extLst>
                    <a:ext uri="{FF2B5EF4-FFF2-40B4-BE49-F238E27FC236}">
                      <a16:creationId xmlns:a16="http://schemas.microsoft.com/office/drawing/2014/main" id="{572553E0-C134-A8B3-BC3A-F8E18D7593FE}"/>
                    </a:ext>
                  </a:extLst>
                </p14:cNvPr>
                <p14:cNvContentPartPr/>
                <p14:nvPr/>
              </p14:nvContentPartPr>
              <p14:xfrm>
                <a:off x="4045803" y="2911521"/>
                <a:ext cx="75600" cy="75600"/>
              </p14:xfrm>
            </p:contentPart>
          </mc:Choice>
          <mc:Fallback>
            <p:pic>
              <p:nvPicPr>
                <p:cNvPr id="49" name="Ink 48">
                  <a:extLst>
                    <a:ext uri="{FF2B5EF4-FFF2-40B4-BE49-F238E27FC236}">
                      <a16:creationId xmlns:a16="http://schemas.microsoft.com/office/drawing/2014/main" id="{572553E0-C134-A8B3-BC3A-F8E18D7593FE}"/>
                    </a:ext>
                  </a:extLst>
                </p:cNvPr>
                <p:cNvPicPr/>
                <p:nvPr/>
              </p:nvPicPr>
              <p:blipFill>
                <a:blip r:embed="rId93"/>
                <a:stretch>
                  <a:fillRect/>
                </a:stretch>
              </p:blipFill>
              <p:spPr>
                <a:xfrm>
                  <a:off x="4028163" y="2893521"/>
                  <a:ext cx="1112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1" name="Ink 50">
                  <a:extLst>
                    <a:ext uri="{FF2B5EF4-FFF2-40B4-BE49-F238E27FC236}">
                      <a16:creationId xmlns:a16="http://schemas.microsoft.com/office/drawing/2014/main" id="{A62FFD11-5C21-2933-53E9-B1C99995FCD7}"/>
                    </a:ext>
                  </a:extLst>
                </p14:cNvPr>
                <p14:cNvContentPartPr/>
                <p14:nvPr/>
              </p14:nvContentPartPr>
              <p14:xfrm>
                <a:off x="2360283" y="1822521"/>
                <a:ext cx="18000" cy="296280"/>
              </p14:xfrm>
            </p:contentPart>
          </mc:Choice>
          <mc:Fallback>
            <p:pic>
              <p:nvPicPr>
                <p:cNvPr id="51" name="Ink 50">
                  <a:extLst>
                    <a:ext uri="{FF2B5EF4-FFF2-40B4-BE49-F238E27FC236}">
                      <a16:creationId xmlns:a16="http://schemas.microsoft.com/office/drawing/2014/main" id="{A62FFD11-5C21-2933-53E9-B1C99995FCD7}"/>
                    </a:ext>
                  </a:extLst>
                </p:cNvPr>
                <p:cNvPicPr/>
                <p:nvPr/>
              </p:nvPicPr>
              <p:blipFill>
                <a:blip r:embed="rId95"/>
                <a:stretch>
                  <a:fillRect/>
                </a:stretch>
              </p:blipFill>
              <p:spPr>
                <a:xfrm>
                  <a:off x="2342283" y="1804521"/>
                  <a:ext cx="5364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2" name="Ink 51">
                  <a:extLst>
                    <a:ext uri="{FF2B5EF4-FFF2-40B4-BE49-F238E27FC236}">
                      <a16:creationId xmlns:a16="http://schemas.microsoft.com/office/drawing/2014/main" id="{4138492C-179F-1E59-0587-55F61A06DDFE}"/>
                    </a:ext>
                  </a:extLst>
                </p14:cNvPr>
                <p14:cNvContentPartPr/>
                <p14:nvPr/>
              </p14:nvContentPartPr>
              <p14:xfrm>
                <a:off x="2356683" y="2108001"/>
                <a:ext cx="420120" cy="30600"/>
              </p14:xfrm>
            </p:contentPart>
          </mc:Choice>
          <mc:Fallback>
            <p:pic>
              <p:nvPicPr>
                <p:cNvPr id="52" name="Ink 51">
                  <a:extLst>
                    <a:ext uri="{FF2B5EF4-FFF2-40B4-BE49-F238E27FC236}">
                      <a16:creationId xmlns:a16="http://schemas.microsoft.com/office/drawing/2014/main" id="{4138492C-179F-1E59-0587-55F61A06DDFE}"/>
                    </a:ext>
                  </a:extLst>
                </p:cNvPr>
                <p:cNvPicPr/>
                <p:nvPr/>
              </p:nvPicPr>
              <p:blipFill>
                <a:blip r:embed="rId97"/>
                <a:stretch>
                  <a:fillRect/>
                </a:stretch>
              </p:blipFill>
              <p:spPr>
                <a:xfrm>
                  <a:off x="2339043" y="2090001"/>
                  <a:ext cx="45576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3" name="Ink 52">
                  <a:extLst>
                    <a:ext uri="{FF2B5EF4-FFF2-40B4-BE49-F238E27FC236}">
                      <a16:creationId xmlns:a16="http://schemas.microsoft.com/office/drawing/2014/main" id="{C4D76C92-4FE6-EB6E-96AE-DBEEA4E64761}"/>
                    </a:ext>
                  </a:extLst>
                </p14:cNvPr>
                <p14:cNvContentPartPr/>
                <p14:nvPr/>
              </p14:nvContentPartPr>
              <p14:xfrm>
                <a:off x="2756283" y="2070561"/>
                <a:ext cx="176400" cy="149760"/>
              </p14:xfrm>
            </p:contentPart>
          </mc:Choice>
          <mc:Fallback>
            <p:pic>
              <p:nvPicPr>
                <p:cNvPr id="53" name="Ink 52">
                  <a:extLst>
                    <a:ext uri="{FF2B5EF4-FFF2-40B4-BE49-F238E27FC236}">
                      <a16:creationId xmlns:a16="http://schemas.microsoft.com/office/drawing/2014/main" id="{C4D76C92-4FE6-EB6E-96AE-DBEEA4E64761}"/>
                    </a:ext>
                  </a:extLst>
                </p:cNvPr>
                <p:cNvPicPr/>
                <p:nvPr/>
              </p:nvPicPr>
              <p:blipFill>
                <a:blip r:embed="rId99"/>
                <a:stretch>
                  <a:fillRect/>
                </a:stretch>
              </p:blipFill>
              <p:spPr>
                <a:xfrm>
                  <a:off x="2738283" y="2052921"/>
                  <a:ext cx="2120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4" name="Ink 53">
                  <a:extLst>
                    <a:ext uri="{FF2B5EF4-FFF2-40B4-BE49-F238E27FC236}">
                      <a16:creationId xmlns:a16="http://schemas.microsoft.com/office/drawing/2014/main" id="{E4FFB100-95EE-0540-F5F9-721BE94BE878}"/>
                    </a:ext>
                  </a:extLst>
                </p14:cNvPr>
                <p14:cNvContentPartPr/>
                <p14:nvPr/>
              </p14:nvContentPartPr>
              <p14:xfrm>
                <a:off x="2920803" y="2179281"/>
                <a:ext cx="718920" cy="453600"/>
              </p14:xfrm>
            </p:contentPart>
          </mc:Choice>
          <mc:Fallback>
            <p:pic>
              <p:nvPicPr>
                <p:cNvPr id="54" name="Ink 53">
                  <a:extLst>
                    <a:ext uri="{FF2B5EF4-FFF2-40B4-BE49-F238E27FC236}">
                      <a16:creationId xmlns:a16="http://schemas.microsoft.com/office/drawing/2014/main" id="{E4FFB100-95EE-0540-F5F9-721BE94BE878}"/>
                    </a:ext>
                  </a:extLst>
                </p:cNvPr>
                <p:cNvPicPr/>
                <p:nvPr/>
              </p:nvPicPr>
              <p:blipFill>
                <a:blip r:embed="rId101"/>
                <a:stretch>
                  <a:fillRect/>
                </a:stretch>
              </p:blipFill>
              <p:spPr>
                <a:xfrm>
                  <a:off x="2903163" y="2161641"/>
                  <a:ext cx="75456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5" name="Ink 54">
                  <a:extLst>
                    <a:ext uri="{FF2B5EF4-FFF2-40B4-BE49-F238E27FC236}">
                      <a16:creationId xmlns:a16="http://schemas.microsoft.com/office/drawing/2014/main" id="{0ABE1554-9E08-E8AF-D581-BF1B395F7B82}"/>
                    </a:ext>
                  </a:extLst>
                </p14:cNvPr>
                <p14:cNvContentPartPr/>
                <p14:nvPr/>
              </p14:nvContentPartPr>
              <p14:xfrm>
                <a:off x="2920803" y="1806321"/>
                <a:ext cx="141840" cy="177480"/>
              </p14:xfrm>
            </p:contentPart>
          </mc:Choice>
          <mc:Fallback>
            <p:pic>
              <p:nvPicPr>
                <p:cNvPr id="55" name="Ink 54">
                  <a:extLst>
                    <a:ext uri="{FF2B5EF4-FFF2-40B4-BE49-F238E27FC236}">
                      <a16:creationId xmlns:a16="http://schemas.microsoft.com/office/drawing/2014/main" id="{0ABE1554-9E08-E8AF-D581-BF1B395F7B82}"/>
                    </a:ext>
                  </a:extLst>
                </p:cNvPr>
                <p:cNvPicPr/>
                <p:nvPr/>
              </p:nvPicPr>
              <p:blipFill>
                <a:blip r:embed="rId103"/>
                <a:stretch>
                  <a:fillRect/>
                </a:stretch>
              </p:blipFill>
              <p:spPr>
                <a:xfrm>
                  <a:off x="2903163" y="1788681"/>
                  <a:ext cx="1774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6" name="Ink 55">
                  <a:extLst>
                    <a:ext uri="{FF2B5EF4-FFF2-40B4-BE49-F238E27FC236}">
                      <a16:creationId xmlns:a16="http://schemas.microsoft.com/office/drawing/2014/main" id="{DEE58AFA-5D02-F29C-E0FC-16280422E2B8}"/>
                    </a:ext>
                  </a:extLst>
                </p14:cNvPr>
                <p14:cNvContentPartPr/>
                <p14:nvPr/>
              </p14:nvContentPartPr>
              <p14:xfrm>
                <a:off x="3063003" y="1808481"/>
                <a:ext cx="96480" cy="149040"/>
              </p14:xfrm>
            </p:contentPart>
          </mc:Choice>
          <mc:Fallback>
            <p:pic>
              <p:nvPicPr>
                <p:cNvPr id="56" name="Ink 55">
                  <a:extLst>
                    <a:ext uri="{FF2B5EF4-FFF2-40B4-BE49-F238E27FC236}">
                      <a16:creationId xmlns:a16="http://schemas.microsoft.com/office/drawing/2014/main" id="{DEE58AFA-5D02-F29C-E0FC-16280422E2B8}"/>
                    </a:ext>
                  </a:extLst>
                </p:cNvPr>
                <p:cNvPicPr/>
                <p:nvPr/>
              </p:nvPicPr>
              <p:blipFill>
                <a:blip r:embed="rId105"/>
                <a:stretch>
                  <a:fillRect/>
                </a:stretch>
              </p:blipFill>
              <p:spPr>
                <a:xfrm>
                  <a:off x="3045363" y="1790841"/>
                  <a:ext cx="1321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7" name="Ink 56">
                  <a:extLst>
                    <a:ext uri="{FF2B5EF4-FFF2-40B4-BE49-F238E27FC236}">
                      <a16:creationId xmlns:a16="http://schemas.microsoft.com/office/drawing/2014/main" id="{24AF8949-7BCE-1484-D0F1-18B84743342A}"/>
                    </a:ext>
                  </a:extLst>
                </p14:cNvPr>
                <p14:cNvContentPartPr/>
                <p14:nvPr/>
              </p14:nvContentPartPr>
              <p14:xfrm>
                <a:off x="3177123" y="1804881"/>
                <a:ext cx="132120" cy="78480"/>
              </p14:xfrm>
            </p:contentPart>
          </mc:Choice>
          <mc:Fallback>
            <p:pic>
              <p:nvPicPr>
                <p:cNvPr id="57" name="Ink 56">
                  <a:extLst>
                    <a:ext uri="{FF2B5EF4-FFF2-40B4-BE49-F238E27FC236}">
                      <a16:creationId xmlns:a16="http://schemas.microsoft.com/office/drawing/2014/main" id="{24AF8949-7BCE-1484-D0F1-18B84743342A}"/>
                    </a:ext>
                  </a:extLst>
                </p:cNvPr>
                <p:cNvPicPr/>
                <p:nvPr/>
              </p:nvPicPr>
              <p:blipFill>
                <a:blip r:embed="rId107"/>
                <a:stretch>
                  <a:fillRect/>
                </a:stretch>
              </p:blipFill>
              <p:spPr>
                <a:xfrm>
                  <a:off x="3159123" y="1786881"/>
                  <a:ext cx="16776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8" name="Ink 57">
                  <a:extLst>
                    <a:ext uri="{FF2B5EF4-FFF2-40B4-BE49-F238E27FC236}">
                      <a16:creationId xmlns:a16="http://schemas.microsoft.com/office/drawing/2014/main" id="{E6D3C87A-6872-656D-165E-3437B793C2D3}"/>
                    </a:ext>
                  </a:extLst>
                </p14:cNvPr>
                <p14:cNvContentPartPr/>
                <p14:nvPr/>
              </p14:nvContentPartPr>
              <p14:xfrm>
                <a:off x="3372963" y="1622721"/>
                <a:ext cx="87840" cy="225000"/>
              </p14:xfrm>
            </p:contentPart>
          </mc:Choice>
          <mc:Fallback>
            <p:pic>
              <p:nvPicPr>
                <p:cNvPr id="58" name="Ink 57">
                  <a:extLst>
                    <a:ext uri="{FF2B5EF4-FFF2-40B4-BE49-F238E27FC236}">
                      <a16:creationId xmlns:a16="http://schemas.microsoft.com/office/drawing/2014/main" id="{E6D3C87A-6872-656D-165E-3437B793C2D3}"/>
                    </a:ext>
                  </a:extLst>
                </p:cNvPr>
                <p:cNvPicPr/>
                <p:nvPr/>
              </p:nvPicPr>
              <p:blipFill>
                <a:blip r:embed="rId109"/>
                <a:stretch>
                  <a:fillRect/>
                </a:stretch>
              </p:blipFill>
              <p:spPr>
                <a:xfrm>
                  <a:off x="3355323" y="1604721"/>
                  <a:ext cx="12348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0" name="Ink 59">
                  <a:extLst>
                    <a:ext uri="{FF2B5EF4-FFF2-40B4-BE49-F238E27FC236}">
                      <a16:creationId xmlns:a16="http://schemas.microsoft.com/office/drawing/2014/main" id="{D2A86AF2-2308-ED30-6A9B-76E27BD99D96}"/>
                    </a:ext>
                  </a:extLst>
                </p14:cNvPr>
                <p14:cNvContentPartPr/>
                <p14:nvPr/>
              </p14:nvContentPartPr>
              <p14:xfrm>
                <a:off x="3074523" y="2007201"/>
                <a:ext cx="95400" cy="185760"/>
              </p14:xfrm>
            </p:contentPart>
          </mc:Choice>
          <mc:Fallback>
            <p:pic>
              <p:nvPicPr>
                <p:cNvPr id="60" name="Ink 59">
                  <a:extLst>
                    <a:ext uri="{FF2B5EF4-FFF2-40B4-BE49-F238E27FC236}">
                      <a16:creationId xmlns:a16="http://schemas.microsoft.com/office/drawing/2014/main" id="{D2A86AF2-2308-ED30-6A9B-76E27BD99D96}"/>
                    </a:ext>
                  </a:extLst>
                </p:cNvPr>
                <p:cNvPicPr/>
                <p:nvPr/>
              </p:nvPicPr>
              <p:blipFill>
                <a:blip r:embed="rId111"/>
                <a:stretch>
                  <a:fillRect/>
                </a:stretch>
              </p:blipFill>
              <p:spPr>
                <a:xfrm>
                  <a:off x="3056883" y="1989201"/>
                  <a:ext cx="13104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1" name="Ink 60">
                  <a:extLst>
                    <a:ext uri="{FF2B5EF4-FFF2-40B4-BE49-F238E27FC236}">
                      <a16:creationId xmlns:a16="http://schemas.microsoft.com/office/drawing/2014/main" id="{4D03FBAD-35DF-8F75-3817-AE06BA7E80F0}"/>
                    </a:ext>
                  </a:extLst>
                </p14:cNvPr>
                <p14:cNvContentPartPr/>
                <p14:nvPr/>
              </p14:nvContentPartPr>
              <p14:xfrm>
                <a:off x="3168483" y="2015481"/>
                <a:ext cx="117360" cy="122040"/>
              </p14:xfrm>
            </p:contentPart>
          </mc:Choice>
          <mc:Fallback>
            <p:pic>
              <p:nvPicPr>
                <p:cNvPr id="61" name="Ink 60">
                  <a:extLst>
                    <a:ext uri="{FF2B5EF4-FFF2-40B4-BE49-F238E27FC236}">
                      <a16:creationId xmlns:a16="http://schemas.microsoft.com/office/drawing/2014/main" id="{4D03FBAD-35DF-8F75-3817-AE06BA7E80F0}"/>
                    </a:ext>
                  </a:extLst>
                </p:cNvPr>
                <p:cNvPicPr/>
                <p:nvPr/>
              </p:nvPicPr>
              <p:blipFill>
                <a:blip r:embed="rId113"/>
                <a:stretch>
                  <a:fillRect/>
                </a:stretch>
              </p:blipFill>
              <p:spPr>
                <a:xfrm>
                  <a:off x="3150843" y="1997841"/>
                  <a:ext cx="15300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2" name="Ink 61">
                  <a:extLst>
                    <a:ext uri="{FF2B5EF4-FFF2-40B4-BE49-F238E27FC236}">
                      <a16:creationId xmlns:a16="http://schemas.microsoft.com/office/drawing/2014/main" id="{BE0BFB0E-194C-75FE-EB10-DAB1CB7825C5}"/>
                    </a:ext>
                  </a:extLst>
                </p14:cNvPr>
                <p14:cNvContentPartPr/>
                <p14:nvPr/>
              </p14:nvContentPartPr>
              <p14:xfrm>
                <a:off x="3306723" y="2025921"/>
                <a:ext cx="41760" cy="97920"/>
              </p14:xfrm>
            </p:contentPart>
          </mc:Choice>
          <mc:Fallback>
            <p:pic>
              <p:nvPicPr>
                <p:cNvPr id="62" name="Ink 61">
                  <a:extLst>
                    <a:ext uri="{FF2B5EF4-FFF2-40B4-BE49-F238E27FC236}">
                      <a16:creationId xmlns:a16="http://schemas.microsoft.com/office/drawing/2014/main" id="{BE0BFB0E-194C-75FE-EB10-DAB1CB7825C5}"/>
                    </a:ext>
                  </a:extLst>
                </p:cNvPr>
                <p:cNvPicPr/>
                <p:nvPr/>
              </p:nvPicPr>
              <p:blipFill>
                <a:blip r:embed="rId115"/>
                <a:stretch>
                  <a:fillRect/>
                </a:stretch>
              </p:blipFill>
              <p:spPr>
                <a:xfrm>
                  <a:off x="3288723" y="2008281"/>
                  <a:ext cx="7740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3" name="Ink 62">
                  <a:extLst>
                    <a:ext uri="{FF2B5EF4-FFF2-40B4-BE49-F238E27FC236}">
                      <a16:creationId xmlns:a16="http://schemas.microsoft.com/office/drawing/2014/main" id="{D23AC92F-C95D-3030-976D-89499B0341F6}"/>
                    </a:ext>
                  </a:extLst>
                </p14:cNvPr>
                <p14:cNvContentPartPr/>
                <p14:nvPr/>
              </p14:nvContentPartPr>
              <p14:xfrm>
                <a:off x="3300603" y="1900641"/>
                <a:ext cx="31680" cy="78840"/>
              </p14:xfrm>
            </p:contentPart>
          </mc:Choice>
          <mc:Fallback>
            <p:pic>
              <p:nvPicPr>
                <p:cNvPr id="63" name="Ink 62">
                  <a:extLst>
                    <a:ext uri="{FF2B5EF4-FFF2-40B4-BE49-F238E27FC236}">
                      <a16:creationId xmlns:a16="http://schemas.microsoft.com/office/drawing/2014/main" id="{D23AC92F-C95D-3030-976D-89499B0341F6}"/>
                    </a:ext>
                  </a:extLst>
                </p:cNvPr>
                <p:cNvPicPr/>
                <p:nvPr/>
              </p:nvPicPr>
              <p:blipFill>
                <a:blip r:embed="rId117"/>
                <a:stretch>
                  <a:fillRect/>
                </a:stretch>
              </p:blipFill>
              <p:spPr>
                <a:xfrm>
                  <a:off x="3282963" y="1882641"/>
                  <a:ext cx="6732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4" name="Ink 63">
                  <a:extLst>
                    <a:ext uri="{FF2B5EF4-FFF2-40B4-BE49-F238E27FC236}">
                      <a16:creationId xmlns:a16="http://schemas.microsoft.com/office/drawing/2014/main" id="{DCA265D9-35A6-0235-0C61-EA408370B6B4}"/>
                    </a:ext>
                  </a:extLst>
                </p14:cNvPr>
                <p14:cNvContentPartPr/>
                <p14:nvPr/>
              </p14:nvContentPartPr>
              <p14:xfrm>
                <a:off x="3355323" y="1713441"/>
                <a:ext cx="335880" cy="358200"/>
              </p14:xfrm>
            </p:contentPart>
          </mc:Choice>
          <mc:Fallback>
            <p:pic>
              <p:nvPicPr>
                <p:cNvPr id="64" name="Ink 63">
                  <a:extLst>
                    <a:ext uri="{FF2B5EF4-FFF2-40B4-BE49-F238E27FC236}">
                      <a16:creationId xmlns:a16="http://schemas.microsoft.com/office/drawing/2014/main" id="{DCA265D9-35A6-0235-0C61-EA408370B6B4}"/>
                    </a:ext>
                  </a:extLst>
                </p:cNvPr>
                <p:cNvPicPr/>
                <p:nvPr/>
              </p:nvPicPr>
              <p:blipFill>
                <a:blip r:embed="rId119"/>
                <a:stretch>
                  <a:fillRect/>
                </a:stretch>
              </p:blipFill>
              <p:spPr>
                <a:xfrm>
                  <a:off x="3337323" y="1695801"/>
                  <a:ext cx="37152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6" name="Ink 65">
                  <a:extLst>
                    <a:ext uri="{FF2B5EF4-FFF2-40B4-BE49-F238E27FC236}">
                      <a16:creationId xmlns:a16="http://schemas.microsoft.com/office/drawing/2014/main" id="{3DA541C4-E998-6B03-F6AF-834718D46EFB}"/>
                    </a:ext>
                  </a:extLst>
                </p14:cNvPr>
                <p14:cNvContentPartPr/>
                <p14:nvPr/>
              </p14:nvContentPartPr>
              <p14:xfrm>
                <a:off x="2077683" y="1302681"/>
                <a:ext cx="611280" cy="424800"/>
              </p14:xfrm>
            </p:contentPart>
          </mc:Choice>
          <mc:Fallback>
            <p:pic>
              <p:nvPicPr>
                <p:cNvPr id="66" name="Ink 65">
                  <a:extLst>
                    <a:ext uri="{FF2B5EF4-FFF2-40B4-BE49-F238E27FC236}">
                      <a16:creationId xmlns:a16="http://schemas.microsoft.com/office/drawing/2014/main" id="{3DA541C4-E998-6B03-F6AF-834718D46EFB}"/>
                    </a:ext>
                  </a:extLst>
                </p:cNvPr>
                <p:cNvPicPr/>
                <p:nvPr/>
              </p:nvPicPr>
              <p:blipFill>
                <a:blip r:embed="rId121"/>
                <a:stretch>
                  <a:fillRect/>
                </a:stretch>
              </p:blipFill>
              <p:spPr>
                <a:xfrm>
                  <a:off x="2060043" y="1284681"/>
                  <a:ext cx="646920" cy="460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7" name="Ink 66">
                  <a:extLst>
                    <a:ext uri="{FF2B5EF4-FFF2-40B4-BE49-F238E27FC236}">
                      <a16:creationId xmlns:a16="http://schemas.microsoft.com/office/drawing/2014/main" id="{C1D4C31F-032F-91AB-9A5D-C96160B29E45}"/>
                    </a:ext>
                  </a:extLst>
                </p14:cNvPr>
                <p14:cNvContentPartPr/>
                <p14:nvPr/>
              </p14:nvContentPartPr>
              <p14:xfrm>
                <a:off x="2238963" y="1370721"/>
                <a:ext cx="107280" cy="222480"/>
              </p14:xfrm>
            </p:contentPart>
          </mc:Choice>
          <mc:Fallback>
            <p:pic>
              <p:nvPicPr>
                <p:cNvPr id="67" name="Ink 66">
                  <a:extLst>
                    <a:ext uri="{FF2B5EF4-FFF2-40B4-BE49-F238E27FC236}">
                      <a16:creationId xmlns:a16="http://schemas.microsoft.com/office/drawing/2014/main" id="{C1D4C31F-032F-91AB-9A5D-C96160B29E45}"/>
                    </a:ext>
                  </a:extLst>
                </p:cNvPr>
                <p:cNvPicPr/>
                <p:nvPr/>
              </p:nvPicPr>
              <p:blipFill>
                <a:blip r:embed="rId123"/>
                <a:stretch>
                  <a:fillRect/>
                </a:stretch>
              </p:blipFill>
              <p:spPr>
                <a:xfrm>
                  <a:off x="2220963" y="1353081"/>
                  <a:ext cx="14292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8" name="Ink 67">
                  <a:extLst>
                    <a:ext uri="{FF2B5EF4-FFF2-40B4-BE49-F238E27FC236}">
                      <a16:creationId xmlns:a16="http://schemas.microsoft.com/office/drawing/2014/main" id="{A5F011FC-0130-0D09-6D77-0C66648D8611}"/>
                    </a:ext>
                  </a:extLst>
                </p14:cNvPr>
                <p14:cNvContentPartPr/>
                <p14:nvPr/>
              </p14:nvContentPartPr>
              <p14:xfrm>
                <a:off x="2351643" y="1459641"/>
                <a:ext cx="71280" cy="120600"/>
              </p14:xfrm>
            </p:contentPart>
          </mc:Choice>
          <mc:Fallback>
            <p:pic>
              <p:nvPicPr>
                <p:cNvPr id="68" name="Ink 67">
                  <a:extLst>
                    <a:ext uri="{FF2B5EF4-FFF2-40B4-BE49-F238E27FC236}">
                      <a16:creationId xmlns:a16="http://schemas.microsoft.com/office/drawing/2014/main" id="{A5F011FC-0130-0D09-6D77-0C66648D8611}"/>
                    </a:ext>
                  </a:extLst>
                </p:cNvPr>
                <p:cNvPicPr/>
                <p:nvPr/>
              </p:nvPicPr>
              <p:blipFill>
                <a:blip r:embed="rId125"/>
                <a:stretch>
                  <a:fillRect/>
                </a:stretch>
              </p:blipFill>
              <p:spPr>
                <a:xfrm>
                  <a:off x="2333643" y="1441641"/>
                  <a:ext cx="1069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69" name="Ink 68">
                  <a:extLst>
                    <a:ext uri="{FF2B5EF4-FFF2-40B4-BE49-F238E27FC236}">
                      <a16:creationId xmlns:a16="http://schemas.microsoft.com/office/drawing/2014/main" id="{AC1E18B0-0C45-3A5D-C022-2BEDC16862A9}"/>
                    </a:ext>
                  </a:extLst>
                </p14:cNvPr>
                <p14:cNvContentPartPr/>
                <p14:nvPr/>
              </p14:nvContentPartPr>
              <p14:xfrm>
                <a:off x="2423643" y="1402401"/>
                <a:ext cx="91440" cy="186840"/>
              </p14:xfrm>
            </p:contentPart>
          </mc:Choice>
          <mc:Fallback>
            <p:pic>
              <p:nvPicPr>
                <p:cNvPr id="69" name="Ink 68">
                  <a:extLst>
                    <a:ext uri="{FF2B5EF4-FFF2-40B4-BE49-F238E27FC236}">
                      <a16:creationId xmlns:a16="http://schemas.microsoft.com/office/drawing/2014/main" id="{AC1E18B0-0C45-3A5D-C022-2BEDC16862A9}"/>
                    </a:ext>
                  </a:extLst>
                </p:cNvPr>
                <p:cNvPicPr/>
                <p:nvPr/>
              </p:nvPicPr>
              <p:blipFill>
                <a:blip r:embed="rId127"/>
                <a:stretch>
                  <a:fillRect/>
                </a:stretch>
              </p:blipFill>
              <p:spPr>
                <a:xfrm>
                  <a:off x="2406003" y="1384761"/>
                  <a:ext cx="12708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1" name="Ink 70">
                  <a:extLst>
                    <a:ext uri="{FF2B5EF4-FFF2-40B4-BE49-F238E27FC236}">
                      <a16:creationId xmlns:a16="http://schemas.microsoft.com/office/drawing/2014/main" id="{A6EC13E5-06D2-F773-BA7E-FE894D799A34}"/>
                    </a:ext>
                  </a:extLst>
                </p14:cNvPr>
                <p14:cNvContentPartPr/>
                <p14:nvPr/>
              </p14:nvContentPartPr>
              <p14:xfrm>
                <a:off x="1956363" y="1752321"/>
                <a:ext cx="233640" cy="590760"/>
              </p14:xfrm>
            </p:contentPart>
          </mc:Choice>
          <mc:Fallback>
            <p:pic>
              <p:nvPicPr>
                <p:cNvPr id="71" name="Ink 70">
                  <a:extLst>
                    <a:ext uri="{FF2B5EF4-FFF2-40B4-BE49-F238E27FC236}">
                      <a16:creationId xmlns:a16="http://schemas.microsoft.com/office/drawing/2014/main" id="{A6EC13E5-06D2-F773-BA7E-FE894D799A34}"/>
                    </a:ext>
                  </a:extLst>
                </p:cNvPr>
                <p:cNvPicPr/>
                <p:nvPr/>
              </p:nvPicPr>
              <p:blipFill>
                <a:blip r:embed="rId129"/>
                <a:stretch>
                  <a:fillRect/>
                </a:stretch>
              </p:blipFill>
              <p:spPr>
                <a:xfrm>
                  <a:off x="1938363" y="1734321"/>
                  <a:ext cx="269280" cy="6264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2" name="Ink 71">
                  <a:extLst>
                    <a:ext uri="{FF2B5EF4-FFF2-40B4-BE49-F238E27FC236}">
                      <a16:creationId xmlns:a16="http://schemas.microsoft.com/office/drawing/2014/main" id="{8AF7F8EC-907B-B6D5-E85E-73E60F7232B5}"/>
                    </a:ext>
                  </a:extLst>
                </p14:cNvPr>
                <p14:cNvContentPartPr/>
                <p14:nvPr/>
              </p14:nvContentPartPr>
              <p14:xfrm>
                <a:off x="1909923" y="2248761"/>
                <a:ext cx="134280" cy="65160"/>
              </p14:xfrm>
            </p:contentPart>
          </mc:Choice>
          <mc:Fallback>
            <p:pic>
              <p:nvPicPr>
                <p:cNvPr id="72" name="Ink 71">
                  <a:extLst>
                    <a:ext uri="{FF2B5EF4-FFF2-40B4-BE49-F238E27FC236}">
                      <a16:creationId xmlns:a16="http://schemas.microsoft.com/office/drawing/2014/main" id="{8AF7F8EC-907B-B6D5-E85E-73E60F7232B5}"/>
                    </a:ext>
                  </a:extLst>
                </p:cNvPr>
                <p:cNvPicPr/>
                <p:nvPr/>
              </p:nvPicPr>
              <p:blipFill>
                <a:blip r:embed="rId131"/>
                <a:stretch>
                  <a:fillRect/>
                </a:stretch>
              </p:blipFill>
              <p:spPr>
                <a:xfrm>
                  <a:off x="1892283" y="2230761"/>
                  <a:ext cx="16992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4" name="Ink 73">
                  <a:extLst>
                    <a:ext uri="{FF2B5EF4-FFF2-40B4-BE49-F238E27FC236}">
                      <a16:creationId xmlns:a16="http://schemas.microsoft.com/office/drawing/2014/main" id="{CE643A67-51F3-E4BD-839B-D3AFADD01970}"/>
                    </a:ext>
                  </a:extLst>
                </p14:cNvPr>
                <p14:cNvContentPartPr/>
                <p14:nvPr/>
              </p14:nvContentPartPr>
              <p14:xfrm>
                <a:off x="3473403" y="3406521"/>
                <a:ext cx="299880" cy="394920"/>
              </p14:xfrm>
            </p:contentPart>
          </mc:Choice>
          <mc:Fallback>
            <p:pic>
              <p:nvPicPr>
                <p:cNvPr id="74" name="Ink 73">
                  <a:extLst>
                    <a:ext uri="{FF2B5EF4-FFF2-40B4-BE49-F238E27FC236}">
                      <a16:creationId xmlns:a16="http://schemas.microsoft.com/office/drawing/2014/main" id="{CE643A67-51F3-E4BD-839B-D3AFADD01970}"/>
                    </a:ext>
                  </a:extLst>
                </p:cNvPr>
                <p:cNvPicPr/>
                <p:nvPr/>
              </p:nvPicPr>
              <p:blipFill>
                <a:blip r:embed="rId133"/>
                <a:stretch>
                  <a:fillRect/>
                </a:stretch>
              </p:blipFill>
              <p:spPr>
                <a:xfrm>
                  <a:off x="3455403" y="3388881"/>
                  <a:ext cx="33552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5" name="Ink 74">
                  <a:extLst>
                    <a:ext uri="{FF2B5EF4-FFF2-40B4-BE49-F238E27FC236}">
                      <a16:creationId xmlns:a16="http://schemas.microsoft.com/office/drawing/2014/main" id="{91AACD7F-145E-F714-CD28-E559AD9AE3B2}"/>
                    </a:ext>
                  </a:extLst>
                </p14:cNvPr>
                <p14:cNvContentPartPr/>
                <p14:nvPr/>
              </p14:nvContentPartPr>
              <p14:xfrm>
                <a:off x="3796683" y="3560601"/>
                <a:ext cx="154440" cy="147240"/>
              </p14:xfrm>
            </p:contentPart>
          </mc:Choice>
          <mc:Fallback>
            <p:pic>
              <p:nvPicPr>
                <p:cNvPr id="75" name="Ink 74">
                  <a:extLst>
                    <a:ext uri="{FF2B5EF4-FFF2-40B4-BE49-F238E27FC236}">
                      <a16:creationId xmlns:a16="http://schemas.microsoft.com/office/drawing/2014/main" id="{91AACD7F-145E-F714-CD28-E559AD9AE3B2}"/>
                    </a:ext>
                  </a:extLst>
                </p:cNvPr>
                <p:cNvPicPr/>
                <p:nvPr/>
              </p:nvPicPr>
              <p:blipFill>
                <a:blip r:embed="rId135"/>
                <a:stretch>
                  <a:fillRect/>
                </a:stretch>
              </p:blipFill>
              <p:spPr>
                <a:xfrm>
                  <a:off x="3778683" y="3542961"/>
                  <a:ext cx="1900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6" name="Ink 75">
                  <a:extLst>
                    <a:ext uri="{FF2B5EF4-FFF2-40B4-BE49-F238E27FC236}">
                      <a16:creationId xmlns:a16="http://schemas.microsoft.com/office/drawing/2014/main" id="{9F9CFAE8-31D5-7C26-FC75-B4015D965000}"/>
                    </a:ext>
                  </a:extLst>
                </p14:cNvPr>
                <p14:cNvContentPartPr/>
                <p14:nvPr/>
              </p14:nvContentPartPr>
              <p14:xfrm>
                <a:off x="3966963" y="3437121"/>
                <a:ext cx="591840" cy="253800"/>
              </p14:xfrm>
            </p:contentPart>
          </mc:Choice>
          <mc:Fallback>
            <p:pic>
              <p:nvPicPr>
                <p:cNvPr id="76" name="Ink 75">
                  <a:extLst>
                    <a:ext uri="{FF2B5EF4-FFF2-40B4-BE49-F238E27FC236}">
                      <a16:creationId xmlns:a16="http://schemas.microsoft.com/office/drawing/2014/main" id="{9F9CFAE8-31D5-7C26-FC75-B4015D965000}"/>
                    </a:ext>
                  </a:extLst>
                </p:cNvPr>
                <p:cNvPicPr/>
                <p:nvPr/>
              </p:nvPicPr>
              <p:blipFill>
                <a:blip r:embed="rId137"/>
                <a:stretch>
                  <a:fillRect/>
                </a:stretch>
              </p:blipFill>
              <p:spPr>
                <a:xfrm>
                  <a:off x="3949323" y="3419481"/>
                  <a:ext cx="62748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7" name="Ink 76">
                  <a:extLst>
                    <a:ext uri="{FF2B5EF4-FFF2-40B4-BE49-F238E27FC236}">
                      <a16:creationId xmlns:a16="http://schemas.microsoft.com/office/drawing/2014/main" id="{41CD134B-D72E-2A03-D4F9-76AD41C90CBF}"/>
                    </a:ext>
                  </a:extLst>
                </p14:cNvPr>
                <p14:cNvContentPartPr/>
                <p14:nvPr/>
              </p14:nvContentPartPr>
              <p14:xfrm>
                <a:off x="4611363" y="3468081"/>
                <a:ext cx="216000" cy="399960"/>
              </p14:xfrm>
            </p:contentPart>
          </mc:Choice>
          <mc:Fallback>
            <p:pic>
              <p:nvPicPr>
                <p:cNvPr id="77" name="Ink 76">
                  <a:extLst>
                    <a:ext uri="{FF2B5EF4-FFF2-40B4-BE49-F238E27FC236}">
                      <a16:creationId xmlns:a16="http://schemas.microsoft.com/office/drawing/2014/main" id="{41CD134B-D72E-2A03-D4F9-76AD41C90CBF}"/>
                    </a:ext>
                  </a:extLst>
                </p:cNvPr>
                <p:cNvPicPr/>
                <p:nvPr/>
              </p:nvPicPr>
              <p:blipFill>
                <a:blip r:embed="rId139"/>
                <a:stretch>
                  <a:fillRect/>
                </a:stretch>
              </p:blipFill>
              <p:spPr>
                <a:xfrm>
                  <a:off x="4593363" y="3450441"/>
                  <a:ext cx="251640" cy="4356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8" name="Ink 77">
                  <a:extLst>
                    <a:ext uri="{FF2B5EF4-FFF2-40B4-BE49-F238E27FC236}">
                      <a16:creationId xmlns:a16="http://schemas.microsoft.com/office/drawing/2014/main" id="{E8FA666A-E713-9032-3F6F-863FCC0A4DED}"/>
                    </a:ext>
                  </a:extLst>
                </p14:cNvPr>
                <p14:cNvContentPartPr/>
                <p14:nvPr/>
              </p14:nvContentPartPr>
              <p14:xfrm>
                <a:off x="4021683" y="3786681"/>
                <a:ext cx="162720" cy="205200"/>
              </p14:xfrm>
            </p:contentPart>
          </mc:Choice>
          <mc:Fallback>
            <p:pic>
              <p:nvPicPr>
                <p:cNvPr id="78" name="Ink 77">
                  <a:extLst>
                    <a:ext uri="{FF2B5EF4-FFF2-40B4-BE49-F238E27FC236}">
                      <a16:creationId xmlns:a16="http://schemas.microsoft.com/office/drawing/2014/main" id="{E8FA666A-E713-9032-3F6F-863FCC0A4DED}"/>
                    </a:ext>
                  </a:extLst>
                </p:cNvPr>
                <p:cNvPicPr/>
                <p:nvPr/>
              </p:nvPicPr>
              <p:blipFill>
                <a:blip r:embed="rId141"/>
                <a:stretch>
                  <a:fillRect/>
                </a:stretch>
              </p:blipFill>
              <p:spPr>
                <a:xfrm>
                  <a:off x="4004043" y="3768681"/>
                  <a:ext cx="1983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9" name="Ink 78">
                  <a:extLst>
                    <a:ext uri="{FF2B5EF4-FFF2-40B4-BE49-F238E27FC236}">
                      <a16:creationId xmlns:a16="http://schemas.microsoft.com/office/drawing/2014/main" id="{4B078CAD-B0CD-AC60-4406-74B622457A87}"/>
                    </a:ext>
                  </a:extLst>
                </p14:cNvPr>
                <p14:cNvContentPartPr/>
                <p14:nvPr/>
              </p14:nvContentPartPr>
              <p14:xfrm>
                <a:off x="4163163" y="3797841"/>
                <a:ext cx="187560" cy="150120"/>
              </p14:xfrm>
            </p:contentPart>
          </mc:Choice>
          <mc:Fallback>
            <p:pic>
              <p:nvPicPr>
                <p:cNvPr id="79" name="Ink 78">
                  <a:extLst>
                    <a:ext uri="{FF2B5EF4-FFF2-40B4-BE49-F238E27FC236}">
                      <a16:creationId xmlns:a16="http://schemas.microsoft.com/office/drawing/2014/main" id="{4B078CAD-B0CD-AC60-4406-74B622457A87}"/>
                    </a:ext>
                  </a:extLst>
                </p:cNvPr>
                <p:cNvPicPr/>
                <p:nvPr/>
              </p:nvPicPr>
              <p:blipFill>
                <a:blip r:embed="rId143"/>
                <a:stretch>
                  <a:fillRect/>
                </a:stretch>
              </p:blipFill>
              <p:spPr>
                <a:xfrm>
                  <a:off x="4145523" y="3780201"/>
                  <a:ext cx="22320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1" name="Ink 80">
                  <a:extLst>
                    <a:ext uri="{FF2B5EF4-FFF2-40B4-BE49-F238E27FC236}">
                      <a16:creationId xmlns:a16="http://schemas.microsoft.com/office/drawing/2014/main" id="{03F287FF-BD4E-722E-526D-456A7E6C2DC4}"/>
                    </a:ext>
                  </a:extLst>
                </p14:cNvPr>
                <p14:cNvContentPartPr/>
                <p14:nvPr/>
              </p14:nvContentPartPr>
              <p14:xfrm>
                <a:off x="1897323" y="3653481"/>
                <a:ext cx="540360" cy="240120"/>
              </p14:xfrm>
            </p:contentPart>
          </mc:Choice>
          <mc:Fallback>
            <p:pic>
              <p:nvPicPr>
                <p:cNvPr id="81" name="Ink 80">
                  <a:extLst>
                    <a:ext uri="{FF2B5EF4-FFF2-40B4-BE49-F238E27FC236}">
                      <a16:creationId xmlns:a16="http://schemas.microsoft.com/office/drawing/2014/main" id="{03F287FF-BD4E-722E-526D-456A7E6C2DC4}"/>
                    </a:ext>
                  </a:extLst>
                </p:cNvPr>
                <p:cNvPicPr/>
                <p:nvPr/>
              </p:nvPicPr>
              <p:blipFill>
                <a:blip r:embed="rId145"/>
                <a:stretch>
                  <a:fillRect/>
                </a:stretch>
              </p:blipFill>
              <p:spPr>
                <a:xfrm>
                  <a:off x="1879683" y="3635481"/>
                  <a:ext cx="57600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2" name="Ink 81">
                  <a:extLst>
                    <a:ext uri="{FF2B5EF4-FFF2-40B4-BE49-F238E27FC236}">
                      <a16:creationId xmlns:a16="http://schemas.microsoft.com/office/drawing/2014/main" id="{B850D60A-8A33-7147-09E8-A665F26383B9}"/>
                    </a:ext>
                  </a:extLst>
                </p14:cNvPr>
                <p14:cNvContentPartPr/>
                <p14:nvPr/>
              </p14:nvContentPartPr>
              <p14:xfrm>
                <a:off x="2487723" y="3697401"/>
                <a:ext cx="70200" cy="271800"/>
              </p14:xfrm>
            </p:contentPart>
          </mc:Choice>
          <mc:Fallback>
            <p:pic>
              <p:nvPicPr>
                <p:cNvPr id="82" name="Ink 81">
                  <a:extLst>
                    <a:ext uri="{FF2B5EF4-FFF2-40B4-BE49-F238E27FC236}">
                      <a16:creationId xmlns:a16="http://schemas.microsoft.com/office/drawing/2014/main" id="{B850D60A-8A33-7147-09E8-A665F26383B9}"/>
                    </a:ext>
                  </a:extLst>
                </p:cNvPr>
                <p:cNvPicPr/>
                <p:nvPr/>
              </p:nvPicPr>
              <p:blipFill>
                <a:blip r:embed="rId147"/>
                <a:stretch>
                  <a:fillRect/>
                </a:stretch>
              </p:blipFill>
              <p:spPr>
                <a:xfrm>
                  <a:off x="2470083" y="3679761"/>
                  <a:ext cx="10584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3" name="Ink 82">
                  <a:extLst>
                    <a:ext uri="{FF2B5EF4-FFF2-40B4-BE49-F238E27FC236}">
                      <a16:creationId xmlns:a16="http://schemas.microsoft.com/office/drawing/2014/main" id="{260442EA-358A-AFDA-3933-6A56FB6A7AC4}"/>
                    </a:ext>
                  </a:extLst>
                </p14:cNvPr>
                <p14:cNvContentPartPr/>
                <p14:nvPr/>
              </p14:nvContentPartPr>
              <p14:xfrm>
                <a:off x="3216003" y="3238761"/>
                <a:ext cx="92520" cy="141480"/>
              </p14:xfrm>
            </p:contentPart>
          </mc:Choice>
          <mc:Fallback>
            <p:pic>
              <p:nvPicPr>
                <p:cNvPr id="83" name="Ink 82">
                  <a:extLst>
                    <a:ext uri="{FF2B5EF4-FFF2-40B4-BE49-F238E27FC236}">
                      <a16:creationId xmlns:a16="http://schemas.microsoft.com/office/drawing/2014/main" id="{260442EA-358A-AFDA-3933-6A56FB6A7AC4}"/>
                    </a:ext>
                  </a:extLst>
                </p:cNvPr>
                <p:cNvPicPr/>
                <p:nvPr/>
              </p:nvPicPr>
              <p:blipFill>
                <a:blip r:embed="rId149"/>
                <a:stretch>
                  <a:fillRect/>
                </a:stretch>
              </p:blipFill>
              <p:spPr>
                <a:xfrm>
                  <a:off x="3198003" y="3221121"/>
                  <a:ext cx="12816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4" name="Ink 83">
                  <a:extLst>
                    <a:ext uri="{FF2B5EF4-FFF2-40B4-BE49-F238E27FC236}">
                      <a16:creationId xmlns:a16="http://schemas.microsoft.com/office/drawing/2014/main" id="{00D4D059-3449-71DC-9AF3-C8A530D720CC}"/>
                    </a:ext>
                  </a:extLst>
                </p14:cNvPr>
                <p14:cNvContentPartPr/>
                <p14:nvPr/>
              </p14:nvContentPartPr>
              <p14:xfrm>
                <a:off x="3349563" y="3234801"/>
                <a:ext cx="105480" cy="156960"/>
              </p14:xfrm>
            </p:contentPart>
          </mc:Choice>
          <mc:Fallback>
            <p:pic>
              <p:nvPicPr>
                <p:cNvPr id="84" name="Ink 83">
                  <a:extLst>
                    <a:ext uri="{FF2B5EF4-FFF2-40B4-BE49-F238E27FC236}">
                      <a16:creationId xmlns:a16="http://schemas.microsoft.com/office/drawing/2014/main" id="{00D4D059-3449-71DC-9AF3-C8A530D720CC}"/>
                    </a:ext>
                  </a:extLst>
                </p:cNvPr>
                <p:cNvPicPr/>
                <p:nvPr/>
              </p:nvPicPr>
              <p:blipFill>
                <a:blip r:embed="rId151"/>
                <a:stretch>
                  <a:fillRect/>
                </a:stretch>
              </p:blipFill>
              <p:spPr>
                <a:xfrm>
                  <a:off x="3331563" y="3217161"/>
                  <a:ext cx="14112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8" name="Ink 87">
                  <a:extLst>
                    <a:ext uri="{FF2B5EF4-FFF2-40B4-BE49-F238E27FC236}">
                      <a16:creationId xmlns:a16="http://schemas.microsoft.com/office/drawing/2014/main" id="{096E7E73-CBE9-846C-99EB-49BD076F4D68}"/>
                    </a:ext>
                  </a:extLst>
                </p14:cNvPr>
                <p14:cNvContentPartPr/>
                <p14:nvPr/>
              </p14:nvContentPartPr>
              <p14:xfrm>
                <a:off x="2581683" y="973641"/>
                <a:ext cx="795240" cy="347760"/>
              </p14:xfrm>
            </p:contentPart>
          </mc:Choice>
          <mc:Fallback>
            <p:pic>
              <p:nvPicPr>
                <p:cNvPr id="88" name="Ink 87">
                  <a:extLst>
                    <a:ext uri="{FF2B5EF4-FFF2-40B4-BE49-F238E27FC236}">
                      <a16:creationId xmlns:a16="http://schemas.microsoft.com/office/drawing/2014/main" id="{096E7E73-CBE9-846C-99EB-49BD076F4D68}"/>
                    </a:ext>
                  </a:extLst>
                </p:cNvPr>
                <p:cNvPicPr/>
                <p:nvPr/>
              </p:nvPicPr>
              <p:blipFill>
                <a:blip r:embed="rId153"/>
                <a:stretch>
                  <a:fillRect/>
                </a:stretch>
              </p:blipFill>
              <p:spPr>
                <a:xfrm>
                  <a:off x="2563683" y="955641"/>
                  <a:ext cx="83088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0" name="Ink 89">
                  <a:extLst>
                    <a:ext uri="{FF2B5EF4-FFF2-40B4-BE49-F238E27FC236}">
                      <a16:creationId xmlns:a16="http://schemas.microsoft.com/office/drawing/2014/main" id="{1291FFA0-454C-5ABA-E3D9-D274D9FE0197}"/>
                    </a:ext>
                  </a:extLst>
                </p14:cNvPr>
                <p14:cNvContentPartPr/>
                <p14:nvPr/>
              </p14:nvContentPartPr>
              <p14:xfrm>
                <a:off x="3553683" y="650361"/>
                <a:ext cx="156240" cy="297360"/>
              </p14:xfrm>
            </p:contentPart>
          </mc:Choice>
          <mc:Fallback>
            <p:pic>
              <p:nvPicPr>
                <p:cNvPr id="90" name="Ink 89">
                  <a:extLst>
                    <a:ext uri="{FF2B5EF4-FFF2-40B4-BE49-F238E27FC236}">
                      <a16:creationId xmlns:a16="http://schemas.microsoft.com/office/drawing/2014/main" id="{1291FFA0-454C-5ABA-E3D9-D274D9FE0197}"/>
                    </a:ext>
                  </a:extLst>
                </p:cNvPr>
                <p:cNvPicPr/>
                <p:nvPr/>
              </p:nvPicPr>
              <p:blipFill>
                <a:blip r:embed="rId155"/>
                <a:stretch>
                  <a:fillRect/>
                </a:stretch>
              </p:blipFill>
              <p:spPr>
                <a:xfrm>
                  <a:off x="3536043" y="632361"/>
                  <a:ext cx="19188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1" name="Ink 90">
                  <a:extLst>
                    <a:ext uri="{FF2B5EF4-FFF2-40B4-BE49-F238E27FC236}">
                      <a16:creationId xmlns:a16="http://schemas.microsoft.com/office/drawing/2014/main" id="{64BC8D5D-9134-ADBF-0A2D-8DB550F07BDA}"/>
                    </a:ext>
                  </a:extLst>
                </p14:cNvPr>
                <p14:cNvContentPartPr/>
                <p14:nvPr/>
              </p14:nvContentPartPr>
              <p14:xfrm>
                <a:off x="3771483" y="575481"/>
                <a:ext cx="273600" cy="300600"/>
              </p14:xfrm>
            </p:contentPart>
          </mc:Choice>
          <mc:Fallback>
            <p:pic>
              <p:nvPicPr>
                <p:cNvPr id="91" name="Ink 90">
                  <a:extLst>
                    <a:ext uri="{FF2B5EF4-FFF2-40B4-BE49-F238E27FC236}">
                      <a16:creationId xmlns:a16="http://schemas.microsoft.com/office/drawing/2014/main" id="{64BC8D5D-9134-ADBF-0A2D-8DB550F07BDA}"/>
                    </a:ext>
                  </a:extLst>
                </p:cNvPr>
                <p:cNvPicPr/>
                <p:nvPr/>
              </p:nvPicPr>
              <p:blipFill>
                <a:blip r:embed="rId157"/>
                <a:stretch>
                  <a:fillRect/>
                </a:stretch>
              </p:blipFill>
              <p:spPr>
                <a:xfrm>
                  <a:off x="3753843" y="557481"/>
                  <a:ext cx="30924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3" name="Ink 92">
                  <a:extLst>
                    <a:ext uri="{FF2B5EF4-FFF2-40B4-BE49-F238E27FC236}">
                      <a16:creationId xmlns:a16="http://schemas.microsoft.com/office/drawing/2014/main" id="{3D4840C7-082C-626C-EFE6-ADEB7EE88D54}"/>
                    </a:ext>
                  </a:extLst>
                </p14:cNvPr>
                <p14:cNvContentPartPr/>
                <p14:nvPr/>
              </p14:nvContentPartPr>
              <p14:xfrm>
                <a:off x="2568723" y="1399881"/>
                <a:ext cx="856800" cy="147600"/>
              </p14:xfrm>
            </p:contentPart>
          </mc:Choice>
          <mc:Fallback>
            <p:pic>
              <p:nvPicPr>
                <p:cNvPr id="93" name="Ink 92">
                  <a:extLst>
                    <a:ext uri="{FF2B5EF4-FFF2-40B4-BE49-F238E27FC236}">
                      <a16:creationId xmlns:a16="http://schemas.microsoft.com/office/drawing/2014/main" id="{3D4840C7-082C-626C-EFE6-ADEB7EE88D54}"/>
                    </a:ext>
                  </a:extLst>
                </p:cNvPr>
                <p:cNvPicPr/>
                <p:nvPr/>
              </p:nvPicPr>
              <p:blipFill>
                <a:blip r:embed="rId159"/>
                <a:stretch>
                  <a:fillRect/>
                </a:stretch>
              </p:blipFill>
              <p:spPr>
                <a:xfrm>
                  <a:off x="2551083" y="1382241"/>
                  <a:ext cx="8924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5" name="Ink 94">
                  <a:extLst>
                    <a:ext uri="{FF2B5EF4-FFF2-40B4-BE49-F238E27FC236}">
                      <a16:creationId xmlns:a16="http://schemas.microsoft.com/office/drawing/2014/main" id="{3839EB0A-9A17-D4D8-F8C2-79938D2737B4}"/>
                    </a:ext>
                  </a:extLst>
                </p14:cNvPr>
                <p14:cNvContentPartPr/>
                <p14:nvPr/>
              </p14:nvContentPartPr>
              <p14:xfrm>
                <a:off x="3542163" y="1234641"/>
                <a:ext cx="217800" cy="41040"/>
              </p14:xfrm>
            </p:contentPart>
          </mc:Choice>
          <mc:Fallback>
            <p:pic>
              <p:nvPicPr>
                <p:cNvPr id="95" name="Ink 94">
                  <a:extLst>
                    <a:ext uri="{FF2B5EF4-FFF2-40B4-BE49-F238E27FC236}">
                      <a16:creationId xmlns:a16="http://schemas.microsoft.com/office/drawing/2014/main" id="{3839EB0A-9A17-D4D8-F8C2-79938D2737B4}"/>
                    </a:ext>
                  </a:extLst>
                </p:cNvPr>
                <p:cNvPicPr/>
                <p:nvPr/>
              </p:nvPicPr>
              <p:blipFill>
                <a:blip r:embed="rId161"/>
                <a:stretch>
                  <a:fillRect/>
                </a:stretch>
              </p:blipFill>
              <p:spPr>
                <a:xfrm>
                  <a:off x="3524163" y="1217001"/>
                  <a:ext cx="25344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6" name="Ink 95">
                  <a:extLst>
                    <a:ext uri="{FF2B5EF4-FFF2-40B4-BE49-F238E27FC236}">
                      <a16:creationId xmlns:a16="http://schemas.microsoft.com/office/drawing/2014/main" id="{2A120008-1B34-98E5-E4B5-0738E82AD658}"/>
                    </a:ext>
                  </a:extLst>
                </p14:cNvPr>
                <p14:cNvContentPartPr/>
                <p14:nvPr/>
              </p14:nvContentPartPr>
              <p14:xfrm>
                <a:off x="3550443" y="1263081"/>
                <a:ext cx="154800" cy="293760"/>
              </p14:xfrm>
            </p:contentPart>
          </mc:Choice>
          <mc:Fallback>
            <p:pic>
              <p:nvPicPr>
                <p:cNvPr id="96" name="Ink 95">
                  <a:extLst>
                    <a:ext uri="{FF2B5EF4-FFF2-40B4-BE49-F238E27FC236}">
                      <a16:creationId xmlns:a16="http://schemas.microsoft.com/office/drawing/2014/main" id="{2A120008-1B34-98E5-E4B5-0738E82AD658}"/>
                    </a:ext>
                  </a:extLst>
                </p:cNvPr>
                <p:cNvPicPr/>
                <p:nvPr/>
              </p:nvPicPr>
              <p:blipFill>
                <a:blip r:embed="rId163"/>
                <a:stretch>
                  <a:fillRect/>
                </a:stretch>
              </p:blipFill>
              <p:spPr>
                <a:xfrm>
                  <a:off x="3532443" y="1245441"/>
                  <a:ext cx="19044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7" name="Ink 96">
                  <a:extLst>
                    <a:ext uri="{FF2B5EF4-FFF2-40B4-BE49-F238E27FC236}">
                      <a16:creationId xmlns:a16="http://schemas.microsoft.com/office/drawing/2014/main" id="{E6DF3D34-64BC-EC7A-8DAB-79290551E9FF}"/>
                    </a:ext>
                  </a:extLst>
                </p14:cNvPr>
                <p14:cNvContentPartPr/>
                <p14:nvPr/>
              </p14:nvContentPartPr>
              <p14:xfrm>
                <a:off x="3766083" y="1323561"/>
                <a:ext cx="367200" cy="186480"/>
              </p14:xfrm>
            </p:contentPart>
          </mc:Choice>
          <mc:Fallback>
            <p:pic>
              <p:nvPicPr>
                <p:cNvPr id="97" name="Ink 96">
                  <a:extLst>
                    <a:ext uri="{FF2B5EF4-FFF2-40B4-BE49-F238E27FC236}">
                      <a16:creationId xmlns:a16="http://schemas.microsoft.com/office/drawing/2014/main" id="{E6DF3D34-64BC-EC7A-8DAB-79290551E9FF}"/>
                    </a:ext>
                  </a:extLst>
                </p:cNvPr>
                <p:cNvPicPr/>
                <p:nvPr/>
              </p:nvPicPr>
              <p:blipFill>
                <a:blip r:embed="rId165"/>
                <a:stretch>
                  <a:fillRect/>
                </a:stretch>
              </p:blipFill>
              <p:spPr>
                <a:xfrm>
                  <a:off x="3748083" y="1305921"/>
                  <a:ext cx="40284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8" name="Ink 97">
                  <a:extLst>
                    <a:ext uri="{FF2B5EF4-FFF2-40B4-BE49-F238E27FC236}">
                      <a16:creationId xmlns:a16="http://schemas.microsoft.com/office/drawing/2014/main" id="{84454249-CC4D-B0C6-31DF-971781CEBF01}"/>
                    </a:ext>
                  </a:extLst>
                </p14:cNvPr>
                <p14:cNvContentPartPr/>
                <p14:nvPr/>
              </p14:nvContentPartPr>
              <p14:xfrm>
                <a:off x="4119603" y="1215561"/>
                <a:ext cx="10440" cy="11880"/>
              </p14:xfrm>
            </p:contentPart>
          </mc:Choice>
          <mc:Fallback>
            <p:pic>
              <p:nvPicPr>
                <p:cNvPr id="98" name="Ink 97">
                  <a:extLst>
                    <a:ext uri="{FF2B5EF4-FFF2-40B4-BE49-F238E27FC236}">
                      <a16:creationId xmlns:a16="http://schemas.microsoft.com/office/drawing/2014/main" id="{84454249-CC4D-B0C6-31DF-971781CEBF01}"/>
                    </a:ext>
                  </a:extLst>
                </p:cNvPr>
                <p:cNvPicPr/>
                <p:nvPr/>
              </p:nvPicPr>
              <p:blipFill>
                <a:blip r:embed="rId167"/>
                <a:stretch>
                  <a:fillRect/>
                </a:stretch>
              </p:blipFill>
              <p:spPr>
                <a:xfrm>
                  <a:off x="4101603" y="1197921"/>
                  <a:ext cx="460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9" name="Ink 98">
                  <a:extLst>
                    <a:ext uri="{FF2B5EF4-FFF2-40B4-BE49-F238E27FC236}">
                      <a16:creationId xmlns:a16="http://schemas.microsoft.com/office/drawing/2014/main" id="{7F1AB267-1091-2D01-CF31-4E3F3DD66058}"/>
                    </a:ext>
                  </a:extLst>
                </p14:cNvPr>
                <p14:cNvContentPartPr/>
                <p14:nvPr/>
              </p14:nvContentPartPr>
              <p14:xfrm>
                <a:off x="4191243" y="1268841"/>
                <a:ext cx="113400" cy="201240"/>
              </p14:xfrm>
            </p:contentPart>
          </mc:Choice>
          <mc:Fallback>
            <p:pic>
              <p:nvPicPr>
                <p:cNvPr id="99" name="Ink 98">
                  <a:extLst>
                    <a:ext uri="{FF2B5EF4-FFF2-40B4-BE49-F238E27FC236}">
                      <a16:creationId xmlns:a16="http://schemas.microsoft.com/office/drawing/2014/main" id="{7F1AB267-1091-2D01-CF31-4E3F3DD66058}"/>
                    </a:ext>
                  </a:extLst>
                </p:cNvPr>
                <p:cNvPicPr/>
                <p:nvPr/>
              </p:nvPicPr>
              <p:blipFill>
                <a:blip r:embed="rId169"/>
                <a:stretch>
                  <a:fillRect/>
                </a:stretch>
              </p:blipFill>
              <p:spPr>
                <a:xfrm>
                  <a:off x="4173243" y="1250841"/>
                  <a:ext cx="1490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33" name="Ink 132">
                  <a:extLst>
                    <a:ext uri="{FF2B5EF4-FFF2-40B4-BE49-F238E27FC236}">
                      <a16:creationId xmlns:a16="http://schemas.microsoft.com/office/drawing/2014/main" id="{19223AC0-4188-43AF-4E84-244E7D5D9525}"/>
                    </a:ext>
                  </a:extLst>
                </p14:cNvPr>
                <p14:cNvContentPartPr/>
                <p14:nvPr/>
              </p14:nvContentPartPr>
              <p14:xfrm>
                <a:off x="6105363" y="2207361"/>
                <a:ext cx="143640" cy="622800"/>
              </p14:xfrm>
            </p:contentPart>
          </mc:Choice>
          <mc:Fallback>
            <p:pic>
              <p:nvPicPr>
                <p:cNvPr id="133" name="Ink 132">
                  <a:extLst>
                    <a:ext uri="{FF2B5EF4-FFF2-40B4-BE49-F238E27FC236}">
                      <a16:creationId xmlns:a16="http://schemas.microsoft.com/office/drawing/2014/main" id="{19223AC0-4188-43AF-4E84-244E7D5D9525}"/>
                    </a:ext>
                  </a:extLst>
                </p:cNvPr>
                <p:cNvPicPr/>
                <p:nvPr/>
              </p:nvPicPr>
              <p:blipFill>
                <a:blip r:embed="rId171"/>
                <a:stretch>
                  <a:fillRect/>
                </a:stretch>
              </p:blipFill>
              <p:spPr>
                <a:xfrm>
                  <a:off x="6087723" y="2189721"/>
                  <a:ext cx="179280" cy="6584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34" name="Ink 133">
                  <a:extLst>
                    <a:ext uri="{FF2B5EF4-FFF2-40B4-BE49-F238E27FC236}">
                      <a16:creationId xmlns:a16="http://schemas.microsoft.com/office/drawing/2014/main" id="{93E439E8-8ACE-C7CA-9FF7-724694598895}"/>
                    </a:ext>
                  </a:extLst>
                </p14:cNvPr>
                <p14:cNvContentPartPr/>
                <p14:nvPr/>
              </p14:nvContentPartPr>
              <p14:xfrm>
                <a:off x="6087003" y="2150841"/>
                <a:ext cx="2143440" cy="739080"/>
              </p14:xfrm>
            </p:contentPart>
          </mc:Choice>
          <mc:Fallback>
            <p:pic>
              <p:nvPicPr>
                <p:cNvPr id="134" name="Ink 133">
                  <a:extLst>
                    <a:ext uri="{FF2B5EF4-FFF2-40B4-BE49-F238E27FC236}">
                      <a16:creationId xmlns:a16="http://schemas.microsoft.com/office/drawing/2014/main" id="{93E439E8-8ACE-C7CA-9FF7-724694598895}"/>
                    </a:ext>
                  </a:extLst>
                </p:cNvPr>
                <p:cNvPicPr/>
                <p:nvPr/>
              </p:nvPicPr>
              <p:blipFill>
                <a:blip r:embed="rId173"/>
                <a:stretch>
                  <a:fillRect/>
                </a:stretch>
              </p:blipFill>
              <p:spPr>
                <a:xfrm>
                  <a:off x="6069003" y="2133201"/>
                  <a:ext cx="2179080" cy="7747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40" name="Ink 139">
                  <a:extLst>
                    <a:ext uri="{FF2B5EF4-FFF2-40B4-BE49-F238E27FC236}">
                      <a16:creationId xmlns:a16="http://schemas.microsoft.com/office/drawing/2014/main" id="{203D7435-0C1C-1ED0-91B2-9321385443B1}"/>
                    </a:ext>
                  </a:extLst>
                </p14:cNvPr>
                <p14:cNvContentPartPr/>
                <p14:nvPr/>
              </p14:nvContentPartPr>
              <p14:xfrm>
                <a:off x="6605763" y="2444601"/>
                <a:ext cx="34560" cy="217080"/>
              </p14:xfrm>
            </p:contentPart>
          </mc:Choice>
          <mc:Fallback>
            <p:pic>
              <p:nvPicPr>
                <p:cNvPr id="140" name="Ink 139">
                  <a:extLst>
                    <a:ext uri="{FF2B5EF4-FFF2-40B4-BE49-F238E27FC236}">
                      <a16:creationId xmlns:a16="http://schemas.microsoft.com/office/drawing/2014/main" id="{203D7435-0C1C-1ED0-91B2-9321385443B1}"/>
                    </a:ext>
                  </a:extLst>
                </p:cNvPr>
                <p:cNvPicPr/>
                <p:nvPr/>
              </p:nvPicPr>
              <p:blipFill>
                <a:blip r:embed="rId175"/>
                <a:stretch>
                  <a:fillRect/>
                </a:stretch>
              </p:blipFill>
              <p:spPr>
                <a:xfrm>
                  <a:off x="6587763" y="2426601"/>
                  <a:ext cx="702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41" name="Ink 140">
                  <a:extLst>
                    <a:ext uri="{FF2B5EF4-FFF2-40B4-BE49-F238E27FC236}">
                      <a16:creationId xmlns:a16="http://schemas.microsoft.com/office/drawing/2014/main" id="{EFCB6A90-BBEE-79A5-A58C-AD98C3C80FF8}"/>
                    </a:ext>
                  </a:extLst>
                </p14:cNvPr>
                <p14:cNvContentPartPr/>
                <p14:nvPr/>
              </p14:nvContentPartPr>
              <p14:xfrm>
                <a:off x="6582723" y="2465481"/>
                <a:ext cx="210240" cy="217080"/>
              </p14:xfrm>
            </p:contentPart>
          </mc:Choice>
          <mc:Fallback>
            <p:pic>
              <p:nvPicPr>
                <p:cNvPr id="141" name="Ink 140">
                  <a:extLst>
                    <a:ext uri="{FF2B5EF4-FFF2-40B4-BE49-F238E27FC236}">
                      <a16:creationId xmlns:a16="http://schemas.microsoft.com/office/drawing/2014/main" id="{EFCB6A90-BBEE-79A5-A58C-AD98C3C80FF8}"/>
                    </a:ext>
                  </a:extLst>
                </p:cNvPr>
                <p:cNvPicPr/>
                <p:nvPr/>
              </p:nvPicPr>
              <p:blipFill>
                <a:blip r:embed="rId177"/>
                <a:stretch>
                  <a:fillRect/>
                </a:stretch>
              </p:blipFill>
              <p:spPr>
                <a:xfrm>
                  <a:off x="6564723" y="2447481"/>
                  <a:ext cx="24588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42" name="Ink 141">
                  <a:extLst>
                    <a:ext uri="{FF2B5EF4-FFF2-40B4-BE49-F238E27FC236}">
                      <a16:creationId xmlns:a16="http://schemas.microsoft.com/office/drawing/2014/main" id="{DE8580F0-3A8B-35D7-8EB4-CD84A0762000}"/>
                    </a:ext>
                  </a:extLst>
                </p14:cNvPr>
                <p14:cNvContentPartPr/>
                <p14:nvPr/>
              </p14:nvContentPartPr>
              <p14:xfrm>
                <a:off x="6821043" y="2405361"/>
                <a:ext cx="149760" cy="271080"/>
              </p14:xfrm>
            </p:contentPart>
          </mc:Choice>
          <mc:Fallback>
            <p:pic>
              <p:nvPicPr>
                <p:cNvPr id="142" name="Ink 141">
                  <a:extLst>
                    <a:ext uri="{FF2B5EF4-FFF2-40B4-BE49-F238E27FC236}">
                      <a16:creationId xmlns:a16="http://schemas.microsoft.com/office/drawing/2014/main" id="{DE8580F0-3A8B-35D7-8EB4-CD84A0762000}"/>
                    </a:ext>
                  </a:extLst>
                </p:cNvPr>
                <p:cNvPicPr/>
                <p:nvPr/>
              </p:nvPicPr>
              <p:blipFill>
                <a:blip r:embed="rId179"/>
                <a:stretch>
                  <a:fillRect/>
                </a:stretch>
              </p:blipFill>
              <p:spPr>
                <a:xfrm>
                  <a:off x="6803043" y="2387361"/>
                  <a:ext cx="18540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43" name="Ink 142">
                  <a:extLst>
                    <a:ext uri="{FF2B5EF4-FFF2-40B4-BE49-F238E27FC236}">
                      <a16:creationId xmlns:a16="http://schemas.microsoft.com/office/drawing/2014/main" id="{182C4544-EE1A-3587-064D-1991D82BC23A}"/>
                    </a:ext>
                  </a:extLst>
                </p14:cNvPr>
                <p14:cNvContentPartPr/>
                <p14:nvPr/>
              </p14:nvContentPartPr>
              <p14:xfrm>
                <a:off x="6879363" y="2381241"/>
                <a:ext cx="390600" cy="266760"/>
              </p14:xfrm>
            </p:contentPart>
          </mc:Choice>
          <mc:Fallback>
            <p:pic>
              <p:nvPicPr>
                <p:cNvPr id="143" name="Ink 142">
                  <a:extLst>
                    <a:ext uri="{FF2B5EF4-FFF2-40B4-BE49-F238E27FC236}">
                      <a16:creationId xmlns:a16="http://schemas.microsoft.com/office/drawing/2014/main" id="{182C4544-EE1A-3587-064D-1991D82BC23A}"/>
                    </a:ext>
                  </a:extLst>
                </p:cNvPr>
                <p:cNvPicPr/>
                <p:nvPr/>
              </p:nvPicPr>
              <p:blipFill>
                <a:blip r:embed="rId181"/>
                <a:stretch>
                  <a:fillRect/>
                </a:stretch>
              </p:blipFill>
              <p:spPr>
                <a:xfrm>
                  <a:off x="6861723" y="2363241"/>
                  <a:ext cx="42624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44" name="Ink 143">
                  <a:extLst>
                    <a:ext uri="{FF2B5EF4-FFF2-40B4-BE49-F238E27FC236}">
                      <a16:creationId xmlns:a16="http://schemas.microsoft.com/office/drawing/2014/main" id="{1414C2E9-D88D-0A2A-7BB6-D9B4DB7EC8B9}"/>
                    </a:ext>
                  </a:extLst>
                </p14:cNvPr>
                <p14:cNvContentPartPr/>
                <p14:nvPr/>
              </p14:nvContentPartPr>
              <p14:xfrm>
                <a:off x="7306323" y="2340921"/>
                <a:ext cx="117360" cy="260280"/>
              </p14:xfrm>
            </p:contentPart>
          </mc:Choice>
          <mc:Fallback>
            <p:pic>
              <p:nvPicPr>
                <p:cNvPr id="144" name="Ink 143">
                  <a:extLst>
                    <a:ext uri="{FF2B5EF4-FFF2-40B4-BE49-F238E27FC236}">
                      <a16:creationId xmlns:a16="http://schemas.microsoft.com/office/drawing/2014/main" id="{1414C2E9-D88D-0A2A-7BB6-D9B4DB7EC8B9}"/>
                    </a:ext>
                  </a:extLst>
                </p:cNvPr>
                <p:cNvPicPr/>
                <p:nvPr/>
              </p:nvPicPr>
              <p:blipFill>
                <a:blip r:embed="rId183"/>
                <a:stretch>
                  <a:fillRect/>
                </a:stretch>
              </p:blipFill>
              <p:spPr>
                <a:xfrm>
                  <a:off x="7288683" y="2322921"/>
                  <a:ext cx="15300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45" name="Ink 144">
                  <a:extLst>
                    <a:ext uri="{FF2B5EF4-FFF2-40B4-BE49-F238E27FC236}">
                      <a16:creationId xmlns:a16="http://schemas.microsoft.com/office/drawing/2014/main" id="{927E249B-7103-EB98-7442-A851155DDCF6}"/>
                    </a:ext>
                  </a:extLst>
                </p14:cNvPr>
                <p14:cNvContentPartPr/>
                <p14:nvPr/>
              </p14:nvContentPartPr>
              <p14:xfrm>
                <a:off x="7309923" y="2456481"/>
                <a:ext cx="189000" cy="56880"/>
              </p14:xfrm>
            </p:contentPart>
          </mc:Choice>
          <mc:Fallback>
            <p:pic>
              <p:nvPicPr>
                <p:cNvPr id="145" name="Ink 144">
                  <a:extLst>
                    <a:ext uri="{FF2B5EF4-FFF2-40B4-BE49-F238E27FC236}">
                      <a16:creationId xmlns:a16="http://schemas.microsoft.com/office/drawing/2014/main" id="{927E249B-7103-EB98-7442-A851155DDCF6}"/>
                    </a:ext>
                  </a:extLst>
                </p:cNvPr>
                <p:cNvPicPr/>
                <p:nvPr/>
              </p:nvPicPr>
              <p:blipFill>
                <a:blip r:embed="rId185"/>
                <a:stretch>
                  <a:fillRect/>
                </a:stretch>
              </p:blipFill>
              <p:spPr>
                <a:xfrm>
                  <a:off x="7291923" y="2438841"/>
                  <a:ext cx="22464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8" name="Ink 127">
                  <a:extLst>
                    <a:ext uri="{FF2B5EF4-FFF2-40B4-BE49-F238E27FC236}">
                      <a16:creationId xmlns:a16="http://schemas.microsoft.com/office/drawing/2014/main" id="{63139155-8D0C-1CB4-8DAD-134649E55374}"/>
                    </a:ext>
                  </a:extLst>
                </p14:cNvPr>
                <p14:cNvContentPartPr/>
                <p14:nvPr/>
              </p14:nvContentPartPr>
              <p14:xfrm>
                <a:off x="6228123" y="760881"/>
                <a:ext cx="90000" cy="501480"/>
              </p14:xfrm>
            </p:contentPart>
          </mc:Choice>
          <mc:Fallback>
            <p:pic>
              <p:nvPicPr>
                <p:cNvPr id="128" name="Ink 127">
                  <a:extLst>
                    <a:ext uri="{FF2B5EF4-FFF2-40B4-BE49-F238E27FC236}">
                      <a16:creationId xmlns:a16="http://schemas.microsoft.com/office/drawing/2014/main" id="{63139155-8D0C-1CB4-8DAD-134649E55374}"/>
                    </a:ext>
                  </a:extLst>
                </p:cNvPr>
                <p:cNvPicPr/>
                <p:nvPr/>
              </p:nvPicPr>
              <p:blipFill>
                <a:blip r:embed="rId187"/>
                <a:stretch>
                  <a:fillRect/>
                </a:stretch>
              </p:blipFill>
              <p:spPr>
                <a:xfrm>
                  <a:off x="6210123" y="742881"/>
                  <a:ext cx="125640" cy="5371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9" name="Ink 128">
                  <a:extLst>
                    <a:ext uri="{FF2B5EF4-FFF2-40B4-BE49-F238E27FC236}">
                      <a16:creationId xmlns:a16="http://schemas.microsoft.com/office/drawing/2014/main" id="{94C6D513-9A96-8C9D-6895-C11CEFAE4B33}"/>
                    </a:ext>
                  </a:extLst>
                </p14:cNvPr>
                <p14:cNvContentPartPr/>
                <p14:nvPr/>
              </p14:nvContentPartPr>
              <p14:xfrm>
                <a:off x="6127323" y="1266321"/>
                <a:ext cx="1631880" cy="58680"/>
              </p14:xfrm>
            </p:contentPart>
          </mc:Choice>
          <mc:Fallback>
            <p:pic>
              <p:nvPicPr>
                <p:cNvPr id="129" name="Ink 128">
                  <a:extLst>
                    <a:ext uri="{FF2B5EF4-FFF2-40B4-BE49-F238E27FC236}">
                      <a16:creationId xmlns:a16="http://schemas.microsoft.com/office/drawing/2014/main" id="{94C6D513-9A96-8C9D-6895-C11CEFAE4B33}"/>
                    </a:ext>
                  </a:extLst>
                </p:cNvPr>
                <p:cNvPicPr/>
                <p:nvPr/>
              </p:nvPicPr>
              <p:blipFill>
                <a:blip r:embed="rId189"/>
                <a:stretch>
                  <a:fillRect/>
                </a:stretch>
              </p:blipFill>
              <p:spPr>
                <a:xfrm>
                  <a:off x="6109323" y="1248321"/>
                  <a:ext cx="166752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30" name="Ink 129">
                  <a:extLst>
                    <a:ext uri="{FF2B5EF4-FFF2-40B4-BE49-F238E27FC236}">
                      <a16:creationId xmlns:a16="http://schemas.microsoft.com/office/drawing/2014/main" id="{72B85657-0341-F9AF-F888-DA970C5F91D3}"/>
                    </a:ext>
                  </a:extLst>
                </p14:cNvPr>
                <p14:cNvContentPartPr/>
                <p14:nvPr/>
              </p14:nvContentPartPr>
              <p14:xfrm>
                <a:off x="6261963" y="621561"/>
                <a:ext cx="1748160" cy="712800"/>
              </p14:xfrm>
            </p:contentPart>
          </mc:Choice>
          <mc:Fallback>
            <p:pic>
              <p:nvPicPr>
                <p:cNvPr id="130" name="Ink 129">
                  <a:extLst>
                    <a:ext uri="{FF2B5EF4-FFF2-40B4-BE49-F238E27FC236}">
                      <a16:creationId xmlns:a16="http://schemas.microsoft.com/office/drawing/2014/main" id="{72B85657-0341-F9AF-F888-DA970C5F91D3}"/>
                    </a:ext>
                  </a:extLst>
                </p:cNvPr>
                <p:cNvPicPr/>
                <p:nvPr/>
              </p:nvPicPr>
              <p:blipFill>
                <a:blip r:embed="rId191"/>
                <a:stretch>
                  <a:fillRect/>
                </a:stretch>
              </p:blipFill>
              <p:spPr>
                <a:xfrm>
                  <a:off x="6243963" y="603561"/>
                  <a:ext cx="1783800" cy="7484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2" name="Ink 131">
                  <a:extLst>
                    <a:ext uri="{FF2B5EF4-FFF2-40B4-BE49-F238E27FC236}">
                      <a16:creationId xmlns:a16="http://schemas.microsoft.com/office/drawing/2014/main" id="{B4448A31-A26E-25EF-90EE-21ECD527A77E}"/>
                    </a:ext>
                  </a:extLst>
                </p14:cNvPr>
                <p14:cNvContentPartPr/>
                <p14:nvPr/>
              </p14:nvContentPartPr>
              <p14:xfrm>
                <a:off x="6721683" y="1363161"/>
                <a:ext cx="156240" cy="640800"/>
              </p14:xfrm>
            </p:contentPart>
          </mc:Choice>
          <mc:Fallback>
            <p:pic>
              <p:nvPicPr>
                <p:cNvPr id="132" name="Ink 131">
                  <a:extLst>
                    <a:ext uri="{FF2B5EF4-FFF2-40B4-BE49-F238E27FC236}">
                      <a16:creationId xmlns:a16="http://schemas.microsoft.com/office/drawing/2014/main" id="{B4448A31-A26E-25EF-90EE-21ECD527A77E}"/>
                    </a:ext>
                  </a:extLst>
                </p:cNvPr>
                <p:cNvPicPr/>
                <p:nvPr/>
              </p:nvPicPr>
              <p:blipFill>
                <a:blip r:embed="rId193"/>
                <a:stretch>
                  <a:fillRect/>
                </a:stretch>
              </p:blipFill>
              <p:spPr>
                <a:xfrm>
                  <a:off x="6703683" y="1345521"/>
                  <a:ext cx="191880" cy="6764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6" name="Ink 135">
                  <a:extLst>
                    <a:ext uri="{FF2B5EF4-FFF2-40B4-BE49-F238E27FC236}">
                      <a16:creationId xmlns:a16="http://schemas.microsoft.com/office/drawing/2014/main" id="{2BB6FA01-3E92-1EBA-0AE6-586006075D8E}"/>
                    </a:ext>
                  </a:extLst>
                </p14:cNvPr>
                <p14:cNvContentPartPr/>
                <p14:nvPr/>
              </p14:nvContentPartPr>
              <p14:xfrm>
                <a:off x="6516843" y="828201"/>
                <a:ext cx="302040" cy="339840"/>
              </p14:xfrm>
            </p:contentPart>
          </mc:Choice>
          <mc:Fallback>
            <p:pic>
              <p:nvPicPr>
                <p:cNvPr id="136" name="Ink 135">
                  <a:extLst>
                    <a:ext uri="{FF2B5EF4-FFF2-40B4-BE49-F238E27FC236}">
                      <a16:creationId xmlns:a16="http://schemas.microsoft.com/office/drawing/2014/main" id="{2BB6FA01-3E92-1EBA-0AE6-586006075D8E}"/>
                    </a:ext>
                  </a:extLst>
                </p:cNvPr>
                <p:cNvPicPr/>
                <p:nvPr/>
              </p:nvPicPr>
              <p:blipFill>
                <a:blip r:embed="rId195"/>
                <a:stretch>
                  <a:fillRect/>
                </a:stretch>
              </p:blipFill>
              <p:spPr>
                <a:xfrm>
                  <a:off x="6499203" y="810561"/>
                  <a:ext cx="33768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7" name="Ink 136">
                  <a:extLst>
                    <a:ext uri="{FF2B5EF4-FFF2-40B4-BE49-F238E27FC236}">
                      <a16:creationId xmlns:a16="http://schemas.microsoft.com/office/drawing/2014/main" id="{C050704A-5F71-9E4A-0AE4-56BEEB082F2A}"/>
                    </a:ext>
                  </a:extLst>
                </p14:cNvPr>
                <p14:cNvContentPartPr/>
                <p14:nvPr/>
              </p14:nvContentPartPr>
              <p14:xfrm>
                <a:off x="6580563" y="991641"/>
                <a:ext cx="189360" cy="5760"/>
              </p14:xfrm>
            </p:contentPart>
          </mc:Choice>
          <mc:Fallback>
            <p:pic>
              <p:nvPicPr>
                <p:cNvPr id="137" name="Ink 136">
                  <a:extLst>
                    <a:ext uri="{FF2B5EF4-FFF2-40B4-BE49-F238E27FC236}">
                      <a16:creationId xmlns:a16="http://schemas.microsoft.com/office/drawing/2014/main" id="{C050704A-5F71-9E4A-0AE4-56BEEB082F2A}"/>
                    </a:ext>
                  </a:extLst>
                </p:cNvPr>
                <p:cNvPicPr/>
                <p:nvPr/>
              </p:nvPicPr>
              <p:blipFill>
                <a:blip r:embed="rId197"/>
                <a:stretch>
                  <a:fillRect/>
                </a:stretch>
              </p:blipFill>
              <p:spPr>
                <a:xfrm>
                  <a:off x="6562563" y="973641"/>
                  <a:ext cx="2250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8" name="Ink 137">
                  <a:extLst>
                    <a:ext uri="{FF2B5EF4-FFF2-40B4-BE49-F238E27FC236}">
                      <a16:creationId xmlns:a16="http://schemas.microsoft.com/office/drawing/2014/main" id="{F1739407-9099-2774-0AC8-EE9625210CD5}"/>
                    </a:ext>
                  </a:extLst>
                </p14:cNvPr>
                <p14:cNvContentPartPr/>
                <p14:nvPr/>
              </p14:nvContentPartPr>
              <p14:xfrm>
                <a:off x="6816363" y="898401"/>
                <a:ext cx="245880" cy="226080"/>
              </p14:xfrm>
            </p:contentPart>
          </mc:Choice>
          <mc:Fallback>
            <p:pic>
              <p:nvPicPr>
                <p:cNvPr id="138" name="Ink 137">
                  <a:extLst>
                    <a:ext uri="{FF2B5EF4-FFF2-40B4-BE49-F238E27FC236}">
                      <a16:creationId xmlns:a16="http://schemas.microsoft.com/office/drawing/2014/main" id="{F1739407-9099-2774-0AC8-EE9625210CD5}"/>
                    </a:ext>
                  </a:extLst>
                </p:cNvPr>
                <p:cNvPicPr/>
                <p:nvPr/>
              </p:nvPicPr>
              <p:blipFill>
                <a:blip r:embed="rId199"/>
                <a:stretch>
                  <a:fillRect/>
                </a:stretch>
              </p:blipFill>
              <p:spPr>
                <a:xfrm>
                  <a:off x="6798723" y="880761"/>
                  <a:ext cx="28152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9" name="Ink 138">
                  <a:extLst>
                    <a:ext uri="{FF2B5EF4-FFF2-40B4-BE49-F238E27FC236}">
                      <a16:creationId xmlns:a16="http://schemas.microsoft.com/office/drawing/2014/main" id="{5C6ECE98-094B-2103-8739-2F87E467BBCE}"/>
                    </a:ext>
                  </a:extLst>
                </p14:cNvPr>
                <p14:cNvContentPartPr/>
                <p14:nvPr/>
              </p14:nvContentPartPr>
              <p14:xfrm>
                <a:off x="7112283" y="879321"/>
                <a:ext cx="283320" cy="185760"/>
              </p14:xfrm>
            </p:contentPart>
          </mc:Choice>
          <mc:Fallback>
            <p:pic>
              <p:nvPicPr>
                <p:cNvPr id="139" name="Ink 138">
                  <a:extLst>
                    <a:ext uri="{FF2B5EF4-FFF2-40B4-BE49-F238E27FC236}">
                      <a16:creationId xmlns:a16="http://schemas.microsoft.com/office/drawing/2014/main" id="{5C6ECE98-094B-2103-8739-2F87E467BBCE}"/>
                    </a:ext>
                  </a:extLst>
                </p:cNvPr>
                <p:cNvPicPr/>
                <p:nvPr/>
              </p:nvPicPr>
              <p:blipFill>
                <a:blip r:embed="rId201"/>
                <a:stretch>
                  <a:fillRect/>
                </a:stretch>
              </p:blipFill>
              <p:spPr>
                <a:xfrm>
                  <a:off x="7094283" y="861681"/>
                  <a:ext cx="3189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47" name="Ink 146">
                  <a:extLst>
                    <a:ext uri="{FF2B5EF4-FFF2-40B4-BE49-F238E27FC236}">
                      <a16:creationId xmlns:a16="http://schemas.microsoft.com/office/drawing/2014/main" id="{CCED5D63-5469-25FA-0659-2A802B8F7DD4}"/>
                    </a:ext>
                  </a:extLst>
                </p14:cNvPr>
                <p14:cNvContentPartPr/>
                <p14:nvPr/>
              </p14:nvContentPartPr>
              <p14:xfrm>
                <a:off x="4730523" y="603561"/>
                <a:ext cx="1306800" cy="596880"/>
              </p14:xfrm>
            </p:contentPart>
          </mc:Choice>
          <mc:Fallback>
            <p:pic>
              <p:nvPicPr>
                <p:cNvPr id="147" name="Ink 146">
                  <a:extLst>
                    <a:ext uri="{FF2B5EF4-FFF2-40B4-BE49-F238E27FC236}">
                      <a16:creationId xmlns:a16="http://schemas.microsoft.com/office/drawing/2014/main" id="{CCED5D63-5469-25FA-0659-2A802B8F7DD4}"/>
                    </a:ext>
                  </a:extLst>
                </p:cNvPr>
                <p:cNvPicPr/>
                <p:nvPr/>
              </p:nvPicPr>
              <p:blipFill>
                <a:blip r:embed="rId203"/>
                <a:stretch>
                  <a:fillRect/>
                </a:stretch>
              </p:blipFill>
              <p:spPr>
                <a:xfrm>
                  <a:off x="4712523" y="585561"/>
                  <a:ext cx="1342440" cy="6325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48" name="Ink 147">
                  <a:extLst>
                    <a:ext uri="{FF2B5EF4-FFF2-40B4-BE49-F238E27FC236}">
                      <a16:creationId xmlns:a16="http://schemas.microsoft.com/office/drawing/2014/main" id="{52455E82-DD70-C96F-F05E-243724EED825}"/>
                    </a:ext>
                  </a:extLst>
                </p14:cNvPr>
                <p14:cNvContentPartPr/>
                <p14:nvPr/>
              </p14:nvContentPartPr>
              <p14:xfrm>
                <a:off x="5122563" y="885801"/>
                <a:ext cx="340920" cy="208440"/>
              </p14:xfrm>
            </p:contentPart>
          </mc:Choice>
          <mc:Fallback>
            <p:pic>
              <p:nvPicPr>
                <p:cNvPr id="148" name="Ink 147">
                  <a:extLst>
                    <a:ext uri="{FF2B5EF4-FFF2-40B4-BE49-F238E27FC236}">
                      <a16:creationId xmlns:a16="http://schemas.microsoft.com/office/drawing/2014/main" id="{52455E82-DD70-C96F-F05E-243724EED825}"/>
                    </a:ext>
                  </a:extLst>
                </p:cNvPr>
                <p:cNvPicPr/>
                <p:nvPr/>
              </p:nvPicPr>
              <p:blipFill>
                <a:blip r:embed="rId205"/>
                <a:stretch>
                  <a:fillRect/>
                </a:stretch>
              </p:blipFill>
              <p:spPr>
                <a:xfrm>
                  <a:off x="5104923" y="867801"/>
                  <a:ext cx="3765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49" name="Ink 148">
                  <a:extLst>
                    <a:ext uri="{FF2B5EF4-FFF2-40B4-BE49-F238E27FC236}">
                      <a16:creationId xmlns:a16="http://schemas.microsoft.com/office/drawing/2014/main" id="{9034C6EA-9166-7443-AC82-41B8BA2F2A83}"/>
                    </a:ext>
                  </a:extLst>
                </p14:cNvPr>
                <p14:cNvContentPartPr/>
                <p14:nvPr/>
              </p14:nvContentPartPr>
              <p14:xfrm>
                <a:off x="5466363" y="815241"/>
                <a:ext cx="176760" cy="250560"/>
              </p14:xfrm>
            </p:contentPart>
          </mc:Choice>
          <mc:Fallback>
            <p:pic>
              <p:nvPicPr>
                <p:cNvPr id="149" name="Ink 148">
                  <a:extLst>
                    <a:ext uri="{FF2B5EF4-FFF2-40B4-BE49-F238E27FC236}">
                      <a16:creationId xmlns:a16="http://schemas.microsoft.com/office/drawing/2014/main" id="{9034C6EA-9166-7443-AC82-41B8BA2F2A83}"/>
                    </a:ext>
                  </a:extLst>
                </p:cNvPr>
                <p:cNvPicPr/>
                <p:nvPr/>
              </p:nvPicPr>
              <p:blipFill>
                <a:blip r:embed="rId207"/>
                <a:stretch>
                  <a:fillRect/>
                </a:stretch>
              </p:blipFill>
              <p:spPr>
                <a:xfrm>
                  <a:off x="5448363" y="797241"/>
                  <a:ext cx="21240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50" name="Ink 149">
                  <a:extLst>
                    <a:ext uri="{FF2B5EF4-FFF2-40B4-BE49-F238E27FC236}">
                      <a16:creationId xmlns:a16="http://schemas.microsoft.com/office/drawing/2014/main" id="{9A399EB7-DC96-EAAC-8C26-BA5ABFBE6F8A}"/>
                    </a:ext>
                  </a:extLst>
                </p14:cNvPr>
                <p14:cNvContentPartPr/>
                <p14:nvPr/>
              </p14:nvContentPartPr>
              <p14:xfrm>
                <a:off x="5705763" y="829281"/>
                <a:ext cx="262800" cy="202320"/>
              </p14:xfrm>
            </p:contentPart>
          </mc:Choice>
          <mc:Fallback>
            <p:pic>
              <p:nvPicPr>
                <p:cNvPr id="150" name="Ink 149">
                  <a:extLst>
                    <a:ext uri="{FF2B5EF4-FFF2-40B4-BE49-F238E27FC236}">
                      <a16:creationId xmlns:a16="http://schemas.microsoft.com/office/drawing/2014/main" id="{9A399EB7-DC96-EAAC-8C26-BA5ABFBE6F8A}"/>
                    </a:ext>
                  </a:extLst>
                </p:cNvPr>
                <p:cNvPicPr/>
                <p:nvPr/>
              </p:nvPicPr>
              <p:blipFill>
                <a:blip r:embed="rId209"/>
                <a:stretch>
                  <a:fillRect/>
                </a:stretch>
              </p:blipFill>
              <p:spPr>
                <a:xfrm>
                  <a:off x="5687763" y="811281"/>
                  <a:ext cx="2984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52" name="Ink 151">
                  <a:extLst>
                    <a:ext uri="{FF2B5EF4-FFF2-40B4-BE49-F238E27FC236}">
                      <a16:creationId xmlns:a16="http://schemas.microsoft.com/office/drawing/2014/main" id="{800DAB26-B029-04E1-370E-2F5F82B11519}"/>
                    </a:ext>
                  </a:extLst>
                </p14:cNvPr>
                <p14:cNvContentPartPr/>
                <p14:nvPr/>
              </p14:nvContentPartPr>
              <p14:xfrm>
                <a:off x="6058923" y="92361"/>
                <a:ext cx="1217160" cy="472320"/>
              </p14:xfrm>
            </p:contentPart>
          </mc:Choice>
          <mc:Fallback>
            <p:pic>
              <p:nvPicPr>
                <p:cNvPr id="152" name="Ink 151">
                  <a:extLst>
                    <a:ext uri="{FF2B5EF4-FFF2-40B4-BE49-F238E27FC236}">
                      <a16:creationId xmlns:a16="http://schemas.microsoft.com/office/drawing/2014/main" id="{800DAB26-B029-04E1-370E-2F5F82B11519}"/>
                    </a:ext>
                  </a:extLst>
                </p:cNvPr>
                <p:cNvPicPr/>
                <p:nvPr/>
              </p:nvPicPr>
              <p:blipFill>
                <a:blip r:embed="rId211"/>
                <a:stretch>
                  <a:fillRect/>
                </a:stretch>
              </p:blipFill>
              <p:spPr>
                <a:xfrm>
                  <a:off x="6041283" y="74361"/>
                  <a:ext cx="125280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53" name="Ink 152">
                  <a:extLst>
                    <a:ext uri="{FF2B5EF4-FFF2-40B4-BE49-F238E27FC236}">
                      <a16:creationId xmlns:a16="http://schemas.microsoft.com/office/drawing/2014/main" id="{6683BB17-6AD8-2288-66A3-3C8BABBBE78D}"/>
                    </a:ext>
                  </a:extLst>
                </p14:cNvPr>
                <p14:cNvContentPartPr/>
                <p14:nvPr/>
              </p14:nvContentPartPr>
              <p14:xfrm>
                <a:off x="6415323" y="263001"/>
                <a:ext cx="109800" cy="192600"/>
              </p14:xfrm>
            </p:contentPart>
          </mc:Choice>
          <mc:Fallback>
            <p:pic>
              <p:nvPicPr>
                <p:cNvPr id="153" name="Ink 152">
                  <a:extLst>
                    <a:ext uri="{FF2B5EF4-FFF2-40B4-BE49-F238E27FC236}">
                      <a16:creationId xmlns:a16="http://schemas.microsoft.com/office/drawing/2014/main" id="{6683BB17-6AD8-2288-66A3-3C8BABBBE78D}"/>
                    </a:ext>
                  </a:extLst>
                </p:cNvPr>
                <p:cNvPicPr/>
                <p:nvPr/>
              </p:nvPicPr>
              <p:blipFill>
                <a:blip r:embed="rId213"/>
                <a:stretch>
                  <a:fillRect/>
                </a:stretch>
              </p:blipFill>
              <p:spPr>
                <a:xfrm>
                  <a:off x="6397323" y="245001"/>
                  <a:ext cx="1454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54" name="Ink 153">
                  <a:extLst>
                    <a:ext uri="{FF2B5EF4-FFF2-40B4-BE49-F238E27FC236}">
                      <a16:creationId xmlns:a16="http://schemas.microsoft.com/office/drawing/2014/main" id="{302FF666-8CC6-7C44-9644-45582473D628}"/>
                    </a:ext>
                  </a:extLst>
                </p14:cNvPr>
                <p14:cNvContentPartPr/>
                <p14:nvPr/>
              </p14:nvContentPartPr>
              <p14:xfrm>
                <a:off x="6621963" y="285321"/>
                <a:ext cx="102240" cy="153720"/>
              </p14:xfrm>
            </p:contentPart>
          </mc:Choice>
          <mc:Fallback>
            <p:pic>
              <p:nvPicPr>
                <p:cNvPr id="154" name="Ink 153">
                  <a:extLst>
                    <a:ext uri="{FF2B5EF4-FFF2-40B4-BE49-F238E27FC236}">
                      <a16:creationId xmlns:a16="http://schemas.microsoft.com/office/drawing/2014/main" id="{302FF666-8CC6-7C44-9644-45582473D628}"/>
                    </a:ext>
                  </a:extLst>
                </p:cNvPr>
                <p:cNvPicPr/>
                <p:nvPr/>
              </p:nvPicPr>
              <p:blipFill>
                <a:blip r:embed="rId215"/>
                <a:stretch>
                  <a:fillRect/>
                </a:stretch>
              </p:blipFill>
              <p:spPr>
                <a:xfrm>
                  <a:off x="6604323" y="267681"/>
                  <a:ext cx="13788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55" name="Ink 154">
                  <a:extLst>
                    <a:ext uri="{FF2B5EF4-FFF2-40B4-BE49-F238E27FC236}">
                      <a16:creationId xmlns:a16="http://schemas.microsoft.com/office/drawing/2014/main" id="{7BB7F62C-DC09-9FE3-5503-87CBA897ACC0}"/>
                    </a:ext>
                  </a:extLst>
                </p14:cNvPr>
                <p14:cNvContentPartPr/>
                <p14:nvPr/>
              </p14:nvContentPartPr>
              <p14:xfrm>
                <a:off x="6753723" y="266241"/>
                <a:ext cx="166680" cy="154800"/>
              </p14:xfrm>
            </p:contentPart>
          </mc:Choice>
          <mc:Fallback>
            <p:pic>
              <p:nvPicPr>
                <p:cNvPr id="155" name="Ink 154">
                  <a:extLst>
                    <a:ext uri="{FF2B5EF4-FFF2-40B4-BE49-F238E27FC236}">
                      <a16:creationId xmlns:a16="http://schemas.microsoft.com/office/drawing/2014/main" id="{7BB7F62C-DC09-9FE3-5503-87CBA897ACC0}"/>
                    </a:ext>
                  </a:extLst>
                </p:cNvPr>
                <p:cNvPicPr/>
                <p:nvPr/>
              </p:nvPicPr>
              <p:blipFill>
                <a:blip r:embed="rId217"/>
                <a:stretch>
                  <a:fillRect/>
                </a:stretch>
              </p:blipFill>
              <p:spPr>
                <a:xfrm>
                  <a:off x="6735723" y="248241"/>
                  <a:ext cx="2023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57" name="Ink 156">
                  <a:extLst>
                    <a:ext uri="{FF2B5EF4-FFF2-40B4-BE49-F238E27FC236}">
                      <a16:creationId xmlns:a16="http://schemas.microsoft.com/office/drawing/2014/main" id="{72D005EF-FDCE-2CA2-50B6-F332D0744737}"/>
                    </a:ext>
                  </a:extLst>
                </p14:cNvPr>
                <p14:cNvContentPartPr/>
                <p14:nvPr/>
              </p14:nvContentPartPr>
              <p14:xfrm>
                <a:off x="7460403" y="61761"/>
                <a:ext cx="1300320" cy="455040"/>
              </p14:xfrm>
            </p:contentPart>
          </mc:Choice>
          <mc:Fallback>
            <p:pic>
              <p:nvPicPr>
                <p:cNvPr id="157" name="Ink 156">
                  <a:extLst>
                    <a:ext uri="{FF2B5EF4-FFF2-40B4-BE49-F238E27FC236}">
                      <a16:creationId xmlns:a16="http://schemas.microsoft.com/office/drawing/2014/main" id="{72D005EF-FDCE-2CA2-50B6-F332D0744737}"/>
                    </a:ext>
                  </a:extLst>
                </p:cNvPr>
                <p:cNvPicPr/>
                <p:nvPr/>
              </p:nvPicPr>
              <p:blipFill>
                <a:blip r:embed="rId219"/>
                <a:stretch>
                  <a:fillRect/>
                </a:stretch>
              </p:blipFill>
              <p:spPr>
                <a:xfrm>
                  <a:off x="7442403" y="43761"/>
                  <a:ext cx="1335960" cy="4906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58" name="Ink 157">
                  <a:extLst>
                    <a:ext uri="{FF2B5EF4-FFF2-40B4-BE49-F238E27FC236}">
                      <a16:creationId xmlns:a16="http://schemas.microsoft.com/office/drawing/2014/main" id="{7B389C97-5EE7-7CD5-835F-C020C94E6E4F}"/>
                    </a:ext>
                  </a:extLst>
                </p14:cNvPr>
                <p14:cNvContentPartPr/>
                <p14:nvPr/>
              </p14:nvContentPartPr>
              <p14:xfrm>
                <a:off x="7753803" y="227721"/>
                <a:ext cx="193680" cy="162000"/>
              </p14:xfrm>
            </p:contentPart>
          </mc:Choice>
          <mc:Fallback>
            <p:pic>
              <p:nvPicPr>
                <p:cNvPr id="158" name="Ink 157">
                  <a:extLst>
                    <a:ext uri="{FF2B5EF4-FFF2-40B4-BE49-F238E27FC236}">
                      <a16:creationId xmlns:a16="http://schemas.microsoft.com/office/drawing/2014/main" id="{7B389C97-5EE7-7CD5-835F-C020C94E6E4F}"/>
                    </a:ext>
                  </a:extLst>
                </p:cNvPr>
                <p:cNvPicPr/>
                <p:nvPr/>
              </p:nvPicPr>
              <p:blipFill>
                <a:blip r:embed="rId221"/>
                <a:stretch>
                  <a:fillRect/>
                </a:stretch>
              </p:blipFill>
              <p:spPr>
                <a:xfrm>
                  <a:off x="7735803" y="210081"/>
                  <a:ext cx="22932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59" name="Ink 158">
                  <a:extLst>
                    <a:ext uri="{FF2B5EF4-FFF2-40B4-BE49-F238E27FC236}">
                      <a16:creationId xmlns:a16="http://schemas.microsoft.com/office/drawing/2014/main" id="{9A854DA5-1FCE-139A-8845-264B5207660E}"/>
                    </a:ext>
                  </a:extLst>
                </p14:cNvPr>
                <p14:cNvContentPartPr/>
                <p14:nvPr/>
              </p14:nvContentPartPr>
              <p14:xfrm>
                <a:off x="8038203" y="202161"/>
                <a:ext cx="202680" cy="208440"/>
              </p14:xfrm>
            </p:contentPart>
          </mc:Choice>
          <mc:Fallback>
            <p:pic>
              <p:nvPicPr>
                <p:cNvPr id="159" name="Ink 158">
                  <a:extLst>
                    <a:ext uri="{FF2B5EF4-FFF2-40B4-BE49-F238E27FC236}">
                      <a16:creationId xmlns:a16="http://schemas.microsoft.com/office/drawing/2014/main" id="{9A854DA5-1FCE-139A-8845-264B5207660E}"/>
                    </a:ext>
                  </a:extLst>
                </p:cNvPr>
                <p:cNvPicPr/>
                <p:nvPr/>
              </p:nvPicPr>
              <p:blipFill>
                <a:blip r:embed="rId223"/>
                <a:stretch>
                  <a:fillRect/>
                </a:stretch>
              </p:blipFill>
              <p:spPr>
                <a:xfrm>
                  <a:off x="8020563" y="184161"/>
                  <a:ext cx="23832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60" name="Ink 159">
                  <a:extLst>
                    <a:ext uri="{FF2B5EF4-FFF2-40B4-BE49-F238E27FC236}">
                      <a16:creationId xmlns:a16="http://schemas.microsoft.com/office/drawing/2014/main" id="{4D0128E8-C623-EE37-9A2C-74AB597652F1}"/>
                    </a:ext>
                  </a:extLst>
                </p14:cNvPr>
                <p14:cNvContentPartPr/>
                <p14:nvPr/>
              </p14:nvContentPartPr>
              <p14:xfrm>
                <a:off x="8272203" y="238881"/>
                <a:ext cx="191520" cy="180000"/>
              </p14:xfrm>
            </p:contentPart>
          </mc:Choice>
          <mc:Fallback>
            <p:pic>
              <p:nvPicPr>
                <p:cNvPr id="160" name="Ink 159">
                  <a:extLst>
                    <a:ext uri="{FF2B5EF4-FFF2-40B4-BE49-F238E27FC236}">
                      <a16:creationId xmlns:a16="http://schemas.microsoft.com/office/drawing/2014/main" id="{4D0128E8-C623-EE37-9A2C-74AB597652F1}"/>
                    </a:ext>
                  </a:extLst>
                </p:cNvPr>
                <p:cNvPicPr/>
                <p:nvPr/>
              </p:nvPicPr>
              <p:blipFill>
                <a:blip r:embed="rId225"/>
                <a:stretch>
                  <a:fillRect/>
                </a:stretch>
              </p:blipFill>
              <p:spPr>
                <a:xfrm>
                  <a:off x="8254563" y="220881"/>
                  <a:ext cx="2271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62" name="Ink 161">
                  <a:extLst>
                    <a:ext uri="{FF2B5EF4-FFF2-40B4-BE49-F238E27FC236}">
                      <a16:creationId xmlns:a16="http://schemas.microsoft.com/office/drawing/2014/main" id="{45DFAB2D-D1DB-C0DA-5869-E19C2734F2E6}"/>
                    </a:ext>
                  </a:extLst>
                </p14:cNvPr>
                <p14:cNvContentPartPr/>
                <p14:nvPr/>
              </p14:nvContentPartPr>
              <p14:xfrm>
                <a:off x="8191923" y="789681"/>
                <a:ext cx="1270440" cy="483120"/>
              </p14:xfrm>
            </p:contentPart>
          </mc:Choice>
          <mc:Fallback>
            <p:pic>
              <p:nvPicPr>
                <p:cNvPr id="162" name="Ink 161">
                  <a:extLst>
                    <a:ext uri="{FF2B5EF4-FFF2-40B4-BE49-F238E27FC236}">
                      <a16:creationId xmlns:a16="http://schemas.microsoft.com/office/drawing/2014/main" id="{45DFAB2D-D1DB-C0DA-5869-E19C2734F2E6}"/>
                    </a:ext>
                  </a:extLst>
                </p:cNvPr>
                <p:cNvPicPr/>
                <p:nvPr/>
              </p:nvPicPr>
              <p:blipFill>
                <a:blip r:embed="rId227"/>
                <a:stretch>
                  <a:fillRect/>
                </a:stretch>
              </p:blipFill>
              <p:spPr>
                <a:xfrm>
                  <a:off x="8173923" y="771681"/>
                  <a:ext cx="1306080" cy="5187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63" name="Ink 162">
                  <a:extLst>
                    <a:ext uri="{FF2B5EF4-FFF2-40B4-BE49-F238E27FC236}">
                      <a16:creationId xmlns:a16="http://schemas.microsoft.com/office/drawing/2014/main" id="{45724F15-7746-9664-02DE-B1DE69C29C45}"/>
                    </a:ext>
                  </a:extLst>
                </p14:cNvPr>
                <p14:cNvContentPartPr/>
                <p14:nvPr/>
              </p14:nvContentPartPr>
              <p14:xfrm>
                <a:off x="8388123" y="944841"/>
                <a:ext cx="111960" cy="207000"/>
              </p14:xfrm>
            </p:contentPart>
          </mc:Choice>
          <mc:Fallback>
            <p:pic>
              <p:nvPicPr>
                <p:cNvPr id="163" name="Ink 162">
                  <a:extLst>
                    <a:ext uri="{FF2B5EF4-FFF2-40B4-BE49-F238E27FC236}">
                      <a16:creationId xmlns:a16="http://schemas.microsoft.com/office/drawing/2014/main" id="{45724F15-7746-9664-02DE-B1DE69C29C45}"/>
                    </a:ext>
                  </a:extLst>
                </p:cNvPr>
                <p:cNvPicPr/>
                <p:nvPr/>
              </p:nvPicPr>
              <p:blipFill>
                <a:blip r:embed="rId229"/>
                <a:stretch>
                  <a:fillRect/>
                </a:stretch>
              </p:blipFill>
              <p:spPr>
                <a:xfrm>
                  <a:off x="8370483" y="926841"/>
                  <a:ext cx="1476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64" name="Ink 163">
                  <a:extLst>
                    <a:ext uri="{FF2B5EF4-FFF2-40B4-BE49-F238E27FC236}">
                      <a16:creationId xmlns:a16="http://schemas.microsoft.com/office/drawing/2014/main" id="{B2160BE1-6490-BC31-8C78-70AD808B05CE}"/>
                    </a:ext>
                  </a:extLst>
                </p14:cNvPr>
                <p14:cNvContentPartPr/>
                <p14:nvPr/>
              </p14:nvContentPartPr>
              <p14:xfrm>
                <a:off x="8565603" y="993801"/>
                <a:ext cx="125640" cy="163080"/>
              </p14:xfrm>
            </p:contentPart>
          </mc:Choice>
          <mc:Fallback>
            <p:pic>
              <p:nvPicPr>
                <p:cNvPr id="164" name="Ink 163">
                  <a:extLst>
                    <a:ext uri="{FF2B5EF4-FFF2-40B4-BE49-F238E27FC236}">
                      <a16:creationId xmlns:a16="http://schemas.microsoft.com/office/drawing/2014/main" id="{B2160BE1-6490-BC31-8C78-70AD808B05CE}"/>
                    </a:ext>
                  </a:extLst>
                </p:cNvPr>
                <p:cNvPicPr/>
                <p:nvPr/>
              </p:nvPicPr>
              <p:blipFill>
                <a:blip r:embed="rId231"/>
                <a:stretch>
                  <a:fillRect/>
                </a:stretch>
              </p:blipFill>
              <p:spPr>
                <a:xfrm>
                  <a:off x="8547963" y="975801"/>
                  <a:ext cx="1612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65" name="Ink 164">
                  <a:extLst>
                    <a:ext uri="{FF2B5EF4-FFF2-40B4-BE49-F238E27FC236}">
                      <a16:creationId xmlns:a16="http://schemas.microsoft.com/office/drawing/2014/main" id="{4FCAD28F-B087-60C7-E195-AC0F4AA08239}"/>
                    </a:ext>
                  </a:extLst>
                </p14:cNvPr>
                <p14:cNvContentPartPr/>
                <p14:nvPr/>
              </p14:nvContentPartPr>
              <p14:xfrm>
                <a:off x="8727603" y="985521"/>
                <a:ext cx="251640" cy="172800"/>
              </p14:xfrm>
            </p:contentPart>
          </mc:Choice>
          <mc:Fallback>
            <p:pic>
              <p:nvPicPr>
                <p:cNvPr id="165" name="Ink 164">
                  <a:extLst>
                    <a:ext uri="{FF2B5EF4-FFF2-40B4-BE49-F238E27FC236}">
                      <a16:creationId xmlns:a16="http://schemas.microsoft.com/office/drawing/2014/main" id="{4FCAD28F-B087-60C7-E195-AC0F4AA08239}"/>
                    </a:ext>
                  </a:extLst>
                </p:cNvPr>
                <p:cNvPicPr/>
                <p:nvPr/>
              </p:nvPicPr>
              <p:blipFill>
                <a:blip r:embed="rId233"/>
                <a:stretch>
                  <a:fillRect/>
                </a:stretch>
              </p:blipFill>
              <p:spPr>
                <a:xfrm>
                  <a:off x="8709963" y="967521"/>
                  <a:ext cx="28728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67" name="Ink 166">
                  <a:extLst>
                    <a:ext uri="{FF2B5EF4-FFF2-40B4-BE49-F238E27FC236}">
                      <a16:creationId xmlns:a16="http://schemas.microsoft.com/office/drawing/2014/main" id="{27E43517-2BA9-51F0-A3E0-54859FAC7747}"/>
                    </a:ext>
                  </a:extLst>
                </p14:cNvPr>
                <p14:cNvContentPartPr/>
                <p14:nvPr/>
              </p14:nvContentPartPr>
              <p14:xfrm>
                <a:off x="4528923" y="102081"/>
                <a:ext cx="268200" cy="1422000"/>
              </p14:xfrm>
            </p:contentPart>
          </mc:Choice>
          <mc:Fallback>
            <p:pic>
              <p:nvPicPr>
                <p:cNvPr id="167" name="Ink 166">
                  <a:extLst>
                    <a:ext uri="{FF2B5EF4-FFF2-40B4-BE49-F238E27FC236}">
                      <a16:creationId xmlns:a16="http://schemas.microsoft.com/office/drawing/2014/main" id="{27E43517-2BA9-51F0-A3E0-54859FAC7747}"/>
                    </a:ext>
                  </a:extLst>
                </p:cNvPr>
                <p:cNvPicPr/>
                <p:nvPr/>
              </p:nvPicPr>
              <p:blipFill>
                <a:blip r:embed="rId235"/>
                <a:stretch>
                  <a:fillRect/>
                </a:stretch>
              </p:blipFill>
              <p:spPr>
                <a:xfrm>
                  <a:off x="4511283" y="84441"/>
                  <a:ext cx="303840" cy="14576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68" name="Ink 167">
                  <a:extLst>
                    <a:ext uri="{FF2B5EF4-FFF2-40B4-BE49-F238E27FC236}">
                      <a16:creationId xmlns:a16="http://schemas.microsoft.com/office/drawing/2014/main" id="{DD42AC3D-2708-B771-88D5-C843588C8B8A}"/>
                    </a:ext>
                  </a:extLst>
                </p14:cNvPr>
                <p14:cNvContentPartPr/>
                <p14:nvPr/>
              </p14:nvContentPartPr>
              <p14:xfrm>
                <a:off x="9288123" y="84441"/>
                <a:ext cx="356040" cy="1436400"/>
              </p14:xfrm>
            </p:contentPart>
          </mc:Choice>
          <mc:Fallback>
            <p:pic>
              <p:nvPicPr>
                <p:cNvPr id="168" name="Ink 167">
                  <a:extLst>
                    <a:ext uri="{FF2B5EF4-FFF2-40B4-BE49-F238E27FC236}">
                      <a16:creationId xmlns:a16="http://schemas.microsoft.com/office/drawing/2014/main" id="{DD42AC3D-2708-B771-88D5-C843588C8B8A}"/>
                    </a:ext>
                  </a:extLst>
                </p:cNvPr>
                <p:cNvPicPr/>
                <p:nvPr/>
              </p:nvPicPr>
              <p:blipFill>
                <a:blip r:embed="rId237"/>
                <a:stretch>
                  <a:fillRect/>
                </a:stretch>
              </p:blipFill>
              <p:spPr>
                <a:xfrm>
                  <a:off x="9270123" y="66801"/>
                  <a:ext cx="391680" cy="14720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69" name="Ink 168">
                  <a:extLst>
                    <a:ext uri="{FF2B5EF4-FFF2-40B4-BE49-F238E27FC236}">
                      <a16:creationId xmlns:a16="http://schemas.microsoft.com/office/drawing/2014/main" id="{B48C519C-1DD6-4E93-52DF-E05759D34436}"/>
                    </a:ext>
                  </a:extLst>
                </p14:cNvPr>
                <p14:cNvContentPartPr/>
                <p14:nvPr/>
              </p14:nvContentPartPr>
              <p14:xfrm>
                <a:off x="10013163" y="826401"/>
                <a:ext cx="220320" cy="381240"/>
              </p14:xfrm>
            </p:contentPart>
          </mc:Choice>
          <mc:Fallback>
            <p:pic>
              <p:nvPicPr>
                <p:cNvPr id="169" name="Ink 168">
                  <a:extLst>
                    <a:ext uri="{FF2B5EF4-FFF2-40B4-BE49-F238E27FC236}">
                      <a16:creationId xmlns:a16="http://schemas.microsoft.com/office/drawing/2014/main" id="{B48C519C-1DD6-4E93-52DF-E05759D34436}"/>
                    </a:ext>
                  </a:extLst>
                </p:cNvPr>
                <p:cNvPicPr/>
                <p:nvPr/>
              </p:nvPicPr>
              <p:blipFill>
                <a:blip r:embed="rId239"/>
                <a:stretch>
                  <a:fillRect/>
                </a:stretch>
              </p:blipFill>
              <p:spPr>
                <a:xfrm>
                  <a:off x="9995523" y="808761"/>
                  <a:ext cx="25596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70" name="Ink 169">
                  <a:extLst>
                    <a:ext uri="{FF2B5EF4-FFF2-40B4-BE49-F238E27FC236}">
                      <a16:creationId xmlns:a16="http://schemas.microsoft.com/office/drawing/2014/main" id="{4E29F863-4E32-D9DA-BF40-D86BFD0A85C3}"/>
                    </a:ext>
                  </a:extLst>
                </p14:cNvPr>
                <p14:cNvContentPartPr/>
                <p14:nvPr/>
              </p14:nvContentPartPr>
              <p14:xfrm>
                <a:off x="10270923" y="966441"/>
                <a:ext cx="380160" cy="182160"/>
              </p14:xfrm>
            </p:contentPart>
          </mc:Choice>
          <mc:Fallback>
            <p:pic>
              <p:nvPicPr>
                <p:cNvPr id="170" name="Ink 169">
                  <a:extLst>
                    <a:ext uri="{FF2B5EF4-FFF2-40B4-BE49-F238E27FC236}">
                      <a16:creationId xmlns:a16="http://schemas.microsoft.com/office/drawing/2014/main" id="{4E29F863-4E32-D9DA-BF40-D86BFD0A85C3}"/>
                    </a:ext>
                  </a:extLst>
                </p:cNvPr>
                <p:cNvPicPr/>
                <p:nvPr/>
              </p:nvPicPr>
              <p:blipFill>
                <a:blip r:embed="rId241"/>
                <a:stretch>
                  <a:fillRect/>
                </a:stretch>
              </p:blipFill>
              <p:spPr>
                <a:xfrm>
                  <a:off x="10253283" y="948441"/>
                  <a:ext cx="41580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71" name="Ink 170">
                  <a:extLst>
                    <a:ext uri="{FF2B5EF4-FFF2-40B4-BE49-F238E27FC236}">
                      <a16:creationId xmlns:a16="http://schemas.microsoft.com/office/drawing/2014/main" id="{12BD5809-2B5E-CA2C-B145-077B4304BADE}"/>
                    </a:ext>
                  </a:extLst>
                </p14:cNvPr>
                <p14:cNvContentPartPr/>
                <p14:nvPr/>
              </p14:nvContentPartPr>
              <p14:xfrm>
                <a:off x="10699323" y="849801"/>
                <a:ext cx="25200" cy="308160"/>
              </p14:xfrm>
            </p:contentPart>
          </mc:Choice>
          <mc:Fallback>
            <p:pic>
              <p:nvPicPr>
                <p:cNvPr id="171" name="Ink 170">
                  <a:extLst>
                    <a:ext uri="{FF2B5EF4-FFF2-40B4-BE49-F238E27FC236}">
                      <a16:creationId xmlns:a16="http://schemas.microsoft.com/office/drawing/2014/main" id="{12BD5809-2B5E-CA2C-B145-077B4304BADE}"/>
                    </a:ext>
                  </a:extLst>
                </p:cNvPr>
                <p:cNvPicPr/>
                <p:nvPr/>
              </p:nvPicPr>
              <p:blipFill>
                <a:blip r:embed="rId243"/>
                <a:stretch>
                  <a:fillRect/>
                </a:stretch>
              </p:blipFill>
              <p:spPr>
                <a:xfrm>
                  <a:off x="10681683" y="831801"/>
                  <a:ext cx="6084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72" name="Ink 171">
                  <a:extLst>
                    <a:ext uri="{FF2B5EF4-FFF2-40B4-BE49-F238E27FC236}">
                      <a16:creationId xmlns:a16="http://schemas.microsoft.com/office/drawing/2014/main" id="{06E8B138-05F5-B61B-AE92-9703DE4DFC14}"/>
                    </a:ext>
                  </a:extLst>
                </p14:cNvPr>
                <p14:cNvContentPartPr/>
                <p14:nvPr/>
              </p14:nvContentPartPr>
              <p14:xfrm>
                <a:off x="10775283" y="977961"/>
                <a:ext cx="639720" cy="192240"/>
              </p14:xfrm>
            </p:contentPart>
          </mc:Choice>
          <mc:Fallback>
            <p:pic>
              <p:nvPicPr>
                <p:cNvPr id="172" name="Ink 171">
                  <a:extLst>
                    <a:ext uri="{FF2B5EF4-FFF2-40B4-BE49-F238E27FC236}">
                      <a16:creationId xmlns:a16="http://schemas.microsoft.com/office/drawing/2014/main" id="{06E8B138-05F5-B61B-AE92-9703DE4DFC14}"/>
                    </a:ext>
                  </a:extLst>
                </p:cNvPr>
                <p:cNvPicPr/>
                <p:nvPr/>
              </p:nvPicPr>
              <p:blipFill>
                <a:blip r:embed="rId245"/>
                <a:stretch>
                  <a:fillRect/>
                </a:stretch>
              </p:blipFill>
              <p:spPr>
                <a:xfrm>
                  <a:off x="10757283" y="960321"/>
                  <a:ext cx="67536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73" name="Ink 172">
                  <a:extLst>
                    <a:ext uri="{FF2B5EF4-FFF2-40B4-BE49-F238E27FC236}">
                      <a16:creationId xmlns:a16="http://schemas.microsoft.com/office/drawing/2014/main" id="{8F0316FC-3449-EC5E-EB84-77743E4BF920}"/>
                    </a:ext>
                  </a:extLst>
                </p14:cNvPr>
                <p14:cNvContentPartPr/>
                <p14:nvPr/>
              </p14:nvContentPartPr>
              <p14:xfrm>
                <a:off x="10187043" y="1238241"/>
                <a:ext cx="248760" cy="347400"/>
              </p14:xfrm>
            </p:contentPart>
          </mc:Choice>
          <mc:Fallback>
            <p:pic>
              <p:nvPicPr>
                <p:cNvPr id="173" name="Ink 172">
                  <a:extLst>
                    <a:ext uri="{FF2B5EF4-FFF2-40B4-BE49-F238E27FC236}">
                      <a16:creationId xmlns:a16="http://schemas.microsoft.com/office/drawing/2014/main" id="{8F0316FC-3449-EC5E-EB84-77743E4BF920}"/>
                    </a:ext>
                  </a:extLst>
                </p:cNvPr>
                <p:cNvPicPr/>
                <p:nvPr/>
              </p:nvPicPr>
              <p:blipFill>
                <a:blip r:embed="rId247"/>
                <a:stretch>
                  <a:fillRect/>
                </a:stretch>
              </p:blipFill>
              <p:spPr>
                <a:xfrm>
                  <a:off x="10169043" y="1220601"/>
                  <a:ext cx="28440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74" name="Ink 173">
                  <a:extLst>
                    <a:ext uri="{FF2B5EF4-FFF2-40B4-BE49-F238E27FC236}">
                      <a16:creationId xmlns:a16="http://schemas.microsoft.com/office/drawing/2014/main" id="{A99D59AA-44D8-6ECA-BB51-760CDA9236D4}"/>
                    </a:ext>
                  </a:extLst>
                </p14:cNvPr>
                <p14:cNvContentPartPr/>
                <p14:nvPr/>
              </p14:nvContentPartPr>
              <p14:xfrm>
                <a:off x="10491963" y="1424001"/>
                <a:ext cx="315360" cy="164880"/>
              </p14:xfrm>
            </p:contentPart>
          </mc:Choice>
          <mc:Fallback>
            <p:pic>
              <p:nvPicPr>
                <p:cNvPr id="174" name="Ink 173">
                  <a:extLst>
                    <a:ext uri="{FF2B5EF4-FFF2-40B4-BE49-F238E27FC236}">
                      <a16:creationId xmlns:a16="http://schemas.microsoft.com/office/drawing/2014/main" id="{A99D59AA-44D8-6ECA-BB51-760CDA9236D4}"/>
                    </a:ext>
                  </a:extLst>
                </p:cNvPr>
                <p:cNvPicPr/>
                <p:nvPr/>
              </p:nvPicPr>
              <p:blipFill>
                <a:blip r:embed="rId249"/>
                <a:stretch>
                  <a:fillRect/>
                </a:stretch>
              </p:blipFill>
              <p:spPr>
                <a:xfrm>
                  <a:off x="10473963" y="1406361"/>
                  <a:ext cx="35100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75" name="Ink 174">
                  <a:extLst>
                    <a:ext uri="{FF2B5EF4-FFF2-40B4-BE49-F238E27FC236}">
                      <a16:creationId xmlns:a16="http://schemas.microsoft.com/office/drawing/2014/main" id="{ACF685BF-623B-2226-1D22-3BF32DAD1AE9}"/>
                    </a:ext>
                  </a:extLst>
                </p14:cNvPr>
                <p14:cNvContentPartPr/>
                <p14:nvPr/>
              </p14:nvContentPartPr>
              <p14:xfrm>
                <a:off x="10775283" y="1312761"/>
                <a:ext cx="130320" cy="318960"/>
              </p14:xfrm>
            </p:contentPart>
          </mc:Choice>
          <mc:Fallback>
            <p:pic>
              <p:nvPicPr>
                <p:cNvPr id="175" name="Ink 174">
                  <a:extLst>
                    <a:ext uri="{FF2B5EF4-FFF2-40B4-BE49-F238E27FC236}">
                      <a16:creationId xmlns:a16="http://schemas.microsoft.com/office/drawing/2014/main" id="{ACF685BF-623B-2226-1D22-3BF32DAD1AE9}"/>
                    </a:ext>
                  </a:extLst>
                </p:cNvPr>
                <p:cNvPicPr/>
                <p:nvPr/>
              </p:nvPicPr>
              <p:blipFill>
                <a:blip r:embed="rId251"/>
                <a:stretch>
                  <a:fillRect/>
                </a:stretch>
              </p:blipFill>
              <p:spPr>
                <a:xfrm>
                  <a:off x="10757283" y="1294761"/>
                  <a:ext cx="16596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76" name="Ink 175">
                  <a:extLst>
                    <a:ext uri="{FF2B5EF4-FFF2-40B4-BE49-F238E27FC236}">
                      <a16:creationId xmlns:a16="http://schemas.microsoft.com/office/drawing/2014/main" id="{D3DB0856-0FD1-A780-8052-2E1CCBAEE78B}"/>
                    </a:ext>
                  </a:extLst>
                </p14:cNvPr>
                <p14:cNvContentPartPr/>
                <p14:nvPr/>
              </p14:nvContentPartPr>
              <p14:xfrm>
                <a:off x="10850523" y="1420401"/>
                <a:ext cx="299160" cy="171720"/>
              </p14:xfrm>
            </p:contentPart>
          </mc:Choice>
          <mc:Fallback>
            <p:pic>
              <p:nvPicPr>
                <p:cNvPr id="176" name="Ink 175">
                  <a:extLst>
                    <a:ext uri="{FF2B5EF4-FFF2-40B4-BE49-F238E27FC236}">
                      <a16:creationId xmlns:a16="http://schemas.microsoft.com/office/drawing/2014/main" id="{D3DB0856-0FD1-A780-8052-2E1CCBAEE78B}"/>
                    </a:ext>
                  </a:extLst>
                </p:cNvPr>
                <p:cNvPicPr/>
                <p:nvPr/>
              </p:nvPicPr>
              <p:blipFill>
                <a:blip r:embed="rId253"/>
                <a:stretch>
                  <a:fillRect/>
                </a:stretch>
              </p:blipFill>
              <p:spPr>
                <a:xfrm>
                  <a:off x="10832523" y="1402761"/>
                  <a:ext cx="3348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80" name="Ink 179">
                  <a:extLst>
                    <a:ext uri="{FF2B5EF4-FFF2-40B4-BE49-F238E27FC236}">
                      <a16:creationId xmlns:a16="http://schemas.microsoft.com/office/drawing/2014/main" id="{D38C3A0A-16D6-BD40-F83C-444990B2F907}"/>
                    </a:ext>
                  </a:extLst>
                </p14:cNvPr>
                <p14:cNvContentPartPr/>
                <p14:nvPr/>
              </p14:nvContentPartPr>
              <p14:xfrm>
                <a:off x="8888163" y="2840241"/>
                <a:ext cx="243000" cy="348480"/>
              </p14:xfrm>
            </p:contentPart>
          </mc:Choice>
          <mc:Fallback>
            <p:pic>
              <p:nvPicPr>
                <p:cNvPr id="180" name="Ink 179">
                  <a:extLst>
                    <a:ext uri="{FF2B5EF4-FFF2-40B4-BE49-F238E27FC236}">
                      <a16:creationId xmlns:a16="http://schemas.microsoft.com/office/drawing/2014/main" id="{D38C3A0A-16D6-BD40-F83C-444990B2F907}"/>
                    </a:ext>
                  </a:extLst>
                </p:cNvPr>
                <p:cNvPicPr/>
                <p:nvPr/>
              </p:nvPicPr>
              <p:blipFill>
                <a:blip r:embed="rId255"/>
                <a:stretch>
                  <a:fillRect/>
                </a:stretch>
              </p:blipFill>
              <p:spPr>
                <a:xfrm>
                  <a:off x="8870523" y="2822241"/>
                  <a:ext cx="27864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81" name="Ink 180">
                  <a:extLst>
                    <a:ext uri="{FF2B5EF4-FFF2-40B4-BE49-F238E27FC236}">
                      <a16:creationId xmlns:a16="http://schemas.microsoft.com/office/drawing/2014/main" id="{B2376409-DAEB-50C6-C7F5-B568BA7D4FD7}"/>
                    </a:ext>
                  </a:extLst>
                </p14:cNvPr>
                <p14:cNvContentPartPr/>
                <p14:nvPr/>
              </p14:nvContentPartPr>
              <p14:xfrm>
                <a:off x="9220803" y="2960841"/>
                <a:ext cx="339480" cy="185040"/>
              </p14:xfrm>
            </p:contentPart>
          </mc:Choice>
          <mc:Fallback>
            <p:pic>
              <p:nvPicPr>
                <p:cNvPr id="181" name="Ink 180">
                  <a:extLst>
                    <a:ext uri="{FF2B5EF4-FFF2-40B4-BE49-F238E27FC236}">
                      <a16:creationId xmlns:a16="http://schemas.microsoft.com/office/drawing/2014/main" id="{B2376409-DAEB-50C6-C7F5-B568BA7D4FD7}"/>
                    </a:ext>
                  </a:extLst>
                </p:cNvPr>
                <p:cNvPicPr/>
                <p:nvPr/>
              </p:nvPicPr>
              <p:blipFill>
                <a:blip r:embed="rId257"/>
                <a:stretch>
                  <a:fillRect/>
                </a:stretch>
              </p:blipFill>
              <p:spPr>
                <a:xfrm>
                  <a:off x="9202803" y="2943201"/>
                  <a:ext cx="37512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82" name="Ink 181">
                  <a:extLst>
                    <a:ext uri="{FF2B5EF4-FFF2-40B4-BE49-F238E27FC236}">
                      <a16:creationId xmlns:a16="http://schemas.microsoft.com/office/drawing/2014/main" id="{5CE93F3A-DDFE-2E06-74E0-B1A4386B49EC}"/>
                    </a:ext>
                  </a:extLst>
                </p14:cNvPr>
                <p14:cNvContentPartPr/>
                <p14:nvPr/>
              </p14:nvContentPartPr>
              <p14:xfrm>
                <a:off x="9543723" y="2844561"/>
                <a:ext cx="36720" cy="34560"/>
              </p14:xfrm>
            </p:contentPart>
          </mc:Choice>
          <mc:Fallback>
            <p:pic>
              <p:nvPicPr>
                <p:cNvPr id="182" name="Ink 181">
                  <a:extLst>
                    <a:ext uri="{FF2B5EF4-FFF2-40B4-BE49-F238E27FC236}">
                      <a16:creationId xmlns:a16="http://schemas.microsoft.com/office/drawing/2014/main" id="{5CE93F3A-DDFE-2E06-74E0-B1A4386B49EC}"/>
                    </a:ext>
                  </a:extLst>
                </p:cNvPr>
                <p:cNvPicPr/>
                <p:nvPr/>
              </p:nvPicPr>
              <p:blipFill>
                <a:blip r:embed="rId259"/>
                <a:stretch>
                  <a:fillRect/>
                </a:stretch>
              </p:blipFill>
              <p:spPr>
                <a:xfrm>
                  <a:off x="9526083" y="2826921"/>
                  <a:ext cx="7236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83" name="Ink 182">
                  <a:extLst>
                    <a:ext uri="{FF2B5EF4-FFF2-40B4-BE49-F238E27FC236}">
                      <a16:creationId xmlns:a16="http://schemas.microsoft.com/office/drawing/2014/main" id="{95A9A988-9E3C-F5A4-8042-49310D61AA91}"/>
                    </a:ext>
                  </a:extLst>
                </p14:cNvPr>
                <p14:cNvContentPartPr/>
                <p14:nvPr/>
              </p14:nvContentPartPr>
              <p14:xfrm>
                <a:off x="9616083" y="2864721"/>
                <a:ext cx="37080" cy="268200"/>
              </p14:xfrm>
            </p:contentPart>
          </mc:Choice>
          <mc:Fallback>
            <p:pic>
              <p:nvPicPr>
                <p:cNvPr id="183" name="Ink 182">
                  <a:extLst>
                    <a:ext uri="{FF2B5EF4-FFF2-40B4-BE49-F238E27FC236}">
                      <a16:creationId xmlns:a16="http://schemas.microsoft.com/office/drawing/2014/main" id="{95A9A988-9E3C-F5A4-8042-49310D61AA91}"/>
                    </a:ext>
                  </a:extLst>
                </p:cNvPr>
                <p:cNvPicPr/>
                <p:nvPr/>
              </p:nvPicPr>
              <p:blipFill>
                <a:blip r:embed="rId261"/>
                <a:stretch>
                  <a:fillRect/>
                </a:stretch>
              </p:blipFill>
              <p:spPr>
                <a:xfrm>
                  <a:off x="9598083" y="2847081"/>
                  <a:ext cx="7272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84" name="Ink 183">
                  <a:extLst>
                    <a:ext uri="{FF2B5EF4-FFF2-40B4-BE49-F238E27FC236}">
                      <a16:creationId xmlns:a16="http://schemas.microsoft.com/office/drawing/2014/main" id="{9264358A-E674-6646-9B2A-A61850135BCC}"/>
                    </a:ext>
                  </a:extLst>
                </p14:cNvPr>
                <p14:cNvContentPartPr/>
                <p14:nvPr/>
              </p14:nvContentPartPr>
              <p14:xfrm>
                <a:off x="9605283" y="2929161"/>
                <a:ext cx="284760" cy="222840"/>
              </p14:xfrm>
            </p:contentPart>
          </mc:Choice>
          <mc:Fallback>
            <p:pic>
              <p:nvPicPr>
                <p:cNvPr id="184" name="Ink 183">
                  <a:extLst>
                    <a:ext uri="{FF2B5EF4-FFF2-40B4-BE49-F238E27FC236}">
                      <a16:creationId xmlns:a16="http://schemas.microsoft.com/office/drawing/2014/main" id="{9264358A-E674-6646-9B2A-A61850135BCC}"/>
                    </a:ext>
                  </a:extLst>
                </p:cNvPr>
                <p:cNvPicPr/>
                <p:nvPr/>
              </p:nvPicPr>
              <p:blipFill>
                <a:blip r:embed="rId263"/>
                <a:stretch>
                  <a:fillRect/>
                </a:stretch>
              </p:blipFill>
              <p:spPr>
                <a:xfrm>
                  <a:off x="9587643" y="2911521"/>
                  <a:ext cx="3204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85" name="Ink 184">
                  <a:extLst>
                    <a:ext uri="{FF2B5EF4-FFF2-40B4-BE49-F238E27FC236}">
                      <a16:creationId xmlns:a16="http://schemas.microsoft.com/office/drawing/2014/main" id="{4A9A7FD3-C38A-E737-CB56-CC30757432E8}"/>
                    </a:ext>
                  </a:extLst>
                </p14:cNvPr>
                <p14:cNvContentPartPr/>
                <p14:nvPr/>
              </p14:nvContentPartPr>
              <p14:xfrm>
                <a:off x="10088043" y="2911161"/>
                <a:ext cx="506520" cy="244080"/>
              </p14:xfrm>
            </p:contentPart>
          </mc:Choice>
          <mc:Fallback>
            <p:pic>
              <p:nvPicPr>
                <p:cNvPr id="185" name="Ink 184">
                  <a:extLst>
                    <a:ext uri="{FF2B5EF4-FFF2-40B4-BE49-F238E27FC236}">
                      <a16:creationId xmlns:a16="http://schemas.microsoft.com/office/drawing/2014/main" id="{4A9A7FD3-C38A-E737-CB56-CC30757432E8}"/>
                    </a:ext>
                  </a:extLst>
                </p:cNvPr>
                <p:cNvPicPr/>
                <p:nvPr/>
              </p:nvPicPr>
              <p:blipFill>
                <a:blip r:embed="rId265"/>
                <a:stretch>
                  <a:fillRect/>
                </a:stretch>
              </p:blipFill>
              <p:spPr>
                <a:xfrm>
                  <a:off x="10070043" y="2893161"/>
                  <a:ext cx="5421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86" name="Ink 185">
                  <a:extLst>
                    <a:ext uri="{FF2B5EF4-FFF2-40B4-BE49-F238E27FC236}">
                      <a16:creationId xmlns:a16="http://schemas.microsoft.com/office/drawing/2014/main" id="{5C6B440F-8D83-21A5-307F-54875868963D}"/>
                    </a:ext>
                  </a:extLst>
                </p14:cNvPr>
                <p14:cNvContentPartPr/>
                <p14:nvPr/>
              </p14:nvContentPartPr>
              <p14:xfrm>
                <a:off x="10725603" y="2874081"/>
                <a:ext cx="39600" cy="213120"/>
              </p14:xfrm>
            </p:contentPart>
          </mc:Choice>
          <mc:Fallback>
            <p:pic>
              <p:nvPicPr>
                <p:cNvPr id="186" name="Ink 185">
                  <a:extLst>
                    <a:ext uri="{FF2B5EF4-FFF2-40B4-BE49-F238E27FC236}">
                      <a16:creationId xmlns:a16="http://schemas.microsoft.com/office/drawing/2014/main" id="{5C6B440F-8D83-21A5-307F-54875868963D}"/>
                    </a:ext>
                  </a:extLst>
                </p:cNvPr>
                <p:cNvPicPr/>
                <p:nvPr/>
              </p:nvPicPr>
              <p:blipFill>
                <a:blip r:embed="rId267"/>
                <a:stretch>
                  <a:fillRect/>
                </a:stretch>
              </p:blipFill>
              <p:spPr>
                <a:xfrm>
                  <a:off x="10707963" y="2856081"/>
                  <a:ext cx="7524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87" name="Ink 186">
                  <a:extLst>
                    <a:ext uri="{FF2B5EF4-FFF2-40B4-BE49-F238E27FC236}">
                      <a16:creationId xmlns:a16="http://schemas.microsoft.com/office/drawing/2014/main" id="{C08E52C7-56A4-9DF9-36A4-EF87521BBA16}"/>
                    </a:ext>
                  </a:extLst>
                </p14:cNvPr>
                <p14:cNvContentPartPr/>
                <p14:nvPr/>
              </p14:nvContentPartPr>
              <p14:xfrm>
                <a:off x="10703643" y="2870481"/>
                <a:ext cx="205200" cy="218160"/>
              </p14:xfrm>
            </p:contentPart>
          </mc:Choice>
          <mc:Fallback>
            <p:pic>
              <p:nvPicPr>
                <p:cNvPr id="187" name="Ink 186">
                  <a:extLst>
                    <a:ext uri="{FF2B5EF4-FFF2-40B4-BE49-F238E27FC236}">
                      <a16:creationId xmlns:a16="http://schemas.microsoft.com/office/drawing/2014/main" id="{C08E52C7-56A4-9DF9-36A4-EF87521BBA16}"/>
                    </a:ext>
                  </a:extLst>
                </p:cNvPr>
                <p:cNvPicPr/>
                <p:nvPr/>
              </p:nvPicPr>
              <p:blipFill>
                <a:blip r:embed="rId269"/>
                <a:stretch>
                  <a:fillRect/>
                </a:stretch>
              </p:blipFill>
              <p:spPr>
                <a:xfrm>
                  <a:off x="10686003" y="2852841"/>
                  <a:ext cx="24084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88" name="Ink 187">
                  <a:extLst>
                    <a:ext uri="{FF2B5EF4-FFF2-40B4-BE49-F238E27FC236}">
                      <a16:creationId xmlns:a16="http://schemas.microsoft.com/office/drawing/2014/main" id="{0AD6C246-7329-07C0-E334-A18C31111A4F}"/>
                    </a:ext>
                  </a:extLst>
                </p14:cNvPr>
                <p14:cNvContentPartPr/>
                <p14:nvPr/>
              </p14:nvContentPartPr>
              <p14:xfrm>
                <a:off x="10987323" y="2789841"/>
                <a:ext cx="169920" cy="342720"/>
              </p14:xfrm>
            </p:contentPart>
          </mc:Choice>
          <mc:Fallback>
            <p:pic>
              <p:nvPicPr>
                <p:cNvPr id="188" name="Ink 187">
                  <a:extLst>
                    <a:ext uri="{FF2B5EF4-FFF2-40B4-BE49-F238E27FC236}">
                      <a16:creationId xmlns:a16="http://schemas.microsoft.com/office/drawing/2014/main" id="{0AD6C246-7329-07C0-E334-A18C31111A4F}"/>
                    </a:ext>
                  </a:extLst>
                </p:cNvPr>
                <p:cNvPicPr/>
                <p:nvPr/>
              </p:nvPicPr>
              <p:blipFill>
                <a:blip r:embed="rId271"/>
                <a:stretch>
                  <a:fillRect/>
                </a:stretch>
              </p:blipFill>
              <p:spPr>
                <a:xfrm>
                  <a:off x="10969323" y="2771841"/>
                  <a:ext cx="20556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89" name="Ink 188">
                  <a:extLst>
                    <a:ext uri="{FF2B5EF4-FFF2-40B4-BE49-F238E27FC236}">
                      <a16:creationId xmlns:a16="http://schemas.microsoft.com/office/drawing/2014/main" id="{AF6D020E-F179-80A1-54AE-856FB3EFC9D9}"/>
                    </a:ext>
                  </a:extLst>
                </p14:cNvPr>
                <p14:cNvContentPartPr/>
                <p14:nvPr/>
              </p14:nvContentPartPr>
              <p14:xfrm>
                <a:off x="11017923" y="2828721"/>
                <a:ext cx="246600" cy="207360"/>
              </p14:xfrm>
            </p:contentPart>
          </mc:Choice>
          <mc:Fallback>
            <p:pic>
              <p:nvPicPr>
                <p:cNvPr id="189" name="Ink 188">
                  <a:extLst>
                    <a:ext uri="{FF2B5EF4-FFF2-40B4-BE49-F238E27FC236}">
                      <a16:creationId xmlns:a16="http://schemas.microsoft.com/office/drawing/2014/main" id="{AF6D020E-F179-80A1-54AE-856FB3EFC9D9}"/>
                    </a:ext>
                  </a:extLst>
                </p:cNvPr>
                <p:cNvPicPr/>
                <p:nvPr/>
              </p:nvPicPr>
              <p:blipFill>
                <a:blip r:embed="rId273"/>
                <a:stretch>
                  <a:fillRect/>
                </a:stretch>
              </p:blipFill>
              <p:spPr>
                <a:xfrm>
                  <a:off x="11000283" y="2811081"/>
                  <a:ext cx="2822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90" name="Ink 189">
                  <a:extLst>
                    <a:ext uri="{FF2B5EF4-FFF2-40B4-BE49-F238E27FC236}">
                      <a16:creationId xmlns:a16="http://schemas.microsoft.com/office/drawing/2014/main" id="{73130F07-C9CC-57F4-80D8-69C2C9477C7C}"/>
                    </a:ext>
                  </a:extLst>
                </p14:cNvPr>
                <p14:cNvContentPartPr/>
                <p14:nvPr/>
              </p14:nvContentPartPr>
              <p14:xfrm>
                <a:off x="11259483" y="2778321"/>
                <a:ext cx="180720" cy="272520"/>
              </p14:xfrm>
            </p:contentPart>
          </mc:Choice>
          <mc:Fallback>
            <p:pic>
              <p:nvPicPr>
                <p:cNvPr id="190" name="Ink 189">
                  <a:extLst>
                    <a:ext uri="{FF2B5EF4-FFF2-40B4-BE49-F238E27FC236}">
                      <a16:creationId xmlns:a16="http://schemas.microsoft.com/office/drawing/2014/main" id="{73130F07-C9CC-57F4-80D8-69C2C9477C7C}"/>
                    </a:ext>
                  </a:extLst>
                </p:cNvPr>
                <p:cNvPicPr/>
                <p:nvPr/>
              </p:nvPicPr>
              <p:blipFill>
                <a:blip r:embed="rId275"/>
                <a:stretch>
                  <a:fillRect/>
                </a:stretch>
              </p:blipFill>
              <p:spPr>
                <a:xfrm>
                  <a:off x="11241483" y="2760681"/>
                  <a:ext cx="21636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91" name="Ink 190">
                  <a:extLst>
                    <a:ext uri="{FF2B5EF4-FFF2-40B4-BE49-F238E27FC236}">
                      <a16:creationId xmlns:a16="http://schemas.microsoft.com/office/drawing/2014/main" id="{6225F636-D218-AEE0-47FD-5BFACC571B5B}"/>
                    </a:ext>
                  </a:extLst>
                </p14:cNvPr>
                <p14:cNvContentPartPr/>
                <p14:nvPr/>
              </p14:nvContentPartPr>
              <p14:xfrm>
                <a:off x="11511123" y="2730081"/>
                <a:ext cx="202320" cy="307080"/>
              </p14:xfrm>
            </p:contentPart>
          </mc:Choice>
          <mc:Fallback>
            <p:pic>
              <p:nvPicPr>
                <p:cNvPr id="191" name="Ink 190">
                  <a:extLst>
                    <a:ext uri="{FF2B5EF4-FFF2-40B4-BE49-F238E27FC236}">
                      <a16:creationId xmlns:a16="http://schemas.microsoft.com/office/drawing/2014/main" id="{6225F636-D218-AEE0-47FD-5BFACC571B5B}"/>
                    </a:ext>
                  </a:extLst>
                </p:cNvPr>
                <p:cNvPicPr/>
                <p:nvPr/>
              </p:nvPicPr>
              <p:blipFill>
                <a:blip r:embed="rId277"/>
                <a:stretch>
                  <a:fillRect/>
                </a:stretch>
              </p:blipFill>
              <p:spPr>
                <a:xfrm>
                  <a:off x="11493483" y="2712081"/>
                  <a:ext cx="23796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92" name="Ink 191">
                  <a:extLst>
                    <a:ext uri="{FF2B5EF4-FFF2-40B4-BE49-F238E27FC236}">
                      <a16:creationId xmlns:a16="http://schemas.microsoft.com/office/drawing/2014/main" id="{466A6D87-1E85-ED79-8719-1E74C9F24006}"/>
                    </a:ext>
                  </a:extLst>
                </p14:cNvPr>
                <p14:cNvContentPartPr/>
                <p14:nvPr/>
              </p14:nvContentPartPr>
              <p14:xfrm>
                <a:off x="11565483" y="2888481"/>
                <a:ext cx="200880" cy="41040"/>
              </p14:xfrm>
            </p:contentPart>
          </mc:Choice>
          <mc:Fallback>
            <p:pic>
              <p:nvPicPr>
                <p:cNvPr id="192" name="Ink 191">
                  <a:extLst>
                    <a:ext uri="{FF2B5EF4-FFF2-40B4-BE49-F238E27FC236}">
                      <a16:creationId xmlns:a16="http://schemas.microsoft.com/office/drawing/2014/main" id="{466A6D87-1E85-ED79-8719-1E74C9F24006}"/>
                    </a:ext>
                  </a:extLst>
                </p:cNvPr>
                <p:cNvPicPr/>
                <p:nvPr/>
              </p:nvPicPr>
              <p:blipFill>
                <a:blip r:embed="rId279"/>
                <a:stretch>
                  <a:fillRect/>
                </a:stretch>
              </p:blipFill>
              <p:spPr>
                <a:xfrm>
                  <a:off x="11547483" y="2870481"/>
                  <a:ext cx="2365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94" name="Ink 193">
                  <a:extLst>
                    <a:ext uri="{FF2B5EF4-FFF2-40B4-BE49-F238E27FC236}">
                      <a16:creationId xmlns:a16="http://schemas.microsoft.com/office/drawing/2014/main" id="{5E69286F-8670-EE1A-FB2E-37676451176B}"/>
                    </a:ext>
                  </a:extLst>
                </p14:cNvPr>
                <p14:cNvContentPartPr/>
                <p14:nvPr/>
              </p14:nvContentPartPr>
              <p14:xfrm>
                <a:off x="7073403" y="1363521"/>
                <a:ext cx="209160" cy="179280"/>
              </p14:xfrm>
            </p:contentPart>
          </mc:Choice>
          <mc:Fallback>
            <p:pic>
              <p:nvPicPr>
                <p:cNvPr id="194" name="Ink 193">
                  <a:extLst>
                    <a:ext uri="{FF2B5EF4-FFF2-40B4-BE49-F238E27FC236}">
                      <a16:creationId xmlns:a16="http://schemas.microsoft.com/office/drawing/2014/main" id="{5E69286F-8670-EE1A-FB2E-37676451176B}"/>
                    </a:ext>
                  </a:extLst>
                </p:cNvPr>
                <p:cNvPicPr/>
                <p:nvPr/>
              </p:nvPicPr>
              <p:blipFill>
                <a:blip r:embed="rId281"/>
                <a:stretch>
                  <a:fillRect/>
                </a:stretch>
              </p:blipFill>
              <p:spPr>
                <a:xfrm>
                  <a:off x="7055763" y="1345521"/>
                  <a:ext cx="24480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95" name="Ink 194">
                  <a:extLst>
                    <a:ext uri="{FF2B5EF4-FFF2-40B4-BE49-F238E27FC236}">
                      <a16:creationId xmlns:a16="http://schemas.microsoft.com/office/drawing/2014/main" id="{108F1899-EEC0-7A9B-7333-A3475D22C888}"/>
                    </a:ext>
                  </a:extLst>
                </p14:cNvPr>
                <p14:cNvContentPartPr/>
                <p14:nvPr/>
              </p14:nvContentPartPr>
              <p14:xfrm>
                <a:off x="7334403" y="1359921"/>
                <a:ext cx="158760" cy="143640"/>
              </p14:xfrm>
            </p:contentPart>
          </mc:Choice>
          <mc:Fallback>
            <p:pic>
              <p:nvPicPr>
                <p:cNvPr id="195" name="Ink 194">
                  <a:extLst>
                    <a:ext uri="{FF2B5EF4-FFF2-40B4-BE49-F238E27FC236}">
                      <a16:creationId xmlns:a16="http://schemas.microsoft.com/office/drawing/2014/main" id="{108F1899-EEC0-7A9B-7333-A3475D22C888}"/>
                    </a:ext>
                  </a:extLst>
                </p:cNvPr>
                <p:cNvPicPr/>
                <p:nvPr/>
              </p:nvPicPr>
              <p:blipFill>
                <a:blip r:embed="rId283"/>
                <a:stretch>
                  <a:fillRect/>
                </a:stretch>
              </p:blipFill>
              <p:spPr>
                <a:xfrm>
                  <a:off x="7316763" y="1342281"/>
                  <a:ext cx="19440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96" name="Ink 195">
                  <a:extLst>
                    <a:ext uri="{FF2B5EF4-FFF2-40B4-BE49-F238E27FC236}">
                      <a16:creationId xmlns:a16="http://schemas.microsoft.com/office/drawing/2014/main" id="{6F7AB3AC-3ED0-4C51-9C4B-9BF9B076084C}"/>
                    </a:ext>
                  </a:extLst>
                </p14:cNvPr>
                <p14:cNvContentPartPr/>
                <p14:nvPr/>
              </p14:nvContentPartPr>
              <p14:xfrm>
                <a:off x="7498203" y="1336521"/>
                <a:ext cx="136440" cy="192960"/>
              </p14:xfrm>
            </p:contentPart>
          </mc:Choice>
          <mc:Fallback>
            <p:pic>
              <p:nvPicPr>
                <p:cNvPr id="196" name="Ink 195">
                  <a:extLst>
                    <a:ext uri="{FF2B5EF4-FFF2-40B4-BE49-F238E27FC236}">
                      <a16:creationId xmlns:a16="http://schemas.microsoft.com/office/drawing/2014/main" id="{6F7AB3AC-3ED0-4C51-9C4B-9BF9B076084C}"/>
                    </a:ext>
                  </a:extLst>
                </p:cNvPr>
                <p:cNvPicPr/>
                <p:nvPr/>
              </p:nvPicPr>
              <p:blipFill>
                <a:blip r:embed="rId285"/>
                <a:stretch>
                  <a:fillRect/>
                </a:stretch>
              </p:blipFill>
              <p:spPr>
                <a:xfrm>
                  <a:off x="7480203" y="1318521"/>
                  <a:ext cx="1720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97" name="Ink 196">
                  <a:extLst>
                    <a:ext uri="{FF2B5EF4-FFF2-40B4-BE49-F238E27FC236}">
                      <a16:creationId xmlns:a16="http://schemas.microsoft.com/office/drawing/2014/main" id="{836A5EB9-672F-ADE8-D626-A2D1586B7240}"/>
                    </a:ext>
                  </a:extLst>
                </p14:cNvPr>
                <p14:cNvContentPartPr/>
                <p14:nvPr/>
              </p14:nvContentPartPr>
              <p14:xfrm>
                <a:off x="7544643" y="1395561"/>
                <a:ext cx="98640" cy="34920"/>
              </p14:xfrm>
            </p:contentPart>
          </mc:Choice>
          <mc:Fallback>
            <p:pic>
              <p:nvPicPr>
                <p:cNvPr id="197" name="Ink 196">
                  <a:extLst>
                    <a:ext uri="{FF2B5EF4-FFF2-40B4-BE49-F238E27FC236}">
                      <a16:creationId xmlns:a16="http://schemas.microsoft.com/office/drawing/2014/main" id="{836A5EB9-672F-ADE8-D626-A2D1586B7240}"/>
                    </a:ext>
                  </a:extLst>
                </p:cNvPr>
                <p:cNvPicPr/>
                <p:nvPr/>
              </p:nvPicPr>
              <p:blipFill>
                <a:blip r:embed="rId287"/>
                <a:stretch>
                  <a:fillRect/>
                </a:stretch>
              </p:blipFill>
              <p:spPr>
                <a:xfrm>
                  <a:off x="7527003" y="1377921"/>
                  <a:ext cx="13428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98" name="Ink 197">
                  <a:extLst>
                    <a:ext uri="{FF2B5EF4-FFF2-40B4-BE49-F238E27FC236}">
                      <a16:creationId xmlns:a16="http://schemas.microsoft.com/office/drawing/2014/main" id="{F8A8CBF3-8523-28DB-BDC7-F6AB1E73C1DD}"/>
                    </a:ext>
                  </a:extLst>
                </p14:cNvPr>
                <p14:cNvContentPartPr/>
                <p14:nvPr/>
              </p14:nvContentPartPr>
              <p14:xfrm>
                <a:off x="7719243" y="1442721"/>
                <a:ext cx="12960" cy="10800"/>
              </p14:xfrm>
            </p:contentPart>
          </mc:Choice>
          <mc:Fallback>
            <p:pic>
              <p:nvPicPr>
                <p:cNvPr id="198" name="Ink 197">
                  <a:extLst>
                    <a:ext uri="{FF2B5EF4-FFF2-40B4-BE49-F238E27FC236}">
                      <a16:creationId xmlns:a16="http://schemas.microsoft.com/office/drawing/2014/main" id="{F8A8CBF3-8523-28DB-BDC7-F6AB1E73C1DD}"/>
                    </a:ext>
                  </a:extLst>
                </p:cNvPr>
                <p:cNvPicPr/>
                <p:nvPr/>
              </p:nvPicPr>
              <p:blipFill>
                <a:blip r:embed="rId289"/>
                <a:stretch>
                  <a:fillRect/>
                </a:stretch>
              </p:blipFill>
              <p:spPr>
                <a:xfrm>
                  <a:off x="7701603" y="1424721"/>
                  <a:ext cx="4860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99" name="Ink 198">
                  <a:extLst>
                    <a:ext uri="{FF2B5EF4-FFF2-40B4-BE49-F238E27FC236}">
                      <a16:creationId xmlns:a16="http://schemas.microsoft.com/office/drawing/2014/main" id="{3C0AFB30-653B-F840-9549-E4130CBCBF33}"/>
                    </a:ext>
                  </a:extLst>
                </p14:cNvPr>
                <p14:cNvContentPartPr/>
                <p14:nvPr/>
              </p14:nvContentPartPr>
              <p14:xfrm>
                <a:off x="7839843" y="1343001"/>
                <a:ext cx="129960" cy="202680"/>
              </p14:xfrm>
            </p:contentPart>
          </mc:Choice>
          <mc:Fallback>
            <p:pic>
              <p:nvPicPr>
                <p:cNvPr id="199" name="Ink 198">
                  <a:extLst>
                    <a:ext uri="{FF2B5EF4-FFF2-40B4-BE49-F238E27FC236}">
                      <a16:creationId xmlns:a16="http://schemas.microsoft.com/office/drawing/2014/main" id="{3C0AFB30-653B-F840-9549-E4130CBCBF33}"/>
                    </a:ext>
                  </a:extLst>
                </p:cNvPr>
                <p:cNvPicPr/>
                <p:nvPr/>
              </p:nvPicPr>
              <p:blipFill>
                <a:blip r:embed="rId291"/>
                <a:stretch>
                  <a:fillRect/>
                </a:stretch>
              </p:blipFill>
              <p:spPr>
                <a:xfrm>
                  <a:off x="7822203" y="1325001"/>
                  <a:ext cx="1656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00" name="Ink 199">
                  <a:extLst>
                    <a:ext uri="{FF2B5EF4-FFF2-40B4-BE49-F238E27FC236}">
                      <a16:creationId xmlns:a16="http://schemas.microsoft.com/office/drawing/2014/main" id="{D25BD59A-A035-4A78-BF6C-3402852E2723}"/>
                    </a:ext>
                  </a:extLst>
                </p14:cNvPr>
                <p14:cNvContentPartPr/>
                <p14:nvPr/>
              </p14:nvContentPartPr>
              <p14:xfrm>
                <a:off x="6920043" y="1570881"/>
                <a:ext cx="1354320" cy="34920"/>
              </p14:xfrm>
            </p:contentPart>
          </mc:Choice>
          <mc:Fallback>
            <p:pic>
              <p:nvPicPr>
                <p:cNvPr id="200" name="Ink 199">
                  <a:extLst>
                    <a:ext uri="{FF2B5EF4-FFF2-40B4-BE49-F238E27FC236}">
                      <a16:creationId xmlns:a16="http://schemas.microsoft.com/office/drawing/2014/main" id="{D25BD59A-A035-4A78-BF6C-3402852E2723}"/>
                    </a:ext>
                  </a:extLst>
                </p:cNvPr>
                <p:cNvPicPr/>
                <p:nvPr/>
              </p:nvPicPr>
              <p:blipFill>
                <a:blip r:embed="rId293"/>
                <a:stretch>
                  <a:fillRect/>
                </a:stretch>
              </p:blipFill>
              <p:spPr>
                <a:xfrm>
                  <a:off x="6902043" y="1552881"/>
                  <a:ext cx="138996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01" name="Ink 200">
                  <a:extLst>
                    <a:ext uri="{FF2B5EF4-FFF2-40B4-BE49-F238E27FC236}">
                      <a16:creationId xmlns:a16="http://schemas.microsoft.com/office/drawing/2014/main" id="{A60D0625-00C8-E632-1D24-074407333935}"/>
                    </a:ext>
                  </a:extLst>
                </p14:cNvPr>
                <p14:cNvContentPartPr/>
                <p14:nvPr/>
              </p14:nvContentPartPr>
              <p14:xfrm>
                <a:off x="7263843" y="1621281"/>
                <a:ext cx="63720" cy="519120"/>
              </p14:xfrm>
            </p:contentPart>
          </mc:Choice>
          <mc:Fallback>
            <p:pic>
              <p:nvPicPr>
                <p:cNvPr id="201" name="Ink 200">
                  <a:extLst>
                    <a:ext uri="{FF2B5EF4-FFF2-40B4-BE49-F238E27FC236}">
                      <a16:creationId xmlns:a16="http://schemas.microsoft.com/office/drawing/2014/main" id="{A60D0625-00C8-E632-1D24-074407333935}"/>
                    </a:ext>
                  </a:extLst>
                </p:cNvPr>
                <p:cNvPicPr/>
                <p:nvPr/>
              </p:nvPicPr>
              <p:blipFill>
                <a:blip r:embed="rId295"/>
                <a:stretch>
                  <a:fillRect/>
                </a:stretch>
              </p:blipFill>
              <p:spPr>
                <a:xfrm>
                  <a:off x="7246203" y="1603641"/>
                  <a:ext cx="99360" cy="5547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202" name="Ink 201">
                  <a:extLst>
                    <a:ext uri="{FF2B5EF4-FFF2-40B4-BE49-F238E27FC236}">
                      <a16:creationId xmlns:a16="http://schemas.microsoft.com/office/drawing/2014/main" id="{79707F07-3D2D-8D61-D481-94E64019BBCF}"/>
                    </a:ext>
                  </a:extLst>
                </p14:cNvPr>
                <p14:cNvContentPartPr/>
                <p14:nvPr/>
              </p14:nvContentPartPr>
              <p14:xfrm>
                <a:off x="7199043" y="2031321"/>
                <a:ext cx="145080" cy="118080"/>
              </p14:xfrm>
            </p:contentPart>
          </mc:Choice>
          <mc:Fallback>
            <p:pic>
              <p:nvPicPr>
                <p:cNvPr id="202" name="Ink 201">
                  <a:extLst>
                    <a:ext uri="{FF2B5EF4-FFF2-40B4-BE49-F238E27FC236}">
                      <a16:creationId xmlns:a16="http://schemas.microsoft.com/office/drawing/2014/main" id="{79707F07-3D2D-8D61-D481-94E64019BBCF}"/>
                    </a:ext>
                  </a:extLst>
                </p:cNvPr>
                <p:cNvPicPr/>
                <p:nvPr/>
              </p:nvPicPr>
              <p:blipFill>
                <a:blip r:embed="rId297"/>
                <a:stretch>
                  <a:fillRect/>
                </a:stretch>
              </p:blipFill>
              <p:spPr>
                <a:xfrm>
                  <a:off x="7181043" y="2013321"/>
                  <a:ext cx="18072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03" name="Ink 202">
                  <a:extLst>
                    <a:ext uri="{FF2B5EF4-FFF2-40B4-BE49-F238E27FC236}">
                      <a16:creationId xmlns:a16="http://schemas.microsoft.com/office/drawing/2014/main" id="{9EBB5041-BD51-33DF-AC96-74014729810B}"/>
                    </a:ext>
                  </a:extLst>
                </p14:cNvPr>
                <p14:cNvContentPartPr/>
                <p14:nvPr/>
              </p14:nvContentPartPr>
              <p14:xfrm>
                <a:off x="7217403" y="1617681"/>
                <a:ext cx="76320" cy="128520"/>
              </p14:xfrm>
            </p:contentPart>
          </mc:Choice>
          <mc:Fallback>
            <p:pic>
              <p:nvPicPr>
                <p:cNvPr id="203" name="Ink 202">
                  <a:extLst>
                    <a:ext uri="{FF2B5EF4-FFF2-40B4-BE49-F238E27FC236}">
                      <a16:creationId xmlns:a16="http://schemas.microsoft.com/office/drawing/2014/main" id="{9EBB5041-BD51-33DF-AC96-74014729810B}"/>
                    </a:ext>
                  </a:extLst>
                </p:cNvPr>
                <p:cNvPicPr/>
                <p:nvPr/>
              </p:nvPicPr>
              <p:blipFill>
                <a:blip r:embed="rId299"/>
                <a:stretch>
                  <a:fillRect/>
                </a:stretch>
              </p:blipFill>
              <p:spPr>
                <a:xfrm>
                  <a:off x="7199403" y="1599681"/>
                  <a:ext cx="1119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04" name="Ink 203">
                  <a:extLst>
                    <a:ext uri="{FF2B5EF4-FFF2-40B4-BE49-F238E27FC236}">
                      <a16:creationId xmlns:a16="http://schemas.microsoft.com/office/drawing/2014/main" id="{4D2EAF92-CE9F-19D2-4A6C-F5272DC577A7}"/>
                    </a:ext>
                  </a:extLst>
                </p14:cNvPr>
                <p14:cNvContentPartPr/>
                <p14:nvPr/>
              </p14:nvContentPartPr>
              <p14:xfrm>
                <a:off x="7327923" y="1641441"/>
                <a:ext cx="93600" cy="146160"/>
              </p14:xfrm>
            </p:contentPart>
          </mc:Choice>
          <mc:Fallback>
            <p:pic>
              <p:nvPicPr>
                <p:cNvPr id="204" name="Ink 203">
                  <a:extLst>
                    <a:ext uri="{FF2B5EF4-FFF2-40B4-BE49-F238E27FC236}">
                      <a16:creationId xmlns:a16="http://schemas.microsoft.com/office/drawing/2014/main" id="{4D2EAF92-CE9F-19D2-4A6C-F5272DC577A7}"/>
                    </a:ext>
                  </a:extLst>
                </p:cNvPr>
                <p:cNvPicPr/>
                <p:nvPr/>
              </p:nvPicPr>
              <p:blipFill>
                <a:blip r:embed="rId301"/>
                <a:stretch>
                  <a:fillRect/>
                </a:stretch>
              </p:blipFill>
              <p:spPr>
                <a:xfrm>
                  <a:off x="7309923" y="1623801"/>
                  <a:ext cx="12924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07" name="Ink 206">
                  <a:extLst>
                    <a:ext uri="{FF2B5EF4-FFF2-40B4-BE49-F238E27FC236}">
                      <a16:creationId xmlns:a16="http://schemas.microsoft.com/office/drawing/2014/main" id="{7185D123-666E-A39F-A62B-F54400881B34}"/>
                    </a:ext>
                  </a:extLst>
                </p14:cNvPr>
                <p14:cNvContentPartPr/>
                <p14:nvPr/>
              </p14:nvContentPartPr>
              <p14:xfrm>
                <a:off x="5242803" y="1285761"/>
                <a:ext cx="490680" cy="1274760"/>
              </p14:xfrm>
            </p:contentPart>
          </mc:Choice>
          <mc:Fallback>
            <p:pic>
              <p:nvPicPr>
                <p:cNvPr id="207" name="Ink 206">
                  <a:extLst>
                    <a:ext uri="{FF2B5EF4-FFF2-40B4-BE49-F238E27FC236}">
                      <a16:creationId xmlns:a16="http://schemas.microsoft.com/office/drawing/2014/main" id="{7185D123-666E-A39F-A62B-F54400881B34}"/>
                    </a:ext>
                  </a:extLst>
                </p:cNvPr>
                <p:cNvPicPr/>
                <p:nvPr/>
              </p:nvPicPr>
              <p:blipFill>
                <a:blip r:embed="rId303"/>
                <a:stretch>
                  <a:fillRect/>
                </a:stretch>
              </p:blipFill>
              <p:spPr>
                <a:xfrm>
                  <a:off x="5225163" y="1267761"/>
                  <a:ext cx="526320" cy="13104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08" name="Ink 207">
                  <a:extLst>
                    <a:ext uri="{FF2B5EF4-FFF2-40B4-BE49-F238E27FC236}">
                      <a16:creationId xmlns:a16="http://schemas.microsoft.com/office/drawing/2014/main" id="{1317D1FF-BBEB-D870-A943-15BA212857D3}"/>
                    </a:ext>
                  </a:extLst>
                </p14:cNvPr>
                <p14:cNvContentPartPr/>
                <p14:nvPr/>
              </p14:nvContentPartPr>
              <p14:xfrm>
                <a:off x="5023563" y="1873641"/>
                <a:ext cx="289080" cy="836640"/>
              </p14:xfrm>
            </p:contentPart>
          </mc:Choice>
          <mc:Fallback>
            <p:pic>
              <p:nvPicPr>
                <p:cNvPr id="208" name="Ink 207">
                  <a:extLst>
                    <a:ext uri="{FF2B5EF4-FFF2-40B4-BE49-F238E27FC236}">
                      <a16:creationId xmlns:a16="http://schemas.microsoft.com/office/drawing/2014/main" id="{1317D1FF-BBEB-D870-A943-15BA212857D3}"/>
                    </a:ext>
                  </a:extLst>
                </p:cNvPr>
                <p:cNvPicPr/>
                <p:nvPr/>
              </p:nvPicPr>
              <p:blipFill>
                <a:blip r:embed="rId305"/>
                <a:stretch>
                  <a:fillRect/>
                </a:stretch>
              </p:blipFill>
              <p:spPr>
                <a:xfrm>
                  <a:off x="5005923" y="1855641"/>
                  <a:ext cx="324720" cy="8722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09" name="Ink 208">
                  <a:extLst>
                    <a:ext uri="{FF2B5EF4-FFF2-40B4-BE49-F238E27FC236}">
                      <a16:creationId xmlns:a16="http://schemas.microsoft.com/office/drawing/2014/main" id="{81504D4C-09D9-3A24-B3E7-DCE898875783}"/>
                    </a:ext>
                  </a:extLst>
                </p14:cNvPr>
                <p14:cNvContentPartPr/>
                <p14:nvPr/>
              </p14:nvContentPartPr>
              <p14:xfrm>
                <a:off x="4842123" y="2811441"/>
                <a:ext cx="169920" cy="308880"/>
              </p14:xfrm>
            </p:contentPart>
          </mc:Choice>
          <mc:Fallback>
            <p:pic>
              <p:nvPicPr>
                <p:cNvPr id="209" name="Ink 208">
                  <a:extLst>
                    <a:ext uri="{FF2B5EF4-FFF2-40B4-BE49-F238E27FC236}">
                      <a16:creationId xmlns:a16="http://schemas.microsoft.com/office/drawing/2014/main" id="{81504D4C-09D9-3A24-B3E7-DCE898875783}"/>
                    </a:ext>
                  </a:extLst>
                </p:cNvPr>
                <p:cNvPicPr/>
                <p:nvPr/>
              </p:nvPicPr>
              <p:blipFill>
                <a:blip r:embed="rId307"/>
                <a:stretch>
                  <a:fillRect/>
                </a:stretch>
              </p:blipFill>
              <p:spPr>
                <a:xfrm>
                  <a:off x="4824123" y="2793801"/>
                  <a:ext cx="20556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10" name="Ink 209">
                  <a:extLst>
                    <a:ext uri="{FF2B5EF4-FFF2-40B4-BE49-F238E27FC236}">
                      <a16:creationId xmlns:a16="http://schemas.microsoft.com/office/drawing/2014/main" id="{0D1EC261-A0AE-72C1-8FEB-5DCF02EEC2C6}"/>
                    </a:ext>
                  </a:extLst>
                </p14:cNvPr>
                <p14:cNvContentPartPr/>
                <p14:nvPr/>
              </p14:nvContentPartPr>
              <p14:xfrm>
                <a:off x="4874523" y="2799201"/>
                <a:ext cx="538200" cy="289800"/>
              </p14:xfrm>
            </p:contentPart>
          </mc:Choice>
          <mc:Fallback>
            <p:pic>
              <p:nvPicPr>
                <p:cNvPr id="210" name="Ink 209">
                  <a:extLst>
                    <a:ext uri="{FF2B5EF4-FFF2-40B4-BE49-F238E27FC236}">
                      <a16:creationId xmlns:a16="http://schemas.microsoft.com/office/drawing/2014/main" id="{0D1EC261-A0AE-72C1-8FEB-5DCF02EEC2C6}"/>
                    </a:ext>
                  </a:extLst>
                </p:cNvPr>
                <p:cNvPicPr/>
                <p:nvPr/>
              </p:nvPicPr>
              <p:blipFill>
                <a:blip r:embed="rId309"/>
                <a:stretch>
                  <a:fillRect/>
                </a:stretch>
              </p:blipFill>
              <p:spPr>
                <a:xfrm>
                  <a:off x="4856523" y="2781201"/>
                  <a:ext cx="57384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11" name="Ink 210">
                  <a:extLst>
                    <a:ext uri="{FF2B5EF4-FFF2-40B4-BE49-F238E27FC236}">
                      <a16:creationId xmlns:a16="http://schemas.microsoft.com/office/drawing/2014/main" id="{460E613B-E8AC-CD37-1FC1-6A0F1C7B0F1C}"/>
                    </a:ext>
                  </a:extLst>
                </p14:cNvPr>
                <p14:cNvContentPartPr/>
                <p14:nvPr/>
              </p14:nvContentPartPr>
              <p14:xfrm>
                <a:off x="5323803" y="2763921"/>
                <a:ext cx="270000" cy="264960"/>
              </p14:xfrm>
            </p:contentPart>
          </mc:Choice>
          <mc:Fallback>
            <p:pic>
              <p:nvPicPr>
                <p:cNvPr id="211" name="Ink 210">
                  <a:extLst>
                    <a:ext uri="{FF2B5EF4-FFF2-40B4-BE49-F238E27FC236}">
                      <a16:creationId xmlns:a16="http://schemas.microsoft.com/office/drawing/2014/main" id="{460E613B-E8AC-CD37-1FC1-6A0F1C7B0F1C}"/>
                    </a:ext>
                  </a:extLst>
                </p:cNvPr>
                <p:cNvPicPr/>
                <p:nvPr/>
              </p:nvPicPr>
              <p:blipFill>
                <a:blip r:embed="rId311"/>
                <a:stretch>
                  <a:fillRect/>
                </a:stretch>
              </p:blipFill>
              <p:spPr>
                <a:xfrm>
                  <a:off x="5306163" y="2745921"/>
                  <a:ext cx="30564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12" name="Ink 211">
                  <a:extLst>
                    <a:ext uri="{FF2B5EF4-FFF2-40B4-BE49-F238E27FC236}">
                      <a16:creationId xmlns:a16="http://schemas.microsoft.com/office/drawing/2014/main" id="{678AE69F-4F1A-F00B-D634-9CA35C1519F3}"/>
                    </a:ext>
                  </a:extLst>
                </p14:cNvPr>
                <p14:cNvContentPartPr/>
                <p14:nvPr/>
              </p14:nvContentPartPr>
              <p14:xfrm>
                <a:off x="5176563" y="3165321"/>
                <a:ext cx="137160" cy="169920"/>
              </p14:xfrm>
            </p:contentPart>
          </mc:Choice>
          <mc:Fallback>
            <p:pic>
              <p:nvPicPr>
                <p:cNvPr id="212" name="Ink 211">
                  <a:extLst>
                    <a:ext uri="{FF2B5EF4-FFF2-40B4-BE49-F238E27FC236}">
                      <a16:creationId xmlns:a16="http://schemas.microsoft.com/office/drawing/2014/main" id="{678AE69F-4F1A-F00B-D634-9CA35C1519F3}"/>
                    </a:ext>
                  </a:extLst>
                </p:cNvPr>
                <p:cNvPicPr/>
                <p:nvPr/>
              </p:nvPicPr>
              <p:blipFill>
                <a:blip r:embed="rId313"/>
                <a:stretch>
                  <a:fillRect/>
                </a:stretch>
              </p:blipFill>
              <p:spPr>
                <a:xfrm>
                  <a:off x="5158563" y="3147321"/>
                  <a:ext cx="1728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13" name="Ink 212">
                  <a:extLst>
                    <a:ext uri="{FF2B5EF4-FFF2-40B4-BE49-F238E27FC236}">
                      <a16:creationId xmlns:a16="http://schemas.microsoft.com/office/drawing/2014/main" id="{CD5E827E-3A57-E493-274B-FEBDF4F7250A}"/>
                    </a:ext>
                  </a:extLst>
                </p14:cNvPr>
                <p14:cNvContentPartPr/>
                <p14:nvPr/>
              </p14:nvContentPartPr>
              <p14:xfrm>
                <a:off x="5354763" y="3115281"/>
                <a:ext cx="198720" cy="172080"/>
              </p14:xfrm>
            </p:contentPart>
          </mc:Choice>
          <mc:Fallback>
            <p:pic>
              <p:nvPicPr>
                <p:cNvPr id="213" name="Ink 212">
                  <a:extLst>
                    <a:ext uri="{FF2B5EF4-FFF2-40B4-BE49-F238E27FC236}">
                      <a16:creationId xmlns:a16="http://schemas.microsoft.com/office/drawing/2014/main" id="{CD5E827E-3A57-E493-274B-FEBDF4F7250A}"/>
                    </a:ext>
                  </a:extLst>
                </p:cNvPr>
                <p:cNvPicPr/>
                <p:nvPr/>
              </p:nvPicPr>
              <p:blipFill>
                <a:blip r:embed="rId315"/>
                <a:stretch>
                  <a:fillRect/>
                </a:stretch>
              </p:blipFill>
              <p:spPr>
                <a:xfrm>
                  <a:off x="5337123" y="3097641"/>
                  <a:ext cx="2343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14" name="Ink 213">
                  <a:extLst>
                    <a:ext uri="{FF2B5EF4-FFF2-40B4-BE49-F238E27FC236}">
                      <a16:creationId xmlns:a16="http://schemas.microsoft.com/office/drawing/2014/main" id="{602AD0FE-2D67-5D48-1C57-D3894A3EE022}"/>
                    </a:ext>
                  </a:extLst>
                </p14:cNvPr>
                <p14:cNvContentPartPr/>
                <p14:nvPr/>
              </p14:nvContentPartPr>
              <p14:xfrm>
                <a:off x="5249643" y="3452601"/>
                <a:ext cx="24840" cy="219600"/>
              </p14:xfrm>
            </p:contentPart>
          </mc:Choice>
          <mc:Fallback>
            <p:pic>
              <p:nvPicPr>
                <p:cNvPr id="214" name="Ink 213">
                  <a:extLst>
                    <a:ext uri="{FF2B5EF4-FFF2-40B4-BE49-F238E27FC236}">
                      <a16:creationId xmlns:a16="http://schemas.microsoft.com/office/drawing/2014/main" id="{602AD0FE-2D67-5D48-1C57-D3894A3EE022}"/>
                    </a:ext>
                  </a:extLst>
                </p:cNvPr>
                <p:cNvPicPr/>
                <p:nvPr/>
              </p:nvPicPr>
              <p:blipFill>
                <a:blip r:embed="rId317"/>
                <a:stretch>
                  <a:fillRect/>
                </a:stretch>
              </p:blipFill>
              <p:spPr>
                <a:xfrm>
                  <a:off x="5232003" y="3434961"/>
                  <a:ext cx="6048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15" name="Ink 214">
                  <a:extLst>
                    <a:ext uri="{FF2B5EF4-FFF2-40B4-BE49-F238E27FC236}">
                      <a16:creationId xmlns:a16="http://schemas.microsoft.com/office/drawing/2014/main" id="{C9087EB7-919C-B2AC-B167-78F038D4B467}"/>
                    </a:ext>
                  </a:extLst>
                </p14:cNvPr>
                <p14:cNvContentPartPr/>
                <p14:nvPr/>
              </p14:nvContentPartPr>
              <p14:xfrm>
                <a:off x="5229843" y="3452601"/>
                <a:ext cx="212760" cy="184320"/>
              </p14:xfrm>
            </p:contentPart>
          </mc:Choice>
          <mc:Fallback>
            <p:pic>
              <p:nvPicPr>
                <p:cNvPr id="215" name="Ink 214">
                  <a:extLst>
                    <a:ext uri="{FF2B5EF4-FFF2-40B4-BE49-F238E27FC236}">
                      <a16:creationId xmlns:a16="http://schemas.microsoft.com/office/drawing/2014/main" id="{C9087EB7-919C-B2AC-B167-78F038D4B467}"/>
                    </a:ext>
                  </a:extLst>
                </p:cNvPr>
                <p:cNvPicPr/>
                <p:nvPr/>
              </p:nvPicPr>
              <p:blipFill>
                <a:blip r:embed="rId319"/>
                <a:stretch>
                  <a:fillRect/>
                </a:stretch>
              </p:blipFill>
              <p:spPr>
                <a:xfrm>
                  <a:off x="5211843" y="3434961"/>
                  <a:ext cx="2484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16" name="Ink 215">
                  <a:extLst>
                    <a:ext uri="{FF2B5EF4-FFF2-40B4-BE49-F238E27FC236}">
                      <a16:creationId xmlns:a16="http://schemas.microsoft.com/office/drawing/2014/main" id="{C37BB05C-F412-6798-2450-8DAAF2EBC9C4}"/>
                    </a:ext>
                  </a:extLst>
                </p14:cNvPr>
                <p14:cNvContentPartPr/>
                <p14:nvPr/>
              </p14:nvContentPartPr>
              <p14:xfrm>
                <a:off x="5498763" y="3407241"/>
                <a:ext cx="123840" cy="227160"/>
              </p14:xfrm>
            </p:contentPart>
          </mc:Choice>
          <mc:Fallback>
            <p:pic>
              <p:nvPicPr>
                <p:cNvPr id="216" name="Ink 215">
                  <a:extLst>
                    <a:ext uri="{FF2B5EF4-FFF2-40B4-BE49-F238E27FC236}">
                      <a16:creationId xmlns:a16="http://schemas.microsoft.com/office/drawing/2014/main" id="{C37BB05C-F412-6798-2450-8DAAF2EBC9C4}"/>
                    </a:ext>
                  </a:extLst>
                </p:cNvPr>
                <p:cNvPicPr/>
                <p:nvPr/>
              </p:nvPicPr>
              <p:blipFill>
                <a:blip r:embed="rId321"/>
                <a:stretch>
                  <a:fillRect/>
                </a:stretch>
              </p:blipFill>
              <p:spPr>
                <a:xfrm>
                  <a:off x="5481123" y="3389601"/>
                  <a:ext cx="15948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17" name="Ink 216">
                  <a:extLst>
                    <a:ext uri="{FF2B5EF4-FFF2-40B4-BE49-F238E27FC236}">
                      <a16:creationId xmlns:a16="http://schemas.microsoft.com/office/drawing/2014/main" id="{DA682706-40CA-C249-3A42-861E0446AA3D}"/>
                    </a:ext>
                  </a:extLst>
                </p14:cNvPr>
                <p14:cNvContentPartPr/>
                <p14:nvPr/>
              </p14:nvContentPartPr>
              <p14:xfrm>
                <a:off x="5495523" y="3418761"/>
                <a:ext cx="203040" cy="192600"/>
              </p14:xfrm>
            </p:contentPart>
          </mc:Choice>
          <mc:Fallback>
            <p:pic>
              <p:nvPicPr>
                <p:cNvPr id="217" name="Ink 216">
                  <a:extLst>
                    <a:ext uri="{FF2B5EF4-FFF2-40B4-BE49-F238E27FC236}">
                      <a16:creationId xmlns:a16="http://schemas.microsoft.com/office/drawing/2014/main" id="{DA682706-40CA-C249-3A42-861E0446AA3D}"/>
                    </a:ext>
                  </a:extLst>
                </p:cNvPr>
                <p:cNvPicPr/>
                <p:nvPr/>
              </p:nvPicPr>
              <p:blipFill>
                <a:blip r:embed="rId323"/>
                <a:stretch>
                  <a:fillRect/>
                </a:stretch>
              </p:blipFill>
              <p:spPr>
                <a:xfrm>
                  <a:off x="5477883" y="3401121"/>
                  <a:ext cx="23868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18" name="Ink 217">
                  <a:extLst>
                    <a:ext uri="{FF2B5EF4-FFF2-40B4-BE49-F238E27FC236}">
                      <a16:creationId xmlns:a16="http://schemas.microsoft.com/office/drawing/2014/main" id="{022418BA-20DC-3EC1-CE4C-FE36F6753444}"/>
                    </a:ext>
                  </a:extLst>
                </p14:cNvPr>
                <p14:cNvContentPartPr/>
                <p14:nvPr/>
              </p14:nvContentPartPr>
              <p14:xfrm>
                <a:off x="5691363" y="3387441"/>
                <a:ext cx="175320" cy="203400"/>
              </p14:xfrm>
            </p:contentPart>
          </mc:Choice>
          <mc:Fallback>
            <p:pic>
              <p:nvPicPr>
                <p:cNvPr id="218" name="Ink 217">
                  <a:extLst>
                    <a:ext uri="{FF2B5EF4-FFF2-40B4-BE49-F238E27FC236}">
                      <a16:creationId xmlns:a16="http://schemas.microsoft.com/office/drawing/2014/main" id="{022418BA-20DC-3EC1-CE4C-FE36F6753444}"/>
                    </a:ext>
                  </a:extLst>
                </p:cNvPr>
                <p:cNvPicPr/>
                <p:nvPr/>
              </p:nvPicPr>
              <p:blipFill>
                <a:blip r:embed="rId325"/>
                <a:stretch>
                  <a:fillRect/>
                </a:stretch>
              </p:blipFill>
              <p:spPr>
                <a:xfrm>
                  <a:off x="5673723" y="3369801"/>
                  <a:ext cx="2109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19" name="Ink 218">
                  <a:extLst>
                    <a:ext uri="{FF2B5EF4-FFF2-40B4-BE49-F238E27FC236}">
                      <a16:creationId xmlns:a16="http://schemas.microsoft.com/office/drawing/2014/main" id="{49ADDE35-C7C5-C1E8-6C47-DE3182D3CB87}"/>
                    </a:ext>
                  </a:extLst>
                </p14:cNvPr>
                <p14:cNvContentPartPr/>
                <p14:nvPr/>
              </p14:nvContentPartPr>
              <p14:xfrm>
                <a:off x="5918883" y="3340641"/>
                <a:ext cx="123120" cy="246600"/>
              </p14:xfrm>
            </p:contentPart>
          </mc:Choice>
          <mc:Fallback>
            <p:pic>
              <p:nvPicPr>
                <p:cNvPr id="219" name="Ink 218">
                  <a:extLst>
                    <a:ext uri="{FF2B5EF4-FFF2-40B4-BE49-F238E27FC236}">
                      <a16:creationId xmlns:a16="http://schemas.microsoft.com/office/drawing/2014/main" id="{49ADDE35-C7C5-C1E8-6C47-DE3182D3CB87}"/>
                    </a:ext>
                  </a:extLst>
                </p:cNvPr>
                <p:cNvPicPr/>
                <p:nvPr/>
              </p:nvPicPr>
              <p:blipFill>
                <a:blip r:embed="rId327"/>
                <a:stretch>
                  <a:fillRect/>
                </a:stretch>
              </p:blipFill>
              <p:spPr>
                <a:xfrm>
                  <a:off x="5900883" y="3323001"/>
                  <a:ext cx="15876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20" name="Ink 219">
                  <a:extLst>
                    <a:ext uri="{FF2B5EF4-FFF2-40B4-BE49-F238E27FC236}">
                      <a16:creationId xmlns:a16="http://schemas.microsoft.com/office/drawing/2014/main" id="{853F81ED-868D-38C3-6E3B-DF17F324E9BA}"/>
                    </a:ext>
                  </a:extLst>
                </p14:cNvPr>
                <p14:cNvContentPartPr/>
                <p14:nvPr/>
              </p14:nvContentPartPr>
              <p14:xfrm>
                <a:off x="5926083" y="3446121"/>
                <a:ext cx="142200" cy="68040"/>
              </p14:xfrm>
            </p:contentPart>
          </mc:Choice>
          <mc:Fallback>
            <p:pic>
              <p:nvPicPr>
                <p:cNvPr id="220" name="Ink 219">
                  <a:extLst>
                    <a:ext uri="{FF2B5EF4-FFF2-40B4-BE49-F238E27FC236}">
                      <a16:creationId xmlns:a16="http://schemas.microsoft.com/office/drawing/2014/main" id="{853F81ED-868D-38C3-6E3B-DF17F324E9BA}"/>
                    </a:ext>
                  </a:extLst>
                </p:cNvPr>
                <p:cNvPicPr/>
                <p:nvPr/>
              </p:nvPicPr>
              <p:blipFill>
                <a:blip r:embed="rId329"/>
                <a:stretch>
                  <a:fillRect/>
                </a:stretch>
              </p:blipFill>
              <p:spPr>
                <a:xfrm>
                  <a:off x="5908443" y="3428121"/>
                  <a:ext cx="17784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22" name="Ink 221">
                  <a:extLst>
                    <a:ext uri="{FF2B5EF4-FFF2-40B4-BE49-F238E27FC236}">
                      <a16:creationId xmlns:a16="http://schemas.microsoft.com/office/drawing/2014/main" id="{0624A2D8-A873-5ABF-F574-EB35AC861833}"/>
                    </a:ext>
                  </a:extLst>
                </p14:cNvPr>
                <p14:cNvContentPartPr/>
                <p14:nvPr/>
              </p14:nvContentPartPr>
              <p14:xfrm>
                <a:off x="7088883" y="3368001"/>
                <a:ext cx="567720" cy="68400"/>
              </p14:xfrm>
            </p:contentPart>
          </mc:Choice>
          <mc:Fallback>
            <p:pic>
              <p:nvPicPr>
                <p:cNvPr id="222" name="Ink 221">
                  <a:extLst>
                    <a:ext uri="{FF2B5EF4-FFF2-40B4-BE49-F238E27FC236}">
                      <a16:creationId xmlns:a16="http://schemas.microsoft.com/office/drawing/2014/main" id="{0624A2D8-A873-5ABF-F574-EB35AC861833}"/>
                    </a:ext>
                  </a:extLst>
                </p:cNvPr>
                <p:cNvPicPr/>
                <p:nvPr/>
              </p:nvPicPr>
              <p:blipFill>
                <a:blip r:embed="rId331"/>
                <a:stretch>
                  <a:fillRect/>
                </a:stretch>
              </p:blipFill>
              <p:spPr>
                <a:xfrm>
                  <a:off x="7071243" y="3350001"/>
                  <a:ext cx="60336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23" name="Ink 222">
                  <a:extLst>
                    <a:ext uri="{FF2B5EF4-FFF2-40B4-BE49-F238E27FC236}">
                      <a16:creationId xmlns:a16="http://schemas.microsoft.com/office/drawing/2014/main" id="{3D15783C-A38F-F2D3-3E5F-39A7763A51E5}"/>
                    </a:ext>
                  </a:extLst>
                </p14:cNvPr>
                <p14:cNvContentPartPr/>
                <p14:nvPr/>
              </p14:nvContentPartPr>
              <p14:xfrm>
                <a:off x="7088883" y="3426321"/>
                <a:ext cx="308880" cy="756720"/>
              </p14:xfrm>
            </p:contentPart>
          </mc:Choice>
          <mc:Fallback>
            <p:pic>
              <p:nvPicPr>
                <p:cNvPr id="223" name="Ink 222">
                  <a:extLst>
                    <a:ext uri="{FF2B5EF4-FFF2-40B4-BE49-F238E27FC236}">
                      <a16:creationId xmlns:a16="http://schemas.microsoft.com/office/drawing/2014/main" id="{3D15783C-A38F-F2D3-3E5F-39A7763A51E5}"/>
                    </a:ext>
                  </a:extLst>
                </p:cNvPr>
                <p:cNvPicPr/>
                <p:nvPr/>
              </p:nvPicPr>
              <p:blipFill>
                <a:blip r:embed="rId333"/>
                <a:stretch>
                  <a:fillRect/>
                </a:stretch>
              </p:blipFill>
              <p:spPr>
                <a:xfrm>
                  <a:off x="7071243" y="3408681"/>
                  <a:ext cx="344520" cy="7923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24" name="Ink 223">
                  <a:extLst>
                    <a:ext uri="{FF2B5EF4-FFF2-40B4-BE49-F238E27FC236}">
                      <a16:creationId xmlns:a16="http://schemas.microsoft.com/office/drawing/2014/main" id="{89DD9987-80A7-ABE1-9FD6-B41B3FDB7538}"/>
                    </a:ext>
                  </a:extLst>
                </p14:cNvPr>
                <p14:cNvContentPartPr/>
                <p14:nvPr/>
              </p14:nvContentPartPr>
              <p14:xfrm>
                <a:off x="7183203" y="4156401"/>
                <a:ext cx="220320" cy="31320"/>
              </p14:xfrm>
            </p:contentPart>
          </mc:Choice>
          <mc:Fallback>
            <p:pic>
              <p:nvPicPr>
                <p:cNvPr id="224" name="Ink 223">
                  <a:extLst>
                    <a:ext uri="{FF2B5EF4-FFF2-40B4-BE49-F238E27FC236}">
                      <a16:creationId xmlns:a16="http://schemas.microsoft.com/office/drawing/2014/main" id="{89DD9987-80A7-ABE1-9FD6-B41B3FDB7538}"/>
                    </a:ext>
                  </a:extLst>
                </p:cNvPr>
                <p:cNvPicPr/>
                <p:nvPr/>
              </p:nvPicPr>
              <p:blipFill>
                <a:blip r:embed="rId335"/>
                <a:stretch>
                  <a:fillRect/>
                </a:stretch>
              </p:blipFill>
              <p:spPr>
                <a:xfrm>
                  <a:off x="7165563" y="4138401"/>
                  <a:ext cx="2559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25" name="Ink 224">
                  <a:extLst>
                    <a:ext uri="{FF2B5EF4-FFF2-40B4-BE49-F238E27FC236}">
                      <a16:creationId xmlns:a16="http://schemas.microsoft.com/office/drawing/2014/main" id="{85935F41-6CCF-B0B9-E3AD-888169A88A30}"/>
                    </a:ext>
                  </a:extLst>
                </p14:cNvPr>
                <p14:cNvContentPartPr/>
                <p14:nvPr/>
              </p14:nvContentPartPr>
              <p14:xfrm>
                <a:off x="7226043" y="3362241"/>
                <a:ext cx="726480" cy="1163520"/>
              </p14:xfrm>
            </p:contentPart>
          </mc:Choice>
          <mc:Fallback>
            <p:pic>
              <p:nvPicPr>
                <p:cNvPr id="225" name="Ink 224">
                  <a:extLst>
                    <a:ext uri="{FF2B5EF4-FFF2-40B4-BE49-F238E27FC236}">
                      <a16:creationId xmlns:a16="http://schemas.microsoft.com/office/drawing/2014/main" id="{85935F41-6CCF-B0B9-E3AD-888169A88A30}"/>
                    </a:ext>
                  </a:extLst>
                </p:cNvPr>
                <p:cNvPicPr/>
                <p:nvPr/>
              </p:nvPicPr>
              <p:blipFill>
                <a:blip r:embed="rId337"/>
                <a:stretch>
                  <a:fillRect/>
                </a:stretch>
              </p:blipFill>
              <p:spPr>
                <a:xfrm>
                  <a:off x="7208403" y="3344241"/>
                  <a:ext cx="762120" cy="11991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27" name="Ink 226">
                  <a:extLst>
                    <a:ext uri="{FF2B5EF4-FFF2-40B4-BE49-F238E27FC236}">
                      <a16:creationId xmlns:a16="http://schemas.microsoft.com/office/drawing/2014/main" id="{6B58EE4F-4617-F54E-4F16-73DFD0CBA7C0}"/>
                    </a:ext>
                  </a:extLst>
                </p14:cNvPr>
                <p14:cNvContentPartPr/>
                <p14:nvPr/>
              </p14:nvContentPartPr>
              <p14:xfrm>
                <a:off x="7991403" y="3708921"/>
                <a:ext cx="330840" cy="362880"/>
              </p14:xfrm>
            </p:contentPart>
          </mc:Choice>
          <mc:Fallback>
            <p:pic>
              <p:nvPicPr>
                <p:cNvPr id="227" name="Ink 226">
                  <a:extLst>
                    <a:ext uri="{FF2B5EF4-FFF2-40B4-BE49-F238E27FC236}">
                      <a16:creationId xmlns:a16="http://schemas.microsoft.com/office/drawing/2014/main" id="{6B58EE4F-4617-F54E-4F16-73DFD0CBA7C0}"/>
                    </a:ext>
                  </a:extLst>
                </p:cNvPr>
                <p:cNvPicPr/>
                <p:nvPr/>
              </p:nvPicPr>
              <p:blipFill>
                <a:blip r:embed="rId339"/>
                <a:stretch>
                  <a:fillRect/>
                </a:stretch>
              </p:blipFill>
              <p:spPr>
                <a:xfrm>
                  <a:off x="7973763" y="3690921"/>
                  <a:ext cx="36648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28" name="Ink 227">
                  <a:extLst>
                    <a:ext uri="{FF2B5EF4-FFF2-40B4-BE49-F238E27FC236}">
                      <a16:creationId xmlns:a16="http://schemas.microsoft.com/office/drawing/2014/main" id="{838EB8D6-3494-66C9-716B-2EDF380D7D20}"/>
                    </a:ext>
                  </a:extLst>
                </p14:cNvPr>
                <p14:cNvContentPartPr/>
                <p14:nvPr/>
              </p14:nvContentPartPr>
              <p14:xfrm>
                <a:off x="8332323" y="3883521"/>
                <a:ext cx="128520" cy="136800"/>
              </p14:xfrm>
            </p:contentPart>
          </mc:Choice>
          <mc:Fallback>
            <p:pic>
              <p:nvPicPr>
                <p:cNvPr id="228" name="Ink 227">
                  <a:extLst>
                    <a:ext uri="{FF2B5EF4-FFF2-40B4-BE49-F238E27FC236}">
                      <a16:creationId xmlns:a16="http://schemas.microsoft.com/office/drawing/2014/main" id="{838EB8D6-3494-66C9-716B-2EDF380D7D20}"/>
                    </a:ext>
                  </a:extLst>
                </p:cNvPr>
                <p:cNvPicPr/>
                <p:nvPr/>
              </p:nvPicPr>
              <p:blipFill>
                <a:blip r:embed="rId341"/>
                <a:stretch>
                  <a:fillRect/>
                </a:stretch>
              </p:blipFill>
              <p:spPr>
                <a:xfrm>
                  <a:off x="8314683" y="3865521"/>
                  <a:ext cx="1641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29" name="Ink 228">
                  <a:extLst>
                    <a:ext uri="{FF2B5EF4-FFF2-40B4-BE49-F238E27FC236}">
                      <a16:creationId xmlns:a16="http://schemas.microsoft.com/office/drawing/2014/main" id="{687B0E1C-463D-C56C-8D94-3066CD6285DF}"/>
                    </a:ext>
                  </a:extLst>
                </p14:cNvPr>
                <p14:cNvContentPartPr/>
                <p14:nvPr/>
              </p14:nvContentPartPr>
              <p14:xfrm>
                <a:off x="8528163" y="3800361"/>
                <a:ext cx="51480" cy="207360"/>
              </p14:xfrm>
            </p:contentPart>
          </mc:Choice>
          <mc:Fallback>
            <p:pic>
              <p:nvPicPr>
                <p:cNvPr id="229" name="Ink 228">
                  <a:extLst>
                    <a:ext uri="{FF2B5EF4-FFF2-40B4-BE49-F238E27FC236}">
                      <a16:creationId xmlns:a16="http://schemas.microsoft.com/office/drawing/2014/main" id="{687B0E1C-463D-C56C-8D94-3066CD6285DF}"/>
                    </a:ext>
                  </a:extLst>
                </p:cNvPr>
                <p:cNvPicPr/>
                <p:nvPr/>
              </p:nvPicPr>
              <p:blipFill>
                <a:blip r:embed="rId343"/>
                <a:stretch>
                  <a:fillRect/>
                </a:stretch>
              </p:blipFill>
              <p:spPr>
                <a:xfrm>
                  <a:off x="8510523" y="3782721"/>
                  <a:ext cx="8712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30" name="Ink 229">
                  <a:extLst>
                    <a:ext uri="{FF2B5EF4-FFF2-40B4-BE49-F238E27FC236}">
                      <a16:creationId xmlns:a16="http://schemas.microsoft.com/office/drawing/2014/main" id="{C48247D3-1BEA-DAE5-E908-C588B2802826}"/>
                    </a:ext>
                  </a:extLst>
                </p14:cNvPr>
                <p14:cNvContentPartPr/>
                <p14:nvPr/>
              </p14:nvContentPartPr>
              <p14:xfrm>
                <a:off x="8644803" y="3690921"/>
                <a:ext cx="186480" cy="309960"/>
              </p14:xfrm>
            </p:contentPart>
          </mc:Choice>
          <mc:Fallback>
            <p:pic>
              <p:nvPicPr>
                <p:cNvPr id="230" name="Ink 229">
                  <a:extLst>
                    <a:ext uri="{FF2B5EF4-FFF2-40B4-BE49-F238E27FC236}">
                      <a16:creationId xmlns:a16="http://schemas.microsoft.com/office/drawing/2014/main" id="{C48247D3-1BEA-DAE5-E908-C588B2802826}"/>
                    </a:ext>
                  </a:extLst>
                </p:cNvPr>
                <p:cNvPicPr/>
                <p:nvPr/>
              </p:nvPicPr>
              <p:blipFill>
                <a:blip r:embed="rId345"/>
                <a:stretch>
                  <a:fillRect/>
                </a:stretch>
              </p:blipFill>
              <p:spPr>
                <a:xfrm>
                  <a:off x="8626803" y="3673281"/>
                  <a:ext cx="22212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46" name="Ink 245">
                  <a:extLst>
                    <a:ext uri="{FF2B5EF4-FFF2-40B4-BE49-F238E27FC236}">
                      <a16:creationId xmlns:a16="http://schemas.microsoft.com/office/drawing/2014/main" id="{4221FB42-5CCF-881D-638A-0C3041D68120}"/>
                    </a:ext>
                  </a:extLst>
                </p14:cNvPr>
                <p14:cNvContentPartPr/>
                <p14:nvPr/>
              </p14:nvContentPartPr>
              <p14:xfrm>
                <a:off x="7339803" y="5817801"/>
                <a:ext cx="1148040" cy="192960"/>
              </p14:xfrm>
            </p:contentPart>
          </mc:Choice>
          <mc:Fallback>
            <p:pic>
              <p:nvPicPr>
                <p:cNvPr id="246" name="Ink 245">
                  <a:extLst>
                    <a:ext uri="{FF2B5EF4-FFF2-40B4-BE49-F238E27FC236}">
                      <a16:creationId xmlns:a16="http://schemas.microsoft.com/office/drawing/2014/main" id="{4221FB42-5CCF-881D-638A-0C3041D68120}"/>
                    </a:ext>
                  </a:extLst>
                </p:cNvPr>
                <p:cNvPicPr/>
                <p:nvPr/>
              </p:nvPicPr>
              <p:blipFill>
                <a:blip r:embed="rId347"/>
                <a:stretch>
                  <a:fillRect/>
                </a:stretch>
              </p:blipFill>
              <p:spPr>
                <a:xfrm>
                  <a:off x="7322163" y="5800161"/>
                  <a:ext cx="11836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47" name="Ink 246">
                  <a:extLst>
                    <a:ext uri="{FF2B5EF4-FFF2-40B4-BE49-F238E27FC236}">
                      <a16:creationId xmlns:a16="http://schemas.microsoft.com/office/drawing/2014/main" id="{8A6DFA2D-9F53-640B-A959-93C4F6173AAD}"/>
                    </a:ext>
                  </a:extLst>
                </p14:cNvPr>
                <p14:cNvContentPartPr/>
                <p14:nvPr/>
              </p14:nvContentPartPr>
              <p14:xfrm>
                <a:off x="7223883" y="5973321"/>
                <a:ext cx="1182600" cy="615600"/>
              </p14:xfrm>
            </p:contentPart>
          </mc:Choice>
          <mc:Fallback>
            <p:pic>
              <p:nvPicPr>
                <p:cNvPr id="247" name="Ink 246">
                  <a:extLst>
                    <a:ext uri="{FF2B5EF4-FFF2-40B4-BE49-F238E27FC236}">
                      <a16:creationId xmlns:a16="http://schemas.microsoft.com/office/drawing/2014/main" id="{8A6DFA2D-9F53-640B-A959-93C4F6173AAD}"/>
                    </a:ext>
                  </a:extLst>
                </p:cNvPr>
                <p:cNvPicPr/>
                <p:nvPr/>
              </p:nvPicPr>
              <p:blipFill>
                <a:blip r:embed="rId349"/>
                <a:stretch>
                  <a:fillRect/>
                </a:stretch>
              </p:blipFill>
              <p:spPr>
                <a:xfrm>
                  <a:off x="7206243" y="5955681"/>
                  <a:ext cx="1218240" cy="65124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48" name="Ink 247">
                  <a:extLst>
                    <a:ext uri="{FF2B5EF4-FFF2-40B4-BE49-F238E27FC236}">
                      <a16:creationId xmlns:a16="http://schemas.microsoft.com/office/drawing/2014/main" id="{F723B5E2-D83F-7F73-CA21-534C26D6B472}"/>
                    </a:ext>
                  </a:extLst>
                </p14:cNvPr>
                <p14:cNvContentPartPr/>
                <p14:nvPr/>
              </p14:nvContentPartPr>
              <p14:xfrm>
                <a:off x="7500363" y="6231081"/>
                <a:ext cx="39240" cy="226440"/>
              </p14:xfrm>
            </p:contentPart>
          </mc:Choice>
          <mc:Fallback>
            <p:pic>
              <p:nvPicPr>
                <p:cNvPr id="248" name="Ink 247">
                  <a:extLst>
                    <a:ext uri="{FF2B5EF4-FFF2-40B4-BE49-F238E27FC236}">
                      <a16:creationId xmlns:a16="http://schemas.microsoft.com/office/drawing/2014/main" id="{F723B5E2-D83F-7F73-CA21-534C26D6B472}"/>
                    </a:ext>
                  </a:extLst>
                </p:cNvPr>
                <p:cNvPicPr/>
                <p:nvPr/>
              </p:nvPicPr>
              <p:blipFill>
                <a:blip r:embed="rId351"/>
                <a:stretch>
                  <a:fillRect/>
                </a:stretch>
              </p:blipFill>
              <p:spPr>
                <a:xfrm>
                  <a:off x="7482363" y="6213441"/>
                  <a:ext cx="7488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49" name="Ink 248">
                  <a:extLst>
                    <a:ext uri="{FF2B5EF4-FFF2-40B4-BE49-F238E27FC236}">
                      <a16:creationId xmlns:a16="http://schemas.microsoft.com/office/drawing/2014/main" id="{7E62FAC3-DFFD-00FC-818E-01F0B78C43C4}"/>
                    </a:ext>
                  </a:extLst>
                </p14:cNvPr>
                <p14:cNvContentPartPr/>
                <p14:nvPr/>
              </p14:nvContentPartPr>
              <p14:xfrm>
                <a:off x="7523763" y="6228201"/>
                <a:ext cx="120600" cy="218880"/>
              </p14:xfrm>
            </p:contentPart>
          </mc:Choice>
          <mc:Fallback>
            <p:pic>
              <p:nvPicPr>
                <p:cNvPr id="249" name="Ink 248">
                  <a:extLst>
                    <a:ext uri="{FF2B5EF4-FFF2-40B4-BE49-F238E27FC236}">
                      <a16:creationId xmlns:a16="http://schemas.microsoft.com/office/drawing/2014/main" id="{7E62FAC3-DFFD-00FC-818E-01F0B78C43C4}"/>
                    </a:ext>
                  </a:extLst>
                </p:cNvPr>
                <p:cNvPicPr/>
                <p:nvPr/>
              </p:nvPicPr>
              <p:blipFill>
                <a:blip r:embed="rId353"/>
                <a:stretch>
                  <a:fillRect/>
                </a:stretch>
              </p:blipFill>
              <p:spPr>
                <a:xfrm>
                  <a:off x="7505763" y="6210201"/>
                  <a:ext cx="1562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50" name="Ink 249">
                  <a:extLst>
                    <a:ext uri="{FF2B5EF4-FFF2-40B4-BE49-F238E27FC236}">
                      <a16:creationId xmlns:a16="http://schemas.microsoft.com/office/drawing/2014/main" id="{93C37FCA-BD3B-458A-4B60-4B1BCA28B31E}"/>
                    </a:ext>
                  </a:extLst>
                </p14:cNvPr>
                <p14:cNvContentPartPr/>
                <p14:nvPr/>
              </p14:nvContentPartPr>
              <p14:xfrm>
                <a:off x="7685403" y="6228201"/>
                <a:ext cx="135000" cy="241560"/>
              </p14:xfrm>
            </p:contentPart>
          </mc:Choice>
          <mc:Fallback>
            <p:pic>
              <p:nvPicPr>
                <p:cNvPr id="250" name="Ink 249">
                  <a:extLst>
                    <a:ext uri="{FF2B5EF4-FFF2-40B4-BE49-F238E27FC236}">
                      <a16:creationId xmlns:a16="http://schemas.microsoft.com/office/drawing/2014/main" id="{93C37FCA-BD3B-458A-4B60-4B1BCA28B31E}"/>
                    </a:ext>
                  </a:extLst>
                </p:cNvPr>
                <p:cNvPicPr/>
                <p:nvPr/>
              </p:nvPicPr>
              <p:blipFill>
                <a:blip r:embed="rId355"/>
                <a:stretch>
                  <a:fillRect/>
                </a:stretch>
              </p:blipFill>
              <p:spPr>
                <a:xfrm>
                  <a:off x="7667763" y="6210201"/>
                  <a:ext cx="17064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51" name="Ink 250">
                  <a:extLst>
                    <a:ext uri="{FF2B5EF4-FFF2-40B4-BE49-F238E27FC236}">
                      <a16:creationId xmlns:a16="http://schemas.microsoft.com/office/drawing/2014/main" id="{306FA480-3B85-329F-B577-9EA08C3C7EFC}"/>
                    </a:ext>
                  </a:extLst>
                </p14:cNvPr>
                <p14:cNvContentPartPr/>
                <p14:nvPr/>
              </p14:nvContentPartPr>
              <p14:xfrm>
                <a:off x="7708443" y="6316041"/>
                <a:ext cx="191880" cy="84600"/>
              </p14:xfrm>
            </p:contentPart>
          </mc:Choice>
          <mc:Fallback>
            <p:pic>
              <p:nvPicPr>
                <p:cNvPr id="251" name="Ink 250">
                  <a:extLst>
                    <a:ext uri="{FF2B5EF4-FFF2-40B4-BE49-F238E27FC236}">
                      <a16:creationId xmlns:a16="http://schemas.microsoft.com/office/drawing/2014/main" id="{306FA480-3B85-329F-B577-9EA08C3C7EFC}"/>
                    </a:ext>
                  </a:extLst>
                </p:cNvPr>
                <p:cNvPicPr/>
                <p:nvPr/>
              </p:nvPicPr>
              <p:blipFill>
                <a:blip r:embed="rId357"/>
                <a:stretch>
                  <a:fillRect/>
                </a:stretch>
              </p:blipFill>
              <p:spPr>
                <a:xfrm>
                  <a:off x="7690443" y="6298401"/>
                  <a:ext cx="22752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52" name="Ink 251">
                  <a:extLst>
                    <a:ext uri="{FF2B5EF4-FFF2-40B4-BE49-F238E27FC236}">
                      <a16:creationId xmlns:a16="http://schemas.microsoft.com/office/drawing/2014/main" id="{C059829B-6E32-10A7-EE2B-47370EC7275E}"/>
                    </a:ext>
                  </a:extLst>
                </p14:cNvPr>
                <p14:cNvContentPartPr/>
                <p14:nvPr/>
              </p14:nvContentPartPr>
              <p14:xfrm>
                <a:off x="7888083" y="6232521"/>
                <a:ext cx="250560" cy="208440"/>
              </p14:xfrm>
            </p:contentPart>
          </mc:Choice>
          <mc:Fallback>
            <p:pic>
              <p:nvPicPr>
                <p:cNvPr id="252" name="Ink 251">
                  <a:extLst>
                    <a:ext uri="{FF2B5EF4-FFF2-40B4-BE49-F238E27FC236}">
                      <a16:creationId xmlns:a16="http://schemas.microsoft.com/office/drawing/2014/main" id="{C059829B-6E32-10A7-EE2B-47370EC7275E}"/>
                    </a:ext>
                  </a:extLst>
                </p:cNvPr>
                <p:cNvPicPr/>
                <p:nvPr/>
              </p:nvPicPr>
              <p:blipFill>
                <a:blip r:embed="rId359"/>
                <a:stretch>
                  <a:fillRect/>
                </a:stretch>
              </p:blipFill>
              <p:spPr>
                <a:xfrm>
                  <a:off x="7870443" y="6214881"/>
                  <a:ext cx="28620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53" name="Ink 252">
                  <a:extLst>
                    <a:ext uri="{FF2B5EF4-FFF2-40B4-BE49-F238E27FC236}">
                      <a16:creationId xmlns:a16="http://schemas.microsoft.com/office/drawing/2014/main" id="{BA26194E-104D-4D24-9D1A-B0D50B7DC272}"/>
                    </a:ext>
                  </a:extLst>
                </p14:cNvPr>
                <p14:cNvContentPartPr/>
                <p14:nvPr/>
              </p14:nvContentPartPr>
              <p14:xfrm>
                <a:off x="8127843" y="6178521"/>
                <a:ext cx="124920" cy="284040"/>
              </p14:xfrm>
            </p:contentPart>
          </mc:Choice>
          <mc:Fallback>
            <p:pic>
              <p:nvPicPr>
                <p:cNvPr id="253" name="Ink 252">
                  <a:extLst>
                    <a:ext uri="{FF2B5EF4-FFF2-40B4-BE49-F238E27FC236}">
                      <a16:creationId xmlns:a16="http://schemas.microsoft.com/office/drawing/2014/main" id="{BA26194E-104D-4D24-9D1A-B0D50B7DC272}"/>
                    </a:ext>
                  </a:extLst>
                </p:cNvPr>
                <p:cNvPicPr/>
                <p:nvPr/>
              </p:nvPicPr>
              <p:blipFill>
                <a:blip r:embed="rId361"/>
                <a:stretch>
                  <a:fillRect/>
                </a:stretch>
              </p:blipFill>
              <p:spPr>
                <a:xfrm>
                  <a:off x="8110203" y="6160881"/>
                  <a:ext cx="16056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54" name="Ink 253">
                  <a:extLst>
                    <a:ext uri="{FF2B5EF4-FFF2-40B4-BE49-F238E27FC236}">
                      <a16:creationId xmlns:a16="http://schemas.microsoft.com/office/drawing/2014/main" id="{2D68B4C6-B5D1-7374-4D60-17D7E302B15F}"/>
                    </a:ext>
                  </a:extLst>
                </p14:cNvPr>
                <p14:cNvContentPartPr/>
                <p14:nvPr/>
              </p14:nvContentPartPr>
              <p14:xfrm>
                <a:off x="8131083" y="6295881"/>
                <a:ext cx="111960" cy="42120"/>
              </p14:xfrm>
            </p:contentPart>
          </mc:Choice>
          <mc:Fallback>
            <p:pic>
              <p:nvPicPr>
                <p:cNvPr id="254" name="Ink 253">
                  <a:extLst>
                    <a:ext uri="{FF2B5EF4-FFF2-40B4-BE49-F238E27FC236}">
                      <a16:creationId xmlns:a16="http://schemas.microsoft.com/office/drawing/2014/main" id="{2D68B4C6-B5D1-7374-4D60-17D7E302B15F}"/>
                    </a:ext>
                  </a:extLst>
                </p:cNvPr>
                <p:cNvPicPr/>
                <p:nvPr/>
              </p:nvPicPr>
              <p:blipFill>
                <a:blip r:embed="rId363"/>
                <a:stretch>
                  <a:fillRect/>
                </a:stretch>
              </p:blipFill>
              <p:spPr>
                <a:xfrm>
                  <a:off x="8113083" y="6278241"/>
                  <a:ext cx="14760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32" name="Ink 231">
                  <a:extLst>
                    <a:ext uri="{FF2B5EF4-FFF2-40B4-BE49-F238E27FC236}">
                      <a16:creationId xmlns:a16="http://schemas.microsoft.com/office/drawing/2014/main" id="{2D0C0853-6EC7-2FA0-81C9-9C2D854E24C7}"/>
                    </a:ext>
                  </a:extLst>
                </p14:cNvPr>
                <p14:cNvContentPartPr/>
                <p14:nvPr/>
              </p14:nvContentPartPr>
              <p14:xfrm>
                <a:off x="6966483" y="4711881"/>
                <a:ext cx="88200" cy="532080"/>
              </p14:xfrm>
            </p:contentPart>
          </mc:Choice>
          <mc:Fallback>
            <p:pic>
              <p:nvPicPr>
                <p:cNvPr id="232" name="Ink 231">
                  <a:extLst>
                    <a:ext uri="{FF2B5EF4-FFF2-40B4-BE49-F238E27FC236}">
                      <a16:creationId xmlns:a16="http://schemas.microsoft.com/office/drawing/2014/main" id="{2D0C0853-6EC7-2FA0-81C9-9C2D854E24C7}"/>
                    </a:ext>
                  </a:extLst>
                </p:cNvPr>
                <p:cNvPicPr/>
                <p:nvPr/>
              </p:nvPicPr>
              <p:blipFill>
                <a:blip r:embed="rId365"/>
                <a:stretch>
                  <a:fillRect/>
                </a:stretch>
              </p:blipFill>
              <p:spPr>
                <a:xfrm>
                  <a:off x="6948843" y="4693881"/>
                  <a:ext cx="123840" cy="5677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33" name="Ink 232">
                  <a:extLst>
                    <a:ext uri="{FF2B5EF4-FFF2-40B4-BE49-F238E27FC236}">
                      <a16:creationId xmlns:a16="http://schemas.microsoft.com/office/drawing/2014/main" id="{5F979FA8-3A1A-11AF-6923-EA048F3479C1}"/>
                    </a:ext>
                  </a:extLst>
                </p14:cNvPr>
                <p14:cNvContentPartPr/>
                <p14:nvPr/>
              </p14:nvContentPartPr>
              <p14:xfrm>
                <a:off x="6925803" y="5182761"/>
                <a:ext cx="1890720" cy="74520"/>
              </p14:xfrm>
            </p:contentPart>
          </mc:Choice>
          <mc:Fallback>
            <p:pic>
              <p:nvPicPr>
                <p:cNvPr id="233" name="Ink 232">
                  <a:extLst>
                    <a:ext uri="{FF2B5EF4-FFF2-40B4-BE49-F238E27FC236}">
                      <a16:creationId xmlns:a16="http://schemas.microsoft.com/office/drawing/2014/main" id="{5F979FA8-3A1A-11AF-6923-EA048F3479C1}"/>
                    </a:ext>
                  </a:extLst>
                </p:cNvPr>
                <p:cNvPicPr/>
                <p:nvPr/>
              </p:nvPicPr>
              <p:blipFill>
                <a:blip r:embed="rId367"/>
                <a:stretch>
                  <a:fillRect/>
                </a:stretch>
              </p:blipFill>
              <p:spPr>
                <a:xfrm>
                  <a:off x="6907803" y="5165121"/>
                  <a:ext cx="19263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34" name="Ink 233">
                  <a:extLst>
                    <a:ext uri="{FF2B5EF4-FFF2-40B4-BE49-F238E27FC236}">
                      <a16:creationId xmlns:a16="http://schemas.microsoft.com/office/drawing/2014/main" id="{4FE72EDB-8EC0-D443-5323-56BDE057721B}"/>
                    </a:ext>
                  </a:extLst>
                </p14:cNvPr>
                <p14:cNvContentPartPr/>
                <p14:nvPr/>
              </p14:nvContentPartPr>
              <p14:xfrm>
                <a:off x="7035963" y="4640241"/>
                <a:ext cx="2220480" cy="554400"/>
              </p14:xfrm>
            </p:contentPart>
          </mc:Choice>
          <mc:Fallback>
            <p:pic>
              <p:nvPicPr>
                <p:cNvPr id="234" name="Ink 233">
                  <a:extLst>
                    <a:ext uri="{FF2B5EF4-FFF2-40B4-BE49-F238E27FC236}">
                      <a16:creationId xmlns:a16="http://schemas.microsoft.com/office/drawing/2014/main" id="{4FE72EDB-8EC0-D443-5323-56BDE057721B}"/>
                    </a:ext>
                  </a:extLst>
                </p:cNvPr>
                <p:cNvPicPr/>
                <p:nvPr/>
              </p:nvPicPr>
              <p:blipFill>
                <a:blip r:embed="rId369"/>
                <a:stretch>
                  <a:fillRect/>
                </a:stretch>
              </p:blipFill>
              <p:spPr>
                <a:xfrm>
                  <a:off x="7018323" y="4622601"/>
                  <a:ext cx="2256120" cy="59004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35" name="Ink 234">
                  <a:extLst>
                    <a:ext uri="{FF2B5EF4-FFF2-40B4-BE49-F238E27FC236}">
                      <a16:creationId xmlns:a16="http://schemas.microsoft.com/office/drawing/2014/main" id="{0B27A6FE-7264-45DC-EC35-90041B940D5B}"/>
                    </a:ext>
                  </a:extLst>
                </p14:cNvPr>
                <p14:cNvContentPartPr/>
                <p14:nvPr/>
              </p14:nvContentPartPr>
              <p14:xfrm>
                <a:off x="7219203" y="4810161"/>
                <a:ext cx="209880" cy="275400"/>
              </p14:xfrm>
            </p:contentPart>
          </mc:Choice>
          <mc:Fallback>
            <p:pic>
              <p:nvPicPr>
                <p:cNvPr id="235" name="Ink 234">
                  <a:extLst>
                    <a:ext uri="{FF2B5EF4-FFF2-40B4-BE49-F238E27FC236}">
                      <a16:creationId xmlns:a16="http://schemas.microsoft.com/office/drawing/2014/main" id="{0B27A6FE-7264-45DC-EC35-90041B940D5B}"/>
                    </a:ext>
                  </a:extLst>
                </p:cNvPr>
                <p:cNvPicPr/>
                <p:nvPr/>
              </p:nvPicPr>
              <p:blipFill>
                <a:blip r:embed="rId371"/>
                <a:stretch>
                  <a:fillRect/>
                </a:stretch>
              </p:blipFill>
              <p:spPr>
                <a:xfrm>
                  <a:off x="7201203" y="4792161"/>
                  <a:ext cx="24552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36" name="Ink 235">
                  <a:extLst>
                    <a:ext uri="{FF2B5EF4-FFF2-40B4-BE49-F238E27FC236}">
                      <a16:creationId xmlns:a16="http://schemas.microsoft.com/office/drawing/2014/main" id="{E8317559-6E91-FE73-79B7-B3BC59BF206A}"/>
                    </a:ext>
                  </a:extLst>
                </p14:cNvPr>
                <p14:cNvContentPartPr/>
                <p14:nvPr/>
              </p14:nvContentPartPr>
              <p14:xfrm>
                <a:off x="7493163" y="4812681"/>
                <a:ext cx="61200" cy="314640"/>
              </p14:xfrm>
            </p:contentPart>
          </mc:Choice>
          <mc:Fallback>
            <p:pic>
              <p:nvPicPr>
                <p:cNvPr id="236" name="Ink 235">
                  <a:extLst>
                    <a:ext uri="{FF2B5EF4-FFF2-40B4-BE49-F238E27FC236}">
                      <a16:creationId xmlns:a16="http://schemas.microsoft.com/office/drawing/2014/main" id="{E8317559-6E91-FE73-79B7-B3BC59BF206A}"/>
                    </a:ext>
                  </a:extLst>
                </p:cNvPr>
                <p:cNvPicPr/>
                <p:nvPr/>
              </p:nvPicPr>
              <p:blipFill>
                <a:blip r:embed="rId373"/>
                <a:stretch>
                  <a:fillRect/>
                </a:stretch>
              </p:blipFill>
              <p:spPr>
                <a:xfrm>
                  <a:off x="7475523" y="4795041"/>
                  <a:ext cx="9684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37" name="Ink 236">
                  <a:extLst>
                    <a:ext uri="{FF2B5EF4-FFF2-40B4-BE49-F238E27FC236}">
                      <a16:creationId xmlns:a16="http://schemas.microsoft.com/office/drawing/2014/main" id="{EFB63A45-7BE3-53A8-F507-27B39A212DF0}"/>
                    </a:ext>
                  </a:extLst>
                </p14:cNvPr>
                <p14:cNvContentPartPr/>
                <p14:nvPr/>
              </p14:nvContentPartPr>
              <p14:xfrm>
                <a:off x="7676043" y="4903041"/>
                <a:ext cx="27720" cy="246240"/>
              </p14:xfrm>
            </p:contentPart>
          </mc:Choice>
          <mc:Fallback>
            <p:pic>
              <p:nvPicPr>
                <p:cNvPr id="237" name="Ink 236">
                  <a:extLst>
                    <a:ext uri="{FF2B5EF4-FFF2-40B4-BE49-F238E27FC236}">
                      <a16:creationId xmlns:a16="http://schemas.microsoft.com/office/drawing/2014/main" id="{EFB63A45-7BE3-53A8-F507-27B39A212DF0}"/>
                    </a:ext>
                  </a:extLst>
                </p:cNvPr>
                <p:cNvPicPr/>
                <p:nvPr/>
              </p:nvPicPr>
              <p:blipFill>
                <a:blip r:embed="rId375"/>
                <a:stretch>
                  <a:fillRect/>
                </a:stretch>
              </p:blipFill>
              <p:spPr>
                <a:xfrm>
                  <a:off x="7658043" y="4885041"/>
                  <a:ext cx="6336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38" name="Ink 237">
                  <a:extLst>
                    <a:ext uri="{FF2B5EF4-FFF2-40B4-BE49-F238E27FC236}">
                      <a16:creationId xmlns:a16="http://schemas.microsoft.com/office/drawing/2014/main" id="{5F1EEAA9-DFA8-F8ED-2E0A-E8EDD0A6A1A3}"/>
                    </a:ext>
                  </a:extLst>
                </p14:cNvPr>
                <p14:cNvContentPartPr/>
                <p14:nvPr/>
              </p14:nvContentPartPr>
              <p14:xfrm>
                <a:off x="7549323" y="4849401"/>
                <a:ext cx="250920" cy="198720"/>
              </p14:xfrm>
            </p:contentPart>
          </mc:Choice>
          <mc:Fallback>
            <p:pic>
              <p:nvPicPr>
                <p:cNvPr id="238" name="Ink 237">
                  <a:extLst>
                    <a:ext uri="{FF2B5EF4-FFF2-40B4-BE49-F238E27FC236}">
                      <a16:creationId xmlns:a16="http://schemas.microsoft.com/office/drawing/2014/main" id="{5F1EEAA9-DFA8-F8ED-2E0A-E8EDD0A6A1A3}"/>
                    </a:ext>
                  </a:extLst>
                </p:cNvPr>
                <p:cNvPicPr/>
                <p:nvPr/>
              </p:nvPicPr>
              <p:blipFill>
                <a:blip r:embed="rId377"/>
                <a:stretch>
                  <a:fillRect/>
                </a:stretch>
              </p:blipFill>
              <p:spPr>
                <a:xfrm>
                  <a:off x="7531683" y="4831401"/>
                  <a:ext cx="2865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39" name="Ink 238">
                  <a:extLst>
                    <a:ext uri="{FF2B5EF4-FFF2-40B4-BE49-F238E27FC236}">
                      <a16:creationId xmlns:a16="http://schemas.microsoft.com/office/drawing/2014/main" id="{9B955409-CEC8-0DC7-5BB7-7BA371A1125F}"/>
                    </a:ext>
                  </a:extLst>
                </p14:cNvPr>
                <p14:cNvContentPartPr/>
                <p14:nvPr/>
              </p14:nvContentPartPr>
              <p14:xfrm>
                <a:off x="7905723" y="4818081"/>
                <a:ext cx="33840" cy="267120"/>
              </p14:xfrm>
            </p:contentPart>
          </mc:Choice>
          <mc:Fallback>
            <p:pic>
              <p:nvPicPr>
                <p:cNvPr id="239" name="Ink 238">
                  <a:extLst>
                    <a:ext uri="{FF2B5EF4-FFF2-40B4-BE49-F238E27FC236}">
                      <a16:creationId xmlns:a16="http://schemas.microsoft.com/office/drawing/2014/main" id="{9B955409-CEC8-0DC7-5BB7-7BA371A1125F}"/>
                    </a:ext>
                  </a:extLst>
                </p:cNvPr>
                <p:cNvPicPr/>
                <p:nvPr/>
              </p:nvPicPr>
              <p:blipFill>
                <a:blip r:embed="rId379"/>
                <a:stretch>
                  <a:fillRect/>
                </a:stretch>
              </p:blipFill>
              <p:spPr>
                <a:xfrm>
                  <a:off x="7887723" y="4800081"/>
                  <a:ext cx="6948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40" name="Ink 239">
                  <a:extLst>
                    <a:ext uri="{FF2B5EF4-FFF2-40B4-BE49-F238E27FC236}">
                      <a16:creationId xmlns:a16="http://schemas.microsoft.com/office/drawing/2014/main" id="{8AF08DD8-3BD5-0CE6-5098-087864EE5F9E}"/>
                    </a:ext>
                  </a:extLst>
                </p14:cNvPr>
                <p14:cNvContentPartPr/>
                <p14:nvPr/>
              </p14:nvContentPartPr>
              <p14:xfrm>
                <a:off x="7910763" y="4845081"/>
                <a:ext cx="158400" cy="254160"/>
              </p14:xfrm>
            </p:contentPart>
          </mc:Choice>
          <mc:Fallback>
            <p:pic>
              <p:nvPicPr>
                <p:cNvPr id="240" name="Ink 239">
                  <a:extLst>
                    <a:ext uri="{FF2B5EF4-FFF2-40B4-BE49-F238E27FC236}">
                      <a16:creationId xmlns:a16="http://schemas.microsoft.com/office/drawing/2014/main" id="{8AF08DD8-3BD5-0CE6-5098-087864EE5F9E}"/>
                    </a:ext>
                  </a:extLst>
                </p:cNvPr>
                <p:cNvPicPr/>
                <p:nvPr/>
              </p:nvPicPr>
              <p:blipFill>
                <a:blip r:embed="rId381"/>
                <a:stretch>
                  <a:fillRect/>
                </a:stretch>
              </p:blipFill>
              <p:spPr>
                <a:xfrm>
                  <a:off x="7892763" y="4827441"/>
                  <a:ext cx="19404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41" name="Ink 240">
                  <a:extLst>
                    <a:ext uri="{FF2B5EF4-FFF2-40B4-BE49-F238E27FC236}">
                      <a16:creationId xmlns:a16="http://schemas.microsoft.com/office/drawing/2014/main" id="{4F141796-B656-C1C7-D207-A179F8E928F6}"/>
                    </a:ext>
                  </a:extLst>
                </p14:cNvPr>
                <p14:cNvContentPartPr/>
                <p14:nvPr/>
              </p14:nvContentPartPr>
              <p14:xfrm>
                <a:off x="8116683" y="4814121"/>
                <a:ext cx="87840" cy="275400"/>
              </p14:xfrm>
            </p:contentPart>
          </mc:Choice>
          <mc:Fallback>
            <p:pic>
              <p:nvPicPr>
                <p:cNvPr id="241" name="Ink 240">
                  <a:extLst>
                    <a:ext uri="{FF2B5EF4-FFF2-40B4-BE49-F238E27FC236}">
                      <a16:creationId xmlns:a16="http://schemas.microsoft.com/office/drawing/2014/main" id="{4F141796-B656-C1C7-D207-A179F8E928F6}"/>
                    </a:ext>
                  </a:extLst>
                </p:cNvPr>
                <p:cNvPicPr/>
                <p:nvPr/>
              </p:nvPicPr>
              <p:blipFill>
                <a:blip r:embed="rId383"/>
                <a:stretch>
                  <a:fillRect/>
                </a:stretch>
              </p:blipFill>
              <p:spPr>
                <a:xfrm>
                  <a:off x="8098683" y="4796121"/>
                  <a:ext cx="12348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42" name="Ink 241">
                  <a:extLst>
                    <a:ext uri="{FF2B5EF4-FFF2-40B4-BE49-F238E27FC236}">
                      <a16:creationId xmlns:a16="http://schemas.microsoft.com/office/drawing/2014/main" id="{06E9FF8A-D0DE-724E-28F9-8FD170DF8FAF}"/>
                    </a:ext>
                  </a:extLst>
                </p14:cNvPr>
                <p14:cNvContentPartPr/>
                <p14:nvPr/>
              </p14:nvContentPartPr>
              <p14:xfrm>
                <a:off x="8118483" y="4797201"/>
                <a:ext cx="399600" cy="253440"/>
              </p14:xfrm>
            </p:contentPart>
          </mc:Choice>
          <mc:Fallback>
            <p:pic>
              <p:nvPicPr>
                <p:cNvPr id="242" name="Ink 241">
                  <a:extLst>
                    <a:ext uri="{FF2B5EF4-FFF2-40B4-BE49-F238E27FC236}">
                      <a16:creationId xmlns:a16="http://schemas.microsoft.com/office/drawing/2014/main" id="{06E9FF8A-D0DE-724E-28F9-8FD170DF8FAF}"/>
                    </a:ext>
                  </a:extLst>
                </p:cNvPr>
                <p:cNvPicPr/>
                <p:nvPr/>
              </p:nvPicPr>
              <p:blipFill>
                <a:blip r:embed="rId385"/>
                <a:stretch>
                  <a:fillRect/>
                </a:stretch>
              </p:blipFill>
              <p:spPr>
                <a:xfrm>
                  <a:off x="8100843" y="4779201"/>
                  <a:ext cx="43524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43" name="Ink 242">
                  <a:extLst>
                    <a:ext uri="{FF2B5EF4-FFF2-40B4-BE49-F238E27FC236}">
                      <a16:creationId xmlns:a16="http://schemas.microsoft.com/office/drawing/2014/main" id="{02A642F9-2CE6-8CCA-1732-64B2E20AED5B}"/>
                    </a:ext>
                  </a:extLst>
                </p14:cNvPr>
                <p14:cNvContentPartPr/>
                <p14:nvPr/>
              </p14:nvContentPartPr>
              <p14:xfrm>
                <a:off x="8596563" y="4704681"/>
                <a:ext cx="113400" cy="312480"/>
              </p14:xfrm>
            </p:contentPart>
          </mc:Choice>
          <mc:Fallback>
            <p:pic>
              <p:nvPicPr>
                <p:cNvPr id="243" name="Ink 242">
                  <a:extLst>
                    <a:ext uri="{FF2B5EF4-FFF2-40B4-BE49-F238E27FC236}">
                      <a16:creationId xmlns:a16="http://schemas.microsoft.com/office/drawing/2014/main" id="{02A642F9-2CE6-8CCA-1732-64B2E20AED5B}"/>
                    </a:ext>
                  </a:extLst>
                </p:cNvPr>
                <p:cNvPicPr/>
                <p:nvPr/>
              </p:nvPicPr>
              <p:blipFill>
                <a:blip r:embed="rId387"/>
                <a:stretch>
                  <a:fillRect/>
                </a:stretch>
              </p:blipFill>
              <p:spPr>
                <a:xfrm>
                  <a:off x="8578563" y="4687041"/>
                  <a:ext cx="14904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44" name="Ink 243">
                  <a:extLst>
                    <a:ext uri="{FF2B5EF4-FFF2-40B4-BE49-F238E27FC236}">
                      <a16:creationId xmlns:a16="http://schemas.microsoft.com/office/drawing/2014/main" id="{5E286A29-FF5D-F409-C736-00B515104739}"/>
                    </a:ext>
                  </a:extLst>
                </p14:cNvPr>
                <p14:cNvContentPartPr/>
                <p14:nvPr/>
              </p14:nvContentPartPr>
              <p14:xfrm>
                <a:off x="8590083" y="4868481"/>
                <a:ext cx="198720" cy="17280"/>
              </p14:xfrm>
            </p:contentPart>
          </mc:Choice>
          <mc:Fallback>
            <p:pic>
              <p:nvPicPr>
                <p:cNvPr id="244" name="Ink 243">
                  <a:extLst>
                    <a:ext uri="{FF2B5EF4-FFF2-40B4-BE49-F238E27FC236}">
                      <a16:creationId xmlns:a16="http://schemas.microsoft.com/office/drawing/2014/main" id="{5E286A29-FF5D-F409-C736-00B515104739}"/>
                    </a:ext>
                  </a:extLst>
                </p:cNvPr>
                <p:cNvPicPr/>
                <p:nvPr/>
              </p:nvPicPr>
              <p:blipFill>
                <a:blip r:embed="rId389"/>
                <a:stretch>
                  <a:fillRect/>
                </a:stretch>
              </p:blipFill>
              <p:spPr>
                <a:xfrm>
                  <a:off x="8572443" y="4850481"/>
                  <a:ext cx="23436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45" name="Ink 244">
                  <a:extLst>
                    <a:ext uri="{FF2B5EF4-FFF2-40B4-BE49-F238E27FC236}">
                      <a16:creationId xmlns:a16="http://schemas.microsoft.com/office/drawing/2014/main" id="{3EA35D15-A906-031C-CACA-231D1BB7C7A3}"/>
                    </a:ext>
                  </a:extLst>
                </p14:cNvPr>
                <p14:cNvContentPartPr/>
                <p14:nvPr/>
              </p14:nvContentPartPr>
              <p14:xfrm>
                <a:off x="7820403" y="5269521"/>
                <a:ext cx="48600" cy="342360"/>
              </p14:xfrm>
            </p:contentPart>
          </mc:Choice>
          <mc:Fallback>
            <p:pic>
              <p:nvPicPr>
                <p:cNvPr id="245" name="Ink 244">
                  <a:extLst>
                    <a:ext uri="{FF2B5EF4-FFF2-40B4-BE49-F238E27FC236}">
                      <a16:creationId xmlns:a16="http://schemas.microsoft.com/office/drawing/2014/main" id="{3EA35D15-A906-031C-CACA-231D1BB7C7A3}"/>
                    </a:ext>
                  </a:extLst>
                </p:cNvPr>
                <p:cNvPicPr/>
                <p:nvPr/>
              </p:nvPicPr>
              <p:blipFill>
                <a:blip r:embed="rId391"/>
                <a:stretch>
                  <a:fillRect/>
                </a:stretch>
              </p:blipFill>
              <p:spPr>
                <a:xfrm>
                  <a:off x="7802403" y="5251521"/>
                  <a:ext cx="8424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57" name="Ink 256">
                  <a:extLst>
                    <a:ext uri="{FF2B5EF4-FFF2-40B4-BE49-F238E27FC236}">
                      <a16:creationId xmlns:a16="http://schemas.microsoft.com/office/drawing/2014/main" id="{F43D142F-9AEA-8E4F-31A9-DBAD3D5C457B}"/>
                    </a:ext>
                  </a:extLst>
                </p14:cNvPr>
                <p14:cNvContentPartPr/>
                <p14:nvPr/>
              </p14:nvContentPartPr>
              <p14:xfrm>
                <a:off x="8174643" y="5182761"/>
                <a:ext cx="9720" cy="17280"/>
              </p14:xfrm>
            </p:contentPart>
          </mc:Choice>
          <mc:Fallback>
            <p:pic>
              <p:nvPicPr>
                <p:cNvPr id="257" name="Ink 256">
                  <a:extLst>
                    <a:ext uri="{FF2B5EF4-FFF2-40B4-BE49-F238E27FC236}">
                      <a16:creationId xmlns:a16="http://schemas.microsoft.com/office/drawing/2014/main" id="{F43D142F-9AEA-8E4F-31A9-DBAD3D5C457B}"/>
                    </a:ext>
                  </a:extLst>
                </p:cNvPr>
                <p:cNvPicPr/>
                <p:nvPr/>
              </p:nvPicPr>
              <p:blipFill>
                <a:blip r:embed="rId393"/>
                <a:stretch>
                  <a:fillRect/>
                </a:stretch>
              </p:blipFill>
              <p:spPr>
                <a:xfrm>
                  <a:off x="8157003" y="5164761"/>
                  <a:ext cx="4536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59" name="Ink 258">
                  <a:extLst>
                    <a:ext uri="{FF2B5EF4-FFF2-40B4-BE49-F238E27FC236}">
                      <a16:creationId xmlns:a16="http://schemas.microsoft.com/office/drawing/2014/main" id="{1EBB18CF-9540-F10F-287E-5156D1724619}"/>
                    </a:ext>
                  </a:extLst>
                </p14:cNvPr>
                <p14:cNvContentPartPr/>
                <p14:nvPr/>
              </p14:nvContentPartPr>
              <p14:xfrm>
                <a:off x="7979523" y="5132361"/>
                <a:ext cx="794880" cy="31320"/>
              </p14:xfrm>
            </p:contentPart>
          </mc:Choice>
          <mc:Fallback>
            <p:pic>
              <p:nvPicPr>
                <p:cNvPr id="259" name="Ink 258">
                  <a:extLst>
                    <a:ext uri="{FF2B5EF4-FFF2-40B4-BE49-F238E27FC236}">
                      <a16:creationId xmlns:a16="http://schemas.microsoft.com/office/drawing/2014/main" id="{1EBB18CF-9540-F10F-287E-5156D1724619}"/>
                    </a:ext>
                  </a:extLst>
                </p:cNvPr>
                <p:cNvPicPr/>
                <p:nvPr/>
              </p:nvPicPr>
              <p:blipFill>
                <a:blip r:embed="rId395"/>
                <a:stretch>
                  <a:fillRect/>
                </a:stretch>
              </p:blipFill>
              <p:spPr>
                <a:xfrm>
                  <a:off x="7961883" y="5114361"/>
                  <a:ext cx="83052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60" name="Ink 259">
                  <a:extLst>
                    <a:ext uri="{FF2B5EF4-FFF2-40B4-BE49-F238E27FC236}">
                      <a16:creationId xmlns:a16="http://schemas.microsoft.com/office/drawing/2014/main" id="{416879B5-BB1B-BF8B-9440-38D62508692D}"/>
                    </a:ext>
                  </a:extLst>
                </p14:cNvPr>
                <p14:cNvContentPartPr/>
                <p14:nvPr/>
              </p14:nvContentPartPr>
              <p14:xfrm>
                <a:off x="7834803" y="5115081"/>
                <a:ext cx="928800" cy="65160"/>
              </p14:xfrm>
            </p:contentPart>
          </mc:Choice>
          <mc:Fallback>
            <p:pic>
              <p:nvPicPr>
                <p:cNvPr id="260" name="Ink 259">
                  <a:extLst>
                    <a:ext uri="{FF2B5EF4-FFF2-40B4-BE49-F238E27FC236}">
                      <a16:creationId xmlns:a16="http://schemas.microsoft.com/office/drawing/2014/main" id="{416879B5-BB1B-BF8B-9440-38D62508692D}"/>
                    </a:ext>
                  </a:extLst>
                </p:cNvPr>
                <p:cNvPicPr/>
                <p:nvPr/>
              </p:nvPicPr>
              <p:blipFill>
                <a:blip r:embed="rId397"/>
                <a:stretch>
                  <a:fillRect/>
                </a:stretch>
              </p:blipFill>
              <p:spPr>
                <a:xfrm>
                  <a:off x="7817163" y="5097441"/>
                  <a:ext cx="96444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62" name="Ink 261">
                  <a:extLst>
                    <a:ext uri="{FF2B5EF4-FFF2-40B4-BE49-F238E27FC236}">
                      <a16:creationId xmlns:a16="http://schemas.microsoft.com/office/drawing/2014/main" id="{02EBFFEF-F02A-9808-3368-D23E6DD88BE0}"/>
                    </a:ext>
                  </a:extLst>
                </p14:cNvPr>
                <p14:cNvContentPartPr/>
                <p14:nvPr/>
              </p14:nvContentPartPr>
              <p14:xfrm>
                <a:off x="6121563" y="4923921"/>
                <a:ext cx="833400" cy="99360"/>
              </p14:xfrm>
            </p:contentPart>
          </mc:Choice>
          <mc:Fallback>
            <p:pic>
              <p:nvPicPr>
                <p:cNvPr id="262" name="Ink 261">
                  <a:extLst>
                    <a:ext uri="{FF2B5EF4-FFF2-40B4-BE49-F238E27FC236}">
                      <a16:creationId xmlns:a16="http://schemas.microsoft.com/office/drawing/2014/main" id="{02EBFFEF-F02A-9808-3368-D23E6DD88BE0}"/>
                    </a:ext>
                  </a:extLst>
                </p:cNvPr>
                <p:cNvPicPr/>
                <p:nvPr/>
              </p:nvPicPr>
              <p:blipFill>
                <a:blip r:embed="rId399"/>
                <a:stretch>
                  <a:fillRect/>
                </a:stretch>
              </p:blipFill>
              <p:spPr>
                <a:xfrm>
                  <a:off x="6103923" y="4906281"/>
                  <a:ext cx="8690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63" name="Ink 262">
                  <a:extLst>
                    <a:ext uri="{FF2B5EF4-FFF2-40B4-BE49-F238E27FC236}">
                      <a16:creationId xmlns:a16="http://schemas.microsoft.com/office/drawing/2014/main" id="{ADC324AE-4CCA-F786-1BB7-69367DC58833}"/>
                    </a:ext>
                  </a:extLst>
                </p14:cNvPr>
                <p14:cNvContentPartPr/>
                <p14:nvPr/>
              </p14:nvContentPartPr>
              <p14:xfrm>
                <a:off x="6607203" y="4842921"/>
                <a:ext cx="263160" cy="254520"/>
              </p14:xfrm>
            </p:contentPart>
          </mc:Choice>
          <mc:Fallback>
            <p:pic>
              <p:nvPicPr>
                <p:cNvPr id="263" name="Ink 262">
                  <a:extLst>
                    <a:ext uri="{FF2B5EF4-FFF2-40B4-BE49-F238E27FC236}">
                      <a16:creationId xmlns:a16="http://schemas.microsoft.com/office/drawing/2014/main" id="{ADC324AE-4CCA-F786-1BB7-69367DC58833}"/>
                    </a:ext>
                  </a:extLst>
                </p:cNvPr>
                <p:cNvPicPr/>
                <p:nvPr/>
              </p:nvPicPr>
              <p:blipFill>
                <a:blip r:embed="rId401"/>
                <a:stretch>
                  <a:fillRect/>
                </a:stretch>
              </p:blipFill>
              <p:spPr>
                <a:xfrm>
                  <a:off x="6589203" y="4825281"/>
                  <a:ext cx="29880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65" name="Ink 264">
                  <a:extLst>
                    <a:ext uri="{FF2B5EF4-FFF2-40B4-BE49-F238E27FC236}">
                      <a16:creationId xmlns:a16="http://schemas.microsoft.com/office/drawing/2014/main" id="{45C56CC6-DA0E-BA98-BECD-6862C0F53D3C}"/>
                    </a:ext>
                  </a:extLst>
                </p14:cNvPr>
                <p14:cNvContentPartPr/>
                <p14:nvPr/>
              </p14:nvContentPartPr>
              <p14:xfrm>
                <a:off x="4333083" y="4821321"/>
                <a:ext cx="315720" cy="267480"/>
              </p14:xfrm>
            </p:contentPart>
          </mc:Choice>
          <mc:Fallback>
            <p:pic>
              <p:nvPicPr>
                <p:cNvPr id="265" name="Ink 264">
                  <a:extLst>
                    <a:ext uri="{FF2B5EF4-FFF2-40B4-BE49-F238E27FC236}">
                      <a16:creationId xmlns:a16="http://schemas.microsoft.com/office/drawing/2014/main" id="{45C56CC6-DA0E-BA98-BECD-6862C0F53D3C}"/>
                    </a:ext>
                  </a:extLst>
                </p:cNvPr>
                <p:cNvPicPr/>
                <p:nvPr/>
              </p:nvPicPr>
              <p:blipFill>
                <a:blip r:embed="rId403"/>
                <a:stretch>
                  <a:fillRect/>
                </a:stretch>
              </p:blipFill>
              <p:spPr>
                <a:xfrm>
                  <a:off x="4315443" y="4803321"/>
                  <a:ext cx="35136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66" name="Ink 265">
                  <a:extLst>
                    <a:ext uri="{FF2B5EF4-FFF2-40B4-BE49-F238E27FC236}">
                      <a16:creationId xmlns:a16="http://schemas.microsoft.com/office/drawing/2014/main" id="{EBC3CE42-54C3-F596-27E9-C0366E25E15A}"/>
                    </a:ext>
                  </a:extLst>
                </p14:cNvPr>
                <p14:cNvContentPartPr/>
                <p14:nvPr/>
              </p14:nvContentPartPr>
              <p14:xfrm>
                <a:off x="4737003" y="4708641"/>
                <a:ext cx="388440" cy="312120"/>
              </p14:xfrm>
            </p:contentPart>
          </mc:Choice>
          <mc:Fallback>
            <p:pic>
              <p:nvPicPr>
                <p:cNvPr id="266" name="Ink 265">
                  <a:extLst>
                    <a:ext uri="{FF2B5EF4-FFF2-40B4-BE49-F238E27FC236}">
                      <a16:creationId xmlns:a16="http://schemas.microsoft.com/office/drawing/2014/main" id="{EBC3CE42-54C3-F596-27E9-C0366E25E15A}"/>
                    </a:ext>
                  </a:extLst>
                </p:cNvPr>
                <p:cNvPicPr/>
                <p:nvPr/>
              </p:nvPicPr>
              <p:blipFill>
                <a:blip r:embed="rId405"/>
                <a:stretch>
                  <a:fillRect/>
                </a:stretch>
              </p:blipFill>
              <p:spPr>
                <a:xfrm>
                  <a:off x="4719363" y="4690641"/>
                  <a:ext cx="42408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67" name="Ink 266">
                  <a:extLst>
                    <a:ext uri="{FF2B5EF4-FFF2-40B4-BE49-F238E27FC236}">
                      <a16:creationId xmlns:a16="http://schemas.microsoft.com/office/drawing/2014/main" id="{23C5106C-A459-0D8A-C2EE-55384FE501D0}"/>
                    </a:ext>
                  </a:extLst>
                </p14:cNvPr>
                <p14:cNvContentPartPr/>
                <p14:nvPr/>
              </p14:nvContentPartPr>
              <p14:xfrm>
                <a:off x="5196723" y="4814481"/>
                <a:ext cx="27360" cy="153360"/>
              </p14:xfrm>
            </p:contentPart>
          </mc:Choice>
          <mc:Fallback>
            <p:pic>
              <p:nvPicPr>
                <p:cNvPr id="267" name="Ink 266">
                  <a:extLst>
                    <a:ext uri="{FF2B5EF4-FFF2-40B4-BE49-F238E27FC236}">
                      <a16:creationId xmlns:a16="http://schemas.microsoft.com/office/drawing/2014/main" id="{23C5106C-A459-0D8A-C2EE-55384FE501D0}"/>
                    </a:ext>
                  </a:extLst>
                </p:cNvPr>
                <p:cNvPicPr/>
                <p:nvPr/>
              </p:nvPicPr>
              <p:blipFill>
                <a:blip r:embed="rId407"/>
                <a:stretch>
                  <a:fillRect/>
                </a:stretch>
              </p:blipFill>
              <p:spPr>
                <a:xfrm>
                  <a:off x="5178723" y="4796841"/>
                  <a:ext cx="630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68" name="Ink 267">
                  <a:extLst>
                    <a:ext uri="{FF2B5EF4-FFF2-40B4-BE49-F238E27FC236}">
                      <a16:creationId xmlns:a16="http://schemas.microsoft.com/office/drawing/2014/main" id="{1FBB1365-7749-A8D1-913C-872889F48BDF}"/>
                    </a:ext>
                  </a:extLst>
                </p14:cNvPr>
                <p14:cNvContentPartPr/>
                <p14:nvPr/>
              </p14:nvContentPartPr>
              <p14:xfrm>
                <a:off x="5176923" y="4694601"/>
                <a:ext cx="76680" cy="81720"/>
              </p14:xfrm>
            </p:contentPart>
          </mc:Choice>
          <mc:Fallback>
            <p:pic>
              <p:nvPicPr>
                <p:cNvPr id="268" name="Ink 267">
                  <a:extLst>
                    <a:ext uri="{FF2B5EF4-FFF2-40B4-BE49-F238E27FC236}">
                      <a16:creationId xmlns:a16="http://schemas.microsoft.com/office/drawing/2014/main" id="{1FBB1365-7749-A8D1-913C-872889F48BDF}"/>
                    </a:ext>
                  </a:extLst>
                </p:cNvPr>
                <p:cNvPicPr/>
                <p:nvPr/>
              </p:nvPicPr>
              <p:blipFill>
                <a:blip r:embed="rId409"/>
                <a:stretch>
                  <a:fillRect/>
                </a:stretch>
              </p:blipFill>
              <p:spPr>
                <a:xfrm>
                  <a:off x="5158923" y="4676601"/>
                  <a:ext cx="11232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69" name="Ink 268">
                  <a:extLst>
                    <a:ext uri="{FF2B5EF4-FFF2-40B4-BE49-F238E27FC236}">
                      <a16:creationId xmlns:a16="http://schemas.microsoft.com/office/drawing/2014/main" id="{F6C59FC7-FCD0-2DED-C730-F2BE5CF4DB31}"/>
                    </a:ext>
                  </a:extLst>
                </p14:cNvPr>
                <p14:cNvContentPartPr/>
                <p14:nvPr/>
              </p14:nvContentPartPr>
              <p14:xfrm>
                <a:off x="5348643" y="4602801"/>
                <a:ext cx="180360" cy="532800"/>
              </p14:xfrm>
            </p:contentPart>
          </mc:Choice>
          <mc:Fallback>
            <p:pic>
              <p:nvPicPr>
                <p:cNvPr id="269" name="Ink 268">
                  <a:extLst>
                    <a:ext uri="{FF2B5EF4-FFF2-40B4-BE49-F238E27FC236}">
                      <a16:creationId xmlns:a16="http://schemas.microsoft.com/office/drawing/2014/main" id="{F6C59FC7-FCD0-2DED-C730-F2BE5CF4DB31}"/>
                    </a:ext>
                  </a:extLst>
                </p:cNvPr>
                <p:cNvPicPr/>
                <p:nvPr/>
              </p:nvPicPr>
              <p:blipFill>
                <a:blip r:embed="rId411"/>
                <a:stretch>
                  <a:fillRect/>
                </a:stretch>
              </p:blipFill>
              <p:spPr>
                <a:xfrm>
                  <a:off x="5331003" y="4585161"/>
                  <a:ext cx="216000" cy="56844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70" name="Ink 269">
                  <a:extLst>
                    <a:ext uri="{FF2B5EF4-FFF2-40B4-BE49-F238E27FC236}">
                      <a16:creationId xmlns:a16="http://schemas.microsoft.com/office/drawing/2014/main" id="{4E76AE4B-E591-C134-A0D2-E5072DF9DCB2}"/>
                    </a:ext>
                  </a:extLst>
                </p14:cNvPr>
                <p14:cNvContentPartPr/>
                <p14:nvPr/>
              </p14:nvContentPartPr>
              <p14:xfrm>
                <a:off x="5561043" y="4706121"/>
                <a:ext cx="14040" cy="42840"/>
              </p14:xfrm>
            </p:contentPart>
          </mc:Choice>
          <mc:Fallback>
            <p:pic>
              <p:nvPicPr>
                <p:cNvPr id="270" name="Ink 269">
                  <a:extLst>
                    <a:ext uri="{FF2B5EF4-FFF2-40B4-BE49-F238E27FC236}">
                      <a16:creationId xmlns:a16="http://schemas.microsoft.com/office/drawing/2014/main" id="{4E76AE4B-E591-C134-A0D2-E5072DF9DCB2}"/>
                    </a:ext>
                  </a:extLst>
                </p:cNvPr>
                <p:cNvPicPr/>
                <p:nvPr/>
              </p:nvPicPr>
              <p:blipFill>
                <a:blip r:embed="rId413"/>
                <a:stretch>
                  <a:fillRect/>
                </a:stretch>
              </p:blipFill>
              <p:spPr>
                <a:xfrm>
                  <a:off x="5543043" y="4688481"/>
                  <a:ext cx="4968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71" name="Ink 270">
                  <a:extLst>
                    <a:ext uri="{FF2B5EF4-FFF2-40B4-BE49-F238E27FC236}">
                      <a16:creationId xmlns:a16="http://schemas.microsoft.com/office/drawing/2014/main" id="{3DB76D4D-6EDA-1BB3-8E69-7E28918E3120}"/>
                    </a:ext>
                  </a:extLst>
                </p14:cNvPr>
                <p14:cNvContentPartPr/>
                <p14:nvPr/>
              </p14:nvContentPartPr>
              <p14:xfrm>
                <a:off x="5610723" y="4516041"/>
                <a:ext cx="335520" cy="478440"/>
              </p14:xfrm>
            </p:contentPart>
          </mc:Choice>
          <mc:Fallback>
            <p:pic>
              <p:nvPicPr>
                <p:cNvPr id="271" name="Ink 270">
                  <a:extLst>
                    <a:ext uri="{FF2B5EF4-FFF2-40B4-BE49-F238E27FC236}">
                      <a16:creationId xmlns:a16="http://schemas.microsoft.com/office/drawing/2014/main" id="{3DB76D4D-6EDA-1BB3-8E69-7E28918E3120}"/>
                    </a:ext>
                  </a:extLst>
                </p:cNvPr>
                <p:cNvPicPr/>
                <p:nvPr/>
              </p:nvPicPr>
              <p:blipFill>
                <a:blip r:embed="rId415"/>
                <a:stretch>
                  <a:fillRect/>
                </a:stretch>
              </p:blipFill>
              <p:spPr>
                <a:xfrm>
                  <a:off x="5593083" y="4498041"/>
                  <a:ext cx="371160" cy="51408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72" name="Ink 271">
                  <a:extLst>
                    <a:ext uri="{FF2B5EF4-FFF2-40B4-BE49-F238E27FC236}">
                      <a16:creationId xmlns:a16="http://schemas.microsoft.com/office/drawing/2014/main" id="{260C81CD-241D-7A93-2123-123CF61A594C}"/>
                    </a:ext>
                  </a:extLst>
                </p14:cNvPr>
                <p14:cNvContentPartPr/>
                <p14:nvPr/>
              </p14:nvContentPartPr>
              <p14:xfrm>
                <a:off x="4468443" y="5254401"/>
                <a:ext cx="18000" cy="150840"/>
              </p14:xfrm>
            </p:contentPart>
          </mc:Choice>
          <mc:Fallback>
            <p:pic>
              <p:nvPicPr>
                <p:cNvPr id="272" name="Ink 271">
                  <a:extLst>
                    <a:ext uri="{FF2B5EF4-FFF2-40B4-BE49-F238E27FC236}">
                      <a16:creationId xmlns:a16="http://schemas.microsoft.com/office/drawing/2014/main" id="{260C81CD-241D-7A93-2123-123CF61A594C}"/>
                    </a:ext>
                  </a:extLst>
                </p:cNvPr>
                <p:cNvPicPr/>
                <p:nvPr/>
              </p:nvPicPr>
              <p:blipFill>
                <a:blip r:embed="rId417"/>
                <a:stretch>
                  <a:fillRect/>
                </a:stretch>
              </p:blipFill>
              <p:spPr>
                <a:xfrm>
                  <a:off x="4450443" y="5236401"/>
                  <a:ext cx="536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73" name="Ink 272">
                  <a:extLst>
                    <a:ext uri="{FF2B5EF4-FFF2-40B4-BE49-F238E27FC236}">
                      <a16:creationId xmlns:a16="http://schemas.microsoft.com/office/drawing/2014/main" id="{AC6E3E8D-26FF-BDDC-AA99-45A21852EB14}"/>
                    </a:ext>
                  </a:extLst>
                </p14:cNvPr>
                <p14:cNvContentPartPr/>
                <p14:nvPr/>
              </p14:nvContentPartPr>
              <p14:xfrm>
                <a:off x="4341363" y="5227401"/>
                <a:ext cx="308160" cy="188280"/>
              </p14:xfrm>
            </p:contentPart>
          </mc:Choice>
          <mc:Fallback>
            <p:pic>
              <p:nvPicPr>
                <p:cNvPr id="273" name="Ink 272">
                  <a:extLst>
                    <a:ext uri="{FF2B5EF4-FFF2-40B4-BE49-F238E27FC236}">
                      <a16:creationId xmlns:a16="http://schemas.microsoft.com/office/drawing/2014/main" id="{AC6E3E8D-26FF-BDDC-AA99-45A21852EB14}"/>
                    </a:ext>
                  </a:extLst>
                </p:cNvPr>
                <p:cNvPicPr/>
                <p:nvPr/>
              </p:nvPicPr>
              <p:blipFill>
                <a:blip r:embed="rId419"/>
                <a:stretch>
                  <a:fillRect/>
                </a:stretch>
              </p:blipFill>
              <p:spPr>
                <a:xfrm>
                  <a:off x="4323363" y="5209761"/>
                  <a:ext cx="3438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74" name="Ink 273">
                  <a:extLst>
                    <a:ext uri="{FF2B5EF4-FFF2-40B4-BE49-F238E27FC236}">
                      <a16:creationId xmlns:a16="http://schemas.microsoft.com/office/drawing/2014/main" id="{012FE53D-74F0-E535-B5C8-71581F415B8F}"/>
                    </a:ext>
                  </a:extLst>
                </p14:cNvPr>
                <p14:cNvContentPartPr/>
                <p14:nvPr/>
              </p14:nvContentPartPr>
              <p14:xfrm>
                <a:off x="4703883" y="5151441"/>
                <a:ext cx="240480" cy="228600"/>
              </p14:xfrm>
            </p:contentPart>
          </mc:Choice>
          <mc:Fallback>
            <p:pic>
              <p:nvPicPr>
                <p:cNvPr id="274" name="Ink 273">
                  <a:extLst>
                    <a:ext uri="{FF2B5EF4-FFF2-40B4-BE49-F238E27FC236}">
                      <a16:creationId xmlns:a16="http://schemas.microsoft.com/office/drawing/2014/main" id="{012FE53D-74F0-E535-B5C8-71581F415B8F}"/>
                    </a:ext>
                  </a:extLst>
                </p:cNvPr>
                <p:cNvPicPr/>
                <p:nvPr/>
              </p:nvPicPr>
              <p:blipFill>
                <a:blip r:embed="rId421"/>
                <a:stretch>
                  <a:fillRect/>
                </a:stretch>
              </p:blipFill>
              <p:spPr>
                <a:xfrm>
                  <a:off x="4686243" y="5133801"/>
                  <a:ext cx="27612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75" name="Ink 274">
                  <a:extLst>
                    <a:ext uri="{FF2B5EF4-FFF2-40B4-BE49-F238E27FC236}">
                      <a16:creationId xmlns:a16="http://schemas.microsoft.com/office/drawing/2014/main" id="{8995AA92-83FA-1402-0177-ED67AAA8BD7C}"/>
                    </a:ext>
                  </a:extLst>
                </p14:cNvPr>
                <p14:cNvContentPartPr/>
                <p14:nvPr/>
              </p14:nvContentPartPr>
              <p14:xfrm>
                <a:off x="5074683" y="5121201"/>
                <a:ext cx="276120" cy="222480"/>
              </p14:xfrm>
            </p:contentPart>
          </mc:Choice>
          <mc:Fallback>
            <p:pic>
              <p:nvPicPr>
                <p:cNvPr id="275" name="Ink 274">
                  <a:extLst>
                    <a:ext uri="{FF2B5EF4-FFF2-40B4-BE49-F238E27FC236}">
                      <a16:creationId xmlns:a16="http://schemas.microsoft.com/office/drawing/2014/main" id="{8995AA92-83FA-1402-0177-ED67AAA8BD7C}"/>
                    </a:ext>
                  </a:extLst>
                </p:cNvPr>
                <p:cNvPicPr/>
                <p:nvPr/>
              </p:nvPicPr>
              <p:blipFill>
                <a:blip r:embed="rId423"/>
                <a:stretch>
                  <a:fillRect/>
                </a:stretch>
              </p:blipFill>
              <p:spPr>
                <a:xfrm>
                  <a:off x="5056683" y="5103561"/>
                  <a:ext cx="3117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76" name="Ink 275">
                  <a:extLst>
                    <a:ext uri="{FF2B5EF4-FFF2-40B4-BE49-F238E27FC236}">
                      <a16:creationId xmlns:a16="http://schemas.microsoft.com/office/drawing/2014/main" id="{814E863D-B4DA-6B87-2271-FB936395C98D}"/>
                    </a:ext>
                  </a:extLst>
                </p14:cNvPr>
                <p14:cNvContentPartPr/>
                <p14:nvPr/>
              </p14:nvContentPartPr>
              <p14:xfrm>
                <a:off x="5414523" y="5180961"/>
                <a:ext cx="268200" cy="119520"/>
              </p14:xfrm>
            </p:contentPart>
          </mc:Choice>
          <mc:Fallback>
            <p:pic>
              <p:nvPicPr>
                <p:cNvPr id="276" name="Ink 275">
                  <a:extLst>
                    <a:ext uri="{FF2B5EF4-FFF2-40B4-BE49-F238E27FC236}">
                      <a16:creationId xmlns:a16="http://schemas.microsoft.com/office/drawing/2014/main" id="{814E863D-B4DA-6B87-2271-FB936395C98D}"/>
                    </a:ext>
                  </a:extLst>
                </p:cNvPr>
                <p:cNvPicPr/>
                <p:nvPr/>
              </p:nvPicPr>
              <p:blipFill>
                <a:blip r:embed="rId425"/>
                <a:stretch>
                  <a:fillRect/>
                </a:stretch>
              </p:blipFill>
              <p:spPr>
                <a:xfrm>
                  <a:off x="5396523" y="5162961"/>
                  <a:ext cx="3038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77" name="Ink 276">
                  <a:extLst>
                    <a:ext uri="{FF2B5EF4-FFF2-40B4-BE49-F238E27FC236}">
                      <a16:creationId xmlns:a16="http://schemas.microsoft.com/office/drawing/2014/main" id="{D718740C-B7B0-9DAE-3B4C-08629686B40B}"/>
                    </a:ext>
                  </a:extLst>
                </p14:cNvPr>
                <p14:cNvContentPartPr/>
                <p14:nvPr/>
              </p14:nvContentPartPr>
              <p14:xfrm>
                <a:off x="5736003" y="5174841"/>
                <a:ext cx="34200" cy="140040"/>
              </p14:xfrm>
            </p:contentPart>
          </mc:Choice>
          <mc:Fallback>
            <p:pic>
              <p:nvPicPr>
                <p:cNvPr id="277" name="Ink 276">
                  <a:extLst>
                    <a:ext uri="{FF2B5EF4-FFF2-40B4-BE49-F238E27FC236}">
                      <a16:creationId xmlns:a16="http://schemas.microsoft.com/office/drawing/2014/main" id="{D718740C-B7B0-9DAE-3B4C-08629686B40B}"/>
                    </a:ext>
                  </a:extLst>
                </p:cNvPr>
                <p:cNvPicPr/>
                <p:nvPr/>
              </p:nvPicPr>
              <p:blipFill>
                <a:blip r:embed="rId427"/>
                <a:stretch>
                  <a:fillRect/>
                </a:stretch>
              </p:blipFill>
              <p:spPr>
                <a:xfrm>
                  <a:off x="5718003" y="5157201"/>
                  <a:ext cx="6984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78" name="Ink 277">
                  <a:extLst>
                    <a:ext uri="{FF2B5EF4-FFF2-40B4-BE49-F238E27FC236}">
                      <a16:creationId xmlns:a16="http://schemas.microsoft.com/office/drawing/2014/main" id="{5AFE6BB9-94D4-856F-F16F-5741F40C9839}"/>
                    </a:ext>
                  </a:extLst>
                </p14:cNvPr>
                <p14:cNvContentPartPr/>
                <p14:nvPr/>
              </p14:nvContentPartPr>
              <p14:xfrm>
                <a:off x="5748243" y="5058921"/>
                <a:ext cx="12600" cy="85680"/>
              </p14:xfrm>
            </p:contentPart>
          </mc:Choice>
          <mc:Fallback>
            <p:pic>
              <p:nvPicPr>
                <p:cNvPr id="278" name="Ink 277">
                  <a:extLst>
                    <a:ext uri="{FF2B5EF4-FFF2-40B4-BE49-F238E27FC236}">
                      <a16:creationId xmlns:a16="http://schemas.microsoft.com/office/drawing/2014/main" id="{5AFE6BB9-94D4-856F-F16F-5741F40C9839}"/>
                    </a:ext>
                  </a:extLst>
                </p:cNvPr>
                <p:cNvPicPr/>
                <p:nvPr/>
              </p:nvPicPr>
              <p:blipFill>
                <a:blip r:embed="rId429"/>
                <a:stretch>
                  <a:fillRect/>
                </a:stretch>
              </p:blipFill>
              <p:spPr>
                <a:xfrm>
                  <a:off x="5730603" y="5040921"/>
                  <a:ext cx="4824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79" name="Ink 278">
                  <a:extLst>
                    <a:ext uri="{FF2B5EF4-FFF2-40B4-BE49-F238E27FC236}">
                      <a16:creationId xmlns:a16="http://schemas.microsoft.com/office/drawing/2014/main" id="{F0D725B0-D15D-5358-90C4-FB03E3769EC5}"/>
                    </a:ext>
                  </a:extLst>
                </p14:cNvPr>
                <p14:cNvContentPartPr/>
                <p14:nvPr/>
              </p14:nvContentPartPr>
              <p14:xfrm>
                <a:off x="5798643" y="5182041"/>
                <a:ext cx="277920" cy="137160"/>
              </p14:xfrm>
            </p:contentPart>
          </mc:Choice>
          <mc:Fallback>
            <p:pic>
              <p:nvPicPr>
                <p:cNvPr id="279" name="Ink 278">
                  <a:extLst>
                    <a:ext uri="{FF2B5EF4-FFF2-40B4-BE49-F238E27FC236}">
                      <a16:creationId xmlns:a16="http://schemas.microsoft.com/office/drawing/2014/main" id="{F0D725B0-D15D-5358-90C4-FB03E3769EC5}"/>
                    </a:ext>
                  </a:extLst>
                </p:cNvPr>
                <p:cNvPicPr/>
                <p:nvPr/>
              </p:nvPicPr>
              <p:blipFill>
                <a:blip r:embed="rId431"/>
                <a:stretch>
                  <a:fillRect/>
                </a:stretch>
              </p:blipFill>
              <p:spPr>
                <a:xfrm>
                  <a:off x="5780643" y="5164401"/>
                  <a:ext cx="3135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81" name="Ink 280">
                  <a:extLst>
                    <a:ext uri="{FF2B5EF4-FFF2-40B4-BE49-F238E27FC236}">
                      <a16:creationId xmlns:a16="http://schemas.microsoft.com/office/drawing/2014/main" id="{D2C2AA34-9CCF-4297-7130-524D75F8B36E}"/>
                    </a:ext>
                  </a:extLst>
                </p14:cNvPr>
                <p14:cNvContentPartPr/>
                <p14:nvPr/>
              </p14:nvContentPartPr>
              <p14:xfrm>
                <a:off x="7205883" y="5136681"/>
                <a:ext cx="14400" cy="5040"/>
              </p14:xfrm>
            </p:contentPart>
          </mc:Choice>
          <mc:Fallback>
            <p:pic>
              <p:nvPicPr>
                <p:cNvPr id="281" name="Ink 280">
                  <a:extLst>
                    <a:ext uri="{FF2B5EF4-FFF2-40B4-BE49-F238E27FC236}">
                      <a16:creationId xmlns:a16="http://schemas.microsoft.com/office/drawing/2014/main" id="{D2C2AA34-9CCF-4297-7130-524D75F8B36E}"/>
                    </a:ext>
                  </a:extLst>
                </p:cNvPr>
                <p:cNvPicPr/>
                <p:nvPr/>
              </p:nvPicPr>
              <p:blipFill>
                <a:blip r:embed="rId433"/>
                <a:stretch>
                  <a:fillRect/>
                </a:stretch>
              </p:blipFill>
              <p:spPr>
                <a:xfrm>
                  <a:off x="7187883" y="5119041"/>
                  <a:ext cx="500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82" name="Ink 281">
                  <a:extLst>
                    <a:ext uri="{FF2B5EF4-FFF2-40B4-BE49-F238E27FC236}">
                      <a16:creationId xmlns:a16="http://schemas.microsoft.com/office/drawing/2014/main" id="{019DBFEF-5993-4187-6D5F-690AED329132}"/>
                    </a:ext>
                  </a:extLst>
                </p14:cNvPr>
                <p14:cNvContentPartPr/>
                <p14:nvPr/>
              </p14:nvContentPartPr>
              <p14:xfrm>
                <a:off x="6117963" y="5122281"/>
                <a:ext cx="1114200" cy="577440"/>
              </p14:xfrm>
            </p:contentPart>
          </mc:Choice>
          <mc:Fallback>
            <p:pic>
              <p:nvPicPr>
                <p:cNvPr id="282" name="Ink 281">
                  <a:extLst>
                    <a:ext uri="{FF2B5EF4-FFF2-40B4-BE49-F238E27FC236}">
                      <a16:creationId xmlns:a16="http://schemas.microsoft.com/office/drawing/2014/main" id="{019DBFEF-5993-4187-6D5F-690AED329132}"/>
                    </a:ext>
                  </a:extLst>
                </p:cNvPr>
                <p:cNvPicPr/>
                <p:nvPr/>
              </p:nvPicPr>
              <p:blipFill>
                <a:blip r:embed="rId435"/>
                <a:stretch>
                  <a:fillRect/>
                </a:stretch>
              </p:blipFill>
              <p:spPr>
                <a:xfrm>
                  <a:off x="6100323" y="5104281"/>
                  <a:ext cx="1149840" cy="61308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83" name="Ink 282">
                  <a:extLst>
                    <a:ext uri="{FF2B5EF4-FFF2-40B4-BE49-F238E27FC236}">
                      <a16:creationId xmlns:a16="http://schemas.microsoft.com/office/drawing/2014/main" id="{479A2326-9BDA-3A65-74DA-90CE8BAABD2F}"/>
                    </a:ext>
                  </a:extLst>
                </p14:cNvPr>
                <p14:cNvContentPartPr/>
                <p14:nvPr/>
              </p14:nvContentPartPr>
              <p14:xfrm>
                <a:off x="4832763" y="5682081"/>
                <a:ext cx="281160" cy="284040"/>
              </p14:xfrm>
            </p:contentPart>
          </mc:Choice>
          <mc:Fallback>
            <p:pic>
              <p:nvPicPr>
                <p:cNvPr id="283" name="Ink 282">
                  <a:extLst>
                    <a:ext uri="{FF2B5EF4-FFF2-40B4-BE49-F238E27FC236}">
                      <a16:creationId xmlns:a16="http://schemas.microsoft.com/office/drawing/2014/main" id="{479A2326-9BDA-3A65-74DA-90CE8BAABD2F}"/>
                    </a:ext>
                  </a:extLst>
                </p:cNvPr>
                <p:cNvPicPr/>
                <p:nvPr/>
              </p:nvPicPr>
              <p:blipFill>
                <a:blip r:embed="rId437"/>
                <a:stretch>
                  <a:fillRect/>
                </a:stretch>
              </p:blipFill>
              <p:spPr>
                <a:xfrm>
                  <a:off x="4815123" y="5664081"/>
                  <a:ext cx="31680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84" name="Ink 283">
                  <a:extLst>
                    <a:ext uri="{FF2B5EF4-FFF2-40B4-BE49-F238E27FC236}">
                      <a16:creationId xmlns:a16="http://schemas.microsoft.com/office/drawing/2014/main" id="{A32ACEDB-D3F7-1053-A8A9-4240E2B71CE1}"/>
                    </a:ext>
                  </a:extLst>
                </p14:cNvPr>
                <p14:cNvContentPartPr/>
                <p14:nvPr/>
              </p14:nvContentPartPr>
              <p14:xfrm>
                <a:off x="5168643" y="5828961"/>
                <a:ext cx="43920" cy="133560"/>
              </p14:xfrm>
            </p:contentPart>
          </mc:Choice>
          <mc:Fallback>
            <p:pic>
              <p:nvPicPr>
                <p:cNvPr id="284" name="Ink 283">
                  <a:extLst>
                    <a:ext uri="{FF2B5EF4-FFF2-40B4-BE49-F238E27FC236}">
                      <a16:creationId xmlns:a16="http://schemas.microsoft.com/office/drawing/2014/main" id="{A32ACEDB-D3F7-1053-A8A9-4240E2B71CE1}"/>
                    </a:ext>
                  </a:extLst>
                </p:cNvPr>
                <p:cNvPicPr/>
                <p:nvPr/>
              </p:nvPicPr>
              <p:blipFill>
                <a:blip r:embed="rId439"/>
                <a:stretch>
                  <a:fillRect/>
                </a:stretch>
              </p:blipFill>
              <p:spPr>
                <a:xfrm>
                  <a:off x="5151003" y="5810961"/>
                  <a:ext cx="795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85" name="Ink 284">
                  <a:extLst>
                    <a:ext uri="{FF2B5EF4-FFF2-40B4-BE49-F238E27FC236}">
                      <a16:creationId xmlns:a16="http://schemas.microsoft.com/office/drawing/2014/main" id="{04D0BDA2-F996-107E-AEB0-A2C36E4E8766}"/>
                    </a:ext>
                  </a:extLst>
                </p14:cNvPr>
                <p14:cNvContentPartPr/>
                <p14:nvPr/>
              </p14:nvContentPartPr>
              <p14:xfrm>
                <a:off x="5211123" y="5721321"/>
                <a:ext cx="19440" cy="31320"/>
              </p14:xfrm>
            </p:contentPart>
          </mc:Choice>
          <mc:Fallback>
            <p:pic>
              <p:nvPicPr>
                <p:cNvPr id="285" name="Ink 284">
                  <a:extLst>
                    <a:ext uri="{FF2B5EF4-FFF2-40B4-BE49-F238E27FC236}">
                      <a16:creationId xmlns:a16="http://schemas.microsoft.com/office/drawing/2014/main" id="{04D0BDA2-F996-107E-AEB0-A2C36E4E8766}"/>
                    </a:ext>
                  </a:extLst>
                </p:cNvPr>
                <p:cNvPicPr/>
                <p:nvPr/>
              </p:nvPicPr>
              <p:blipFill>
                <a:blip r:embed="rId441"/>
                <a:stretch>
                  <a:fillRect/>
                </a:stretch>
              </p:blipFill>
              <p:spPr>
                <a:xfrm>
                  <a:off x="5193123" y="5703681"/>
                  <a:ext cx="5508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86" name="Ink 285">
                  <a:extLst>
                    <a:ext uri="{FF2B5EF4-FFF2-40B4-BE49-F238E27FC236}">
                      <a16:creationId xmlns:a16="http://schemas.microsoft.com/office/drawing/2014/main" id="{CDD87955-B96A-4BBF-52A0-8710449B516D}"/>
                    </a:ext>
                  </a:extLst>
                </p14:cNvPr>
                <p14:cNvContentPartPr/>
                <p14:nvPr/>
              </p14:nvContentPartPr>
              <p14:xfrm>
                <a:off x="5264763" y="5797641"/>
                <a:ext cx="225000" cy="151920"/>
              </p14:xfrm>
            </p:contentPart>
          </mc:Choice>
          <mc:Fallback>
            <p:pic>
              <p:nvPicPr>
                <p:cNvPr id="286" name="Ink 285">
                  <a:extLst>
                    <a:ext uri="{FF2B5EF4-FFF2-40B4-BE49-F238E27FC236}">
                      <a16:creationId xmlns:a16="http://schemas.microsoft.com/office/drawing/2014/main" id="{CDD87955-B96A-4BBF-52A0-8710449B516D}"/>
                    </a:ext>
                  </a:extLst>
                </p:cNvPr>
                <p:cNvPicPr/>
                <p:nvPr/>
              </p:nvPicPr>
              <p:blipFill>
                <a:blip r:embed="rId443"/>
                <a:stretch>
                  <a:fillRect/>
                </a:stretch>
              </p:blipFill>
              <p:spPr>
                <a:xfrm>
                  <a:off x="5246763" y="5779641"/>
                  <a:ext cx="26064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87" name="Ink 286">
                  <a:extLst>
                    <a:ext uri="{FF2B5EF4-FFF2-40B4-BE49-F238E27FC236}">
                      <a16:creationId xmlns:a16="http://schemas.microsoft.com/office/drawing/2014/main" id="{DE48C89A-04AE-43E2-6D8D-19256DE9EEC6}"/>
                    </a:ext>
                  </a:extLst>
                </p14:cNvPr>
                <p14:cNvContentPartPr/>
                <p14:nvPr/>
              </p14:nvContentPartPr>
              <p14:xfrm>
                <a:off x="5523603" y="5789001"/>
                <a:ext cx="123120" cy="259200"/>
              </p14:xfrm>
            </p:contentPart>
          </mc:Choice>
          <mc:Fallback>
            <p:pic>
              <p:nvPicPr>
                <p:cNvPr id="287" name="Ink 286">
                  <a:extLst>
                    <a:ext uri="{FF2B5EF4-FFF2-40B4-BE49-F238E27FC236}">
                      <a16:creationId xmlns:a16="http://schemas.microsoft.com/office/drawing/2014/main" id="{DE48C89A-04AE-43E2-6D8D-19256DE9EEC6}"/>
                    </a:ext>
                  </a:extLst>
                </p:cNvPr>
                <p:cNvPicPr/>
                <p:nvPr/>
              </p:nvPicPr>
              <p:blipFill>
                <a:blip r:embed="rId445"/>
                <a:stretch>
                  <a:fillRect/>
                </a:stretch>
              </p:blipFill>
              <p:spPr>
                <a:xfrm>
                  <a:off x="5505963" y="5771361"/>
                  <a:ext cx="15876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88" name="Ink 287">
                  <a:extLst>
                    <a:ext uri="{FF2B5EF4-FFF2-40B4-BE49-F238E27FC236}">
                      <a16:creationId xmlns:a16="http://schemas.microsoft.com/office/drawing/2014/main" id="{66D01F01-BEE8-0D08-A788-953DD2B1B057}"/>
                    </a:ext>
                  </a:extLst>
                </p14:cNvPr>
                <p14:cNvContentPartPr/>
                <p14:nvPr/>
              </p14:nvContentPartPr>
              <p14:xfrm>
                <a:off x="5666163" y="5733201"/>
                <a:ext cx="21240" cy="207720"/>
              </p14:xfrm>
            </p:contentPart>
          </mc:Choice>
          <mc:Fallback>
            <p:pic>
              <p:nvPicPr>
                <p:cNvPr id="288" name="Ink 287">
                  <a:extLst>
                    <a:ext uri="{FF2B5EF4-FFF2-40B4-BE49-F238E27FC236}">
                      <a16:creationId xmlns:a16="http://schemas.microsoft.com/office/drawing/2014/main" id="{66D01F01-BEE8-0D08-A788-953DD2B1B057}"/>
                    </a:ext>
                  </a:extLst>
                </p:cNvPr>
                <p:cNvPicPr/>
                <p:nvPr/>
              </p:nvPicPr>
              <p:blipFill>
                <a:blip r:embed="rId447"/>
                <a:stretch>
                  <a:fillRect/>
                </a:stretch>
              </p:blipFill>
              <p:spPr>
                <a:xfrm>
                  <a:off x="5648523" y="5715561"/>
                  <a:ext cx="568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89" name="Ink 288">
                  <a:extLst>
                    <a:ext uri="{FF2B5EF4-FFF2-40B4-BE49-F238E27FC236}">
                      <a16:creationId xmlns:a16="http://schemas.microsoft.com/office/drawing/2014/main" id="{1DFAEF26-0805-8698-CC8E-B214D7E73462}"/>
                    </a:ext>
                  </a:extLst>
                </p14:cNvPr>
                <p14:cNvContentPartPr/>
                <p14:nvPr/>
              </p14:nvContentPartPr>
              <p14:xfrm>
                <a:off x="5738163" y="5722041"/>
                <a:ext cx="51480" cy="183600"/>
              </p14:xfrm>
            </p:contentPart>
          </mc:Choice>
          <mc:Fallback>
            <p:pic>
              <p:nvPicPr>
                <p:cNvPr id="289" name="Ink 288">
                  <a:extLst>
                    <a:ext uri="{FF2B5EF4-FFF2-40B4-BE49-F238E27FC236}">
                      <a16:creationId xmlns:a16="http://schemas.microsoft.com/office/drawing/2014/main" id="{1DFAEF26-0805-8698-CC8E-B214D7E73462}"/>
                    </a:ext>
                  </a:extLst>
                </p:cNvPr>
                <p:cNvPicPr/>
                <p:nvPr/>
              </p:nvPicPr>
              <p:blipFill>
                <a:blip r:embed="rId449"/>
                <a:stretch>
                  <a:fillRect/>
                </a:stretch>
              </p:blipFill>
              <p:spPr>
                <a:xfrm>
                  <a:off x="5720163" y="5704041"/>
                  <a:ext cx="871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90" name="Ink 289">
                  <a:extLst>
                    <a:ext uri="{FF2B5EF4-FFF2-40B4-BE49-F238E27FC236}">
                      <a16:creationId xmlns:a16="http://schemas.microsoft.com/office/drawing/2014/main" id="{6E8839E4-87C7-20A0-6AC1-3EB184B782E9}"/>
                    </a:ext>
                  </a:extLst>
                </p14:cNvPr>
                <p14:cNvContentPartPr/>
                <p14:nvPr/>
              </p14:nvContentPartPr>
              <p14:xfrm>
                <a:off x="5815203" y="5584161"/>
                <a:ext cx="100080" cy="468360"/>
              </p14:xfrm>
            </p:contentPart>
          </mc:Choice>
          <mc:Fallback>
            <p:pic>
              <p:nvPicPr>
                <p:cNvPr id="290" name="Ink 289">
                  <a:extLst>
                    <a:ext uri="{FF2B5EF4-FFF2-40B4-BE49-F238E27FC236}">
                      <a16:creationId xmlns:a16="http://schemas.microsoft.com/office/drawing/2014/main" id="{6E8839E4-87C7-20A0-6AC1-3EB184B782E9}"/>
                    </a:ext>
                  </a:extLst>
                </p:cNvPr>
                <p:cNvPicPr/>
                <p:nvPr/>
              </p:nvPicPr>
              <p:blipFill>
                <a:blip r:embed="rId451"/>
                <a:stretch>
                  <a:fillRect/>
                </a:stretch>
              </p:blipFill>
              <p:spPr>
                <a:xfrm>
                  <a:off x="5797563" y="5566161"/>
                  <a:ext cx="135720" cy="50400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91" name="Ink 290">
                  <a:extLst>
                    <a:ext uri="{FF2B5EF4-FFF2-40B4-BE49-F238E27FC236}">
                      <a16:creationId xmlns:a16="http://schemas.microsoft.com/office/drawing/2014/main" id="{C1E113CE-1D75-0D41-B7B0-6A46BE0F9E3B}"/>
                    </a:ext>
                  </a:extLst>
                </p14:cNvPr>
                <p14:cNvContentPartPr/>
                <p14:nvPr/>
              </p14:nvContentPartPr>
              <p14:xfrm>
                <a:off x="5838603" y="5778201"/>
                <a:ext cx="115920" cy="118080"/>
              </p14:xfrm>
            </p:contentPart>
          </mc:Choice>
          <mc:Fallback>
            <p:pic>
              <p:nvPicPr>
                <p:cNvPr id="291" name="Ink 290">
                  <a:extLst>
                    <a:ext uri="{FF2B5EF4-FFF2-40B4-BE49-F238E27FC236}">
                      <a16:creationId xmlns:a16="http://schemas.microsoft.com/office/drawing/2014/main" id="{C1E113CE-1D75-0D41-B7B0-6A46BE0F9E3B}"/>
                    </a:ext>
                  </a:extLst>
                </p:cNvPr>
                <p:cNvPicPr/>
                <p:nvPr/>
              </p:nvPicPr>
              <p:blipFill>
                <a:blip r:embed="rId453"/>
                <a:stretch>
                  <a:fillRect/>
                </a:stretch>
              </p:blipFill>
              <p:spPr>
                <a:xfrm>
                  <a:off x="5820963" y="5760561"/>
                  <a:ext cx="1515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92" name="Ink 291">
                  <a:extLst>
                    <a:ext uri="{FF2B5EF4-FFF2-40B4-BE49-F238E27FC236}">
                      <a16:creationId xmlns:a16="http://schemas.microsoft.com/office/drawing/2014/main" id="{8F7A1DCA-B31A-9F64-4A64-EEFC8E696FDF}"/>
                    </a:ext>
                  </a:extLst>
                </p14:cNvPr>
                <p14:cNvContentPartPr/>
                <p14:nvPr/>
              </p14:nvContentPartPr>
              <p14:xfrm>
                <a:off x="5962083" y="5731401"/>
                <a:ext cx="15120" cy="17280"/>
              </p14:xfrm>
            </p:contentPart>
          </mc:Choice>
          <mc:Fallback>
            <p:pic>
              <p:nvPicPr>
                <p:cNvPr id="292" name="Ink 291">
                  <a:extLst>
                    <a:ext uri="{FF2B5EF4-FFF2-40B4-BE49-F238E27FC236}">
                      <a16:creationId xmlns:a16="http://schemas.microsoft.com/office/drawing/2014/main" id="{8F7A1DCA-B31A-9F64-4A64-EEFC8E696FDF}"/>
                    </a:ext>
                  </a:extLst>
                </p:cNvPr>
                <p:cNvPicPr/>
                <p:nvPr/>
              </p:nvPicPr>
              <p:blipFill>
                <a:blip r:embed="rId455"/>
                <a:stretch>
                  <a:fillRect/>
                </a:stretch>
              </p:blipFill>
              <p:spPr>
                <a:xfrm>
                  <a:off x="5944083" y="5713761"/>
                  <a:ext cx="5076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93" name="Ink 292">
                  <a:extLst>
                    <a:ext uri="{FF2B5EF4-FFF2-40B4-BE49-F238E27FC236}">
                      <a16:creationId xmlns:a16="http://schemas.microsoft.com/office/drawing/2014/main" id="{8422B555-8E41-5591-78F4-E3E163F84E49}"/>
                    </a:ext>
                  </a:extLst>
                </p14:cNvPr>
                <p14:cNvContentPartPr/>
                <p14:nvPr/>
              </p14:nvContentPartPr>
              <p14:xfrm>
                <a:off x="6030843" y="5599641"/>
                <a:ext cx="287280" cy="268560"/>
              </p14:xfrm>
            </p:contentPart>
          </mc:Choice>
          <mc:Fallback>
            <p:pic>
              <p:nvPicPr>
                <p:cNvPr id="293" name="Ink 292">
                  <a:extLst>
                    <a:ext uri="{FF2B5EF4-FFF2-40B4-BE49-F238E27FC236}">
                      <a16:creationId xmlns:a16="http://schemas.microsoft.com/office/drawing/2014/main" id="{8422B555-8E41-5591-78F4-E3E163F84E49}"/>
                    </a:ext>
                  </a:extLst>
                </p:cNvPr>
                <p:cNvPicPr/>
                <p:nvPr/>
              </p:nvPicPr>
              <p:blipFill>
                <a:blip r:embed="rId457"/>
                <a:stretch>
                  <a:fillRect/>
                </a:stretch>
              </p:blipFill>
              <p:spPr>
                <a:xfrm>
                  <a:off x="6012843" y="5581641"/>
                  <a:ext cx="32292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94" name="Ink 293">
                  <a:extLst>
                    <a:ext uri="{FF2B5EF4-FFF2-40B4-BE49-F238E27FC236}">
                      <a16:creationId xmlns:a16="http://schemas.microsoft.com/office/drawing/2014/main" id="{B2B61DE2-AB4A-5010-1B37-801A65617F9E}"/>
                    </a:ext>
                  </a:extLst>
                </p14:cNvPr>
                <p14:cNvContentPartPr/>
                <p14:nvPr/>
              </p14:nvContentPartPr>
              <p14:xfrm>
                <a:off x="6289683" y="5712321"/>
                <a:ext cx="122760" cy="125280"/>
              </p14:xfrm>
            </p:contentPart>
          </mc:Choice>
          <mc:Fallback>
            <p:pic>
              <p:nvPicPr>
                <p:cNvPr id="294" name="Ink 293">
                  <a:extLst>
                    <a:ext uri="{FF2B5EF4-FFF2-40B4-BE49-F238E27FC236}">
                      <a16:creationId xmlns:a16="http://schemas.microsoft.com/office/drawing/2014/main" id="{B2B61DE2-AB4A-5010-1B37-801A65617F9E}"/>
                    </a:ext>
                  </a:extLst>
                </p:cNvPr>
                <p:cNvPicPr/>
                <p:nvPr/>
              </p:nvPicPr>
              <p:blipFill>
                <a:blip r:embed="rId459"/>
                <a:stretch>
                  <a:fillRect/>
                </a:stretch>
              </p:blipFill>
              <p:spPr>
                <a:xfrm>
                  <a:off x="6272043" y="5694321"/>
                  <a:ext cx="15840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95" name="Ink 294">
                  <a:extLst>
                    <a:ext uri="{FF2B5EF4-FFF2-40B4-BE49-F238E27FC236}">
                      <a16:creationId xmlns:a16="http://schemas.microsoft.com/office/drawing/2014/main" id="{6B444300-D2CB-1AA7-7D4E-FFE34E1904CD}"/>
                    </a:ext>
                  </a:extLst>
                </p14:cNvPr>
                <p14:cNvContentPartPr/>
                <p14:nvPr/>
              </p14:nvContentPartPr>
              <p14:xfrm>
                <a:off x="6421083" y="5606481"/>
                <a:ext cx="23760" cy="46800"/>
              </p14:xfrm>
            </p:contentPart>
          </mc:Choice>
          <mc:Fallback>
            <p:pic>
              <p:nvPicPr>
                <p:cNvPr id="295" name="Ink 294">
                  <a:extLst>
                    <a:ext uri="{FF2B5EF4-FFF2-40B4-BE49-F238E27FC236}">
                      <a16:creationId xmlns:a16="http://schemas.microsoft.com/office/drawing/2014/main" id="{6B444300-D2CB-1AA7-7D4E-FFE34E1904CD}"/>
                    </a:ext>
                  </a:extLst>
                </p:cNvPr>
                <p:cNvPicPr/>
                <p:nvPr/>
              </p:nvPicPr>
              <p:blipFill>
                <a:blip r:embed="rId461"/>
                <a:stretch>
                  <a:fillRect/>
                </a:stretch>
              </p:blipFill>
              <p:spPr>
                <a:xfrm>
                  <a:off x="6403443" y="5588841"/>
                  <a:ext cx="5940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96" name="Ink 295">
                  <a:extLst>
                    <a:ext uri="{FF2B5EF4-FFF2-40B4-BE49-F238E27FC236}">
                      <a16:creationId xmlns:a16="http://schemas.microsoft.com/office/drawing/2014/main" id="{72312E71-24DE-CFFC-993F-30AC06D30C44}"/>
                    </a:ext>
                  </a:extLst>
                </p14:cNvPr>
                <p14:cNvContentPartPr/>
                <p14:nvPr/>
              </p14:nvContentPartPr>
              <p14:xfrm>
                <a:off x="6509283" y="5689641"/>
                <a:ext cx="225720" cy="158760"/>
              </p14:xfrm>
            </p:contentPart>
          </mc:Choice>
          <mc:Fallback>
            <p:pic>
              <p:nvPicPr>
                <p:cNvPr id="296" name="Ink 295">
                  <a:extLst>
                    <a:ext uri="{FF2B5EF4-FFF2-40B4-BE49-F238E27FC236}">
                      <a16:creationId xmlns:a16="http://schemas.microsoft.com/office/drawing/2014/main" id="{72312E71-24DE-CFFC-993F-30AC06D30C44}"/>
                    </a:ext>
                  </a:extLst>
                </p:cNvPr>
                <p:cNvPicPr/>
                <p:nvPr/>
              </p:nvPicPr>
              <p:blipFill>
                <a:blip r:embed="rId463"/>
                <a:stretch>
                  <a:fillRect/>
                </a:stretch>
              </p:blipFill>
              <p:spPr>
                <a:xfrm>
                  <a:off x="6491283" y="5671641"/>
                  <a:ext cx="2613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98" name="Ink 297">
                  <a:extLst>
                    <a:ext uri="{FF2B5EF4-FFF2-40B4-BE49-F238E27FC236}">
                      <a16:creationId xmlns:a16="http://schemas.microsoft.com/office/drawing/2014/main" id="{4DAD44E0-4F35-785F-B9E4-832D69057D47}"/>
                    </a:ext>
                  </a:extLst>
                </p14:cNvPr>
                <p14:cNvContentPartPr/>
                <p14:nvPr/>
              </p14:nvContentPartPr>
              <p14:xfrm>
                <a:off x="6516483" y="5181681"/>
                <a:ext cx="1120320" cy="1181880"/>
              </p14:xfrm>
            </p:contentPart>
          </mc:Choice>
          <mc:Fallback>
            <p:pic>
              <p:nvPicPr>
                <p:cNvPr id="298" name="Ink 297">
                  <a:extLst>
                    <a:ext uri="{FF2B5EF4-FFF2-40B4-BE49-F238E27FC236}">
                      <a16:creationId xmlns:a16="http://schemas.microsoft.com/office/drawing/2014/main" id="{4DAD44E0-4F35-785F-B9E4-832D69057D47}"/>
                    </a:ext>
                  </a:extLst>
                </p:cNvPr>
                <p:cNvPicPr/>
                <p:nvPr/>
              </p:nvPicPr>
              <p:blipFill>
                <a:blip r:embed="rId465"/>
                <a:stretch>
                  <a:fillRect/>
                </a:stretch>
              </p:blipFill>
              <p:spPr>
                <a:xfrm>
                  <a:off x="6498843" y="5163681"/>
                  <a:ext cx="1155960" cy="121752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300" name="Ink 299">
                  <a:extLst>
                    <a:ext uri="{FF2B5EF4-FFF2-40B4-BE49-F238E27FC236}">
                      <a16:creationId xmlns:a16="http://schemas.microsoft.com/office/drawing/2014/main" id="{4BC8393E-B59E-C119-7A6D-C88FEFE25C7D}"/>
                    </a:ext>
                  </a:extLst>
                </p14:cNvPr>
                <p14:cNvContentPartPr/>
                <p14:nvPr/>
              </p14:nvContentPartPr>
              <p14:xfrm>
                <a:off x="4677243" y="6277161"/>
                <a:ext cx="248760" cy="350640"/>
              </p14:xfrm>
            </p:contentPart>
          </mc:Choice>
          <mc:Fallback>
            <p:pic>
              <p:nvPicPr>
                <p:cNvPr id="300" name="Ink 299">
                  <a:extLst>
                    <a:ext uri="{FF2B5EF4-FFF2-40B4-BE49-F238E27FC236}">
                      <a16:creationId xmlns:a16="http://schemas.microsoft.com/office/drawing/2014/main" id="{4BC8393E-B59E-C119-7A6D-C88FEFE25C7D}"/>
                    </a:ext>
                  </a:extLst>
                </p:cNvPr>
                <p:cNvPicPr/>
                <p:nvPr/>
              </p:nvPicPr>
              <p:blipFill>
                <a:blip r:embed="rId467"/>
                <a:stretch>
                  <a:fillRect/>
                </a:stretch>
              </p:blipFill>
              <p:spPr>
                <a:xfrm>
                  <a:off x="4659243" y="6259521"/>
                  <a:ext cx="28440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301" name="Ink 300">
                  <a:extLst>
                    <a:ext uri="{FF2B5EF4-FFF2-40B4-BE49-F238E27FC236}">
                      <a16:creationId xmlns:a16="http://schemas.microsoft.com/office/drawing/2014/main" id="{461B7E94-3A92-6CB4-B3FB-43C52B7A7045}"/>
                    </a:ext>
                  </a:extLst>
                </p14:cNvPr>
                <p14:cNvContentPartPr/>
                <p14:nvPr/>
              </p14:nvContentPartPr>
              <p14:xfrm>
                <a:off x="5010603" y="6188601"/>
                <a:ext cx="239400" cy="227880"/>
              </p14:xfrm>
            </p:contentPart>
          </mc:Choice>
          <mc:Fallback>
            <p:pic>
              <p:nvPicPr>
                <p:cNvPr id="301" name="Ink 300">
                  <a:extLst>
                    <a:ext uri="{FF2B5EF4-FFF2-40B4-BE49-F238E27FC236}">
                      <a16:creationId xmlns:a16="http://schemas.microsoft.com/office/drawing/2014/main" id="{461B7E94-3A92-6CB4-B3FB-43C52B7A7045}"/>
                    </a:ext>
                  </a:extLst>
                </p:cNvPr>
                <p:cNvPicPr/>
                <p:nvPr/>
              </p:nvPicPr>
              <p:blipFill>
                <a:blip r:embed="rId469"/>
                <a:stretch>
                  <a:fillRect/>
                </a:stretch>
              </p:blipFill>
              <p:spPr>
                <a:xfrm>
                  <a:off x="4992963" y="6170601"/>
                  <a:ext cx="27504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302" name="Ink 301">
                  <a:extLst>
                    <a:ext uri="{FF2B5EF4-FFF2-40B4-BE49-F238E27FC236}">
                      <a16:creationId xmlns:a16="http://schemas.microsoft.com/office/drawing/2014/main" id="{D0812279-7BEB-ECE9-3C9F-9BCC90BC1279}"/>
                    </a:ext>
                  </a:extLst>
                </p14:cNvPr>
                <p14:cNvContentPartPr/>
                <p14:nvPr/>
              </p14:nvContentPartPr>
              <p14:xfrm>
                <a:off x="5374563" y="6198321"/>
                <a:ext cx="167400" cy="386280"/>
              </p14:xfrm>
            </p:contentPart>
          </mc:Choice>
          <mc:Fallback>
            <p:pic>
              <p:nvPicPr>
                <p:cNvPr id="302" name="Ink 301">
                  <a:extLst>
                    <a:ext uri="{FF2B5EF4-FFF2-40B4-BE49-F238E27FC236}">
                      <a16:creationId xmlns:a16="http://schemas.microsoft.com/office/drawing/2014/main" id="{D0812279-7BEB-ECE9-3C9F-9BCC90BC1279}"/>
                    </a:ext>
                  </a:extLst>
                </p:cNvPr>
                <p:cNvPicPr/>
                <p:nvPr/>
              </p:nvPicPr>
              <p:blipFill>
                <a:blip r:embed="rId471"/>
                <a:stretch>
                  <a:fillRect/>
                </a:stretch>
              </p:blipFill>
              <p:spPr>
                <a:xfrm>
                  <a:off x="5356563" y="6180681"/>
                  <a:ext cx="20304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303" name="Ink 302">
                  <a:extLst>
                    <a:ext uri="{FF2B5EF4-FFF2-40B4-BE49-F238E27FC236}">
                      <a16:creationId xmlns:a16="http://schemas.microsoft.com/office/drawing/2014/main" id="{8FEBB9ED-E474-3F98-3AC2-07C162D3A6D3}"/>
                    </a:ext>
                  </a:extLst>
                </p14:cNvPr>
                <p14:cNvContentPartPr/>
                <p14:nvPr/>
              </p14:nvContentPartPr>
              <p14:xfrm>
                <a:off x="5574363" y="6367521"/>
                <a:ext cx="82440" cy="164160"/>
              </p14:xfrm>
            </p:contentPart>
          </mc:Choice>
          <mc:Fallback>
            <p:pic>
              <p:nvPicPr>
                <p:cNvPr id="303" name="Ink 302">
                  <a:extLst>
                    <a:ext uri="{FF2B5EF4-FFF2-40B4-BE49-F238E27FC236}">
                      <a16:creationId xmlns:a16="http://schemas.microsoft.com/office/drawing/2014/main" id="{8FEBB9ED-E474-3F98-3AC2-07C162D3A6D3}"/>
                    </a:ext>
                  </a:extLst>
                </p:cNvPr>
                <p:cNvPicPr/>
                <p:nvPr/>
              </p:nvPicPr>
              <p:blipFill>
                <a:blip r:embed="rId473"/>
                <a:stretch>
                  <a:fillRect/>
                </a:stretch>
              </p:blipFill>
              <p:spPr>
                <a:xfrm>
                  <a:off x="5556723" y="6349881"/>
                  <a:ext cx="11808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304" name="Ink 303">
                  <a:extLst>
                    <a:ext uri="{FF2B5EF4-FFF2-40B4-BE49-F238E27FC236}">
                      <a16:creationId xmlns:a16="http://schemas.microsoft.com/office/drawing/2014/main" id="{99352159-D41E-8B57-9F7A-0D5445454132}"/>
                    </a:ext>
                  </a:extLst>
                </p14:cNvPr>
                <p14:cNvContentPartPr/>
                <p14:nvPr/>
              </p14:nvContentPartPr>
              <p14:xfrm>
                <a:off x="5683803" y="6358521"/>
                <a:ext cx="98280" cy="174600"/>
              </p14:xfrm>
            </p:contentPart>
          </mc:Choice>
          <mc:Fallback>
            <p:pic>
              <p:nvPicPr>
                <p:cNvPr id="304" name="Ink 303">
                  <a:extLst>
                    <a:ext uri="{FF2B5EF4-FFF2-40B4-BE49-F238E27FC236}">
                      <a16:creationId xmlns:a16="http://schemas.microsoft.com/office/drawing/2014/main" id="{99352159-D41E-8B57-9F7A-0D5445454132}"/>
                    </a:ext>
                  </a:extLst>
                </p:cNvPr>
                <p:cNvPicPr/>
                <p:nvPr/>
              </p:nvPicPr>
              <p:blipFill>
                <a:blip r:embed="rId475"/>
                <a:stretch>
                  <a:fillRect/>
                </a:stretch>
              </p:blipFill>
              <p:spPr>
                <a:xfrm>
                  <a:off x="5665803" y="6340521"/>
                  <a:ext cx="13392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305" name="Ink 304">
                  <a:extLst>
                    <a:ext uri="{FF2B5EF4-FFF2-40B4-BE49-F238E27FC236}">
                      <a16:creationId xmlns:a16="http://schemas.microsoft.com/office/drawing/2014/main" id="{ACB14957-0176-393A-9D1E-3C02143622DB}"/>
                    </a:ext>
                  </a:extLst>
                </p14:cNvPr>
                <p14:cNvContentPartPr/>
                <p14:nvPr/>
              </p14:nvContentPartPr>
              <p14:xfrm>
                <a:off x="5907723" y="6280401"/>
                <a:ext cx="135000" cy="181800"/>
              </p14:xfrm>
            </p:contentPart>
          </mc:Choice>
          <mc:Fallback>
            <p:pic>
              <p:nvPicPr>
                <p:cNvPr id="305" name="Ink 304">
                  <a:extLst>
                    <a:ext uri="{FF2B5EF4-FFF2-40B4-BE49-F238E27FC236}">
                      <a16:creationId xmlns:a16="http://schemas.microsoft.com/office/drawing/2014/main" id="{ACB14957-0176-393A-9D1E-3C02143622DB}"/>
                    </a:ext>
                  </a:extLst>
                </p:cNvPr>
                <p:cNvPicPr/>
                <p:nvPr/>
              </p:nvPicPr>
              <p:blipFill>
                <a:blip r:embed="rId477"/>
                <a:stretch>
                  <a:fillRect/>
                </a:stretch>
              </p:blipFill>
              <p:spPr>
                <a:xfrm>
                  <a:off x="5889723" y="6262761"/>
                  <a:ext cx="1706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306" name="Ink 305">
                  <a:extLst>
                    <a:ext uri="{FF2B5EF4-FFF2-40B4-BE49-F238E27FC236}">
                      <a16:creationId xmlns:a16="http://schemas.microsoft.com/office/drawing/2014/main" id="{E25E27EF-6E9D-94B0-8342-08B31ADAF7AC}"/>
                    </a:ext>
                  </a:extLst>
                </p14:cNvPr>
                <p14:cNvContentPartPr/>
                <p14:nvPr/>
              </p14:nvContentPartPr>
              <p14:xfrm>
                <a:off x="5865963" y="6424761"/>
                <a:ext cx="146160" cy="138600"/>
              </p14:xfrm>
            </p:contentPart>
          </mc:Choice>
          <mc:Fallback>
            <p:pic>
              <p:nvPicPr>
                <p:cNvPr id="306" name="Ink 305">
                  <a:extLst>
                    <a:ext uri="{FF2B5EF4-FFF2-40B4-BE49-F238E27FC236}">
                      <a16:creationId xmlns:a16="http://schemas.microsoft.com/office/drawing/2014/main" id="{E25E27EF-6E9D-94B0-8342-08B31ADAF7AC}"/>
                    </a:ext>
                  </a:extLst>
                </p:cNvPr>
                <p:cNvPicPr/>
                <p:nvPr/>
              </p:nvPicPr>
              <p:blipFill>
                <a:blip r:embed="rId479"/>
                <a:stretch>
                  <a:fillRect/>
                </a:stretch>
              </p:blipFill>
              <p:spPr>
                <a:xfrm>
                  <a:off x="5847963" y="6406761"/>
                  <a:ext cx="18180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307" name="Ink 306">
                  <a:extLst>
                    <a:ext uri="{FF2B5EF4-FFF2-40B4-BE49-F238E27FC236}">
                      <a16:creationId xmlns:a16="http://schemas.microsoft.com/office/drawing/2014/main" id="{8893C1B4-276A-DABC-0E75-955F0DAFA083}"/>
                    </a:ext>
                  </a:extLst>
                </p14:cNvPr>
                <p14:cNvContentPartPr/>
                <p14:nvPr/>
              </p14:nvContentPartPr>
              <p14:xfrm>
                <a:off x="6072963" y="6276441"/>
                <a:ext cx="142920" cy="263520"/>
              </p14:xfrm>
            </p:contentPart>
          </mc:Choice>
          <mc:Fallback>
            <p:pic>
              <p:nvPicPr>
                <p:cNvPr id="307" name="Ink 306">
                  <a:extLst>
                    <a:ext uri="{FF2B5EF4-FFF2-40B4-BE49-F238E27FC236}">
                      <a16:creationId xmlns:a16="http://schemas.microsoft.com/office/drawing/2014/main" id="{8893C1B4-276A-DABC-0E75-955F0DAFA083}"/>
                    </a:ext>
                  </a:extLst>
                </p:cNvPr>
                <p:cNvPicPr/>
                <p:nvPr/>
              </p:nvPicPr>
              <p:blipFill>
                <a:blip r:embed="rId481"/>
                <a:stretch>
                  <a:fillRect/>
                </a:stretch>
              </p:blipFill>
              <p:spPr>
                <a:xfrm>
                  <a:off x="6055323" y="6258801"/>
                  <a:ext cx="1785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308" name="Ink 307">
                  <a:extLst>
                    <a:ext uri="{FF2B5EF4-FFF2-40B4-BE49-F238E27FC236}">
                      <a16:creationId xmlns:a16="http://schemas.microsoft.com/office/drawing/2014/main" id="{FA51A589-3C95-A92A-ED76-A3C63DD1CB3E}"/>
                    </a:ext>
                  </a:extLst>
                </p14:cNvPr>
                <p14:cNvContentPartPr/>
                <p14:nvPr/>
              </p14:nvContentPartPr>
              <p14:xfrm>
                <a:off x="6236043" y="6214881"/>
                <a:ext cx="115200" cy="307800"/>
              </p14:xfrm>
            </p:contentPart>
          </mc:Choice>
          <mc:Fallback>
            <p:pic>
              <p:nvPicPr>
                <p:cNvPr id="308" name="Ink 307">
                  <a:extLst>
                    <a:ext uri="{FF2B5EF4-FFF2-40B4-BE49-F238E27FC236}">
                      <a16:creationId xmlns:a16="http://schemas.microsoft.com/office/drawing/2014/main" id="{FA51A589-3C95-A92A-ED76-A3C63DD1CB3E}"/>
                    </a:ext>
                  </a:extLst>
                </p:cNvPr>
                <p:cNvPicPr/>
                <p:nvPr/>
              </p:nvPicPr>
              <p:blipFill>
                <a:blip r:embed="rId483"/>
                <a:stretch>
                  <a:fillRect/>
                </a:stretch>
              </p:blipFill>
              <p:spPr>
                <a:xfrm>
                  <a:off x="6218043" y="6196881"/>
                  <a:ext cx="15084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310" name="Ink 309">
                  <a:extLst>
                    <a:ext uri="{FF2B5EF4-FFF2-40B4-BE49-F238E27FC236}">
                      <a16:creationId xmlns:a16="http://schemas.microsoft.com/office/drawing/2014/main" id="{2EF32D45-1A1E-6B0F-AC32-0662C6ACC530}"/>
                    </a:ext>
                  </a:extLst>
                </p14:cNvPr>
                <p14:cNvContentPartPr/>
                <p14:nvPr/>
              </p14:nvContentPartPr>
              <p14:xfrm>
                <a:off x="8378763" y="4356561"/>
                <a:ext cx="227880" cy="198000"/>
              </p14:xfrm>
            </p:contentPart>
          </mc:Choice>
          <mc:Fallback>
            <p:pic>
              <p:nvPicPr>
                <p:cNvPr id="310" name="Ink 309">
                  <a:extLst>
                    <a:ext uri="{FF2B5EF4-FFF2-40B4-BE49-F238E27FC236}">
                      <a16:creationId xmlns:a16="http://schemas.microsoft.com/office/drawing/2014/main" id="{2EF32D45-1A1E-6B0F-AC32-0662C6ACC530}"/>
                    </a:ext>
                  </a:extLst>
                </p:cNvPr>
                <p:cNvPicPr/>
                <p:nvPr/>
              </p:nvPicPr>
              <p:blipFill>
                <a:blip r:embed="rId485"/>
                <a:stretch>
                  <a:fillRect/>
                </a:stretch>
              </p:blipFill>
              <p:spPr>
                <a:xfrm>
                  <a:off x="8360763" y="4338561"/>
                  <a:ext cx="26352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311" name="Ink 310">
                  <a:extLst>
                    <a:ext uri="{FF2B5EF4-FFF2-40B4-BE49-F238E27FC236}">
                      <a16:creationId xmlns:a16="http://schemas.microsoft.com/office/drawing/2014/main" id="{81532F69-8C8F-0FBD-34CD-F27804A91A1D}"/>
                    </a:ext>
                  </a:extLst>
                </p14:cNvPr>
                <p14:cNvContentPartPr/>
                <p14:nvPr/>
              </p14:nvContentPartPr>
              <p14:xfrm>
                <a:off x="8639403" y="4395441"/>
                <a:ext cx="31320" cy="155160"/>
              </p14:xfrm>
            </p:contentPart>
          </mc:Choice>
          <mc:Fallback>
            <p:pic>
              <p:nvPicPr>
                <p:cNvPr id="311" name="Ink 310">
                  <a:extLst>
                    <a:ext uri="{FF2B5EF4-FFF2-40B4-BE49-F238E27FC236}">
                      <a16:creationId xmlns:a16="http://schemas.microsoft.com/office/drawing/2014/main" id="{81532F69-8C8F-0FBD-34CD-F27804A91A1D}"/>
                    </a:ext>
                  </a:extLst>
                </p:cNvPr>
                <p:cNvPicPr/>
                <p:nvPr/>
              </p:nvPicPr>
              <p:blipFill>
                <a:blip r:embed="rId487"/>
                <a:stretch>
                  <a:fillRect/>
                </a:stretch>
              </p:blipFill>
              <p:spPr>
                <a:xfrm>
                  <a:off x="8621403" y="4377441"/>
                  <a:ext cx="669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312" name="Ink 311">
                  <a:extLst>
                    <a:ext uri="{FF2B5EF4-FFF2-40B4-BE49-F238E27FC236}">
                      <a16:creationId xmlns:a16="http://schemas.microsoft.com/office/drawing/2014/main" id="{5710D936-CCD1-999B-EBAA-856B0ECC9733}"/>
                    </a:ext>
                  </a:extLst>
                </p14:cNvPr>
                <p14:cNvContentPartPr/>
                <p14:nvPr/>
              </p14:nvContentPartPr>
              <p14:xfrm>
                <a:off x="8640843" y="4348281"/>
                <a:ext cx="168120" cy="183240"/>
              </p14:xfrm>
            </p:contentPart>
          </mc:Choice>
          <mc:Fallback>
            <p:pic>
              <p:nvPicPr>
                <p:cNvPr id="312" name="Ink 311">
                  <a:extLst>
                    <a:ext uri="{FF2B5EF4-FFF2-40B4-BE49-F238E27FC236}">
                      <a16:creationId xmlns:a16="http://schemas.microsoft.com/office/drawing/2014/main" id="{5710D936-CCD1-999B-EBAA-856B0ECC9733}"/>
                    </a:ext>
                  </a:extLst>
                </p:cNvPr>
                <p:cNvPicPr/>
                <p:nvPr/>
              </p:nvPicPr>
              <p:blipFill>
                <a:blip r:embed="rId489"/>
                <a:stretch>
                  <a:fillRect/>
                </a:stretch>
              </p:blipFill>
              <p:spPr>
                <a:xfrm>
                  <a:off x="8622843" y="4330281"/>
                  <a:ext cx="20376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313" name="Ink 312">
                  <a:extLst>
                    <a:ext uri="{FF2B5EF4-FFF2-40B4-BE49-F238E27FC236}">
                      <a16:creationId xmlns:a16="http://schemas.microsoft.com/office/drawing/2014/main" id="{172157E7-4A8A-81AC-F716-52F52668A863}"/>
                    </a:ext>
                  </a:extLst>
                </p14:cNvPr>
                <p14:cNvContentPartPr/>
                <p14:nvPr/>
              </p14:nvContentPartPr>
              <p14:xfrm>
                <a:off x="8831643" y="4318761"/>
                <a:ext cx="169920" cy="235080"/>
              </p14:xfrm>
            </p:contentPart>
          </mc:Choice>
          <mc:Fallback>
            <p:pic>
              <p:nvPicPr>
                <p:cNvPr id="313" name="Ink 312">
                  <a:extLst>
                    <a:ext uri="{FF2B5EF4-FFF2-40B4-BE49-F238E27FC236}">
                      <a16:creationId xmlns:a16="http://schemas.microsoft.com/office/drawing/2014/main" id="{172157E7-4A8A-81AC-F716-52F52668A863}"/>
                    </a:ext>
                  </a:extLst>
                </p:cNvPr>
                <p:cNvPicPr/>
                <p:nvPr/>
              </p:nvPicPr>
              <p:blipFill>
                <a:blip r:embed="rId491"/>
                <a:stretch>
                  <a:fillRect/>
                </a:stretch>
              </p:blipFill>
              <p:spPr>
                <a:xfrm>
                  <a:off x="8813643" y="4301121"/>
                  <a:ext cx="2055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178" name="Ink 177">
                  <a:extLst>
                    <a:ext uri="{FF2B5EF4-FFF2-40B4-BE49-F238E27FC236}">
                      <a16:creationId xmlns:a16="http://schemas.microsoft.com/office/drawing/2014/main" id="{1BB1A3AC-CC7C-D2E9-3A34-4D67642C15C5}"/>
                    </a:ext>
                  </a:extLst>
                </p14:cNvPr>
                <p14:cNvContentPartPr/>
                <p14:nvPr/>
              </p14:nvContentPartPr>
              <p14:xfrm>
                <a:off x="8408283" y="1715961"/>
                <a:ext cx="1650600" cy="775800"/>
              </p14:xfrm>
            </p:contentPart>
          </mc:Choice>
          <mc:Fallback>
            <p:pic>
              <p:nvPicPr>
                <p:cNvPr id="178" name="Ink 177">
                  <a:extLst>
                    <a:ext uri="{FF2B5EF4-FFF2-40B4-BE49-F238E27FC236}">
                      <a16:creationId xmlns:a16="http://schemas.microsoft.com/office/drawing/2014/main" id="{1BB1A3AC-CC7C-D2E9-3A34-4D67642C15C5}"/>
                    </a:ext>
                  </a:extLst>
                </p:cNvPr>
                <p:cNvPicPr/>
                <p:nvPr/>
              </p:nvPicPr>
              <p:blipFill>
                <a:blip r:embed="rId493"/>
                <a:stretch>
                  <a:fillRect/>
                </a:stretch>
              </p:blipFill>
              <p:spPr>
                <a:xfrm>
                  <a:off x="8390283" y="1698321"/>
                  <a:ext cx="1686240" cy="81144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179" name="Ink 178">
                  <a:extLst>
                    <a:ext uri="{FF2B5EF4-FFF2-40B4-BE49-F238E27FC236}">
                      <a16:creationId xmlns:a16="http://schemas.microsoft.com/office/drawing/2014/main" id="{376F5206-A58A-C442-905D-39F84D2B3E4E}"/>
                    </a:ext>
                  </a:extLst>
                </p14:cNvPr>
                <p14:cNvContentPartPr/>
                <p14:nvPr/>
              </p14:nvContentPartPr>
              <p14:xfrm>
                <a:off x="9173643" y="2282601"/>
                <a:ext cx="117000" cy="372240"/>
              </p14:xfrm>
            </p:contentPart>
          </mc:Choice>
          <mc:Fallback>
            <p:pic>
              <p:nvPicPr>
                <p:cNvPr id="179" name="Ink 178">
                  <a:extLst>
                    <a:ext uri="{FF2B5EF4-FFF2-40B4-BE49-F238E27FC236}">
                      <a16:creationId xmlns:a16="http://schemas.microsoft.com/office/drawing/2014/main" id="{376F5206-A58A-C442-905D-39F84D2B3E4E}"/>
                    </a:ext>
                  </a:extLst>
                </p:cNvPr>
                <p:cNvPicPr/>
                <p:nvPr/>
              </p:nvPicPr>
              <p:blipFill>
                <a:blip r:embed="rId495"/>
                <a:stretch>
                  <a:fillRect/>
                </a:stretch>
              </p:blipFill>
              <p:spPr>
                <a:xfrm>
                  <a:off x="9155643" y="2264601"/>
                  <a:ext cx="15264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315" name="Ink 314">
                  <a:extLst>
                    <a:ext uri="{FF2B5EF4-FFF2-40B4-BE49-F238E27FC236}">
                      <a16:creationId xmlns:a16="http://schemas.microsoft.com/office/drawing/2014/main" id="{DE91C258-21F0-A29E-253B-29E2F90EF59A}"/>
                    </a:ext>
                  </a:extLst>
                </p14:cNvPr>
                <p14:cNvContentPartPr/>
                <p14:nvPr/>
              </p14:nvContentPartPr>
              <p14:xfrm>
                <a:off x="8706003" y="1734681"/>
                <a:ext cx="267840" cy="342720"/>
              </p14:xfrm>
            </p:contentPart>
          </mc:Choice>
          <mc:Fallback>
            <p:pic>
              <p:nvPicPr>
                <p:cNvPr id="315" name="Ink 314">
                  <a:extLst>
                    <a:ext uri="{FF2B5EF4-FFF2-40B4-BE49-F238E27FC236}">
                      <a16:creationId xmlns:a16="http://schemas.microsoft.com/office/drawing/2014/main" id="{DE91C258-21F0-A29E-253B-29E2F90EF59A}"/>
                    </a:ext>
                  </a:extLst>
                </p:cNvPr>
                <p:cNvPicPr/>
                <p:nvPr/>
              </p:nvPicPr>
              <p:blipFill>
                <a:blip r:embed="rId497"/>
                <a:stretch>
                  <a:fillRect/>
                </a:stretch>
              </p:blipFill>
              <p:spPr>
                <a:xfrm>
                  <a:off x="8688363" y="1716681"/>
                  <a:ext cx="30348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316" name="Ink 315">
                  <a:extLst>
                    <a:ext uri="{FF2B5EF4-FFF2-40B4-BE49-F238E27FC236}">
                      <a16:creationId xmlns:a16="http://schemas.microsoft.com/office/drawing/2014/main" id="{54E43B45-7B84-68ED-A168-9164F5ED848C}"/>
                    </a:ext>
                  </a:extLst>
                </p14:cNvPr>
                <p14:cNvContentPartPr/>
                <p14:nvPr/>
              </p14:nvContentPartPr>
              <p14:xfrm>
                <a:off x="9055923" y="1853841"/>
                <a:ext cx="129600" cy="181440"/>
              </p14:xfrm>
            </p:contentPart>
          </mc:Choice>
          <mc:Fallback>
            <p:pic>
              <p:nvPicPr>
                <p:cNvPr id="316" name="Ink 315">
                  <a:extLst>
                    <a:ext uri="{FF2B5EF4-FFF2-40B4-BE49-F238E27FC236}">
                      <a16:creationId xmlns:a16="http://schemas.microsoft.com/office/drawing/2014/main" id="{54E43B45-7B84-68ED-A168-9164F5ED848C}"/>
                    </a:ext>
                  </a:extLst>
                </p:cNvPr>
                <p:cNvPicPr/>
                <p:nvPr/>
              </p:nvPicPr>
              <p:blipFill>
                <a:blip r:embed="rId499"/>
                <a:stretch>
                  <a:fillRect/>
                </a:stretch>
              </p:blipFill>
              <p:spPr>
                <a:xfrm>
                  <a:off x="9037923" y="1835841"/>
                  <a:ext cx="1652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317" name="Ink 316">
                  <a:extLst>
                    <a:ext uri="{FF2B5EF4-FFF2-40B4-BE49-F238E27FC236}">
                      <a16:creationId xmlns:a16="http://schemas.microsoft.com/office/drawing/2014/main" id="{10FE1626-91CA-470A-E80A-9B647D561F60}"/>
                    </a:ext>
                  </a:extLst>
                </p14:cNvPr>
                <p14:cNvContentPartPr/>
                <p14:nvPr/>
              </p14:nvContentPartPr>
              <p14:xfrm>
                <a:off x="9247803" y="1786161"/>
                <a:ext cx="159480" cy="252360"/>
              </p14:xfrm>
            </p:contentPart>
          </mc:Choice>
          <mc:Fallback>
            <p:pic>
              <p:nvPicPr>
                <p:cNvPr id="317" name="Ink 316">
                  <a:extLst>
                    <a:ext uri="{FF2B5EF4-FFF2-40B4-BE49-F238E27FC236}">
                      <a16:creationId xmlns:a16="http://schemas.microsoft.com/office/drawing/2014/main" id="{10FE1626-91CA-470A-E80A-9B647D561F60}"/>
                    </a:ext>
                  </a:extLst>
                </p:cNvPr>
                <p:cNvPicPr/>
                <p:nvPr/>
              </p:nvPicPr>
              <p:blipFill>
                <a:blip r:embed="rId501"/>
                <a:stretch>
                  <a:fillRect/>
                </a:stretch>
              </p:blipFill>
              <p:spPr>
                <a:xfrm>
                  <a:off x="9229803" y="1768521"/>
                  <a:ext cx="1951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318" name="Ink 317">
                  <a:extLst>
                    <a:ext uri="{FF2B5EF4-FFF2-40B4-BE49-F238E27FC236}">
                      <a16:creationId xmlns:a16="http://schemas.microsoft.com/office/drawing/2014/main" id="{235170D8-80F4-710F-60A6-180810546B54}"/>
                    </a:ext>
                  </a:extLst>
                </p14:cNvPr>
                <p14:cNvContentPartPr/>
                <p14:nvPr/>
              </p14:nvContentPartPr>
              <p14:xfrm>
                <a:off x="9449403" y="1717761"/>
                <a:ext cx="147960" cy="381600"/>
              </p14:xfrm>
            </p:contentPart>
          </mc:Choice>
          <mc:Fallback>
            <p:pic>
              <p:nvPicPr>
                <p:cNvPr id="318" name="Ink 317">
                  <a:extLst>
                    <a:ext uri="{FF2B5EF4-FFF2-40B4-BE49-F238E27FC236}">
                      <a16:creationId xmlns:a16="http://schemas.microsoft.com/office/drawing/2014/main" id="{235170D8-80F4-710F-60A6-180810546B54}"/>
                    </a:ext>
                  </a:extLst>
                </p:cNvPr>
                <p:cNvPicPr/>
                <p:nvPr/>
              </p:nvPicPr>
              <p:blipFill>
                <a:blip r:embed="rId503"/>
                <a:stretch>
                  <a:fillRect/>
                </a:stretch>
              </p:blipFill>
              <p:spPr>
                <a:xfrm>
                  <a:off x="9431403" y="1699761"/>
                  <a:ext cx="18360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319" name="Ink 318">
                  <a:extLst>
                    <a:ext uri="{FF2B5EF4-FFF2-40B4-BE49-F238E27FC236}">
                      <a16:creationId xmlns:a16="http://schemas.microsoft.com/office/drawing/2014/main" id="{3B973EB2-419E-9BE0-09A9-FA6DC5B8003D}"/>
                    </a:ext>
                  </a:extLst>
                </p14:cNvPr>
                <p14:cNvContentPartPr/>
                <p14:nvPr/>
              </p14:nvContentPartPr>
              <p14:xfrm>
                <a:off x="8434923" y="1504281"/>
                <a:ext cx="1329840" cy="870120"/>
              </p14:xfrm>
            </p:contentPart>
          </mc:Choice>
          <mc:Fallback>
            <p:pic>
              <p:nvPicPr>
                <p:cNvPr id="319" name="Ink 318">
                  <a:extLst>
                    <a:ext uri="{FF2B5EF4-FFF2-40B4-BE49-F238E27FC236}">
                      <a16:creationId xmlns:a16="http://schemas.microsoft.com/office/drawing/2014/main" id="{3B973EB2-419E-9BE0-09A9-FA6DC5B8003D}"/>
                    </a:ext>
                  </a:extLst>
                </p:cNvPr>
                <p:cNvPicPr/>
                <p:nvPr/>
              </p:nvPicPr>
              <p:blipFill>
                <a:blip r:embed="rId505"/>
                <a:stretch>
                  <a:fillRect/>
                </a:stretch>
              </p:blipFill>
              <p:spPr>
                <a:xfrm>
                  <a:off x="8416923" y="1486281"/>
                  <a:ext cx="1365480" cy="90576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321" name="Ink 320">
                  <a:extLst>
                    <a:ext uri="{FF2B5EF4-FFF2-40B4-BE49-F238E27FC236}">
                      <a16:creationId xmlns:a16="http://schemas.microsoft.com/office/drawing/2014/main" id="{4008DB38-4685-244B-FAA2-20344C9E9EA0}"/>
                    </a:ext>
                  </a:extLst>
                </p14:cNvPr>
                <p14:cNvContentPartPr/>
                <p14:nvPr/>
              </p14:nvContentPartPr>
              <p14:xfrm>
                <a:off x="9824523" y="200001"/>
                <a:ext cx="194040" cy="282600"/>
              </p14:xfrm>
            </p:contentPart>
          </mc:Choice>
          <mc:Fallback>
            <p:pic>
              <p:nvPicPr>
                <p:cNvPr id="321" name="Ink 320">
                  <a:extLst>
                    <a:ext uri="{FF2B5EF4-FFF2-40B4-BE49-F238E27FC236}">
                      <a16:creationId xmlns:a16="http://schemas.microsoft.com/office/drawing/2014/main" id="{4008DB38-4685-244B-FAA2-20344C9E9EA0}"/>
                    </a:ext>
                  </a:extLst>
                </p:cNvPr>
                <p:cNvPicPr/>
                <p:nvPr/>
              </p:nvPicPr>
              <p:blipFill>
                <a:blip r:embed="rId507"/>
                <a:stretch>
                  <a:fillRect/>
                </a:stretch>
              </p:blipFill>
              <p:spPr>
                <a:xfrm>
                  <a:off x="9806883" y="182001"/>
                  <a:ext cx="22968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322" name="Ink 321">
                  <a:extLst>
                    <a:ext uri="{FF2B5EF4-FFF2-40B4-BE49-F238E27FC236}">
                      <a16:creationId xmlns:a16="http://schemas.microsoft.com/office/drawing/2014/main" id="{CF6AEF16-32B3-7BA2-1DFB-A4BB4F858268}"/>
                    </a:ext>
                  </a:extLst>
                </p14:cNvPr>
                <p14:cNvContentPartPr/>
                <p14:nvPr/>
              </p14:nvContentPartPr>
              <p14:xfrm>
                <a:off x="10070403" y="301161"/>
                <a:ext cx="112680" cy="142920"/>
              </p14:xfrm>
            </p:contentPart>
          </mc:Choice>
          <mc:Fallback>
            <p:pic>
              <p:nvPicPr>
                <p:cNvPr id="322" name="Ink 321">
                  <a:extLst>
                    <a:ext uri="{FF2B5EF4-FFF2-40B4-BE49-F238E27FC236}">
                      <a16:creationId xmlns:a16="http://schemas.microsoft.com/office/drawing/2014/main" id="{CF6AEF16-32B3-7BA2-1DFB-A4BB4F858268}"/>
                    </a:ext>
                  </a:extLst>
                </p:cNvPr>
                <p:cNvPicPr/>
                <p:nvPr/>
              </p:nvPicPr>
              <p:blipFill>
                <a:blip r:embed="rId509"/>
                <a:stretch>
                  <a:fillRect/>
                </a:stretch>
              </p:blipFill>
              <p:spPr>
                <a:xfrm>
                  <a:off x="10052403" y="283521"/>
                  <a:ext cx="1483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323" name="Ink 322">
                  <a:extLst>
                    <a:ext uri="{FF2B5EF4-FFF2-40B4-BE49-F238E27FC236}">
                      <a16:creationId xmlns:a16="http://schemas.microsoft.com/office/drawing/2014/main" id="{C125FEFF-4390-BDCE-034D-D7A845AB4D58}"/>
                    </a:ext>
                  </a:extLst>
                </p14:cNvPr>
                <p14:cNvContentPartPr/>
                <p14:nvPr/>
              </p14:nvContentPartPr>
              <p14:xfrm>
                <a:off x="10273083" y="273081"/>
                <a:ext cx="119520" cy="150120"/>
              </p14:xfrm>
            </p:contentPart>
          </mc:Choice>
          <mc:Fallback>
            <p:pic>
              <p:nvPicPr>
                <p:cNvPr id="323" name="Ink 322">
                  <a:extLst>
                    <a:ext uri="{FF2B5EF4-FFF2-40B4-BE49-F238E27FC236}">
                      <a16:creationId xmlns:a16="http://schemas.microsoft.com/office/drawing/2014/main" id="{C125FEFF-4390-BDCE-034D-D7A845AB4D58}"/>
                    </a:ext>
                  </a:extLst>
                </p:cNvPr>
                <p:cNvPicPr/>
                <p:nvPr/>
              </p:nvPicPr>
              <p:blipFill>
                <a:blip r:embed="rId511"/>
                <a:stretch>
                  <a:fillRect/>
                </a:stretch>
              </p:blipFill>
              <p:spPr>
                <a:xfrm>
                  <a:off x="10255083" y="255441"/>
                  <a:ext cx="1551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324" name="Ink 323">
                  <a:extLst>
                    <a:ext uri="{FF2B5EF4-FFF2-40B4-BE49-F238E27FC236}">
                      <a16:creationId xmlns:a16="http://schemas.microsoft.com/office/drawing/2014/main" id="{0D7DCA42-2F60-C49D-DB43-79006E4D6BEF}"/>
                    </a:ext>
                  </a:extLst>
                </p14:cNvPr>
                <p14:cNvContentPartPr/>
                <p14:nvPr/>
              </p14:nvContentPartPr>
              <p14:xfrm>
                <a:off x="9690963" y="25041"/>
                <a:ext cx="902880" cy="588960"/>
              </p14:xfrm>
            </p:contentPart>
          </mc:Choice>
          <mc:Fallback>
            <p:pic>
              <p:nvPicPr>
                <p:cNvPr id="324" name="Ink 323">
                  <a:extLst>
                    <a:ext uri="{FF2B5EF4-FFF2-40B4-BE49-F238E27FC236}">
                      <a16:creationId xmlns:a16="http://schemas.microsoft.com/office/drawing/2014/main" id="{0D7DCA42-2F60-C49D-DB43-79006E4D6BEF}"/>
                    </a:ext>
                  </a:extLst>
                </p:cNvPr>
                <p:cNvPicPr/>
                <p:nvPr/>
              </p:nvPicPr>
              <p:blipFill>
                <a:blip r:embed="rId513"/>
                <a:stretch>
                  <a:fillRect/>
                </a:stretch>
              </p:blipFill>
              <p:spPr>
                <a:xfrm>
                  <a:off x="9673323" y="7401"/>
                  <a:ext cx="938520" cy="62460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326" name="Ink 325">
                  <a:extLst>
                    <a:ext uri="{FF2B5EF4-FFF2-40B4-BE49-F238E27FC236}">
                      <a16:creationId xmlns:a16="http://schemas.microsoft.com/office/drawing/2014/main" id="{60FFA04A-A518-43BB-39EF-364B0C5307C7}"/>
                    </a:ext>
                  </a:extLst>
                </p14:cNvPr>
                <p14:cNvContentPartPr/>
                <p14:nvPr/>
              </p14:nvContentPartPr>
              <p14:xfrm>
                <a:off x="9566043" y="4508121"/>
                <a:ext cx="296640" cy="262800"/>
              </p14:xfrm>
            </p:contentPart>
          </mc:Choice>
          <mc:Fallback>
            <p:pic>
              <p:nvPicPr>
                <p:cNvPr id="326" name="Ink 325">
                  <a:extLst>
                    <a:ext uri="{FF2B5EF4-FFF2-40B4-BE49-F238E27FC236}">
                      <a16:creationId xmlns:a16="http://schemas.microsoft.com/office/drawing/2014/main" id="{60FFA04A-A518-43BB-39EF-364B0C5307C7}"/>
                    </a:ext>
                  </a:extLst>
                </p:cNvPr>
                <p:cNvPicPr/>
                <p:nvPr/>
              </p:nvPicPr>
              <p:blipFill>
                <a:blip r:embed="rId515"/>
                <a:stretch>
                  <a:fillRect/>
                </a:stretch>
              </p:blipFill>
              <p:spPr>
                <a:xfrm>
                  <a:off x="9548043" y="4490481"/>
                  <a:ext cx="33228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27" name="Ink 326">
                  <a:extLst>
                    <a:ext uri="{FF2B5EF4-FFF2-40B4-BE49-F238E27FC236}">
                      <a16:creationId xmlns:a16="http://schemas.microsoft.com/office/drawing/2014/main" id="{3C6FC923-C3AA-A9D9-003E-3AA565045205}"/>
                    </a:ext>
                  </a:extLst>
                </p14:cNvPr>
                <p14:cNvContentPartPr/>
                <p14:nvPr/>
              </p14:nvContentPartPr>
              <p14:xfrm>
                <a:off x="9919923" y="4514961"/>
                <a:ext cx="476640" cy="217800"/>
              </p14:xfrm>
            </p:contentPart>
          </mc:Choice>
          <mc:Fallback>
            <p:pic>
              <p:nvPicPr>
                <p:cNvPr id="327" name="Ink 326">
                  <a:extLst>
                    <a:ext uri="{FF2B5EF4-FFF2-40B4-BE49-F238E27FC236}">
                      <a16:creationId xmlns:a16="http://schemas.microsoft.com/office/drawing/2014/main" id="{3C6FC923-C3AA-A9D9-003E-3AA565045205}"/>
                    </a:ext>
                  </a:extLst>
                </p:cNvPr>
                <p:cNvPicPr/>
                <p:nvPr/>
              </p:nvPicPr>
              <p:blipFill>
                <a:blip r:embed="rId517"/>
                <a:stretch>
                  <a:fillRect/>
                </a:stretch>
              </p:blipFill>
              <p:spPr>
                <a:xfrm>
                  <a:off x="9901923" y="4496961"/>
                  <a:ext cx="51228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28" name="Ink 327">
                  <a:extLst>
                    <a:ext uri="{FF2B5EF4-FFF2-40B4-BE49-F238E27FC236}">
                      <a16:creationId xmlns:a16="http://schemas.microsoft.com/office/drawing/2014/main" id="{430DD07D-13BA-BC1F-77A5-6538FF972C1B}"/>
                    </a:ext>
                  </a:extLst>
                </p14:cNvPr>
                <p14:cNvContentPartPr/>
                <p14:nvPr/>
              </p14:nvContentPartPr>
              <p14:xfrm>
                <a:off x="10330323" y="4379961"/>
                <a:ext cx="39960" cy="49680"/>
              </p14:xfrm>
            </p:contentPart>
          </mc:Choice>
          <mc:Fallback>
            <p:pic>
              <p:nvPicPr>
                <p:cNvPr id="328" name="Ink 327">
                  <a:extLst>
                    <a:ext uri="{FF2B5EF4-FFF2-40B4-BE49-F238E27FC236}">
                      <a16:creationId xmlns:a16="http://schemas.microsoft.com/office/drawing/2014/main" id="{430DD07D-13BA-BC1F-77A5-6538FF972C1B}"/>
                    </a:ext>
                  </a:extLst>
                </p:cNvPr>
                <p:cNvPicPr/>
                <p:nvPr/>
              </p:nvPicPr>
              <p:blipFill>
                <a:blip r:embed="rId519"/>
                <a:stretch>
                  <a:fillRect/>
                </a:stretch>
              </p:blipFill>
              <p:spPr>
                <a:xfrm>
                  <a:off x="10312683" y="4362321"/>
                  <a:ext cx="7560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29" name="Ink 328">
                  <a:extLst>
                    <a:ext uri="{FF2B5EF4-FFF2-40B4-BE49-F238E27FC236}">
                      <a16:creationId xmlns:a16="http://schemas.microsoft.com/office/drawing/2014/main" id="{7DC9DADF-DCD8-14E2-B701-09E920A35BED}"/>
                    </a:ext>
                  </a:extLst>
                </p14:cNvPr>
                <p14:cNvContentPartPr/>
                <p14:nvPr/>
              </p14:nvContentPartPr>
              <p14:xfrm>
                <a:off x="10465683" y="4269801"/>
                <a:ext cx="71640" cy="517320"/>
              </p14:xfrm>
            </p:contentPart>
          </mc:Choice>
          <mc:Fallback>
            <p:pic>
              <p:nvPicPr>
                <p:cNvPr id="329" name="Ink 328">
                  <a:extLst>
                    <a:ext uri="{FF2B5EF4-FFF2-40B4-BE49-F238E27FC236}">
                      <a16:creationId xmlns:a16="http://schemas.microsoft.com/office/drawing/2014/main" id="{7DC9DADF-DCD8-14E2-B701-09E920A35BED}"/>
                    </a:ext>
                  </a:extLst>
                </p:cNvPr>
                <p:cNvPicPr/>
                <p:nvPr/>
              </p:nvPicPr>
              <p:blipFill>
                <a:blip r:embed="rId521"/>
                <a:stretch>
                  <a:fillRect/>
                </a:stretch>
              </p:blipFill>
              <p:spPr>
                <a:xfrm>
                  <a:off x="10447683" y="4251801"/>
                  <a:ext cx="107280" cy="55296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30" name="Ink 329">
                  <a:extLst>
                    <a:ext uri="{FF2B5EF4-FFF2-40B4-BE49-F238E27FC236}">
                      <a16:creationId xmlns:a16="http://schemas.microsoft.com/office/drawing/2014/main" id="{566AB347-568D-7A61-5C0F-92A11BAA8D2A}"/>
                    </a:ext>
                  </a:extLst>
                </p14:cNvPr>
                <p14:cNvContentPartPr/>
                <p14:nvPr/>
              </p14:nvContentPartPr>
              <p14:xfrm>
                <a:off x="10441923" y="4332081"/>
                <a:ext cx="321840" cy="300240"/>
              </p14:xfrm>
            </p:contentPart>
          </mc:Choice>
          <mc:Fallback>
            <p:pic>
              <p:nvPicPr>
                <p:cNvPr id="330" name="Ink 329">
                  <a:extLst>
                    <a:ext uri="{FF2B5EF4-FFF2-40B4-BE49-F238E27FC236}">
                      <a16:creationId xmlns:a16="http://schemas.microsoft.com/office/drawing/2014/main" id="{566AB347-568D-7A61-5C0F-92A11BAA8D2A}"/>
                    </a:ext>
                  </a:extLst>
                </p:cNvPr>
                <p:cNvPicPr/>
                <p:nvPr/>
              </p:nvPicPr>
              <p:blipFill>
                <a:blip r:embed="rId523"/>
                <a:stretch>
                  <a:fillRect/>
                </a:stretch>
              </p:blipFill>
              <p:spPr>
                <a:xfrm>
                  <a:off x="10424283" y="4314441"/>
                  <a:ext cx="35748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31" name="Ink 330">
                  <a:extLst>
                    <a:ext uri="{FF2B5EF4-FFF2-40B4-BE49-F238E27FC236}">
                      <a16:creationId xmlns:a16="http://schemas.microsoft.com/office/drawing/2014/main" id="{10DD0B9F-588A-3629-1602-3B99276A41B9}"/>
                    </a:ext>
                  </a:extLst>
                </p14:cNvPr>
                <p14:cNvContentPartPr/>
                <p14:nvPr/>
              </p14:nvContentPartPr>
              <p14:xfrm>
                <a:off x="10617243" y="4417401"/>
                <a:ext cx="168480" cy="49320"/>
              </p14:xfrm>
            </p:contentPart>
          </mc:Choice>
          <mc:Fallback>
            <p:pic>
              <p:nvPicPr>
                <p:cNvPr id="331" name="Ink 330">
                  <a:extLst>
                    <a:ext uri="{FF2B5EF4-FFF2-40B4-BE49-F238E27FC236}">
                      <a16:creationId xmlns:a16="http://schemas.microsoft.com/office/drawing/2014/main" id="{10DD0B9F-588A-3629-1602-3B99276A41B9}"/>
                    </a:ext>
                  </a:extLst>
                </p:cNvPr>
                <p:cNvPicPr/>
                <p:nvPr/>
              </p:nvPicPr>
              <p:blipFill>
                <a:blip r:embed="rId525"/>
                <a:stretch>
                  <a:fillRect/>
                </a:stretch>
              </p:blipFill>
              <p:spPr>
                <a:xfrm>
                  <a:off x="10599243" y="4399761"/>
                  <a:ext cx="20412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33" name="Ink 332">
                  <a:extLst>
                    <a:ext uri="{FF2B5EF4-FFF2-40B4-BE49-F238E27FC236}">
                      <a16:creationId xmlns:a16="http://schemas.microsoft.com/office/drawing/2014/main" id="{CCD5ADB2-946B-3A6C-9BEA-5119CBFFEA41}"/>
                    </a:ext>
                  </a:extLst>
                </p14:cNvPr>
                <p14:cNvContentPartPr/>
                <p14:nvPr/>
              </p14:nvContentPartPr>
              <p14:xfrm>
                <a:off x="9537243" y="4126521"/>
                <a:ext cx="1602360" cy="801720"/>
              </p14:xfrm>
            </p:contentPart>
          </mc:Choice>
          <mc:Fallback>
            <p:pic>
              <p:nvPicPr>
                <p:cNvPr id="333" name="Ink 332">
                  <a:extLst>
                    <a:ext uri="{FF2B5EF4-FFF2-40B4-BE49-F238E27FC236}">
                      <a16:creationId xmlns:a16="http://schemas.microsoft.com/office/drawing/2014/main" id="{CCD5ADB2-946B-3A6C-9BEA-5119CBFFEA41}"/>
                    </a:ext>
                  </a:extLst>
                </p:cNvPr>
                <p:cNvPicPr/>
                <p:nvPr/>
              </p:nvPicPr>
              <p:blipFill>
                <a:blip r:embed="rId527"/>
                <a:stretch>
                  <a:fillRect/>
                </a:stretch>
              </p:blipFill>
              <p:spPr>
                <a:xfrm>
                  <a:off x="9519603" y="4108881"/>
                  <a:ext cx="1638000" cy="83736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103" name="Ink 102">
                  <a:extLst>
                    <a:ext uri="{FF2B5EF4-FFF2-40B4-BE49-F238E27FC236}">
                      <a16:creationId xmlns:a16="http://schemas.microsoft.com/office/drawing/2014/main" id="{9F778F47-9750-126F-BAB3-4CB24EB45893}"/>
                    </a:ext>
                  </a:extLst>
                </p14:cNvPr>
                <p14:cNvContentPartPr/>
                <p14:nvPr/>
              </p14:nvContentPartPr>
              <p14:xfrm>
                <a:off x="771603" y="4244601"/>
                <a:ext cx="312120" cy="435240"/>
              </p14:xfrm>
            </p:contentPart>
          </mc:Choice>
          <mc:Fallback>
            <p:pic>
              <p:nvPicPr>
                <p:cNvPr id="103" name="Ink 102">
                  <a:extLst>
                    <a:ext uri="{FF2B5EF4-FFF2-40B4-BE49-F238E27FC236}">
                      <a16:creationId xmlns:a16="http://schemas.microsoft.com/office/drawing/2014/main" id="{9F778F47-9750-126F-BAB3-4CB24EB45893}"/>
                    </a:ext>
                  </a:extLst>
                </p:cNvPr>
                <p:cNvPicPr/>
                <p:nvPr/>
              </p:nvPicPr>
              <p:blipFill>
                <a:blip r:embed="rId529"/>
                <a:stretch>
                  <a:fillRect/>
                </a:stretch>
              </p:blipFill>
              <p:spPr>
                <a:xfrm>
                  <a:off x="753603" y="4226601"/>
                  <a:ext cx="347760" cy="47088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104" name="Ink 103">
                  <a:extLst>
                    <a:ext uri="{FF2B5EF4-FFF2-40B4-BE49-F238E27FC236}">
                      <a16:creationId xmlns:a16="http://schemas.microsoft.com/office/drawing/2014/main" id="{51B76A7D-FF89-65F0-C819-CA04AF979106}"/>
                    </a:ext>
                  </a:extLst>
                </p14:cNvPr>
                <p14:cNvContentPartPr/>
                <p14:nvPr/>
              </p14:nvContentPartPr>
              <p14:xfrm>
                <a:off x="1225203" y="4494081"/>
                <a:ext cx="18360" cy="165240"/>
              </p14:xfrm>
            </p:contentPart>
          </mc:Choice>
          <mc:Fallback>
            <p:pic>
              <p:nvPicPr>
                <p:cNvPr id="104" name="Ink 103">
                  <a:extLst>
                    <a:ext uri="{FF2B5EF4-FFF2-40B4-BE49-F238E27FC236}">
                      <a16:creationId xmlns:a16="http://schemas.microsoft.com/office/drawing/2014/main" id="{51B76A7D-FF89-65F0-C819-CA04AF979106}"/>
                    </a:ext>
                  </a:extLst>
                </p:cNvPr>
                <p:cNvPicPr/>
                <p:nvPr/>
              </p:nvPicPr>
              <p:blipFill>
                <a:blip r:embed="rId531"/>
                <a:stretch>
                  <a:fillRect/>
                </a:stretch>
              </p:blipFill>
              <p:spPr>
                <a:xfrm>
                  <a:off x="1207203" y="4476081"/>
                  <a:ext cx="540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105" name="Ink 104">
                  <a:extLst>
                    <a:ext uri="{FF2B5EF4-FFF2-40B4-BE49-F238E27FC236}">
                      <a16:creationId xmlns:a16="http://schemas.microsoft.com/office/drawing/2014/main" id="{FF5D9E6F-DC32-508D-EB5D-6AE0C5FD05EE}"/>
                    </a:ext>
                  </a:extLst>
                </p14:cNvPr>
                <p14:cNvContentPartPr/>
                <p14:nvPr/>
              </p14:nvContentPartPr>
              <p14:xfrm>
                <a:off x="1248243" y="4363401"/>
                <a:ext cx="27360" cy="41040"/>
              </p14:xfrm>
            </p:contentPart>
          </mc:Choice>
          <mc:Fallback>
            <p:pic>
              <p:nvPicPr>
                <p:cNvPr id="105" name="Ink 104">
                  <a:extLst>
                    <a:ext uri="{FF2B5EF4-FFF2-40B4-BE49-F238E27FC236}">
                      <a16:creationId xmlns:a16="http://schemas.microsoft.com/office/drawing/2014/main" id="{FF5D9E6F-DC32-508D-EB5D-6AE0C5FD05EE}"/>
                    </a:ext>
                  </a:extLst>
                </p:cNvPr>
                <p:cNvPicPr/>
                <p:nvPr/>
              </p:nvPicPr>
              <p:blipFill>
                <a:blip r:embed="rId533"/>
                <a:stretch>
                  <a:fillRect/>
                </a:stretch>
              </p:blipFill>
              <p:spPr>
                <a:xfrm>
                  <a:off x="1230603" y="4345761"/>
                  <a:ext cx="630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106" name="Ink 105">
                  <a:extLst>
                    <a:ext uri="{FF2B5EF4-FFF2-40B4-BE49-F238E27FC236}">
                      <a16:creationId xmlns:a16="http://schemas.microsoft.com/office/drawing/2014/main" id="{99090686-F905-48B5-EAD8-AFC8334952F9}"/>
                    </a:ext>
                  </a:extLst>
                </p14:cNvPr>
                <p14:cNvContentPartPr/>
                <p14:nvPr/>
              </p14:nvContentPartPr>
              <p14:xfrm>
                <a:off x="1339683" y="4361961"/>
                <a:ext cx="185400" cy="276840"/>
              </p14:xfrm>
            </p:contentPart>
          </mc:Choice>
          <mc:Fallback>
            <p:pic>
              <p:nvPicPr>
                <p:cNvPr id="106" name="Ink 105">
                  <a:extLst>
                    <a:ext uri="{FF2B5EF4-FFF2-40B4-BE49-F238E27FC236}">
                      <a16:creationId xmlns:a16="http://schemas.microsoft.com/office/drawing/2014/main" id="{99090686-F905-48B5-EAD8-AFC8334952F9}"/>
                    </a:ext>
                  </a:extLst>
                </p:cNvPr>
                <p:cNvPicPr/>
                <p:nvPr/>
              </p:nvPicPr>
              <p:blipFill>
                <a:blip r:embed="rId535"/>
                <a:stretch>
                  <a:fillRect/>
                </a:stretch>
              </p:blipFill>
              <p:spPr>
                <a:xfrm>
                  <a:off x="1321683" y="4344321"/>
                  <a:ext cx="22104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107" name="Ink 106">
                  <a:extLst>
                    <a:ext uri="{FF2B5EF4-FFF2-40B4-BE49-F238E27FC236}">
                      <a16:creationId xmlns:a16="http://schemas.microsoft.com/office/drawing/2014/main" id="{3180705A-3DB8-A58E-5563-0361132C4D23}"/>
                    </a:ext>
                  </a:extLst>
                </p14:cNvPr>
                <p14:cNvContentPartPr/>
                <p14:nvPr/>
              </p14:nvContentPartPr>
              <p14:xfrm>
                <a:off x="1589163" y="4478241"/>
                <a:ext cx="117360" cy="128520"/>
              </p14:xfrm>
            </p:contentPart>
          </mc:Choice>
          <mc:Fallback>
            <p:pic>
              <p:nvPicPr>
                <p:cNvPr id="107" name="Ink 106">
                  <a:extLst>
                    <a:ext uri="{FF2B5EF4-FFF2-40B4-BE49-F238E27FC236}">
                      <a16:creationId xmlns:a16="http://schemas.microsoft.com/office/drawing/2014/main" id="{3180705A-3DB8-A58E-5563-0361132C4D23}"/>
                    </a:ext>
                  </a:extLst>
                </p:cNvPr>
                <p:cNvPicPr/>
                <p:nvPr/>
              </p:nvPicPr>
              <p:blipFill>
                <a:blip r:embed="rId537"/>
                <a:stretch>
                  <a:fillRect/>
                </a:stretch>
              </p:blipFill>
              <p:spPr>
                <a:xfrm>
                  <a:off x="1571163" y="4460241"/>
                  <a:ext cx="1530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108" name="Ink 107">
                  <a:extLst>
                    <a:ext uri="{FF2B5EF4-FFF2-40B4-BE49-F238E27FC236}">
                      <a16:creationId xmlns:a16="http://schemas.microsoft.com/office/drawing/2014/main" id="{45A458D7-F114-72D9-3216-094CBC96610F}"/>
                    </a:ext>
                  </a:extLst>
                </p14:cNvPr>
                <p14:cNvContentPartPr/>
                <p14:nvPr/>
              </p14:nvContentPartPr>
              <p14:xfrm>
                <a:off x="1927203" y="4323801"/>
                <a:ext cx="620640" cy="240480"/>
              </p14:xfrm>
            </p:contentPart>
          </mc:Choice>
          <mc:Fallback>
            <p:pic>
              <p:nvPicPr>
                <p:cNvPr id="108" name="Ink 107">
                  <a:extLst>
                    <a:ext uri="{FF2B5EF4-FFF2-40B4-BE49-F238E27FC236}">
                      <a16:creationId xmlns:a16="http://schemas.microsoft.com/office/drawing/2014/main" id="{45A458D7-F114-72D9-3216-094CBC96610F}"/>
                    </a:ext>
                  </a:extLst>
                </p:cNvPr>
                <p:cNvPicPr/>
                <p:nvPr/>
              </p:nvPicPr>
              <p:blipFill>
                <a:blip r:embed="rId539"/>
                <a:stretch>
                  <a:fillRect/>
                </a:stretch>
              </p:blipFill>
              <p:spPr>
                <a:xfrm>
                  <a:off x="1909203" y="4306161"/>
                  <a:ext cx="65628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109" name="Ink 108">
                  <a:extLst>
                    <a:ext uri="{FF2B5EF4-FFF2-40B4-BE49-F238E27FC236}">
                      <a16:creationId xmlns:a16="http://schemas.microsoft.com/office/drawing/2014/main" id="{E24D82CC-1BFC-EFF3-6E92-4C5861FE957C}"/>
                    </a:ext>
                  </a:extLst>
                </p14:cNvPr>
                <p14:cNvContentPartPr/>
                <p14:nvPr/>
              </p14:nvContentPartPr>
              <p14:xfrm>
                <a:off x="2682843" y="4189881"/>
                <a:ext cx="153360" cy="313920"/>
              </p14:xfrm>
            </p:contentPart>
          </mc:Choice>
          <mc:Fallback>
            <p:pic>
              <p:nvPicPr>
                <p:cNvPr id="109" name="Ink 108">
                  <a:extLst>
                    <a:ext uri="{FF2B5EF4-FFF2-40B4-BE49-F238E27FC236}">
                      <a16:creationId xmlns:a16="http://schemas.microsoft.com/office/drawing/2014/main" id="{E24D82CC-1BFC-EFF3-6E92-4C5861FE957C}"/>
                    </a:ext>
                  </a:extLst>
                </p:cNvPr>
                <p:cNvPicPr/>
                <p:nvPr/>
              </p:nvPicPr>
              <p:blipFill>
                <a:blip r:embed="rId541"/>
                <a:stretch>
                  <a:fillRect/>
                </a:stretch>
              </p:blipFill>
              <p:spPr>
                <a:xfrm>
                  <a:off x="2664843" y="4171881"/>
                  <a:ext cx="18900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110" name="Ink 109">
                  <a:extLst>
                    <a:ext uri="{FF2B5EF4-FFF2-40B4-BE49-F238E27FC236}">
                      <a16:creationId xmlns:a16="http://schemas.microsoft.com/office/drawing/2014/main" id="{B86CC662-55C2-8BFF-BAFE-E2B48F5D19E6}"/>
                    </a:ext>
                  </a:extLst>
                </p14:cNvPr>
                <p14:cNvContentPartPr/>
                <p14:nvPr/>
              </p14:nvContentPartPr>
              <p14:xfrm>
                <a:off x="2696883" y="4259361"/>
                <a:ext cx="301680" cy="326160"/>
              </p14:xfrm>
            </p:contentPart>
          </mc:Choice>
          <mc:Fallback>
            <p:pic>
              <p:nvPicPr>
                <p:cNvPr id="110" name="Ink 109">
                  <a:extLst>
                    <a:ext uri="{FF2B5EF4-FFF2-40B4-BE49-F238E27FC236}">
                      <a16:creationId xmlns:a16="http://schemas.microsoft.com/office/drawing/2014/main" id="{B86CC662-55C2-8BFF-BAFE-E2B48F5D19E6}"/>
                    </a:ext>
                  </a:extLst>
                </p:cNvPr>
                <p:cNvPicPr/>
                <p:nvPr/>
              </p:nvPicPr>
              <p:blipFill>
                <a:blip r:embed="rId543"/>
                <a:stretch>
                  <a:fillRect/>
                </a:stretch>
              </p:blipFill>
              <p:spPr>
                <a:xfrm>
                  <a:off x="2678883" y="4241361"/>
                  <a:ext cx="33732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111" name="Ink 110">
                  <a:extLst>
                    <a:ext uri="{FF2B5EF4-FFF2-40B4-BE49-F238E27FC236}">
                      <a16:creationId xmlns:a16="http://schemas.microsoft.com/office/drawing/2014/main" id="{753464EF-C4A6-24DC-81C4-7CD7EF4BBE43}"/>
                    </a:ext>
                  </a:extLst>
                </p14:cNvPr>
                <p14:cNvContentPartPr/>
                <p14:nvPr/>
              </p14:nvContentPartPr>
              <p14:xfrm>
                <a:off x="3047883" y="4263321"/>
                <a:ext cx="81000" cy="308520"/>
              </p14:xfrm>
            </p:contentPart>
          </mc:Choice>
          <mc:Fallback>
            <p:pic>
              <p:nvPicPr>
                <p:cNvPr id="111" name="Ink 110">
                  <a:extLst>
                    <a:ext uri="{FF2B5EF4-FFF2-40B4-BE49-F238E27FC236}">
                      <a16:creationId xmlns:a16="http://schemas.microsoft.com/office/drawing/2014/main" id="{753464EF-C4A6-24DC-81C4-7CD7EF4BBE43}"/>
                    </a:ext>
                  </a:extLst>
                </p:cNvPr>
                <p:cNvPicPr/>
                <p:nvPr/>
              </p:nvPicPr>
              <p:blipFill>
                <a:blip r:embed="rId545"/>
                <a:stretch>
                  <a:fillRect/>
                </a:stretch>
              </p:blipFill>
              <p:spPr>
                <a:xfrm>
                  <a:off x="3030243" y="4245681"/>
                  <a:ext cx="11664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113" name="Ink 112">
                  <a:extLst>
                    <a:ext uri="{FF2B5EF4-FFF2-40B4-BE49-F238E27FC236}">
                      <a16:creationId xmlns:a16="http://schemas.microsoft.com/office/drawing/2014/main" id="{3BCEFB04-7843-CCE1-CB2C-8EAF20002155}"/>
                    </a:ext>
                  </a:extLst>
                </p14:cNvPr>
                <p14:cNvContentPartPr/>
                <p14:nvPr/>
              </p14:nvContentPartPr>
              <p14:xfrm>
                <a:off x="3167043" y="4188801"/>
                <a:ext cx="723240" cy="297360"/>
              </p14:xfrm>
            </p:contentPart>
          </mc:Choice>
          <mc:Fallback>
            <p:pic>
              <p:nvPicPr>
                <p:cNvPr id="113" name="Ink 112">
                  <a:extLst>
                    <a:ext uri="{FF2B5EF4-FFF2-40B4-BE49-F238E27FC236}">
                      <a16:creationId xmlns:a16="http://schemas.microsoft.com/office/drawing/2014/main" id="{3BCEFB04-7843-CCE1-CB2C-8EAF20002155}"/>
                    </a:ext>
                  </a:extLst>
                </p:cNvPr>
                <p:cNvPicPr/>
                <p:nvPr/>
              </p:nvPicPr>
              <p:blipFill>
                <a:blip r:embed="rId547"/>
                <a:stretch>
                  <a:fillRect/>
                </a:stretch>
              </p:blipFill>
              <p:spPr>
                <a:xfrm>
                  <a:off x="3149403" y="4171161"/>
                  <a:ext cx="75888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117" name="Ink 116">
                  <a:extLst>
                    <a:ext uri="{FF2B5EF4-FFF2-40B4-BE49-F238E27FC236}">
                      <a16:creationId xmlns:a16="http://schemas.microsoft.com/office/drawing/2014/main" id="{C1592484-A99C-4380-8D4A-207B3799E0AA}"/>
                    </a:ext>
                  </a:extLst>
                </p14:cNvPr>
                <p14:cNvContentPartPr/>
                <p14:nvPr/>
              </p14:nvContentPartPr>
              <p14:xfrm>
                <a:off x="1993443" y="5036961"/>
                <a:ext cx="38880" cy="184680"/>
              </p14:xfrm>
            </p:contentPart>
          </mc:Choice>
          <mc:Fallback>
            <p:pic>
              <p:nvPicPr>
                <p:cNvPr id="117" name="Ink 116">
                  <a:extLst>
                    <a:ext uri="{FF2B5EF4-FFF2-40B4-BE49-F238E27FC236}">
                      <a16:creationId xmlns:a16="http://schemas.microsoft.com/office/drawing/2014/main" id="{C1592484-A99C-4380-8D4A-207B3799E0AA}"/>
                    </a:ext>
                  </a:extLst>
                </p:cNvPr>
                <p:cNvPicPr/>
                <p:nvPr/>
              </p:nvPicPr>
              <p:blipFill>
                <a:blip r:embed="rId549"/>
                <a:stretch>
                  <a:fillRect/>
                </a:stretch>
              </p:blipFill>
              <p:spPr>
                <a:xfrm>
                  <a:off x="1975803" y="5018961"/>
                  <a:ext cx="745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118" name="Ink 117">
                  <a:extLst>
                    <a:ext uri="{FF2B5EF4-FFF2-40B4-BE49-F238E27FC236}">
                      <a16:creationId xmlns:a16="http://schemas.microsoft.com/office/drawing/2014/main" id="{1CB1962B-0235-370F-A23D-BC42BA379213}"/>
                    </a:ext>
                  </a:extLst>
                </p14:cNvPr>
                <p14:cNvContentPartPr/>
                <p14:nvPr/>
              </p14:nvContentPartPr>
              <p14:xfrm>
                <a:off x="1851603" y="4892241"/>
                <a:ext cx="426960" cy="336240"/>
              </p14:xfrm>
            </p:contentPart>
          </mc:Choice>
          <mc:Fallback>
            <p:pic>
              <p:nvPicPr>
                <p:cNvPr id="118" name="Ink 117">
                  <a:extLst>
                    <a:ext uri="{FF2B5EF4-FFF2-40B4-BE49-F238E27FC236}">
                      <a16:creationId xmlns:a16="http://schemas.microsoft.com/office/drawing/2014/main" id="{1CB1962B-0235-370F-A23D-BC42BA379213}"/>
                    </a:ext>
                  </a:extLst>
                </p:cNvPr>
                <p:cNvPicPr/>
                <p:nvPr/>
              </p:nvPicPr>
              <p:blipFill>
                <a:blip r:embed="rId551"/>
                <a:stretch>
                  <a:fillRect/>
                </a:stretch>
              </p:blipFill>
              <p:spPr>
                <a:xfrm>
                  <a:off x="1833603" y="4874241"/>
                  <a:ext cx="46260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119" name="Ink 118">
                  <a:extLst>
                    <a:ext uri="{FF2B5EF4-FFF2-40B4-BE49-F238E27FC236}">
                      <a16:creationId xmlns:a16="http://schemas.microsoft.com/office/drawing/2014/main" id="{8EFC244A-FABF-7EE0-FB03-2D9FBCEF2AAB}"/>
                    </a:ext>
                  </a:extLst>
                </p14:cNvPr>
                <p14:cNvContentPartPr/>
                <p14:nvPr/>
              </p14:nvContentPartPr>
              <p14:xfrm>
                <a:off x="2353443" y="5008521"/>
                <a:ext cx="105840" cy="127080"/>
              </p14:xfrm>
            </p:contentPart>
          </mc:Choice>
          <mc:Fallback>
            <p:pic>
              <p:nvPicPr>
                <p:cNvPr id="119" name="Ink 118">
                  <a:extLst>
                    <a:ext uri="{FF2B5EF4-FFF2-40B4-BE49-F238E27FC236}">
                      <a16:creationId xmlns:a16="http://schemas.microsoft.com/office/drawing/2014/main" id="{8EFC244A-FABF-7EE0-FB03-2D9FBCEF2AAB}"/>
                    </a:ext>
                  </a:extLst>
                </p:cNvPr>
                <p:cNvPicPr/>
                <p:nvPr/>
              </p:nvPicPr>
              <p:blipFill>
                <a:blip r:embed="rId553"/>
                <a:stretch>
                  <a:fillRect/>
                </a:stretch>
              </p:blipFill>
              <p:spPr>
                <a:xfrm>
                  <a:off x="2335443" y="4990521"/>
                  <a:ext cx="14148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554">
              <p14:nvContentPartPr>
                <p14:cNvPr id="120" name="Ink 119">
                  <a:extLst>
                    <a:ext uri="{FF2B5EF4-FFF2-40B4-BE49-F238E27FC236}">
                      <a16:creationId xmlns:a16="http://schemas.microsoft.com/office/drawing/2014/main" id="{93F6011B-BA04-A61C-DE6A-8B3120C04E2C}"/>
                    </a:ext>
                  </a:extLst>
                </p14:cNvPr>
                <p14:cNvContentPartPr/>
                <p14:nvPr/>
              </p14:nvContentPartPr>
              <p14:xfrm>
                <a:off x="2516883" y="4985121"/>
                <a:ext cx="126720" cy="133920"/>
              </p14:xfrm>
            </p:contentPart>
          </mc:Choice>
          <mc:Fallback>
            <p:pic>
              <p:nvPicPr>
                <p:cNvPr id="120" name="Ink 119">
                  <a:extLst>
                    <a:ext uri="{FF2B5EF4-FFF2-40B4-BE49-F238E27FC236}">
                      <a16:creationId xmlns:a16="http://schemas.microsoft.com/office/drawing/2014/main" id="{93F6011B-BA04-A61C-DE6A-8B3120C04E2C}"/>
                    </a:ext>
                  </a:extLst>
                </p:cNvPr>
                <p:cNvPicPr/>
                <p:nvPr/>
              </p:nvPicPr>
              <p:blipFill>
                <a:blip r:embed="rId555"/>
                <a:stretch>
                  <a:fillRect/>
                </a:stretch>
              </p:blipFill>
              <p:spPr>
                <a:xfrm>
                  <a:off x="2498883" y="4967121"/>
                  <a:ext cx="16236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556">
              <p14:nvContentPartPr>
                <p14:cNvPr id="121" name="Ink 120">
                  <a:extLst>
                    <a:ext uri="{FF2B5EF4-FFF2-40B4-BE49-F238E27FC236}">
                      <a16:creationId xmlns:a16="http://schemas.microsoft.com/office/drawing/2014/main" id="{D3AF0581-99DD-A584-2D74-5534D6167C49}"/>
                    </a:ext>
                  </a:extLst>
                </p14:cNvPr>
                <p14:cNvContentPartPr/>
                <p14:nvPr/>
              </p14:nvContentPartPr>
              <p14:xfrm>
                <a:off x="2727843" y="4799361"/>
                <a:ext cx="163800" cy="417600"/>
              </p14:xfrm>
            </p:contentPart>
          </mc:Choice>
          <mc:Fallback>
            <p:pic>
              <p:nvPicPr>
                <p:cNvPr id="121" name="Ink 120">
                  <a:extLst>
                    <a:ext uri="{FF2B5EF4-FFF2-40B4-BE49-F238E27FC236}">
                      <a16:creationId xmlns:a16="http://schemas.microsoft.com/office/drawing/2014/main" id="{D3AF0581-99DD-A584-2D74-5534D6167C49}"/>
                    </a:ext>
                  </a:extLst>
                </p:cNvPr>
                <p:cNvPicPr/>
                <p:nvPr/>
              </p:nvPicPr>
              <p:blipFill>
                <a:blip r:embed="rId557"/>
                <a:stretch>
                  <a:fillRect/>
                </a:stretch>
              </p:blipFill>
              <p:spPr>
                <a:xfrm>
                  <a:off x="2709843" y="4781361"/>
                  <a:ext cx="199440" cy="45324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122" name="Ink 121">
                  <a:extLst>
                    <a:ext uri="{FF2B5EF4-FFF2-40B4-BE49-F238E27FC236}">
                      <a16:creationId xmlns:a16="http://schemas.microsoft.com/office/drawing/2014/main" id="{A5E8DDB1-53CD-C788-2460-D7C8E9CA8F99}"/>
                    </a:ext>
                  </a:extLst>
                </p14:cNvPr>
                <p14:cNvContentPartPr/>
                <p14:nvPr/>
              </p14:nvContentPartPr>
              <p14:xfrm>
                <a:off x="2758443" y="4955601"/>
                <a:ext cx="166680" cy="138600"/>
              </p14:xfrm>
            </p:contentPart>
          </mc:Choice>
          <mc:Fallback>
            <p:pic>
              <p:nvPicPr>
                <p:cNvPr id="122" name="Ink 121">
                  <a:extLst>
                    <a:ext uri="{FF2B5EF4-FFF2-40B4-BE49-F238E27FC236}">
                      <a16:creationId xmlns:a16="http://schemas.microsoft.com/office/drawing/2014/main" id="{A5E8DDB1-53CD-C788-2460-D7C8E9CA8F99}"/>
                    </a:ext>
                  </a:extLst>
                </p:cNvPr>
                <p:cNvPicPr/>
                <p:nvPr/>
              </p:nvPicPr>
              <p:blipFill>
                <a:blip r:embed="rId559"/>
                <a:stretch>
                  <a:fillRect/>
                </a:stretch>
              </p:blipFill>
              <p:spPr>
                <a:xfrm>
                  <a:off x="2740443" y="4937601"/>
                  <a:ext cx="20232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123" name="Ink 122">
                  <a:extLst>
                    <a:ext uri="{FF2B5EF4-FFF2-40B4-BE49-F238E27FC236}">
                      <a16:creationId xmlns:a16="http://schemas.microsoft.com/office/drawing/2014/main" id="{53BE26C8-01F8-92F4-08AF-E9BF767805BC}"/>
                    </a:ext>
                  </a:extLst>
                </p14:cNvPr>
                <p14:cNvContentPartPr/>
                <p14:nvPr/>
              </p14:nvContentPartPr>
              <p14:xfrm>
                <a:off x="2938443" y="4872801"/>
                <a:ext cx="9720" cy="27720"/>
              </p14:xfrm>
            </p:contentPart>
          </mc:Choice>
          <mc:Fallback>
            <p:pic>
              <p:nvPicPr>
                <p:cNvPr id="123" name="Ink 122">
                  <a:extLst>
                    <a:ext uri="{FF2B5EF4-FFF2-40B4-BE49-F238E27FC236}">
                      <a16:creationId xmlns:a16="http://schemas.microsoft.com/office/drawing/2014/main" id="{53BE26C8-01F8-92F4-08AF-E9BF767805BC}"/>
                    </a:ext>
                  </a:extLst>
                </p:cNvPr>
                <p:cNvPicPr/>
                <p:nvPr/>
              </p:nvPicPr>
              <p:blipFill>
                <a:blip r:embed="rId561"/>
                <a:stretch>
                  <a:fillRect/>
                </a:stretch>
              </p:blipFill>
              <p:spPr>
                <a:xfrm>
                  <a:off x="2920443" y="4855161"/>
                  <a:ext cx="4536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562">
              <p14:nvContentPartPr>
                <p14:cNvPr id="124" name="Ink 123">
                  <a:extLst>
                    <a:ext uri="{FF2B5EF4-FFF2-40B4-BE49-F238E27FC236}">
                      <a16:creationId xmlns:a16="http://schemas.microsoft.com/office/drawing/2014/main" id="{583FF7E5-CCD0-5206-6D19-F2411B20BC80}"/>
                    </a:ext>
                  </a:extLst>
                </p14:cNvPr>
                <p14:cNvContentPartPr/>
                <p14:nvPr/>
              </p14:nvContentPartPr>
              <p14:xfrm>
                <a:off x="3031683" y="4831761"/>
                <a:ext cx="91440" cy="263520"/>
              </p14:xfrm>
            </p:contentPart>
          </mc:Choice>
          <mc:Fallback>
            <p:pic>
              <p:nvPicPr>
                <p:cNvPr id="124" name="Ink 123">
                  <a:extLst>
                    <a:ext uri="{FF2B5EF4-FFF2-40B4-BE49-F238E27FC236}">
                      <a16:creationId xmlns:a16="http://schemas.microsoft.com/office/drawing/2014/main" id="{583FF7E5-CCD0-5206-6D19-F2411B20BC80}"/>
                    </a:ext>
                  </a:extLst>
                </p:cNvPr>
                <p:cNvPicPr/>
                <p:nvPr/>
              </p:nvPicPr>
              <p:blipFill>
                <a:blip r:embed="rId563"/>
                <a:stretch>
                  <a:fillRect/>
                </a:stretch>
              </p:blipFill>
              <p:spPr>
                <a:xfrm>
                  <a:off x="3014043" y="4813761"/>
                  <a:ext cx="12708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564">
              <p14:nvContentPartPr>
                <p14:cNvPr id="125" name="Ink 124">
                  <a:extLst>
                    <a:ext uri="{FF2B5EF4-FFF2-40B4-BE49-F238E27FC236}">
                      <a16:creationId xmlns:a16="http://schemas.microsoft.com/office/drawing/2014/main" id="{6973E2F6-6EA1-F093-6DDB-0DE5C3EB77A8}"/>
                    </a:ext>
                  </a:extLst>
                </p14:cNvPr>
                <p14:cNvContentPartPr/>
                <p14:nvPr/>
              </p14:nvContentPartPr>
              <p14:xfrm>
                <a:off x="3027723" y="4927521"/>
                <a:ext cx="88200" cy="9360"/>
              </p14:xfrm>
            </p:contentPart>
          </mc:Choice>
          <mc:Fallback>
            <p:pic>
              <p:nvPicPr>
                <p:cNvPr id="125" name="Ink 124">
                  <a:extLst>
                    <a:ext uri="{FF2B5EF4-FFF2-40B4-BE49-F238E27FC236}">
                      <a16:creationId xmlns:a16="http://schemas.microsoft.com/office/drawing/2014/main" id="{6973E2F6-6EA1-F093-6DDB-0DE5C3EB77A8}"/>
                    </a:ext>
                  </a:extLst>
                </p:cNvPr>
                <p:cNvPicPr/>
                <p:nvPr/>
              </p:nvPicPr>
              <p:blipFill>
                <a:blip r:embed="rId565"/>
                <a:stretch>
                  <a:fillRect/>
                </a:stretch>
              </p:blipFill>
              <p:spPr>
                <a:xfrm>
                  <a:off x="3009723" y="4909881"/>
                  <a:ext cx="1238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566">
              <p14:nvContentPartPr>
                <p14:cNvPr id="126" name="Ink 125">
                  <a:extLst>
                    <a:ext uri="{FF2B5EF4-FFF2-40B4-BE49-F238E27FC236}">
                      <a16:creationId xmlns:a16="http://schemas.microsoft.com/office/drawing/2014/main" id="{4F122C0D-17AA-6907-698D-856C168A1FD5}"/>
                    </a:ext>
                  </a:extLst>
                </p14:cNvPr>
                <p14:cNvContentPartPr/>
                <p14:nvPr/>
              </p14:nvContentPartPr>
              <p14:xfrm>
                <a:off x="1917483" y="5224521"/>
                <a:ext cx="1290960" cy="199080"/>
              </p14:xfrm>
            </p:contentPart>
          </mc:Choice>
          <mc:Fallback>
            <p:pic>
              <p:nvPicPr>
                <p:cNvPr id="126" name="Ink 125">
                  <a:extLst>
                    <a:ext uri="{FF2B5EF4-FFF2-40B4-BE49-F238E27FC236}">
                      <a16:creationId xmlns:a16="http://schemas.microsoft.com/office/drawing/2014/main" id="{4F122C0D-17AA-6907-698D-856C168A1FD5}"/>
                    </a:ext>
                  </a:extLst>
                </p:cNvPr>
                <p:cNvPicPr/>
                <p:nvPr/>
              </p:nvPicPr>
              <p:blipFill>
                <a:blip r:embed="rId567"/>
                <a:stretch>
                  <a:fillRect/>
                </a:stretch>
              </p:blipFill>
              <p:spPr>
                <a:xfrm>
                  <a:off x="1899843" y="5206521"/>
                  <a:ext cx="132660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568">
              <p14:nvContentPartPr>
                <p14:cNvPr id="335" name="Ink 334">
                  <a:extLst>
                    <a:ext uri="{FF2B5EF4-FFF2-40B4-BE49-F238E27FC236}">
                      <a16:creationId xmlns:a16="http://schemas.microsoft.com/office/drawing/2014/main" id="{99637783-EEC4-4177-9D55-68E2D7826B5E}"/>
                    </a:ext>
                  </a:extLst>
                </p14:cNvPr>
                <p14:cNvContentPartPr/>
                <p14:nvPr/>
              </p14:nvContentPartPr>
              <p14:xfrm>
                <a:off x="485403" y="5733921"/>
                <a:ext cx="299520" cy="332640"/>
              </p14:xfrm>
            </p:contentPart>
          </mc:Choice>
          <mc:Fallback>
            <p:pic>
              <p:nvPicPr>
                <p:cNvPr id="335" name="Ink 334">
                  <a:extLst>
                    <a:ext uri="{FF2B5EF4-FFF2-40B4-BE49-F238E27FC236}">
                      <a16:creationId xmlns:a16="http://schemas.microsoft.com/office/drawing/2014/main" id="{99637783-EEC4-4177-9D55-68E2D7826B5E}"/>
                    </a:ext>
                  </a:extLst>
                </p:cNvPr>
                <p:cNvPicPr/>
                <p:nvPr/>
              </p:nvPicPr>
              <p:blipFill>
                <a:blip r:embed="rId569"/>
                <a:stretch>
                  <a:fillRect/>
                </a:stretch>
              </p:blipFill>
              <p:spPr>
                <a:xfrm>
                  <a:off x="467763" y="5715921"/>
                  <a:ext cx="33516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570">
              <p14:nvContentPartPr>
                <p14:cNvPr id="336" name="Ink 335">
                  <a:extLst>
                    <a:ext uri="{FF2B5EF4-FFF2-40B4-BE49-F238E27FC236}">
                      <a16:creationId xmlns:a16="http://schemas.microsoft.com/office/drawing/2014/main" id="{6517D42E-3C2D-D5F9-8B79-0ACADA3DAD92}"/>
                    </a:ext>
                  </a:extLst>
                </p14:cNvPr>
                <p14:cNvContentPartPr/>
                <p14:nvPr/>
              </p14:nvContentPartPr>
              <p14:xfrm>
                <a:off x="568923" y="6008961"/>
                <a:ext cx="246600" cy="358200"/>
              </p14:xfrm>
            </p:contentPart>
          </mc:Choice>
          <mc:Fallback>
            <p:pic>
              <p:nvPicPr>
                <p:cNvPr id="336" name="Ink 335">
                  <a:extLst>
                    <a:ext uri="{FF2B5EF4-FFF2-40B4-BE49-F238E27FC236}">
                      <a16:creationId xmlns:a16="http://schemas.microsoft.com/office/drawing/2014/main" id="{6517D42E-3C2D-D5F9-8B79-0ACADA3DAD92}"/>
                    </a:ext>
                  </a:extLst>
                </p:cNvPr>
                <p:cNvPicPr/>
                <p:nvPr/>
              </p:nvPicPr>
              <p:blipFill>
                <a:blip r:embed="rId571"/>
                <a:stretch>
                  <a:fillRect/>
                </a:stretch>
              </p:blipFill>
              <p:spPr>
                <a:xfrm>
                  <a:off x="551283" y="5990961"/>
                  <a:ext cx="28224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572">
              <p14:nvContentPartPr>
                <p14:cNvPr id="337" name="Ink 336">
                  <a:extLst>
                    <a:ext uri="{FF2B5EF4-FFF2-40B4-BE49-F238E27FC236}">
                      <a16:creationId xmlns:a16="http://schemas.microsoft.com/office/drawing/2014/main" id="{F62E56F2-424F-549F-9D0C-5D1DB81B0294}"/>
                    </a:ext>
                  </a:extLst>
                </p14:cNvPr>
                <p14:cNvContentPartPr/>
                <p14:nvPr/>
              </p14:nvContentPartPr>
              <p14:xfrm>
                <a:off x="964563" y="5931561"/>
                <a:ext cx="456840" cy="87480"/>
              </p14:xfrm>
            </p:contentPart>
          </mc:Choice>
          <mc:Fallback>
            <p:pic>
              <p:nvPicPr>
                <p:cNvPr id="337" name="Ink 336">
                  <a:extLst>
                    <a:ext uri="{FF2B5EF4-FFF2-40B4-BE49-F238E27FC236}">
                      <a16:creationId xmlns:a16="http://schemas.microsoft.com/office/drawing/2014/main" id="{F62E56F2-424F-549F-9D0C-5D1DB81B0294}"/>
                    </a:ext>
                  </a:extLst>
                </p:cNvPr>
                <p:cNvPicPr/>
                <p:nvPr/>
              </p:nvPicPr>
              <p:blipFill>
                <a:blip r:embed="rId573"/>
                <a:stretch>
                  <a:fillRect/>
                </a:stretch>
              </p:blipFill>
              <p:spPr>
                <a:xfrm>
                  <a:off x="946563" y="5913561"/>
                  <a:ext cx="4924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574">
              <p14:nvContentPartPr>
                <p14:cNvPr id="338" name="Ink 337">
                  <a:extLst>
                    <a:ext uri="{FF2B5EF4-FFF2-40B4-BE49-F238E27FC236}">
                      <a16:creationId xmlns:a16="http://schemas.microsoft.com/office/drawing/2014/main" id="{4C61E232-D512-F2EC-9F73-C7C404B3F127}"/>
                    </a:ext>
                  </a:extLst>
                </p14:cNvPr>
                <p14:cNvContentPartPr/>
                <p14:nvPr/>
              </p14:nvContentPartPr>
              <p14:xfrm>
                <a:off x="1357683" y="5854161"/>
                <a:ext cx="92520" cy="165960"/>
              </p14:xfrm>
            </p:contentPart>
          </mc:Choice>
          <mc:Fallback>
            <p:pic>
              <p:nvPicPr>
                <p:cNvPr id="338" name="Ink 337">
                  <a:extLst>
                    <a:ext uri="{FF2B5EF4-FFF2-40B4-BE49-F238E27FC236}">
                      <a16:creationId xmlns:a16="http://schemas.microsoft.com/office/drawing/2014/main" id="{4C61E232-D512-F2EC-9F73-C7C404B3F127}"/>
                    </a:ext>
                  </a:extLst>
                </p:cNvPr>
                <p:cNvPicPr/>
                <p:nvPr/>
              </p:nvPicPr>
              <p:blipFill>
                <a:blip r:embed="rId575"/>
                <a:stretch>
                  <a:fillRect/>
                </a:stretch>
              </p:blipFill>
              <p:spPr>
                <a:xfrm>
                  <a:off x="1340043" y="5836161"/>
                  <a:ext cx="12816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576">
              <p14:nvContentPartPr>
                <p14:cNvPr id="339" name="Ink 338">
                  <a:extLst>
                    <a:ext uri="{FF2B5EF4-FFF2-40B4-BE49-F238E27FC236}">
                      <a16:creationId xmlns:a16="http://schemas.microsoft.com/office/drawing/2014/main" id="{6D04DC7A-A573-E60C-3ED5-2448005984A3}"/>
                    </a:ext>
                  </a:extLst>
                </p14:cNvPr>
                <p14:cNvContentPartPr/>
                <p14:nvPr/>
              </p14:nvContentPartPr>
              <p14:xfrm>
                <a:off x="1713723" y="5755881"/>
                <a:ext cx="173160" cy="190800"/>
              </p14:xfrm>
            </p:contentPart>
          </mc:Choice>
          <mc:Fallback>
            <p:pic>
              <p:nvPicPr>
                <p:cNvPr id="339" name="Ink 338">
                  <a:extLst>
                    <a:ext uri="{FF2B5EF4-FFF2-40B4-BE49-F238E27FC236}">
                      <a16:creationId xmlns:a16="http://schemas.microsoft.com/office/drawing/2014/main" id="{6D04DC7A-A573-E60C-3ED5-2448005984A3}"/>
                    </a:ext>
                  </a:extLst>
                </p:cNvPr>
                <p:cNvPicPr/>
                <p:nvPr/>
              </p:nvPicPr>
              <p:blipFill>
                <a:blip r:embed="rId577"/>
                <a:stretch>
                  <a:fillRect/>
                </a:stretch>
              </p:blipFill>
              <p:spPr>
                <a:xfrm>
                  <a:off x="1696083" y="5737881"/>
                  <a:ext cx="20880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578">
              <p14:nvContentPartPr>
                <p14:cNvPr id="340" name="Ink 339">
                  <a:extLst>
                    <a:ext uri="{FF2B5EF4-FFF2-40B4-BE49-F238E27FC236}">
                      <a16:creationId xmlns:a16="http://schemas.microsoft.com/office/drawing/2014/main" id="{E455A7BE-2277-7B16-1FAF-5AEF0742B259}"/>
                    </a:ext>
                  </a:extLst>
                </p14:cNvPr>
                <p14:cNvContentPartPr/>
                <p14:nvPr/>
              </p14:nvContentPartPr>
              <p14:xfrm>
                <a:off x="1952403" y="5708361"/>
                <a:ext cx="132120" cy="207000"/>
              </p14:xfrm>
            </p:contentPart>
          </mc:Choice>
          <mc:Fallback>
            <p:pic>
              <p:nvPicPr>
                <p:cNvPr id="340" name="Ink 339">
                  <a:extLst>
                    <a:ext uri="{FF2B5EF4-FFF2-40B4-BE49-F238E27FC236}">
                      <a16:creationId xmlns:a16="http://schemas.microsoft.com/office/drawing/2014/main" id="{E455A7BE-2277-7B16-1FAF-5AEF0742B259}"/>
                    </a:ext>
                  </a:extLst>
                </p:cNvPr>
                <p:cNvPicPr/>
                <p:nvPr/>
              </p:nvPicPr>
              <p:blipFill>
                <a:blip r:embed="rId579"/>
                <a:stretch>
                  <a:fillRect/>
                </a:stretch>
              </p:blipFill>
              <p:spPr>
                <a:xfrm>
                  <a:off x="1934403" y="5690721"/>
                  <a:ext cx="1677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580">
              <p14:nvContentPartPr>
                <p14:cNvPr id="341" name="Ink 340">
                  <a:extLst>
                    <a:ext uri="{FF2B5EF4-FFF2-40B4-BE49-F238E27FC236}">
                      <a16:creationId xmlns:a16="http://schemas.microsoft.com/office/drawing/2014/main" id="{8910C7C4-2EED-2633-2D55-386527BC2A79}"/>
                    </a:ext>
                  </a:extLst>
                </p14:cNvPr>
                <p14:cNvContentPartPr/>
                <p14:nvPr/>
              </p14:nvContentPartPr>
              <p14:xfrm>
                <a:off x="1976883" y="5792961"/>
                <a:ext cx="127800" cy="34200"/>
              </p14:xfrm>
            </p:contentPart>
          </mc:Choice>
          <mc:Fallback>
            <p:pic>
              <p:nvPicPr>
                <p:cNvPr id="341" name="Ink 340">
                  <a:extLst>
                    <a:ext uri="{FF2B5EF4-FFF2-40B4-BE49-F238E27FC236}">
                      <a16:creationId xmlns:a16="http://schemas.microsoft.com/office/drawing/2014/main" id="{8910C7C4-2EED-2633-2D55-386527BC2A79}"/>
                    </a:ext>
                  </a:extLst>
                </p:cNvPr>
                <p:cNvPicPr/>
                <p:nvPr/>
              </p:nvPicPr>
              <p:blipFill>
                <a:blip r:embed="rId581"/>
                <a:stretch>
                  <a:fillRect/>
                </a:stretch>
              </p:blipFill>
              <p:spPr>
                <a:xfrm>
                  <a:off x="1958883" y="5774961"/>
                  <a:ext cx="16344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582">
              <p14:nvContentPartPr>
                <p14:cNvPr id="342" name="Ink 341">
                  <a:extLst>
                    <a:ext uri="{FF2B5EF4-FFF2-40B4-BE49-F238E27FC236}">
                      <a16:creationId xmlns:a16="http://schemas.microsoft.com/office/drawing/2014/main" id="{2568D56C-0FB6-2DF1-3BBA-50821E19026C}"/>
                    </a:ext>
                  </a:extLst>
                </p14:cNvPr>
                <p14:cNvContentPartPr/>
                <p14:nvPr/>
              </p14:nvContentPartPr>
              <p14:xfrm>
                <a:off x="2144643" y="5660121"/>
                <a:ext cx="129240" cy="236520"/>
              </p14:xfrm>
            </p:contentPart>
          </mc:Choice>
          <mc:Fallback>
            <p:pic>
              <p:nvPicPr>
                <p:cNvPr id="342" name="Ink 341">
                  <a:extLst>
                    <a:ext uri="{FF2B5EF4-FFF2-40B4-BE49-F238E27FC236}">
                      <a16:creationId xmlns:a16="http://schemas.microsoft.com/office/drawing/2014/main" id="{2568D56C-0FB6-2DF1-3BBA-50821E19026C}"/>
                    </a:ext>
                  </a:extLst>
                </p:cNvPr>
                <p:cNvPicPr/>
                <p:nvPr/>
              </p:nvPicPr>
              <p:blipFill>
                <a:blip r:embed="rId583"/>
                <a:stretch>
                  <a:fillRect/>
                </a:stretch>
              </p:blipFill>
              <p:spPr>
                <a:xfrm>
                  <a:off x="2127003" y="5642121"/>
                  <a:ext cx="16488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584">
              <p14:nvContentPartPr>
                <p14:cNvPr id="343" name="Ink 342">
                  <a:extLst>
                    <a:ext uri="{FF2B5EF4-FFF2-40B4-BE49-F238E27FC236}">
                      <a16:creationId xmlns:a16="http://schemas.microsoft.com/office/drawing/2014/main" id="{88435355-A37B-FFC6-AB88-084421A46AC3}"/>
                    </a:ext>
                  </a:extLst>
                </p14:cNvPr>
                <p14:cNvContentPartPr/>
                <p14:nvPr/>
              </p14:nvContentPartPr>
              <p14:xfrm>
                <a:off x="1544883" y="5675241"/>
                <a:ext cx="796320" cy="416520"/>
              </p14:xfrm>
            </p:contentPart>
          </mc:Choice>
          <mc:Fallback>
            <p:pic>
              <p:nvPicPr>
                <p:cNvPr id="343" name="Ink 342">
                  <a:extLst>
                    <a:ext uri="{FF2B5EF4-FFF2-40B4-BE49-F238E27FC236}">
                      <a16:creationId xmlns:a16="http://schemas.microsoft.com/office/drawing/2014/main" id="{88435355-A37B-FFC6-AB88-084421A46AC3}"/>
                    </a:ext>
                  </a:extLst>
                </p:cNvPr>
                <p:cNvPicPr/>
                <p:nvPr/>
              </p:nvPicPr>
              <p:blipFill>
                <a:blip r:embed="rId585"/>
                <a:stretch>
                  <a:fillRect/>
                </a:stretch>
              </p:blipFill>
              <p:spPr>
                <a:xfrm>
                  <a:off x="1527243" y="5657601"/>
                  <a:ext cx="83196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586">
              <p14:nvContentPartPr>
                <p14:cNvPr id="344" name="Ink 343">
                  <a:extLst>
                    <a:ext uri="{FF2B5EF4-FFF2-40B4-BE49-F238E27FC236}">
                      <a16:creationId xmlns:a16="http://schemas.microsoft.com/office/drawing/2014/main" id="{EC2028A3-24E2-FDC2-8BFC-D1F359F4AC4A}"/>
                    </a:ext>
                  </a:extLst>
                </p14:cNvPr>
                <p14:cNvContentPartPr/>
                <p14:nvPr/>
              </p14:nvContentPartPr>
              <p14:xfrm>
                <a:off x="1521843" y="5533041"/>
                <a:ext cx="948960" cy="384120"/>
              </p14:xfrm>
            </p:contentPart>
          </mc:Choice>
          <mc:Fallback>
            <p:pic>
              <p:nvPicPr>
                <p:cNvPr id="344" name="Ink 343">
                  <a:extLst>
                    <a:ext uri="{FF2B5EF4-FFF2-40B4-BE49-F238E27FC236}">
                      <a16:creationId xmlns:a16="http://schemas.microsoft.com/office/drawing/2014/main" id="{EC2028A3-24E2-FDC2-8BFC-D1F359F4AC4A}"/>
                    </a:ext>
                  </a:extLst>
                </p:cNvPr>
                <p:cNvPicPr/>
                <p:nvPr/>
              </p:nvPicPr>
              <p:blipFill>
                <a:blip r:embed="rId587"/>
                <a:stretch>
                  <a:fillRect/>
                </a:stretch>
              </p:blipFill>
              <p:spPr>
                <a:xfrm>
                  <a:off x="1503843" y="5515401"/>
                  <a:ext cx="98460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588">
              <p14:nvContentPartPr>
                <p14:cNvPr id="346" name="Ink 345">
                  <a:extLst>
                    <a:ext uri="{FF2B5EF4-FFF2-40B4-BE49-F238E27FC236}">
                      <a16:creationId xmlns:a16="http://schemas.microsoft.com/office/drawing/2014/main" id="{B56936AE-BD22-F7E3-36B4-B43604C8065F}"/>
                    </a:ext>
                  </a:extLst>
                </p14:cNvPr>
                <p14:cNvContentPartPr/>
                <p14:nvPr/>
              </p14:nvContentPartPr>
              <p14:xfrm>
                <a:off x="1248603" y="6008961"/>
                <a:ext cx="879480" cy="420120"/>
              </p14:xfrm>
            </p:contentPart>
          </mc:Choice>
          <mc:Fallback>
            <p:pic>
              <p:nvPicPr>
                <p:cNvPr id="346" name="Ink 345">
                  <a:extLst>
                    <a:ext uri="{FF2B5EF4-FFF2-40B4-BE49-F238E27FC236}">
                      <a16:creationId xmlns:a16="http://schemas.microsoft.com/office/drawing/2014/main" id="{B56936AE-BD22-F7E3-36B4-B43604C8065F}"/>
                    </a:ext>
                  </a:extLst>
                </p:cNvPr>
                <p:cNvPicPr/>
                <p:nvPr/>
              </p:nvPicPr>
              <p:blipFill>
                <a:blip r:embed="rId589"/>
                <a:stretch>
                  <a:fillRect/>
                </a:stretch>
              </p:blipFill>
              <p:spPr>
                <a:xfrm>
                  <a:off x="1230963" y="5991321"/>
                  <a:ext cx="91512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590">
              <p14:nvContentPartPr>
                <p14:cNvPr id="347" name="Ink 346">
                  <a:extLst>
                    <a:ext uri="{FF2B5EF4-FFF2-40B4-BE49-F238E27FC236}">
                      <a16:creationId xmlns:a16="http://schemas.microsoft.com/office/drawing/2014/main" id="{BA6F1028-961C-1486-372C-5FE365D9982D}"/>
                    </a:ext>
                  </a:extLst>
                </p14:cNvPr>
                <p14:cNvContentPartPr/>
                <p14:nvPr/>
              </p14:nvContentPartPr>
              <p14:xfrm>
                <a:off x="1186323" y="6340521"/>
                <a:ext cx="175680" cy="179280"/>
              </p14:xfrm>
            </p:contentPart>
          </mc:Choice>
          <mc:Fallback>
            <p:pic>
              <p:nvPicPr>
                <p:cNvPr id="347" name="Ink 346">
                  <a:extLst>
                    <a:ext uri="{FF2B5EF4-FFF2-40B4-BE49-F238E27FC236}">
                      <a16:creationId xmlns:a16="http://schemas.microsoft.com/office/drawing/2014/main" id="{BA6F1028-961C-1486-372C-5FE365D9982D}"/>
                    </a:ext>
                  </a:extLst>
                </p:cNvPr>
                <p:cNvPicPr/>
                <p:nvPr/>
              </p:nvPicPr>
              <p:blipFill>
                <a:blip r:embed="rId591"/>
                <a:stretch>
                  <a:fillRect/>
                </a:stretch>
              </p:blipFill>
              <p:spPr>
                <a:xfrm>
                  <a:off x="1168683" y="6322521"/>
                  <a:ext cx="2113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592">
              <p14:nvContentPartPr>
                <p14:cNvPr id="349" name="Ink 348">
                  <a:extLst>
                    <a:ext uri="{FF2B5EF4-FFF2-40B4-BE49-F238E27FC236}">
                      <a16:creationId xmlns:a16="http://schemas.microsoft.com/office/drawing/2014/main" id="{F327B57A-F43D-3094-5330-69F93620E417}"/>
                    </a:ext>
                  </a:extLst>
                </p14:cNvPr>
                <p14:cNvContentPartPr/>
                <p14:nvPr/>
              </p14:nvContentPartPr>
              <p14:xfrm>
                <a:off x="1745763" y="6458241"/>
                <a:ext cx="159840" cy="154800"/>
              </p14:xfrm>
            </p:contentPart>
          </mc:Choice>
          <mc:Fallback>
            <p:pic>
              <p:nvPicPr>
                <p:cNvPr id="349" name="Ink 348">
                  <a:extLst>
                    <a:ext uri="{FF2B5EF4-FFF2-40B4-BE49-F238E27FC236}">
                      <a16:creationId xmlns:a16="http://schemas.microsoft.com/office/drawing/2014/main" id="{F327B57A-F43D-3094-5330-69F93620E417}"/>
                    </a:ext>
                  </a:extLst>
                </p:cNvPr>
                <p:cNvPicPr/>
                <p:nvPr/>
              </p:nvPicPr>
              <p:blipFill>
                <a:blip r:embed="rId593"/>
                <a:stretch>
                  <a:fillRect/>
                </a:stretch>
              </p:blipFill>
              <p:spPr>
                <a:xfrm>
                  <a:off x="1727763" y="6440241"/>
                  <a:ext cx="19548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594">
              <p14:nvContentPartPr>
                <p14:cNvPr id="350" name="Ink 349">
                  <a:extLst>
                    <a:ext uri="{FF2B5EF4-FFF2-40B4-BE49-F238E27FC236}">
                      <a16:creationId xmlns:a16="http://schemas.microsoft.com/office/drawing/2014/main" id="{4F9E18AB-76EB-82A6-72F2-FD23F67FFCDC}"/>
                    </a:ext>
                  </a:extLst>
                </p14:cNvPr>
                <p14:cNvContentPartPr/>
                <p14:nvPr/>
              </p14:nvContentPartPr>
              <p14:xfrm>
                <a:off x="1938363" y="6427281"/>
                <a:ext cx="38520" cy="180720"/>
              </p14:xfrm>
            </p:contentPart>
          </mc:Choice>
          <mc:Fallback>
            <p:pic>
              <p:nvPicPr>
                <p:cNvPr id="350" name="Ink 349">
                  <a:extLst>
                    <a:ext uri="{FF2B5EF4-FFF2-40B4-BE49-F238E27FC236}">
                      <a16:creationId xmlns:a16="http://schemas.microsoft.com/office/drawing/2014/main" id="{4F9E18AB-76EB-82A6-72F2-FD23F67FFCDC}"/>
                    </a:ext>
                  </a:extLst>
                </p:cNvPr>
                <p:cNvPicPr/>
                <p:nvPr/>
              </p:nvPicPr>
              <p:blipFill>
                <a:blip r:embed="rId595"/>
                <a:stretch>
                  <a:fillRect/>
                </a:stretch>
              </p:blipFill>
              <p:spPr>
                <a:xfrm>
                  <a:off x="1920723" y="6409641"/>
                  <a:ext cx="7416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596">
              <p14:nvContentPartPr>
                <p14:cNvPr id="351" name="Ink 350">
                  <a:extLst>
                    <a:ext uri="{FF2B5EF4-FFF2-40B4-BE49-F238E27FC236}">
                      <a16:creationId xmlns:a16="http://schemas.microsoft.com/office/drawing/2014/main" id="{54C90D7A-5361-F6AF-C4C5-E33963CAD4C1}"/>
                    </a:ext>
                  </a:extLst>
                </p14:cNvPr>
                <p14:cNvContentPartPr/>
                <p14:nvPr/>
              </p14:nvContentPartPr>
              <p14:xfrm>
                <a:off x="2037363" y="6422241"/>
                <a:ext cx="167040" cy="163440"/>
              </p14:xfrm>
            </p:contentPart>
          </mc:Choice>
          <mc:Fallback>
            <p:pic>
              <p:nvPicPr>
                <p:cNvPr id="351" name="Ink 350">
                  <a:extLst>
                    <a:ext uri="{FF2B5EF4-FFF2-40B4-BE49-F238E27FC236}">
                      <a16:creationId xmlns:a16="http://schemas.microsoft.com/office/drawing/2014/main" id="{54C90D7A-5361-F6AF-C4C5-E33963CAD4C1}"/>
                    </a:ext>
                  </a:extLst>
                </p:cNvPr>
                <p:cNvPicPr/>
                <p:nvPr/>
              </p:nvPicPr>
              <p:blipFill>
                <a:blip r:embed="rId597"/>
                <a:stretch>
                  <a:fillRect/>
                </a:stretch>
              </p:blipFill>
              <p:spPr>
                <a:xfrm>
                  <a:off x="2019723" y="6404601"/>
                  <a:ext cx="20268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598">
              <p14:nvContentPartPr>
                <p14:cNvPr id="352" name="Ink 351">
                  <a:extLst>
                    <a:ext uri="{FF2B5EF4-FFF2-40B4-BE49-F238E27FC236}">
                      <a16:creationId xmlns:a16="http://schemas.microsoft.com/office/drawing/2014/main" id="{62C2727A-6558-7959-FC85-6584187CA504}"/>
                    </a:ext>
                  </a:extLst>
                </p14:cNvPr>
                <p14:cNvContentPartPr/>
                <p14:nvPr/>
              </p14:nvContentPartPr>
              <p14:xfrm>
                <a:off x="2229243" y="6379761"/>
                <a:ext cx="49680" cy="159840"/>
              </p14:xfrm>
            </p:contentPart>
          </mc:Choice>
          <mc:Fallback>
            <p:pic>
              <p:nvPicPr>
                <p:cNvPr id="352" name="Ink 351">
                  <a:extLst>
                    <a:ext uri="{FF2B5EF4-FFF2-40B4-BE49-F238E27FC236}">
                      <a16:creationId xmlns:a16="http://schemas.microsoft.com/office/drawing/2014/main" id="{62C2727A-6558-7959-FC85-6584187CA504}"/>
                    </a:ext>
                  </a:extLst>
                </p:cNvPr>
                <p:cNvPicPr/>
                <p:nvPr/>
              </p:nvPicPr>
              <p:blipFill>
                <a:blip r:embed="rId599"/>
                <a:stretch>
                  <a:fillRect/>
                </a:stretch>
              </p:blipFill>
              <p:spPr>
                <a:xfrm>
                  <a:off x="2211603" y="6362121"/>
                  <a:ext cx="8532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600">
              <p14:nvContentPartPr>
                <p14:cNvPr id="353" name="Ink 352">
                  <a:extLst>
                    <a:ext uri="{FF2B5EF4-FFF2-40B4-BE49-F238E27FC236}">
                      <a16:creationId xmlns:a16="http://schemas.microsoft.com/office/drawing/2014/main" id="{C718CBDF-9336-052F-953F-D8D6E36DFE9E}"/>
                    </a:ext>
                  </a:extLst>
                </p14:cNvPr>
                <p14:cNvContentPartPr/>
                <p14:nvPr/>
              </p14:nvContentPartPr>
              <p14:xfrm>
                <a:off x="2256603" y="6368241"/>
                <a:ext cx="114120" cy="153360"/>
              </p14:xfrm>
            </p:contentPart>
          </mc:Choice>
          <mc:Fallback>
            <p:pic>
              <p:nvPicPr>
                <p:cNvPr id="353" name="Ink 352">
                  <a:extLst>
                    <a:ext uri="{FF2B5EF4-FFF2-40B4-BE49-F238E27FC236}">
                      <a16:creationId xmlns:a16="http://schemas.microsoft.com/office/drawing/2014/main" id="{C718CBDF-9336-052F-953F-D8D6E36DFE9E}"/>
                    </a:ext>
                  </a:extLst>
                </p:cNvPr>
                <p:cNvPicPr/>
                <p:nvPr/>
              </p:nvPicPr>
              <p:blipFill>
                <a:blip r:embed="rId601"/>
                <a:stretch>
                  <a:fillRect/>
                </a:stretch>
              </p:blipFill>
              <p:spPr>
                <a:xfrm>
                  <a:off x="2238963" y="6350241"/>
                  <a:ext cx="1497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602">
              <p14:nvContentPartPr>
                <p14:cNvPr id="354" name="Ink 353">
                  <a:extLst>
                    <a:ext uri="{FF2B5EF4-FFF2-40B4-BE49-F238E27FC236}">
                      <a16:creationId xmlns:a16="http://schemas.microsoft.com/office/drawing/2014/main" id="{DBB4CFBE-826A-4D60-CF9E-0F80BF5F5445}"/>
                    </a:ext>
                  </a:extLst>
                </p14:cNvPr>
                <p14:cNvContentPartPr/>
                <p14:nvPr/>
              </p14:nvContentPartPr>
              <p14:xfrm>
                <a:off x="2377563" y="6317481"/>
                <a:ext cx="100800" cy="181080"/>
              </p14:xfrm>
            </p:contentPart>
          </mc:Choice>
          <mc:Fallback>
            <p:pic>
              <p:nvPicPr>
                <p:cNvPr id="354" name="Ink 353">
                  <a:extLst>
                    <a:ext uri="{FF2B5EF4-FFF2-40B4-BE49-F238E27FC236}">
                      <a16:creationId xmlns:a16="http://schemas.microsoft.com/office/drawing/2014/main" id="{DBB4CFBE-826A-4D60-CF9E-0F80BF5F5445}"/>
                    </a:ext>
                  </a:extLst>
                </p:cNvPr>
                <p:cNvPicPr/>
                <p:nvPr/>
              </p:nvPicPr>
              <p:blipFill>
                <a:blip r:embed="rId603"/>
                <a:stretch>
                  <a:fillRect/>
                </a:stretch>
              </p:blipFill>
              <p:spPr>
                <a:xfrm>
                  <a:off x="2359563" y="6299481"/>
                  <a:ext cx="13644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604">
              <p14:nvContentPartPr>
                <p14:cNvPr id="355" name="Ink 354">
                  <a:extLst>
                    <a:ext uri="{FF2B5EF4-FFF2-40B4-BE49-F238E27FC236}">
                      <a16:creationId xmlns:a16="http://schemas.microsoft.com/office/drawing/2014/main" id="{CFA2A64B-EBA2-7804-CD0A-2E5BDEA9F5BB}"/>
                    </a:ext>
                  </a:extLst>
                </p14:cNvPr>
                <p14:cNvContentPartPr/>
                <p14:nvPr/>
              </p14:nvContentPartPr>
              <p14:xfrm>
                <a:off x="2386203" y="6260241"/>
                <a:ext cx="267120" cy="196560"/>
              </p14:xfrm>
            </p:contentPart>
          </mc:Choice>
          <mc:Fallback>
            <p:pic>
              <p:nvPicPr>
                <p:cNvPr id="355" name="Ink 354">
                  <a:extLst>
                    <a:ext uri="{FF2B5EF4-FFF2-40B4-BE49-F238E27FC236}">
                      <a16:creationId xmlns:a16="http://schemas.microsoft.com/office/drawing/2014/main" id="{CFA2A64B-EBA2-7804-CD0A-2E5BDEA9F5BB}"/>
                    </a:ext>
                  </a:extLst>
                </p:cNvPr>
                <p:cNvPicPr/>
                <p:nvPr/>
              </p:nvPicPr>
              <p:blipFill>
                <a:blip r:embed="rId605"/>
                <a:stretch>
                  <a:fillRect/>
                </a:stretch>
              </p:blipFill>
              <p:spPr>
                <a:xfrm>
                  <a:off x="2368203" y="6242601"/>
                  <a:ext cx="30276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606">
              <p14:nvContentPartPr>
                <p14:cNvPr id="356" name="Ink 355">
                  <a:extLst>
                    <a:ext uri="{FF2B5EF4-FFF2-40B4-BE49-F238E27FC236}">
                      <a16:creationId xmlns:a16="http://schemas.microsoft.com/office/drawing/2014/main" id="{1D6D25D9-E2CD-D8BB-73AD-894407E72094}"/>
                    </a:ext>
                  </a:extLst>
                </p14:cNvPr>
                <p14:cNvContentPartPr/>
                <p14:nvPr/>
              </p14:nvContentPartPr>
              <p14:xfrm>
                <a:off x="2728923" y="6194361"/>
                <a:ext cx="118800" cy="214200"/>
              </p14:xfrm>
            </p:contentPart>
          </mc:Choice>
          <mc:Fallback>
            <p:pic>
              <p:nvPicPr>
                <p:cNvPr id="356" name="Ink 355">
                  <a:extLst>
                    <a:ext uri="{FF2B5EF4-FFF2-40B4-BE49-F238E27FC236}">
                      <a16:creationId xmlns:a16="http://schemas.microsoft.com/office/drawing/2014/main" id="{1D6D25D9-E2CD-D8BB-73AD-894407E72094}"/>
                    </a:ext>
                  </a:extLst>
                </p:cNvPr>
                <p:cNvPicPr/>
                <p:nvPr/>
              </p:nvPicPr>
              <p:blipFill>
                <a:blip r:embed="rId607"/>
                <a:stretch>
                  <a:fillRect/>
                </a:stretch>
              </p:blipFill>
              <p:spPr>
                <a:xfrm>
                  <a:off x="2711283" y="6176721"/>
                  <a:ext cx="15444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608">
              <p14:nvContentPartPr>
                <p14:cNvPr id="357" name="Ink 356">
                  <a:extLst>
                    <a:ext uri="{FF2B5EF4-FFF2-40B4-BE49-F238E27FC236}">
                      <a16:creationId xmlns:a16="http://schemas.microsoft.com/office/drawing/2014/main" id="{D53F35C9-4607-E283-51CB-F7233F9E2F29}"/>
                    </a:ext>
                  </a:extLst>
                </p14:cNvPr>
                <p14:cNvContentPartPr/>
                <p14:nvPr/>
              </p14:nvContentPartPr>
              <p14:xfrm>
                <a:off x="2761323" y="6284001"/>
                <a:ext cx="106200" cy="58320"/>
              </p14:xfrm>
            </p:contentPart>
          </mc:Choice>
          <mc:Fallback>
            <p:pic>
              <p:nvPicPr>
                <p:cNvPr id="357" name="Ink 356">
                  <a:extLst>
                    <a:ext uri="{FF2B5EF4-FFF2-40B4-BE49-F238E27FC236}">
                      <a16:creationId xmlns:a16="http://schemas.microsoft.com/office/drawing/2014/main" id="{D53F35C9-4607-E283-51CB-F7233F9E2F29}"/>
                    </a:ext>
                  </a:extLst>
                </p:cNvPr>
                <p:cNvPicPr/>
                <p:nvPr/>
              </p:nvPicPr>
              <p:blipFill>
                <a:blip r:embed="rId609"/>
                <a:stretch>
                  <a:fillRect/>
                </a:stretch>
              </p:blipFill>
              <p:spPr>
                <a:xfrm>
                  <a:off x="2743323" y="6266361"/>
                  <a:ext cx="14184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610">
              <p14:nvContentPartPr>
                <p14:cNvPr id="358" name="Ink 357">
                  <a:extLst>
                    <a:ext uri="{FF2B5EF4-FFF2-40B4-BE49-F238E27FC236}">
                      <a16:creationId xmlns:a16="http://schemas.microsoft.com/office/drawing/2014/main" id="{13ABA81C-1495-7172-76CB-90FCAFB90373}"/>
                    </a:ext>
                  </a:extLst>
                </p14:cNvPr>
                <p14:cNvContentPartPr/>
                <p14:nvPr/>
              </p14:nvContentPartPr>
              <p14:xfrm>
                <a:off x="579003" y="5388681"/>
                <a:ext cx="43200" cy="259920"/>
              </p14:xfrm>
            </p:contentPart>
          </mc:Choice>
          <mc:Fallback>
            <p:pic>
              <p:nvPicPr>
                <p:cNvPr id="358" name="Ink 357">
                  <a:extLst>
                    <a:ext uri="{FF2B5EF4-FFF2-40B4-BE49-F238E27FC236}">
                      <a16:creationId xmlns:a16="http://schemas.microsoft.com/office/drawing/2014/main" id="{13ABA81C-1495-7172-76CB-90FCAFB90373}"/>
                    </a:ext>
                  </a:extLst>
                </p:cNvPr>
                <p:cNvPicPr/>
                <p:nvPr/>
              </p:nvPicPr>
              <p:blipFill>
                <a:blip r:embed="rId611"/>
                <a:stretch>
                  <a:fillRect/>
                </a:stretch>
              </p:blipFill>
              <p:spPr>
                <a:xfrm>
                  <a:off x="561363" y="5371041"/>
                  <a:ext cx="7884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612">
              <p14:nvContentPartPr>
                <p14:cNvPr id="359" name="Ink 358">
                  <a:extLst>
                    <a:ext uri="{FF2B5EF4-FFF2-40B4-BE49-F238E27FC236}">
                      <a16:creationId xmlns:a16="http://schemas.microsoft.com/office/drawing/2014/main" id="{1286AE74-BBFA-4119-1D69-AF3C31E285B8}"/>
                    </a:ext>
                  </a:extLst>
                </p14:cNvPr>
                <p14:cNvContentPartPr/>
                <p14:nvPr/>
              </p14:nvContentPartPr>
              <p14:xfrm>
                <a:off x="546963" y="5337921"/>
                <a:ext cx="100080" cy="74160"/>
              </p14:xfrm>
            </p:contentPart>
          </mc:Choice>
          <mc:Fallback>
            <p:pic>
              <p:nvPicPr>
                <p:cNvPr id="359" name="Ink 358">
                  <a:extLst>
                    <a:ext uri="{FF2B5EF4-FFF2-40B4-BE49-F238E27FC236}">
                      <a16:creationId xmlns:a16="http://schemas.microsoft.com/office/drawing/2014/main" id="{1286AE74-BBFA-4119-1D69-AF3C31E285B8}"/>
                    </a:ext>
                  </a:extLst>
                </p:cNvPr>
                <p:cNvPicPr/>
                <p:nvPr/>
              </p:nvPicPr>
              <p:blipFill>
                <a:blip r:embed="rId613"/>
                <a:stretch>
                  <a:fillRect/>
                </a:stretch>
              </p:blipFill>
              <p:spPr>
                <a:xfrm>
                  <a:off x="529323" y="5319921"/>
                  <a:ext cx="1357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614">
              <p14:nvContentPartPr>
                <p14:cNvPr id="360" name="Ink 359">
                  <a:extLst>
                    <a:ext uri="{FF2B5EF4-FFF2-40B4-BE49-F238E27FC236}">
                      <a16:creationId xmlns:a16="http://schemas.microsoft.com/office/drawing/2014/main" id="{E5CDC456-D09E-951D-9B80-8B9A4FA1555B}"/>
                    </a:ext>
                  </a:extLst>
                </p14:cNvPr>
                <p14:cNvContentPartPr/>
                <p14:nvPr/>
              </p14:nvContentPartPr>
              <p14:xfrm>
                <a:off x="256443" y="4756521"/>
                <a:ext cx="769680" cy="566280"/>
              </p14:xfrm>
            </p:contentPart>
          </mc:Choice>
          <mc:Fallback>
            <p:pic>
              <p:nvPicPr>
                <p:cNvPr id="360" name="Ink 359">
                  <a:extLst>
                    <a:ext uri="{FF2B5EF4-FFF2-40B4-BE49-F238E27FC236}">
                      <a16:creationId xmlns:a16="http://schemas.microsoft.com/office/drawing/2014/main" id="{E5CDC456-D09E-951D-9B80-8B9A4FA1555B}"/>
                    </a:ext>
                  </a:extLst>
                </p:cNvPr>
                <p:cNvPicPr/>
                <p:nvPr/>
              </p:nvPicPr>
              <p:blipFill>
                <a:blip r:embed="rId615"/>
                <a:stretch>
                  <a:fillRect/>
                </a:stretch>
              </p:blipFill>
              <p:spPr>
                <a:xfrm>
                  <a:off x="238803" y="4738881"/>
                  <a:ext cx="805320" cy="601920"/>
                </a:xfrm>
                <a:prstGeom prst="rect">
                  <a:avLst/>
                </a:prstGeom>
              </p:spPr>
            </p:pic>
          </mc:Fallback>
        </mc:AlternateContent>
        <mc:AlternateContent xmlns:mc="http://schemas.openxmlformats.org/markup-compatibility/2006">
          <mc:Choice xmlns:p14="http://schemas.microsoft.com/office/powerpoint/2010/main" Requires="p14">
            <p:contentPart p14:bwMode="auto" r:id="rId616">
              <p14:nvContentPartPr>
                <p14:cNvPr id="361" name="Ink 360">
                  <a:extLst>
                    <a:ext uri="{FF2B5EF4-FFF2-40B4-BE49-F238E27FC236}">
                      <a16:creationId xmlns:a16="http://schemas.microsoft.com/office/drawing/2014/main" id="{6468A12E-8A06-AA52-E1CC-2535E646D8A6}"/>
                    </a:ext>
                  </a:extLst>
                </p14:cNvPr>
                <p14:cNvContentPartPr/>
                <p14:nvPr/>
              </p14:nvContentPartPr>
              <p14:xfrm>
                <a:off x="425283" y="4861641"/>
                <a:ext cx="259920" cy="313560"/>
              </p14:xfrm>
            </p:contentPart>
          </mc:Choice>
          <mc:Fallback>
            <p:pic>
              <p:nvPicPr>
                <p:cNvPr id="361" name="Ink 360">
                  <a:extLst>
                    <a:ext uri="{FF2B5EF4-FFF2-40B4-BE49-F238E27FC236}">
                      <a16:creationId xmlns:a16="http://schemas.microsoft.com/office/drawing/2014/main" id="{6468A12E-8A06-AA52-E1CC-2535E646D8A6}"/>
                    </a:ext>
                  </a:extLst>
                </p:cNvPr>
                <p:cNvPicPr/>
                <p:nvPr/>
              </p:nvPicPr>
              <p:blipFill>
                <a:blip r:embed="rId617"/>
                <a:stretch>
                  <a:fillRect/>
                </a:stretch>
              </p:blipFill>
              <p:spPr>
                <a:xfrm>
                  <a:off x="407283" y="4844001"/>
                  <a:ext cx="29556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618">
              <p14:nvContentPartPr>
                <p14:cNvPr id="363" name="Ink 362">
                  <a:extLst>
                    <a:ext uri="{FF2B5EF4-FFF2-40B4-BE49-F238E27FC236}">
                      <a16:creationId xmlns:a16="http://schemas.microsoft.com/office/drawing/2014/main" id="{DF824C77-A4E4-F387-7B1A-CD798EE564B5}"/>
                    </a:ext>
                  </a:extLst>
                </p14:cNvPr>
                <p14:cNvContentPartPr/>
                <p14:nvPr/>
              </p14:nvContentPartPr>
              <p14:xfrm>
                <a:off x="787083" y="5289681"/>
                <a:ext cx="179640" cy="338760"/>
              </p14:xfrm>
            </p:contentPart>
          </mc:Choice>
          <mc:Fallback>
            <p:pic>
              <p:nvPicPr>
                <p:cNvPr id="363" name="Ink 362">
                  <a:extLst>
                    <a:ext uri="{FF2B5EF4-FFF2-40B4-BE49-F238E27FC236}">
                      <a16:creationId xmlns:a16="http://schemas.microsoft.com/office/drawing/2014/main" id="{DF824C77-A4E4-F387-7B1A-CD798EE564B5}"/>
                    </a:ext>
                  </a:extLst>
                </p:cNvPr>
                <p:cNvPicPr/>
                <p:nvPr/>
              </p:nvPicPr>
              <p:blipFill>
                <a:blip r:embed="rId619"/>
                <a:stretch>
                  <a:fillRect/>
                </a:stretch>
              </p:blipFill>
              <p:spPr>
                <a:xfrm>
                  <a:off x="769083" y="5271681"/>
                  <a:ext cx="21528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620">
              <p14:nvContentPartPr>
                <p14:cNvPr id="364" name="Ink 363">
                  <a:extLst>
                    <a:ext uri="{FF2B5EF4-FFF2-40B4-BE49-F238E27FC236}">
                      <a16:creationId xmlns:a16="http://schemas.microsoft.com/office/drawing/2014/main" id="{762422E8-F250-E4A7-808B-162EBDE4F76D}"/>
                    </a:ext>
                  </a:extLst>
                </p14:cNvPr>
                <p14:cNvContentPartPr/>
                <p14:nvPr/>
              </p14:nvContentPartPr>
              <p14:xfrm>
                <a:off x="748563" y="5517201"/>
                <a:ext cx="110880" cy="130320"/>
              </p14:xfrm>
            </p:contentPart>
          </mc:Choice>
          <mc:Fallback>
            <p:pic>
              <p:nvPicPr>
                <p:cNvPr id="364" name="Ink 363">
                  <a:extLst>
                    <a:ext uri="{FF2B5EF4-FFF2-40B4-BE49-F238E27FC236}">
                      <a16:creationId xmlns:a16="http://schemas.microsoft.com/office/drawing/2014/main" id="{762422E8-F250-E4A7-808B-162EBDE4F76D}"/>
                    </a:ext>
                  </a:extLst>
                </p:cNvPr>
                <p:cNvPicPr/>
                <p:nvPr/>
              </p:nvPicPr>
              <p:blipFill>
                <a:blip r:embed="rId621"/>
                <a:stretch>
                  <a:fillRect/>
                </a:stretch>
              </p:blipFill>
              <p:spPr>
                <a:xfrm>
                  <a:off x="730923" y="5499561"/>
                  <a:ext cx="1465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622">
              <p14:nvContentPartPr>
                <p14:cNvPr id="365" name="Ink 364">
                  <a:extLst>
                    <a:ext uri="{FF2B5EF4-FFF2-40B4-BE49-F238E27FC236}">
                      <a16:creationId xmlns:a16="http://schemas.microsoft.com/office/drawing/2014/main" id="{5AE46243-834D-7914-A010-B656E23A67E8}"/>
                    </a:ext>
                  </a:extLst>
                </p14:cNvPr>
                <p14:cNvContentPartPr/>
                <p14:nvPr/>
              </p14:nvContentPartPr>
              <p14:xfrm>
                <a:off x="1028283" y="5318841"/>
                <a:ext cx="139680" cy="150120"/>
              </p14:xfrm>
            </p:contentPart>
          </mc:Choice>
          <mc:Fallback>
            <p:pic>
              <p:nvPicPr>
                <p:cNvPr id="365" name="Ink 364">
                  <a:extLst>
                    <a:ext uri="{FF2B5EF4-FFF2-40B4-BE49-F238E27FC236}">
                      <a16:creationId xmlns:a16="http://schemas.microsoft.com/office/drawing/2014/main" id="{5AE46243-834D-7914-A010-B656E23A67E8}"/>
                    </a:ext>
                  </a:extLst>
                </p:cNvPr>
                <p:cNvPicPr/>
                <p:nvPr/>
              </p:nvPicPr>
              <p:blipFill>
                <a:blip r:embed="rId623"/>
                <a:stretch>
                  <a:fillRect/>
                </a:stretch>
              </p:blipFill>
              <p:spPr>
                <a:xfrm>
                  <a:off x="1010283" y="5300841"/>
                  <a:ext cx="1753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624">
              <p14:nvContentPartPr>
                <p14:cNvPr id="366" name="Ink 365">
                  <a:extLst>
                    <a:ext uri="{FF2B5EF4-FFF2-40B4-BE49-F238E27FC236}">
                      <a16:creationId xmlns:a16="http://schemas.microsoft.com/office/drawing/2014/main" id="{097C596F-44C1-1E22-7DAB-972EB541C329}"/>
                    </a:ext>
                  </a:extLst>
                </p14:cNvPr>
                <p14:cNvContentPartPr/>
                <p14:nvPr/>
              </p14:nvContentPartPr>
              <p14:xfrm>
                <a:off x="1149243" y="5283921"/>
                <a:ext cx="343080" cy="151560"/>
              </p14:xfrm>
            </p:contentPart>
          </mc:Choice>
          <mc:Fallback>
            <p:pic>
              <p:nvPicPr>
                <p:cNvPr id="366" name="Ink 365">
                  <a:extLst>
                    <a:ext uri="{FF2B5EF4-FFF2-40B4-BE49-F238E27FC236}">
                      <a16:creationId xmlns:a16="http://schemas.microsoft.com/office/drawing/2014/main" id="{097C596F-44C1-1E22-7DAB-972EB541C329}"/>
                    </a:ext>
                  </a:extLst>
                </p:cNvPr>
                <p:cNvPicPr/>
                <p:nvPr/>
              </p:nvPicPr>
              <p:blipFill>
                <a:blip r:embed="rId625"/>
                <a:stretch>
                  <a:fillRect/>
                </a:stretch>
              </p:blipFill>
              <p:spPr>
                <a:xfrm>
                  <a:off x="1131603" y="5265921"/>
                  <a:ext cx="3787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626">
              <p14:nvContentPartPr>
                <p14:cNvPr id="367" name="Ink 366">
                  <a:extLst>
                    <a:ext uri="{FF2B5EF4-FFF2-40B4-BE49-F238E27FC236}">
                      <a16:creationId xmlns:a16="http://schemas.microsoft.com/office/drawing/2014/main" id="{C3136D64-BF95-D6B1-5386-B5E77B0FCD91}"/>
                    </a:ext>
                  </a:extLst>
                </p14:cNvPr>
                <p14:cNvContentPartPr/>
                <p14:nvPr/>
              </p14:nvContentPartPr>
              <p14:xfrm>
                <a:off x="1396923" y="5190681"/>
                <a:ext cx="23040" cy="14040"/>
              </p14:xfrm>
            </p:contentPart>
          </mc:Choice>
          <mc:Fallback>
            <p:pic>
              <p:nvPicPr>
                <p:cNvPr id="367" name="Ink 366">
                  <a:extLst>
                    <a:ext uri="{FF2B5EF4-FFF2-40B4-BE49-F238E27FC236}">
                      <a16:creationId xmlns:a16="http://schemas.microsoft.com/office/drawing/2014/main" id="{C3136D64-BF95-D6B1-5386-B5E77B0FCD91}"/>
                    </a:ext>
                  </a:extLst>
                </p:cNvPr>
                <p:cNvPicPr/>
                <p:nvPr/>
              </p:nvPicPr>
              <p:blipFill>
                <a:blip r:embed="rId627"/>
                <a:stretch>
                  <a:fillRect/>
                </a:stretch>
              </p:blipFill>
              <p:spPr>
                <a:xfrm>
                  <a:off x="1379283" y="5173041"/>
                  <a:ext cx="586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628">
              <p14:nvContentPartPr>
                <p14:cNvPr id="368" name="Ink 367">
                  <a:extLst>
                    <a:ext uri="{FF2B5EF4-FFF2-40B4-BE49-F238E27FC236}">
                      <a16:creationId xmlns:a16="http://schemas.microsoft.com/office/drawing/2014/main" id="{E08E8F53-2841-606D-EB66-4447ECACF2C2}"/>
                    </a:ext>
                  </a:extLst>
                </p14:cNvPr>
                <p14:cNvContentPartPr/>
                <p14:nvPr/>
              </p14:nvContentPartPr>
              <p14:xfrm>
                <a:off x="1471083" y="5152161"/>
                <a:ext cx="126360" cy="258480"/>
              </p14:xfrm>
            </p:contentPart>
          </mc:Choice>
          <mc:Fallback>
            <p:pic>
              <p:nvPicPr>
                <p:cNvPr id="368" name="Ink 367">
                  <a:extLst>
                    <a:ext uri="{FF2B5EF4-FFF2-40B4-BE49-F238E27FC236}">
                      <a16:creationId xmlns:a16="http://schemas.microsoft.com/office/drawing/2014/main" id="{E08E8F53-2841-606D-EB66-4447ECACF2C2}"/>
                    </a:ext>
                  </a:extLst>
                </p:cNvPr>
                <p:cNvPicPr/>
                <p:nvPr/>
              </p:nvPicPr>
              <p:blipFill>
                <a:blip r:embed="rId629"/>
                <a:stretch>
                  <a:fillRect/>
                </a:stretch>
              </p:blipFill>
              <p:spPr>
                <a:xfrm>
                  <a:off x="1453443" y="5134521"/>
                  <a:ext cx="16200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630">
              <p14:nvContentPartPr>
                <p14:cNvPr id="369" name="Ink 368">
                  <a:extLst>
                    <a:ext uri="{FF2B5EF4-FFF2-40B4-BE49-F238E27FC236}">
                      <a16:creationId xmlns:a16="http://schemas.microsoft.com/office/drawing/2014/main" id="{076DB630-D5D7-3BB0-2A68-EBCEDC43422B}"/>
                    </a:ext>
                  </a:extLst>
                </p14:cNvPr>
                <p14:cNvContentPartPr/>
                <p14:nvPr/>
              </p14:nvContentPartPr>
              <p14:xfrm>
                <a:off x="1608603" y="5166561"/>
                <a:ext cx="74520" cy="189000"/>
              </p14:xfrm>
            </p:contentPart>
          </mc:Choice>
          <mc:Fallback>
            <p:pic>
              <p:nvPicPr>
                <p:cNvPr id="369" name="Ink 368">
                  <a:extLst>
                    <a:ext uri="{FF2B5EF4-FFF2-40B4-BE49-F238E27FC236}">
                      <a16:creationId xmlns:a16="http://schemas.microsoft.com/office/drawing/2014/main" id="{076DB630-D5D7-3BB0-2A68-EBCEDC43422B}"/>
                    </a:ext>
                  </a:extLst>
                </p:cNvPr>
                <p:cNvPicPr/>
                <p:nvPr/>
              </p:nvPicPr>
              <p:blipFill>
                <a:blip r:embed="rId631"/>
                <a:stretch>
                  <a:fillRect/>
                </a:stretch>
              </p:blipFill>
              <p:spPr>
                <a:xfrm>
                  <a:off x="1590963" y="5148921"/>
                  <a:ext cx="11016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632">
              <p14:nvContentPartPr>
                <p14:cNvPr id="371" name="Ink 370">
                  <a:extLst>
                    <a:ext uri="{FF2B5EF4-FFF2-40B4-BE49-F238E27FC236}">
                      <a16:creationId xmlns:a16="http://schemas.microsoft.com/office/drawing/2014/main" id="{32D0AB6A-06E1-468D-D0FA-C3FBEF94D507}"/>
                    </a:ext>
                  </a:extLst>
                </p14:cNvPr>
                <p14:cNvContentPartPr/>
                <p14:nvPr/>
              </p14:nvContentPartPr>
              <p14:xfrm>
                <a:off x="3061923" y="6128121"/>
                <a:ext cx="76680" cy="271800"/>
              </p14:xfrm>
            </p:contentPart>
          </mc:Choice>
          <mc:Fallback>
            <p:pic>
              <p:nvPicPr>
                <p:cNvPr id="371" name="Ink 370">
                  <a:extLst>
                    <a:ext uri="{FF2B5EF4-FFF2-40B4-BE49-F238E27FC236}">
                      <a16:creationId xmlns:a16="http://schemas.microsoft.com/office/drawing/2014/main" id="{32D0AB6A-06E1-468D-D0FA-C3FBEF94D507}"/>
                    </a:ext>
                  </a:extLst>
                </p:cNvPr>
                <p:cNvPicPr/>
                <p:nvPr/>
              </p:nvPicPr>
              <p:blipFill>
                <a:blip r:embed="rId633"/>
                <a:stretch>
                  <a:fillRect/>
                </a:stretch>
              </p:blipFill>
              <p:spPr>
                <a:xfrm>
                  <a:off x="3043923" y="6110481"/>
                  <a:ext cx="11232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634">
              <p14:nvContentPartPr>
                <p14:cNvPr id="372" name="Ink 371">
                  <a:extLst>
                    <a:ext uri="{FF2B5EF4-FFF2-40B4-BE49-F238E27FC236}">
                      <a16:creationId xmlns:a16="http://schemas.microsoft.com/office/drawing/2014/main" id="{BD32D6D6-CDEA-5C23-D5FE-037937904268}"/>
                    </a:ext>
                  </a:extLst>
                </p14:cNvPr>
                <p14:cNvContentPartPr/>
                <p14:nvPr/>
              </p14:nvContentPartPr>
              <p14:xfrm>
                <a:off x="3190803" y="6019761"/>
                <a:ext cx="210240" cy="300960"/>
              </p14:xfrm>
            </p:contentPart>
          </mc:Choice>
          <mc:Fallback>
            <p:pic>
              <p:nvPicPr>
                <p:cNvPr id="372" name="Ink 371">
                  <a:extLst>
                    <a:ext uri="{FF2B5EF4-FFF2-40B4-BE49-F238E27FC236}">
                      <a16:creationId xmlns:a16="http://schemas.microsoft.com/office/drawing/2014/main" id="{BD32D6D6-CDEA-5C23-D5FE-037937904268}"/>
                    </a:ext>
                  </a:extLst>
                </p:cNvPr>
                <p:cNvPicPr/>
                <p:nvPr/>
              </p:nvPicPr>
              <p:blipFill>
                <a:blip r:embed="rId635"/>
                <a:stretch>
                  <a:fillRect/>
                </a:stretch>
              </p:blipFill>
              <p:spPr>
                <a:xfrm>
                  <a:off x="3173163" y="6002121"/>
                  <a:ext cx="24588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636">
              <p14:nvContentPartPr>
                <p14:cNvPr id="373" name="Ink 372">
                  <a:extLst>
                    <a:ext uri="{FF2B5EF4-FFF2-40B4-BE49-F238E27FC236}">
                      <a16:creationId xmlns:a16="http://schemas.microsoft.com/office/drawing/2014/main" id="{464B176C-43BA-E3D2-85F5-CFC5713AACB6}"/>
                    </a:ext>
                  </a:extLst>
                </p14:cNvPr>
                <p14:cNvContentPartPr/>
                <p14:nvPr/>
              </p14:nvContentPartPr>
              <p14:xfrm>
                <a:off x="3447843" y="5966481"/>
                <a:ext cx="360360" cy="244440"/>
              </p14:xfrm>
            </p:contentPart>
          </mc:Choice>
          <mc:Fallback>
            <p:pic>
              <p:nvPicPr>
                <p:cNvPr id="373" name="Ink 372">
                  <a:extLst>
                    <a:ext uri="{FF2B5EF4-FFF2-40B4-BE49-F238E27FC236}">
                      <a16:creationId xmlns:a16="http://schemas.microsoft.com/office/drawing/2014/main" id="{464B176C-43BA-E3D2-85F5-CFC5713AACB6}"/>
                    </a:ext>
                  </a:extLst>
                </p:cNvPr>
                <p:cNvPicPr/>
                <p:nvPr/>
              </p:nvPicPr>
              <p:blipFill>
                <a:blip r:embed="rId637"/>
                <a:stretch>
                  <a:fillRect/>
                </a:stretch>
              </p:blipFill>
              <p:spPr>
                <a:xfrm>
                  <a:off x="3430203" y="5948841"/>
                  <a:ext cx="39600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638">
              <p14:nvContentPartPr>
                <p14:cNvPr id="374" name="Ink 373">
                  <a:extLst>
                    <a:ext uri="{FF2B5EF4-FFF2-40B4-BE49-F238E27FC236}">
                      <a16:creationId xmlns:a16="http://schemas.microsoft.com/office/drawing/2014/main" id="{9BE14826-CC83-3675-F062-7CE30CAADAC3}"/>
                    </a:ext>
                  </a:extLst>
                </p14:cNvPr>
                <p14:cNvContentPartPr/>
                <p14:nvPr/>
              </p14:nvContentPartPr>
              <p14:xfrm>
                <a:off x="3421203" y="6277881"/>
                <a:ext cx="339840" cy="217800"/>
              </p14:xfrm>
            </p:contentPart>
          </mc:Choice>
          <mc:Fallback>
            <p:pic>
              <p:nvPicPr>
                <p:cNvPr id="374" name="Ink 373">
                  <a:extLst>
                    <a:ext uri="{FF2B5EF4-FFF2-40B4-BE49-F238E27FC236}">
                      <a16:creationId xmlns:a16="http://schemas.microsoft.com/office/drawing/2014/main" id="{9BE14826-CC83-3675-F062-7CE30CAADAC3}"/>
                    </a:ext>
                  </a:extLst>
                </p:cNvPr>
                <p:cNvPicPr/>
                <p:nvPr/>
              </p:nvPicPr>
              <p:blipFill>
                <a:blip r:embed="rId639"/>
                <a:stretch>
                  <a:fillRect/>
                </a:stretch>
              </p:blipFill>
              <p:spPr>
                <a:xfrm>
                  <a:off x="3403563" y="6259881"/>
                  <a:ext cx="37548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640">
              <p14:nvContentPartPr>
                <p14:cNvPr id="375" name="Ink 374">
                  <a:extLst>
                    <a:ext uri="{FF2B5EF4-FFF2-40B4-BE49-F238E27FC236}">
                      <a16:creationId xmlns:a16="http://schemas.microsoft.com/office/drawing/2014/main" id="{A0ACDCE7-9856-4E9B-3B24-DEBD0489B0AA}"/>
                    </a:ext>
                  </a:extLst>
                </p14:cNvPr>
                <p14:cNvContentPartPr/>
                <p14:nvPr/>
              </p14:nvContentPartPr>
              <p14:xfrm>
                <a:off x="3767883" y="6246921"/>
                <a:ext cx="104040" cy="186120"/>
              </p14:xfrm>
            </p:contentPart>
          </mc:Choice>
          <mc:Fallback>
            <p:pic>
              <p:nvPicPr>
                <p:cNvPr id="375" name="Ink 374">
                  <a:extLst>
                    <a:ext uri="{FF2B5EF4-FFF2-40B4-BE49-F238E27FC236}">
                      <a16:creationId xmlns:a16="http://schemas.microsoft.com/office/drawing/2014/main" id="{A0ACDCE7-9856-4E9B-3B24-DEBD0489B0AA}"/>
                    </a:ext>
                  </a:extLst>
                </p:cNvPr>
                <p:cNvPicPr/>
                <p:nvPr/>
              </p:nvPicPr>
              <p:blipFill>
                <a:blip r:embed="rId641"/>
                <a:stretch>
                  <a:fillRect/>
                </a:stretch>
              </p:blipFill>
              <p:spPr>
                <a:xfrm>
                  <a:off x="3749883" y="6228921"/>
                  <a:ext cx="1396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642">
              <p14:nvContentPartPr>
                <p14:cNvPr id="376" name="Ink 375">
                  <a:extLst>
                    <a:ext uri="{FF2B5EF4-FFF2-40B4-BE49-F238E27FC236}">
                      <a16:creationId xmlns:a16="http://schemas.microsoft.com/office/drawing/2014/main" id="{EEBD1D28-9B16-6831-BE1D-0817B846AA46}"/>
                    </a:ext>
                  </a:extLst>
                </p14:cNvPr>
                <p14:cNvContentPartPr/>
                <p14:nvPr/>
              </p14:nvContentPartPr>
              <p14:xfrm>
                <a:off x="3927723" y="6132801"/>
                <a:ext cx="169920" cy="291600"/>
              </p14:xfrm>
            </p:contentPart>
          </mc:Choice>
          <mc:Fallback>
            <p:pic>
              <p:nvPicPr>
                <p:cNvPr id="376" name="Ink 375">
                  <a:extLst>
                    <a:ext uri="{FF2B5EF4-FFF2-40B4-BE49-F238E27FC236}">
                      <a16:creationId xmlns:a16="http://schemas.microsoft.com/office/drawing/2014/main" id="{EEBD1D28-9B16-6831-BE1D-0817B846AA46}"/>
                    </a:ext>
                  </a:extLst>
                </p:cNvPr>
                <p:cNvPicPr/>
                <p:nvPr/>
              </p:nvPicPr>
              <p:blipFill>
                <a:blip r:embed="rId643"/>
                <a:stretch>
                  <a:fillRect/>
                </a:stretch>
              </p:blipFill>
              <p:spPr>
                <a:xfrm>
                  <a:off x="3910083" y="6115161"/>
                  <a:ext cx="20556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644">
              <p14:nvContentPartPr>
                <p14:cNvPr id="378" name="Ink 377">
                  <a:extLst>
                    <a:ext uri="{FF2B5EF4-FFF2-40B4-BE49-F238E27FC236}">
                      <a16:creationId xmlns:a16="http://schemas.microsoft.com/office/drawing/2014/main" id="{9F136130-105B-3A8C-BD6E-90CD19C10681}"/>
                    </a:ext>
                  </a:extLst>
                </p14:cNvPr>
                <p14:cNvContentPartPr/>
                <p14:nvPr/>
              </p14:nvContentPartPr>
              <p14:xfrm>
                <a:off x="11011443" y="3495441"/>
                <a:ext cx="36000" cy="288720"/>
              </p14:xfrm>
            </p:contentPart>
          </mc:Choice>
          <mc:Fallback>
            <p:pic>
              <p:nvPicPr>
                <p:cNvPr id="378" name="Ink 377">
                  <a:extLst>
                    <a:ext uri="{FF2B5EF4-FFF2-40B4-BE49-F238E27FC236}">
                      <a16:creationId xmlns:a16="http://schemas.microsoft.com/office/drawing/2014/main" id="{9F136130-105B-3A8C-BD6E-90CD19C10681}"/>
                    </a:ext>
                  </a:extLst>
                </p:cNvPr>
                <p:cNvPicPr/>
                <p:nvPr/>
              </p:nvPicPr>
              <p:blipFill>
                <a:blip r:embed="rId645"/>
                <a:stretch>
                  <a:fillRect/>
                </a:stretch>
              </p:blipFill>
              <p:spPr>
                <a:xfrm>
                  <a:off x="10993803" y="3477801"/>
                  <a:ext cx="7164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646">
              <p14:nvContentPartPr>
                <p14:cNvPr id="379" name="Ink 378">
                  <a:extLst>
                    <a:ext uri="{FF2B5EF4-FFF2-40B4-BE49-F238E27FC236}">
                      <a16:creationId xmlns:a16="http://schemas.microsoft.com/office/drawing/2014/main" id="{4526AA16-015A-9CBC-B547-ACE876868969}"/>
                    </a:ext>
                  </a:extLst>
                </p14:cNvPr>
                <p14:cNvContentPartPr/>
                <p14:nvPr/>
              </p14:nvContentPartPr>
              <p14:xfrm>
                <a:off x="10948443" y="3227961"/>
                <a:ext cx="248040" cy="380520"/>
              </p14:xfrm>
            </p:contentPart>
          </mc:Choice>
          <mc:Fallback>
            <p:pic>
              <p:nvPicPr>
                <p:cNvPr id="379" name="Ink 378">
                  <a:extLst>
                    <a:ext uri="{FF2B5EF4-FFF2-40B4-BE49-F238E27FC236}">
                      <a16:creationId xmlns:a16="http://schemas.microsoft.com/office/drawing/2014/main" id="{4526AA16-015A-9CBC-B547-ACE876868969}"/>
                    </a:ext>
                  </a:extLst>
                </p:cNvPr>
                <p:cNvPicPr/>
                <p:nvPr/>
              </p:nvPicPr>
              <p:blipFill>
                <a:blip r:embed="rId647"/>
                <a:stretch>
                  <a:fillRect/>
                </a:stretch>
              </p:blipFill>
              <p:spPr>
                <a:xfrm>
                  <a:off x="10930803" y="3210321"/>
                  <a:ext cx="28368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648">
              <p14:nvContentPartPr>
                <p14:cNvPr id="380" name="Ink 379">
                  <a:extLst>
                    <a:ext uri="{FF2B5EF4-FFF2-40B4-BE49-F238E27FC236}">
                      <a16:creationId xmlns:a16="http://schemas.microsoft.com/office/drawing/2014/main" id="{89769541-8C20-0960-FC7A-0B4D07F0FDA7}"/>
                    </a:ext>
                  </a:extLst>
                </p14:cNvPr>
                <p14:cNvContentPartPr/>
                <p14:nvPr/>
              </p14:nvContentPartPr>
              <p14:xfrm>
                <a:off x="11138523" y="3504801"/>
                <a:ext cx="145440" cy="213840"/>
              </p14:xfrm>
            </p:contentPart>
          </mc:Choice>
          <mc:Fallback>
            <p:pic>
              <p:nvPicPr>
                <p:cNvPr id="380" name="Ink 379">
                  <a:extLst>
                    <a:ext uri="{FF2B5EF4-FFF2-40B4-BE49-F238E27FC236}">
                      <a16:creationId xmlns:a16="http://schemas.microsoft.com/office/drawing/2014/main" id="{89769541-8C20-0960-FC7A-0B4D07F0FDA7}"/>
                    </a:ext>
                  </a:extLst>
                </p:cNvPr>
                <p:cNvPicPr/>
                <p:nvPr/>
              </p:nvPicPr>
              <p:blipFill>
                <a:blip r:embed="rId649"/>
                <a:stretch>
                  <a:fillRect/>
                </a:stretch>
              </p:blipFill>
              <p:spPr>
                <a:xfrm>
                  <a:off x="11120523" y="3486801"/>
                  <a:ext cx="18108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650">
              <p14:nvContentPartPr>
                <p14:cNvPr id="381" name="Ink 380">
                  <a:extLst>
                    <a:ext uri="{FF2B5EF4-FFF2-40B4-BE49-F238E27FC236}">
                      <a16:creationId xmlns:a16="http://schemas.microsoft.com/office/drawing/2014/main" id="{C0B6E3DB-8090-777B-EC85-747469E6C519}"/>
                    </a:ext>
                  </a:extLst>
                </p14:cNvPr>
                <p14:cNvContentPartPr/>
                <p14:nvPr/>
              </p14:nvContentPartPr>
              <p14:xfrm>
                <a:off x="11333283" y="3413721"/>
                <a:ext cx="30600" cy="288360"/>
              </p14:xfrm>
            </p:contentPart>
          </mc:Choice>
          <mc:Fallback>
            <p:pic>
              <p:nvPicPr>
                <p:cNvPr id="381" name="Ink 380">
                  <a:extLst>
                    <a:ext uri="{FF2B5EF4-FFF2-40B4-BE49-F238E27FC236}">
                      <a16:creationId xmlns:a16="http://schemas.microsoft.com/office/drawing/2014/main" id="{C0B6E3DB-8090-777B-EC85-747469E6C519}"/>
                    </a:ext>
                  </a:extLst>
                </p:cNvPr>
                <p:cNvPicPr/>
                <p:nvPr/>
              </p:nvPicPr>
              <p:blipFill>
                <a:blip r:embed="rId651"/>
                <a:stretch>
                  <a:fillRect/>
                </a:stretch>
              </p:blipFill>
              <p:spPr>
                <a:xfrm>
                  <a:off x="11315643" y="3396081"/>
                  <a:ext cx="6624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652">
              <p14:nvContentPartPr>
                <p14:cNvPr id="382" name="Ink 381">
                  <a:extLst>
                    <a:ext uri="{FF2B5EF4-FFF2-40B4-BE49-F238E27FC236}">
                      <a16:creationId xmlns:a16="http://schemas.microsoft.com/office/drawing/2014/main" id="{D01DBF48-41E0-E61B-DACB-47115582C426}"/>
                    </a:ext>
                  </a:extLst>
                </p14:cNvPr>
                <p14:cNvContentPartPr/>
                <p14:nvPr/>
              </p14:nvContentPartPr>
              <p14:xfrm>
                <a:off x="11330043" y="3504441"/>
                <a:ext cx="258480" cy="165600"/>
              </p14:xfrm>
            </p:contentPart>
          </mc:Choice>
          <mc:Fallback>
            <p:pic>
              <p:nvPicPr>
                <p:cNvPr id="382" name="Ink 381">
                  <a:extLst>
                    <a:ext uri="{FF2B5EF4-FFF2-40B4-BE49-F238E27FC236}">
                      <a16:creationId xmlns:a16="http://schemas.microsoft.com/office/drawing/2014/main" id="{D01DBF48-41E0-E61B-DACB-47115582C426}"/>
                    </a:ext>
                  </a:extLst>
                </p:cNvPr>
                <p:cNvPicPr/>
                <p:nvPr/>
              </p:nvPicPr>
              <p:blipFill>
                <a:blip r:embed="rId653"/>
                <a:stretch>
                  <a:fillRect/>
                </a:stretch>
              </p:blipFill>
              <p:spPr>
                <a:xfrm>
                  <a:off x="11312403" y="3486801"/>
                  <a:ext cx="29412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654">
              <p14:nvContentPartPr>
                <p14:cNvPr id="383" name="Ink 382">
                  <a:extLst>
                    <a:ext uri="{FF2B5EF4-FFF2-40B4-BE49-F238E27FC236}">
                      <a16:creationId xmlns:a16="http://schemas.microsoft.com/office/drawing/2014/main" id="{11254CD4-15AD-4359-7EE9-42FC3E019566}"/>
                    </a:ext>
                  </a:extLst>
                </p14:cNvPr>
                <p14:cNvContentPartPr/>
                <p14:nvPr/>
              </p14:nvContentPartPr>
              <p14:xfrm>
                <a:off x="11577723" y="3512001"/>
                <a:ext cx="116280" cy="140040"/>
              </p14:xfrm>
            </p:contentPart>
          </mc:Choice>
          <mc:Fallback>
            <p:pic>
              <p:nvPicPr>
                <p:cNvPr id="383" name="Ink 382">
                  <a:extLst>
                    <a:ext uri="{FF2B5EF4-FFF2-40B4-BE49-F238E27FC236}">
                      <a16:creationId xmlns:a16="http://schemas.microsoft.com/office/drawing/2014/main" id="{11254CD4-15AD-4359-7EE9-42FC3E019566}"/>
                    </a:ext>
                  </a:extLst>
                </p:cNvPr>
                <p:cNvPicPr/>
                <p:nvPr/>
              </p:nvPicPr>
              <p:blipFill>
                <a:blip r:embed="rId655"/>
                <a:stretch>
                  <a:fillRect/>
                </a:stretch>
              </p:blipFill>
              <p:spPr>
                <a:xfrm>
                  <a:off x="11560083" y="3494361"/>
                  <a:ext cx="1519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656">
              <p14:nvContentPartPr>
                <p14:cNvPr id="384" name="Ink 383">
                  <a:extLst>
                    <a:ext uri="{FF2B5EF4-FFF2-40B4-BE49-F238E27FC236}">
                      <a16:creationId xmlns:a16="http://schemas.microsoft.com/office/drawing/2014/main" id="{5A206BCF-A445-9429-C391-FE7A48100526}"/>
                    </a:ext>
                  </a:extLst>
                </p14:cNvPr>
                <p14:cNvContentPartPr/>
                <p14:nvPr/>
              </p14:nvContentPartPr>
              <p14:xfrm>
                <a:off x="11745843" y="3335241"/>
                <a:ext cx="36000" cy="280800"/>
              </p14:xfrm>
            </p:contentPart>
          </mc:Choice>
          <mc:Fallback>
            <p:pic>
              <p:nvPicPr>
                <p:cNvPr id="384" name="Ink 383">
                  <a:extLst>
                    <a:ext uri="{FF2B5EF4-FFF2-40B4-BE49-F238E27FC236}">
                      <a16:creationId xmlns:a16="http://schemas.microsoft.com/office/drawing/2014/main" id="{5A206BCF-A445-9429-C391-FE7A48100526}"/>
                    </a:ext>
                  </a:extLst>
                </p:cNvPr>
                <p:cNvPicPr/>
                <p:nvPr/>
              </p:nvPicPr>
              <p:blipFill>
                <a:blip r:embed="rId657"/>
                <a:stretch>
                  <a:fillRect/>
                </a:stretch>
              </p:blipFill>
              <p:spPr>
                <a:xfrm>
                  <a:off x="11727843" y="3317241"/>
                  <a:ext cx="7164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658">
              <p14:nvContentPartPr>
                <p14:cNvPr id="385" name="Ink 384">
                  <a:extLst>
                    <a:ext uri="{FF2B5EF4-FFF2-40B4-BE49-F238E27FC236}">
                      <a16:creationId xmlns:a16="http://schemas.microsoft.com/office/drawing/2014/main" id="{851E45CD-FCC3-5E26-8A14-1486A6B793F0}"/>
                    </a:ext>
                  </a:extLst>
                </p14:cNvPr>
                <p14:cNvContentPartPr/>
                <p14:nvPr/>
              </p14:nvContentPartPr>
              <p14:xfrm>
                <a:off x="11331843" y="3761121"/>
                <a:ext cx="517680" cy="407520"/>
              </p14:xfrm>
            </p:contentPart>
          </mc:Choice>
          <mc:Fallback>
            <p:pic>
              <p:nvPicPr>
                <p:cNvPr id="385" name="Ink 384">
                  <a:extLst>
                    <a:ext uri="{FF2B5EF4-FFF2-40B4-BE49-F238E27FC236}">
                      <a16:creationId xmlns:a16="http://schemas.microsoft.com/office/drawing/2014/main" id="{851E45CD-FCC3-5E26-8A14-1486A6B793F0}"/>
                    </a:ext>
                  </a:extLst>
                </p:cNvPr>
                <p:cNvPicPr/>
                <p:nvPr/>
              </p:nvPicPr>
              <p:blipFill>
                <a:blip r:embed="rId659"/>
                <a:stretch>
                  <a:fillRect/>
                </a:stretch>
              </p:blipFill>
              <p:spPr>
                <a:xfrm>
                  <a:off x="11313843" y="3743121"/>
                  <a:ext cx="55332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660">
              <p14:nvContentPartPr>
                <p14:cNvPr id="386" name="Ink 385">
                  <a:extLst>
                    <a:ext uri="{FF2B5EF4-FFF2-40B4-BE49-F238E27FC236}">
                      <a16:creationId xmlns:a16="http://schemas.microsoft.com/office/drawing/2014/main" id="{F78CB026-C5F7-3B81-4B86-DFFE9709271E}"/>
                    </a:ext>
                  </a:extLst>
                </p14:cNvPr>
                <p14:cNvContentPartPr/>
                <p14:nvPr/>
              </p14:nvContentPartPr>
              <p14:xfrm>
                <a:off x="11884443" y="3704601"/>
                <a:ext cx="69840" cy="306360"/>
              </p14:xfrm>
            </p:contentPart>
          </mc:Choice>
          <mc:Fallback>
            <p:pic>
              <p:nvPicPr>
                <p:cNvPr id="386" name="Ink 385">
                  <a:extLst>
                    <a:ext uri="{FF2B5EF4-FFF2-40B4-BE49-F238E27FC236}">
                      <a16:creationId xmlns:a16="http://schemas.microsoft.com/office/drawing/2014/main" id="{F78CB026-C5F7-3B81-4B86-DFFE9709271E}"/>
                    </a:ext>
                  </a:extLst>
                </p:cNvPr>
                <p:cNvPicPr/>
                <p:nvPr/>
              </p:nvPicPr>
              <p:blipFill>
                <a:blip r:embed="rId661"/>
                <a:stretch>
                  <a:fillRect/>
                </a:stretch>
              </p:blipFill>
              <p:spPr>
                <a:xfrm>
                  <a:off x="11866803" y="3686601"/>
                  <a:ext cx="10548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662">
              <p14:nvContentPartPr>
                <p14:cNvPr id="387" name="Ink 386">
                  <a:extLst>
                    <a:ext uri="{FF2B5EF4-FFF2-40B4-BE49-F238E27FC236}">
                      <a16:creationId xmlns:a16="http://schemas.microsoft.com/office/drawing/2014/main" id="{E194F916-410A-639C-D368-60EEAD42823D}"/>
                    </a:ext>
                  </a:extLst>
                </p14:cNvPr>
                <p14:cNvContentPartPr/>
                <p14:nvPr/>
              </p14:nvContentPartPr>
              <p14:xfrm>
                <a:off x="11949243" y="3742401"/>
                <a:ext cx="172440" cy="272880"/>
              </p14:xfrm>
            </p:contentPart>
          </mc:Choice>
          <mc:Fallback>
            <p:pic>
              <p:nvPicPr>
                <p:cNvPr id="387" name="Ink 386">
                  <a:extLst>
                    <a:ext uri="{FF2B5EF4-FFF2-40B4-BE49-F238E27FC236}">
                      <a16:creationId xmlns:a16="http://schemas.microsoft.com/office/drawing/2014/main" id="{E194F916-410A-639C-D368-60EEAD42823D}"/>
                    </a:ext>
                  </a:extLst>
                </p:cNvPr>
                <p:cNvPicPr/>
                <p:nvPr/>
              </p:nvPicPr>
              <p:blipFill>
                <a:blip r:embed="rId663"/>
                <a:stretch>
                  <a:fillRect/>
                </a:stretch>
              </p:blipFill>
              <p:spPr>
                <a:xfrm>
                  <a:off x="11931603" y="3724401"/>
                  <a:ext cx="2080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664">
              <p14:nvContentPartPr>
                <p14:cNvPr id="388" name="Ink 387">
                  <a:extLst>
                    <a:ext uri="{FF2B5EF4-FFF2-40B4-BE49-F238E27FC236}">
                      <a16:creationId xmlns:a16="http://schemas.microsoft.com/office/drawing/2014/main" id="{9685A5A5-2565-FB1E-A528-829F88D243F0}"/>
                    </a:ext>
                  </a:extLst>
                </p14:cNvPr>
                <p14:cNvContentPartPr/>
                <p14:nvPr/>
              </p14:nvContentPartPr>
              <p14:xfrm>
                <a:off x="11168403" y="4007001"/>
                <a:ext cx="157680" cy="279360"/>
              </p14:xfrm>
            </p:contentPart>
          </mc:Choice>
          <mc:Fallback>
            <p:pic>
              <p:nvPicPr>
                <p:cNvPr id="388" name="Ink 387">
                  <a:extLst>
                    <a:ext uri="{FF2B5EF4-FFF2-40B4-BE49-F238E27FC236}">
                      <a16:creationId xmlns:a16="http://schemas.microsoft.com/office/drawing/2014/main" id="{9685A5A5-2565-FB1E-A528-829F88D243F0}"/>
                    </a:ext>
                  </a:extLst>
                </p:cNvPr>
                <p:cNvPicPr/>
                <p:nvPr/>
              </p:nvPicPr>
              <p:blipFill>
                <a:blip r:embed="rId665"/>
                <a:stretch>
                  <a:fillRect/>
                </a:stretch>
              </p:blipFill>
              <p:spPr>
                <a:xfrm>
                  <a:off x="11150403" y="3989361"/>
                  <a:ext cx="19332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666">
              <p14:nvContentPartPr>
                <p14:cNvPr id="389" name="Ink 388">
                  <a:extLst>
                    <a:ext uri="{FF2B5EF4-FFF2-40B4-BE49-F238E27FC236}">
                      <a16:creationId xmlns:a16="http://schemas.microsoft.com/office/drawing/2014/main" id="{6B0A8131-2B2B-B09C-1C66-870C007DB238}"/>
                    </a:ext>
                  </a:extLst>
                </p14:cNvPr>
                <p14:cNvContentPartPr/>
                <p14:nvPr/>
              </p14:nvContentPartPr>
              <p14:xfrm>
                <a:off x="11127003" y="4133001"/>
                <a:ext cx="190800" cy="150120"/>
              </p14:xfrm>
            </p:contentPart>
          </mc:Choice>
          <mc:Fallback>
            <p:pic>
              <p:nvPicPr>
                <p:cNvPr id="389" name="Ink 388">
                  <a:extLst>
                    <a:ext uri="{FF2B5EF4-FFF2-40B4-BE49-F238E27FC236}">
                      <a16:creationId xmlns:a16="http://schemas.microsoft.com/office/drawing/2014/main" id="{6B0A8131-2B2B-B09C-1C66-870C007DB238}"/>
                    </a:ext>
                  </a:extLst>
                </p:cNvPr>
                <p:cNvPicPr/>
                <p:nvPr/>
              </p:nvPicPr>
              <p:blipFill>
                <a:blip r:embed="rId667"/>
                <a:stretch>
                  <a:fillRect/>
                </a:stretch>
              </p:blipFill>
              <p:spPr>
                <a:xfrm>
                  <a:off x="11109363" y="4115001"/>
                  <a:ext cx="22644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668">
              <p14:nvContentPartPr>
                <p14:cNvPr id="390" name="Ink 389">
                  <a:extLst>
                    <a:ext uri="{FF2B5EF4-FFF2-40B4-BE49-F238E27FC236}">
                      <a16:creationId xmlns:a16="http://schemas.microsoft.com/office/drawing/2014/main" id="{BBF2C92F-8AE5-188B-EDF8-6A33AE4EB5F6}"/>
                    </a:ext>
                  </a:extLst>
                </p14:cNvPr>
                <p14:cNvContentPartPr/>
                <p14:nvPr/>
              </p14:nvContentPartPr>
              <p14:xfrm>
                <a:off x="11566203" y="1234641"/>
                <a:ext cx="472680" cy="1787760"/>
              </p14:xfrm>
            </p:contentPart>
          </mc:Choice>
          <mc:Fallback>
            <p:pic>
              <p:nvPicPr>
                <p:cNvPr id="390" name="Ink 389">
                  <a:extLst>
                    <a:ext uri="{FF2B5EF4-FFF2-40B4-BE49-F238E27FC236}">
                      <a16:creationId xmlns:a16="http://schemas.microsoft.com/office/drawing/2014/main" id="{BBF2C92F-8AE5-188B-EDF8-6A33AE4EB5F6}"/>
                    </a:ext>
                  </a:extLst>
                </p:cNvPr>
                <p:cNvPicPr/>
                <p:nvPr/>
              </p:nvPicPr>
              <p:blipFill>
                <a:blip r:embed="rId669"/>
                <a:stretch>
                  <a:fillRect/>
                </a:stretch>
              </p:blipFill>
              <p:spPr>
                <a:xfrm>
                  <a:off x="11548203" y="1216641"/>
                  <a:ext cx="508320" cy="1823400"/>
                </a:xfrm>
                <a:prstGeom prst="rect">
                  <a:avLst/>
                </a:prstGeom>
              </p:spPr>
            </p:pic>
          </mc:Fallback>
        </mc:AlternateContent>
        <mc:AlternateContent xmlns:mc="http://schemas.openxmlformats.org/markup-compatibility/2006">
          <mc:Choice xmlns:p14="http://schemas.microsoft.com/office/powerpoint/2010/main" Requires="p14">
            <p:contentPart p14:bwMode="auto" r:id="rId670">
              <p14:nvContentPartPr>
                <p14:cNvPr id="391" name="Ink 390">
                  <a:extLst>
                    <a:ext uri="{FF2B5EF4-FFF2-40B4-BE49-F238E27FC236}">
                      <a16:creationId xmlns:a16="http://schemas.microsoft.com/office/drawing/2014/main" id="{40A5C3F1-5AF5-5797-9D46-E257138DDED0}"/>
                    </a:ext>
                  </a:extLst>
                </p14:cNvPr>
                <p14:cNvContentPartPr/>
                <p14:nvPr/>
              </p14:nvContentPartPr>
              <p14:xfrm>
                <a:off x="11435883" y="1119801"/>
                <a:ext cx="165240" cy="331200"/>
              </p14:xfrm>
            </p:contentPart>
          </mc:Choice>
          <mc:Fallback>
            <p:pic>
              <p:nvPicPr>
                <p:cNvPr id="391" name="Ink 390">
                  <a:extLst>
                    <a:ext uri="{FF2B5EF4-FFF2-40B4-BE49-F238E27FC236}">
                      <a16:creationId xmlns:a16="http://schemas.microsoft.com/office/drawing/2014/main" id="{40A5C3F1-5AF5-5797-9D46-E257138DDED0}"/>
                    </a:ext>
                  </a:extLst>
                </p:cNvPr>
                <p:cNvPicPr/>
                <p:nvPr/>
              </p:nvPicPr>
              <p:blipFill>
                <a:blip r:embed="rId671"/>
                <a:stretch>
                  <a:fillRect/>
                </a:stretch>
              </p:blipFill>
              <p:spPr>
                <a:xfrm>
                  <a:off x="11417883" y="1102161"/>
                  <a:ext cx="20088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672">
              <p14:nvContentPartPr>
                <p14:cNvPr id="393" name="Ink 392">
                  <a:extLst>
                    <a:ext uri="{FF2B5EF4-FFF2-40B4-BE49-F238E27FC236}">
                      <a16:creationId xmlns:a16="http://schemas.microsoft.com/office/drawing/2014/main" id="{71763AF4-E3AB-D46A-AF06-DEB887C523C6}"/>
                    </a:ext>
                  </a:extLst>
                </p14:cNvPr>
                <p14:cNvContentPartPr/>
                <p14:nvPr/>
              </p14:nvContentPartPr>
              <p14:xfrm>
                <a:off x="11316003" y="5012481"/>
                <a:ext cx="431280" cy="402480"/>
              </p14:xfrm>
            </p:contentPart>
          </mc:Choice>
          <mc:Fallback>
            <p:pic>
              <p:nvPicPr>
                <p:cNvPr id="393" name="Ink 392">
                  <a:extLst>
                    <a:ext uri="{FF2B5EF4-FFF2-40B4-BE49-F238E27FC236}">
                      <a16:creationId xmlns:a16="http://schemas.microsoft.com/office/drawing/2014/main" id="{71763AF4-E3AB-D46A-AF06-DEB887C523C6}"/>
                    </a:ext>
                  </a:extLst>
                </p:cNvPr>
                <p:cNvPicPr/>
                <p:nvPr/>
              </p:nvPicPr>
              <p:blipFill>
                <a:blip r:embed="rId673"/>
                <a:stretch>
                  <a:fillRect/>
                </a:stretch>
              </p:blipFill>
              <p:spPr>
                <a:xfrm>
                  <a:off x="11298363" y="4994841"/>
                  <a:ext cx="46692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674">
              <p14:nvContentPartPr>
                <p14:cNvPr id="394" name="Ink 393">
                  <a:extLst>
                    <a:ext uri="{FF2B5EF4-FFF2-40B4-BE49-F238E27FC236}">
                      <a16:creationId xmlns:a16="http://schemas.microsoft.com/office/drawing/2014/main" id="{774184A9-ACE8-68D8-F8FD-0A04FD696838}"/>
                    </a:ext>
                  </a:extLst>
                </p14:cNvPr>
                <p14:cNvContentPartPr/>
                <p14:nvPr/>
              </p14:nvContentPartPr>
              <p14:xfrm>
                <a:off x="11301963" y="5410641"/>
                <a:ext cx="304560" cy="350640"/>
              </p14:xfrm>
            </p:contentPart>
          </mc:Choice>
          <mc:Fallback>
            <p:pic>
              <p:nvPicPr>
                <p:cNvPr id="394" name="Ink 393">
                  <a:extLst>
                    <a:ext uri="{FF2B5EF4-FFF2-40B4-BE49-F238E27FC236}">
                      <a16:creationId xmlns:a16="http://schemas.microsoft.com/office/drawing/2014/main" id="{774184A9-ACE8-68D8-F8FD-0A04FD696838}"/>
                    </a:ext>
                  </a:extLst>
                </p:cNvPr>
                <p:cNvPicPr/>
                <p:nvPr/>
              </p:nvPicPr>
              <p:blipFill>
                <a:blip r:embed="rId675"/>
                <a:stretch>
                  <a:fillRect/>
                </a:stretch>
              </p:blipFill>
              <p:spPr>
                <a:xfrm>
                  <a:off x="11284323" y="5392641"/>
                  <a:ext cx="34020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676">
              <p14:nvContentPartPr>
                <p14:cNvPr id="395" name="Ink 394">
                  <a:extLst>
                    <a:ext uri="{FF2B5EF4-FFF2-40B4-BE49-F238E27FC236}">
                      <a16:creationId xmlns:a16="http://schemas.microsoft.com/office/drawing/2014/main" id="{D4835C22-75C8-BA52-EA6E-0216570F47B6}"/>
                    </a:ext>
                  </a:extLst>
                </p14:cNvPr>
                <p14:cNvContentPartPr/>
                <p14:nvPr/>
              </p14:nvContentPartPr>
              <p14:xfrm>
                <a:off x="11408883" y="5251161"/>
                <a:ext cx="181440" cy="74520"/>
              </p14:xfrm>
            </p:contentPart>
          </mc:Choice>
          <mc:Fallback>
            <p:pic>
              <p:nvPicPr>
                <p:cNvPr id="395" name="Ink 394">
                  <a:extLst>
                    <a:ext uri="{FF2B5EF4-FFF2-40B4-BE49-F238E27FC236}">
                      <a16:creationId xmlns:a16="http://schemas.microsoft.com/office/drawing/2014/main" id="{D4835C22-75C8-BA52-EA6E-0216570F47B6}"/>
                    </a:ext>
                  </a:extLst>
                </p:cNvPr>
                <p:cNvPicPr/>
                <p:nvPr/>
              </p:nvPicPr>
              <p:blipFill>
                <a:blip r:embed="rId677"/>
                <a:stretch>
                  <a:fillRect/>
                </a:stretch>
              </p:blipFill>
              <p:spPr>
                <a:xfrm>
                  <a:off x="11390883" y="5233521"/>
                  <a:ext cx="21708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678">
              <p14:nvContentPartPr>
                <p14:cNvPr id="396" name="Ink 395">
                  <a:extLst>
                    <a:ext uri="{FF2B5EF4-FFF2-40B4-BE49-F238E27FC236}">
                      <a16:creationId xmlns:a16="http://schemas.microsoft.com/office/drawing/2014/main" id="{137A1860-A2A1-8CA6-1958-084883CC7107}"/>
                    </a:ext>
                  </a:extLst>
                </p14:cNvPr>
                <p14:cNvContentPartPr/>
                <p14:nvPr/>
              </p14:nvContentPartPr>
              <p14:xfrm>
                <a:off x="11440923" y="5138121"/>
                <a:ext cx="43200" cy="46080"/>
              </p14:xfrm>
            </p:contentPart>
          </mc:Choice>
          <mc:Fallback>
            <p:pic>
              <p:nvPicPr>
                <p:cNvPr id="396" name="Ink 395">
                  <a:extLst>
                    <a:ext uri="{FF2B5EF4-FFF2-40B4-BE49-F238E27FC236}">
                      <a16:creationId xmlns:a16="http://schemas.microsoft.com/office/drawing/2014/main" id="{137A1860-A2A1-8CA6-1958-084883CC7107}"/>
                    </a:ext>
                  </a:extLst>
                </p:cNvPr>
                <p:cNvPicPr/>
                <p:nvPr/>
              </p:nvPicPr>
              <p:blipFill>
                <a:blip r:embed="rId679"/>
                <a:stretch>
                  <a:fillRect/>
                </a:stretch>
              </p:blipFill>
              <p:spPr>
                <a:xfrm>
                  <a:off x="11423283" y="5120481"/>
                  <a:ext cx="7884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680">
              <p14:nvContentPartPr>
                <p14:cNvPr id="397" name="Ink 396">
                  <a:extLst>
                    <a:ext uri="{FF2B5EF4-FFF2-40B4-BE49-F238E27FC236}">
                      <a16:creationId xmlns:a16="http://schemas.microsoft.com/office/drawing/2014/main" id="{8967F7ED-DF4F-1BF4-7F9E-95A84E7ACC00}"/>
                    </a:ext>
                  </a:extLst>
                </p14:cNvPr>
                <p14:cNvContentPartPr/>
                <p14:nvPr/>
              </p14:nvContentPartPr>
              <p14:xfrm>
                <a:off x="11593203" y="5131641"/>
                <a:ext cx="23400" cy="39240"/>
              </p14:xfrm>
            </p:contentPart>
          </mc:Choice>
          <mc:Fallback>
            <p:pic>
              <p:nvPicPr>
                <p:cNvPr id="397" name="Ink 396">
                  <a:extLst>
                    <a:ext uri="{FF2B5EF4-FFF2-40B4-BE49-F238E27FC236}">
                      <a16:creationId xmlns:a16="http://schemas.microsoft.com/office/drawing/2014/main" id="{8967F7ED-DF4F-1BF4-7F9E-95A84E7ACC00}"/>
                    </a:ext>
                  </a:extLst>
                </p:cNvPr>
                <p:cNvPicPr/>
                <p:nvPr/>
              </p:nvPicPr>
              <p:blipFill>
                <a:blip r:embed="rId681"/>
                <a:stretch>
                  <a:fillRect/>
                </a:stretch>
              </p:blipFill>
              <p:spPr>
                <a:xfrm>
                  <a:off x="11575563" y="5114001"/>
                  <a:ext cx="590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682">
              <p14:nvContentPartPr>
                <p14:cNvPr id="399" name="Ink 398">
                  <a:extLst>
                    <a:ext uri="{FF2B5EF4-FFF2-40B4-BE49-F238E27FC236}">
                      <a16:creationId xmlns:a16="http://schemas.microsoft.com/office/drawing/2014/main" id="{83D02704-EC13-A7F0-429D-037BE8E8B026}"/>
                    </a:ext>
                  </a:extLst>
                </p14:cNvPr>
                <p14:cNvContentPartPr/>
                <p14:nvPr/>
              </p14:nvContentPartPr>
              <p14:xfrm>
                <a:off x="10925763" y="5475441"/>
                <a:ext cx="352080" cy="55440"/>
              </p14:xfrm>
            </p:contentPart>
          </mc:Choice>
          <mc:Fallback>
            <p:pic>
              <p:nvPicPr>
                <p:cNvPr id="399" name="Ink 398">
                  <a:extLst>
                    <a:ext uri="{FF2B5EF4-FFF2-40B4-BE49-F238E27FC236}">
                      <a16:creationId xmlns:a16="http://schemas.microsoft.com/office/drawing/2014/main" id="{83D02704-EC13-A7F0-429D-037BE8E8B026}"/>
                    </a:ext>
                  </a:extLst>
                </p:cNvPr>
                <p:cNvPicPr/>
                <p:nvPr/>
              </p:nvPicPr>
              <p:blipFill>
                <a:blip r:embed="rId683"/>
                <a:stretch>
                  <a:fillRect/>
                </a:stretch>
              </p:blipFill>
              <p:spPr>
                <a:xfrm>
                  <a:off x="10907763" y="5457441"/>
                  <a:ext cx="38772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684">
              <p14:nvContentPartPr>
                <p14:cNvPr id="400" name="Ink 399">
                  <a:extLst>
                    <a:ext uri="{FF2B5EF4-FFF2-40B4-BE49-F238E27FC236}">
                      <a16:creationId xmlns:a16="http://schemas.microsoft.com/office/drawing/2014/main" id="{884177F0-65BC-40F1-C93D-5A0EE96E7766}"/>
                    </a:ext>
                  </a:extLst>
                </p14:cNvPr>
                <p14:cNvContentPartPr/>
                <p14:nvPr/>
              </p14:nvContentPartPr>
              <p14:xfrm>
                <a:off x="10836483" y="5408841"/>
                <a:ext cx="164520" cy="277200"/>
              </p14:xfrm>
            </p:contentPart>
          </mc:Choice>
          <mc:Fallback>
            <p:pic>
              <p:nvPicPr>
                <p:cNvPr id="400" name="Ink 399">
                  <a:extLst>
                    <a:ext uri="{FF2B5EF4-FFF2-40B4-BE49-F238E27FC236}">
                      <a16:creationId xmlns:a16="http://schemas.microsoft.com/office/drawing/2014/main" id="{884177F0-65BC-40F1-C93D-5A0EE96E7766}"/>
                    </a:ext>
                  </a:extLst>
                </p:cNvPr>
                <p:cNvPicPr/>
                <p:nvPr/>
              </p:nvPicPr>
              <p:blipFill>
                <a:blip r:embed="rId685"/>
                <a:stretch>
                  <a:fillRect/>
                </a:stretch>
              </p:blipFill>
              <p:spPr>
                <a:xfrm>
                  <a:off x="10818843" y="5391201"/>
                  <a:ext cx="20016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686">
              <p14:nvContentPartPr>
                <p14:cNvPr id="402" name="Ink 401">
                  <a:extLst>
                    <a:ext uri="{FF2B5EF4-FFF2-40B4-BE49-F238E27FC236}">
                      <a16:creationId xmlns:a16="http://schemas.microsoft.com/office/drawing/2014/main" id="{E3FCE903-9C94-7654-A880-683DB9B9D05A}"/>
                    </a:ext>
                  </a:extLst>
                </p14:cNvPr>
                <p14:cNvContentPartPr/>
                <p14:nvPr/>
              </p14:nvContentPartPr>
              <p14:xfrm>
                <a:off x="9537243" y="5275281"/>
                <a:ext cx="18000" cy="189000"/>
              </p14:xfrm>
            </p:contentPart>
          </mc:Choice>
          <mc:Fallback>
            <p:pic>
              <p:nvPicPr>
                <p:cNvPr id="402" name="Ink 401">
                  <a:extLst>
                    <a:ext uri="{FF2B5EF4-FFF2-40B4-BE49-F238E27FC236}">
                      <a16:creationId xmlns:a16="http://schemas.microsoft.com/office/drawing/2014/main" id="{E3FCE903-9C94-7654-A880-683DB9B9D05A}"/>
                    </a:ext>
                  </a:extLst>
                </p:cNvPr>
                <p:cNvPicPr/>
                <p:nvPr/>
              </p:nvPicPr>
              <p:blipFill>
                <a:blip r:embed="rId687"/>
                <a:stretch>
                  <a:fillRect/>
                </a:stretch>
              </p:blipFill>
              <p:spPr>
                <a:xfrm>
                  <a:off x="9519603" y="5257641"/>
                  <a:ext cx="5364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688">
              <p14:nvContentPartPr>
                <p14:cNvPr id="403" name="Ink 402">
                  <a:extLst>
                    <a:ext uri="{FF2B5EF4-FFF2-40B4-BE49-F238E27FC236}">
                      <a16:creationId xmlns:a16="http://schemas.microsoft.com/office/drawing/2014/main" id="{C26048F0-E360-E3E2-CFD8-F16704ACCCF4}"/>
                    </a:ext>
                  </a:extLst>
                </p14:cNvPr>
                <p14:cNvContentPartPr/>
                <p14:nvPr/>
              </p14:nvContentPartPr>
              <p14:xfrm>
                <a:off x="9437523" y="5118681"/>
                <a:ext cx="270360" cy="221400"/>
              </p14:xfrm>
            </p:contentPart>
          </mc:Choice>
          <mc:Fallback>
            <p:pic>
              <p:nvPicPr>
                <p:cNvPr id="403" name="Ink 402">
                  <a:extLst>
                    <a:ext uri="{FF2B5EF4-FFF2-40B4-BE49-F238E27FC236}">
                      <a16:creationId xmlns:a16="http://schemas.microsoft.com/office/drawing/2014/main" id="{C26048F0-E360-E3E2-CFD8-F16704ACCCF4}"/>
                    </a:ext>
                  </a:extLst>
                </p:cNvPr>
                <p:cNvPicPr/>
                <p:nvPr/>
              </p:nvPicPr>
              <p:blipFill>
                <a:blip r:embed="rId689"/>
                <a:stretch>
                  <a:fillRect/>
                </a:stretch>
              </p:blipFill>
              <p:spPr>
                <a:xfrm>
                  <a:off x="9419523" y="5100681"/>
                  <a:ext cx="30600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690">
              <p14:nvContentPartPr>
                <p14:cNvPr id="404" name="Ink 403">
                  <a:extLst>
                    <a:ext uri="{FF2B5EF4-FFF2-40B4-BE49-F238E27FC236}">
                      <a16:creationId xmlns:a16="http://schemas.microsoft.com/office/drawing/2014/main" id="{E9BBE964-0BB4-5865-61C5-015C9E91AF0C}"/>
                    </a:ext>
                  </a:extLst>
                </p14:cNvPr>
                <p14:cNvContentPartPr/>
                <p14:nvPr/>
              </p14:nvContentPartPr>
              <p14:xfrm>
                <a:off x="9676203" y="5294361"/>
                <a:ext cx="114120" cy="144360"/>
              </p14:xfrm>
            </p:contentPart>
          </mc:Choice>
          <mc:Fallback>
            <p:pic>
              <p:nvPicPr>
                <p:cNvPr id="404" name="Ink 403">
                  <a:extLst>
                    <a:ext uri="{FF2B5EF4-FFF2-40B4-BE49-F238E27FC236}">
                      <a16:creationId xmlns:a16="http://schemas.microsoft.com/office/drawing/2014/main" id="{E9BBE964-0BB4-5865-61C5-015C9E91AF0C}"/>
                    </a:ext>
                  </a:extLst>
                </p:cNvPr>
                <p:cNvPicPr/>
                <p:nvPr/>
              </p:nvPicPr>
              <p:blipFill>
                <a:blip r:embed="rId691"/>
                <a:stretch>
                  <a:fillRect/>
                </a:stretch>
              </p:blipFill>
              <p:spPr>
                <a:xfrm>
                  <a:off x="9658203" y="5276361"/>
                  <a:ext cx="14976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692">
              <p14:nvContentPartPr>
                <p14:cNvPr id="405" name="Ink 404">
                  <a:extLst>
                    <a:ext uri="{FF2B5EF4-FFF2-40B4-BE49-F238E27FC236}">
                      <a16:creationId xmlns:a16="http://schemas.microsoft.com/office/drawing/2014/main" id="{1DB18E4B-6024-546B-374D-59CE4E2C5B2E}"/>
                    </a:ext>
                  </a:extLst>
                </p14:cNvPr>
                <p14:cNvContentPartPr/>
                <p14:nvPr/>
              </p14:nvContentPartPr>
              <p14:xfrm>
                <a:off x="9890043" y="5160081"/>
                <a:ext cx="5040" cy="252000"/>
              </p14:xfrm>
            </p:contentPart>
          </mc:Choice>
          <mc:Fallback>
            <p:pic>
              <p:nvPicPr>
                <p:cNvPr id="405" name="Ink 404">
                  <a:extLst>
                    <a:ext uri="{FF2B5EF4-FFF2-40B4-BE49-F238E27FC236}">
                      <a16:creationId xmlns:a16="http://schemas.microsoft.com/office/drawing/2014/main" id="{1DB18E4B-6024-546B-374D-59CE4E2C5B2E}"/>
                    </a:ext>
                  </a:extLst>
                </p:cNvPr>
                <p:cNvPicPr/>
                <p:nvPr/>
              </p:nvPicPr>
              <p:blipFill>
                <a:blip r:embed="rId693"/>
                <a:stretch>
                  <a:fillRect/>
                </a:stretch>
              </p:blipFill>
              <p:spPr>
                <a:xfrm>
                  <a:off x="9872403" y="5142081"/>
                  <a:ext cx="4068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694">
              <p14:nvContentPartPr>
                <p14:cNvPr id="406" name="Ink 405">
                  <a:extLst>
                    <a:ext uri="{FF2B5EF4-FFF2-40B4-BE49-F238E27FC236}">
                      <a16:creationId xmlns:a16="http://schemas.microsoft.com/office/drawing/2014/main" id="{F40CE24E-6858-7C06-7A21-6B690F79CA85}"/>
                    </a:ext>
                  </a:extLst>
                </p14:cNvPr>
                <p14:cNvContentPartPr/>
                <p14:nvPr/>
              </p14:nvContentPartPr>
              <p14:xfrm>
                <a:off x="9912003" y="5247921"/>
                <a:ext cx="235800" cy="161640"/>
              </p14:xfrm>
            </p:contentPart>
          </mc:Choice>
          <mc:Fallback>
            <p:pic>
              <p:nvPicPr>
                <p:cNvPr id="406" name="Ink 405">
                  <a:extLst>
                    <a:ext uri="{FF2B5EF4-FFF2-40B4-BE49-F238E27FC236}">
                      <a16:creationId xmlns:a16="http://schemas.microsoft.com/office/drawing/2014/main" id="{F40CE24E-6858-7C06-7A21-6B690F79CA85}"/>
                    </a:ext>
                  </a:extLst>
                </p:cNvPr>
                <p:cNvPicPr/>
                <p:nvPr/>
              </p:nvPicPr>
              <p:blipFill>
                <a:blip r:embed="rId695"/>
                <a:stretch>
                  <a:fillRect/>
                </a:stretch>
              </p:blipFill>
              <p:spPr>
                <a:xfrm>
                  <a:off x="9894363" y="5230281"/>
                  <a:ext cx="2714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696">
              <p14:nvContentPartPr>
                <p14:cNvPr id="407" name="Ink 406">
                  <a:extLst>
                    <a:ext uri="{FF2B5EF4-FFF2-40B4-BE49-F238E27FC236}">
                      <a16:creationId xmlns:a16="http://schemas.microsoft.com/office/drawing/2014/main" id="{10FF41A3-0EC1-041F-F012-B1438AA13559}"/>
                    </a:ext>
                  </a:extLst>
                </p14:cNvPr>
                <p14:cNvContentPartPr/>
                <p14:nvPr/>
              </p14:nvContentPartPr>
              <p14:xfrm>
                <a:off x="10148523" y="5242881"/>
                <a:ext cx="125640" cy="147240"/>
              </p14:xfrm>
            </p:contentPart>
          </mc:Choice>
          <mc:Fallback>
            <p:pic>
              <p:nvPicPr>
                <p:cNvPr id="407" name="Ink 406">
                  <a:extLst>
                    <a:ext uri="{FF2B5EF4-FFF2-40B4-BE49-F238E27FC236}">
                      <a16:creationId xmlns:a16="http://schemas.microsoft.com/office/drawing/2014/main" id="{10FF41A3-0EC1-041F-F012-B1438AA13559}"/>
                    </a:ext>
                  </a:extLst>
                </p:cNvPr>
                <p:cNvPicPr/>
                <p:nvPr/>
              </p:nvPicPr>
              <p:blipFill>
                <a:blip r:embed="rId697"/>
                <a:stretch>
                  <a:fillRect/>
                </a:stretch>
              </p:blipFill>
              <p:spPr>
                <a:xfrm>
                  <a:off x="10130523" y="5224881"/>
                  <a:ext cx="1612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698">
              <p14:nvContentPartPr>
                <p14:cNvPr id="408" name="Ink 407">
                  <a:extLst>
                    <a:ext uri="{FF2B5EF4-FFF2-40B4-BE49-F238E27FC236}">
                      <a16:creationId xmlns:a16="http://schemas.microsoft.com/office/drawing/2014/main" id="{5765A38F-3056-4233-B26C-BA9E85D869C4}"/>
                    </a:ext>
                  </a:extLst>
                </p14:cNvPr>
                <p14:cNvContentPartPr/>
                <p14:nvPr/>
              </p14:nvContentPartPr>
              <p14:xfrm>
                <a:off x="10330683" y="5115801"/>
                <a:ext cx="18360" cy="269640"/>
              </p14:xfrm>
            </p:contentPart>
          </mc:Choice>
          <mc:Fallback>
            <p:pic>
              <p:nvPicPr>
                <p:cNvPr id="408" name="Ink 407">
                  <a:extLst>
                    <a:ext uri="{FF2B5EF4-FFF2-40B4-BE49-F238E27FC236}">
                      <a16:creationId xmlns:a16="http://schemas.microsoft.com/office/drawing/2014/main" id="{5765A38F-3056-4233-B26C-BA9E85D869C4}"/>
                    </a:ext>
                  </a:extLst>
                </p:cNvPr>
                <p:cNvPicPr/>
                <p:nvPr/>
              </p:nvPicPr>
              <p:blipFill>
                <a:blip r:embed="rId699"/>
                <a:stretch>
                  <a:fillRect/>
                </a:stretch>
              </p:blipFill>
              <p:spPr>
                <a:xfrm>
                  <a:off x="10312683" y="5098161"/>
                  <a:ext cx="5400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700">
              <p14:nvContentPartPr>
                <p14:cNvPr id="409" name="Ink 408">
                  <a:extLst>
                    <a:ext uri="{FF2B5EF4-FFF2-40B4-BE49-F238E27FC236}">
                      <a16:creationId xmlns:a16="http://schemas.microsoft.com/office/drawing/2014/main" id="{00F65B4E-2D6A-7896-05CE-F4004662CAF9}"/>
                    </a:ext>
                  </a:extLst>
                </p14:cNvPr>
                <p14:cNvContentPartPr/>
                <p14:nvPr/>
              </p14:nvContentPartPr>
              <p14:xfrm>
                <a:off x="9768723" y="5536281"/>
                <a:ext cx="524160" cy="409320"/>
              </p14:xfrm>
            </p:contentPart>
          </mc:Choice>
          <mc:Fallback>
            <p:pic>
              <p:nvPicPr>
                <p:cNvPr id="409" name="Ink 408">
                  <a:extLst>
                    <a:ext uri="{FF2B5EF4-FFF2-40B4-BE49-F238E27FC236}">
                      <a16:creationId xmlns:a16="http://schemas.microsoft.com/office/drawing/2014/main" id="{00F65B4E-2D6A-7896-05CE-F4004662CAF9}"/>
                    </a:ext>
                  </a:extLst>
                </p:cNvPr>
                <p:cNvPicPr/>
                <p:nvPr/>
              </p:nvPicPr>
              <p:blipFill>
                <a:blip r:embed="rId701"/>
                <a:stretch>
                  <a:fillRect/>
                </a:stretch>
              </p:blipFill>
              <p:spPr>
                <a:xfrm>
                  <a:off x="9751083" y="5518641"/>
                  <a:ext cx="55980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702">
              <p14:nvContentPartPr>
                <p14:cNvPr id="410" name="Ink 409">
                  <a:extLst>
                    <a:ext uri="{FF2B5EF4-FFF2-40B4-BE49-F238E27FC236}">
                      <a16:creationId xmlns:a16="http://schemas.microsoft.com/office/drawing/2014/main" id="{F1B0B2B2-CD8F-BEFF-AE97-34F8F882763C}"/>
                    </a:ext>
                  </a:extLst>
                </p14:cNvPr>
                <p14:cNvContentPartPr/>
                <p14:nvPr/>
              </p14:nvContentPartPr>
              <p14:xfrm>
                <a:off x="10353723" y="5526201"/>
                <a:ext cx="67680" cy="265680"/>
              </p14:xfrm>
            </p:contentPart>
          </mc:Choice>
          <mc:Fallback>
            <p:pic>
              <p:nvPicPr>
                <p:cNvPr id="410" name="Ink 409">
                  <a:extLst>
                    <a:ext uri="{FF2B5EF4-FFF2-40B4-BE49-F238E27FC236}">
                      <a16:creationId xmlns:a16="http://schemas.microsoft.com/office/drawing/2014/main" id="{F1B0B2B2-CD8F-BEFF-AE97-34F8F882763C}"/>
                    </a:ext>
                  </a:extLst>
                </p:cNvPr>
                <p:cNvPicPr/>
                <p:nvPr/>
              </p:nvPicPr>
              <p:blipFill>
                <a:blip r:embed="rId703"/>
                <a:stretch>
                  <a:fillRect/>
                </a:stretch>
              </p:blipFill>
              <p:spPr>
                <a:xfrm>
                  <a:off x="10335723" y="5508561"/>
                  <a:ext cx="10332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704">
              <p14:nvContentPartPr>
                <p14:cNvPr id="411" name="Ink 410">
                  <a:extLst>
                    <a:ext uri="{FF2B5EF4-FFF2-40B4-BE49-F238E27FC236}">
                      <a16:creationId xmlns:a16="http://schemas.microsoft.com/office/drawing/2014/main" id="{03A3EAD2-E325-7EC6-DD1E-E8BEAEF4D81D}"/>
                    </a:ext>
                  </a:extLst>
                </p14:cNvPr>
                <p14:cNvContentPartPr/>
                <p14:nvPr/>
              </p14:nvContentPartPr>
              <p14:xfrm>
                <a:off x="10449483" y="5600001"/>
                <a:ext cx="196560" cy="165960"/>
              </p14:xfrm>
            </p:contentPart>
          </mc:Choice>
          <mc:Fallback>
            <p:pic>
              <p:nvPicPr>
                <p:cNvPr id="411" name="Ink 410">
                  <a:extLst>
                    <a:ext uri="{FF2B5EF4-FFF2-40B4-BE49-F238E27FC236}">
                      <a16:creationId xmlns:a16="http://schemas.microsoft.com/office/drawing/2014/main" id="{03A3EAD2-E325-7EC6-DD1E-E8BEAEF4D81D}"/>
                    </a:ext>
                  </a:extLst>
                </p:cNvPr>
                <p:cNvPicPr/>
                <p:nvPr/>
              </p:nvPicPr>
              <p:blipFill>
                <a:blip r:embed="rId705"/>
                <a:stretch>
                  <a:fillRect/>
                </a:stretch>
              </p:blipFill>
              <p:spPr>
                <a:xfrm>
                  <a:off x="10431843" y="5582361"/>
                  <a:ext cx="23220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706">
              <p14:nvContentPartPr>
                <p14:cNvPr id="415" name="Ink 414">
                  <a:extLst>
                    <a:ext uri="{FF2B5EF4-FFF2-40B4-BE49-F238E27FC236}">
                      <a16:creationId xmlns:a16="http://schemas.microsoft.com/office/drawing/2014/main" id="{6406BD43-4DE5-9972-B3B2-44A258D00818}"/>
                    </a:ext>
                  </a:extLst>
                </p14:cNvPr>
                <p14:cNvContentPartPr/>
                <p14:nvPr/>
              </p14:nvContentPartPr>
              <p14:xfrm>
                <a:off x="5313363" y="3771561"/>
                <a:ext cx="285840" cy="363600"/>
              </p14:xfrm>
            </p:contentPart>
          </mc:Choice>
          <mc:Fallback>
            <p:pic>
              <p:nvPicPr>
                <p:cNvPr id="415" name="Ink 414">
                  <a:extLst>
                    <a:ext uri="{FF2B5EF4-FFF2-40B4-BE49-F238E27FC236}">
                      <a16:creationId xmlns:a16="http://schemas.microsoft.com/office/drawing/2014/main" id="{6406BD43-4DE5-9972-B3B2-44A258D00818}"/>
                    </a:ext>
                  </a:extLst>
                </p:cNvPr>
                <p:cNvPicPr/>
                <p:nvPr/>
              </p:nvPicPr>
              <p:blipFill>
                <a:blip r:embed="rId707"/>
                <a:stretch>
                  <a:fillRect/>
                </a:stretch>
              </p:blipFill>
              <p:spPr>
                <a:xfrm>
                  <a:off x="5295363" y="3753561"/>
                  <a:ext cx="32148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708">
              <p14:nvContentPartPr>
                <p14:cNvPr id="416" name="Ink 415">
                  <a:extLst>
                    <a:ext uri="{FF2B5EF4-FFF2-40B4-BE49-F238E27FC236}">
                      <a16:creationId xmlns:a16="http://schemas.microsoft.com/office/drawing/2014/main" id="{0C8DC571-FAC3-806B-CEA8-1DD59A3BCA77}"/>
                    </a:ext>
                  </a:extLst>
                </p14:cNvPr>
                <p14:cNvContentPartPr/>
                <p14:nvPr/>
              </p14:nvContentPartPr>
              <p14:xfrm>
                <a:off x="5315883" y="4190961"/>
                <a:ext cx="343800" cy="273600"/>
              </p14:xfrm>
            </p:contentPart>
          </mc:Choice>
          <mc:Fallback>
            <p:pic>
              <p:nvPicPr>
                <p:cNvPr id="416" name="Ink 415">
                  <a:extLst>
                    <a:ext uri="{FF2B5EF4-FFF2-40B4-BE49-F238E27FC236}">
                      <a16:creationId xmlns:a16="http://schemas.microsoft.com/office/drawing/2014/main" id="{0C8DC571-FAC3-806B-CEA8-1DD59A3BCA77}"/>
                    </a:ext>
                  </a:extLst>
                </p:cNvPr>
                <p:cNvPicPr/>
                <p:nvPr/>
              </p:nvPicPr>
              <p:blipFill>
                <a:blip r:embed="rId709"/>
                <a:stretch>
                  <a:fillRect/>
                </a:stretch>
              </p:blipFill>
              <p:spPr>
                <a:xfrm>
                  <a:off x="5298243" y="4172961"/>
                  <a:ext cx="37944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710">
              <p14:nvContentPartPr>
                <p14:cNvPr id="417" name="Ink 416">
                  <a:extLst>
                    <a:ext uri="{FF2B5EF4-FFF2-40B4-BE49-F238E27FC236}">
                      <a16:creationId xmlns:a16="http://schemas.microsoft.com/office/drawing/2014/main" id="{B9F94E6B-4462-3648-2522-EDD2828F5D1B}"/>
                    </a:ext>
                  </a:extLst>
                </p14:cNvPr>
                <p14:cNvContentPartPr/>
                <p14:nvPr/>
              </p14:nvContentPartPr>
              <p14:xfrm>
                <a:off x="5406243" y="4012761"/>
                <a:ext cx="110160" cy="63360"/>
              </p14:xfrm>
            </p:contentPart>
          </mc:Choice>
          <mc:Fallback>
            <p:pic>
              <p:nvPicPr>
                <p:cNvPr id="417" name="Ink 416">
                  <a:extLst>
                    <a:ext uri="{FF2B5EF4-FFF2-40B4-BE49-F238E27FC236}">
                      <a16:creationId xmlns:a16="http://schemas.microsoft.com/office/drawing/2014/main" id="{B9F94E6B-4462-3648-2522-EDD2828F5D1B}"/>
                    </a:ext>
                  </a:extLst>
                </p:cNvPr>
                <p:cNvPicPr/>
                <p:nvPr/>
              </p:nvPicPr>
              <p:blipFill>
                <a:blip r:embed="rId711"/>
                <a:stretch>
                  <a:fillRect/>
                </a:stretch>
              </p:blipFill>
              <p:spPr>
                <a:xfrm>
                  <a:off x="5388243" y="3994761"/>
                  <a:ext cx="1458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712">
              <p14:nvContentPartPr>
                <p14:cNvPr id="418" name="Ink 417">
                  <a:extLst>
                    <a:ext uri="{FF2B5EF4-FFF2-40B4-BE49-F238E27FC236}">
                      <a16:creationId xmlns:a16="http://schemas.microsoft.com/office/drawing/2014/main" id="{AD8D5706-C897-49AE-E6CC-52D00D767E45}"/>
                    </a:ext>
                  </a:extLst>
                </p14:cNvPr>
                <p14:cNvContentPartPr/>
                <p14:nvPr/>
              </p14:nvContentPartPr>
              <p14:xfrm>
                <a:off x="5395443" y="3926001"/>
                <a:ext cx="360" cy="360"/>
              </p14:xfrm>
            </p:contentPart>
          </mc:Choice>
          <mc:Fallback>
            <p:pic>
              <p:nvPicPr>
                <p:cNvPr id="418" name="Ink 417">
                  <a:extLst>
                    <a:ext uri="{FF2B5EF4-FFF2-40B4-BE49-F238E27FC236}">
                      <a16:creationId xmlns:a16="http://schemas.microsoft.com/office/drawing/2014/main" id="{AD8D5706-C897-49AE-E6CC-52D00D767E45}"/>
                    </a:ext>
                  </a:extLst>
                </p:cNvPr>
                <p:cNvPicPr/>
                <p:nvPr/>
              </p:nvPicPr>
              <p:blipFill>
                <a:blip r:embed="rId3"/>
                <a:stretch>
                  <a:fillRect/>
                </a:stretch>
              </p:blipFill>
              <p:spPr>
                <a:xfrm>
                  <a:off x="5377443" y="3908361"/>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13">
              <p14:nvContentPartPr>
                <p14:cNvPr id="419" name="Ink 418">
                  <a:extLst>
                    <a:ext uri="{FF2B5EF4-FFF2-40B4-BE49-F238E27FC236}">
                      <a16:creationId xmlns:a16="http://schemas.microsoft.com/office/drawing/2014/main" id="{8E37453A-0CD4-4F7A-B831-2F3F475EB4E2}"/>
                    </a:ext>
                  </a:extLst>
                </p14:cNvPr>
                <p14:cNvContentPartPr/>
                <p14:nvPr/>
              </p14:nvContentPartPr>
              <p14:xfrm>
                <a:off x="5468883" y="3900081"/>
                <a:ext cx="46440" cy="9000"/>
              </p14:xfrm>
            </p:contentPart>
          </mc:Choice>
          <mc:Fallback>
            <p:pic>
              <p:nvPicPr>
                <p:cNvPr id="419" name="Ink 418">
                  <a:extLst>
                    <a:ext uri="{FF2B5EF4-FFF2-40B4-BE49-F238E27FC236}">
                      <a16:creationId xmlns:a16="http://schemas.microsoft.com/office/drawing/2014/main" id="{8E37453A-0CD4-4F7A-B831-2F3F475EB4E2}"/>
                    </a:ext>
                  </a:extLst>
                </p:cNvPr>
                <p:cNvPicPr/>
                <p:nvPr/>
              </p:nvPicPr>
              <p:blipFill>
                <a:blip r:embed="rId714"/>
                <a:stretch>
                  <a:fillRect/>
                </a:stretch>
              </p:blipFill>
              <p:spPr>
                <a:xfrm>
                  <a:off x="5451243" y="3882081"/>
                  <a:ext cx="820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715">
              <p14:nvContentPartPr>
                <p14:cNvPr id="420" name="Ink 419">
                  <a:extLst>
                    <a:ext uri="{FF2B5EF4-FFF2-40B4-BE49-F238E27FC236}">
                      <a16:creationId xmlns:a16="http://schemas.microsoft.com/office/drawing/2014/main" id="{276DECC1-3836-C097-A708-4B1D30EBBBC6}"/>
                    </a:ext>
                  </a:extLst>
                </p14:cNvPr>
                <p14:cNvContentPartPr/>
                <p14:nvPr/>
              </p14:nvContentPartPr>
              <p14:xfrm>
                <a:off x="5698563" y="4040481"/>
                <a:ext cx="174600" cy="45360"/>
              </p14:xfrm>
            </p:contentPart>
          </mc:Choice>
          <mc:Fallback>
            <p:pic>
              <p:nvPicPr>
                <p:cNvPr id="420" name="Ink 419">
                  <a:extLst>
                    <a:ext uri="{FF2B5EF4-FFF2-40B4-BE49-F238E27FC236}">
                      <a16:creationId xmlns:a16="http://schemas.microsoft.com/office/drawing/2014/main" id="{276DECC1-3836-C097-A708-4B1D30EBBBC6}"/>
                    </a:ext>
                  </a:extLst>
                </p:cNvPr>
                <p:cNvPicPr/>
                <p:nvPr/>
              </p:nvPicPr>
              <p:blipFill>
                <a:blip r:embed="rId716"/>
                <a:stretch>
                  <a:fillRect/>
                </a:stretch>
              </p:blipFill>
              <p:spPr>
                <a:xfrm>
                  <a:off x="5680923" y="4022841"/>
                  <a:ext cx="21024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717">
              <p14:nvContentPartPr>
                <p14:cNvPr id="421" name="Ink 420">
                  <a:extLst>
                    <a:ext uri="{FF2B5EF4-FFF2-40B4-BE49-F238E27FC236}">
                      <a16:creationId xmlns:a16="http://schemas.microsoft.com/office/drawing/2014/main" id="{5ED4DCAB-0479-DF50-67BA-20D092E1314E}"/>
                    </a:ext>
                  </a:extLst>
                </p14:cNvPr>
                <p14:cNvContentPartPr/>
                <p14:nvPr/>
              </p14:nvContentPartPr>
              <p14:xfrm>
                <a:off x="6036963" y="3890361"/>
                <a:ext cx="14400" cy="197640"/>
              </p14:xfrm>
            </p:contentPart>
          </mc:Choice>
          <mc:Fallback>
            <p:pic>
              <p:nvPicPr>
                <p:cNvPr id="421" name="Ink 420">
                  <a:extLst>
                    <a:ext uri="{FF2B5EF4-FFF2-40B4-BE49-F238E27FC236}">
                      <a16:creationId xmlns:a16="http://schemas.microsoft.com/office/drawing/2014/main" id="{5ED4DCAB-0479-DF50-67BA-20D092E1314E}"/>
                    </a:ext>
                  </a:extLst>
                </p:cNvPr>
                <p:cNvPicPr/>
                <p:nvPr/>
              </p:nvPicPr>
              <p:blipFill>
                <a:blip r:embed="rId718"/>
                <a:stretch>
                  <a:fillRect/>
                </a:stretch>
              </p:blipFill>
              <p:spPr>
                <a:xfrm>
                  <a:off x="6019323" y="3872721"/>
                  <a:ext cx="500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719">
              <p14:nvContentPartPr>
                <p14:cNvPr id="422" name="Ink 421">
                  <a:extLst>
                    <a:ext uri="{FF2B5EF4-FFF2-40B4-BE49-F238E27FC236}">
                      <a16:creationId xmlns:a16="http://schemas.microsoft.com/office/drawing/2014/main" id="{1586C056-8622-C1DF-8CAE-734370205308}"/>
                    </a:ext>
                  </a:extLst>
                </p14:cNvPr>
                <p14:cNvContentPartPr/>
                <p14:nvPr/>
              </p14:nvContentPartPr>
              <p14:xfrm>
                <a:off x="6063243" y="3835281"/>
                <a:ext cx="122760" cy="201240"/>
              </p14:xfrm>
            </p:contentPart>
          </mc:Choice>
          <mc:Fallback>
            <p:pic>
              <p:nvPicPr>
                <p:cNvPr id="422" name="Ink 421">
                  <a:extLst>
                    <a:ext uri="{FF2B5EF4-FFF2-40B4-BE49-F238E27FC236}">
                      <a16:creationId xmlns:a16="http://schemas.microsoft.com/office/drawing/2014/main" id="{1586C056-8622-C1DF-8CAE-734370205308}"/>
                    </a:ext>
                  </a:extLst>
                </p:cNvPr>
                <p:cNvPicPr/>
                <p:nvPr/>
              </p:nvPicPr>
              <p:blipFill>
                <a:blip r:embed="rId720"/>
                <a:stretch>
                  <a:fillRect/>
                </a:stretch>
              </p:blipFill>
              <p:spPr>
                <a:xfrm>
                  <a:off x="6045603" y="3817641"/>
                  <a:ext cx="15840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721">
              <p14:nvContentPartPr>
                <p14:cNvPr id="423" name="Ink 422">
                  <a:extLst>
                    <a:ext uri="{FF2B5EF4-FFF2-40B4-BE49-F238E27FC236}">
                      <a16:creationId xmlns:a16="http://schemas.microsoft.com/office/drawing/2014/main" id="{7A708B1C-0308-CC65-D0B3-A0A460D9BFCB}"/>
                    </a:ext>
                  </a:extLst>
                </p14:cNvPr>
                <p14:cNvContentPartPr/>
                <p14:nvPr/>
              </p14:nvContentPartPr>
              <p14:xfrm>
                <a:off x="6064683" y="3904041"/>
                <a:ext cx="165240" cy="69120"/>
              </p14:xfrm>
            </p:contentPart>
          </mc:Choice>
          <mc:Fallback>
            <p:pic>
              <p:nvPicPr>
                <p:cNvPr id="423" name="Ink 422">
                  <a:extLst>
                    <a:ext uri="{FF2B5EF4-FFF2-40B4-BE49-F238E27FC236}">
                      <a16:creationId xmlns:a16="http://schemas.microsoft.com/office/drawing/2014/main" id="{7A708B1C-0308-CC65-D0B3-A0A460D9BFCB}"/>
                    </a:ext>
                  </a:extLst>
                </p:cNvPr>
                <p:cNvPicPr/>
                <p:nvPr/>
              </p:nvPicPr>
              <p:blipFill>
                <a:blip r:embed="rId722"/>
                <a:stretch>
                  <a:fillRect/>
                </a:stretch>
              </p:blipFill>
              <p:spPr>
                <a:xfrm>
                  <a:off x="6046683" y="3886401"/>
                  <a:ext cx="20088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723">
              <p14:nvContentPartPr>
                <p14:cNvPr id="424" name="Ink 423">
                  <a:extLst>
                    <a:ext uri="{FF2B5EF4-FFF2-40B4-BE49-F238E27FC236}">
                      <a16:creationId xmlns:a16="http://schemas.microsoft.com/office/drawing/2014/main" id="{D5B58C5B-7B94-E375-5FA9-32ED5330FEBC}"/>
                    </a:ext>
                  </a:extLst>
                </p14:cNvPr>
                <p14:cNvContentPartPr/>
                <p14:nvPr/>
              </p14:nvContentPartPr>
              <p14:xfrm>
                <a:off x="6206523" y="3801801"/>
                <a:ext cx="156960" cy="203040"/>
              </p14:xfrm>
            </p:contentPart>
          </mc:Choice>
          <mc:Fallback>
            <p:pic>
              <p:nvPicPr>
                <p:cNvPr id="424" name="Ink 423">
                  <a:extLst>
                    <a:ext uri="{FF2B5EF4-FFF2-40B4-BE49-F238E27FC236}">
                      <a16:creationId xmlns:a16="http://schemas.microsoft.com/office/drawing/2014/main" id="{D5B58C5B-7B94-E375-5FA9-32ED5330FEBC}"/>
                    </a:ext>
                  </a:extLst>
                </p:cNvPr>
                <p:cNvPicPr/>
                <p:nvPr/>
              </p:nvPicPr>
              <p:blipFill>
                <a:blip r:embed="rId724"/>
                <a:stretch>
                  <a:fillRect/>
                </a:stretch>
              </p:blipFill>
              <p:spPr>
                <a:xfrm>
                  <a:off x="6188883" y="3784161"/>
                  <a:ext cx="19260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725">
              <p14:nvContentPartPr>
                <p14:cNvPr id="425" name="Ink 424">
                  <a:extLst>
                    <a:ext uri="{FF2B5EF4-FFF2-40B4-BE49-F238E27FC236}">
                      <a16:creationId xmlns:a16="http://schemas.microsoft.com/office/drawing/2014/main" id="{C1AC3893-6235-07AB-C6D8-A8D7A7451744}"/>
                    </a:ext>
                  </a:extLst>
                </p14:cNvPr>
                <p14:cNvContentPartPr/>
                <p14:nvPr/>
              </p14:nvContentPartPr>
              <p14:xfrm>
                <a:off x="6393363" y="3755001"/>
                <a:ext cx="159120" cy="213480"/>
              </p14:xfrm>
            </p:contentPart>
          </mc:Choice>
          <mc:Fallback>
            <p:pic>
              <p:nvPicPr>
                <p:cNvPr id="425" name="Ink 424">
                  <a:extLst>
                    <a:ext uri="{FF2B5EF4-FFF2-40B4-BE49-F238E27FC236}">
                      <a16:creationId xmlns:a16="http://schemas.microsoft.com/office/drawing/2014/main" id="{C1AC3893-6235-07AB-C6D8-A8D7A7451744}"/>
                    </a:ext>
                  </a:extLst>
                </p:cNvPr>
                <p:cNvPicPr/>
                <p:nvPr/>
              </p:nvPicPr>
              <p:blipFill>
                <a:blip r:embed="rId726"/>
                <a:stretch>
                  <a:fillRect/>
                </a:stretch>
              </p:blipFill>
              <p:spPr>
                <a:xfrm>
                  <a:off x="6375723" y="3737361"/>
                  <a:ext cx="1947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727">
              <p14:nvContentPartPr>
                <p14:cNvPr id="426" name="Ink 425">
                  <a:extLst>
                    <a:ext uri="{FF2B5EF4-FFF2-40B4-BE49-F238E27FC236}">
                      <a16:creationId xmlns:a16="http://schemas.microsoft.com/office/drawing/2014/main" id="{EDEB3B93-B880-8893-37CF-F0B93534B4E5}"/>
                    </a:ext>
                  </a:extLst>
                </p14:cNvPr>
                <p14:cNvContentPartPr/>
                <p14:nvPr/>
              </p14:nvContentPartPr>
              <p14:xfrm>
                <a:off x="6425043" y="3832041"/>
                <a:ext cx="146880" cy="56520"/>
              </p14:xfrm>
            </p:contentPart>
          </mc:Choice>
          <mc:Fallback>
            <p:pic>
              <p:nvPicPr>
                <p:cNvPr id="426" name="Ink 425">
                  <a:extLst>
                    <a:ext uri="{FF2B5EF4-FFF2-40B4-BE49-F238E27FC236}">
                      <a16:creationId xmlns:a16="http://schemas.microsoft.com/office/drawing/2014/main" id="{EDEB3B93-B880-8893-37CF-F0B93534B4E5}"/>
                    </a:ext>
                  </a:extLst>
                </p:cNvPr>
                <p:cNvPicPr/>
                <p:nvPr/>
              </p:nvPicPr>
              <p:blipFill>
                <a:blip r:embed="rId728"/>
                <a:stretch>
                  <a:fillRect/>
                </a:stretch>
              </p:blipFill>
              <p:spPr>
                <a:xfrm>
                  <a:off x="6407043" y="3814401"/>
                  <a:ext cx="18252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729">
              <p14:nvContentPartPr>
                <p14:cNvPr id="427" name="Ink 426">
                  <a:extLst>
                    <a:ext uri="{FF2B5EF4-FFF2-40B4-BE49-F238E27FC236}">
                      <a16:creationId xmlns:a16="http://schemas.microsoft.com/office/drawing/2014/main" id="{220D562A-F772-AEBE-6BD0-D71B3282CC6C}"/>
                    </a:ext>
                  </a:extLst>
                </p14:cNvPr>
                <p14:cNvContentPartPr/>
                <p14:nvPr/>
              </p14:nvContentPartPr>
              <p14:xfrm>
                <a:off x="6578043" y="3661041"/>
                <a:ext cx="153720" cy="272880"/>
              </p14:xfrm>
            </p:contentPart>
          </mc:Choice>
          <mc:Fallback>
            <p:pic>
              <p:nvPicPr>
                <p:cNvPr id="427" name="Ink 426">
                  <a:extLst>
                    <a:ext uri="{FF2B5EF4-FFF2-40B4-BE49-F238E27FC236}">
                      <a16:creationId xmlns:a16="http://schemas.microsoft.com/office/drawing/2014/main" id="{220D562A-F772-AEBE-6BD0-D71B3282CC6C}"/>
                    </a:ext>
                  </a:extLst>
                </p:cNvPr>
                <p:cNvPicPr/>
                <p:nvPr/>
              </p:nvPicPr>
              <p:blipFill>
                <a:blip r:embed="rId730"/>
                <a:stretch>
                  <a:fillRect/>
                </a:stretch>
              </p:blipFill>
              <p:spPr>
                <a:xfrm>
                  <a:off x="6560403" y="3643041"/>
                  <a:ext cx="18936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731">
              <p14:nvContentPartPr>
                <p14:cNvPr id="428" name="Ink 427">
                  <a:extLst>
                    <a:ext uri="{FF2B5EF4-FFF2-40B4-BE49-F238E27FC236}">
                      <a16:creationId xmlns:a16="http://schemas.microsoft.com/office/drawing/2014/main" id="{5684D24E-C56F-6465-70F3-2E24F80A9B05}"/>
                    </a:ext>
                  </a:extLst>
                </p14:cNvPr>
                <p14:cNvContentPartPr/>
                <p14:nvPr/>
              </p14:nvContentPartPr>
              <p14:xfrm>
                <a:off x="6398403" y="4086561"/>
                <a:ext cx="122040" cy="88200"/>
              </p14:xfrm>
            </p:contentPart>
          </mc:Choice>
          <mc:Fallback>
            <p:pic>
              <p:nvPicPr>
                <p:cNvPr id="428" name="Ink 427">
                  <a:extLst>
                    <a:ext uri="{FF2B5EF4-FFF2-40B4-BE49-F238E27FC236}">
                      <a16:creationId xmlns:a16="http://schemas.microsoft.com/office/drawing/2014/main" id="{5684D24E-C56F-6465-70F3-2E24F80A9B05}"/>
                    </a:ext>
                  </a:extLst>
                </p:cNvPr>
                <p:cNvPicPr/>
                <p:nvPr/>
              </p:nvPicPr>
              <p:blipFill>
                <a:blip r:embed="rId732"/>
                <a:stretch>
                  <a:fillRect/>
                </a:stretch>
              </p:blipFill>
              <p:spPr>
                <a:xfrm>
                  <a:off x="6380403" y="4068561"/>
                  <a:ext cx="1576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733">
              <p14:nvContentPartPr>
                <p14:cNvPr id="429" name="Ink 428">
                  <a:extLst>
                    <a:ext uri="{FF2B5EF4-FFF2-40B4-BE49-F238E27FC236}">
                      <a16:creationId xmlns:a16="http://schemas.microsoft.com/office/drawing/2014/main" id="{C93B4BE7-2196-94F3-3C34-FF3CEA31434E}"/>
                    </a:ext>
                  </a:extLst>
                </p14:cNvPr>
                <p14:cNvContentPartPr/>
                <p14:nvPr/>
              </p14:nvContentPartPr>
              <p14:xfrm>
                <a:off x="6536283" y="4024641"/>
                <a:ext cx="190440" cy="129240"/>
              </p14:xfrm>
            </p:contentPart>
          </mc:Choice>
          <mc:Fallback>
            <p:pic>
              <p:nvPicPr>
                <p:cNvPr id="429" name="Ink 428">
                  <a:extLst>
                    <a:ext uri="{FF2B5EF4-FFF2-40B4-BE49-F238E27FC236}">
                      <a16:creationId xmlns:a16="http://schemas.microsoft.com/office/drawing/2014/main" id="{C93B4BE7-2196-94F3-3C34-FF3CEA31434E}"/>
                    </a:ext>
                  </a:extLst>
                </p:cNvPr>
                <p:cNvPicPr/>
                <p:nvPr/>
              </p:nvPicPr>
              <p:blipFill>
                <a:blip r:embed="rId734"/>
                <a:stretch>
                  <a:fillRect/>
                </a:stretch>
              </p:blipFill>
              <p:spPr>
                <a:xfrm>
                  <a:off x="6518283" y="4006641"/>
                  <a:ext cx="22608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735">
              <p14:nvContentPartPr>
                <p14:cNvPr id="430" name="Ink 429">
                  <a:extLst>
                    <a:ext uri="{FF2B5EF4-FFF2-40B4-BE49-F238E27FC236}">
                      <a16:creationId xmlns:a16="http://schemas.microsoft.com/office/drawing/2014/main" id="{2AC148F4-6139-1928-EDC8-AF77A1A198A8}"/>
                    </a:ext>
                  </a:extLst>
                </p14:cNvPr>
                <p14:cNvContentPartPr/>
                <p14:nvPr/>
              </p14:nvContentPartPr>
              <p14:xfrm>
                <a:off x="6162243" y="4352961"/>
                <a:ext cx="51840" cy="186480"/>
              </p14:xfrm>
            </p:contentPart>
          </mc:Choice>
          <mc:Fallback>
            <p:pic>
              <p:nvPicPr>
                <p:cNvPr id="430" name="Ink 429">
                  <a:extLst>
                    <a:ext uri="{FF2B5EF4-FFF2-40B4-BE49-F238E27FC236}">
                      <a16:creationId xmlns:a16="http://schemas.microsoft.com/office/drawing/2014/main" id="{2AC148F4-6139-1928-EDC8-AF77A1A198A8}"/>
                    </a:ext>
                  </a:extLst>
                </p:cNvPr>
                <p:cNvPicPr/>
                <p:nvPr/>
              </p:nvPicPr>
              <p:blipFill>
                <a:blip r:embed="rId736"/>
                <a:stretch>
                  <a:fillRect/>
                </a:stretch>
              </p:blipFill>
              <p:spPr>
                <a:xfrm>
                  <a:off x="6144243" y="4334961"/>
                  <a:ext cx="874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737">
              <p14:nvContentPartPr>
                <p14:cNvPr id="431" name="Ink 430">
                  <a:extLst>
                    <a:ext uri="{FF2B5EF4-FFF2-40B4-BE49-F238E27FC236}">
                      <a16:creationId xmlns:a16="http://schemas.microsoft.com/office/drawing/2014/main" id="{54E58DE8-3A2B-F7E7-0443-2D76787EE2DC}"/>
                    </a:ext>
                  </a:extLst>
                </p14:cNvPr>
                <p14:cNvContentPartPr/>
                <p14:nvPr/>
              </p14:nvContentPartPr>
              <p14:xfrm>
                <a:off x="6175923" y="4301841"/>
                <a:ext cx="147960" cy="197280"/>
              </p14:xfrm>
            </p:contentPart>
          </mc:Choice>
          <mc:Fallback>
            <p:pic>
              <p:nvPicPr>
                <p:cNvPr id="431" name="Ink 430">
                  <a:extLst>
                    <a:ext uri="{FF2B5EF4-FFF2-40B4-BE49-F238E27FC236}">
                      <a16:creationId xmlns:a16="http://schemas.microsoft.com/office/drawing/2014/main" id="{54E58DE8-3A2B-F7E7-0443-2D76787EE2DC}"/>
                    </a:ext>
                  </a:extLst>
                </p:cNvPr>
                <p:cNvPicPr/>
                <p:nvPr/>
              </p:nvPicPr>
              <p:blipFill>
                <a:blip r:embed="rId738"/>
                <a:stretch>
                  <a:fillRect/>
                </a:stretch>
              </p:blipFill>
              <p:spPr>
                <a:xfrm>
                  <a:off x="6157923" y="4284201"/>
                  <a:ext cx="18360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739">
              <p14:nvContentPartPr>
                <p14:cNvPr id="432" name="Ink 431">
                  <a:extLst>
                    <a:ext uri="{FF2B5EF4-FFF2-40B4-BE49-F238E27FC236}">
                      <a16:creationId xmlns:a16="http://schemas.microsoft.com/office/drawing/2014/main" id="{83032560-D72A-A0C3-C814-3F829854139E}"/>
                    </a:ext>
                  </a:extLst>
                </p14:cNvPr>
                <p14:cNvContentPartPr/>
                <p14:nvPr/>
              </p14:nvContentPartPr>
              <p14:xfrm>
                <a:off x="6371403" y="4260441"/>
                <a:ext cx="73800" cy="233640"/>
              </p14:xfrm>
            </p:contentPart>
          </mc:Choice>
          <mc:Fallback>
            <p:pic>
              <p:nvPicPr>
                <p:cNvPr id="432" name="Ink 431">
                  <a:extLst>
                    <a:ext uri="{FF2B5EF4-FFF2-40B4-BE49-F238E27FC236}">
                      <a16:creationId xmlns:a16="http://schemas.microsoft.com/office/drawing/2014/main" id="{83032560-D72A-A0C3-C814-3F829854139E}"/>
                    </a:ext>
                  </a:extLst>
                </p:cNvPr>
                <p:cNvPicPr/>
                <p:nvPr/>
              </p:nvPicPr>
              <p:blipFill>
                <a:blip r:embed="rId740"/>
                <a:stretch>
                  <a:fillRect/>
                </a:stretch>
              </p:blipFill>
              <p:spPr>
                <a:xfrm>
                  <a:off x="6353403" y="4242441"/>
                  <a:ext cx="10944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741">
              <p14:nvContentPartPr>
                <p14:cNvPr id="433" name="Ink 432">
                  <a:extLst>
                    <a:ext uri="{FF2B5EF4-FFF2-40B4-BE49-F238E27FC236}">
                      <a16:creationId xmlns:a16="http://schemas.microsoft.com/office/drawing/2014/main" id="{DB2F0D9E-F151-0455-F83B-5064B7B4B951}"/>
                    </a:ext>
                  </a:extLst>
                </p14:cNvPr>
                <p14:cNvContentPartPr/>
                <p14:nvPr/>
              </p14:nvContentPartPr>
              <p14:xfrm>
                <a:off x="6407043" y="4341801"/>
                <a:ext cx="158760" cy="144720"/>
              </p14:xfrm>
            </p:contentPart>
          </mc:Choice>
          <mc:Fallback>
            <p:pic>
              <p:nvPicPr>
                <p:cNvPr id="433" name="Ink 432">
                  <a:extLst>
                    <a:ext uri="{FF2B5EF4-FFF2-40B4-BE49-F238E27FC236}">
                      <a16:creationId xmlns:a16="http://schemas.microsoft.com/office/drawing/2014/main" id="{DB2F0D9E-F151-0455-F83B-5064B7B4B951}"/>
                    </a:ext>
                  </a:extLst>
                </p:cNvPr>
                <p:cNvPicPr/>
                <p:nvPr/>
              </p:nvPicPr>
              <p:blipFill>
                <a:blip r:embed="rId742"/>
                <a:stretch>
                  <a:fillRect/>
                </a:stretch>
              </p:blipFill>
              <p:spPr>
                <a:xfrm>
                  <a:off x="6389403" y="4323801"/>
                  <a:ext cx="1944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743">
              <p14:nvContentPartPr>
                <p14:cNvPr id="434" name="Ink 433">
                  <a:extLst>
                    <a:ext uri="{FF2B5EF4-FFF2-40B4-BE49-F238E27FC236}">
                      <a16:creationId xmlns:a16="http://schemas.microsoft.com/office/drawing/2014/main" id="{84D85215-2C16-BA12-CF49-1A156071AF95}"/>
                    </a:ext>
                  </a:extLst>
                </p14:cNvPr>
                <p14:cNvContentPartPr/>
                <p14:nvPr/>
              </p14:nvContentPartPr>
              <p14:xfrm>
                <a:off x="6553203" y="4277361"/>
                <a:ext cx="42840" cy="133920"/>
              </p14:xfrm>
            </p:contentPart>
          </mc:Choice>
          <mc:Fallback>
            <p:pic>
              <p:nvPicPr>
                <p:cNvPr id="434" name="Ink 433">
                  <a:extLst>
                    <a:ext uri="{FF2B5EF4-FFF2-40B4-BE49-F238E27FC236}">
                      <a16:creationId xmlns:a16="http://schemas.microsoft.com/office/drawing/2014/main" id="{84D85215-2C16-BA12-CF49-1A156071AF95}"/>
                    </a:ext>
                  </a:extLst>
                </p:cNvPr>
                <p:cNvPicPr/>
                <p:nvPr/>
              </p:nvPicPr>
              <p:blipFill>
                <a:blip r:embed="rId744"/>
                <a:stretch>
                  <a:fillRect/>
                </a:stretch>
              </p:blipFill>
              <p:spPr>
                <a:xfrm>
                  <a:off x="6535563" y="4259721"/>
                  <a:ext cx="784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745">
              <p14:nvContentPartPr>
                <p14:cNvPr id="435" name="Ink 434">
                  <a:extLst>
                    <a:ext uri="{FF2B5EF4-FFF2-40B4-BE49-F238E27FC236}">
                      <a16:creationId xmlns:a16="http://schemas.microsoft.com/office/drawing/2014/main" id="{11F49B41-F1B9-CEAE-4F0A-6156A7D0F28A}"/>
                    </a:ext>
                  </a:extLst>
                </p14:cNvPr>
                <p14:cNvContentPartPr/>
                <p14:nvPr/>
              </p14:nvContentPartPr>
              <p14:xfrm>
                <a:off x="6496323" y="4261881"/>
                <a:ext cx="82800" cy="201960"/>
              </p14:xfrm>
            </p:contentPart>
          </mc:Choice>
          <mc:Fallback>
            <p:pic>
              <p:nvPicPr>
                <p:cNvPr id="435" name="Ink 434">
                  <a:extLst>
                    <a:ext uri="{FF2B5EF4-FFF2-40B4-BE49-F238E27FC236}">
                      <a16:creationId xmlns:a16="http://schemas.microsoft.com/office/drawing/2014/main" id="{11F49B41-F1B9-CEAE-4F0A-6156A7D0F28A}"/>
                    </a:ext>
                  </a:extLst>
                </p:cNvPr>
                <p:cNvPicPr/>
                <p:nvPr/>
              </p:nvPicPr>
              <p:blipFill>
                <a:blip r:embed="rId746"/>
                <a:stretch>
                  <a:fillRect/>
                </a:stretch>
              </p:blipFill>
              <p:spPr>
                <a:xfrm>
                  <a:off x="6478323" y="4244241"/>
                  <a:ext cx="11844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747">
              <p14:nvContentPartPr>
                <p14:cNvPr id="436" name="Ink 435">
                  <a:extLst>
                    <a:ext uri="{FF2B5EF4-FFF2-40B4-BE49-F238E27FC236}">
                      <a16:creationId xmlns:a16="http://schemas.microsoft.com/office/drawing/2014/main" id="{DA8040F2-5E25-5AC7-B915-ECC39FD7CA8B}"/>
                    </a:ext>
                  </a:extLst>
                </p14:cNvPr>
                <p14:cNvContentPartPr/>
                <p14:nvPr/>
              </p14:nvContentPartPr>
              <p14:xfrm>
                <a:off x="6646443" y="4285641"/>
                <a:ext cx="24840" cy="144720"/>
              </p14:xfrm>
            </p:contentPart>
          </mc:Choice>
          <mc:Fallback>
            <p:pic>
              <p:nvPicPr>
                <p:cNvPr id="436" name="Ink 435">
                  <a:extLst>
                    <a:ext uri="{FF2B5EF4-FFF2-40B4-BE49-F238E27FC236}">
                      <a16:creationId xmlns:a16="http://schemas.microsoft.com/office/drawing/2014/main" id="{DA8040F2-5E25-5AC7-B915-ECC39FD7CA8B}"/>
                    </a:ext>
                  </a:extLst>
                </p:cNvPr>
                <p:cNvPicPr/>
                <p:nvPr/>
              </p:nvPicPr>
              <p:blipFill>
                <a:blip r:embed="rId748"/>
                <a:stretch>
                  <a:fillRect/>
                </a:stretch>
              </p:blipFill>
              <p:spPr>
                <a:xfrm>
                  <a:off x="6628803" y="4268001"/>
                  <a:ext cx="6048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749">
              <p14:nvContentPartPr>
                <p14:cNvPr id="437" name="Ink 436">
                  <a:extLst>
                    <a:ext uri="{FF2B5EF4-FFF2-40B4-BE49-F238E27FC236}">
                      <a16:creationId xmlns:a16="http://schemas.microsoft.com/office/drawing/2014/main" id="{D2A56842-F174-3468-B851-5F4BA04B6EF6}"/>
                    </a:ext>
                  </a:extLst>
                </p14:cNvPr>
                <p14:cNvContentPartPr/>
                <p14:nvPr/>
              </p14:nvContentPartPr>
              <p14:xfrm>
                <a:off x="6641403" y="4212201"/>
                <a:ext cx="152640" cy="190800"/>
              </p14:xfrm>
            </p:contentPart>
          </mc:Choice>
          <mc:Fallback>
            <p:pic>
              <p:nvPicPr>
                <p:cNvPr id="437" name="Ink 436">
                  <a:extLst>
                    <a:ext uri="{FF2B5EF4-FFF2-40B4-BE49-F238E27FC236}">
                      <a16:creationId xmlns:a16="http://schemas.microsoft.com/office/drawing/2014/main" id="{D2A56842-F174-3468-B851-5F4BA04B6EF6}"/>
                    </a:ext>
                  </a:extLst>
                </p:cNvPr>
                <p:cNvPicPr/>
                <p:nvPr/>
              </p:nvPicPr>
              <p:blipFill>
                <a:blip r:embed="rId750"/>
                <a:stretch>
                  <a:fillRect/>
                </a:stretch>
              </p:blipFill>
              <p:spPr>
                <a:xfrm>
                  <a:off x="6623763" y="4194561"/>
                  <a:ext cx="1882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751">
              <p14:nvContentPartPr>
                <p14:cNvPr id="438" name="Ink 437">
                  <a:extLst>
                    <a:ext uri="{FF2B5EF4-FFF2-40B4-BE49-F238E27FC236}">
                      <a16:creationId xmlns:a16="http://schemas.microsoft.com/office/drawing/2014/main" id="{1D6FA870-4156-B89B-1EF1-678B58DBC0D9}"/>
                    </a:ext>
                  </a:extLst>
                </p14:cNvPr>
                <p14:cNvContentPartPr/>
                <p14:nvPr/>
              </p14:nvContentPartPr>
              <p14:xfrm>
                <a:off x="6858483" y="4169721"/>
                <a:ext cx="107640" cy="221400"/>
              </p14:xfrm>
            </p:contentPart>
          </mc:Choice>
          <mc:Fallback>
            <p:pic>
              <p:nvPicPr>
                <p:cNvPr id="438" name="Ink 437">
                  <a:extLst>
                    <a:ext uri="{FF2B5EF4-FFF2-40B4-BE49-F238E27FC236}">
                      <a16:creationId xmlns:a16="http://schemas.microsoft.com/office/drawing/2014/main" id="{1D6FA870-4156-B89B-1EF1-678B58DBC0D9}"/>
                    </a:ext>
                  </a:extLst>
                </p:cNvPr>
                <p:cNvPicPr/>
                <p:nvPr/>
              </p:nvPicPr>
              <p:blipFill>
                <a:blip r:embed="rId752"/>
                <a:stretch>
                  <a:fillRect/>
                </a:stretch>
              </p:blipFill>
              <p:spPr>
                <a:xfrm>
                  <a:off x="6840483" y="4151721"/>
                  <a:ext cx="14328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753">
              <p14:nvContentPartPr>
                <p14:cNvPr id="439" name="Ink 438">
                  <a:extLst>
                    <a:ext uri="{FF2B5EF4-FFF2-40B4-BE49-F238E27FC236}">
                      <a16:creationId xmlns:a16="http://schemas.microsoft.com/office/drawing/2014/main" id="{B1F005E4-EC68-4F19-8CE9-D256C70554B1}"/>
                    </a:ext>
                  </a:extLst>
                </p14:cNvPr>
                <p14:cNvContentPartPr/>
                <p14:nvPr/>
              </p14:nvContentPartPr>
              <p14:xfrm>
                <a:off x="6887643" y="4265481"/>
                <a:ext cx="96120" cy="47160"/>
              </p14:xfrm>
            </p:contentPart>
          </mc:Choice>
          <mc:Fallback>
            <p:pic>
              <p:nvPicPr>
                <p:cNvPr id="439" name="Ink 438">
                  <a:extLst>
                    <a:ext uri="{FF2B5EF4-FFF2-40B4-BE49-F238E27FC236}">
                      <a16:creationId xmlns:a16="http://schemas.microsoft.com/office/drawing/2014/main" id="{B1F005E4-EC68-4F19-8CE9-D256C70554B1}"/>
                    </a:ext>
                  </a:extLst>
                </p:cNvPr>
                <p:cNvPicPr/>
                <p:nvPr/>
              </p:nvPicPr>
              <p:blipFill>
                <a:blip r:embed="rId754"/>
                <a:stretch>
                  <a:fillRect/>
                </a:stretch>
              </p:blipFill>
              <p:spPr>
                <a:xfrm>
                  <a:off x="6869643" y="4247841"/>
                  <a:ext cx="1317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755">
              <p14:nvContentPartPr>
                <p14:cNvPr id="440" name="Ink 439">
                  <a:extLst>
                    <a:ext uri="{FF2B5EF4-FFF2-40B4-BE49-F238E27FC236}">
                      <a16:creationId xmlns:a16="http://schemas.microsoft.com/office/drawing/2014/main" id="{39A2C4B9-D5E1-EBC8-3A75-53C095BFC218}"/>
                    </a:ext>
                  </a:extLst>
                </p14:cNvPr>
                <p14:cNvContentPartPr/>
                <p14:nvPr/>
              </p14:nvContentPartPr>
              <p14:xfrm>
                <a:off x="5809803" y="3491481"/>
                <a:ext cx="1324440" cy="1142280"/>
              </p14:xfrm>
            </p:contentPart>
          </mc:Choice>
          <mc:Fallback>
            <p:pic>
              <p:nvPicPr>
                <p:cNvPr id="440" name="Ink 439">
                  <a:extLst>
                    <a:ext uri="{FF2B5EF4-FFF2-40B4-BE49-F238E27FC236}">
                      <a16:creationId xmlns:a16="http://schemas.microsoft.com/office/drawing/2014/main" id="{39A2C4B9-D5E1-EBC8-3A75-53C095BFC218}"/>
                    </a:ext>
                  </a:extLst>
                </p:cNvPr>
                <p:cNvPicPr/>
                <p:nvPr/>
              </p:nvPicPr>
              <p:blipFill>
                <a:blip r:embed="rId756"/>
                <a:stretch>
                  <a:fillRect/>
                </a:stretch>
              </p:blipFill>
              <p:spPr>
                <a:xfrm>
                  <a:off x="5792163" y="3473841"/>
                  <a:ext cx="1360080" cy="1177920"/>
                </a:xfrm>
                <a:prstGeom prst="rect">
                  <a:avLst/>
                </a:prstGeom>
              </p:spPr>
            </p:pic>
          </mc:Fallback>
        </mc:AlternateContent>
        <mc:AlternateContent xmlns:mc="http://schemas.openxmlformats.org/markup-compatibility/2006">
          <mc:Choice xmlns:p14="http://schemas.microsoft.com/office/powerpoint/2010/main" Requires="p14">
            <p:contentPart p14:bwMode="auto" r:id="rId757">
              <p14:nvContentPartPr>
                <p14:cNvPr id="442" name="Ink 441">
                  <a:extLst>
                    <a:ext uri="{FF2B5EF4-FFF2-40B4-BE49-F238E27FC236}">
                      <a16:creationId xmlns:a16="http://schemas.microsoft.com/office/drawing/2014/main" id="{8AC9D4A9-53E8-7C64-BD6F-70407F5593D1}"/>
                    </a:ext>
                  </a:extLst>
                </p14:cNvPr>
                <p14:cNvContentPartPr/>
                <p14:nvPr/>
              </p14:nvContentPartPr>
              <p14:xfrm>
                <a:off x="6739683" y="2905401"/>
                <a:ext cx="1763280" cy="659160"/>
              </p14:xfrm>
            </p:contentPart>
          </mc:Choice>
          <mc:Fallback>
            <p:pic>
              <p:nvPicPr>
                <p:cNvPr id="442" name="Ink 441">
                  <a:extLst>
                    <a:ext uri="{FF2B5EF4-FFF2-40B4-BE49-F238E27FC236}">
                      <a16:creationId xmlns:a16="http://schemas.microsoft.com/office/drawing/2014/main" id="{8AC9D4A9-53E8-7C64-BD6F-70407F5593D1}"/>
                    </a:ext>
                  </a:extLst>
                </p:cNvPr>
                <p:cNvPicPr/>
                <p:nvPr/>
              </p:nvPicPr>
              <p:blipFill>
                <a:blip r:embed="rId758"/>
                <a:stretch>
                  <a:fillRect/>
                </a:stretch>
              </p:blipFill>
              <p:spPr>
                <a:xfrm>
                  <a:off x="6721683" y="2887401"/>
                  <a:ext cx="1798920" cy="694800"/>
                </a:xfrm>
                <a:prstGeom prst="rect">
                  <a:avLst/>
                </a:prstGeom>
              </p:spPr>
            </p:pic>
          </mc:Fallback>
        </mc:AlternateContent>
        <mc:AlternateContent xmlns:mc="http://schemas.openxmlformats.org/markup-compatibility/2006">
          <mc:Choice xmlns:p14="http://schemas.microsoft.com/office/powerpoint/2010/main" Requires="p14">
            <p:contentPart p14:bwMode="auto" r:id="rId759">
              <p14:nvContentPartPr>
                <p14:cNvPr id="443" name="Ink 442">
                  <a:extLst>
                    <a:ext uri="{FF2B5EF4-FFF2-40B4-BE49-F238E27FC236}">
                      <a16:creationId xmlns:a16="http://schemas.microsoft.com/office/drawing/2014/main" id="{59B36DFF-FCCA-569A-E96A-160429A65D12}"/>
                    </a:ext>
                  </a:extLst>
                </p14:cNvPr>
                <p14:cNvContentPartPr/>
                <p14:nvPr/>
              </p14:nvContentPartPr>
              <p14:xfrm>
                <a:off x="8378763" y="2807841"/>
                <a:ext cx="215280" cy="218880"/>
              </p14:xfrm>
            </p:contentPart>
          </mc:Choice>
          <mc:Fallback>
            <p:pic>
              <p:nvPicPr>
                <p:cNvPr id="443" name="Ink 442">
                  <a:extLst>
                    <a:ext uri="{FF2B5EF4-FFF2-40B4-BE49-F238E27FC236}">
                      <a16:creationId xmlns:a16="http://schemas.microsoft.com/office/drawing/2014/main" id="{59B36DFF-FCCA-569A-E96A-160429A65D12}"/>
                    </a:ext>
                  </a:extLst>
                </p:cNvPr>
                <p:cNvPicPr/>
                <p:nvPr/>
              </p:nvPicPr>
              <p:blipFill>
                <a:blip r:embed="rId760"/>
                <a:stretch>
                  <a:fillRect/>
                </a:stretch>
              </p:blipFill>
              <p:spPr>
                <a:xfrm>
                  <a:off x="8360763" y="2789841"/>
                  <a:ext cx="25092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761">
              <p14:nvContentPartPr>
                <p14:cNvPr id="445" name="Ink 444">
                  <a:extLst>
                    <a:ext uri="{FF2B5EF4-FFF2-40B4-BE49-F238E27FC236}">
                      <a16:creationId xmlns:a16="http://schemas.microsoft.com/office/drawing/2014/main" id="{FA9650AF-77E3-0278-8042-42FFCC36EEF9}"/>
                    </a:ext>
                  </a:extLst>
                </p14:cNvPr>
                <p14:cNvContentPartPr/>
                <p14:nvPr/>
              </p14:nvContentPartPr>
              <p14:xfrm>
                <a:off x="7116963" y="4421001"/>
                <a:ext cx="285480" cy="264240"/>
              </p14:xfrm>
            </p:contentPart>
          </mc:Choice>
          <mc:Fallback>
            <p:pic>
              <p:nvPicPr>
                <p:cNvPr id="445" name="Ink 444">
                  <a:extLst>
                    <a:ext uri="{FF2B5EF4-FFF2-40B4-BE49-F238E27FC236}">
                      <a16:creationId xmlns:a16="http://schemas.microsoft.com/office/drawing/2014/main" id="{FA9650AF-77E3-0278-8042-42FFCC36EEF9}"/>
                    </a:ext>
                  </a:extLst>
                </p:cNvPr>
                <p:cNvPicPr/>
                <p:nvPr/>
              </p:nvPicPr>
              <p:blipFill>
                <a:blip r:embed="rId762"/>
                <a:stretch>
                  <a:fillRect/>
                </a:stretch>
              </p:blipFill>
              <p:spPr>
                <a:xfrm>
                  <a:off x="7098963" y="4403001"/>
                  <a:ext cx="32112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763">
              <p14:nvContentPartPr>
                <p14:cNvPr id="446" name="Ink 445">
                  <a:extLst>
                    <a:ext uri="{FF2B5EF4-FFF2-40B4-BE49-F238E27FC236}">
                      <a16:creationId xmlns:a16="http://schemas.microsoft.com/office/drawing/2014/main" id="{973C5EDF-C236-4ADE-3884-9F4F0458FC67}"/>
                    </a:ext>
                  </a:extLst>
                </p14:cNvPr>
                <p14:cNvContentPartPr/>
                <p14:nvPr/>
              </p14:nvContentPartPr>
              <p14:xfrm>
                <a:off x="7303803" y="4679121"/>
                <a:ext cx="145080" cy="29160"/>
              </p14:xfrm>
            </p:contentPart>
          </mc:Choice>
          <mc:Fallback>
            <p:pic>
              <p:nvPicPr>
                <p:cNvPr id="446" name="Ink 445">
                  <a:extLst>
                    <a:ext uri="{FF2B5EF4-FFF2-40B4-BE49-F238E27FC236}">
                      <a16:creationId xmlns:a16="http://schemas.microsoft.com/office/drawing/2014/main" id="{973C5EDF-C236-4ADE-3884-9F4F0458FC67}"/>
                    </a:ext>
                  </a:extLst>
                </p:cNvPr>
                <p:cNvPicPr/>
                <p:nvPr/>
              </p:nvPicPr>
              <p:blipFill>
                <a:blip r:embed="rId764"/>
                <a:stretch>
                  <a:fillRect/>
                </a:stretch>
              </p:blipFill>
              <p:spPr>
                <a:xfrm>
                  <a:off x="7286163" y="4661121"/>
                  <a:ext cx="18072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765">
              <p14:nvContentPartPr>
                <p14:cNvPr id="447" name="Ink 446">
                  <a:extLst>
                    <a:ext uri="{FF2B5EF4-FFF2-40B4-BE49-F238E27FC236}">
                      <a16:creationId xmlns:a16="http://schemas.microsoft.com/office/drawing/2014/main" id="{195CE87F-4C87-A804-96C4-E1FCF2968E55}"/>
                    </a:ext>
                  </a:extLst>
                </p14:cNvPr>
                <p14:cNvContentPartPr/>
                <p14:nvPr/>
              </p14:nvContentPartPr>
              <p14:xfrm>
                <a:off x="7449243" y="4617921"/>
                <a:ext cx="16200" cy="129600"/>
              </p14:xfrm>
            </p:contentPart>
          </mc:Choice>
          <mc:Fallback>
            <p:pic>
              <p:nvPicPr>
                <p:cNvPr id="447" name="Ink 446">
                  <a:extLst>
                    <a:ext uri="{FF2B5EF4-FFF2-40B4-BE49-F238E27FC236}">
                      <a16:creationId xmlns:a16="http://schemas.microsoft.com/office/drawing/2014/main" id="{195CE87F-4C87-A804-96C4-E1FCF2968E55}"/>
                    </a:ext>
                  </a:extLst>
                </p:cNvPr>
                <p:cNvPicPr/>
                <p:nvPr/>
              </p:nvPicPr>
              <p:blipFill>
                <a:blip r:embed="rId766"/>
                <a:stretch>
                  <a:fillRect/>
                </a:stretch>
              </p:blipFill>
              <p:spPr>
                <a:xfrm>
                  <a:off x="7431243" y="4599921"/>
                  <a:ext cx="51840" cy="165240"/>
                </a:xfrm>
                <a:prstGeom prst="rect">
                  <a:avLst/>
                </a:prstGeom>
              </p:spPr>
            </p:pic>
          </mc:Fallback>
        </mc:AlternateContent>
      </p:grpSp>
      <p:grpSp>
        <p:nvGrpSpPr>
          <p:cNvPr id="451" name="Group 450">
            <a:extLst>
              <a:ext uri="{FF2B5EF4-FFF2-40B4-BE49-F238E27FC236}">
                <a16:creationId xmlns:a16="http://schemas.microsoft.com/office/drawing/2014/main" id="{49D292D3-0C24-2357-2ACD-2B0CD9D6F613}"/>
              </a:ext>
            </a:extLst>
          </p:cNvPr>
          <p:cNvGrpSpPr/>
          <p:nvPr/>
        </p:nvGrpSpPr>
        <p:grpSpPr>
          <a:xfrm>
            <a:off x="9858363" y="5967201"/>
            <a:ext cx="310680" cy="181800"/>
            <a:chOff x="9858363" y="5967201"/>
            <a:chExt cx="310680" cy="181800"/>
          </a:xfrm>
        </p:grpSpPr>
        <mc:AlternateContent xmlns:mc="http://schemas.openxmlformats.org/markup-compatibility/2006">
          <mc:Choice xmlns:p14="http://schemas.microsoft.com/office/powerpoint/2010/main" Requires="p14">
            <p:contentPart p14:bwMode="auto" r:id="rId767">
              <p14:nvContentPartPr>
                <p14:cNvPr id="449" name="Ink 448">
                  <a:extLst>
                    <a:ext uri="{FF2B5EF4-FFF2-40B4-BE49-F238E27FC236}">
                      <a16:creationId xmlns:a16="http://schemas.microsoft.com/office/drawing/2014/main" id="{1D711FE9-69EE-E227-0FA4-15A0CB1D0CD5}"/>
                    </a:ext>
                  </a:extLst>
                </p14:cNvPr>
                <p14:cNvContentPartPr/>
                <p14:nvPr/>
              </p14:nvContentPartPr>
              <p14:xfrm>
                <a:off x="9859803" y="5967201"/>
                <a:ext cx="299520" cy="81360"/>
              </p14:xfrm>
            </p:contentPart>
          </mc:Choice>
          <mc:Fallback>
            <p:pic>
              <p:nvPicPr>
                <p:cNvPr id="449" name="Ink 448">
                  <a:extLst>
                    <a:ext uri="{FF2B5EF4-FFF2-40B4-BE49-F238E27FC236}">
                      <a16:creationId xmlns:a16="http://schemas.microsoft.com/office/drawing/2014/main" id="{1D711FE9-69EE-E227-0FA4-15A0CB1D0CD5}"/>
                    </a:ext>
                  </a:extLst>
                </p:cNvPr>
                <p:cNvPicPr/>
                <p:nvPr/>
              </p:nvPicPr>
              <p:blipFill>
                <a:blip r:embed="rId768"/>
                <a:stretch>
                  <a:fillRect/>
                </a:stretch>
              </p:blipFill>
              <p:spPr>
                <a:xfrm>
                  <a:off x="9842163" y="5949561"/>
                  <a:ext cx="33516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769">
              <p14:nvContentPartPr>
                <p14:cNvPr id="450" name="Ink 449">
                  <a:extLst>
                    <a:ext uri="{FF2B5EF4-FFF2-40B4-BE49-F238E27FC236}">
                      <a16:creationId xmlns:a16="http://schemas.microsoft.com/office/drawing/2014/main" id="{DEE00FCC-C994-9D20-4EBF-801FC7DA3DD1}"/>
                    </a:ext>
                  </a:extLst>
                </p14:cNvPr>
                <p14:cNvContentPartPr/>
                <p14:nvPr/>
              </p14:nvContentPartPr>
              <p14:xfrm>
                <a:off x="9858363" y="6052881"/>
                <a:ext cx="310680" cy="96120"/>
              </p14:xfrm>
            </p:contentPart>
          </mc:Choice>
          <mc:Fallback>
            <p:pic>
              <p:nvPicPr>
                <p:cNvPr id="450" name="Ink 449">
                  <a:extLst>
                    <a:ext uri="{FF2B5EF4-FFF2-40B4-BE49-F238E27FC236}">
                      <a16:creationId xmlns:a16="http://schemas.microsoft.com/office/drawing/2014/main" id="{DEE00FCC-C994-9D20-4EBF-801FC7DA3DD1}"/>
                    </a:ext>
                  </a:extLst>
                </p:cNvPr>
                <p:cNvPicPr/>
                <p:nvPr/>
              </p:nvPicPr>
              <p:blipFill>
                <a:blip r:embed="rId770"/>
                <a:stretch>
                  <a:fillRect/>
                </a:stretch>
              </p:blipFill>
              <p:spPr>
                <a:xfrm>
                  <a:off x="9840723" y="6034881"/>
                  <a:ext cx="346320" cy="131760"/>
                </a:xfrm>
                <a:prstGeom prst="rect">
                  <a:avLst/>
                </a:prstGeom>
              </p:spPr>
            </p:pic>
          </mc:Fallback>
        </mc:AlternateContent>
      </p:grpSp>
    </p:spTree>
    <p:extLst>
      <p:ext uri="{BB962C8B-B14F-4D97-AF65-F5344CB8AC3E}">
        <p14:creationId xmlns:p14="http://schemas.microsoft.com/office/powerpoint/2010/main" val="4077560066"/>
      </p:ext>
    </p:extLst>
  </p:cSld>
  <p:clrMapOvr>
    <a:masterClrMapping/>
  </p:clrMapOvr>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7522</TotalTime>
  <Words>3048</Words>
  <Application>Microsoft Office PowerPoint</Application>
  <PresentationFormat>Custom</PresentationFormat>
  <Paragraphs>470</Paragraphs>
  <Slides>34</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Abadi</vt:lpstr>
      <vt:lpstr>ADLaM Display</vt:lpstr>
      <vt:lpstr>Arial</vt:lpstr>
      <vt:lpstr>Calibri</vt:lpstr>
      <vt:lpstr>Cooper Black</vt:lpstr>
      <vt:lpstr>Franklin Gothic Heavy</vt:lpstr>
      <vt:lpstr>Segoe UI</vt:lpstr>
      <vt:lpstr>Segoe UI Black</vt:lpstr>
      <vt:lpstr>Wingdings</vt:lpstr>
      <vt:lpstr>Office Theme</vt:lpstr>
      <vt:lpstr>SAP S/4HANA CDS, BTP Full Stack Training Day 1</vt:lpstr>
      <vt:lpstr>PowerPoint Presentation</vt:lpstr>
      <vt:lpstr>Who is this course for?</vt:lpstr>
      <vt:lpstr>Agenda – Day 1</vt:lpstr>
      <vt:lpstr>What is SAP HANA?</vt:lpstr>
      <vt:lpstr>Hardware &amp; Software Innovation</vt:lpstr>
      <vt:lpstr>Row Store v.s Column store</vt:lpstr>
      <vt:lpstr>PowerPoint Presentation</vt:lpstr>
      <vt:lpstr>PowerPoint Presentation</vt:lpstr>
      <vt:lpstr>S/4 HANA, Suite on HANA and ABAP on HANA</vt:lpstr>
      <vt:lpstr>PowerPoint Presentation</vt:lpstr>
      <vt:lpstr>ADT Installation and System Access</vt:lpstr>
      <vt:lpstr>PowerPoint Presentation</vt:lpstr>
      <vt:lpstr>PowerPoint Presentation</vt:lpstr>
      <vt:lpstr>Setting up VS Code Development tool</vt:lpstr>
      <vt:lpstr>PowerPoint Presentation</vt:lpstr>
      <vt:lpstr>PowerPoint Presentation</vt:lpstr>
      <vt:lpstr>PowerPoint Presentation</vt:lpstr>
      <vt:lpstr>PowerPoint Presentation</vt:lpstr>
      <vt:lpstr>PowerPoint Presentation</vt:lpstr>
      <vt:lpstr>PowerPoint Presentation</vt:lpstr>
      <vt:lpstr>EPM Data Model</vt:lpstr>
      <vt:lpstr>After Break</vt:lpstr>
      <vt:lpstr>PowerPoint Presentation</vt:lpstr>
      <vt:lpstr>PowerPoint Presentation</vt:lpstr>
      <vt:lpstr>Working with CDS Examples</vt:lpstr>
      <vt:lpstr>Difference between SE11 Views and CDS views</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179</cp:revision>
  <dcterms:created xsi:type="dcterms:W3CDTF">2013-09-12T13:05:01Z</dcterms:created>
  <dcterms:modified xsi:type="dcterms:W3CDTF">2024-01-30T07:33:00Z</dcterms:modified>
</cp:coreProperties>
</file>