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6" r:id="rId2"/>
    <p:sldId id="1024" r:id="rId3"/>
    <p:sldId id="320" r:id="rId4"/>
    <p:sldId id="1026" r:id="rId5"/>
    <p:sldId id="1039" r:id="rId6"/>
    <p:sldId id="1040" r:id="rId7"/>
    <p:sldId id="1041" r:id="rId8"/>
    <p:sldId id="1042" r:id="rId9"/>
    <p:sldId id="1043" r:id="rId10"/>
    <p:sldId id="1044" r:id="rId11"/>
    <p:sldId id="1045" r:id="rId12"/>
    <p:sldId id="1046" r:id="rId13"/>
    <p:sldId id="280" r:id="rId14"/>
    <p:sldId id="287"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5" autoAdjust="0"/>
    <p:restoredTop sz="95033" autoAdjust="0"/>
  </p:normalViewPr>
  <p:slideViewPr>
    <p:cSldViewPr>
      <p:cViewPr varScale="1">
        <p:scale>
          <a:sx n="110" d="100"/>
          <a:sy n="110" d="100"/>
        </p:scale>
        <p:origin x="456"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1/30/2024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30-01-2024</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1/30/2024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1/30/2024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10.xml"/><Relationship Id="rId4" Type="http://schemas.openxmlformats.org/officeDocument/2006/relationships/image" Target="../media/image1100.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12.xml"/><Relationship Id="rId4" Type="http://schemas.openxmlformats.org/officeDocument/2006/relationships/image" Target="../media/image1100.png"/></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14.xml"/><Relationship Id="rId4" Type="http://schemas.openxmlformats.org/officeDocument/2006/relationships/image" Target="../media/image1100.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2.xml"/><Relationship Id="rId4" Type="http://schemas.openxmlformats.org/officeDocument/2006/relationships/image" Target="../media/image110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image" Target="../media/image2553.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1100.pn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ustomXml" Target="../ink/ink8.xml"/><Relationship Id="rId4" Type="http://schemas.openxmlformats.org/officeDocument/2006/relationships/image" Target="../media/image1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fontScale="90000"/>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a:t>
            </a:r>
            <a:r>
              <a:rPr lang="en-US" sz="5300" b="1" dirty="0">
                <a:gradFill>
                  <a:gsLst>
                    <a:gs pos="4000">
                      <a:schemeClr val="accent2"/>
                    </a:gs>
                    <a:gs pos="100000">
                      <a:schemeClr val="accent1"/>
                    </a:gs>
                  </a:gsLst>
                  <a:lin ang="6000000" scaled="0"/>
                </a:gradFill>
                <a:latin typeface="Cooper Black" panose="0208090404030B020404" pitchFamily="18" charset="0"/>
              </a:rPr>
              <a:t>S/4HANA </a:t>
            </a:r>
            <a:r>
              <a:rPr lang="en-US" sz="6600" b="1" dirty="0">
                <a:gradFill>
                  <a:gsLst>
                    <a:gs pos="4000">
                      <a:schemeClr val="accent2"/>
                    </a:gs>
                    <a:gs pos="100000">
                      <a:schemeClr val="accent1"/>
                    </a:gs>
                  </a:gsLst>
                  <a:lin ang="6000000" scaled="0"/>
                </a:gradFill>
                <a:latin typeface="Cooper Black" panose="0208090404030B020404" pitchFamily="18" charset="0"/>
              </a:rPr>
              <a:t>CDS, BTP Full Stack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63242" y="550638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After Break</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36799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164931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7522</TotalTime>
  <Words>1072</Words>
  <Application>Microsoft Office PowerPoint</Application>
  <PresentationFormat>Custom</PresentationFormat>
  <Paragraphs>194</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vt:lpstr>
      <vt:lpstr>ADLaM Display</vt:lpstr>
      <vt:lpstr>Arial</vt:lpstr>
      <vt:lpstr>Calibri</vt:lpstr>
      <vt:lpstr>Cooper Black</vt:lpstr>
      <vt:lpstr>Franklin Gothic Heavy</vt:lpstr>
      <vt:lpstr>Segoe UI</vt:lpstr>
      <vt:lpstr>Segoe UI Black</vt:lpstr>
      <vt:lpstr>Office Theme</vt:lpstr>
      <vt:lpstr>SAP S/4HANA CDS, BTP Full Stack Training Day 2</vt:lpstr>
      <vt:lpstr>After Break</vt:lpstr>
      <vt:lpstr>EPM Data Model</vt:lpstr>
      <vt:lpstr>PowerPoint Presentation</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180</cp:revision>
  <dcterms:created xsi:type="dcterms:W3CDTF">2013-09-12T13:05:01Z</dcterms:created>
  <dcterms:modified xsi:type="dcterms:W3CDTF">2024-01-30T13:00:55Z</dcterms:modified>
</cp:coreProperties>
</file>