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6" r:id="rId2"/>
    <p:sldId id="1024" r:id="rId3"/>
    <p:sldId id="381" r:id="rId4"/>
    <p:sldId id="1026" r:id="rId5"/>
    <p:sldId id="391" r:id="rId6"/>
    <p:sldId id="392" r:id="rId7"/>
    <p:sldId id="1013" r:id="rId8"/>
    <p:sldId id="1027" r:id="rId9"/>
    <p:sldId id="1028" r:id="rId10"/>
    <p:sldId id="1025" r:id="rId11"/>
    <p:sldId id="1014" r:id="rId12"/>
    <p:sldId id="280" r:id="rId13"/>
    <p:sldId id="287"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5" autoAdjust="0"/>
    <p:restoredTop sz="95033" autoAdjust="0"/>
  </p:normalViewPr>
  <p:slideViewPr>
    <p:cSldViewPr>
      <p:cViewPr varScale="1">
        <p:scale>
          <a:sx n="110" d="100"/>
          <a:sy n="110" d="100"/>
        </p:scale>
        <p:origin x="6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2-05T03:40:55.174"/>
    </inkml:context>
    <inkml:brush xml:id="br0">
      <inkml:brushProperty name="width" value="0.05292" units="cm"/>
      <inkml:brushProperty name="height" value="0.05292" units="cm"/>
      <inkml:brushProperty name="color" value="#FF0000"/>
    </inkml:brush>
  </inkml:definitions>
  <inkml:trace contextRef="#ctx0" brushRef="#br0">3221 11677 2240 0,'-5'-1'0'0,"-3"-1"10"16,8-2 20-16,2 3 12 0,-1-3 19 0,2 2 14 0,-6-3 5 0,9 3 9 0,-6-1 13 0,4 0 0 0,-6 1-14 0,4 1 2 15,-2 1 0-15,0-2-8 0,0 2 2 0,-4-3 0 16,6 2-7-16,-4-2 2 0,4 1-3 0,-2 0-11 15,3-4-16-15,-3 4-1 0,3-1-10 0,2-1-8 0,0-1-7 16,-2 2-13-16,5-4-3 0,-2 2-2 0,1-2-3 0,2 1-3 16,0-3-1-16,1 4 2 0,1-5-2 0,5 2 4 15,-3-1-1-15,4 1-5 0,-1 1-1 0,0-2 3 0,0 1 1 16,1 3-2-16,-1 0-2 0,-1 1 3 0,-2 0-2 0,1 3 5 16,-4 1 3-16,1 0-5 0,-2 1 2 0,-4 3-2 15,0 0 1-15,-2 0-5 0,0 1 4 0,-3 2-2 0,0 2-3 16,-3 0 2-16,0 0-2 0,-2 4 6 0,-3 0-2 15,-1 1 3-15,-1-1-6 0,-1 0 5 0,0 0 3 0,-2 0-2 16,1-3 1-16,-1 3-2 0,2-5 3 0,-3 0-2 16,4 2 8-16,1-4-4 0,-2 1-8 0,5-4 4 0,-1 2-1 15,2-2 1-15,2 0-1 0,-1-2-1 0,2-1-4 16,2 0 0-16,0-1 5 0,2 1 3 0,-1-2-6 0,4 1 1 16,-2-1 6-16,-2 1-3 0,4-1 2 0,-1-1-3 15,-3 1 4-15,1 1-5 0,3 1 3 0,-2-2-2 0,3-1-4 16,-3 1 6-16,-1 1-6 0,2-1 3 0,1 1 1 15,-3 0 1-15,1 1-1 0,-1-1 3 0,-2 1 1 0,1 0-6 16,-1 0 5-16,0 0-1 0,0 0-3 0,-1 1 1 16,1-1-1-16,0 1-2 0,0-1 0 0,-2 0 1 0,2 0 1 15,0 1-1-15,0-1-2 0,0-1 0 0,0 1 2 16,0 0-2-16,0 0-1 0,0 0 3 0,0 0-17 31,0 0 19-31,0 0-26 16,0 0-14-1,0 0 10-15,0 0-4 0,0 0-4 0,0 0-20 0,0 0-2 16,0 0-3-16,0 0-13 0,0 0-3 0,0 0-7 16,0 0 1-16,0 0 0 0,0 0 17 0,0 0 3 0,0 0-1 15,0 0 15-15,0 0 13 0,0 0 7 0,0 0-3 0,0 0 5 16,0 0 7-16,0 0-7 0,0 0 5 16,17-8 15-16,-17 8-12 15,0 0-6-15,0 0 3 16,0 0-4-16,0 0-3 0,0 0-8 0,0 0 3 15,0 0-6-15,0 0 1 0,0 0 6 0,0 0 6 0,0 0 8 16,0 0-5-16,0 0 7 0,0 0 0 0,0 0-1 0,0 0 4 16,0 0-10-16,0 0-12 0,0 0-14 0,0 0 8 15,0 0-4-15,0 0-10 0,0 0 34 0,0 0-48 0,0 0 26 16,0 0 0-16,0 0-24 0,0 0-37 0,0 0-56 16</inkml:trace>
  <inkml:trace contextRef="#ctx0" brushRef="#br0" timeOffset="1615.5">3437 11614 1711 0,'0'0'28'0,"0"0"-5"0,10-23 7 0,-10 23 5 15,0 0 6-15,0 0 14 0,0 0 13 0,0 0 4 16,0 0-2-16,0 0 7 0,8-41-2 0,-8 41 8 16,0 0 5-16,0 0-9 0,0 0-6 0,0 0-8 0,0 0-12 15,0 0 2-15,14-51 6 0,-14 51-9 0,0 0 0 16,0 0-3-16,0 0-6 0,0 0 2 0,0 0-5 0,0 0-12 15,14-38-8-15,-14 38 0 0,0 0 1 16,0 0 6-16,14 5 10 0,-14 12 3 0,0 0 8 16,0 6 6-16,0 0 2 0,0 3-4 0,-3 1-3 15,3 2-12-15,-4 1-4 0,-1 1-3 0,0 0 2 16,2 0-7-16,-4 2-9 0,1-1 1 0,-1 1-5 0,0 0 1 16,-3-2-6-16,4 1 5 0,-1-4-9 0,0 1-2 0,1-3 5 15,-1-1-4-15,4-1 2 0,-5 0-1 0,4-3-2 16,2-1-1-16,-4-1 1 0,2 1 3 0,0-4-6 0,2 1 5 15,-3-1-2-15,1-4 4 0,1 0 1 0,-2 0-6 16,3-2 4-16,-1 0-2 0,0 0 0 0,-1-1 0 0,1-2-1 16,2 0-2-16,-4 1 2 0,1-3 1 0,0 1-4 15,3-4 4-15,-1 3-1 0,-1-4 4 0,1 2 0 0,1-3-3 16,-3 0-2-16,4 0 1 0,-1 0 1 0,1 0-4 16,0 0 1-16,0 0-5 0,0 0 2 0,0 0 2 0,1 0 2 15,1 1 1-15,0-1-3 0,-1 1 2 0,3-1 1 16,-1 3-1-16,0-3-1 0,3 2 2 0,2-2 0 15,3 3-3-15,3-3 2 0,1 2 0 0,5-2 3 0,3 0 3 16,3 0 1-16,8 0-7 0,6 0-3 0,3 0 3 16,8 0 3-16,4-2 5 0,11 2-3 0,4 0-1 0,3 0 1 15,7-3 1-15,3 3-1 0,12-2 2 0,4 2-3 16,9-3 0-16,2 3-2 0,6-1-2 0,9 0-1 0,3 1 11 16,1 0-1-16,4-2-1 0,-3 1-4 0,2 1-4 0,2-3-1 15,5 3 5-15,3 0-7 0,5 0-2 16,-3 0 3-16,3 0-1 0,5 3 8 0,-5-3 3 0,-9 1 2 15,-4-1-2-15,-4 2 11 0,-8-2-4 0,-2 0 1 16,-5 0-3-16,-4 0-2 0,-8 0-6 0,4 0 1 16,-9 0 2-16,-2 0-8 0,-10 0 2 0,-2 0 6 15,-7 0 12-15,-7 0 5 0,-7 0 5 0,-3 0 10 0,-3-3 6 16,-9 3 3-16,-9 0-2 0,1 0-5 0,-12-3-6 16,2 3-7-16,-7 0-4 0,0 0-8 0,-9 0-8 15,-1-1 16-15,0 1 9 0,-4 0 8 0,-4 1-4 16,-2-1 10-16,0-1 2 0,-3 1-8 0,-3 3 4 0,3-5-18 15,-2 2-2-15,2-3-7 0,-1 3-9 0,-2-2-10 16,1 2 6-16,0-6-2 0,-2 4-7 0,4-1 6 16,-3-2-5-16,0-1 1 0,1 0-6 0,0 1 7 15,2-4-2-15,-3 3 2 0,0-3-3 0,3 0-4 0,0-2-1 16,0-2-2-16,-3-1 8 0,1-1-11 0,1-5 0 16,-1 2-6-16,0-8 7 0,2 4-7 0,-3-3-8 15,-1-3-4-15,2-4-1 0,-3-1-2 0,5-3-6 0,-6-1 10 16,6-3-5-16,-3-4 12 0,1 1-4 0,-1-3 5 15,3-1 8-15,0-3 4 0,0 1 4 0,-2-2-3 16,2 0 2-16,0 2-3 0,0-1 5 0,0 1 1 0,2 3-8 16,-2 0 6-16,2 3 0 0,-1 3-3 0,-1 2 3 15,2 3 5-15,-2 3 1 0,0 3-6 0,-2 5 10 16,1 4-5-16,-1 4-2 0,0 4 6 0,2 3-4 16,-3 4-2-16,3-4 0 0,-3 7 6 0,0-17-16 31,-5 0 18 0,8 19-18 0,-87-30-1-31,68 30 12 16,-6-2 4-16,0 4 2 0,-7-2-3 0,-1 0-3 16,-4 0-5-16,-7 0 2 0,-2 0 1 0,-7 0 0 0,-8 2-2 15,-5-2 6-15,-7 2-4 0,-9 0 2 0,-5 0 3 0,-6-1 3 16,-5 3-3-16,-4 0 0 0,-1 1-3 15,-2-1-6-15,-5 5-1 0,0-2 5 0,-5 2-1 0,2-3 1 16,-4 2 3-16,-5-3-7 0,-1 0 12 0,-5-1 2 16,3-1 2-16,0 1-8 0,5 0 0 0,3 3-4 15,4 0-7-15,3-2 2 0,5 2 1 0,5 1-6 0,3-3 9 16,4-1-2-16,-1 1 0 0,3-4-1 0,5 0 9 16,2-1 3-16,7-1-10 0,3 0 7 0,5-2-6 0,3-3 6 15,8 1 1-15,2-2 0 0,6-1 3 0,9 3-1 16,3-2 3-16,6 2 0 0,5-1-7 0,7 4 3 15,4-1 3-15,0 1-6 0,8 0-6 0,2 2-6 0,-1 0 4 16,3 0-3-16,2-6 3 0,-1 6-4 0,3-1 0 0,0 1 2 16,0 0 0-16,0 0 6 0,-3-2-2 0,0 2-9 15,-4 3 6-15,2-3-3 0,-4 2-6 0,0-2-3 0,-4 5 3 16,-1-5-6-16,-2 3-1 0,-3-3 6 0,1 3-1 16,-2-1 1-16,-4 2 6 0,2 1 1 0,1-3 6 0,-2 5 1 15,2-3 3-15,2 2-1 0,-1 1-2 0,2 0 3 16,-2-3-2-16,1 3 8 0,4 0-9 0,-3 0 1 0,3 0-2 15,0-1 6-15,0 0 0 0,1-1-1 0,1 2 2 0,4-2-4 16,-2 0 7-16,1 0-4 0,2 0 4 0,2-1-7 0,0-1 2 16,-1-1 2-16,4 1-4 0,0 0 1 0,0 2 0 0,1-5 4 15,1 2-3-15,-1 0 1 0,0-2 3 16,2 0-5-16,-4 2 5 0,4-2-8 0,0 0 3 0,-3 0 0 16,3 2 1-16,-2 1 0 0,2-3 0 0,-1 2 6 15,-1 0-8-15,0-2 7 0,-1 1-1 0,3-1-1 0,-3 2-1 16,3-1 0-16,0-1-3 0,-3 2-1 0,3-1 4 0,-3 0-2 15,1 2 1-15,0 1-2 0,-2-2 1 0,1 3 4 16,1-3-3-16,-3 2-3 0,2 3 5 0,-3-4-2 0,1 4-4 16,-1-1 2-16,0 1 1 0,1 1-2 0,-2-1 3 0,1 1 3 15,1 0-6-15,-2 3 1 0,0-1 4 0,4 2 1 16,-4-1-2-16,4-1-1 0,-4 4-1 0,5 0-2 16,-1 0 1-16,1 4 0 0,2 1-2 0,-3 0 0 0,3 4 4 15,3 4-2-15,-3 0 2 0,2 2-2 0,0 2 4 0,1 3 1 16,-3-1-1-16,4 3-1 0,-1 0-4 0,-3 1 5 15,2 1 1-15,-1-3 1 0,-1 2 1 0,0-4-4 0,-3 4 2 16,0-4 2-16,-1-1 0 0,-3-4 0 0,-1-1-2 16,0-1 4-16,-2 0-1 0,-2-4 3 0,1 0 1 0,-1-1-2 15,2-4 3-15,0 1-5 0,0-2-1 0,2-4-4 16,0-1-17-16,3-5-31 0,-1 2-53 0,6-4-71 0,-5 2-110 16,5-9-174-16</inkml:trace>
  <inkml:trace contextRef="#ctx0" brushRef="#br0" timeOffset="3086.43">2209 11688 2520 0,'-5'-9'6'0,"3"-1"13"0,-1 3 21 0,0 1 6 0,6-3 11 0,-3 4 6 0,0 1 8 0,3 2 4 16,-3 1-4-16,0 1-12 0,0-1-23 0,0 2-3 15,0-1-14-15,2 3 0 0,-2 1-9 0,0 2-1 0,2 6-2 16,-1-2 3-16,-1 5-2 0,0 3 0 0,2 2 10 16,-2 3 0-16,0 0 4 0,0 2 4 0,3-3 11 0,-3 4-1 0,0-4 6 15,0 2-3-15,0-3-10 0,0 1-1 0,0-2-4 16,-3 1-6-16,3-4-9 0,-3 1 0 0,1-2-7 0,0-1 4 16,-1-3 4-16,0-2 3 0,1-1-1 0,-1-4 1 15,-1 0-1-15,2-2 0 0,2-3 5 0,-3 0 5 0,3-2-5 16,0-1-2-16,0-3-5 0,-2-2 1 0,2-2-1 0,-1-4-6 15,1 1-2-15,-2-6-7 0,2 0 1 0,0-4-4 16,0 0 10-16,0-4-8 0,2-2-4 0,-2-3 6 0,0 0 6 16,0-6-3-16,0 3 0 0,-2-6 2 0,0 2-4 15,2 0 3-15,2 5 3 0,0-2-1 0,-1 8-3 0,4 3-2 0,1 6 3 16,-1 4-5-16,3 4-1 0,0 5 3 0,3 2 0 16,-2 5 2-16,4 4-7 0,-2 4 7 0,3 5 1 0,2 4 3 15,-3 1-1-15,4 3 0 0,-1 3 0 0,0 2 2 16,-4 1 0-16,4-1 0 0,-3 0-5 0,-2 2-3 0,1-2 9 15,-2 0 0-15,0-2-4 0,-1-2-4 0,-1-1 3 16,0 2-25-16,-2-5-11 0,0 0-17 0,-1-1-23 0,-5-3-30 16,2 0-25-16,-2-3-22 0,-2 5-36 0,-1-3 0 0,-5-1-23 15,2 1-15-15,0-2-11 0,-4 3-43 0</inkml:trace>
  <inkml:trace contextRef="#ctx0" brushRef="#br0" timeOffset="3258.29">2223 11912 2316 0,'-8'-10'22'0,"0"-1"9"0,3 4 25 0,5-1 13 0,-3 4 25 16,3-2 11-16,-3 2 2 0,6 0 7 0,0 0-20 16,1 4-4-16,-1-3-21 0,3 3-13 0,3-3-29 0,1 1-8 15,1-2-1-15,3 0-6 0,-1-1-3 0,1 1-1 16,2-1-8-16,1 3-1 0,-4-4 6 0,3 4-16 0,-4-1-16 16,-2-3-31-16,1 4-29 0,-3-3-32 0,-2 5-39 0,-2 0-40 15,-1 0-58-15,-2 0-34 0</inkml:trace>
  <inkml:trace contextRef="#ctx0" brushRef="#br0" timeOffset="4694.3">2119 15254 2738 0,'-13'-22'16'0,"13"22"3"16,0 0 27-16,0 0 14 0,0 0 8 0,0 0 17 0,0 0 12 16,0 0 3-16,-7-22-15 0,7 22-4 0,0 0-26 0,0 0-14 15,0 0 7-15,0 0-5 0,0 0-7 0,0 0 11 0,0 0 8 16,0 0 15-16,0 0 3 0,0 0 3 0,0 0-13 0,0 0-16 15,43 164-3-15,-33-134-14 0,-1-1-7 0,-1 1-8 0,-2-1-7 16,1 1-3-16,-2-3-3 0,2 1 2 0,-2-2 2 0,-2-2 0 16,1 1-12-16,-1-4-22 0,0 0-19 0,0-2-20 0,0 3-17 15,2-7-31-15,-2 1-28 0,0-1-30 0,-3 0-25 0,3-1-11 16,-3-1-6-16,0 0-5 0,-3-5-1 0,3 0 16 16,0-6 43-16,0 1-27 0,-3-4 37 0,1-3 11 0,1-1 1 0,-4-3 3 15,2-3-2-15,0 0 16 0,0 0-21 0,-4-3 57 16,4 0 23-16,-2-5 46 0,2-4 61 0,-1 0 57 0,2-4 48 15,-1 3-11-15,-2-4 6 0,2 2 19 0,1-3-11 16,2 5-23-16,-3 0-24 0,3 2-20 0,3 6-17 0,-3 1 17 0,3 1 10 16,2 7-16-16,0-1-10 0,1 4-3 0,2 1-1 15,-3 3-13-15,3 0-2 0,-3 1-11 0,4 1-8 0,-3 2 0 16,1 0-9-16,-1 1-1 0,2 0-6 0,-2-2-1 16,1 4-5-16,-1-3 4 0,0-2-7 0,2 3 2 0,-2-2-4 0,1-1 2 15,-1-2 2-15,3 0-8 0,-4-2 0 0,2 0 1 16,-1-1 6-16,2 0-8 0,0-2 10 0,-4 0-6 15,3-2 2-15,-2-2 1 0,0-1 1 0,-2 0-1 0,1-3-3 16,-1 2 6-16,-1-2-8 0,-1-1 19 0,1-1 13 0,0 1 11 16,-2-3 9-16,0 2 21 0,0 1 9 0,-2-8 7 0,-1 6 16 15,1-3-6-15,-1 3-13 0,-1 1-4 0,1 5-5 0,-1-3-14 16,4 6-11-16,0 3-6 0,0 0-16 0,0 4-14 0,0 0-2 16,2 4-1-16,0 2 14 0,1 2-3 0,1 6 6 0,-1 2 14 15,2 5 14-15,2 2 12 0,-3 4-8 0,4 2 2 0,0 4-22 16,0 1-1-16,0 1 1 0,-2 0-20 0,2-1-9 0,-2 4-9 15,1-5 5-15,-2 2-5 0,1-3-9 0,0 0-22 0,4-1-28 16,-1-3-48-16,2 2-56 0,0-1-64 0,-6 3-75 0,5-4-83 16,-1 2-103-16</inkml:trace>
  <inkml:trace contextRef="#ctx0" brushRef="#br0" timeOffset="5739.96">5228 14312 2375 0,'0'-1'10'0,"-2"-3"3"0,-1-1 7 0,3 4 13 0,-3-7 11 0,-4 3 11 0,4 2 1 15,-2-3 4-15,2 2 7 0,-6-1 17 0,4 0-10 0,-5-1-12 16,-2-1-11-16,-1 1-12 0,-4 0-2 0,-1 1 0 16,-7 0-18-16,-2-1-13 0,-3 3-2 0,-5 3 2 0,-4 0 6 15,-7 3 3-15,-2 3 3 0,-4 1 4 0,-6 2 6 0,-2 3 2 16,-7 0 9-16,1 4 5 0,-4 0-5 0,2 3 1 0,-1 0 5 16,6 2-2-16,3-1-5 0,4 3-8 0,2-3-9 15,4 3-7-15,7-5 4 0,3 4-5 0,1-4-8 0,6 0-9 16,1 0 7-16,7-1-2 0,4-1 0 0,4-1 1 15,4-1-4-15,5 0 5 0,0 1 8 0,7-3 15 0,2 3-2 16,3-4 19-16,3 3 8 0,0-5 3 0,4 3 5 0,3-4-8 16,2 3-1-16,3-4-15 0,4 2-6 0,1-2-13 15,6 2-6-15,4-2 0 0,-1 3-9 0,3-5 4 0,0 3-3 16,9-1-2-16,0-1 0 0,6 2 0 0,5-3-3 16,4 2-2-16,6 0 3 0,8 0-2 0,9 0 2 0,0 0 2 15,9 2 2-15,3-1-1 0,6 1 3 0,3 0 1 0,3-1-1 16,0 1-3-16,7 0 2 0,6-2-2 0,7 0-9 15,7-3 1-15,5 1 0 0,8-5 0 0,6 2 5 0,4-4 6 16,0 2-5-16,-4-5-2 0,-2-1 6 0,-1-2-5 16,-5 3 4-16,-6-5-1 0,-1 1-10 0,-5-2-1 15,-2 0 6-15,-8 1 6 0,-2-4-1 0,-8 3 2 0,-7-1-3 16,-14 0 2-16,-8-2 0 0,-7 1 1 0,-7 0-1 16,-7 0-2-16,-12 1 9 0,-1-3 3 0,-10 2 5 0,-4-1 3 15,-1 0 18-15,-13 1 4 0,0-2-2 0,-7 0-3 16,-3-1-2-16,-7 2-2 0,0-1-7 0,-5 2-6 0,-2-4-13 15,-6 1-4-15,2-1 5 0,-7 2-2 0,0-2-3 16,-2-2-3-16,0 3 5 0,-5-2 0 0,1 0-2 0,-2-1 2 16,-2 0-5-16,-1 2 0 0,2-2 0 0,-4 4 4 15,1-2-3-15,-2-2-1 0,-3 4-2 0,-3 0-1 0,-7-1-2 16,-5 1 9-16,-8 1-3 0,-5 3-6 0,-10 0 1 16,-9-2 0-16,-7 5 8 0,-9 0-7 0,-4-1 2 0,-6 3-5 15,-1 0 1-15,-7 3 6 0,-1-1-6 0,1 4 1 16,-3 2 2-16,0 1 1 0,-1 2-5 0,-4 2 0 15,-1 1-13-15,-1 0-9 0,-8 6-11 0,3-1-8 0,-4 1-7 16,-1 1-7-16,9 1-6 0,5 1-6 0,3 0 8 16,8-2 2-16,5 2 11 0,9-1 14 0,5-1-3 0,7 2 8 0,2-3 10 15,7 0-16-15,8-2-5 0,9-1-23 0,8-2-16 16,7-4-30-16,7 3-39 0,5-3-32 0,5 1-44 16,6-1-36-16,4-1-30 0</inkml:trace>
  <inkml:trace contextRef="#ctx0" brushRef="#br0" timeOffset="6586.94">4135 14558 1680 0,'-10'-4'2'0,"5"-1"2"0,-1 3-1 0,0 2 2 0,-2 0 0 0,0 0 4 0,5 0 6 0,-1 2 13 15,0-1 10-15,1 1 6 0,3 3 13 0,-3 1 13 0,1 0 9 16,-3 4 9-16,2 0-1 0,-2 4-9 0,-1-3-5 16,0 8-4-16,-4-1-4 0,2 4-10 0,0 1-4 0,2 2-4 15,-5 5-1-15,5 1-6 0,-4 4-9 0,-1 3 1 0,5 1 0 16,-1 2 10-16,-3 2 2 0,0 3-3 0,4 4 1 0,-1 1 2 16,-2 5 0-16,-2 1-2 0,1 5-3 0,-2 1-14 0,1 2 3 15,-5 1 3-15,1 0-6 0,-2-2 4 0,1 4-2 16,-1-6 3-16,-1 2-3 0,3-3-3 0,-1 1-11 0,-1-3-3 15,0 1-1-15,4-4 0 0,-2 4 0 0,3-5-3 0,2-3-2 16,2-3 3-16,2-2 1 0,-2 0-6 0,3-2 2 0,0 1-3 16,2-4 0-16,0 4-1 0,0 0 1 0,3 3-2 0,0-2 1 15,0-3 0-15,0 1 5 0,0-5-1 0,3-3-4 0,0-3 3 16,2-2 0-16,0-5-3 0,1-2 0 0,0-5 3 16,2-1-4-16,0-3 0 0,0-2 7 0,3-5-1 0,4-3-3 15,-2 0 2-15,2-3-2 0,2-3 0 0,1-3-5 0,2-2 1 16,4-1-4-16,3-2-4 0,-2-1 5 0,7-1-3 15,2 0 1-15,4-3-4 0,-1 2 5 0,1 0 2 0,6-3 0 16,4 3 3-16,7 1-2 0,5 0-2 0,6 1 1 0,4-2 5 16,15 4 1-16,5-4-2 0,9 3 5 0,2 0 8 15,6 1-1-15,6 0 9 0,5-1 2 0,-4 2 0 0,6 0-4 16,5 1-5-16,3 3-1 0,4-3-9 0,-1 5-2 0,5-3 0 16,-3 3 1-16,7 3-6 0,-7 0 3 0,-2-1 6 15,-9 5 0-15,-7-1-7 0,-7 0 5 0,-1 2-2 0,-7 0 6 16,-5 0 9-16,-2 2 4 0,-9-2 0 0,5-1 4 0,-5 0 14 15,-4-2-9-15,-7 1 4 0,-2-4-8 0,-6 1-7 0,-6-2-1 16,-4 1-2-16,-8-2-7 0,-4 0-6 0,-6-2 3 16,-4 2-1-16,-8-3-2 0,0 0 0 0,-7 0 2 0,1-1-8 15,-4-3 6-15,-2 3 4 0,0-4-5 0,2 1-3 16,-2-3 2-16,1 2 3 0,-1-1-4 0,3-2-1 0,-2 1 2 16,-2 0-9-16,1-3 11 0,-5 2-1 0,5-2-3 0,-7 1 1 15,4-1 3-15,-5 0-12 0,4-1-18 0,-3 1-3 16,-3-1-18-16,2-2-14 0,-3 2-16 0,-1-2-24 0,-1 1-17 15,-1 1-10-15,-6 1-7 0,1-1-16 0,-2 1-10 0,2 2-12 16,1-5-10-16,2 2-18 0,-2-6-4 0,2-2-70 16</inkml:trace>
  <inkml:trace contextRef="#ctx0" brushRef="#br0" timeOffset="7085.99">8469 14321 1920 0,'-2'8'7'0,"-1"2"8"0,0-1 14 0,1 8 14 0,-3-2 5 0,5 1 15 15,-7 2 7-15,4 1 12 0,0 3 7 0,-2-3 5 0,3 5-10 16,-1-1 12-16,3 5 9 0,-3 2-10 0,0 4 7 16,2 7 6-16,-3 1-7 0,3 9 1 0,-4-2 18 0,2 10-9 15,-2-5 4-15,0 5-1 0,-2 3 4 0,0 1-1 16,1 7 2-16,-4-1-13 0,1 6-19 0,-1-5-13 0,-3 8-15 15,1-1 1-15,1-1-6 0,-1-3-4 0,0-4-5 0,1-1 11 16,3-1-1-16,-3 0 8 0,6-2 3 0,-1 2 18 16,4-5-6-16,-1 2-5 0,3-5 1 0,0-5-8 0,0-3 13 15,3-1-10-15,2 0-7 0,0-5-21 0,-2 3-8 16,0-6-3-16,2 2 0 0,1 3-6 0,-4 0-18 0,-1-5 9 16,2-3-2-16,-1-4-10 0,-2-3 10 0,0-3-11 15,0-6 1-15,0-2 3 0,-2-5-2 0,-1 0-8 0,3-7 4 16,-1-1 2-16,-3-5-4 0,3-2 6 0,-2 2-2 15,2-5-5-15,-1 1 2 0,0 0-12 0,2 0-23 0,-3-5-35 16,3 2-23-16,-1-2-12 0,-3 1-33 0,3-4-24 16,-1 2-34-16,4-2-45 0,-4 2-38 0,-1 0-27 15,-2 6-51-15,-1 0-83 0</inkml:trace>
  <inkml:trace contextRef="#ctx0" brushRef="#br0" timeOffset="8666.36">4160 11354 2469 0,'-5'-3'4'0,"4"3"2"0,2 0 4 0,-1 0 5 0,-1 3 11 0,-1-2 3 16,-1 1 11-16,3 0 6 0,5 3 2 0,-4 1 16 0,-6 3 10 15,7 0 3-15,3 7-12 0,-2 1-1 0,3 1-2 16,-4 7 5-16,1-1 1 0,2 4-11 0,-4 2-11 0,2 3-8 16,-4 0 2-16,2 2-4 0,-4-1-7 0,2 4-12 15,-4-3-9-15,2 1-7 0,0-2 2 0,-2 3-12 0,0-5-20 16,2-3-7-16,1 0-21 0,-1-5-26 0,-1 1-39 15,2-4-37-15,-1 2-58 0,3-7-37 0,0 1-43 0</inkml:trace>
  <inkml:trace contextRef="#ctx0" brushRef="#br0" timeOffset="8944.25">4119 12079 2157 0,'-2'1'-3'0,"0"1"0"0,4-2 15 0,1 0 5 0,-1-2 16 16,1-1 8-16,7-1-2 0,4-2 4 0,3 5 8 15,5-6 2-15,8 6-12 0,4-3 1 0,7 4-9 0,1 0-3 0,6 1 12 16,1 2 4-16,2-1-7 0,-1 3 2 16,2-1 4-16,-2 0-10 0,-2 2-4 0,-3 0-9 15,-4-1-8-15,-2 3-6 0,-4-5 1 0,-3 4-2 0,-2-4-6 16,-2 2 3-16,-4-2-1 0,-3 0 2 0,2-2-10 15,-6-1-2-15,-2 0-14 0,1-4-29 0,-5 2-16 16,0 1-23-16,0-4-31 0,-11 5-36 0,0 0-22 0,0 0-27 16,0 0-64-16</inkml:trace>
  <inkml:trace contextRef="#ctx0" brushRef="#br0" timeOffset="9859.12">4068 11322 1672 0,'-3'-3'6'0,"0"1"6"0,3 2 13 0,-2 0 13 0,-1 2 4 0,-2-2 11 0,5 3 5 15,0-3 18-15,-4 0 2 0,4 1 6 0,0-1-5 16,0 1-8-16,0-2-3 0,0 1-2 0,0-1 2 0,4 2-14 16,-4-2-6-16,5 1-9 0,0-3-1 0,1 1-2 15,1 2-1-15,5-2-6 0,-4 0-7 0,5 1-3 0,4-2-6 16,7 1 1-16,0-3-10 0,12 0 0 0,2 3 3 15,8-4-5-15,8 2 2 0,6 0 0 0,9-1 6 0,5-2 2 16,7 0-2-16,3 3-6 0,6-1 3 0,0 0 3 16,2 1 3-16,0 1 1 0,-2-2-6 0,-3 4 5 0,-3-1 2 15,-4-1-2-15,-4 2-5 0,-3-1 2 0,-2 0-9 16,-3-1 6-16,-1 1-1 0,-4 1-4 0,0 0 3 0,-1-2-2 16,-4 2 3-16,-1-2-5 0,-6 3 4 0,-4-2-8 15,-4 1 2-15,-5-1 0 0,-5 2-2 0,-6-2 5 16,-5 0-4-16,-5 2 4 0,-4-2 2 0,-5 2-1 15,-2 0 0-15,-3 0 2 0,-3 0 4 0,0 2 0 0,0 0 9 16,-3 0-4-16,3-2-2 0,-3 2 0 0,-3-1-1 16,1-1 0-16,-1 2-5 0,-1 1-2 0,1-2-8 15,-3 0 7-15,2 2-1 0,-1-2 8 0,2 1-3 0,0 1 0 16,1-1-1-16,2-2 2 0,0 0-2 0,0 0-4 16,1 2 2-16,0-2-8 0,2 1 4 0,0 2-5 15,-3-1 1-15,3 1 7 0,0 1 1 0,0 2-1 0,-3 3-3 16,3-1 5-16,0 3-2 0,0 2 15 0,-2 5-4 15,1-2 7-15,1 7 2 0,0-2 1 0,0 4 4 16,-3 2-5-16,3 3 2 0,-2 2-10 0,2 2 1 0,0 1-11 16,-1 1 2-16,-1 1 3 0,2 0-1 0,0-2 4 15,0 1 0-15,0-2 1 0,0 3 3 0,0-4-3 0,2 2-1 16,-2-1-2-16,1-3-4 0,-1 0 0 0,2-1 2 16,1 0 9-16,-3-2-4 0,1-2 2 0,1 0-3 15,-2-4 4-15,0 2-2 0,3-4-2 0,-3 1 3 0,0-3-15 16,0-3 5-16,0 2-1 0,0-3 2 0,0-2-2 15,0 0 0-15,-3-4 2 0,3-1-2 0,0-3-1 16,0-1-1-16,-2-1 7 0,1-4-3 0,-2 2 2 16,0-3 1-16,-2-1-4 0,2-3 1 0,-4 2 0 0,-1-3 0 15,-4 0-5-15,2 1-1 0,-1-4-2 0,-5 1 1 16,0 5 6-16,-1-4-3 0,-5 3-1 0,0 1-1 16,-4-2-6-16,-4 3 8 0,-3 1-3 0,-2 1 0 15,-4-1-5-15,-2 0 4 0,-4-1 3 0,-3 4-2 0,-6 0 7 16,8 0-7-16,-3 0 4 0,-3 0-2 0,-4 3-2 15,-1 1-2-15,-1 1 2 0,-2 1-3 0,3 2-3 16,-9 0 3-16,-2 0-1 0,4 4-1 0,3-1 3 0,2 0-13 16,4-4-25-16,7 2-29 0,4 1-34 0,6-10-35 15,5 12-45-15,3-10-41 0,5 7-61 0,5-10-28 16</inkml:trace>
  <inkml:trace contextRef="#ctx0" brushRef="#br0" timeOffset="10522.95">4500 11641 1871 0,'-10'-5'17'0,"3"4"4"0,-3-4 15 0,1 3 15 0,2-1 14 16,-2 1 15-16,1-1 6 0,3-1 15 0,3 2-6 16,-1-3 8-16,3 5-14 0,-3-2-5 0,6 2-7 0,-3 0-11 15,0 2-3-15,0 0-12 0,0 2 0 0,0 1-13 16,0 1 7-16,0 4-7 0,-3 1-3 0,3 3 4 16,-3-1 6-16,3 5-1 0,-6-1-5 0,4 4 3 0,-1-5-6 15,0 3-4-15,0-1-2 0,1 1-10 0,-3-2-5 16,5-1-5-16,-3 0-6 0,3-1-5 0,-6-3 4 0,6 2-6 15,-1-2 0-15,-1-3 1 0,0-2-1 0,2 0-1 16,-3-3 3-16,3 2 6 0,0-4-5 0,-3-2 7 0,3 1-1 16,0-2 8-16,-2-1 3 0,1-2-1 0,1-2-8 15,0-1-8-15,1-2 0 0,1-3-6 0,-2-1-3 0,3-3-21 16,0-1-9-16,-1-1-3 0,4-2 3 0,-6-1 6 16,3-2-3-16,0-2 9 0,-1 1 0 0,1-5 14 0,0 5 3 15,-1-6 56-15,1 2-48 0,0 0-2 0,2 2 4 16,1 1-2-16,0 2 3 0,1 4-6 0,3 2 4 15,0 5-45-15,0 1 50 0,1 4 10 0,2 3 0 0,-2 4 5 16,1 3 8-16,1 3 7 0,0 3-2 0,1 4-3 16,-1 2 3-16,1 4-7 0,-1 3-1 0,-2 5 1 0,1-3-7 15,3 6-2-15,-5-3 4 0,0 2-4 0,1 1-5 16,-2-1 0-16,-1-2 1 0,2 2-8 0,-3-2 0 0,3-2-18 16,-3-2-30-16,-3-4-17 0,3 1-34 0,-1-7-18 15,-1 4-33-15,-4-4-28 0,-1 1-36 0,-1 1-29 16,4-4 13-16,-5 2-94 0</inkml:trace>
  <inkml:trace contextRef="#ctx0" brushRef="#br0" timeOffset="11256.62">4517 11765 2333 0,'-9'-5'4'0,"1"-1"4"0,3 3 8 15,7 1 10-15,-7-1-5 0,3-4 2 0,4 4 1 0,1-2-1 16,2 1-6-16,-2-1-4 0,5 0-3 0,1 2-10 15,-2-3-2-15,1 1 3 0,3 0-1 0,1-1-4 16,0 1-2-16,2-1-7 0,-1 1-11 0,2 1-2 0,0-2 2 16,0 2-4-16,0-2 1 0,0 2 5 0,0-1 0 0,-2 1 9 15,-1 0 8-15,1 0 3 0,-3-1 3 0,-3 3 0 16,2-1 4-16,-2-2 5 0,-2 1 16 0,1 2-1 16,-3-1 3-16,0-1 4 0,2 4 2 0,-2-3 9 0,0 3 2 15,-1-3-6-15,1 6-9 0,0-2 8 0,3 1 2 16,-4 2-1-16,1 0 1 0,0 4 2 0,1-3-1 0,-1 6 3 15,0 0 1-15,0 4-9 0,0 1-1 0,2 3 0 16,-2-2-4-16,3 5-10 0,-4-1-5 0,3 2 3 16,-2-1 2-16,0 0 1 0,0-1-4 0,3 0-2 0,-4-2 3 15,1-2-1-15,0 0 0 0,1-2-8 0,-3-3-2 16,1-1-3-16,1-2-4 0,-3-1 5 0,0-1-1 0,0-2-5 16,3-2-2-16,-3-2 6 0,0-1 2 0,-3 0-5 15,3-1 2-15,0-5-12 0,0 0-6 0,0-2 0 0,-3-3 0 16,3-1-8-16,0 0-10 0,0-7 2 0,3 3-7 15,-6-4 4-15,6 2 1 0,-3-4-7 0,0 1 4 0,0-5 4 16,0 1 3-16,0-1 6 0,0-1 5 0,0 0 5 16,3 0 6-16,-3 2 11 0,3 1-3 0,1 2-1 0,0 2-2 15,-1 5-2-15,2-1 5 0,0 9-3 0,1-1-4 16,2 5 4-16,0 3-2 0,0 3 5 0,2 3 6 0,0 1 4 16,-2 4 1-16,0 1 9 0,2 0 1 0,-1 2-3 15,-1 3 3-15,-1 1 2 0,-1-3-2 0,1 0-3 16,-2 1-5-16,0 0-4 0,-3-1 3 0,1-1-5 0,0-3 1 15,-1 2-4-15,-2-2-1 0,0-3 1 0,1 0 2 16,-1-2-2-16,0 1-1 0,-1-3 9 0,-1 1-2 0,1-3 1 16,1-1 2-16,-2 1 5 0,2-2-6 0,0-2-1 15,-2 0 1-15,4-2-7 0,-2-2-3 0,2-1 3 0,-1-1 0 16,1-1-10-16,1-4 8 0,-3-1-5 0,6-1 1 16,-3-2 0-16,2-2 2 0,0 1-2 0,1-2 1 0,-1 1 0 15,4 1-4-15,-1 0 6 0,0 4-4 0,0 2 5 16,3 1-5-16,-1 4 4 0,-1 3-5 0,4 4 9 0,-4 2 4 15,1 6 3-15,1 2 12 0,-3 2-1 0,0 4 5 16,1 5-1-16,-3 0-1 0,-1 1-6 0,0 3-2 16,-2-1-6-16,-1 0-8 0,-2 0 0 0,3 0-6 0,-3-2-1 15,2 0 2-15,-1-2-2 0,2-3-1 0,-1 0-17 16,1-1-12-16,-2-5-19 0,1 0-27 0,-2-6-16 0,0 4-34 16,0-5-31-16,3 1-37 0,-3-3-23 0,0-2-22 15,0 2-81-15</inkml:trace>
  <inkml:trace contextRef="#ctx0" brushRef="#br0" timeOffset="11728.07">5371 11554 2426 0,'2'3'6'0,"-2"-1"2"0,0 1 13 0,0 2 15 0,3-3 14 0,-6 3 5 15,3 2 0-15,3 0 18 0,-3 1 7 0,0 1 3 0,2 2-6 16,1 1-16-16,-3 2-11 0,6 0-1 0,-3 4 12 0,0 0-22 15,4 2-8-15,-4-1-3 0,2 4-7 0,0-4 2 16,2 4-1-16,-2-3-2 0,0-1-12 0,-2 2 1 0,0-2-2 16,2-1-9-16,-2-2 8 0,-1-1 0 0,2 0-8 15,-1-3-1-15,-3 1 3 0,2-4 4 0,-2-2-5 16,0-1 2-16,2-3-15 0,-2-1-17 0,0-5 3 0,0-1-12 16,-2-3-11-16,0 0-17 0,-1-5 1 0,3 1 2 15,-6-5 8-15,0 3 6 0,1-6 4 0,0 0 4 0,0-3 3 16,-4-3 17-16,1-1 0 0,2-3 2 0,-1-3 2 15,1-2 7-15,-3 1 0 0,4-3 2 0,-1 5 10 16,2-2 5-16,4 4 1 0,-3 2 4 0,6 4 4 16,1 6 4-16,2 0 2 0,-1 7 3 0,4 0 0 0,1 3-2 15,-1 7 2-15,2 0-4 0,0 3 0 0,2 3-1 0,1 3-2 16,-1 1-1-16,2 4 5 0,-2 0 0 0,1 6-1 16,2-1 3-16,-4 1 0 0,-2 0-3 0,-2 3 5 0,0 0-4 15,-3 2 4-15,1-1-4 0,-3-1 2 0,-3-1 3 16,-1 2-2-16,-3-4 15 0,0 0-4 0,-1-1 5 15,-3 0-7-15,0-3-1 0,-4 1-7 0,-1-4 0 16,0 1-3-16,-4-4-16 0,0 0 1 0,1-1-6 0,2-2-2 16,-2-1-15-16,0-6-10 0,3 2-16 0,-1-6-20 15,3 3-17-15,-2-9-18 0,3 5-25 0,0-3-30 0,3 1-23 16,1-2-43-16,3-2-11 0,1 4-71 0</inkml:trace>
  <inkml:trace contextRef="#ctx0" brushRef="#br0" timeOffset="12226.24">5661 11507 2400 0,'-3'-7'8'0,"1"1"11"0,4 0 18 0,-1 1 10 0,1-2 3 0,2 1 1 15,4 2 4-15,-3 2 3 0,3-1-3 0,-3 0-9 0,7 3-16 16,-5 3-8-16,2-2-3 0,-2 3 5 0,2 2 0 15,1 3 1-15,-1 0-1 0,-1 5 1 0,-2 0 1 16,-1 5 1-16,0-1 1 0,1 1-6 0,-4 4 0 0,4-1 1 16,-3 1-8-16,-3-2-2 0,3 1 2 0,-3 0-4 15,0-4 0-15,0 1 0 0,0-3-3 0,0 0-3 16,-3-2 1-16,3 1 0 0,-2-4-6 0,1-1 0 0,-4-1 1 16,4-1 1-16,-1-2-3 0,2-1 3 0,-3-1 1 15,3-1 1-15,0-2 6 0,-3-1 0 0,3-1-1 16,0-2 2-16,-2-1 1 0,1-1-9 0,-3-2 5 15,1-2-4-15,0-2-4 0,0-2-1 0,-3-2 0 0,1-3-5 16,-3 0 0-16,0-4 7 0,3 1-7 0,-4-5 3 16,3 2-1-16,-4-2 1 0,5-1-3 0,-4-1 6 0,6 3-3 15,0-2-2-15,1 3 5 0,2 1-2 0,2 2 1 16,1 2-1-16,0 3-1 0,4-1-4 0,0 4-1 16,3 2 2-16,-1 2 2 0,2 0-2 0,0 3-2 0,3 1 6 15,-3 3-1-15,2 0 0 0,1 2 6 0,-1 0-1 16,1 3-4-16,-1-1 5 0,-2 5 6 0,0-1 0 15,0 0 14-15,-4 3 1 0,-2 0 1 0,0 1 10 0,-5 1 11 16,0 1 11-16,-3-3 0 0,-1 2 5 0,-3 0-3 16,1-2-4-16,-4 1-3 0,0-1-7 0,-2 1-13 0,1-2-12 15,-3-2-2-15,4 0-37 0,1 1-39 0,-5-3-71 16,7 1-75-16,-8 0-107 0</inkml:trace>
  <inkml:trace contextRef="#ctx0" brushRef="#br0" timeOffset="13243.61">5414 12442 2132 0,'0'-5'8'0,"3"-3"13"0,-3 5 12 0,0 0 15 0,0 0 3 0,-3 4 2 15,2-1 0-15,1 2 0 0,0 1-9 0,-2 0-2 16,2 0-2-16,0 4-5 0,2 0 1 0,-1 3 4 16,2 0 6-16,-3 4 18 0,3 2 12 0,-3 2-6 15,3 2-4-15,-1 4 7 0,1 0 6 0,-1 1 3 0,1 3-9 16,0-1-10-16,4 6-8 0,0-4 8 0,-2 6-9 15,3-1-10-15,-2 2-9 0,1 1-6 0,0 2 5 0,1 2-6 16,-3 1-4-16,0 1-6 0,-2 3 5 0,-1 0-1 16,-2 1-1-16,-3 2 11 0,-4-3 3 0,4 4 6 0,-3-3 3 15,-5 0-7-15,6-1-5 0,-3 3 6 0,0-2 20 16,-1-3-4-16,2 0 6 0,1 3-11 0,-2 4-1 0,3-2 3 16,-6 5 2-16,5-1-2 0,0 4-12 0,-1 2-3 15,0 1-3-15,0 1 4 0,2 0 4 0,-1-1 6 16,1 1-7-16,0-1 2 0,-1 0-15 0,0 0-3 0,3 0-6 15,-2 0 9-15,0 1-8 0,2-3 2 0,3 2 9 16,-3-1-11-16,0-2 8 0,3-6 8 0,0 1 1 16,-2 1-6-16,2-4 19 0,0 6-14 0,-3-7 3 0,3 3-6 15,3-1-1-15,-3 1-4 0,0-1-9 0,2-5 1 16,1-1-18-16,-2-6 5 0,1 1-6 0,1-5 10 0,0-3-7 16,-3-2-3-16,0-3 1 0,2-5-2 0,-1-2-1 15,-1-3 1-15,0-4-1 0,0-2-3 0,2-3 12 0,-2-3-3 16,2 0 2-16,-2-3-5 0,0-1 3 0,1 0 1 15,-1-3-11-15,2 0-17 0,-2-2-19 0,0-1 0 0,0-1-8 16,0-2-10-16,0-1-10 0,3-1-34 0,-3-4-1 16,3 2-16-16,-3-3-16 0,4 2-37 0,-2 1-39 0,0-4-39 15,-2 5-48-15,-4 0-23 0,2 2-60 0,0 0-16 0</inkml:trace>
  <inkml:trace contextRef="#ctx0" brushRef="#br0" timeOffset="13479.09">5193 15604 2417 0,'-3'2'16'0,"-1"-2"10"0,1 0 17 0,5-2 13 16,-4 1 7-16,2-2 19 0,0 0 11 0,0 0 4 16,3 1-11-16,1 0 1 0,-1 1-7 0,2 1-4 0,2-2-5 15,1 4-17-15,2-2-10 0,2 3-8 0,-1 0-4 16,1 0-8-16,0 3-10 0,1 1-9 0,1-1-5 0,-5 1 1 15,4 0-4-15,-5 2-14 0,3-2-14 0,-3 0-11 0,3 1-33 16,-5-3-17-16,4 5-30 0,-7-3-28 0,4 1-34 16,0-1-15-16,-2-2-20 0,0-1 10 0,-2 0-22 0,3-3-63 15</inkml:trace>
  <inkml:trace contextRef="#ctx0" brushRef="#br0" timeOffset="13639.45">5553 15541 2265 0,'3'-8'15'0,"2"0"22"0,0 2 23 0,-2 0 22 0,-3-1 29 0,4-1 28 16,-4 2 29-16,5 1 23 0,-5 0 5 0,-1 5-1 16,1-3-19-16,-2 3-14 0,2 0-13 0,-2 3-18 0,2-1-25 15,0 3-17-15,-1-1-11 0,-2 3-26 0,-2-1 0 0,1 5-11 16,-6 0-11-16,-1 4-7 0,-2-1-5 0,0 2-9 0,-2-2-19 16,2 2-28-16,-1 1-35 0,1-3-37 0,-1 0-63 15,0 2-64-15,-3 2-83 0,1-1-92 0</inkml:trace>
  <inkml:trace contextRef="#ctx0" brushRef="#br0" timeOffset="14255.78">4433 16030 2443 0,'-3'-10'9'0,"0"4"19"0,0-4 20 0,6 3 3 0,-6 2 3 0,3 3 3 0,-4-3 11 16,8 1 13-16,-4 5 5 0,0 2-2 0,3 8 3 15,-6-3 1-15,6 8 18 0,-6 2 5 0,6 4-7 16,-3 3-7-16,5 6 3 0,-5 4-10 0,5 2-15 0,-2 7-1 16,2 1-22-16,0 1-6 0,-2 1-5 0,4 6-5 0,-7-2-18 15,7 3-12-15,-4 0-3 0,0-4-2 0,-1-1 3 16,3 2-8-16,-2-5 0 0,1-4-5 0,1-6-22 0,-3-3-16 16,2-5-32-16,1-5-43 0,0-3-56 0,0-2-46 15,-5-1-54-15,0-6-60 0,0-4-91 0</inkml:trace>
  <inkml:trace contextRef="#ctx0" brushRef="#br0" timeOffset="14604.5">4350 16770 1823 0,'10'9'9'0,"0"1"11"0,3-1 16 0,4-2 13 0,1-2 10 0,4 3 12 16,3-3 6-16,8-3 7 0,7 2-2 0,4-1-5 0,10-2-7 15,5-1-9-15,7 2-11 0,8-4-7 0,6 2-6 16,8-1-3-16,7 0 4 0,5-1-8 0,10 1 7 0,5 1 8 16,9-3 3-16,7 3-3 0,5 0 0 0,8 3-5 15,3-2-6-15,5 1-2 0,1-2-12 0,-4 1-15 0,3 0-2 16,-4 1-1-16,1-1 0 0,-5 1 3 0,3-2-4 15,-3 0 2-15,-3 0-2 0,-1 0 1 0,-8 0 5 0,-4 0-9 16,-10-2 3-16,-13 2-4 0,-4 0 0 0,-17 0 4 16,-7 0-1-16,-12 0 1 0,-10 0-1 0,-15 2-12 15,-5-1-25-15,-12 0-7 0,-13 3-27 0,-10-1-40 0,-13 1-46 16,-9-2-68-16,-11 3-73 0</inkml:trace>
  <inkml:trace contextRef="#ctx0" brushRef="#br0" timeOffset="15476.04">4280 15788 1516 0,'-17'-7'44'0,"7"4"-21"0,1 3 8 0,-8-4 6 0,4 1 21 0,0 1 4 0,5 2 16 0,-6-3 16 0,6 3-36 16,2 0 38-16,3-3 3 0,1 1-1 0,0-4-14 15,7 6 7-15,-5-1-15 0,5 1-11 0,-2-4 3 0,6 4-18 16,-4 0 7-16,2 4 11 0,2-4 0 0,2 1-7 16,5 3 6-16,3 0 0 0,4-1-1 0,3 0 7 0,12 2-8 0,1-5-20 15,12 4-3-15,5-4-3 0,10 2-8 0,6-4-4 16,10 1-10-16,6-1-9 0,10 1-4 0,4-2 1 0,6 1 1 16,3-1-2-16,6 0-2 0,5-1-3 0,7 0-4 0,6 3 4 15,7-3-6-15,0 1 3 0,7 0 2 0,4-1-3 16,-3-1 10-16,-7 2-5 0,-4-1 2 0,-6 2 1 0,-2-3 1 15,-6 1-4-15,-3 0-9 0,-7-1 5 0,-3 1-4 16,-1-1 2-16,-5 1 7 0,-5-1 1 0,-9 0-5 0,-2 1 2 16,-12 0 7-16,-3 1-4 0,-11 1-2 0,-7-3 5 15,-6 4-2-15,-9 1-5 0,-6 0 7 0,-13-2 0 0,-3 2 2 16,-7 0-5-16,-7 0 7 0,-4 0-3 0,-4 0-8 0,-9 0 6 16,0 2-4-16,-3-2 2 0,-4 0-5 0,-4 0 1 15,0 0-2-15,-2 0 3 0,-3-2 5 0,4 0-5 0,-1 2 0 16,5-3 3-16,-3 3-3 0,5-2 6 0,4 0-4 15,3 0 0-15,1 1-5 0,4-3 4 0,1 4 3 0,2-2-9 16,2-1 6-16,0 1 0 0,2 1 0 0,-1 0-6 16,2 0 9-16,-1-3-3 0,1 2-4 0,1 1 9 0,1 1 4 15,-3-1-6-15,1-1 1 0,0 2 4 0,-1 0-1 0,1 2-2 16,-3-1 8-16,2 2 4 0,-2 1 0 0,0 1 7 16,0 0 8-16,1 6-4 0,-1 0 2 0,2 3 2 0,-2 1 4 15,0 6-6-15,0 0 8 0,0 4-7 0,0 0-1 16,0 4 8-16,0 3-1 0,0 4 11 0,0-2-6 0,0 4 13 15,-2-1-15-15,2 4 13 0,-1-1-5 0,-1 4-7 16,-3-2 3-16,2 3-14 0,-3-1 2 0,0 3-16 0,-2-5-1 16,1-3-11-16,-2 3 1 0,-2-6 3 0,3 5-5 0,0-9 1 15,1 1-21-15,-3-5-37 0,3 0-46 0,-1-4-65 16,0 1-85-16,-6-1-79 0,3-9-122 0</inkml:trace>
  <inkml:trace contextRef="#ctx0" brushRef="#br0" timeOffset="16068.14">4845 16025 1711 0,'3'-5'11'0,"0"8"28"0,-3-7 18 0,2-1 23 0,-1 2 16 15,1-2 13-15,1 3 21 0,-2-5 13 0,1 7-11 0,-4-6-14 16,4 6-5-16,-2-1-10 0,0 2-8 0,-2 5 12 16,1 2-13-16,-2 7-8 0,-2-4 7 0,5 9-17 15,-3-4-2-15,3 11-14 0,-3-5-5 0,3 6-28 0,0-3-8 16,0 5-7-16,-2-2-3 0,1 1 2 0,-3 3-12 15,4-2-5-15,-3 0-20 0,0-4-23 0,3-2-23 0,-2-5-32 16,4 8-39-16,-2-8-33 0,-2 4-34 0,2-7-42 16,5 1-10-16,-5-4-76 0</inkml:trace>
  <inkml:trace contextRef="#ctx0" brushRef="#br0" timeOffset="16367.91">4832 16136 2198 0,'-9'-15'15'0,"4"-4"18"0,-1 1 8 0,2-4 20 0,1-1 8 0,0 0 5 0,3-3 2 0,0-4 6 0,3 9-18 16,4-2-12-16,2 4-12 0,0 3-11 0,3 2 0 0,0 4-1 16,4 0 8-16,0 6 0 0,3 0 9 0,-2 4-2 0,4 0 5 15,-1 8-7-15,2-3-6 0,-1 6-2 0,-2 1-7 16,3 3-6-16,-4 2-6 0,0 1-4 0,-1 2 2 15,-2 2-4-15,-4 1-1 0,-1-1-1 0,-1 4-5 0,-4-4-1 16,0 0 0-16,-5 1 1 0,-3-1-2 0,-2-1 2 16,-3-2 0-16,-3 0 2 0,-2-1 0 0,-4-2 2 0,1-1-6 15,-3-3 3-15,1-1-3 0,-4-2-3 0,4-4-10 16,0-3-17-16,-1 1-31 0,3-8-27 0,-1 7-26 16,0-2-44-16,1-2-41 0,4-6-56 0,0 3-71 0</inkml:trace>
  <inkml:trace contextRef="#ctx0" brushRef="#br0" timeOffset="16755.38">5118 16308 3179 0,'-3'-8'6'0,"3"-1"11"0,0 1 1 0,5-6 8 0,3 1-5 0,-2 5 2 0,3-3 1 0,4 6 7 0,1 0-3 0,2 2-7 16,1-1 0-16,0 4-7 0,1 3 5 0,-3 3 0 0,2 0-4 15,-1 3-3-15,1 3-1 0,-4 1-5 0,4 1 0 16,-7 3 2-16,0-2-1 0,-3 2-3 0,0-1 1 0,-3 1 0 16,-2-1-4-16,1 0 0 0,-6-1 0 0,3-4-2 15,0 0-2-15,-3-4 4 0,-2 1 5 0,0-5-4 0,0 3 0 16,-4-6-3-16,3 5-4 0,-4-5-2 0,-1-4 5 15,2 4-9-15,-1-2-3 0,1-1-3 0,1-7-4 0,1 5 3 16,1-6 4-16,4 0 1 0,-1-2-4 0,2-1-6 0,2-2-3 16,1-3-1-16,1 3-2 0,0-5 0 0,4 3-7 15,-1-5-9-15,5 4-19 0,-3-2 12 0,3 4-1 16,3-2 2-16,-1 6-4 0,1 0-4 0,-3 5-9 0,2 3 6 16,-1 2 11-16,1 6-17 0,-2-3-26 0,-3 12-18 15,3-6-18-15,-6 0-41 0,0-1-40 0</inkml:trace>
  <inkml:trace contextRef="#ctx0" brushRef="#br0" timeOffset="17131.34">5642 16239 2712 0,'-2'-4'8'0,"-7"-3"36"0,12 2 14 0,-8-8 32 16,2 5 8-16,-5 1 17 0,5-2 10 0,-2 9 8 15,-4-5-5-15,7 6-35 0,-7-2-17 0,7 1-31 0,-1 0-8 16,1 0-18-16,2 3-8 0,-1 1-11 0,1 2 4 16,-2 1 6-16,2 1 6 0,-2 1 7 0,2 4 10 0,0 0-3 0,0 2 7 15,0 0-2-15,0 1-8 0,0-2 1 0,2 5-11 16,0-3-7-16,-2 2-1 0,4-3-4 0,-2 1-6 16,6-6 1-16,0 4 1 0,3-3-1 0,-2-2 4 0,2-2-5 15,4-2-6-15,-4-5 6 0,6 0-1 0,-1-1-7 0,-2-6-9 16,2 1-13-16,-2-3-7 0,2 0-4 0,-2-6-12 15,-1 8-2-15,-2-9-6 0,-5 4 13 0,2-4 6 0,-3 4 7 16,-2-2 3-16,-1-2 7 0,-2 2 10 0,-5-4-3 16,2 4 10-16,-4-2-8 0,-2 2 3 0,-5-1 1 0,-1 2 10 15,-2-1 1-15,-3 4-5 0,2 1 10 0,-2 4-3 0,0 2 0 16,0 2-5-16,3 1-20 0,2 4-24 0,3-2-30 0,2 8-28 16,2 0-42-16,2 5-43 0,3-1-46 0,3 0-22 15,0 3-122-15</inkml:trace>
  <inkml:trace contextRef="#ctx0" brushRef="#br0" timeOffset="17432.06">6038 16209 3115 0,'2'-4'9'0,"-4"0"16"0,4-2 14 0,6 2 2 0,-6-6-1 0,-2 3 3 0,1-2 0 15,-1 6-1-15,0-6-11 0,2 2-14 0,0 1-13 16,-2 1-3-16,0-1 3 0,0 2-5 0,-2 0-4 0,0 4 6 16,-1 0 1-16,0 1-4 0,-4 2 0 0,-2 3 3 15,0 1 3-15,-3 3 6 0,-2 1 14 0,3 4 6 0,-4-1 7 16,3 2 9-16,-3 0 11 0,5-1 3 0,-1 3-3 16,2-2 0-16,2 3-9 0,1-6-12 0,3 4-1 0,-1-3-12 15,4 4-8-15,0-5-11 0,4 1 6 0,-1-3-9 16,3 2 1-16,-1-2 0 0,4-2-10 0,-1 0 1 0,4-5-18 15,0 1-16-15,4-3-28 0,3-2-38 0,4-2-45 0,-7-1-44 16,3 3-46-16,1-4-48 0,5 0-11 0,-3 1-85 0</inkml:trace>
  <inkml:trace contextRef="#ctx0" brushRef="#br0" timeOffset="17866.62">6304 16269 2291 0,'-11'5'12'0,"0"1"9"0,5-4 13 0,0-1 15 0,2-1 10 0,1-1 3 0,0-6 1 15,6 6 10-15,-3-2 4 0,5 3 4 0,-3 1-10 16,2-2-7-16,-2 7 3 0,1-5 14 0,0 4 2 16,3-2-10-16,-1 1-12 0,0-3-17 0,3 5 1 15,-2-5-8-15,5 1-12 0,-3-2-20 0,2-2 1 0,2 1-2 16,1-3-7-16,1 1 5 0,-1 1-6 0,0-5-6 15,1 0-12-15,0 2-8 0,-2-6-11 0,1 4-4 0,1-5 2 16,-4 4-5-16,-2-3 4 0,0 1 5 0,-5 1 5 16,3 1 8-16,-3-3 8 0,-1 4 0 0,-4-1 5 15,-1-1 1-15,-3 0 0 0,0 3 0 0,-1-2 8 0,-4 0-1 16,-1 2 1-16,1 1 4 0,-2 0-4 0,-3 2 1 16,3 2 3-16,-4-1-4 0,4 4 7 0,-4-1-5 15,7 2 9-15,-4 2 7 0,-8 8 20 0,14-2-14 16,2 0 7-16,3 3-1 0,0-3 12 0,1 7-6 15,0-3 1-15,4 4-4 0,0-3-2 0,1 2 1 16,-2-2-9-16,4 3-4 0,-2-4-5 0,5 2-1 0,-2-2-21 16,2-4-16-16,-1 3-34 0,2-9-35 0,-3 11-34 15,-1-8-47-15,3 6-49 0,0-14-50 0,1 9-116 16</inkml:trace>
  <inkml:trace contextRef="#ctx0" brushRef="#br0" timeOffset="18380.73">6781 16325 2307 0,'-7'-2'12'0,"2"0"9"0,-1-4 7 0,4 0 12 0,-1-12 13 0,6 10 8 15,-6-11-1-15,3 8 0 0,0-2-8 0,3 1 17 16,-1 2 3-16,1-1-6 0,-1 5-2 0,-1-6 13 0,1 9 7 15,1-3 2-15,-3 6-2 0,0-5-18 0,-3 6-5 0,3-3-8 16,0 3-10-16,-3-1-19 0,-1 3-10 0,-2-3 4 16,1 3-6-16,-4 0-8 0,1 1-6 0,-2 3 2 0,-2 0 4 15,2 0 0-15,-1 2 6 0,-1 2-4 0,2-1 9 16,2 4 5-16,2-3 1 0,0 2 9 0,-1-2-9 0,4 2 5 16,0 1-3-16,3 0 0 0,0-1-7 0,0 0-3 15,0-2-2-15,0 1-2 0,3 0 4 0,2-1-1 0,-2-4 7 0,0 0 3 16,2-2 0-16,4 1 2 0,-4-6 2 0,3 2-5 15,0-5-1-15,3 3-11 0,0-4-16 0,3-2-6 16,-3 0-11-16,2-2-5 0,1 0-6 0,-1-4-12 0,4 3-11 16,-7-5 5-16,4 0-1 0,-3-2-4 0,0-2 6 0,-3-1-1 15,0-1-10-15,-2 0 4 0,-1-5 8 0,-2 3-3 16,-3-4 10-16,0 3 5 0,-3-3 2 0,0 4 9 0,1-4 10 16,-1 5 13-16,0-1-4 0,-2 1 9 0,2 1-4 15,0 1 3-15,-2 6 3 0,5 2-4 0,-3 1 2 0,0 2-4 16,3 3 3-16,-2 0 0 0,1 4 2 0,1 1 0 15,-2 2 6-15,2 3 8 0,0 3 8 0,2-2 11 0,-2 8 8 16,1-3-4-16,-1 5 5 0,2 0 3 0,-2 4-9 16,3-4-7-16,-3 5-6 0,0 0-6 0,3 3-12 0,-3-2 4 15,2 0-2-15,1 1-2 0,0-1 0 0,0 0-2 16,0-1-22-16,-3-2-36 0,0-4-34 0,-3 5-32 0,0-1-37 16,-1 3-41-16,0 0-36 0,-2 9-334 15,3-19 198-15</inkml:trace>
  <inkml:trace contextRef="#ctx0" brushRef="#br0" timeOffset="18742.93">7014 16143 2782 0,'-3'-5'23'0,"3"2"20"0,0 3 11 0,0-6 14 0,2 4 12 0,-2-1 5 0,1 0 5 16,1 9 17-16,-2-2-20 0,2 5-8 0,-4-5-6 15,2 5-7-15,-2 0-8 0,2 3 1 0,-3 0-6 16,3 2-6-16,-2 2-3 0,2-1-7 0,2 4-2 0,-2-5-10 16,2 5 1-16,-2-1-9 0,3 1 1 0,-3-5-5 15,0 3-5-15,2-5 1 0,-1 4-8 0,1-5 7 0,-1-3-7 16,4 0 3-16,-3-1 0 0,7-3-2 0,-4 0 2 16,3-5-1-16,0-2 0 0,3-1-4 0,-2-3-4 15,1-2-1-15,2-2-4 0,-2-1-5 0,-2-4-4 0,3 0-6 16,-5-1 1-16,-1 0-1 0,1-1 0 0,-4-1-7 15,1-1 1-15,1 1-1 0,-4 0 3 0,0 1 1 16,0-2 2-16,0 3 1 0,-4 2 0 0,1-1 12 0,1 5-9 16,-3 2-4-16,4 2-13 0,-4 1-8 0,8 4-21 15,-9-1-2-15,9 3-17 0,-8 0-25 0,2 5-23 16,-6 3-26-16,-1 3-26 0,4 0-37 0,1 0-19 0,-4 0-131 16</inkml:trace>
  <inkml:trace contextRef="#ctx0" brushRef="#br0" timeOffset="19111.14">7233 16116 3024 0,'-4'0'19'0,"4"0"29"0,-3 0 15 0,0-3 18 0,9 3 15 0,1-6 7 0,-1 7 3 0,0-2 6 15,2 1-18-15,-5 1-31 0,7 0-8 0,1 3-21 16,-2 1-14-16,1 2-7 0,-2 3 1 0,4 1-8 15,-5 2 3-15,-1 1 1 0,1-1-4 0,-3 2 3 0,-1 0-4 16,-1 0 2-16,-1-2 2 0,-1 2 0 0,0-3-9 16,-1 0 7-16,-1 0-4 0,2-3-3 0,-3 1 7 0,3-1-2 15,-4-4-7-15,1-1-1 0,1-2 7 0,2-1-5 16,-2-1-7-16,-1-1 2 0,3-2-11 0,-2-3 4 16,1 1-1-16,-1-5-2 0,1 4-2 0,-3-7-7 15,4 3 6-15,-3-4 1 0,0 0 0 0,3-2-2 0,-2-3-1 16,1 0 7-16,-2-2-3 0,6-1 2 0,0 4-10 15,0-4-7-15,2 6 1 0,3 0-9 0,-1 2 4 0,3 2-7 16,2 2 1-16,-1 3-4 0,-2-1-1 0,2 6-6 16,-3-4-14-16,3 8-17 0,-8-5-35 0,0 7-29 15,-1 6-42-15,0-5-40 0,1-2-47 0,-5 2-96 0</inkml:trace>
  <inkml:trace contextRef="#ctx0" brushRef="#br0" timeOffset="19538.84">7577 16213 2554 0,'-6'3'25'0,"3"1"8"0,-2-1 28 0,6-2 13 0,-1 3 20 16,0-4 18-16,2-1 14 0,1 0 11 0,2 6-16 0,-5-7-6 16,3 8-28-16,-3-6-13 0,4 0-17 0,-4 0-21 15,4-3-13-15,-2 3-9 0,2 3-11 0,1-3 0 0,0 2 0 16,-2-2 0-16,2 0-4 0,0 0 6 0,2 0-3 15,-2 0-2-15,3 0 0 0,-3-2-1 0,3-4 2 16,0 3-3-16,-2-3 6 0,2-1-7 0,0 1-3 0,1-2-4 16,-1 0-2-16,-1-2-1 0,-1 2-11 0,2-3 5 15,-2 0-7-15,1 0-5 0,-4-2 3 0,0-1 4 16,0 1 0-16,-3-2 4 0,0 1 10 0,0 0-3 16,0 0 1-16,-3 4 8 0,0 2 0 0,-2 2 1 0,0 1 3 15,-1 2-5-15,-2 1 4 0,2 5-3 0,-4 2 2 16,2 1 2-16,-4 3 0 0,2 2 1 0,-4 6 10 0,4-1 10 15,-1 5 3-15,-1-2 13 0,2 1 7 0,2 3 13 16,3-1 3-16,-1-1 7 0,5-3 1 0,-1 2-11 16,4-5 3-16,1 5-7 0,1-7 5 0,1 3 1 0,0-6 2 0,6 5 1 15,-2-5-11-15,4 2 7 0,-3-4 1 16,4-1 5-16,-3 1-6 0,5-3-9 0,-4 0-7 16,3-5-8-16,1 0 2 0,1-6-11 0,-1 0-16 0,1-3-26 15,-1-6-13-15,1 1-31 0,-2-2-23 0,-3-1-32 16,2 4-44-16,-4-4-44 0,-1 2-50 0,-6 7-36 15,-3 7-63-15,2-9-48 0</inkml:trace>
  <inkml:trace contextRef="#ctx0" brushRef="#br0" timeOffset="21067.97">11393 11074 1984 0,'-2'0'-1'0,"-12"2"1"16,11 0-1-16,-5 3 15 0,12-4 8 0,0 0 12 0,-4 2 8 0,6 2 8 15,-6-2 5-15,8 3 3 0,-9 3 6 0,10 0-9 16,-12 0 4-16,10 3-5 0,-7 0 1 0,6 1-4 0,-6 2 0 16,7 0 12-16,-3 3 3 0,-1 2 6 0,0 1-1 15,0 5 13-15,1 2 1 0,-8 2 0 0,11 4-1 0,-10 0-8 16,9 7-8-16,-9 0-7 0,10 2-8 0,-7 2-18 0,3 1-5 16,-1 0-5-16,3 0-2 0,-5-1-6 0,3 0 1 0,-3 3-1 15,3-4-5-15,-3 1 1 0,2-3-10 0,0 0 4 16,1-2-1-16,-2-2-2 0,1-1-3 0,2-5 1 0,0-1 2 15,0-4-27-15,4 1-10 0,4-2-38 0,-6-8-25 0,8-2-34 16,-7-7-35-16,5 5-46 0,-4-7-33 0,5 2-20 16,-6-8 1-16,-2 4-56 0</inkml:trace>
  <inkml:trace contextRef="#ctx0" brushRef="#br0" timeOffset="21446.38">11725 12384 2099 0,'-3'2'12'0,"1"-5"5"0,-2-1 10 0,4 4 12 0,-2-1 10 15,-3 1-1-15,4 1 5 0,2 1 2 0,-1-2-5 16,2 2 6-16,1 1 5 0,3 0-16 0,2 1 0 0,2 3 0 16,2-2 3-16,6 0-2 0,6 3 3 15,4 0-10-15,8 0-15 0,6 0 4 0,11 0-10 0,7 0 2 16,15 0-5-16,7 0 1 0,16-2-5 0,9-1-5 15,12 1-2-15,14-1-2 0,9-2 3 0,10-1-2 0,11-1 0 16,11-1 2-16,6-1-3 0,5 0 12 0,11 1 7 16,8-4 11-16,11 4 25 0,5 0 18 0,6-2 15 15,-3 2 0-15,11 2 0 0,8 1 0 0,2 2-6 0,-1 3-1 0,-1 0-22 16,-8 3-23-16,-8 1-20 0,1-1-1 16,-16 1-7-16,-7 1-6 0,-16-3-6 0,-15 1-1 15,-15 0-10-15,-4-3-1 0,-17 0-16 0,-11-2-18 0,-21-3-22 16,-12 3-17-16,-16-5-34 0,-13-2-22 0,-20-1-32 15,-17-2-30-15,-12 1-24 0,-10-4-23 0,-12-2 14 0,-9-1-46 16</inkml:trace>
  <inkml:trace contextRef="#ctx0" brushRef="#br0" timeOffset="22725.35">11588 10919 1935 0,'-24'4'-33'0,"3"-8"4"0,-2 1 6 0,-1 1 18 0,5 4 7 0,-2-6 13 16,1 6 12-16,1-5 10 0,2 0 37 0,0 2 14 15,5-3 1-15,2 4-11 0,2-8-1 0,2 7 3 16,4-5-7-16,2 6-2 0,0-4-7 0,2 5-11 0,1-3-10 16,5 3-3-16,0-1 1 0,9 1-3 0,0-1 2 15,9 0-3-15,4 2 1 0,8-2-2 0,8 1 5 16,5-2-3-16,9 1-9 0,9-2-13 0,9 1-4 0,2-2-1 16,10 2 6-16,7-3 0 0,9 2 7 0,3-2 1 15,7 0 7-15,2 0-3 0,11 2-5 0,1-5 0 0,8 5-9 16,4-3 2-16,9 2 0 0,2-2 3 0,16 1-4 15,-1-2 7-15,11 2 1 0,7-3-7 0,10 4 6 16,3-3-8-16,7 2-9 0,6 0 0 0,-8-1-6 16,5 2-5-16,-4 1 1 0,-1 2 1 0,-8-2 0 0,-3 2 1 15,-8 2 7-15,-4-2-6 0,-10 2 1 0,-6 1-4 16,-8 1 1-16,-7-3 1 0,-11 2-4 0,-10 0-5 16,-9 0 3-16,-8 2-5 0,-6-4 3 0,-9 5 7 0,-11-1-1 15,-8-2 0-15,-14 2 3 0,-5 2 2 0,-15-2-4 16,-4 1 3-16,-10-1-3 0,-6 3 0 0,-10-3 2 15,-5-1 1-15,-2 2-5 0,-6-1 3 0,-2-1 1 0,-2 2 1 16,-4 0 2-16,-4 0 0 0,2-1-2 0,-1 1 3 16,-4 0-1-16,4-1-3 0,-2 0 1 0,1-1-5 15,1-1 5-15,5-1-2 0,1 1 1 0,-1-1-4 0,2 0 5 16,3 2-1-16,3-1-2 0,-3-1 5 0,5 0-1 16,-2 2 2-16,3-2 3 0,2 1-7 0,0-1 3 15,3 2-1-15,0-4 3 0,1 2-1 0,2-2-1 0,2 0-4 16,-2 0 0-16,-5 0 8 0,5 0-4 0,1 0 4 15,-1 0-7-15,-5 0 2 0,-1 0-3 0,2 0 4 0,-3 0-1 16,-2 0-3-16,-2 0 1 0,-1 0-3 0,-2 0 6 16,0 0-2-16,0 0-2 0,0 0 1 0,0 2 0 0,0-2-1 15,0 1 1-15,0-1-1 0,3 4 0 0,1-1 2 16,-4 1 6-16,3 0 4 0,-2 4 4 0,5 0 2 16,-3 0 0-16,4 6 6 0,-2-1 3 0,0 5-2 15,3 5 11-15,-1 3-13 0,3 1-2 0,-5 3 4 0,4 5 3 16,-3-2-6-16,4 4 6 0,-5 0-9 0,1 1-12 15,-1 3 8-15,-3 0 0 0,2 2-6 0,-3 2 0 0,-1-1-2 16,0 0-3-16,-1 2 12 0,-1-1-2 0,0 1 7 16,0 0 7-16,-1 1 10 0,1-2 0 0,0 2 10 15,1-1-2-15,-1-2-1 0,2 1 1 0,0 3-11 16,2-5-12-16,-1 1 2 0,3 1 0 0,-3-3-6 0,3 2 3 16,-2 0-3-16,1 0-2 0,1-3 7 0,-1 0 2 15,2 0-6-15,-4-2-3 0,2-4-2 0,1-3-7 16,-1-1 4-16,-3-7 1 0,0-4 3 0,0-1 4 0,-2-3-1 15,-3-2 3-15,1-7 1 0,0 3 2 0,-2-4-4 16,-1-2-1-16,2-1-7 0,-3-2-7 0,0-1 5 0,-1-1-8 16,2 1-1-16,-3-3-3 0,-1 0-2 0,-1-1-18 0,-1 0-34 15,-3-1-57-15,-1-2-66 0,-7 1-91 16,-3 1-86-16,-3-2-148 0</inkml:trace>
  <inkml:trace contextRef="#ctx0" brushRef="#br0" timeOffset="23554.15">12775 11618 1951 0,'-2'-11'6'0,"-2"1"17"0,6 1 18 0,-2-2 18 0,2-1 10 15,-4 1 11-15,2-4 17 0,0 4 10 0,-2-2-6 0,0 2-11 16,-1 1-5-16,0 1-21 0,0 4-2 0,-2-3-10 0,0 3-15 15,-1 3-6-15,-5 1 4 0,1 1 4 0,-2 2-14 16,-1 2 15-16,-1 3 5 0,-4 2 12 0,1 4 2 0,-2 0 10 16,2 5 4-16,-1-2-1 0,4 3 5 0,1 2-1 0,1 0-15 15,2 2-4-15,2-1 2 0,3 0-3 0,1-1-8 0,2 0-1 16,-2-1-7-16,4 1-10 0,0-5 1 0,4 3-7 16,2-4 0-16,1 2-17 0,3-3 2 0,4-1-4 0,0-2 3 15,5-1-1-15,4-2 3 0,0-2-7 0,4-1-9 16,-4-3-4-16,4 0-24 0,-8-5-24 0,11 3-37 0,0-7-39 15,1-2-50-15,-8 0-34 0,4 0-42 0,1-1-34 0,-1-5-16 16,3-2-3-16</inkml:trace>
  <inkml:trace contextRef="#ctx0" brushRef="#br0" timeOffset="23759.21">13039 11632 2115 0,'-3'2'13'0,"1"-1"4"0,2 2 16 0,-4-2 12 0,0 1 7 15,1 0 7-15,3-2 13 0,0 4 4 0,0-3-4 16,2 6 0-16,-1-1-19 0,4 2-10 0,-2 2-6 16,1 0-11-16,1 2-7 0,-1 2-9 0,2 1-8 0,-1-2-3 15,0 4 1-15,-2-4-4 0,2 3 5 0,0 0-1 16,-2-2-28-16,-3-1-12 0,3 1-28 0,-6-2-25 16,3 3-16-16,0-4-27 0,3-2-17 0,1-3 6 0,-4 0-10 15,0-4-17-15,2 4-42 0</inkml:trace>
  <inkml:trace contextRef="#ctx0" brushRef="#br0" timeOffset="24022.06">13008 11658 2091 0,'-2'-23'-42'0,"0"2"24"0,-1-5 13 0,3 3 22 16,0 4 8-16,2 1 8 0,-2 1 3 0,5 1 7 0,0 6 49 15,5 0-21-15,3 5-6 0,0-1-16 0,2 4 1 16,0 2-2-16,5 4 6 0,1 3-5 0,1 4-5 15,-5-1 7-15,7 7-1 0,-5 2-1 0,0 1-7 0,-3 2-6 16,1 2-3-16,-4-1-6 0,0 1-2 0,-7 2 0 16,0-3-3-16,-4 0-5 0,-2-2 0 0,-2 1-2 15,-4-2-5-15,-4-2 4 0,-2 1-3 0,-1-4-5 0,-4 0-11 16,-1-2 7-16,0-2-2 0,-2-2 2 0,1 1-2 16,-3-3 0-16,5-2-6 0,-4-1-26 0,4-3-5 15,-1-1-27-15,1 0-23 0,1-3-13 0,-1 0-21 0,7 1-27 16,-1-4-32-16,5-3 10 0,0-1-73 0</inkml:trace>
  <inkml:trace contextRef="#ctx0" brushRef="#br0" timeOffset="24429.18">13531 11628 2248 0,'3'-10'11'0,"0"-1"18"0,1 0 18 0,2-1 21 0,-2 0 4 16,-4-3 26-16,2 3 9 0,0-5 5 0,-1 4-11 16,-1 1-13-16,2-2-20 0,-4 5-18 0,1-4-6 0,-3 4-24 15,0 1-12-15,3 1-5 0,-4 3-2 0,0 2-1 16,0 0 2-16,-3 4-5 0,0-1 0 0,-1 4-1 16,1 1 4-16,-5 3-1 0,2 3 1 0,2-1 1 0,-2 2-1 0,3 1 4 15,1 4 7-15,1-4 2 0,3 4 1 16,1-2 8-16,4 2 13 0,1 1-3 0,3-2 2 0,1 2 0 15,3-4-8-15,2 2 2 0,1-3-7 0,2 2-5 16,0-2-10-16,2-1-1 0,1 0-3 0,-3-2 0 16,1 0 1-16,1 0-4 0,-4-1 4 0,-1-2 0 0,-2-1-3 15,-2 1-2-15,-2-2 5 0,-1-3-7 0,-3 2 3 16,-4 1 2-16,-1-2-1 0,-5 0-5 0,-1 1 1 16,-3-2 3-16,-5 4 0 0,-1-3 5 0,-2 0-1 0,-2-1-4 15,1 0 4-15,-1-2 2 0,0-1-14 0,4 0-16 16,0-1-15-16,1-4-2 0,4 3-32 0,1-5-17 15,-2 2-31-15,6-3-30 0,-1 1-17 0,1-2-25 0,3-1-26 16,5-4-11-16,0-2-49 0</inkml:trace>
  <inkml:trace contextRef="#ctx0" brushRef="#br0" timeOffset="24866.57">13958 11432 2520 0,'-11'3'16'0,"3"0"21"0,3-3 5 0,0 1 20 0,2-1 13 0,-3 0 1 0,6 0 2 16,3 0-1-16,3 0-14 0,2 0-23 0,4-1-5 15,3 0-18-15,3-3-12 0,4 3-3 0,2-2-1 16,1-2-1-16,2 3-17 0,-5-2-23 0,2 1-12 0,-4 0-22 15,-1-2-15-15,-5 4-6 0,-1-1-15 0,-4 0-12 0,-6-1-6 16,-1 1-8-16,1 2-2 0,-6-5 35 0,0 1-51 16,-8 2 27-16,5-1 5 0,-7 1 20 0,1-2 17 15,-6 2 45-15,-1 0 28 0,0-1 14 0,3 3 35 16,-3-3 39-16,3 0-27 0,2 3 2 0,2 0 17 16,3 0 1-16,-1 0-12 0,3 0-24 0,4 3 44 0,2 0-44 15,-3 0 45-15,3 3 4 0,1 1-1 0,1 4-6 16,-1-1 8-16,2 5 5 0,1 2-5 0,-3 2-9 15,5 3-14-15,-2 1-5 0,0 2-8 0,-1 1-2 0,5 1-4 16,-5-1-12-16,1 1-7 0,1 0-3 0,-3-1-1 16,-1-2-4-16,3-1-7 0,-3-3-27 0,0 2-37 0,0-3-31 15,2-2-43-15,0 0-40 0,1-5-15 0,-2 1-99 16</inkml:trace>
  <inkml:trace contextRef="#ctx0" brushRef="#br0" timeOffset="25332.15">14301 11708 2050 0,'3'-8'10'0,"-3"-2"15"0,2 1 10 0,1-2 7 0,-6 1 8 0,1-3 6 0,-3 1 6 15,5-4 1-15,0 2-10 0,-3-3-15 0,3 3-8 0,-1 2 2 16,1 0 3-16,-3 2-7 0,0 5-5 0,-1 0 7 15,1 3 1-15,-3 0 7 0,1 6 3 0,-3 0 4 0,-3 1-2 16,5 6 10-16,-1-2 4 0,1 4-2 0,-2 1 3 16,5 5 1-16,-2-1 0 0,1 0-9 0,0 1-10 15,4-2-6-15,-5 1-8 0,2-1-4 0,-1-2-3 0,2-1-9 16,2-1-4-16,0-4-3 0,2 1 1 0,0-1 3 16,3-3 9-16,-3 0-3 0,1-4 1 0,1 0-2 0,-1-3 0 15,0 0 4-15,0-1-3 0,2-4-8 16,3 0-13-16,-2-3-3 0,5-1-5 0,3 1-1 0,-1-4 0 15,0 2-6-15,2-2 1 0,-3 2 2 0,0-3 10 16,-2 3 4-16,-2-1 2 0,-1 3 1 0,-2-3 6 16,-2 5-2-16,1 0 0 0,-3 1 4 0,1 1-7 0,-1 2 1 15,1 3-4-15,-2 3 12 0,0 0-1 0,0 5 9 16,-2 0 3-16,1 5 0 0,-4 1 8 0,2 2-1 0,-1 2 5 16,3 1-10-16,-5 0-5 0,4 0-5 0,1-1-4 15,2 0-1-15,1 0-1 0,0-5-1 0,2 2 1 16,-1-4-2-16,2 0 2 0,1-3-13 0,-1-2-19 0,3-4-16 15,6 2-35-15,-6-10-24 0,6 5-42 0,-6-3-31 16,0-2-52-16,5-3-28 0,1-3 7 0,-3 1-66 0</inkml:trace>
  <inkml:trace contextRef="#ctx0" brushRef="#br0" timeOffset="25758.37">14544 11453 2009 0,'-7'-16'19'0,"2"0"16"0,0 1 7 0,5 6 23 0,-6 0 5 0,1 4 6 15,0 3 4-15,5 0-1 0,0 2-4 0,3 4-6 0,1-1-2 16,-3 3-22-16,4 3-5 0,-2 1 1 0,1 3 11 16,-3 2 12-16,4 4-6 0,-5 6 0 0,3-4 1 15,1 10 17-15,-4-4 5 0,2 4-3 0,-2-1-15 0,2 0-13 16,-4-2-10-16,4 0-8 0,-4-2-10 0,2-3-14 16,-2-3-4-16,2-1-1 0,0-1-4 0,-4-3 4 0,1-3-2 15,1-1 2-15,1-3 1 0,-1-2 0 0,1-3 1 16,1 0 0-16,-4-3 0 0,4-1-7 0,4-4-2 15,-4 0-7-15,3-3-8 0,0 0-10 0,0-3 0 0,3 0-14 16,2-2-2-16,-1-3 1 0,2-1 3 0,-1-1 7 16,3-1 3-16,-3-2 6 0,6 1-1 0,-4-4 9 15,3 3 4-15,0 0 1 0,0 2-3 0,1 3-4 0,-1 1 4 16,4 5 0-16,-1 3 1 0,-2 4 0 0,2 1-1 16,0 4 6-16,-3 1 7 0,-1 7-2 0,-1-1 8 15,-1 6 14-15,-3 2 0 0,0 1 3 0,-2 2 7 0,-2 3-6 16,-3-2 3-16,0 1 2 0,-3-3 1 0,-2 3-7 15,2-7-5-15,-6 3 3 0,2-5 0 0,-2 1 9 16,-2-4-4-16,1 0-2 0,1-4-5 0,-5-1-2 0,2-1 0 16,1-4-3-16,0 0-5 0,0-2-16 0,5-1-16 15,-3-5-10-15,2 2-25 0,4-6-13 0,0 1-24 16,1-2-17-16,0 2-25 0,4-3-10 0,-2 1-5 0,5-1-17 16,-2-1-2-16,4-4 17 0,2-2-8 0,-3 2-38 15,5-5-42-15</inkml:trace>
  <inkml:trace contextRef="#ctx0" brushRef="#br0" timeOffset="25947.62">14939 11350 2066 0,'7'-4'21'0,"0"1"16"0,-3 1 16 0,1 3 11 15,-8 0 14-15,3-1 13 0,-2 3 7 0,-1-1 12 16,2 4 10-16,-3-1-1 0,1 3-2 0,0 2 1 0,2 1-9 16,-2 5 5-16,-1-1 1 0,4 5-3 0,-3 2-30 15,6 1-8-15,-3 2-11 0,5 3-8 0,-2 0 2 16,3 3-19-16,-1-2-8 0,0-1-9 0,1 2-4 15,1-2-4-15,0-1-2 0,-2-3 3 0,0 1-23 0,1-3-18 16,1-4-29-16,0 1-43 0,0-3-43 0,-1-3-52 16,1 0-55-16,-1-2-56 0,3-5-16 0,-4 1-99 0</inkml:trace>
  <inkml:trace contextRef="#ctx0" brushRef="#br0" timeOffset="26333.37">15176 11741 2207 0,'3'-3'14'0,"2"0"19"16,-1 2 14-16,0 1 22 0,-4 0 11 0,4-3 4 0,-2 2-1 15,-2-2-1-15,3 1-13 0,-2 0-16 0,3 1-12 0,2 1-26 16,1-2-6-16,-3 1 8 0,5 1 9 0,-2 0 2 16,1-2-1-16,-2 2-4 0,3-1 1 0,-4 1 0 15,2-1-3-15,-2 0-9 0,1-1-10 0,1 1-4 0,-2-2 1 16,2 1 5-16,-1-3-2 0,-1 2 1 0,3-2-1 15,-4 0 0-15,1-2-2 0,0 0 4 0,0-1 1 16,-2 0-5-16,3-3-13 0,-3 2-5 0,0-3-8 0,-1 1-2 16,0 1 2-16,-1-3 0 0,-1 0-6 0,0-1 5 15,-1 2 13-15,-3-2 7 0,1 1 6 0,-4 2 3 16,0 0-4-16,1 6 3 0,-2-2 1 0,1 4-3 0,-2 3 0 16,-2 3 2-16,3 4 20 0,-4 1 5 0,-1 3 18 15,3 5 1-15,-2 0 9 0,0 6 11 0,0-1 4 16,4 6 2-16,-2-2-12 0,4 4-8 0,0-3-12 0,4 4-8 15,-1-6-6-15,6 3-6 0,-1-3-5 0,6 0-2 16,0-2-8-16,5-3-8 0,0-1-31 0,4-6-28 0,3 1-34 16,3-4-43-16,3 0-36 0,-4-1-38 0,5-5-41 15,1-5-10-15,-1 4-79 0</inkml:trace>
  <inkml:trace contextRef="#ctx0" brushRef="#br0" timeOffset="26680.49">15955 11285 2009 0,'10'-36'5'0,"2"3"20"0,0 4 23 0,-11 4 17 0,4 2 8 16,-5 7 16-16,0 1 12 0,0 7-1 0,-3 1 0 16,3 7-24-16,-7-2-16 0,1 6-16 0,-6 2-3 0,0 4-1 15,-1 2 0-15,-4 1 5 0,1 5 0 0,-3 1 6 16,-1 1 5-16,2 1 17 0,0 1 6 0,0 3-11 15,4 2 3-15,-4 2 4 0,8 4-1 0,-5 0 4 0,10 3 3 16,-4 3-10-16,6-2 2 0,0 7-3 0,3-2 0 16,3 2 8-16,0 0 10 0,5 1-1 0,-4-1-10 15,9 1 11-15,-5 0-8 0,6-1 3 0,-2-1-10 16,1-1-20-16,-5-3-16 0,2-2-2 0,1-1-8 0,-1-3-18 16,-6-3-5-16,0-3 3 0,-3-3-12 0,-1-1 5 15,0-3-6-15,0-5-21 0,-3-5-7 0,-2 0-33 0,0-5-19 16,-4-2-40-16,4-1-32 0,-6-4-44 0,6-3-28 15,-4-3-3-15,4 1-24 0,-6-3-3 0,3 1-11 16,3-6-3-16,-2-8 27 0,0 3-21 0,-1-3-49 0</inkml:trace>
  <inkml:trace contextRef="#ctx0" brushRef="#br0" timeOffset="27216.18">15740 11796 1720 0,'22'-4'5'0,"-9"2"7"16,6-1 14-16,-3 3 14 0,-7-3 6 0,4 2 8 0,-5-4 5 15,4 3 4-15,-4-1-5 0,0-1-6 0,1 0-11 16,-4 2-16-16,3 1-6 0,-3-1-12 0,2 0-1 16,0 1-3-16,0-2-5 0,-1 3-1 0,-3 0 0 0,4 0 2 15,0-3 0-15,-2 3 3 0,0 0-4 0,1-2 2 16,-1 2 1-16,0 0 4 0,-2-3-6 0,3 1 1 16,-1-1 0-16,-2 1 2 0,4-1 8 0,-4-1 5 0,2 2 13 15,0-5 4-15,-1 4 10 0,-1-2 6 0,0 4 13 16,0-2 4-16,1 1 1 0,-4 2-3 0,1 2 4 0,-2 1 13 15,1 0-3-15,-4 7-3 0,4-3-9 0,-3 5-2 16,3 0-2-16,-2 3 3 0,-2 0-16 0,2 2-13 16,0-1-3-16,2 2 3 0,0-3-7 0,0 3-3 0,2-2-2 15,1-2-14-15,2-1 7 0,-2-1-12 0,2-2 6 16,0-1-8-16,2 0 1 0,0-4-1 0,-1 1 0 0,2-3 2 16,0 0-5-16,3-2 1 0,-3-2-22 0,4-2-15 15,1 0-12-15,0-5-28 0,3 1-11 0,-3-4-14 16,1 2-13-16,0-4-2 0,-2 2 10 0,0-1 6 0,-3-1 9 15,-1 1 24-15,-2-2 2 0,1 3 18 0,-4-5 11 16,0 3 6-16,-1-5 6 0,-2 4 13 0,0 0 9 16,-2 1 10-16,1-1 14 0,-3 3 1 0,1 1 10 0,2 2 0 15,-3 3 4-15,1-1-9 0,0 4 3 16,0 1-7-16,2 1 0 0,-1 1 13 0,2 5 3 0,0-1 9 16,-2 3-5-16,1 3 3 0,1 1 9 0,-2 3 10 15,2 0-10-15,0 2-9 0,0 0-8 0,2 0-10 0,-1 1 2 16,1 1-2-16,1-4-13 0,0 1-6 0,3-1 0 15,-1-2-16-15,0 0-27 0,0-4-38 0,-2 0-26 16,3 1-36-16,0-2-36 0,-1-4-41 0,2-2-20 0,-1 0-100 16</inkml:trace>
  <inkml:trace contextRef="#ctx0" brushRef="#br0" timeOffset="27583.49">16325 11669 2198 0,'-3'-8'11'0,"3"2"11"0,2-2 18 16,-1 4 4-16,-2 2 3 0,1-3-4 0,0 5 5 0,1 0 11 0,4 5 0 0,-5-1-4 0,7 4-9 15,-4 2-3-15,4 3-4 0,-4 3 10 0,4 1 10 16,-4 4-9-16,0-2-12 0,1 1-6 0,-4 0-7 0,0 0-3 16,0-2 2-16,0 0-6 0,0-2-14 0,-4-1 0 15,1 0-2-15,3-2 1 0,-1-2 2 0,-1-2-4 16,0-2 4-16,1-1-5 0,1-1 1 0,-2-2 0 15,2-2 1-15,2-1 2 0,-2-4-17 0,3 2-12 0,-1-3 2 16,2-1-2-16,0-3-3 0,0 0-6 0,2-3-4 16,1-1-7-16,-1 0 6 0,4-2 9 0,-3-2-1 0,5-1 5 15,-4-2 1-15,2 0 4 0,0 2 5 0,0-1 5 0,0 3 7 16,0 1 5-16,0 3 0 0,-1 4 3 16,2 2 9-16,-3 4 6 0,0 3 9 0,1 3-4 0,-1 4 6 15,-3 0 10-15,3 3 8 0,-5 4 1 0,3 0-1 16,-3 4 0-16,1-3-5 0,-3 5 0 0,3-3-5 0,-3 2-10 15,1-1-8-15,-1 1-9 0,3-3-4 0,-3 0-1 16,2-2-15-16,-1-1-33 0,1-1-33 0,0-2-34 16,-3 0-43-16,1 1-33 0,-1-6-57 0,2 0-47 15</inkml:trace>
  <inkml:trace contextRef="#ctx0" brushRef="#br0" timeOffset="28083.27">16925 11769 2017 0,'5'-9'7'0,"-3"0"20"0,6-1 14 0,-4-1 21 0,-3 0 7 16,-2 1 13-16,-4-1 12 0,1-2 10 0,-3 2-5 0,-3 2-14 16,-3 2-16-16,1 1-16 0,-1 1 0 0,-1 3-2 15,3 2-10-15,-2 0-4 0,2 2 5 0,0 3-4 16,0 1 11-16,0 1 4 0,2 2-2 0,2 2 1 0,-2 2 2 15,4 3-2-15,-1 0-10 0,3 3 4 0,-1-3 1 16,4 6-3-16,0-4-7 0,2 3-8 0,1-1-5 16,0 0-4-16,2-2 4 0,-2 0-7 0,5-4-11 0,-2 1-5 15,2-1 1-15,0-1-2 0,2-4 2 0,-1-1 5 16,2-1-11-16,0-1 3 0,2-3-12 0,4-2-13 16,-1-1-31-16,-2-4-15 0,6 0-36 0,-5-5-24 0,1 1-20 15,1-3-18-15,-2 0-10 0,0-3-4 0,-2 1 26 16,1-1-4-16,-1-4 22 0,3 2 14 0,-5-3 25 15,-3-5 5-15,0 0 66 0,-1-3-34 0,-2 0 59 0,-2-3-24 16,-1 0 71-16,-2-1-34 0,0-1 7 0,0 2 26 16,0-1-34-16,0 1 59 0,-2-1-37 0,2 7 53 15,-1-3-50-15,-1 6 41 0,1 4 0 0,-3 4-3 0,3 5-16 16,-2 2-13-16,3 3-14 0,-1 4-1 0,1 4 2 16,1 1 1-16,-1 4 0 0,0 4-6 0,3 3 17 0,-3 2 13 15,0 5 7-15,0 2-5 0,1 2 8 0,-1 2 12 16,2 2 7-16,0 3-2 0,-1-2-9 0,1 2-1 15,-1-1-8-15,1 1-6 0,-2-4-20 0,0 2-12 0,0-2-12 16,3-3-10-16,2-2-29 0,2-5-43 0,0 0-32 16,0-2-32-16,-4 0-29 0,5-5-37 0,0 0-47 15,1-6-21-15,-7-2-75 0</inkml:trace>
  <inkml:trace contextRef="#ctx0" brushRef="#br0" timeOffset="28447.41">17100 11856 2050 0,'0'-2'5'0,"0"2"10"0,0-3 6 0,0 3 2 0,0-2-4 0,0 1-2 0,0-2 5 0,2 0-1 15,-1 2-10-15,4-1-20 0,-3 1-12 0,4-2-7 16,3 1 3-16,3 1-12 0,-1-1-14 0,1-1-5 0,1 2 4 16,1-2 6-16,0 1 6 0,-3-3 1 0,2 5 6 15,-5-2 15-15,3-1 8 0,-5 1 3 0,2-2 1 16,-3 2 5-16,2 1 3 0,0-1 8 0,-7-2-1 0,3 3 5 15,-3-2 15-15,3 0 9 0,-3 1 5 0,2-2 1 16,-4-1 11-16,2 3-5 0,-3-3 12 0,3-1-5 16,-3 3-9-16,1-2 8 0,1 2 6 0,-2-2 2 0,6 2-13 15,-3 0 3-15,3 1-7 0,-3 2-3 0,3 0-7 16,0 2-2-16,-1 4-5 0,0-1 8 0,3 3 1 16,-4 1-6-16,2 4-2 0,1 3 4 0,1 0 15 0,-3 3-5 15,4-1-3-15,-1 4-11 0,0-4 0 0,2 2 0 16,-3-2-4-16,2 0 0 0,-1-2-15 0,2-2-5 15,-3 0-6-15,0-3 2 0,-1 0-5 0,1-3-1 0,-1-3-25 16,1-3-18-16,-3 2-26 0,-1-3-36 0,-1-1-35 16,1 0-38-16,0-4-45 0,3-1-32 0,-5-5-59 0</inkml:trace>
  <inkml:trace contextRef="#ctx0" brushRef="#br0" timeOffset="28634.01">17374 11458 1879 0,'-7'-5'6'0,"1"4"3"0,3-2 1 0,-2 6 7 16,2-2 1-16,0 4 1 0,-4-2 1 0,1 2-2 15,3 2-9-15,-2 1-2 0,2-1-6 0,3 0-32 0,-1 5-18 16,1-6 3-16,1 2-29 0,-1 3-58 0</inkml:trace>
  <inkml:trace contextRef="#ctx0" brushRef="#br0" timeOffset="29399.32">17619 11746 2025 0,'6'3'25'0,"-3"-1"21"0,0-2 23 16,-1 0 23-16,0 0 18 0,-4 0 14 0,0 0 19 0,1 0 8 16,1 0-17-16,-2 3-20 0,-1-3-17 0,-2 4-23 15,-2-2-11-15,2 1-3 0,-3 2-13 0,3 0-6 16,-5 3-4-16,5 1 0 0,-4-1 0 0,5 5 7 0,-4-1 0 15,3 0-8-15,0 2-2 0,4-1-5 0,-2 1 0 16,3-2-2-16,-2 0-3 0,4 1-4 0,-1 0-5 16,2-2-3-16,-1 1 2 0,2-3 2 0,1-1-3 0,2 1 2 15,-1-2 0-15,2-1-10 0,3-1-1 0,-3-2 3 16,3 1-7-16,1-2 0 0,1 0 0 0,0-2-4 16,0-2-10-16,-1 2 2 0,2-3-11 0,-2 2-1 0,-2-4-1 15,2 1-13-15,-3-1-10 0,0-2-1 0,-1-1 4 16,-1-3-3-16,-1-1-2 0,-3-1 0 0,3 0-4 15,-4-2 12-15,-2-2 8 0,-2-2 6 0,0 1 3 0,-2-4 8 16,1 0 10-16,-3 2-3 0,-1-2 10 0,-1 1-2 16,-1 4 0-16,1 2 1 0,0 1 0 0,-1 3 1 15,1 3-1-15,-2 3 4 0,2 1-3 0,-1 3-1 0,1 2 6 16,0 3 2-16,0 1 17 0,1 4 3 0,-5-1 11 16,6 5-4-16,-5 0 4 0,6 3 1 0,-3-3 0 15,5 5 0-15,-2-4-16 0,4 1 0 0,-1 2-4 0,4-3-3 16,-1-1-2-16,4-2 2 0,-2 1 1 0,4-4-6 15,-1 1 4-15,2-2-6 0,-2-3-2 0,4 0-1 0,-4-1 0 16,5-1 2-16,-3-4-7 0,3 2 4 0,-2-3-5 16,3-1-3-16,-4 0 1 0,1-1 4 0,-3-1-3 15,4 0 2-15,-4 0 0 0,3-2-1 0,-1 1 3 0,-3-1 1 16,0 0-7-16,1-1 3 0,2-1 1 0,-2 1-6 16,1-1 4-16,-1 1 0 0,1-1-4 0,0 2-1 15,0 1 7-15,-1 2-3 0,1 1 0 0,0-1 4 0,-1 5-6 16,-2 0-1-16,2 0 1 0,-3 0 5 0,1 2-1 15,-1 1 0-15,0 3-1 0,-3-1-3 0,4 6 4 16,-1-3-4-16,-3 3 7 0,0-1-2 0,2 1-5 0,-2 3 4 16,0-2 0-16,2 0 8 0,-2 0-11 0,3-2 8 15,-1 0-6-15,-1-1 0 0,2-2 7 0,1 0-4 16,-3-1-1-16,1-3-2 0,-1 3 7 0,1-4-5 0,-2-2 4 16,0 1-2-16,0-1-7 0,3 2 6 0,-3-5 6 15,0 1-5-15,1 0 0 0,3-2-2 0,-3 1-2 16,2-3-2-16,2 1 8 0,-2-4-3 0,4 2-6 0,-1-3-6 15,3 1 2-15,-1-2-2 0,2 1 3 0,1-3 1 16,0 1-3-16,0 1-3 0,2-1 4 0,-4 2 1 16,4 2 0-16,-4 2 2 0,-1 0 4 0,0 5 0 0,0 2-2 15,-2 5 0-15,-1-1 0 0,-2 4 17 0,-1 3 1 16,-2 2 9-16,-2 5-9 0,-1 2 4 0,2 0-3 0,-4 2 4 16,0 1-1-16,-1 1-13 0,3 1-9 0,1-2-32 15,-1-3-42-15,0-2-64 0,0 2-69 0,-1 1-78 16,1-5-82-16</inkml:trace>
  <inkml:trace contextRef="#ctx0" brushRef="#br0" timeOffset="30053.94">15547 12466 2099 0,'3'-8'24'0,"2"1"12"0,-2 6 25 0,-7-2 27 0,0 2 13 0,1 1 8 16,-3 1 26-16,-2 5 10 0,-1 2 5 0,-1 5-1 0,-1 4-6 16,0 1-23-16,5 4 5 0,-1 5 11 0,5 0-12 15,-1 5-4-15,3 2-2 0,3 4 5 0,2 3-12 16,0 4 23-16,3 2-2 0,0 3-6 0,-2 1 6 0,1 0 26 15,1 2-9-15,-2 1-7 0,2 1-2 0,-4-4-21 16,1 0-4-16,-2 0 7 0,-1-3-13 0,-4 3-66 0,6-5 19 16,-6 2-34-16,5-5 24 0,-4 3-30 0,2-5 27 15,-2-2-54-15,2 2 37 0,2-2-3 0,-3 2 12 16,2-3-26-16,-2 3 13 0,3-4-19 0,-3 0 17 0,5-1-21 16,-5-4 7-16,1-5-15 0,2-3 3 0,-1-3-1 15,-2-5-27-15,0-2 1 0,3-7-33 0,0-1 25 0,-3-3-81 16,2-3-21-16,-4-2-114 0,2-2-17 0,-3-6-71 15,3-3-26-15,-6-1-74 0,3-5-28 0,-7-3-36 16,4-1 44-16</inkml:trace>
  <inkml:trace contextRef="#ctx0" brushRef="#br0" timeOffset="30399.84">15282 13905 2435 0,'1'0'14'0,"1"0"20"0,-2 0 23 0,0 0 1 15,0 0 33-15,0 0 19 0,0 0 21 0,0 0 14 0,0 0-3 16,0 0-14-16,3 26-23 0,-3-26-1 0,0 0-32 16,0 0-16-16,0 0-24 0,0 0-14 0,90 62-2 15,-71-55-12-15,-2-3-5 0,-1 1-11 0,1 0-16 16,1 1-14-16,3-4-9 0,-4 1-16 0,0-1-3 0,2-1-1 16,0 2 4-16,-3-2 3 0,0 1 15 0,1-4 12 15,-4 1 11-15,-1 1 7 0,-4-3 11 0,1 2-5 0,-5 1 5 16,0-4 2-16,-3 1 1 0,2 0 5 0,-2-2 5 15,1 1 9-15,-2-2 2 0,0 0 16 0,3 0 17 0,-3 3 11 16,0-4 8-16,0-1 14 0,0 1-4 0,4 0 9 16,-4-1 10-16,3 0-6 0,-2 2-9 0,7 1-12 15,-3 1-7-15,3 2-13 0,-3 0-4 0,1 4-14 0,0 2-11 16,-2 1-1-16,3 3-4 0,-5 0 1 0,-1 2 2 0,-1 1-4 16,-3 0 4-16,-3 5 2 0,1-2-16 0,-4 1-19 15,1 0-44-15,-3-2-52 0,3 0-76 0,-3-2-82 16,-2-1-80-16,-3-1-123 0</inkml:trace>
  <inkml:trace contextRef="#ctx0" brushRef="#br0" timeOffset="31774.62">13276 14108 1500 0,'-5'-22'39'0,"-4"1"-31"0,9 3 30 0,-6 5-17 16,3 2 42-16,-1 0-36 0,-2-1 1 0,3 5 6 0,-3-3-38 16,4 3 30-16,-1 2-30 0,0 0 20 0,0 0-42 0,-1 2 37 15,1 1-2-15,3 1-5 0,0-1-1 0,0 2 3 16,-3 0-5-16,6 0 0 0,-3 0 2 0,3 0 1 15,-3-2 0-15,0 2-1 0,2 0-2 0,0 0-2 0,-1 2 3 16,1-4 0-16,-2 2-3 0,0 2-4 0,2-2 4 16,-1 0-4-16,-1 0 5 0,0 2-2 0,0-2-2 0,3 1 1 15,-1 1-2-15,0-2 4 0,2 2-6 0,-1-2 8 16,0 0-6-16,0 1 2 0,2-1 0 0,-3-1-7 0,4 1 0 16,2-2-1-16,-2-1 2 0,-1 1-8 0,3 2 32 15,2-2-39-15,1 1 34 0,1-2-42 0,2 3 47 0,-1 0-48 16,3 0 45-16,-2-4-42 0,3 3 16 0,0-2-6 15,-2 0 16-15,3 1 3 0,-1-1 4 0,-1-1 18 0,0 2-4 16,-2 0 15-16,2-3-41 0,-4 3 63 0,2-2-35 0,-4 2 50 16,0-1-38-16,0 1 45 0,-5-2-34 0,0 4 40 15,-2-1 11-15,1 0-14 0,-4 1-6 0,0-3-1 16,-4 3-12-16,4-2-14 0,-5 2-8 0,1-2-10 16,-4 1-15-16,-2-1-2 0,1-1-5 0,-5 2-5 0,-1 1-1 15,-3-2-2-15,-3 2 3 0,-1 2 1 0,-3-1 4 16,-2 2-4-16,0-1 6 0,-3 1 3 0,0 4 12 0,-2-1 5 15,1 0 3-15,-3 4 0 0,4-1 10 0,-5 2 12 16,5 2 1-16,-4 3-2 0,2-1-5 0,0 2-4 0,2-1-3 16,0 2-2-16,0 1-11 0,5 0-10 0,-1-2-3 15,4 1-2-15,0-1-7 0,3-1 3 0,2 2 2 0,4-2 2 16,2-2 7-16,6 2 9 0,-3-3 2 0,8 3 2 16,0-3 3-16,2 1 7 0,3-1 5 0,1 2 5 15,5-3 0-15,5 0-5 0,1 0-2 0,13-2 5 0,3 0-6 16,9 0-7-16,5 2-10 0,9-1-5 0,5-2-8 15,10 1-9-15,4 0 1 0,5 0-6 0,4-2 1 0,5 1 0 16,4 1 0-16,5-5-1 0,0 1 5 0,0-2 4 16,2-1-9-16,9 1 4 0,3-3 0 0,11 3 4 0,4-4-6 15,13 4 1-15,3-3-5 0,12 2 4 0,5 2-1 16,-2-3 0-16,6 2-2 0,6 1-3 0,3-2 3 0,8 3 3 16,3 1 0-16,8-1-5 0,-5-1 2 0,4 0-2 15,-4 0 0-15,-9 1-3 0,-2-3 3 0,-9 0-4 0,-12 0 2 16,-9-1 5-16,4-2 12 0,-9 0 9 0,-7-2 10 15,-9-1 3-15,-3-2-3 0,-7-2 4 0,-5 2 1 0,-5-2 1 16,-7 0-5-16,-4-2-10 0,-6 0 0 0,-5-1-10 16,-9 0 10-16,-14-5-3 0,-8 2 11 0,-12-1 10 15,-13-2 3-15,-10-3 2 0,-10 0-6 0,-11 2 14 0,-9-5-9 16,-10 3-1-16,-9-3-16 0,-9 1-19 0,-9-2-3 0,-11 2-3 16,-5-2-2-16,-11 2-2 0,-7-2-3 0,2 2 3 15,-7-3 0-15,-1-1 5 0,-5 2-3 0,-1-3-4 16,-7 2 4-16,1-1-2 0,-3 1 5 0,-11 1 1 0,0 0-5 15,-4 0-6-15,-3 2 9 0,5 0-2 0,-7 3-2 16,-4 1-7-16,-2 1 0 0,-6 4-3 0,-3-2 9 0,-7 7 3 16,-1-1-9-16,-5 0 5 0,-1 6 4 0,10-5 3 15,-3 5 0-15,11 2 2 0,-1-3-7 0,5 6-3 0,2-1 5 16,5 2-2-16,1 1-1 0,-5 3-4 0,6 1-11 16,1-1-13-16,1 4 5 0,9-3 0 0,5 4-14 0,7-4-5 15,6 1-7-15,10-1 4 0,4-1 11 0,12 2 11 16,6-8-12-16,2 5 9 0,3-3 6 0,9-1 8 0,1-2 3 15,9 1 1-15,2-1 2 0,4-4-6 0,5 3 3 16,5-1-13-16,4-1-7 0,1 2-15 0,8 0 1 0,0 0-8 16,2 0-9-16,2 2 7 0,5-4-5 0,-3 2-15 15,3 0 2-15,0-1-5 0,3-2-23 0,-1-1-8 16,1 0-7-16,-1-1-9 0,-1 3 7 0,4-1 8 0,-5 0-1 16,6 1 6-16,-4 1 2 0,2 2 6 0,1-1-14 15,0 2 28-15,0 2-50 0,-2-2 9 0,1 3-32 0,-2-3-69 16</inkml:trace>
  <inkml:trace contextRef="#ctx0" brushRef="#br0" timeOffset="32578.67">13340 14035 1524 0,'-4'-7'34'0,"-3"2"-35"0,5 2 39 0,-3 0-38 0,1 6 35 0,-4-3-39 15,1 0 38-15,-2 0-38 0,1 3 10 0,2 1-1 16,-4 1-8-16,2 2 8 0,-1 0-2 0,-1 4 13 0,-1-2 9 16,3 4 2-16,-3-2-47 0,2 4 41 0,3-3-20 15,-3 4 42-15,0 0-25 0,1 3 29 0,-1-2-41 0,5 2 46 16,-4 4 9-16,4 1 5 0,-4 2-12 0,3 1-10 16,0 4-1-16,2-1 3 0,-2 2 8 0,0 3-9 15,1 3-1-15,-4-1-10 0,0 5 1 0,-2-3 3 0,-2 3 1 16,-2-3 5-16,0 4-7 0,-4-1-5 0,-1 1 1 15,0 0-3-15,3 5 4 0,-6-3-4 0,5-1-5 0,-4 3-3 16,1 3 4-16,-1 3 3 0,-1-2 1 0,6 3 7 16,0-3-6-16,2 2 1 0,-2 4-1 0,4-3-7 0,-4 3-6 15,3-4 4-15,-1-2-14 0,1 0-3 0,-4 2 3 0,1-4-1 16,-1 0-2-16,1-2-1 0,0 1-6 0,2-3-1 16,0-1 7-16,1 0 1 0,-1-6-6 0,1 2 2 0,2-2-6 15,-1-3 5-15,2 0 4 0,0-4-7 0,0 2 0 16,2-6 1-16,1 2 6 0,2-3-4 0,2-3 5 0,0-4-8 15,3-3 1-15,0-3 7 0,5-3-2 0,-1-1-4 0,1-2 0 16,-1 0 0-16,4-3 1 0,-1 3 1 0,3-2-1 16,-1 2-1-16,1-2 0 0,4-1 1 0,0-1 1 0,0-1 2 15,1 1-2-15,2 0 1 0,-2-3 0 0,0 2 3 16,4-2-4-16,-1 2 2 0,-1-2-4 0,-1 1 1 0,3 0 0 0,-5 3-4 16,10-4 4-16,-4 2-3 0,6 0 3 0,1-1-5 15,3 4 2-15,4-1 1 0,7-2 2 0,4 2 4 0,2-2-3 16,4 0-2-16,2 1 2 0,7 1 2 0,2-2 0 15,6 3 8-15,4-3 1 0,5 4 8 0,1-5 3 0,5 6 9 16,4-1 0-16,6 0-2 0,-4 1 4 0,4 0 4 0,2 2 0 16,3 1-2-16,5 2 4 0,4 1-2 0,1-3 0 15,7 3 7-15,6-2 0 0,3 1-12 0,3 0-1 0,1-2-7 16,-6 2-4-16,4-3-6 0,1 2-6 0,3 0 0 0,2-1-4 16,3-1 3-16,-1-1 2 0,7-1 1 0,5 1 0 0,-3-3-2 15,-6 1 1-15,-5-1 2 0,-9 0 3 0,-7 2 3 16,-5-1 6-16,-7 0 3 0,-3-1 1 0,-8 1-1 0,-1 1 8 15,-3 0-9-15,1-1-2 0,-5-1-8 0,-3 0-2 0,-9 0-10 16,-1-2 2-16,-7 2 3 0,-1-3-6 0,-7 1 7 16,-5-2 5-16,-3-1 0 0,-3-1-10 0,-2-2 9 0,-4 1-2 15,-4-1 0-15,-6 1 0 0,-6-4 3 0,-5 3 2 0,0-4 6 16,-4 4 5-16,-5-4-2 0,-2 2 2 0,0-1-3 16,1 1 7-16,-1-2-11 0,-1 2-2 0,-2-1-11 0,1 1 4 15,-6 0-6-15,4 0-2 0,-4-1-5 0,2 0-4 0,0 1 6 16,-1 0-5-16,1-2 2 0,0 1-6 0,-1 1 7 15,2-1-8-15,1-2-8 0,-3 2-18 0,1-2-13 0,-4-2-23 16,4-2-20-16,-5 3-23 0,3-2-47 0,1-3-33 0,-2 6-41 16,-6-1-28-16,2-1-44 0,7-2-5 0,-9 0-111 0</inkml:trace>
  <inkml:trace contextRef="#ctx0" brushRef="#br0" timeOffset="33133.17">19031 14490 1935 0,'-5'19'14'0,"-3"2"19"0,-3 6 18 0,3 2 20 0,-5 5 10 0,0 4 15 15,-2 4 18-15,-2-2 7 0,6 9-12 0,-6-2-3 0,4 3 3 16,-3-1-12-16,5 2 1 0,-4 3 10 0,1-1-17 15,5 5 11-15,-5-1 12 0,4 1-10 0,1 3-7 0,-1 5 9 16,2-1 0-16,4-1-16 0,0 4 13 0,1-5 2 16,5 2-7-16,-6-2 10 0,6-1 4 0,-4-1-10 0,-1-2-6 15,0 3 11-15,-3-6-5 0,1 3-10 0,-1-5 18 16,1 3-9-16,-1-7-6 0,0-3-7 0,-1-7-2 16,2-3-9-16,-3 1-16 0,5-6-8 0,0 1-16 0,-3-5-11 15,1 1-9-15,2-1 2 0,-2 4-3 0,0-3 2 0,2-1 7 16,0-2 0-16,-4 0-3 0,3-6 1 0,1 2 5 15,-2-2-3-15,4-1-2 0,-6-3-7 0,7-1 2 16,-1-4-6-16,-1 1-3 0,0-3 3 0,2-2-7 0,-1-1-4 16,1-2 1-16,0-2 4 0,-2 0-9 0,2-1 6 15,0-1-2-15,0 0 2 0,2-1-1 0,-2-1 4 0,0 0-14 16,0-1-29-16,0-2-16 0,0-2-78 0,1-3-56 16,1-9-92-16,0-1-76 0,-4 1-111 0,-6-1-78 0,4-3-132 15</inkml:trace>
  <inkml:trace contextRef="#ctx0" brushRef="#br0" timeOffset="34099.86">13656 15035 1578 0,'6'-12'55'0,"-1"-1"-34"0,4 0 23 0,-1 9 5 0,2-3 12 0,-2 3 22 0,1-4 13 0,-2 0 17 15,-1 4-51-15,1-4 45 0,0 6-12 0,-1-5 6 16,-1 12-6-16,-2-5 8 0,2 8-4 0,-1 4-15 16,-1 0 8-16,-1 9 6 0,-2-1-2 0,-2 6-9 0,-1 2 4 15,-1 7-17-15,-2 3-3 0,-1 4-4 0,1 4-7 16,-1 5-15-16,0 4-9 0,1 2-5 0,-1 0-6 0,2 1-11 15,-1-3-7-15,0 1-4 0,3-5-1 0,0-2 1 16,-1-3-2-16,1-3-7 0,3-5-13 0,0-2-12 0,0-4-18 16,0-5-22-16,3-2-31 0,-3-7-32 0,0 6-31 0,2-7-35 15,-2 2-25-15,2-6-37 0,1-3 0 0,-2 1-65 16</inkml:trace>
  <inkml:trace contextRef="#ctx0" brushRef="#br0" timeOffset="34398.47">13706 16050 2115 0,'0'5'15'0,"0"0"1"0,2 0 15 0,4-5 17 0,-2 0 22 0,5 0 18 0,2 0 7 0,5-7 19 15,9 4-4-15,9-1 4 0,5 1-21 0,12 2-15 16,7 1-16-16,9 0-12 0,7 0-9 0,13 1-13 16,9-2-3-16,10 2-3 0,5-2 7 0,9 1 8 0,4-1 6 15,7 2 3-15,5-2 10 0,-2 1 2 0,-2 0-8 16,8 0 7-16,1 1-6 0,9 2-9 0,0-1-15 15,9 0-10-15,-1 2-3 0,2 0-9 0,8 1-1 0,-16 1-8 0,-8-3 7 16,-10 2-6-16,-7 0 11 0,-13 1 12 0,-5-4 0 16,-8 4 0-16,-6-2 4 0,2-1 2 0,-4 1-4 0,-3 1 6 15,-4 0-8-15,-4-2-10 0,-10 2-5 0,-7 1-1 16,-5-1 2-16,-9-1-7 0,-10 0 4 0,-8-1-6 16,-7-1-13-16,-12 1-21 0,-5-3-17 0,-9 0-32 0,-6 0-49 15,-8-3-33-15,-7 4-43 0,-5 1-42 0,-4-3-42 16,-7-8-25-16</inkml:trace>
  <inkml:trace contextRef="#ctx0" brushRef="#br0" timeOffset="35508.3">13871 14942 1656 0,'-3'-3'52'0,"1"0"-39"0,1 10 19 0,-1-8 6 0,-1 1 7 0,-2-1 14 0,2 3 14 0,2-1 5 0,-1-2-42 0,0 1 44 0,2-7-10 0,0 10-9 16,0-7 0-16,0 4-10 0,0-4-8 0,0 4 3 16,2-3-7-16,1 3-4 0,-1-2-6 0,4 0-1 0,-1 1 2 15,3 0 2-15,1-4-6 0,5 4-4 0,6 0 4 16,3-2 5-16,7 0 0 0,7 1 6 0,3-2-11 15,10 1-14-15,8 2 5 0,10-4-5 0,14 2-7 0,8 1-7 16,10 1-3-16,6-3-4 0,14 4 8 0,4-2 6 0,7 4-1 16,-3-2 6-16,0 2 0 0,-2 1-3 0,3-1-5 15,-1 3 1-15,0-2-5 0,3-1-2 0,2 1 0 16,1 2-5-16,2-4 2 0,0 1 3 0,-1 2 21 0,-5-3 12 16,-9 2 7-16,-4-3 5 0,-11 3 1 0,-2-2 4 15,-9 3-3-15,-8-4 1 0,-4 3-19 0,-5-1-7 0,0 0-9 16,-4-2-1-16,-2 1-10 0,-6-2 0 0,-3 2 2 15,-3-1-1-15,-4 3 6 0,-7-3-8 0,-5 2 0 0,-6-1 4 16,-5 0 5-16,-4 0-10 0,-6 0 5 0,-2 4-3 16,-9-5-1-16,-2 2 2 0,-1-1 3 0,-4 0-5 0,-2-1-2 15,-3 1 6-15,0 2-5 0,0-3 4 0,-3 0-4 16,3 1 3-16,0 1-1 0,0-2 0 0,3 1 4 16,-3 0 11-16,4 0 12 0,-3 3 6 0,2-4-1 15,2 4-3-15,2-3 6 0,-2 3-1 0,0-4-5 16,3 0-7-16,0 0-12 0,1 1-8 0,0-2 1 0,-5 2 3 15,1-1-4-15,0 0 4 0,-2-1 2 0,2 1-3 16,-4 0 4-16,-1 0 6 0,3 0-1 0,-3 0 0 0,0 0-2 16,4 0-4-16,-4 1-3 0,0-1 6 0,1 3-8 15,-1-3 3-15,0 1-4 0,0-1-1 0,0 0-1 0,0 0 25 16,0 0 2-16,0 0 1 16,0 0 3-16,0 0-10 0,0 0 1 15,0 0 3-15,0 0-7 0,0 0 9 0,0 0 7 0,0 0 7 16,0 0 5-16,-1 24-9 0,1-24 5 0,0 0 5 15,0 0-8-15,0 0 4 0,0 0-9 0,0 0-1 16,0 0-5-16,-48 164 9 0,40-138 2 0,4 7 10 0,-5 1 4 16,4-3-5-16,-2 4 3 0,2-2 12 0,1 1 3 0,0 1 5 15,1 0-3-15,0 3-17 0,1-2 9 0,-4 1-4 16,3-3 5-16,2 3-7 0,-4-4-11 0,1 1-4 0,-2-2-10 16,3-2-2-16,-5-2-1 0,5 1-3 0,0-6-1 0,-4 1-2 15,4-1 6-15,0-2 7 0,0-2 5 0,0 0 8 16,-2-1-5-16,5-18 8 0,0 0-10 0,0 0 4 0,0 0-13 15,0 0-5-15,0 0-5 0,0 0 1 0,0 0-1 16,0 0 8-16,8 95-24 16,-8-95 19-1,3 77-14-15,-3-77 10 16,-62 56-78 0,20-41-35-16,18-26-62 0,-1-2-71 15,-4-1-99-15,-2 4-112 0,-11 1-122 0</inkml:trace>
  <inkml:trace contextRef="#ctx0" brushRef="#br0" timeOffset="36411.18">14054 15150 2520 0,'-4'-7'27'0,"-4"2"26"0,12-2 27 0,-10 6 17 0,5-1 20 15,-2 2 19-15,3 0 7 0,0 0 8 0,3 0-26 16,0 0-19-16,1 0-23 0,6 0-19 0,0 0-17 0,5-1-15 16,1-1-8-16,3 2-5 0,0 0 2 0,0 0-8 0,0 0-4 15,3 0 2-15,-1-2-3 0,2 2-8 0,-3-2 3 0,3 1-2 16,2 0-5-16,-1-1 1 0,3 1-1 0,-5-2-14 16,0 2-13-16,-3 1-10 0,-1 0-26 0,-3 0-24 0,1-1-29 15,-9 1-19-15,0 0-35 0,-5 0-24 0,-4 0-18 16,-1-3-15-16,-4 3-2 0,-3 0 31 0,-3-2 0 0,-1 4-13 15,-5-4-14-15,0 1-9 0</inkml:trace>
  <inkml:trace contextRef="#ctx0" brushRef="#br0" timeOffset="36578.25">14209 15147 1664 0,'-8'7'60'0,"2"1"-35"0,0-4 12 0,0 2 14 0,-1 3 24 16,1-4 18-16,1 3 13 0,2 6 17 0,3-7-41 16,-3 7 40-16,3 0 8 0,2 3-5 0,-1 1-18 0,2 1-12 15,2 1-9-15,-2 2-15 0,3 2-16 0,-2-2-3 0,2 2-19 16,-3 0-7-16,2 0-10 0,2-2-2 0,-2 3-8 15,-1-5 4-15,-3 2-7 0,1-1 1 0,-1-2-14 0,1-1-33 16,0-1-21-16,-2 1-33 0,0-2-31 0,-2 2-35 16,2-2-44-16,3-6-17 0,-3 4-65 0</inkml:trace>
  <inkml:trace contextRef="#ctx0" brushRef="#br0" timeOffset="37461.91">14516 15579 2299 0,'6'-12'14'0,"-1"-3"17"0,0 1 12 0,3-2 27 0,-8-2 16 16,0 3 24-16,0-4 13 0,0 2 23 0,-6 0-6 15,3 1-13-15,-6 1-7 0,1 0-26 0,-1 2-11 0,-2-1-18 16,1 6-16-16,-2 0-26 0,4 3-10 0,-2 2-2 16,0 0-5-16,0 6-1 0,0 2-5 0,1 1-5 0,-2 6 4 15,3-1 9-15,0 5 6 0,-1-1 6 0,4 4-2 0,2 2 6 16,1 1 4-16,1 1-1 0,2-1 1 0,1 0-6 15,1 2-7-15,3-3-8 0,-1-1 2 0,3-1-5 0,0-1-3 16,-2-1 0-16,2-3-1 0,1-2 0 0,-1-4 3 16,-1 1 1-16,4-1 3 0,-5-3-4 0,0-4 2 0,2-1 2 15,3-1-2-15,-1 1-1 0,0-7-1 0,0 1-3 0,1-3-5 16,-1 0 0-16,2-2-5 0,-2-1-4 0,-3-1 6 16,2-1-3-16,-3 0-2 0,1-2 6 0,-3 2 3 0,1-1 3 15,-2 2 2-15,2-4 0 0,-1 1-1 0,-4 2 0 16,2 2 5-16,0-2-2 0,-1 3-7 0,1 2 2 0,0 0-1 15,-1 5 0-15,-1 0-5 0,0 4 6 0,3 2-3 0,-3 2-1 16,2 3 6-16,-2 1 1 0,2 5-1 0,-1 1 5 16,-1 1 1-16,2 2-1 0,-2 1 1 0,0-1 0 0,0 1 0 15,0 1-1-15,0-3 0 0,0 1-5 0,1-1 5 16,1-3-6-16,1 0 2 0,1-3-4 0,0 0-11 0,2-3-14 16,-1-1-13-16,3-3-22 0,0 1-23 0,6-4-31 15,-3-3-36-15,3 2-26 0,-2 1-24 0,3-5-18 0,-2-1-16 16,6-2 25-16,-5-4-1 0,0 1 5 0,-1 2-6 0,0-7-6 15,2-1 5-15,0 1 16 0,-3-2 18 0,-2 1-7 16,-4 1 35-16,5-3 50 0,-5-2 79 0,1 1 94 16,-4 0 78-16,0 0 52 0,1-1-8 0,-3-3 16 0,1-3 12 15,-4 0-10-15,2 0-15 0,-3 1-37 0,1-1-36 0,-1 5-14 16,3 2 30-16,-3 3-7 0,0 6-7 0,1 2-9 16,0 4-26-16,2 4-18 0,-3 2-4 0,3 1-8 0,-3 7-9 15,1 0 11-15,0 6-7 0,-3 1 8 0,2 5 10 16,0 2 8-16,-1 4-7 0,-1 1-3 0,4 2 9 0,-1 0-3 15,-1 2-2-15,3 1-4 0,0-2-10 0,0 0-6 16,3-2-9-16,-3-2-7 0,0-3-3 0,2-1-10 0,-1-3-15 0,1-1-1 16,0-3-4-16,-1-2-4 0,1-4 3 0,0 0-3 15,-1-5-4-15,-1 2-2 0,2-6 7 0,-1 2 1 0,-1-6 5 16,4 2-1-16,-3-5 2 0,3 1-7 0,-2-4 3 16,3-1-6-16,0-1-1 0,1-2-10 0,-1-2 1 0,0 1-3 15,2-3-1-15,-2-1 4 0,2-1-11 0,-3-1 3 16,3 1-3-16,0-2 9 0,0 2-4 0,2-2 3 0,-1 5-1 15,5 0-1-15,-4 5 3 0,5 1 5 0,-1 5 3 16,0 1-7-16,1 4 7 0,1 4 0 0,-2 3 1 0,-1 1 6 16,-3 3-6-16,2 5 6 0,-3 0-2 0,0 3 3 15,-3 2-5-15,3 0 6 0,-7 1-2 0,2 1-2 0,-6 0 7 16,3-2 5-16,-3 1 3 0,-3-2-5 0,-2-2 11 16,2-3-7-16,-3-2 1 0,-3 1 0 0,-1-5-4 0,2 1-10 15,-1-2 3-15,-3-4 6 0,3 1-12 0,-1-3 2 0,-1-2 9 16,4-5-11-16,2 2-16 0,0-4-6 0,-1-2-16 15,1-1-24-15,5-1-21 0,-2-3-18 0,4 0-34 0,2-2-10 16,-1-1-18-16,3 1-11 0,2-3-19 0,-2-1-6 0,5-3-5 16,2-2-11-16,-4 1 32 0,4-4-13 0,4 1-13 15,-5-2-30-15</inkml:trace>
  <inkml:trace contextRef="#ctx0" brushRef="#br0" timeOffset="37665.75">15277 15232 2017 0,'12'-3'15'0,"-4"1"25"0,2 2 20 0,-7 0 16 0,-3 2 23 15,-3-2 15-15,1 0 28 0,-2 0 9 0,-1 3-6 16,1 1-16-16,0-2 1 0,-2 3 0 0,3-1-13 0,1 5-10 16,0 1-19-16,2 4 2 0,-1 0-1 0,-1 3 1 0,4 3-12 15,-1 2-13-15,3 0-6 0,-3 1-1 0,4 3-11 16,1-3-11-16,-3 3-4 0,2-2-16 0,0 1-4 0,-2-3-7 16,0 1-10-16,-1-3-7 0,-1-3-12 0,1 1-21 0,4-2-26 15,-3-1-16-15,-1-4-44 0,3-1-44 0,-1 0-35 16,1 1-35-16,0-2-17 0,1 0-26 0,-3-4 14 0,0 1-53 15,2-3-43-15</inkml:trace>
  <inkml:trace contextRef="#ctx0" brushRef="#br0" timeOffset="38040.37">15517 15631 2248 0,'8'0'16'0,"0"-1"22"0,1 1 19 15,-1-2 22-15,-8 2 24 0,-3-1 26 0,0-2 26 16,-3 1 16-16,-2 1-5 0,5 0-14 0,-2-2-18 0,3 3-23 15,-2-4-24-15,2 2-23 0,0-1-28 0,4-1-17 16,-2 1-14-16,2-1-6 0,-1 1 2 0,2-1-6 0,2 1 0 16,0-1-1-16,3-2 2 0,0 2 7 0,-2 1 3 0,2-1-6 15,1-2-2-15,-1 5 7 0,0-3-1 0,0 0-2 16,-2 2 4-16,1-3-10 0,-3 2 0 0,1 0 7 0,-1-3-1 16,-3 2-4-16,-1 0 1 0,0-1 2 0,3-3-5 0,-6 1 3 15,3 0 1-15,-1-1 0 0,-3-3-4 0,1 2 5 16,1-2-5-16,-2 0-3 0,-3 0 5 0,-2 0-3 0,3 1-1 15,-1-1-4-15,1 1 4 0,-2 1-3 0,2 2 6 16,-1 3 1-16,1 1-6 0,1 3 3 0,-1 3 2 0,1 3-1 16,1 1 3-16,0 4 0 0,0 3-1 0,-1-1 2 0,1 4 9 15,0 3 2-15,1 0 0 0,3-1 4 0,-2 2-12 16,2 1 11-16,2-2-6 0,-2 2 3 0,3-4-6 0,1 0-1 16,3 0-6-16,-1-3 0 0,1 2 6 0,-1-5-7 15,5-1 1-15,-3-1-16 0,3 0-18 0,3-4-31 0,2 0-27 16,-2-4-49-16,-1 1-35 0,3 1-43 0,-2-4-40 15,3-1-16-15,-1-2-58 0</inkml:trace>
  <inkml:trace contextRef="#ctx0" brushRef="#br0" timeOffset="38398.22">16210 15390 1935 0,'17'-21'11'0,"1"-3"5"0,2 2 18 0,-1-2 15 0,-8 0 21 0,4-4 6 15,-3 2 8-15,-1-2 16 0,3 3-2 0,-2-3 2 16,-3 1-9-16,-3 0 5 0,2 0-12 0,-5 0-3 0,1 1-4 16,-4 2-8-16,-4-3-3 0,-1 8 3 0,-1 0-3 15,-1 6-22-15,-5-1-2 0,1 6-6 0,-3 1-5 0,1 2-4 16,-6 4 1-16,3 2 0 0,-6 2 2 0,2 4 12 16,1 2 0-16,-2 1 5 0,1 3 10 0,1 6 3 0,0 2 0 15,3 1-10-15,-3 5-2 0,4-4-9 0,2 10-1 16,-2-1 2-16,4 7-12 0,0 3 3 0,3 2 10 0,2 2 6 15,6 5 2-15,-3 1 5 0,6 5 1 0,1-3 1 0,6 0 20 16,0 1 1-16,4-3-13 0,-3 2-7 0,4-4-7 16,-2-1-7-16,0-3-7 0,4-2-2 0,-5-2-17 0,-2-4-10 15,-2-2-8-15,1-5-2 0,-3-4 0 0,-3-3-18 16,-1-2-20-16,-2-7-20 0,-2-4-39 0,-1-3-40 16,-5-2-30-16,3-4-46 0,2 1-57 0,-4-3-25 0,-3-3-14 15,2 3-20-15,1-5 9 0,1-10 36 0,-2 4 2 16,2-1-25-16</inkml:trace>
  <inkml:trace contextRef="#ctx0" brushRef="#br0" timeOffset="38898.72">16023 15718 1703 0,'9'-13'9'0,"0"3"24"0,-5-1 9 0,1 4 14 0,-5-4 5 0,5 2 13 16,-2-2 4-16,8 3 6 0,-5-3-4 0,7 1-18 16,3 1 1-16,-2-2-13 0,3 4-2 0,0-4-2 0,1 5 8 15,1-1 0-15,2 1 1 0,-1-2-3 0,2 5-7 0,-4-2 1 16,-1 1 8-16,-1 2 2 0,1 0-9 0,-4 2 0 0,-2-3-7 15,-3 3-4-15,0 0 2 0,-1 3-7 0,-6-3-7 16,2 0-7-16,0 0-2 0,-3 0 0 0,-3 0 8 0,2 0 12 16,-2-3 7-16,3 3 5 0,-4-1-4 0,1 0-6 15,0 0 3-15,3-1 1 0,-3-1 4 0,3 0-6 0,-2 1-6 16,0-1 4-16,2-1 4 0,0 4 8 0,0-2 1 0,0 0-6 16,0 2-4-16,0 0-12 0,0 2-3 0,0 0 0 15,2 1-9-15,-4 3 13 0,2-1-4 0,-3 4 6 0,3 2 15 16,-3 1 13-16,3 2 3 0,-3 5-3 0,3 0 10 15,-1-3-18-15,1 4-6 0,-2-3-4 0,4 0-20 0,-2-1-6 16,4-1-8-16,-4-1 3 0,3 0-10 0,4-4 0 0,-1 1 6 16,1-3-8-16,0 1 2 0,3-4 1 0,-1 0-1 15,1-2-4-15,4-2 5 0,-3-2-9 0,3 0-11 16,1-3-6-16,-1-1-20 0,0-2-7 0,-3-1 4 0,6-3-7 16,-7 3-8-16,6-3 13 0,-5 1 6 0,1-3 9 0,0 1 16 15,-1 0 1-15,-1-3 4 0,-1 0 7 0,-1 2 4 16,-2-5 0-16,2 1-4 0,-5-2 5 0,2 3 4 0,-4-3 1 15,1 2-6-15,-1 1 7 0,-1 3-3 0,-1 2-1 16,2 3 3-16,-1 1-3 0,-1 4 0 0,1 3 1 0,0 0 2 16,-2 3-6-16,1 4 11 0,1-2 4 0,-2 4 6 15,0 4-7-15,1 0 4 0,-4 4 2 0,1 0 0 0,2 0 6 16,0 1-10-16,1 2-4 0,1-1-4 0,-2 0 7 0,5 0-5 16,-3 0-1-16,6-3-1 0,1 3-17 0,-1-5-29 15,4 1-41-15,1-3-47 0,0-2-56 0,0 1-48 0,3 1-51 16,2-3-46-16,-2-6-29 0,1 2-98 0</inkml:trace>
  <inkml:trace contextRef="#ctx0" brushRef="#br0" timeOffset="39491.3">16823 15594 2469 0,'-8'-5'13'0,"-2"-1"27"0,3-4 15 16,2 7 35-16,-6-3 15 0,0 1 18 0,7-2 16 0,-4 2 20 15,4 1-2-15,1-1-14 0,1 3-6 0,1-4-29 16,2 1-1-16,1 2-22 0,-2-3-9 0,5 1-23 0,-2 0-10 16,4 3-11-16,-3-5-10 0,4 3-6 0,-2 0-15 0,-1 2 0 15,2-1-3-15,-3 1 3 0,1 2 2 0,1 0-8 16,-6 0-1-16,3 0 3 0,-3 0-2 0,0 0 5 0,0 2 0 16,0-1-2-16,-3 1 1 0,3 0 9 0,-1 1-6 0,-1-2-2 15,2 2 8-15,0-2-5 0,-3 2-5 0,3-2 0 16,3 2-1-16,-3-3-1 0,2 0 4 0,-1 2 0 0,-1-2-1 15,3 0 0-15,-3 0 5 0,4 2 3 0,-4-1 12 0,3 1 4 16,-2 0 6-16,1-2 3 0,1 4 0 0,0-1 2 16,-3 2 5-16,5 0-4 0,0 3-11 0,-4 0-4 15,2 3 1-15,1 2 0 0,-3 3-2 0,1 1 2 0,-1 1-3 16,-2 4 3-16,-1-1-6 0,1 1-1 0,-3 0-4 0,1-1-4 16,0 0 0-16,-1-2-1 0,0 0-5 0,4-6-3 15,-3 3 1-15,0-4 6 0,3-2-4 0,0 1 1 0,0-5-2 16,-2-1 4-16,4-4-2 0,-2 0-2 0,0 2 5 15,3-6-11-15,-3 1-2 0,3-3 0 0,-1-3-6 0,0 2 1 16,2-2 3-16,-1-6 2 0,0 4-6 0,2-3 9 16,0-1-1-16,1 4 2 0,1-4 1 0,0 1-4 0,-2-4-10 15,0 1-2-15,2 0-2 0,-1-3 2 0,1 0 1 0,-2 0-4 16,0-2-1-16,3-1-2 0,1 2 11 0,-2 2 6 16,2 0-4-16,-2 2-1 0,3 4 2 0,0 3 3 0,-2 3 2 15,5 2 3-15,-5 4-1 0,0 3 1 0,1 4 2 0,-1-2 0 16,0 8-1-16,-5-2 3 0,3 5 10 0,-4 1 1 15,0 1 3-15,-1 2-3 0,-2 0 2 0,-1-1 8 0,2 2-4 16,-2-1 3-16,1-1-12 0,1-1-3 0,0-3 0 16,1 3-11-16,1-6-21 0,1 0-34 0,2 0-17 0,-1-5-34 15,0 1-26-15,0-3-21 0,1 1-45 0,-1-2-20 16,-1 1-22-16,2-2 3 0,-4-2-10 0,3-2-8 0,0-3 30 16,-4 0-24-16,4 4-10 0</inkml:trace>
  <inkml:trace contextRef="#ctx0" brushRef="#br0" timeOffset="39962.3">17250 15638 2000 0,'5'-8'20'0,"2"-1"23"0,-3 1 19 0,0-2 12 16,-3-1 29-16,3-2 9 0,-2 2 25 0,-2 2 14 15,0-3 3-15,0 3-7 0,-2-1-6 0,-3 2-2 0,-2 4-22 16,-1-4-6-16,3 6-23 0,-5-3-11 0,6 4-21 0,-5-1-9 16,2 2-6-16,2 2-6 0,-2-1-4 0,2 4 0 15,0 0 6-15,0 3-1 0,2 0 4 0,-2 3-4 0,-2 0-1 16,5 2 10-16,-1 2 11 0,1 2-1 0,-1 0 3 0,6 2-3 15,-4-1-5-15,4 1-2 0,-3-1-1 0,3 0-13 16,0-1-9-16,5-2 1 0,-5 0-16 0,4-2-2 16,-1-2-4-16,3-2 2 0,-1-2-1 0,3 0-5 0,2-4-3 15,-4 2-5-15,4-5 0 0,1-4-1 0,2 1-12 0,-2-1-21 16,-1-2-18-16,1-4-18 0,1 3-20 0,-4-5-19 16,4 1-11-16,-3-2-17 0,3 1-6 0,-2-3 6 0,3-1-9 15,-3-1 17-15,0-3 12 0,0 4 4 0,-5-6 9 0,0 2 16 16,-3-4 15-16,-2 1 14 0,-2-3 22 0,-1 0 4 15,-1-1 10-15,-1-1 16 0,-1-2 14 0,0-1 16 0,0-1 12 16,0 2 10-16,0 2-2 0,0 2 13 0,-1 2 2 16,3 3 5-16,-3 8-11 0,1 1-12 0,2 8-8 0,-1-1-12 15,0 7 21-15,-2 4 0 0,4 7-2 0,-3 0-3 16,1 4 12-16,-2 4 4 0,0 3 0 0,3 5 2 0,-4 3 0 16,2-2-4-16,-1 3 1 0,-1 0-7 0,1 1-8 15,3-2 1-15,-1 3-3 0,2-3 0 0,0-2-14 0,3-1-5 16,-1-2-9-16,1-1-2 0,1-3-31 0,3-3-24 0,-2-4-35 15,0 1-31-15,-2-3-38 0,-2-1-30 0,3-3-34 0,-3-2-32 16,3-6 36-16,-4 0-51 0,0-2-51 16</inkml:trace>
  <inkml:trace contextRef="#ctx0" brushRef="#br0" timeOffset="40256.93">17480 15662 2050 0,'-3'4'13'0,"-1"0"20"0,3-2 9 0,-3 0 12 0,1 2 13 0,-2-4-1 16,1 3 8-16,4-3 6 0,4 0-6 0,-4-4-21 0,4 4-6 15,-3-2-3-15,2 2-13 0,-1-1 5 0,5 0-16 16,-4 0-2-16,3-1-6 0,0-1-1 0,2 2-3 16,-1-1-11-16,1 0 1 0,-1-1-4 0,3-1 5 0,-2 2-1 15,0-3 2-15,1 4 0 0,-1-3-1 0,-2 1 1 0,3-2 4 16,0 2-7-16,-3-1 5 0,-1-2-2 0,1 3-1 16,-1-3 7-16,3-1 3 0,-4 1 4 0,-2-2 1 0,1 2 24 15,0-2 13-15,1 3 0 0,-3-2 11 0,1 1 13 0,-4 3 6 16,4 1 0-16,-2-1-4 0,0 3-18 0,0 0-11 15,0 5 0-15,-2-3 2 0,4 1-12 0,-4 3-1 0,2 3-1 0,0 1 7 16,0 1 0-16,0 4-5 0,0 0 4 16,-1 3-19-16,1-2 3 0,0 3-15 0,0 1 1 0,-2-1-5 15,2 0-5-15,0-3 2 0,2 3-5 0,-2-3-12 16,3-1-26-16,0-2-15 0,-3-2-36 0,8-1-40 0,-5-5-41 16,0 5-20-16,0-3-41 0,-1-1-11 0,-2-4-33 15,5-1-2-15,-4-2-46 0</inkml:trace>
  <inkml:trace contextRef="#ctx0" brushRef="#br0" timeOffset="40382.01">17761 15288 1743 0,'3'-32'23'0,"3"8"13"0,-1 4 5 0,-2 1 9 0,1 9 5 0,-4 1-6 0,1 2 3 16,-2 4 0-16,1 2-26 0,-4 1-23 0,4 1-38 0,-3 5-41 15,3 2-29-15,-5 1-105 0</inkml:trace>
  <inkml:trace contextRef="#ctx0" brushRef="#br0" timeOffset="41131.53">17921 15522 2996 0,'0'-9'28'0,"-3"0"44"0,1 1 26 0,1 1 12 0,-3 0 4 0,1 1 12 0,0 0 7 16,0 2 0-16,0 2-29 0,-1 1-43 0,3 2-17 0,-4 1-7 16,1 6-5-16,-3 2 3 0,4 3-3 0,-2 3 10 0,0 1 9 15,-1 4 5-15,2 1-7 0,0 0-2 16,1 2-1-16,2-2-11 0,1-1-4 0,0 2-12 0,0 0-8 0,1-5-3 16,2 0 3-16,1-1-10 0,0-1 4 0,2-2 1 15,-1-4-4-15,2 4-1 0,-3-6-2 0,4-2-3 0,-2-1 2 16,4 0 7-16,0-2-12 0,-2-3-10 0,1-3-2 15,0 0-12-15,3-4-15 0,-2 2-1 0,0-4-8 0,1-1-12 16,-3-1 7-16,0 0 4 0,-2-3-1 0,1 0 11 16,-1 0 12-16,-2 0 2 0,0-4 4 0,-3 1 12 0,1-3 2 15,0 0 2-15,-4-1 4 0,-1 1 2 0,-1 1 7 0,0 0-1 16,-2 5-2-16,1 1-3 0,-2 0 2 0,3 7-2 16,-3 1 1-16,1 5-1 0,-2 0 1 0,3 5 4 0,-3-1-4 0,4 3 3 15,-6 2-1-15,2 1 4 0,4-3 2 16,-3 2 1-16,1 1-7 0,1-1 9 0,2 0 4 0,2 1-4 0,-3-4-1 15,4-1 6-15,0 3-2 0,0-4-2 0,0 1 4 16,4-3-6-16,-3 0-5 0,4-2 9 0,-2 0-3 16,2 0-8-16,-1-2 4 0,1 0 1 0,2-2-1 0,-1 0-2 15,2-3 6-15,1 3-11 0,-1-3 5 0,5 0 2 16,-4-1-2-16,-1 2 1 0,5-3-1 0,-4 2-3 0,3-1 1 16,-2 0 6-16,2 0-7 0,-3 2 4 0,2 0-6 15,-1-1 5-15,-2 4-2 0,-2-2 4 0,3 4-5 0,-2-1-4 0,-3 2 1 16,0 0 0-16,-1 2 10 0,0 2-11 0,-3 0 8 15,3 4-3-15,-3 1 0 0,0 2 6 0,0 0-1 16,-3 2 8-16,3 1-7 0,-3 1 5 0,0 0-6 0,-1 0 7 16,1-3 1-16,2 0-4 0,-3 2 4 0,1-3-12 15,2-2 5-15,-1-2-2 0,-1 0 0 0,3-2-6 0,0-1 7 16,0-1-5-16,0-1 1 0,0-2 4 0,0 0-6 16,3-1 7-16,-1 0 4 0,1-2-4 0,2-1-2 0,-1-3-1 15,0 2 1-15,2-4-2 0,2 2-2 0,-2-3-7 0,0 2-1 16,1 0 2-16,-1-3-7 0,3-1 5 0,-1 3-1 15,1-3-2-15,-1 1 7 0,2-2-3 0,0 1-2 0,0-1 4 16,0 2 7-16,-2 4-7 0,0-2 1 0,3 3 2 0,-3 4 1 16,0 0-6-16,0 4 7 0,-2 1-4 0,1 5 0 15,-1 2 4-15,-3-1-1 0,0 4 4 0,-3 1-4 0,0 4 7 16,-3-3-5-16,0 3-5 0,-2-5-25 0,0 3-28 16,2-2-38-16,-6-2-50 0,4 0-50 0,-4 3-55 0,2-3-63 15,-2-2-52-15,1-5-101 0</inkml:trace>
  <inkml:trace contextRef="#ctx0" brushRef="#br0" timeOffset="42039.15">23089 12864 2248 0,'23'-10'27'0,"-2"-2"31"0,9 2 23 0,0 1 38 0,-1-6 9 0,-3 0 20 0,4-1 17 16,-1-2 9-16,1 1-13 0,0-3-23 0,-3-5-20 15,3 1-41-15,-2-2-7 0,2-1-17 0,0-4-21 16,-1 0-5-16,1-1-15 0,-1-3-8 0,-3 2-5 0,0 1 3 16,-3-3-1-16,1-2-4 0,-5 0 5 0,1 1-2 15,-3-2-1-15,-3 2-4 0,-2-5 9 0,-4 0-6 0,2 4 2 16,-9 2 7-16,1 5 0 0,-4 3 0 0,1 6 1 16,-6 4 6-16,0 6-4 0,-3 6 3 0,-3 3 1 15,-1 7-1-15,-2 5 2 0,-4 5 7 0,-1 6 1 0,-1 4 6 16,-2 5 5-16,2 6-4 0,0 5 0 0,3 4 0 15,0 1-10-15,5 3-10 0,1 7 8 0,4 4 5 16,5 3 1-16,3 2 16 0,1 0-1 0,3-1 4 16,0 4 10-16,4-2 3 0,-1-4-4 0,3-3-4 0,-2-4-4 15,1-2-11-15,-2-5-3 0,2 0-5 0,-2-7-7 16,-1-1-1-16,0-5-1 0,-2-3-16 0,0-4-4 0,-3-5-12 16,2-2-14-16,-2-4-41 0,-2-1-34 0,1-2-36 15,-4-5-40-15,-2-6-45 0,1-4-45 0,-5-1-38 16,-3-3-23-16,-2-3 2 0,5-4 42 0,-2-7-5 0,-1 2-4 15,1 1-11-15</inkml:trace>
  <inkml:trace contextRef="#ctx0" brushRef="#br0" timeOffset="42555.52">23350 13058 1815 0,'-10'-10'23'0,"0"1"10"0,3 4 25 0,1 2 27 16,-1 1 16-16,2 0 30 0,4 2 11 0,1 0 27 16,0 0-17-16,1 2-4 0,7 0-16 0,-3 1-17 0,4-6-9 15,2 6-26-15,1-8-12 0,3 3-24 0,3-4-6 16,6 2-7-16,-4-1-11 0,5 0-5 0,1-2-9 15,1 1-3-15,0 0-6 0,-1-1-18 0,1 1-17 16,2 0-33-16,-4-2-10 0,-3-1-28 0,0 4-9 0,0-4-5 16,-6 3 0-16,1-2 16 0,-7 2 13 0,1-2 36 15,-1 2 11-15,-4 1 25 0,-3-2 10 0,0 1 3 0,1-2 5 16,-1 2-1-16,-2-2 5 0,2 1 2 0,0-3 8 16,-3 2 6-16,5-2 17 0,0 0 11 0,-2-1 11 0,0 1 4 15,4 2 1-15,0-2 11 0,-2 7 6 0,2 1 1 16,1 0-3-16,-3 6 16 0,0 3-7 0,2 3 10 15,-1 4 12-15,1 4-15 0,-1 5-3 0,2 1-8 16,-2 2-11-16,2 1-27 0,0 1-1 0,1 1-9 0,1-4-16 16,-2 3 0-16,4-3-11 0,0-1-1 0,-1-4-2 0,0-1 6 15,1-2-6-15,1-6-2 0,1 0-5 0,-2 0-14 16,0-4-14-16,1-1-16 0,-1-4-28 16,-1-6-48-16,-3 1-29 0,0-5-37 0,0-3-22 0,-2-1-13 15,-2-3-10-15,-4-3-1 0,3 0 59 0,-3-1-8 16,0-1 58-16,1 0 6 0,-2-1 55 0,-1-3 29 0,1 1 27 15,-4-3-4-15,0 3 23 0,0-5 12 0,-1 4 30 16,0-3-3-16,-1-1-14 0,4 2 15 0,-2 1 6 0,-1 2 31 16,3 3-41-16,0 5 47 0,-2 3-54 0,2 5 48 15,1 2-3-15,-3 3-5 0,1 7 7 0,-4 3 8 16,5 5-12-16,-7 1 14 0,5 6 12 0,-3 4 2 16,-1 6 16-16,3 0-3 0,-1 5-3 0,3 0-11 0,-1 3 0 15,-1-1-21-15,-1-1-13 0,3 0-20 0,-4-6-39 16,-2 2-50-16,4-4-69 0,-2-6-92 0,-3 0-69 0,2-5-89 15</inkml:trace>
  <inkml:trace contextRef="#ctx0" brushRef="#br0" timeOffset="43040.33">23615 13728 2350 0,'0'-9'23'0,"0"2"37"0,3 5 20 0,-3 3 34 0,-3-1 7 0,3 1 23 0,0 1 6 15,0 0 2-15,0-2-24 0,-1 7-37 0,1-7-14 16,0 7-11-16,-2-4-4 0,4 3-23 0,-1 6-4 0,-1-1-6 16,0 5 2-16,3 0 7 0,-3 6-10 0,0-3-22 15,0 2-3-15,2 3-1 0,-2-2-13 0,0 1-20 16,2-3-41-16,-2-2-49 0,1 1-48 0,-2-1-49 0,-3-3-41 15,4 1-52-15,-3-3-30 0</inkml:trace>
  <inkml:trace contextRef="#ctx0" brushRef="#br0" timeOffset="43444.1">21975 14149 2358 0,'-60'-7'-4'0,"8"0"2"0,8 2 3 0,9 2 10 16,5 0 5-16,8 3 10 0,11 0 0 0,7 1 3 15,8-1 3-15,10 2-1 0,8-2-4 0,10 0-11 0,9 0-3 16,18 0-9-16,9 0 1 0,14-2-2 0,11 2 3 15,12-1 3-15,15-1 3 0,1-1-3 0,9 0-4 0,7-2-1 16,8 2 8-16,6 0 15 0,8 0 13 0,8 1 27 16,6 2 3-16,5 0 8 0,7 4 0 0,5-4 18 15,0 4 10-15,2-3-12 0,-2 1-2 0,-3-5-25 0,-6 0 0 16,-8-2-2-16,-1 0-5 0,-9-1-15 0,-3-1-18 16,-10-2-4-16,-9 1-12 0,-10 0-7 0,-13-2-4 0,-5 1-2 15,-20-1 4-15,-10 2 3 0,-23-1-3 0,-13 0-20 0,-17 0-13 16,-9-1-4-16,-20 5-4 0,-6-1-16 0,-12 0-13 15,-6 2-26-15,-7-2-19 0,-4 3-18 0,-5 3-15 16,-4 0-25-16,1-2-36 0,-3 2-21 0,2 2-6 0,-2 1-65 16</inkml:trace>
  <inkml:trace contextRef="#ctx0" brushRef="#br0" timeOffset="44118.68">21958 14047 1855 0,'-6'-12'23'0,"3"2"16"0,-1 0 21 0,4 9 14 0,-4-2 8 16,2 1 9-16,-1 5 17 0,3 1 18 0,-4 5-19 0,4 1-11 15,-7 2-5-15,7 6 1 0,-5 2-7 0,4 3-5 0,-3 2-17 16,1 2-18-16,2 4-3 0,1-1-5 0,1 1-19 16,-1-1-11-16,3 0-5 0,1 1-2 0,-4 0 2 0,3-4-9 15,2-1-36-15,-3-1-30 0,1-3-37 0,-3 0-26 16,0-2-24-16,0-3-26 0,0-1-38 0,0-2-4 16,0 3-49-16</inkml:trace>
  <inkml:trace contextRef="#ctx0" brushRef="#br0" timeOffset="44433.14">21806 14630 2009 0,'-4'-6'6'0,"0"4"17"0,4 0 17 0,0 1 11 0,0 1 16 0,2 0 16 16,-2-2 25-16,3 4 2 0,-3-4-2 0,6 4-13 16,-6-2-2-16,3 1 4 0,-3 3-11 0,2-1-11 0,1 2-24 15,-1-1 3-15,3 0-4 0,0-1 0 0,-1 3-13 16,2-4-16-16,5 1-2 0,-1-1-7 0,6 0-1 15,-3-1-1-15,0 0-6 0,4 1 0 0,1-4 1 0,-2 2-2 16,2-1-5-16,-4 0 4 0,3-3-2 0,-4 4-5 16,4-5 8-16,-4 2-5 0,1-1 2 0,-3-2 15 0,1 2 5 15,-2-1 11-15,0-3 13 0,0 1-1 0,-3-2 0 0,0 1 9 16,-1-2 3-16,-1 1-8 0,-2-2 10 0,0 0 1 16,-1 0-1-16,2 3 5 0,-2-2 19 0,1 5 6 15,-1-3-1-15,-1 3-4 0,-1-1-13 0,0 6-13 0,0-3-3 16,2 6-2-16,-4-1-25 0,-1 2-12 0,-2 5-6 15,-2 0-2-15,0 1-4 0,-1 5 2 0,-3 1-29 0,-1-1-49 16,-1 7-60-16,-3-6-82 0,-5 5-104 0,-4-1-89 16</inkml:trace>
  <inkml:trace contextRef="#ctx0" brushRef="#br0" timeOffset="45085.95">20992 15185 2190 0,'7'-7'12'0,"3"2"16"0,-2-4 17 0,6 0 20 16,-6 4 24-16,3-5 5 0,0 0 19 0,-3 0 8 15,5 2-4-15,1-1-17 0,-1-1-16 0,2 1-19 0,-2-5-21 0,0 4-4 16,-1-7-18-16,1 2-5 0,1-3-6 0,-4 1 5 15,-2-2 2-15,-3 3 11 0,2-1 9 0,-3 2 1 16,-4 1 0-16,0 2 2 0,-2 2-5 0,-6 2-4 16,4 3-3-16,-8 0-11 0,-2 3-8 0,0 2 6 0,-6 5 3 15,0 0 4-15,-2-1 5 0,0 5 3 0,0 1 5 0,-2-1 4 16,5 5 2-16,2-4-5 0,0 6-3 0,4-2-3 16,2 2-1-16,5-2 11 0,2 3 0 0,1-6-4 15,10 7-7-15,-3-5 0 0,5-3 7 0,4-1 8 16,0 1 4-16,4 0-10 0,4 2-3 0,0 1 3 0,1-2-1 15,1 2-4-15,-2 3-5 0,3 3-12 0,-1-3-7 0,1 0-2 0,-3 1-5 16,-1-2 2-16,1 2 2 0,-5-3-6 16,-1 1-2-16,-2-4 1 0,1 0-2 0,-8-1 0 0,1-1 8 15,-4-4-7-15,-3 1 1 0,0-1 7 0,-5-2-5 0,-1 2-2 16,-1 0 4-16,-5-1 0 0,-1-3-7 0,-2 2 3 16,-3 0-2-16,-4-2-1 0,0-1 4 0,-5-1 3 0,3-2-4 15,-3 0 0-15,0-2-1 0,1 2-7 0,0-2-9 16,1-3-23-16,3 0-6 0,1-2-11 0,1 2-15 0,4-1-22 15,-3-4-9-15,8 0-19 0,0 1-5 0,1-1 3 16,2 0-2-16,4 2-23 0,2-2 8 0,2 2 1 0,2-1-4 16,2 7-4-16,1-1-1 0,3-1-2 0,5 3-22 15,-4 3 1-15,5-4 12 0,2 5-31 0,-3-1-56 0</inkml:trace>
  <inkml:trace contextRef="#ctx0" brushRef="#br0" timeOffset="45961.08">21534 15193 2099 0,'0'0'38'0,"38"-61"-11"0,-38 61 6 0,0 0 9 0,0 0 1 15,0 0-3-15,0 0 2 0,0 0-17 0,0 0-8 16,3-20-2-16,-3 20 1 0,0 0 4 15,0 0 12-15,0 0-15 0,0 0 2 0,0 0 0 16,0 0 9-16,0 0 4 0,0 0 13 0,0 0-2 16,0 0 17-16,0 0 16 0,-25-11 6 0,25 11 8 0,0 0 10 15,0 0-4-15,0 0-11 0,-96 12 13 0,86 0-14 16,0 1-6-16,3-1-9 0,0 1-5 0,4 0-16 0,0 2-8 16,3-1 1-16,-2 0-16 0,2-1-1 0,0 0-13 15,0-2 0-15,4 2-3 0,-4-4 0 0,1 2 5 0,-1-3-6 16,3 2 4-16,1-5-3 0,2 3 2 0,3-4-4 0,-9-4-27 15,0 0-12 1,0 0-27-16,0 0-33 0,89 2-47 0,-89-2-36 0,0 0-44 16,0 0-26-16,0 0-24 0,0 0 12 0,270-37-18 15,-243 28-15-15,-2-2-16 0</inkml:trace>
  <inkml:trace contextRef="#ctx0" brushRef="#br0" timeOffset="46605.01">21963 15200 1767 0,'0'0'24'0,"0"0"11"0,0 0 17 0,22-22 17 0,-22 22 17 0,0 0 13 0,0 0 3 16,0 0 24-16,0 0-13 0,0 0-7 0,0 0-8 0,11-30-1 16,-11 30-13-16,0 0-4 0,0 0 0 0,0 0-24 15,0 0-6-15,0 0-7 0,0 0-5 0,-2-28-16 0,2 28 1 16,0 0 12-16,0 0-4 0,0 0 0 16,0 0 11-16,0 0-8 0,-42-9 7 0,42 9-4 0,-67-3 7 15,58 7-15-15,-2 4 0 0,1-1-4 0,5 1-4 16,1 0 9-16,0-3-5 0,1 6-5 0,3-6-5 0,0 3 8 15,3 1-10-15,1-3 2 0,0 1 1 0,1 0-9 0,3 0-2 16,1-3 5-16,-2 2 3 0,3-3-8 0,3 0 4 16,-3-3-8-16,5 3-1 0,-1-3 1 0,2 0 2 0,-1-3-5 15,6-2-8-15,-5 1 4 0,-1 1-7 0,0-1 2 16,-2-3-5-16,0 2 1 0,-1 2 2 0,-6-3 2 0,3 2-2 16,-4-1-2-16,-2 1 5 0,1-2 2 0,-3 1 3 15,-1 0-4-15,-1-3 0 0,-1 2-5 0,0 0 11 0,-1-1 0 16,2 1 1-16,-4 0 2 0,0-1 0 0,1 3 0 15,0 1 1-15,0-1 4 0,2 4-10 0,-1-1 5 0,1 6 0 16,2-5-5-16,-2 7-1 0,2-2 7 0,0-1 5 0,-3 2 5 16,3-1 9-16,-1 6 0 0,-1-6 1 0,0 6 2 15,1-2 5-15,1 4-2 0,0-1-7 0,1 0-1 0,1 1-1 16,1-2-4-16,0 2 6 0,2-1-2 0,2-5-2 16,-1 2 0-16,3-4 4 0,-1 3-3 0,0-3-4 0,3-4 5 15,-1-1-9-15,3 0 4 0,1 0-4 0,0-6 1 0,2 3-5 16,-2-4-3-16,3 0 2 0,-1-3-4 0,1 1-7 15,0-2-3-15,0-2-2 0,-3 0 0 0,0-2-7 0,1 1-3 16,-5-4-2-16,2 0 0 0,-4 4 2 0,-1 2-4 16,0 1 2-16,-6-5-6 0,2 1 5 0,-3-3 4 0,-3 2 6 15,2-4-6-15,-3-2 9 0,-1-2 5 0,0 0 2 16,-2 2 3-16,-1 3 1 0,0 3 0 0,2 2-3 0,1 4 3 16,1 4-7-16,-1 3 2 0,2 4-1 0,-2 4 1 15,-1 3 5-15,3 3-1 0,-1 2-1 0,0 3 5 16,0 3 1-16,0 4 4 0,0 0 4 0,4 4 3 0,0-6 8 0,0 1 3 15,0-4 3-15,4 5-4 0,-1-4 5 0,2 1 4 16,-1-2-6-16,3-1-5 0,0 3-10 0,3 2-1 16,-4-2 0-16,5-3-4 0,0-2-19 0,1-2-21 0,2-2-41 15,-2-2-26-15,2-1-49 0,-1-3-47 0,0-4-47 16,4 1-35-16,0-4-29 0,0-1-6 0,0-2-32 0</inkml:trace>
  <inkml:trace contextRef="#ctx0" brushRef="#br0" timeOffset="47397.15">22692 15192 2115 0,'-2'0'17'0,"4"1"13"0,-1-2 24 0,-4 1 8 0,2-1 26 0,2-3 8 16,-1 3 5-16,0-4 18 0,0 0-6 15,0-1-7-15,0 0-24 0,2-3-7 0,-1 2-27 0,1-1-3 16,-2-1-10-16,0-1-17 0,0 2-13 0,0 3-2 0,2-2-1 16,-2 3 1-16,0 0-2 0,-4 0-2 0,1 4 10 15,0-3 0-15,1 3-2 0,-2-1-2 0,-6 1 9 0,6 0 3 16,-4 0 17-16,1 1 4 0,-4-1-5 0,5 0 0 15,-4 6 12-15,2-4 7 0,-2 4 0 0,2-1-9 0,1 1-14 16,-1 0-1-16,1 2 5 0,0-1-3 0,1 2-5 16,2 1-5-16,4-2-8 0,-3 1 6 0,2 1-2 0,2-2-2 15,-1 0-6-15,3-1 7 0,1 2-5 0,0-4-5 0,1 1 3 16,0 0-2-16,6-4 9 0,-1-2-5 0,1 0-5 16,3-2-1-16,-3-1 1 0,4-2 1 0,-2 0-4 0,3 0 1 15,-5-3-9-15,0 1 6 0,0 0 2 0,0-2 3 16,-2 3-4-16,-2-3 1 0,-1 0-4 0,-2 2 6 0,-1-1-1 15,0 0-3-15,-1 2-3 0,-2 0 2 0,1 0-3 0,-1 1 5 16,0 5 4-16,0-5-6 0,4 5 0 0,-4-3-2 16,0 6 0-16,0-3-5 0,1 2 7 0,-1 1 2 15,2 1-6-15,-2 3 3 0,-2-1 4 0,4 5 1 0,-1-2-1 16,-1 5 3-16,0 1-1 0,0-2-7 0,-1 0 5 0,1 0-4 16,-2 1-3-16,2-3-7 0,0-2-20 0,3 0-24 15,2 0-31-15,-4-2-14 0,6-1-31 0,-4-1-34 0,3 1-25 16,-1-2-18-16,3-4-10 0,-4-1-6 0,6-2 5 15,-3-3 27-15,3 1 7 0,-3-1 17 0,-1-3-11 0,1 0-4 16,-3 1 3-16,2-2 19 0,-6 1 12 0,0 0-15 0,0-1 35 16,4-3 34-16,-4 3 94 0,1-1 80 0,1 1 64 15,-2 1 29-15,0-2-10 0,3-1 68 0,-3 3-41 0,-3-1 8 16,3 5-32-16,-2-2-32 0,1 2-13 0,1 1-10 16,0 1 53-16,0 0-61 0,0-2 44 0,-4 3-12 15,8-2-14-15,-3 3-15 0,2-3-22 0,2 3-8 0,2 1-18 16,-1-3 0-16,3 7 1 0,2 0-6 0,-2-1-7 15,0-1 3-15,0 5 4 0,1 0 3 0,1 0-1 0,-3 4-3 16,3-2-13-16,-5 2 1 0,3 5-8 0,0 0-3 0,-6-1-4 16,0 2-8-16,-1 1-2 0,-2-2-3 0,-4 1-3 15,3-2-7-15,-2-1 2 0,-2-1 0 0,0-1 0 0,-3-4 0 16,5 0 1-16,-3-3 0 0,2-2 2 0,0-1 3 0,0-4 4 16,1 1 2-16,2-3-1 0,-4-4-3 0,4-1-2 15,1 1 0-15,0-5-9 0,1-2 4 0,-1 0-4 16,5-4-3-16,-2 2-1 0,3-3 5 0,2 1-4 0,0-2 2 15,5 6 5-15,-2-5-6 0,3 5 1 0,0-4-2 0,2 3 2 16,0 1-3-16,1 3 5 0,-1-1-6 0,0 2 2 16,-3 5-3-16,-2 1 4 0,1 3 0 0,-4 4 1 0,-3 3 1 15,0 5 0-15,-1-1 1 0,-2 1-3 0,-4 3 3 16,2-2-13-16,-1 2-9 0,-2 2-24 0,6-1-28 0,-6-3-37 16,9 5-22-16,-6-1-41 0,3 2-20 0,-1-1-22 15,-1 2-21-15,3-6-5 0,4 2 43 0,-4-1 17 0,0-3 0 16,6 0 8-16,-3-4-13 0,2 0-11 0</inkml:trace>
  <inkml:trace contextRef="#ctx0" brushRef="#br0" timeOffset="48193.6">23390 15218 1680 0,'13'-17'-23'0,"8"1"51"15,-7-5-23-15,3 4 7 0,1 1 6 0,1-4 13 0,-1-2 10 16,-1-6 6-16,0 2 27 0,-3-3-46 0,2-3 31 0,-5-6 2 16,4-2 0-16,-5 2-9 0,-2-4 0 15,4 6 2-15,-7-4 1 0,2 5-4 0,-4 3 4 0,0 2-1 16,-3 3-3-16,0 6-1 0,-3 2-12 0,-2 5-8 15,-4 4 3-15,1 5 11 0,-1 1-10 0,-4 5-9 0,0 5 0 16,0 2 3-16,0 5 31 0,-2 5 3 0,3 5 6 16,-1 0 2-16,1 7 11 0,0 2 6 0,6 6 6 0,-4-3 5 15,4 5-18-15,-2-2 4 0,7 4 4 0,-4 1 4 16,3-6-10-16,2 3 22 0,-1 0 6 0,2 6-4 0,-2-2 3 16,4 2 5-16,-3 0-10 0,1 0-12 0,-1 3-1 15,4-2-25-15,-4-3-20 0,0-2-6 0,0-4-12 0,-4-3-7 16,4-1-13-16,-4-4-6 0,0-6-3 0,1 1-3 15,2-7 5-15,-5-1-10 0,1-5-35 0,3-6-10 0,1-1-41 16,-4-4-23-16,0-3-32 0,-2-4-19 0,3-2-36 0,-1-4-10 16,1-1 0-16,-3-3-27 0,1 3 15 0,-2-3 4 15,3-5 9-15,2-1-8 0,2-3 24 0,-3-1-5 0,4-3 62 16,0-4-8-16,0 1 52 0,5-3 22 0,-2 5 26 0,2 0 36 16,-1 2-16-16,0 3 77 0,-1 5-53 0,0 3 48 15,0 0-20-15,-3 6 19 0,4-2 9 0,-4 7 11 0,4-1 41 16,-4 1-40-16,4 3 46 0,-3 1-2 0,-1-1 15 15,8 3-5-15,-8 0-8 0,5-2-2 0,-5 0-2 0,4 2-3 16,0 0-18-16,0-2-3 0,1 2-9 0,0-4-19 16,3 6 4-16,-4 0-2 0,4 2-8 0,2 1-5 0,-1 0-2 15,-2 2-4-15,4 0-9 0,0 2 4 0,0 0-6 16,0 0-13-16,1-4-9 0,0 1 0 0,2 2 0 0,-1-3 5 16,-1 0-7-16,2-1 1 0,3 1-2 0,-4-4-13 0,0-1-29 15,1 0-31-15,-1 0-24 0,1 0-25 0,-4-3-14 16,-4-1-22-16,4-1-16 0,-3 1 1 0,-4-1 20 0,2-2 19 15,-1-2 9-15,-3-1 20 0,-1 0 12 0,3 1 22 16,-3-2 20-16,0 3 14 0,0-3 10 0,0 0 11 0,-3 0 11 16,3 2 12-16,-1 5 13 0,-3-6 15 0,3 5 1 0,1-3 14 15,-4 4 13-15,1-1 7 0,3 2 8 0,-1 1 0 16,-3-2-7-16,4 3-14 0,-2 0-7 0,2 1-10 0,0-3-8 16,0 7-3-16,-2-1-7 0,2 1-9 0,-1 2-3 15,1 1 5-15,0 3 10 0,0-1 1 0,0 4-6 0,0 0-2 16,0-3-1-16,0 3 5 0,0-3-1 0,1-1-1 15,1 1-12-15,0-1-3 0,0-1 0 0,1-3-1 0,-3 1-21 16,3-2-9-16,-3 0-19 0,4-3-13 0,-4-1-15 0,0 0-16 16,3 0-23-16,-1-1-11 0,-1-5 4 0,6 0 38 15,-4-1-27-15,4 1 52 0,-2-3-28 0,3-2 62 0,-1 3-23 16,0-2 64-16,0 1-25 0,-4 2 18 0,2-2 23 16,-4-1-33-16,2 3 70 0,1 2-37 0,-4 0 64 0,-4 1-42 15,1 2 47-15,2-2-28 0,-6 3 35 0,1 4 13 16,-3-1-19-16,-3 5 1 0,-2 0-2 0,3 2-1 0,-7 2-11 15,1 3-17-15,-1 0-9 0,-2 0-23 0,3 4-6 0,-1-3-10 16,1 2-34-16,3 1-43 0,0 1-63 0,-1 0-64 16,3-3-77-16,1 0-99 0</inkml:trace>
  <inkml:trace contextRef="#ctx0" brushRef="#br0" timeOffset="49005.42">26771 14035 1743 0,'4'-19'23'0,"-1"1"18"0,0-2 22 0,5 7 17 0,-6 1 19 0,1 1 18 15,0 3 24-15,-1 1 23 0,-1 3-2 0,2 1-4 16,-1 3-4-16,-2 0-15 0,1 0-19 0,2 3-17 0,-3 3-20 15,4 1-11-15,-3 2-20 0,2 6-3 0,2 1-14 0,-3 8-1 16,3 3 4-16,1 4 2 0,-5 1-5 0,4 6-12 16,2-1-3-16,-3 2-5 0,3-1-6 0,0 1-1 15,-2-4-6-15,3 2-7 0,0-5-10 0,-1-1-21 0,-2-2-28 16,2-5-22-16,-1 0-34 0,-2-3-36 0,-1 0-24 16,0-4-29-16,-5 2-11 0,4-4-7 0,0-3-5 0,-2-2 18 15,-4-1 4-15,1 1-33 0</inkml:trace>
  <inkml:trace contextRef="#ctx0" brushRef="#br0" timeOffset="49288.36">26839 14617 1680 0,'-3'-4'8'0,"-1"2"18"0,2-1 15 0,1 3 20 15,-2 0 17-15,-1 0 12 0,4 0 13 0,-3-3 8 16,1 6-10-16,1-6-8 0,-1 7-11 0,2-5-16 0,2 2-10 16,-2 1 1-16,3 0-5 0,0-1-11 0,-1 2 1 15,3 0-10-15,2 0 0 0,0 1-8 0,2-4-6 0,-1 4-8 16,5-3-12-16,0 0 5 0,0-1 0 0,0 0-5 15,5 0 1-15,-2-1 4 0,2 1-5 0,2-1 0 0,-2-3-1 16,1 1 3-16,2 1-2 0,-4-1 5 0,3-2-3 16,-3 2-2-16,-3-3 4 0,2-1-3 0,-3 4 26 0,1-2 9 15,-8 1 10-15,1 3 16 0,-1-3 22 0,0 4 11 16,-5-1 12-16,3 2 7 0,-8-2-23 0,4 1-13 0,-1 0-10 16,1 0-10-16,-3 0-26 0,3 0-8 0,-3 0-15 15,3 1-11-15,-2 2 7 0,1-1-4 0,-2 2-8 16,3 2-27-16,3-2-37 0,-6 1-43 0,3 2-40 0,-5 0-61 15,3 1-68-15,-1-3-46 0</inkml:trace>
  <inkml:trace contextRef="#ctx0" brushRef="#br0" timeOffset="49697.44">26218 14888 2074 0,'-2'-8'19'0,"1"-6"30"0,2 4 17 0,-1 1 33 0,-1 4 23 0,-1-2 23 0,0 1 12 16,0 5 20-16,0-1-9 0,1 2-13 0,-3 0-9 15,3 2-28-15,-4-4-20 0,5 4-26 0,-3-4-10 16,6 2-17-16,0 0-13 0,4-5-17 0,-2 4-8 0,5 0-4 16,1 1-3-16,3 0 2 0,1 0-1 0,4 0-5 0,0 1 4 15,5 0-2-15,2-1-3 0,1 3 7 0,5-1-6 16,-1-2 4-16,4 0-2 0,2 2 4 0,-2-1-3 0,-1-1 6 16,0 0-4-16,-3 0 1 0,2 0 2 0,-6 0-3 15,-1 2 0-15,-4-4-15 0,-4 1-19 0,-3-1-28 16,-5-4-26-16,-6 1-54 0,1 2-46 0,-10 0-39 0,-1-2-38 15,-2-2-25-15,-3 3 11 0,-8 1-29 0,0 1-32 16</inkml:trace>
  <inkml:trace contextRef="#ctx0" brushRef="#br0" timeOffset="49867.89">26338 14824 1807 0,'-3'2'28'0,"2"0"13"0,1-2 26 0,0 1 27 15,1 1 27-15,4 0 16 0,-4 2 38 0,1-1 21 16,1 3-4-16,2 0-8 0,-2 3-13 0,2 3-10 0,0-1-18 15,2 4-8-15,0-4-32 0,2 2-12 0,1-1-15 16,-1 3-9-16,2-2-7 0,-2 1-17 0,0-1-10 0,-3 1-9 16,-3 5-7-16,4-7-6 0,-6 3-10 0,1-2 1 0,-2-6-1 15,0 2-36-15,0-2-22 0,0 0-20 0,0-3-39 16,-2-1-49-16,2 2-37 0,-1 1-38 0,-3-4-34 16,4 4-13-16,0 0 14 0,0-3-45 0,-3 0-33 15</inkml:trace>
  <inkml:trace contextRef="#ctx0" brushRef="#br0" timeOffset="50929.93">26669 15120 1935 0,'11'-3'17'0,"0"-2"16"0,0-1 28 0,3 1 19 16,-6 0 29-16,2 1 17 0,-1-2 29 0,-1 5 14 0,0-7 7 16,-2 1-6-16,4 2-28 0,-6-5-14 0,1 2-29 15,-2-4-15-15,1 1-33 0,-4-3-13 0,-2 0-21 16,0 0-5-16,-1 2-6 0,-2 1-7 0,2-1 6 0,-4 1-4 15,0 3 3-15,-1 3 2 0,2-1 4 0,-2 5 1 16,-1 0 6-16,-1 1 7 0,0 1-1 0,-2 3 4 0,1-1 5 16,-3 5-1-16,3-4 5 0,-1 5 2 0,-2-1 2 15,5 3 6-15,-3-2 0 0,3 5-2 0,1-5-4 0,3 4 0 16,1-2-11-16,0 5-8 0,3-4 1 0,2 0-10 16,1-2 3-16,1-4-3 0,4 3 4 0,-4-7 4 0,3 5 5 15,7-4-3-15,-5-2-8 0,5 2 0 0,-1-2-5 16,1-1-1-16,2 0 1 0,0 0-6 0,4-3-7 15,-3 2 1-15,1-3 5 0,-3 0-2 0,3 0-1 0,-2 0 7 0,0-3-6 16,-3-1-2-16,-3-3-2 0,0-1 8 0,-4 2-4 16,2 0 5-16,-2-4-5 0,-4 3-1 0,1 3-1 15,-1 0 2-15,4 3 3 0,-5 0-5 0,1 1 2 0,-1 0-7 16,0 3 1-16,0 0-2 0,0 2-1 0,0 2 4 0,0 1-3 16,0 3 5-16,-1 2-1 0,-2 2 7 0,1 2-2 15,1 1 2-15,1 2 1 0,-2-4-3 0,2 1 4 16,-1-3-6-16,1 4 1 0,1-2-6 0,1 0 4 0,-1 0 1 15,5-2-17-15,-3-1-8 0,2 1-26 0,0-1-11 16,2-4-7-16,1-1-24 0,2-3-28 0,-2-1-21 16,2-1-22-16,1-1-21 0,-2 0-1 0,1-3-8 0,1 0-10 15,2-6 16-15,-4 5 23 0,5-4 8 0,-2 4 36 0,-2-3 25 0,1 1 30 16,1-2 22-16,-5 5 14 0,1-2 14 0,-4-2 13 16,-1-2 14-16,3 2 9 0,-3-6 4 0,-3 1 0 15,4-4 8-15,-4 0 9 0,-4-1 6 0,4-2 0 16,-4 4 0-16,0-3 0 0,0 2 10 0,0-2 1 0,-2 6 9 15,2-2 1-15,4 8-9 0,-4-2-7 0,3 7-6 0,1-3-3 16,0 6-7-16,0 1 6 0,1 4-13 0,5 2-2 16,-4 0 9-16,-1 5 8 0,3-1 8 0,-3 6 7 15,-1-3 3-15,4 8-5 0,-1-3 12 0,-6 4 5 0,6-4-4 16,-2 5 2-16,3-2-6 0,0-5-9 0,0 0-11 16,-4-5-2-16,4-2-11 0,1 0-15 0,-4-5-4 0,-1 1-10 15,0-5 1-15,0 6 5 0,0-4-3 0,0 3-3 16,0-4 1-16,-3 0 14 0,3 0 4 0,-2-2-1 0,2 0 0 15,0-3-5-15,2 2 4 0,-2-6 1 0,2 6-4 16,3-7-12-16,-1 5-7 0,3-1 6 0,-1 0-1 0,3-3 0 16,-1 1 2-16,4-3-7 0,-3 0 1 0,-1 0 1 15,0 0 3-15,-2-1-8 0,0 1 0 0,1 2 2 0,-6 2 0 16,4 2 3-16,-2 2-3 0,4 1 1 0,-4 1-3 16,6 2 3-16,-6 1 1 0,2 3 0 0,-2-2-3 0,1 5-1 15,-3 2 5-15,-1-3 0 0,-1-2 0 0,-1 6-2 16,-1-3 2-16,-2 1 0 0,2 0 2 0,-2-3 2 0,-1 0-3 15,3 1 1-15,-2 0 1 0,0-4 2 0,2 3-1 16,0-4-2-16,3-2 0 0,-2 0 2 0,-1-2-2 0,1 0-1 16,-4-3-1-16,6-2-15 0,-4-3-12 0,4-1-4 15,0-1-9-15,-2 0-7 0,4 1-7 0,1 3-15 0,-2-3-7 16,-1 1 11-16,6-2 8 0,-4 1-8 0,1 0-9 16,-1-6-3-16,-1 2-2 0,4-7 2 0,2 3-1 0,-1-2 1 0,5 1 7 15,-2 0 9-15,3-1 16 0,3 0 7 0,-2 0 9 16,1 4 17-16,0-2 10 0,-1 2 7 0,0 4 13 15,-4 0 17-15,4 3 8 0,-7 1 31 0,0 4 6 16,-1 3 10-16,-1-1 11 0,-2 5 4 0,-4-4-10 0,0 7-15 0,-5-4 7 16,7 4-15-16,-6 2 0 0,3-4-5 0,0 6 0 15,-1 0 3-15,3 2 7 0,-1 1 8 0,4 3 5 16,-1-4-11-16,3 8 6 0,-1-5-3 0,3 5-10 16,-3 0-13-16,4 2-12 0,-1-3-9 0,-1-3-15 15,-2-1-4-15,2-2-9 0,0 0-13 0,-2-2-4 0,2-5-28 16,-4 1-19-16,3-1-39 0,-4-2-31 0,5 4-42 0,0-6-42 15,-2 0-36-15,1 0-41 0,-4-2-25 0,3-1-26 0,2 0 13 16,0 0-55-16</inkml:trace>
  <inkml:trace contextRef="#ctx0" brushRef="#br0" timeOffset="51288.98">27502 15086 2050 0,'-1'0'19'15,"1"0"21"-15,1 0 25 0,1 0 26 0,-4 3 17 0,2-3 33 16,0 0 11-16,0 0 28 0,2 0-4 0,-4 0-4 0,1 0-17 0,-3 0-16 15,3 0-15-15,2 0-34 0,-2 0-10 0,2 0-23 16,-1 0-18-16,4 0-21 0,2 0-9 16,24-8-8-1,-30 8-22 1,0 0 3 0,42-16 6-16,-42 16-15 0,0 0 9 15,0 0-4-15,0 0 4 0,0 0 2 0,0 0 0 16,45-48 3-16,-45 48-3 0,0 0-3 15,-13-30 10-15,13 30-9 16,-42 9 16 0,42-9 32-1,0 0-3-15,0 0-6 0,0 0 4 0,0 0 3 0,0 0-3 16,-65 73-1-16,65-73-2 0,0 0-3 16,23 78-16-1,-23-78-66-15,0 0-27 0,0 0-46 16,0 0-64-16,0 0-49 0,77 20-51 0,-77-20-31 15,0 0-115-15</inkml:trace>
  <inkml:trace contextRef="#ctx0" brushRef="#br0" timeOffset="51664.68">28100 14968 1951 0,'0'0'34'0,"0"0"0"0,0 0 16 0,0 0 15 0,0 0 6 15,65-256 10-15,-53 225 12 0,4 4 3 0,-2-7-7 0,2 3-6 16,-2-4-13-16,4 1-13 0,-1-2 3 0,-2-1 5 16,0 2-1-16,0-2-12 0,-1 1-5 0,-1 1-3 0,-3 3-2 15,-3 2 2-15,-2 7-6 0,-2-1-9 0,-2 6-12 16,-2 1-2-16,-4 8-1 0,-2 2 1 0,-2 2 3 16,0 5 5-16,-3 3 7 0,-5 4-2 0,3 6 2 0,-5 3 9 15,0 3 6-15,2 5 6 0,-4 2 0 0,5 5-5 0,-4 3 1 16,1 2 9-16,1-2 11 0,1 7 0 0,1-2-3 15,1 5 11-15,-2-1 12 0,4 3 5 0,0-1 3 16,-1 6 0-16,4-2 7 0,0 2-2 0,2 6 2 0,1-4-1 16,0 1-9-16,3-1-11 0,4 2-11 0,0-1-10 15,0 2-25-15,4-2-6 0,1-6-7 0,3 1-21 0,-3 1 1 16,-1-4-8-16,3-6-1 0,-4-4-2 0,-1-7 9 0,1-3-16 16,-3-4-21-16,0-6-35 0,0-8-25 0,0-1-24 15,0-5-48-15,-3-4-29 0,1-4-49 0,-1 0-21 0,-4-7-19 16,3 4 14-16,-6-2-17 0,1-4 4 0,-1-4 13 15,4 0 21-15,-3-2-4 0,1-1-29 0</inkml:trace>
  <inkml:trace contextRef="#ctx0" brushRef="#br0" timeOffset="52180.16">27932 15103 1871 0,'4'-5'-17'0,"-1"3"17"0,-2-1 17 0,3-1 13 0,-4 4 11 0,3 0 16 0,-2 0 3 0,4-3 15 15,-2 3 28-15,3-2-16 0,1-1-2 0,-2 1 3 16,4 0-4-16,0-1-12 0,1 3-5 0,1-4-11 15,-2 4-9-15,-1 0-4 0,4-1-12 0,-2-2-13 0,0 6-7 0,0-2-6 16,2-1 1-16,-4 0-2 0,2 4-3 16,-1-4 3-16,-3 1-3 0,2 3-4 0,-1-2-1 0,-4-2 1 15,3 4-2-15,-3-3-5 0,0-1-4 0,-1 0-2 16,0 3 1-16,1-6 4 0,-2 3-6 0,3 0 4 0,-1 0 3 16,-2-2 2-16,4-1 5 0,-1 1 5 0,1-2-3 0,-3 3 1 15,4-3 3-15,-2-3 1 0,0 4-3 0,0 0 1 16,2 1 3-16,-2-4 2 0,-2 4 4 0,1 1-3 15,0-2 2-15,1 3 15 0,-3 0 6 0,2 3 9 0,1-3 1 0,0 3 1 16,-1-3-5-16,0 3-2 0,1 0 3 0,-1-1-9 16,2 1-11-16,1 3-8 0,0-2-2 0,0 0-6 15,2 1 2-15,1 0 2 0,0-3-2 0,0 1-2 16,3-3 1-16,-3 4-2 0,2-1-1 0,2 1 4 0,-3 2-4 16,3 0 2-16,-1-1 2 0,2 3-12 0,-5-2-23 15,4-1-16-15,-7-1-30 0,0-3-25 0,1-1-15 0,-2 0-23 16,-4-3-15-16,4-5-14 0,-5 1 18 0,0 1 15 15,0-3 25-15,-5 4 25 0,4-2 19 0,-3 0 22 0,0-1 13 16,0 4 21-16,0-7 10 0,-1 5 16 0,2-5 16 0,-5 0 5 16,3-3 12-16,4 0 23 0,-4 2 16 0,0-4 16 15,2 6 9-15,0-7 7 0,-3 12-4 0,1-6-4 16,3 5 0-16,-3 1-15 0,5 1-15 0,-1 6-9 0,-1 0-1 16,-1 6-4-16,0-1 7 0,-1 8 6 0,-1-5-5 15,0 9 1-15,-5-2 6 0,0 3 7 0,0-1-10 0,-2 1-10 16,1 2-17-16,1-1-11 0,-3 4-6 0,0-2-11 0,4 1-38 15,1-1-70-15,-2 5-57 0,-1-3-91 0,2-4-79 16,1 0-125-16</inkml:trace>
  <inkml:trace contextRef="#ctx0" brushRef="#br0" timeOffset="61133.91">12313 11670 1609 0,'3'2'56'0,"-1"0"-41"0,0 0 23 0,-2-1 7 15,1 1 12-15,-4-2 19 0,5 2 6 0,-2-2 14 0,1 0-43 16,-1 0 51-16,0-4-16 0,4 4 4 0,-6-3-13 16,4 3-19-16,-1-2-8 0,-1 2-9 0,0-2-16 0,0 1-9 15,0 1-9-15,0 0-13 0,0-3-1 0,3 3-4 16,-6 0-10-16,3-1-9 0,0 1-2 0,0 0-2 15,0 1 3-15,3-1-3 0,-3 3 6 0,0-3 5 16,2 0 6-16,1 0 11 0,-1 0-1 0,2 1 3 0,-4-1 1 16,3 0 1-16,-3 0 0 0,0 0 1 0,0 0 4 15,0 2-9-15,0-2 5 0,0 0 0 0,0-2 3 16,-3 2 1-16,3 0-6 0,0 0 6 0,0 0 0 0,0 0 0 16,0-1 2-16,0 1 1 0,0 0-3 0,0-3 5 15,0 2 1-15,0 1-4 0,0-2 3 0,3 2 3 0,-3-1 0 16,0 1 3-16,3 0 4 0,-3 0 0 0,2 1 10 15,0-1-5-15,-2 2 4 0,0-2-2 0,0 1-4 16,0-1-5-16,0 3 0 0,0-3-8 0,0 0-6 16,-2 0 3-16,2 0-9 0,0 0 2 0,0 1-2 0,0-1 2 15,0 0 0-15,0 0 1 0,2 0-4 0,-2 0 0 16,1 0 5-16,-1 0-2 0,2 0 1 0,-2 0-2 0,0 0 2 16,0 0 0-16,3 0 3 0,-3 0-3 0,3 0 1 15,-1 0 0-15,0 2-2 0,1 0 3 0,1-2-8 16,-1 0 2-16,1 3-2 0,-3-1 6 0,4 0-4 0,1 2 1 15,-1 0 3-15,4-1 0 0,1 0 1 0,0 0 3 16,0 0-3-16,3 2-2 0,0-4 0 0,-1 1 3 16,1 0-4-16,0-1 0 0,0 1 1 0,-1-2-3 0,1 0 3 15,-5 0-4-15,3-2 5 0,-2 4-5 0,-1-4 1 16,-1 2 3-16,-3-1-4 0,2 1 6 0,-4-2-2 16,1 2 3-16,-1 0-5 0,-2 0 2 0,0 0 4 0,-2 0-3 15,2 0 1-15,-3-1-1 0,1 1 0 0,-2 0-2 16,-1 0 5-16,0-1-4 0,-1 1 1 0,1 0-1 15,-4 0 1-15,4 1-3 0,-1-1-2 0,1 0 5 0,2 1-5 16,-1-1 3-16,3 0 0 0,-1 2-5 0,1-2 0 16,1 0 2-16,1 0 3 0,-1 0-5 0,2 0 2 15,-2 1 0-15,1-2 0 0,-1 1 5 0,2 0 2 16,-2 0-3-16,0 0 3 0,0 0 2 0,0 0-2 0,0 0 0 16,0 0-3-16,0 0 6 0,0 0 1 0,0 0-1 15,0 0-3-15,2 0 0 0,-2-2 1 0,0 2 5 0,0 0 0 16,0 0-6-16,0-1-3 0,0 1 3 0,1 0 0 15,-2-1 0-15,2 0-1 0,-1 1-2 0,2-5 2 16,1 4-4-16,-3-1 3 0,3 0-2 0,-1 1-1 0,1-1 2 16,0-1 0-16,-1 2-4 0,1 0 3 0,-2 1 1 15,1-1-2-15,0 1 2 0,-1 0 0 0,-1-2-4 16,2 2 3-16,-1 0 1 0,-1 0-3 0,2 0 4 0,-2 0-5 16,0 0 5-16,0 2-3 0,0-2 1 0,0 0 1 15,0 0 3-15,0 0-2 0,0 1-1 0,0-1 3 0,0 1-9 16,0-2 11-16,-2 1-3 0,1 0-1 0,1 0 0 15,1 0 0-15,-1 0-1 0,0 0 0 0,-1 0 0 16,1 0-1-16,1 0 2 0,-2 0-1 0,1 0-4 0,-2-1 3 16,2 1-1-16,-1 0 1 0,1 0 2 0,0 1-6 15,-2-2 3-15,2 1 3 0,0 0-2 0,-2 0 2 16,2-2-1-16,0 2 2 0,-1 0-1 0,2 0 1 16,-2 0 1-16,1 0-5 0,0 0 4 0,-3 0-4 0,3 0 2 15,0 2 0-15,0-2 0 0,0 0 0 0,0 0-3 16,3 0 3-16,-3 0 2 0,0 1-2 0,0-1-3 0,1 0 0 15,-2 0 3-15,2 0-3 0,-1 0 0 0,0 1 3 16,0-1-2-16,0 0 2 0,0 0 0 0,0 0 5 16,0 0-4-16,0 0 3 0,0 0 2 0,0 0-5 0,0 0 1 15,0 0-1-15,2-1 0 0,-2 1-2 0,0 0 2 16,0 0 0-16,0 0-1 0,0 0 7 0,2 0-1 16,-2 0 8-16,-2 0 6 0,4 0 2 0,-2 0 3 0,0 0 1 15,0 0-2-15,0 0-3 0,0 0 4 0,0-1-6 16,1 1-4-16,-2 0-5 0,1 0-1 0,0 1-4 15,0-1 4-15,0 0-4 0,0 0-3 0,0 0 0 0,0 0 4 16,-2 0-4-16,2 0-2 0,0 0 5 0,2 0 0 16,-4 0-4-16,2 0 1 0,-2 0-1 0,2 0-2 15,0 0 0-15,0 0 1 0,0 0-1 0,-1 0 0 0,2-1 5 16,-2 1-3-16,2-2 3 0,-1 0-4 0,2 0 2 16,0 2-1-16,-1-2-2 0,1-1 1 0,1 1 0 15,0 0 0-15,2 0-3 0,0 1 2 0,2-2-1 0,0 2 4 16,-1-1 0-16,1 1-6 0,-1 0-1 0,2 1 2 15,-2-1 2-15,0 1 1 0,-1-2-1 0,0 2-4 16,3 0 1-16,-4-2 5 0,1 2 4 0,-2 0-4 0,-1 0 1 16,1 0-1-16,-1-1 0 0,1 1-3 0,-3 0-6 15,0 0-4-15,0 0-6 0,0 0-9 0,0 0-10 16,-3 0 0-16,3 0-2 0,-2 0 4 0,-1 0 4 0,-2 1 4 16,0 1-1-16,-4 0 9 0,-2-1 7 0,1 1-1 15,-5 1 5-15,2 0 3 0,-3 0 5 0,2 1-5 16,-2-1 7-16,2-1-4 0,1 2 4 0,-2-1 1 0,3-1 0 15,0 1 3-15,2-1-5 0,2-1 2 0,1 3-1 16,0-4 6-16,2 0-4 0,5 1 1 0,-3-1-3 0,3 2-4 16,0-2 5-16,0 0-3 0,3 0 0 0,1 0 2 15,1 0 1-15,0 0 4 0,3 0-1 0,0-2-2 16,2 1-4-16,-1 1 5 0,3-2-3 0,-1 0-3 16,-1-1 0-16,0 2-6 0,1-2 5 0,-1 2 1 0,-1-2 4 15,-2 1-1-15,3 0 1 0,-5 0-1 0,0 0 4 16,0 2 5-16,-2-1-5 0,0 1 4 0,0 0-3 15,-1 0 7-15,-2 0 1 0,0 0 4 0,0 1-4 0,-2-1 1 16,2 0 2-16,-1 0-6 0,1 0 1 0,-2 0-6 16,2 0 0-16,0 0-2 0,-1 0-1 0,1 0-2 0,0 0-1 15,0 0 4-15,0 2-4 0,0-2 1 0,0 0 0 16,1-2-2-16,-2 2 2 0,2 0 1 0,-1 0-1 16,0 0 3-16,0 0-1 0,0 0-1 0,2 0-1 0,-2 0-2 15,0 0 2-15,-2 0-5 0,2 0 4 0,0 0 1 16,0 0 0-16,-1 0-2 0,1 0 3 0,-2 0 4 0,0 0-1 15,2 0-5-15,-3 0 0 0,3-1-4 0,-3 1 3 16,3 0-4-16,-2 0 4 0,-1-2-3 0,2 2 3 16,1 0 1-16,-2 0 0 0,2 0 0 0,0 0-2 0,2 0 2 15,-4 0-2-15,4 0 3 0,-4 0-2 0,2 0 3 16,0 0-2-16,-2 0 1 0,2 0 0 0,0 0 0 16,0 0-3-16,0 0-3 0,0-2-1 0,0 4 1 15,0-4-2-15,0 4 2 0,0-2-3 0,0 0 4 0,0 0 5 16,-4 0 1-16,4 2-4 0,0-1 2 0,-3 1 0 15,1 0-1-15,1 0 7 0,-1 0-10 0,-1 0 0 16,1 0-2-16,2 1 7 0,-3 0 0 0,3 0-3 0,-3-1 2 16,1 4-7-16,-1-4 7 0,0 2-1 0,0 0 1 15,-2-1-2-15,2 0-3 0,0 2 1 0,1-2 3 0,-1-1-2 16,1 1 2-16,1 0-1 0,-1 0 3 0,0-1-6 16,-1-1 2-16,2 1 4 0,1-2-5 0,0 3 9 15,-2-3-3-15,2 0-2 0,0 0-2 0,0-3 6 0,0 3-1 16,0-2 0-16,0 1 2 0,-3-1-4 0,3 2-3 15,3-2 0-15,-3-1 3 0,0 2-2 0,0-2 6 16,2 1-8-16,1-1-2 0,0-1 2 0,2 0 7 0,-2 1-4 16,4 1-1-16,-1-1 1 0,0 0-6 0,2 1 4 15,-3-1 0-15,3 1-2 0,-1 1-2 0,-2 1 4 16,0 0-1-16,0-2 2 0,0 2 0 0,-1 0-1 16,-2 2 1-16,2-2 2 0,-4 0 0 0,0 1 3 0,0 1-4 15,0 1 0-15,0-2 0 0,-4 1 1 0,4 0 4 16,-6 1-5-16,1-1-1 0,-2 2 0 0,-1-1 6 0,-4 1-7 15,1 0 3-15,-3 0 4 0,-1-1-1 0,0 0 7 16,0 0-3-16,-2 2-1 0,3-3 1 0,-2 1 3 16,3 1-2-16,0-2 1 0,1 0-10 0,2-1 0 0,-2 1 5 15,6-2-3-15,-1 3-4 0,1-3 0 0,3 0 2 16,-4 0-2-16,4 0 4 0,3 0-2 0,-1 0-3 16,2-3 0-16,2 3 5 0,0 0-3 0,2-2 2 0,3 1-1 15,2-1-6-15,1 0 6 0,1-2 0 0,6 1 0 16,-1 1-3-16,2-4-1 0,-1 2 0 0,2 0 1 15,-1 1 9-15,0-2-10 0,-2 3 5 0,-2-1-1 0,-1 0-4 16,-3 0 10-16,1 2-6 0,-5 0 0 0,-1-1-4 16,-3 2 6-16,-1 0-4 0,0 0 1 0,-4 2 5 0,2-2 0 15,-2 0 2-15,-1 1-1 0,0 0 0 0,-2 2-2 16,0-2 0-16,-2 2 1 0,0 1-2 0,-1-1-6 16,0 1 1-16,1-2 2 0,-3 1 0 0,2-1 3 15,2 1 1-15,-2 2-4 0,0-3 0 0,3-2 3 0,-1 3-5 16,1 0-1-16,-1-3 2 0,3 1-5 0,0-1 5 0,1 2 0 15,2-2 0-15,2-2 1 0,-2 2 2 16,1 0-1-16,1-1 3 0,0-2 0 0,2 0-7 0,-1 1 5 16,3-1 0-16,1 0 0 0,-1-1-2 0,2 0 2 15,2 1-2-15,-1-2-2 0,-1 1 2 0,1 1 2 16,1 0-3-16,-2 1 2 0,0-1 0 0,-2 2-2 0,0-1-3 16,-1 1 5-16,-2 1-3 0,1-1-1 0,-3 1 1 15,1 0 1-15,-2 0 0 0,-2 0 0 0,2 0 5 0,-1 1-2 16,-1-1 2-16,0 0-5 0,-1 1 4 0,0 1-1 15,3-2-2-15,-3 1 1 0,1 1-2 0,-1-1 0 0,1 0 1 16,2 0 6-16,-4-1-5 0,4 2-5 0,-2-2 3 16,4 1 5-16,-4-1-2 0,4 0 0 0,-2 0-1 15,0 0-5-15,0-1 0 0,0 1 2 0,0 0 3 16,4-2-3-16,-4 2-1 0,0 0-2 0,2 0 5 0,0 0 1 16,2 0 4-16,1 0-4 0,0 0 0 0,2-1-1 15,0 0 1-15,4 1 4 0,-1-1-8 0,2-2 4 16,0 1-1-16,0 0 0 0,2 1 2 0,-1-4-1 0,0 4-4 15,-4-1 0-15,2-1 4 0,-5 1 0 0,2 1-3 16,-3-1 2-16,3 0-1 0,-1 1-2 0,3-1 5 16,-3 0 0-16,3 0-1 0,-3 2-3 0,-1-2 3 0,1 0 2 15,-6 2-3-15,1 0 4 0,-2 2 0 0,-3-2-6 16,0 2 5-16,-4-2 0 0,-2 2-2 0,1 2 3 0,-2-1-1 16,0 2 0-16,-6 0-5 0,-2 1 4 0,-2-1-4 15,-4 1-2-15,-1 4 3 0,-4-3 0 0,-2 0-5 16,-1 3 1-16,0-3 8 0,1 0 2 0,1 1-3 15,3 0 6-15,0-1-3 0,1-1-4 0,1-2 13 0,0 3 2 16,1-1-3-16,2-1 9 0,1-2 1 0,4 2 2 16,1-3 2-16,4 2 1 0,4-4-1 0,5 2-5 0,3-2-4 15,6-2-10-15,2-1 4 0,8 0-4 0,4-2-4 16,4-2 2-16,5 0-1 0,7-3-3 0,3-2 4 16,2 0-2-16,5 1-1 0,0-3 0 0,3 0 4 15,-5 1-5-15,-1 0-8 0,-2-3 10 0,-1 2-5 0,-4 1 2 16,2 0-1-16,-3 1 1 0,-4 0-6 0,3 1 2 15,-6 1 7-15,-2 1-7 0,-4 1 13 0,-2 2 4 0,-5 1 2 16,-2 0 7-16,-4 0 4 0,-1 3 3 0,-4 1-4 16,-2-1 4-16,1 2-8 0,-6 0-3 0,3 2-10 15,-3 1 1-15,-4 2-2 0,-6 2-4 0,0 2 2 0,-4-1-4 16,-3 3 0-16,-2 1-1 0,-2 1 4 0,-3 0-2 16,-1 0 0-16,1-1 0 0,0 1 2 0,2-1-3 15,6 0-1-15,0-3-1 0,3 0 3 0,5 0-5 0,5-4-1 16,-1 0 2-16,7 0-5 0,3 0 7 0,-3-2 0 15,8-2 1-15,2 1-4 0,7-2-2 0,5 0 3 16,7-2 3-16,5-2-4 0,6-1-3 0,6 0 3 0,5 2-2 16,4-4 5-16,2 0 1 0,4-1 1 0,1 0-5 15,6-2 4-15,0 1 1 0,5-2-1 0,1-1 0 16,4 1 1-16,2-2-1 0,6-2 2 0,-2 3 1 0,-2-2 0 16,6-2 1-16,4 2-5 0,5-1 5 0,1 2-1 15,1-1-2-15,1 3 1 0,4-2 0 0,2 0 6 0,-6 3-2 16,-4 0 12-16,-7-1-1 0,-7 3 1 0,-9-2 8 15,-10 3-10-15,-9 0 3 0,-10 1-3 0,-12 2 12 16,-10 0-6-16,-8 1-4 0,-8 1-3 0,-9 1-3 0,-5 1 6 16,-9 0 1-16,-3 1-6 0,-6 1-8 0,-6 1-4 15,-7 3 1-15,-1 0 4 0,-1-1 2 0,-3 2-5 16,1 0 0-16,-1 1 3 0,3 0 1 0,3 0-2 16,2 0 5-16,2-1-4 0,6-1-8 0,-1 3 6 0,6-3-4 15,1 0-3-15,6-2 0 0,2 0-2 0,4-1 2 16,2-3 4-16,5 2-2 0,3-2 9 0,0 0 3 15,3-2 5-15,2-1 3 0,1 1 1 0,7 0-4 0,-4-1-2 16,3 0 0-16,2 1-9 0,0-5 1 0,3 3-4 16,-4-1-7-16,-1 2 2 0,1-1 5 0,-3 0-7 0,2 0 8 15,-5-1 1-15,-1 2-2 0,-1 1 6 0,0-1 1 16,-1 2-2-16,-4 0-4 0,3 1 6 0,-3-1-1 16,0 1-1-16,0 1-2 0,-3-1 0 0,3 0-1 0,0 1-2 15,0-1 4-15,0 0-1 0,-3 0-7 0,3 0 4 16,0 1-4-16,0-1 2 0,3 0 0 0,-6 0 1 15,3 0-3-15,0 0 0 0,0 0 3 0,3 0-5 0,-3 0 2 16,0 0-1-16,0 0-2 0,0 0 5 0,0 0-1 16,0 0-4-16,0 0 2 0,3 0 0 0,-3 0 7 0,0 0-10 15,0-1 2-15,0 2 3 0,0-2-4 16,0 2 5-16,0-2-1 0,0 1 0 0,-3 0-2 0,3 0 1 16,0 0-2-16,0-1-31 0,0 1-28 0,-3-3-60 15,3-1-84-15,-1 3-92 0,-4-3-125 0</inkml:trace>
  <inkml:trace contextRef="#ctx0" brushRef="#br0" timeOffset="64428.37">24241 12711 3402 0,'-3'0'35'0,"2"0"26"0,1 0 23 15,-7 0 7-15,7 2 7 0,-1-2-1 0,1 0 2 0,1-2 4 16,2 1-39-16,1-1-29 0,2 2-17 0,1-2-9 0,3 0-8 16,-2-1 6-16,4 2-7 0,5-1-6 0,-3 0 9 15,8 1-2-15,-1-2-3 0,1 2 2 0,2-1-4 0,1 2-2 16,2-3-3-16,-4 1-9 0,0 0-19 0,-3 0-13 15,-4-1-29-15,1-1-33 0,1 2-34 0,-9-1-50 16,1 3-46-16,-8-4-50 0,2 2-52 0</inkml:trace>
  <inkml:trace contextRef="#ctx0" brushRef="#br0" timeOffset="64965.62">25062 12512 2554 0,'5'-18'15'0,"1"4"13"15,-3-5 8-15,4-4 3 0,-2 1 0 0,4 6 1 0,-3-5 0 16,4 7-1-16,0-5-15 0,0 1-12 0,0 0-7 15,0 3-4-15,-1-4 0 0,-1 0-3 0,-3 1 4 16,-1-1 0-16,0 3-2 0,-3 1 0 0,-1 5 11 0,0 1 13 16,-1 2 1-16,-3 1 5 0,1 6-5 0,-3 0-1 15,-2 4 6-15,-1 0-2 0,-4 3-8 0,0 0-8 16,-4 3-1-16,-1 2 1 0,-15 17 20 0,16-11-13 16,-2-1-3-16,4 2-4 0,1-5-1 0,3 1 1 15,1-1 1-15,3-1-4 0,0 1 3 0,6 1 4 16,1-3-2-16,3 4 4 0,4-1-7 0,0 3 5 0,4-1-5 15,2 1 2-15,1-3 2 0,2-1-11 0,5-1 1 16,-4 0-1-16,2-2 7 0,5 1-9 0,-6-1 3 0,3 0-4 16,0 0-2-16,-5-3 4 0,3 3 4 0,-4-2-1 15,0 3-6-15,-6-2 5 0,0 0-8 0,-2 0 4 16,-2-1 8-16,-5 4-9 0,-2-4 0 0,-1 1-1 16,-8 0 3-16,1 1-3 0,-3-2 5 0,-4 1 0 0,0 1-9 15,-5-3 0-15,1-2-3 0,0 1-16 0,-1-1-4 16,0-5-8-16,5 4-27 0,-4-3-12 0,4 0-27 0,3-2-14 15,-2-2-27-15,3 0-8 0,0 0-27 0,3-2-21 16,3-2 35-16,1-2-17 0,1 0 1 0,3 0-53 16</inkml:trace>
  <inkml:trace contextRef="#ctx0" brushRef="#br0" timeOffset="65149.18">25149 12374 2215 0,'0'-5'16'0,"-1"0"19"0,-3-1 14 0,0 4 21 0,-4 0 13 0,-1-1 4 0,-3 3 1 16,3-2 20-16,-4 3-4 0,0 3-15 0,4 0-11 16,-8 4-16-16,4 4-10 0,-3 1 1 0,2 1 2 15,-2 7-18-15,0 0-4 0,0 2 4 0,2 0-3 0,0 2-2 16,0-1-3-16,0 0-3 0,2 2-4 0,1-1-5 16,-1-2-9-16,4 1-2 0,0-1-7 0,0-2-11 15,3 0-22-15,2-4-30 0,3 2-45 0,0-7-39 0,0 1-44 16,5-3-63-16,2-2-13 0,3-3-105 0</inkml:trace>
  <inkml:trace contextRef="#ctx0" brushRef="#br0" timeOffset="65387.04">25273 12480 2546 0,'0'-14'28'0,"0"1"20"0,0 3 38 0,1-1 19 0,-2 5 13 15,1 3 2-15,0 1 1 0,0 1 0 0,0 4-24 16,1 1-21-16,1 0-40 0,1 5-15 0,0 2-14 16,-2 4-3-16,4 1-1 0,0 1 1 0,-2 2-4 0,0 1 0 15,1 0 1-15,-3-1-10 0,1 1-12 0,0-2-20 16,-2-2-39-16,1 0-36 0,-1-3-35 0,-1-2-38 0,1-2-34 16,0 0-32-16,1-7 4 0,-2 2-38 0</inkml:trace>
  <inkml:trace contextRef="#ctx0" brushRef="#br0" timeOffset="66210.66">25356 12366 1871 0,'-1'-7'20'0,"-1"-1"2"0,2 6 18 0,-3-2 8 0,1 2 9 0,1-1 2 15,1 1-3-15,-5-1 2 0,5 0-18 0,-1-1-6 16,1 3-9-16,-2 6 3 0,1-5 2 0,-1 4 2 15,0-2 13-15,2 3 11 0,-1-1 8 0,1 3 8 0,-4-2-5 16,4 3 5-16,0 1-6 0,-1 1 4 0,1 0-6 16,0-1-17-16,0 2-7 0,1-1-2 0,-1-2-8 15,2 1-12-15,-2-4-8 0,2 3-9 0,-1-1-6 0,3-1 5 16,0-1 0-16,1 1-5 0,-1-1-1 0,3 1 1 16,-2-1-1-16,1 0 5 0,2 1 0 0,-4-1 4 0,3 1-6 0,-2 1 5 15,1-1 2-15,2 1-3 0,-5 1 4 16,3-1-2-16,-1 1-2 0,-2-3-3 0,2 3 0 15,-2-2-2-15,2 1 8 0,-4-1-4 0,3-3 1 16,-3 1-3-16,1-3 3 0,-2 2-1 0,1-1 7 0,-1-2-5 16,2 1-2-16,0-1 6 0,-2 0-5 0,0 0-1 15,0 0 1-15,0 0-3 0,1 0 0 0,-1 0 5 0,0-1-2 16,0-1-3-16,0 2 4 0,0-3-1 0,3 2 0 16,-3-2 2-16,0-1-2 0,2 0 0 0,0-1-3 15,-1 0 1-15,1 0 2 0,1 0 1 0,1-1-1 0,0 1 2 0,-1-3 0 16,2 3-1-16,-1-2 3 0,3 0-5 15,-1 1-2-15,2-1-1 0,1-2 1 0,-2 0 4 16,-1 2-9-16,5-1 7 0,-1 3-2 0,-4-3 5 0,2 2-5 16,1 1 4-16,-2 2-3 0,2-1 1 0,0 1 12 15,0 5-9-15,-5-2 5 0,4 0 4 0,-2 1 9 0,1 3-2 16,-2-1 10-16,-2 2 2 0,2 1 0 0,-1 2 6 16,1-3-1-16,0 4-4 0,-2 1-5 0,-2 0 2 15,3 1-5-15,-4 0-6 0,0 0-9 0,3 0 3 0,-2 1-5 16,1 0 2-16,1 1-1 0,4-2 0 0,0 0-6 15,0-2 0-15,1 0 3 0,0-2-4 0,-1-2-2 0,0 1-6 16,-3-4-2-16,1 0 0 0,3-1-8 16,0-2-13-16,0-1-10 0,2-2-10 0,2 0 3 0,1-3 1 15,-2 0 4-15,5 0-3 0,-4-4 9 0,2 0 11 16,-2 0 9-16,-6-2 10 0,3-1-1 0,-1 0 5 16,-1-2-3-16,-4-2 3 0,2 0 0 0,-2 0 3 0,0-3-1 15,-2-1-3-15,-1 2 3 0,0 1-2 0,0 0-3 16,-1 5 4-16,-4 1 5 0,2 1-4 0,-2 2 0 0,0 5 0 15,-1-3-3-15,1 5 3 0,-2 1 8 0,0 4-4 16,1 1-3-16,-2 2 6 0,-3 3 4 0,1 2 8 16,1 2 3-16,-4 1 4 0,5 4 3 0,-1 2 8 0,5 1 5 15,-3 2-2-15,7 0 1 0,-2 2-5 0,6-1 3 16,-2-1 4-16,1-3-5 0,2 2-7 0,0-4-2 16,2 1 0-16,-4-1-1 0,0 1-6 0,6-4-6 0,-6 2-3 15,5-1-7-15,-3 2-1 0,2-2 1 0,0 0-4 16,0 4-3-16,-1-3 3 0,-3 1 0 0,-1 1-1 0,-1 0 3 15,-2 1-2-15,-1 0-4 0,-3 0 0 16,-1-2-7-16,0 1-8 0,-5-4-14 0,4 0-14 0,-2-5-31 16,7 1-36-16,-9-5-28 0,7-1-37 0,-4-3-31 15,3-2-32-15,-2-3-37 0,3-4-24 0</inkml:trace>
  <inkml:trace contextRef="#ctx0" brushRef="#br0" timeOffset="66461.93">26117 12128 2520 0,'-1'-14'30'0,"2"4"15"0,-2-2 10 0,1 10 16 16,0 0 15-16,-4 3 7 0,3 5 12 0,1 3 11 0,-5 6-22 16,2-1-10-16,-1 8-4 0,0 0-4 0,2 7-1 15,-1-4-4-15,4 3-4 0,-5-2-3 0,8-1 2 0,-2 3 5 16,1-1-3-16,0 2-12 0,1-3-13 0,-4 2-3 15,1 4-8-15,1-2-12 0,-2-2-18 0,0 0-29 16,-2-7-23-16,1-1-26 0,1-1-39 0,0-2-44 16,0-3-43-16,-4-3-44 0,1-3-38 0,3-2-11 0,0-2 28 15,0-1-16-15,0-3-36 0</inkml:trace>
  <inkml:trace contextRef="#ctx0" brushRef="#br0" timeOffset="66853.67">26296 12438 1935 0,'8'-7'12'0,"1"3"19"0,1 0 19 0,-7 2 25 0,2 1 9 0,-2-1 14 0,-3 0 4 0,4 2 8 15,-4 2-10-15,2-1-19 0,-2 0-15 0,1 0-24 16,-1 1-11-16,0 1-13 0,0 0-6 0,2-2-4 16,-2 0-5-16,2 0 2 0,-1 1-3 0,1 2-2 0,-1-4 0 15,3 1 0-15,-3-1 3 0,4 1-2 0,1-2-2 16,0 1-1-16,2-1 0 0,0-5 2 0,2 4 3 15,-1-4-4-15,2 1-3 0,-1-2 1 0,1 0 6 0,-2-4-3 16,1 3 0-16,-1 0-4 0,-1-1 2 0,-1 4 2 0,-1-1 1 16,-3-1-3-16,2-2-3 0,-2 3 3 0,-3-3 2 15,-3 1 2-15,-2-3-2 0,2 1 3 0,-3 0 1 16,-2-1 5-16,0 6 7 0,-3 1 12 0,0 5 3 16,-1 0 13-16,2 5 3 0,-6-1 6 0,3 9 4 15,0-6 11-15,-1 5 6 0,2-2-9 0,2 5 12 0,-2-3-5 16,7 3 6-16,-3 3 10 0,4-3 1 0,1 7-11 15,3 3-7-15,0 3-1 0,3-5-23 0,6 5 0 0,-3-2-15 16,6-3-15-16,1 2-7 0,4-5-4 0,-1-2-8 16,2-3-23-16,1-1-16 0,1-4-38 0,1-4-32 15,1-1-45-15,-1-3-43 0,2-1-38 0,-4-6-36 0,5 1-33 16,-4-7 14-16,2 1-44 0</inkml:trace>
  <inkml:trace contextRef="#ctx0" brushRef="#br0" timeOffset="67227.95">26789 12317 1992 0,'0'-9'11'0,"0"1"22"0,0-2 24 0,2 4 15 0,-2 3 13 15,1-2 15-15,-1 5 6 0,0-10 0 0,4 10-4 16,-3-3-22-16,5 6-20 0,-3 0 0 0,0 4-2 0,1 3-8 16,0-1-2-16,1 4 6 0,-1-2 6 0,2 6 11 0,-2-3 6 15,-1 5-10-15,1-1 1 0,-1 0-6 0,0 1 8 16,0 3-9-16,-3-1-6 0,4-3-12 0,-4 4-7 15,1-6-7-15,2-1-15 0,2-3 2 0,-4-1-17 16,2-2 4-16,1-3-6 0,1 0-2 0,-2-3 3 0,2 1-6 16,-2-4 1-16,4-2-13 0,0-1 3 0,-1-2-8 15,2-1-4-15,0-4 2 0,5 0-5 0,-5-3 6 16,6 0 2-16,-5-1 12 0,-1-3 4 0,5 1 2 0,-4-6 4 16,-1 1-3-16,5 0 2 0,-5 2 0 0,0 0 4 15,0 2-1-15,1 2-1 0,-3 1 4 0,1 1-3 16,-1 4 6-16,-3-1-1 0,1 0-1 0,1 1-4 0,-1 4-4 15,-3 0 4-15,-1 3-4 0,4 1 8 0,-4-1-5 16,0 2 1-16,0 0 1 0,-4 2-3 0,4-1-3 16,0 0-23-16,0-1-16 0,0 2-42 0,0-2-50 0,-1 5-42 15,1 6-48-15,0-6-22 0,1-2 17 0,3 6-19 16,-1-1-40-16</inkml:trace>
  <inkml:trace contextRef="#ctx0" brushRef="#br0" timeOffset="68598.77">27244 12392 1680 0,'13'-1'5'0,"6"-4"4"0,-5 0 13 0,-1 2 22 0,0 1 6 0,1-4 8 0,-2 1 5 0,-4-1 11 0,10 5 0 0,-10-3-4 0,3 1-9 0,0-1-23 0,-2 2-4 16,1-5-7-16,-3 1 5 0,-2-2-8 0,-1-3 1 15,0 1-3-15,-4-5 0 0,0-1 6 0,-1 3 6 0,-1 0 3 16,-3-3 5-16,0 5 5 0,0-4 2 0,0 6 2 15,-3 1 18-15,1 0 8 0,-2 3 0 0,3 1-2 16,-4 6-7-16,0-2 2 0,0 7 6 0,-3-2 2 0,3 7-15 16,-4-4-9-16,1 8 8 0,-1-2-1 0,5 1-1 15,-3 1-9-15,3 0-11 0,0 1 1 0,2-2-5 16,-3 2-4-16,5-2-15 0,-2 4-1 0,1-5-5 0,3 4 4 16,-2-2-7-16,1 3 1 0,2-2-5 0,2 1 0 15,0-2 3-15,2-2-4 0,2 2 6 0,-1-7-12 0,0 1 6 16,2-3-6-16,2-3 6 0,-1-3-4 0,5-1-3 15,-2-1-2-15,1-3-11 0,2-3-2 0,1 1-8 16,1-6-3-16,-4 0-3 0,1 2-1 0,1-4 3 16,1 0-3-16,-5 1 9 0,5 0 6 0,-4-3 8 0,-1 5 3 15,1 1 2-15,-2-3 9 0,-2 4-6 0,0 0 9 16,-2 1-7-16,-2 1 1 0,1 4-1 0,0 1 2 16,-2-2 3-16,0 2-9 0,0 2 5 0,0-3-4 0,-2 3 5 15,-1 0-1-15,0 0 4 0,-1 3 4 0,1 0 3 16,-2 0 3-16,0 2-5 0,0 2 4 0,0-1 7 0,-2 3 2 15,6 2-1-15,-4 2-1 0,5-3-8 0,-2 4 4 16,1-4 1-16,2 4 3 0,2-1-4 0,-1-2 2 16,1-1-4-16,1-1-1 0,2-1 7 0,1 0 0 0,0-3 1 15,-1-3-5-15,2-1-5 0,5-1-5 0,-5 0 4 16,0-2-6-16,2-2-1 0,2-3-8 0,-4 1-4 16,1-2 0-16,2-3-8 0,-3 0 5 0,4-4-12 0,-3 2 2 15,0-4-5-15,-1 1 3 0,0 3-2 0,0-1 7 16,-3 3 6-16,1-5-12 0,1 3 1 0,-3-6 1 15,1 5-4-15,-1-6 0 0,0-3 6 0,-1-5-9 0,0-5 9 16,0 4 7-16,-1-6 6 0,0 2 1 0,1 0 7 16,1 0 1-16,-4 2 2 0,2 3 4 0,-1 5-1 15,1 4 6-15,-2 6-2 0,0 4 2 0,0 7 3 0,-3 5 3 16,-1 5 2-16,-1 3 2 0,3 5-5 0,-4 3 1 16,1 7 2-16,-3 4 1 0,-1-2-3 0,2 6-3 15,1-3 1-15,1 5-1 0,-2 1 5 0,2 1 9 0,1-9 3 16,1 0 3-16,1-4 2 0,2 4 1 0,0-4-3 15,2 0-3-15,-2-5-4 0,2-1-13 0,-1 3-7 0,-1-3-5 16,4 0-6-16,-4-6 3 0,4-4-1 0,-3-2-2 16,1-2-9-16,3-3-5 0,0-2-13 0,-2-2-9 15,3-5-3-15,2-2 1 0,1 0-5 0,1-3-4 16,2-2 9-16,0 1 6 0,1-5 12 0,2 1 6 0,-2 1 4 16,1 0-5-16,-1 3 5 0,2-2 6 0,-3 3-3 15,-1-4-1-15,1 6 0 0,0-2 9 0,-4 4-4 16,1-4 5-16,-3 2-3 0,-1 1 5 0,0 4-2 0,-4 3 2 15,3 0 4-15,-4 2-7 0,0 0 4 0,0 0-7 16,0 1 5-16,0 0-8 0,-4 0 5 0,4 0 1 0,0 3 2 16,-1-4 4-16,-1 1-6 0,2 3 10 0,0 1-2 15,-1-1 6-15,1 2 0 0,0 3 6 0,0-2-5 16,0 3 6-16,1-4 9 0,1 2 5 0,-2 2 2 0,1 2 8 16,3-4-3-16,-4 5-1 0,3 2 7 0,1 3-2 0,-1 0-8 15,0 2-10-15,1-3 2 0,1 4-12 16,-2-5 0-16,2 0-9 0,-4-3-3 0,2-1-3 15,3-4-2-15,-2 0 2 0,-4 0 0 0,4-4-2 0,0-1 5 16,-1-3 0-16,-2 0-3 0,4-2-4 0,0-2-3 16,3-1-5-16,-4-2-4 0,1-4-4 0,3 0-5 15,1 0-5-15,-1-4 1 0,0-1-1 0,2 2 3 16,-2-1 5-16,1-3-1 0,-1 1 3 0,0-1 3 0,1 3 8 16,0 2 1-16,-3 1 0 0,-3 1 2 0,5 4 5 15,-4 3-4-15,0 0 3 0,-3 4-2 0,3-1 2 16,-4 1-1-16,0 0 2 0,0 0 1 0,0 0-2 0,0 1 1 15,0 0 4-15,0-1-1 0,0 0-3 0,0 2-3 16,0-2 4-16,0 2 0 0,-4 1-1 0,8 1 4 16,-4-1-3-16,0 3 6 0,0 1 4 0,3 2 11 0,0 2 0 15,0 0 7-15,0 0 3 0,5 2 0 0,-2-2 3 16,2 2-4-16,4-1-4 0,-3-3-8 0,4 2 0 16,-1-2-1-16,1-1 0 0,1 0 5 0,2-3-15 15,-3 0 6-15,2-4 0 0,0 1 2 0,-3-4-4 0,1 1-6 16,-3-5-13-16,0-1 0 0,2 0 9 0,0-2-13 15,-1-2 2-15,0-3-4 0,0 1-2 0,0-3 1 16,1-2-8-16,-2 4-11 0,2-2-3 0,-3 5 3 0,0-6-5 16,1 3 7-16,-3-1-2 0,-4 0-1 0,2 1 17 15,-3 0 5-15,-2-4 3 0,-4 4 5 0,1 0 4 16,0 1-4-16,-5 6 4 0,-1 0 4 0,-1 5-1 0,-3 0 4 16,2 4 3-16,-5 1 1 0,3 3 7 0,-1 1 2 15,0 2 1-15,1 2-1 0,1 2 0 0,4 0-3 16,-2 2 2-16,6-1 0 0,0 0-2 0,1 2-4 0,2 0-4 15,2 5 5-15,2-2-4 0,2 2 0 0,2-2-1 16,3 6 1-16,2-1-7 0,0 0 7 0,2-2-5 16,2-3-6-16,-2-3-2 0,4-3-34 0,-2-3-31 0,-1-2-51 15,1-4-41-15,-2-4-53 0,1-4-55 0,-4-6-69 16,0-3-23-16</inkml:trace>
  <inkml:trace contextRef="#ctx0" brushRef="#br0" timeOffset="69536.17">24943 11723 2074 0,'0'0'20'0,"0"0"22"0,0 0 17 16,-31-7 9-16,31 7 7 0,0 0 4 0,0 0 4 15,0 0-2-15,0 0-20 0,0 0-18 0,0 0-13 0,0 0-2 16,0 0-1-16,0 0-2 0,0 0 1 0,0 0-4 0,0 0 2 16,0 0-2-16,0 0-1 0,6 62-5 0,-6-62 10 15,15 133-20-15,-12-111 13 0,-1 0-5 16,2 0 4-16,-3-6-5 0,1 3 1 0,1-3-6 0,-1-4-3 16,-1 1 4-16,3-3-5 0,-3-1-1 0,-1-2 1 15,0-32-17 16,0 25-6-31,-20-152 6 16,12 123 5-16,1-2 1 16,-2-4 3-16,0-3-2 0,1-4-4 0,-4-2 5 0,3-4 0 15,0-5-5-15,1-3 4 0,-1-3 1 0,2-4-2 16,1-2 3-16,2-3 5 0,1 3-3 0,1 1-1 16,4 0 4-16,3 4 0 0,1 3 4 0,7 7 9 0,0 9 6 15,4 5-2-15,2 10 11 0,5 3 10 0,1 14-1 16,0 5 4-16,3 8 5 0,-2 5-4 0,4 10-5 15,-3 1 3-15,-2 8-6 0,0 1-2 0,-4 6-1 16,-2 7-2-16,-2 4-2 0,-4 2-9 0,-3 4 1 0,-3 4-4 16,-4-1-5-16,-3 2-4 0,-3-1 0 0,-4-3-3 15,-3-4-9-15,-3-6 9 0,-5-3-4 0,-3-3-3 16,0-5 3-16,-1-2-1 0,-1-6-8 0,-3 0-8 0,2-7 1 16,-1-1-13-16,0-3 7 0,3-4-2 0,-1-4-6 15,3 0 4-15,1-3 3 0,5-4 7 0,2-1 5 0,0-3 8 0,6-2 1 16,1-2 1-16,5-3 4 0,2-2 0 15,1-2 3-15,3 0 1 0,4 0 1 0,2-1-5 16,4 3 1-16,3 3 8 0,1 3 12 0,3 3 3 0,2 6 9 16,4 5 5-16,-3 3 12 0,3 6 9 0,-1 5 6 15,-1 2-3-15,0 1-5 0,-1 6 3 0,-1 2-10 0,-2-1-7 16,-1-1-6-16,1 3-6 0,-1-4-10 0,-2 1-2 16,1-2-7-16,-1-1-3 0,-1-1-9 0,-3-6-8 15,1 4-21-15,-2-6-16 0,-3 2-26 0,1-7-38 16,-5-2-43-16,1-1-47 0,-5-4-45 0,-1 1-38 0,2-6-28 15,-1-3 10-15,-2 0-49 0</inkml:trace>
  <inkml:trace contextRef="#ctx0" brushRef="#br0" timeOffset="70131.98">25508 11781 2165 0,'0'1'-51'0,"-2"0"15"0,6-2 22 0,-3 6 7 0,-1-4 16 0,0 0 14 16,3-1 2-16,-3 0 15 0,-3 0 58 0,6-2-11 0,-6 2-18 15,3-3 0-15,0 2-5 0,0 0-11 0,0 0 6 16,0 1-18-16,0 0 1 0,0 0-7 0,0 0 0 16,0 0-8-16,0 0-11 0,0 0 0 0,22-10 1 15,32-7-9-15,-43 17-3 16,0-5-1-16,1 2-8 0,-2-2 3 0,3 2-1 0,0-1 2 16,-4-3 0-16,2 2-6 0,-3-2 1 0,2-1 1 15,-6 1 8-15,-8-35 2 31,4 42 23-15,0 0-5 0,-81-61 10-16,72 68 5 0,-1 0-2 0,-2 1 3 0,4 3 5 15,-4 2-2-15,3 2-13 0,3 1-6 0,-1-1-2 16,4 3-1-16,0-2-4 0,1 2 10 0,4-1-2 16,1-2 4-16,3 2 9 0,-1-2-7 0,3-4-2 0,1 3-6 15,3-2 3-15,2-3-10 0,-5 2-4 0,4-6-5 16,4 1-7-16,-1-2 2 0,2-3-5 0,-2-1-16 15,-2-2-20-15,-1-2-15 0,0-4-31 0,0 0-32 0,1-3-26 16,-6 1-19-16,-8 10-24 0,0 0-3 0,0 0-2 16,0 0-10-16,0 0 52 0,0 0-24 0,0 0 51 0,0 0 10 15,81-116 17-15,-81 116 12 0,39-85 19 0,-39 60 32 16,0 0-23-16,-7-1 64 0,7-1-18 0,-3-4 18 16,-2 1 26-16,3-3 24 0,-4-3-32 0,3-1 49 0,-2-3-45 15,0 3 55-15,-3-4-38 0,5 1-6 0,-2 8-5 16,1 0 3-16,0 8 34 0,1 6-51 0,0 8 54 15,-1 4-51-15,4 12 42 0,-4 4 4 0,4 7-11 16,0 4-16-16,2 7 3 0,0 4 1 0,3 4 6 0,0 6-17 16,-1-1-4-16,4 6-8 0,-4-1 2 0,9 0-1 15,-5-3 1-15,1 3-5 0,1-7-11 0,-1 2 2 0,-1-4-7 16,2-3 1-16,-3-3-14 0,-2-4-21 0,0 0-29 16,-5-6-28-16,3-1-29 0,2-4-29 0,0-6 13 15,-3-2-32-15,-2 1-53 0</inkml:trace>
  <inkml:trace contextRef="#ctx0" brushRef="#br0" timeOffset="70602.05">25866 11628 1485 0,'-2'-3'54'0,"4"3"-49"0,-2 0 52 16,1 0-44-16,1-2 47 0,5 2-44 0,-3 0 45 0,2 0-44 15,2 2-16-15,4-2 14 0,1 0-12 0,1 1 3 16,2 1-10-16,1-2 8 0,3 2-6 0,-3-2 9 0,2 2-41 15,2-4 75-15,1 4-78 0,-5-4 43 0,4 2-39 16,-1-2 37-16,-4 0-42 0,1-1 77 0,-2 0-37 16,-3-1-38-16,-2 0 37 0,-4-1-1 0,1-1-1 0,-2 1 40 15,-3-3-33-15,-2-1-36 0,0 2 41 0,-2-1 0 16,-2-1 2-16,-1 0 7 0,2 2 15 0,-3-1-32 16,3 0 37-16,-7 1-3 0,7 0 0 0,-2 1 9 0,2 2 2 15,0-1-7-15,3 1-10 0,-2 3 1 0,4 1 6 16,-2 1 10-16,2 3 14 0,2 2-7 0,0 2 17 0,0 5 13 15,-1-2 1-15,4 7-8 0,-7-1-6 0,6 4-13 16,-4 0-14-16,2 0-2 0,0 1-20 0,-1 0-11 16,3-1-2-16,-1-1 2 0,3-3-4 0,0 0 1 0,1-1-4 15,-1-3 0-15,3-2 1 0,-3-3-2 0,3 0-2 16,0-4-9-16,-1 1 6 0,0-4-2 0,2-1-3 16,-3-3-4-16,4-2-10 0,-4-2-22 0,5-1-10 0,-6-2 1 15,4-2-10-15,-3-1-1 0,-1-3 5 0,-2 0 5 16,1 2 9-16,-1-4 18 0,-2 2 10 0,0 0 9 15,-4-2 1-15,1 1 6 0,-2 0 0 0,-3-1-2 0,-1 1-1 16,0 0 4-16,-3 0-3 0,0 3 0 0,-1 1 1 16,0 4-1-16,1 4-4 0,0 0 2 0,-1 5-3 15,1 1-5-15,2 4-4 0,-2-1-21 0,0 4-19 0,3-1-31 16,2 2-34-16,3-2-7 0,-3-1-59 0</inkml:trace>
  <inkml:trace contextRef="#ctx0" brushRef="#br0" timeOffset="71444.37">26431 11546 2350 0,'4'-9'27'0,"4"-2"33"0,1 3 8 0,7-1 4 15,-3-1 3-15,-4 1 3 0,5 4 2 0,-1 3 1 16,1 2-29-16,-3 1-32 0,-3 1-12 0,3 4-4 0,-4 2 1 15,1 1-5-15,-4 3-2 0,2 2 0 0,-4 1-4 16,0 0 3-16,-2 2 2 0,-2-2 5 0,0 2-8 16,1-3 7-16,-4 3-2 0,1-1-4 0,0-3 10 0,1-2-5 15,2 0 3-15,-3 0-6 0,4-3 4 0,-1-1-4 16,-1-2 0-16,2-1 0 0,0-1-3 0,0-1 2 16,0 0 4-16,0-4-5 0,2 1-1 0,-1-2-2 0,3-2 0 15,0 0 3-15,1-2 0 0,3 0-2 0,-3-1-5 16,-1-2 10-16,3 1-1 0,-1-2 2 0,1 2-1 0,-3-5 1 15,-1 2-3-15,4 0 1 0,-4-4-1 0,2 1 1 16,-4-3-1-16,6 1-1 0,-6-1 2 0,5 0-2 16,1 0 3-16,-4-1-1 0,3 2 5 0,-1 3-7 0,3 0 2 15,-4 7 0-15,5-1 0 0,-3 3 2 0,-1 4-3 16,1 2 6-16,-1 2-7 0,-2 1 6 0,2 2 0 16,-1 1 2-16,0 3-1 0,-3-1 2 0,2 3 7 15,2-2-3-15,-2-1 5 0,0 2-2 0,0-2 6 0,1 1-1 16,-1-1 0-16,0 0 1 0,0-5-4 0,-1 5-2 15,3-2 1-15,1 0-3 0,-3-2-5 0,0 3 0 0,2-2 5 0,0 4-5 16,0 1-1-16,-1 0-4 0,1 2 2 16,-1 0 0-16,-2 1 2 0,1 0-1 0,-1 2-2 0,-1-1 1 15,1-3-4-15,-2 1 4 0,2-2-4 0,-2-1 3 16,0 1-5-16,0-5-3 0,1 0 0 0,-1-2 1 16,0-1 8-16,0-1-5 0,2-2 2 0,-2-2-4 0,0 2 0 15,0-7 4-15,2 3-4 0,-1-3-1 0,2-2-8 16,3-2 6-16,-3 0-2 0,4 0 3 0,-1 1-1 15,2-4 3-15,1 1-2 0,0-1-1 0,-1-1 7 0,2 0-3 16,2-1-4-16,-1-2-3 0,3 1 5 0,-5-2-11 16,4 0 6-16,0 1-1 0,-4-1 2 0,4 0-4 15,-5 4 6-15,0 2 0 0,-5 1 3 0,2 4 4 0,-4 3-4 16,4 3 7-16,-5 4 0 0,0 0 13 0,-5 5 3 16,4 3 6-16,-1-1-1 0,-3 2 8 0,4 2 0 15,-3 2 2-15,1-1-10 0,3 0-8 0,0 0-1 0,0 0-5 16,3 0 5-16,1 0-8 0,-1-1 1 0,2 0-4 15,1-4 3-15,-2 3 1 0,1-4 0 0,2 1 3 0,-1-3-10 16,1-1 6-16,-2 1 0 0,0-1 2 0,3-3 2 16,-3 1-3-16,3-1 1 0,1-2-3 0,-2 0 4 15,1 2-5-15,1-4 0 0,1 2-3 0,2-2 0 16,-1 0 0-16,-3-1-7 0,0-1 3 0,-1 3-2 0,2-5 2 16,-3 4 3-16,-1-3-2 0,0 1 1 0,0 0 0 0,2 1 1 15,1-1 0-15,-1-1-3 0,1-1 1 0,-3 2-10 16,4-2-5-16,-4 2-17 0,-2-3-24 0,2 3-36 15,-4 0-27-15,-4-1-19 0,1 5-25 0,1-4-12 0,-1 3-13 16,1 1 3-16,2-3 70 0,-1 3-28 0,-1 0 53 16,4 0-37-16,-5 0 35 0,-3 3-13 0</inkml:trace>
  <inkml:trace contextRef="#ctx0" brushRef="#br0" timeOffset="73756.58">22086 15615 2025 0,'-8'-4'21'16,"8"-1"28"-16,-1-4 17 0,-2 2 15 16,1 0 12-16,2 0 11 0,0 1 5 0,0 0 10 0,5 1-12 15,-5 3-26-15,1 0-15 0,-1-1-12 0,0 2-8 0,4 5 0 16,-4-2 10-16,0 5 9 0,0 2 1 0,4 4 15 15,-3-1 8-15,4 5 13 0,-3 3 12 0,3 2 5 0,0 2-8 16,-1-1-2-16,5 5-4 0,-2-1-3 0,-1 2-3 16,1 0-16-16,-1 2-13 0,2-3-13 0,-2 3-8 0,1-2-16 15,-1-2-10-15,-1-2-7 0,1-1-8 0,0-3-5 0,-3 0-3 16,2-4-7-16,0-2-9 0,-2-3-37 0,1-1-19 16,1 1-47-16,-1-6-43 0,-3-1-53 0,1 3-57 0,-2 1-54 15,-2-3-56-15,2-3-11 0</inkml:trace>
  <inkml:trace contextRef="#ctx0" brushRef="#br0" timeOffset="73977.93">21985 16048 2115 0,'-6'4'11'0,"-1"-1"17"0,6 2 17 0,1-5 7 0,-4 0 16 0,3-2 13 0,1 1 5 16,1-4 10-16,4 4-12 0,-2 0-11 0,2 1-7 15,-2 2-9-15,2 0-16 0,4 2-13 0,-1 0-2 0,2 1-14 16,2 3 1-16,1-2-6 0,1 2-15 0,-1 0-4 16,2 0-3-16,-1 0-9 0,-2 1-16 0,4 0-20 0,-5 0-14 15,2 4-21-15,-4-2-22 0,1 3-28 0,1-6-30 16,-2-1 15-16,-1-1-29 0,0 4-47 0</inkml:trace>
  <inkml:trace contextRef="#ctx0" brushRef="#br0" timeOffset="74164.87">22397 16092 2115 0,'10'-10'23'0,"-2"2"30"0,0-1 33 0,0-4 25 0,-5 4 27 16,0 5 13-16,-3-3 28 0,0 2 24 0,0 1-11 0,-3 1-11 15,0 3-15-15,-1 0-16 0,0 3-2 0,-2-2-5 16,-2 5-18-16,-4-3-14 0,2 7-7 0,-2-1-8 16,-3 4-10-16,0 0-10 0,-2 1-30 0,0 1-5 0,-1-1-5 0,2 0-13 15,-1 0-18-15,4-1-27 0,-4 0-23 0,4-4-37 16,1 0-35-16,4 0-84 0,-2 2-82 0,1 5-101 0,-2-8-115 15</inkml:trace>
  <inkml:trace contextRef="#ctx0" brushRef="#br0" timeOffset="78335.2">21477 16683 2082 0,'0'-3'25'0,"3"-3"16"0,2-3 10 16,-5 2 8-16,5 0-2 0,3-4 5 0,-4 3 10 0,9-3 14 15,-5 2-15-15,10 0-14 0,-9 0-13 0,5 3-6 16,-3 0 5-16,3-1-5 0,-6 5-10 0,2-1-11 0,-4 3-12 16,0 0 2-16,-1 0 17 0,-3 4 6 0,-1 0 7 0,-1 0 5 15,0 2 13-15,-1 3 6 0,-2 0 13 0,-3 1 3 16,2 4-5-16,0-1-1 0,0 2-1 0,-4 2-4 16,7 2-6-16,-4-4-1 0,3 4-6 0,-4 4-2 15,6-4-3-15,0 2 3 0,5 1-11 0,-4 1 4 0,3-3-2 0,0 1-5 16,0 0-6-16,5-2-6 0,-2-3-5 0,3 0-9 15,-2 1-2-15,2-6-1 0,2-1-5 0,-2 3-1 16,1-5-6-16,0-3-6 0,-1 1-8 0,-1-5-23 0,5 1-24 16,-1-4-43-16,4 1-42 0,-4-5-43 0,1 1-58 15,-3-3-45-15,-1-6-63 0,2 3-39 0</inkml:trace>
  <inkml:trace contextRef="#ctx0" brushRef="#br0" timeOffset="78506.11">21499 16470 1664 0,'-6'4'-2'0,"6"0"1"0,-3 3 6 0,11-6-35 0,-8 3 57 16,0 1-49-16,1 0 53 0,2 0-52 0,1-2 48 0,1 3-43 16,-2-3 38-16,2 1-17 0,-1 0-49 0,5 0 28 15,0 4-76-15,-5-4 26 0,4 2-115 0</inkml:trace>
  <inkml:trace contextRef="#ctx0" brushRef="#br0" timeOffset="79022.25">21863 16831 2157 0,'-1'2'25'0,"2"1"25"0,1-3 26 0,-2-1 17 0,-2-2 32 0,-1-4 9 0,2 2 12 15,2 0 23-15,-1-3-18 0,0 2-18 0,2 1-15 16,-4-3-14-16,5 3-25 0,2 1-5 0,-1 2-14 16,3-1-21-16,-1 3-10 0,2 3-7 0,1-2-11 0,-2 3 0 15,-1 0-10-15,1-1-1 0,0 1 2 0,-4 1 0 0,2 1 1 16,0-1 0-16,-2 1 1 0,1-1-4 0,-4 0 1 16,1 2-1-16,1-1 0 0,-2 0 1 0,0-3-2 0,0 2 1 15,0-2-2-15,-2 0 1 0,1-1 2 0,1 1 2 0,-4 0-6 16,1-3 1-16,3 0 2 0,0 0 2 15,-1 1 0-15,-1-1 0 0,2 0-2 0,0 0-1 0,0 0 6 16,0 0-3-16,2 0 1 0,-2-1-1 0,0 1-2 16,0-3 0-16,0-2-2 0,1 2-2 0,-1-3-6 0,0-1 0 15,0-3-2-15,3 1-6 0,-3-7 7 0,5 2 0 16,-2-1-1-16,1-2 3 0,2 1 5 0,-3-1-2 16,2-2 4-16,-1 4 4 0,1 1-5 0,2 1 1 0,-1 2 15 15,-2 2-4-15,1 0 2 0,-2 3 8 0,4 2 0 16,-4 4 5-16,5 1-4 0,-2-1 7 0,0 5-8 0,4 1 2 15,-1 1 1-15,-1 2 2 0,2 2-4 0,0 3-4 0,0 2 16 16,0-1-5-16,0 1-1 0,-1 4 0 0,-1-4-7 16,0 3-5-16,-2-1 5 0,2-1-1 0,-2-2-13 0,-1 3 0 15,0-3-5-15,-2-1-4 0,-1 1-2 0,-2-3-14 16,1 0-18-16,-1-1-15 0,0-2-15 0,-1-1-17 16,1 0-25-16,-2-3-17 0,0 1-25 0,2 1-26 0,-4-2-17 15,0 1-19-15,1-1-19 0,0-1-8 0,0-4 21 16,-3 2-28-16,3-2-61 0</inkml:trace>
  <inkml:trace contextRef="#ctx0" brushRef="#br0" timeOffset="79289.45">22271 16506 2057 0,'3'3'9'0,"-3"0"15"0,3-3 17 0,-3 5 19 0,0-3 12 16,0 0 19-16,0 0 12 0,0 3 5 0,0-1-4 0,4 1-1 15,-3 5-6-15,1-3-14 0,-1 4-13 0,1-2-17 16,0 2-6-16,-2-2-6 0,1 4-4 0,2 1-4 16,-3 0-13-16,4 0-1 0,-3 4 7 0,1-4 8 0,2 5-2 15,-1 0 1-15,1 2 2 0,-1 0-11 0,0-1 5 16,0 0-4-16,4-1-5 0,-4-3-15 0,1 1 0 0,3 1 1 16,-4-4-10-16,0-1 4 0,0-2-8 0,4 0-23 15,-2-1-14-15,0-1-18 0,0-4-29 0,0 2-30 0,-2 1-24 16,4-1-36-16,-4 0-36 0,0-3-14 0,-3-3 7 15,4 2-18-15,-4-2-38 0</inkml:trace>
  <inkml:trace contextRef="#ctx0" brushRef="#br0" timeOffset="79460.43">22187 16745 2091 0,'-1'0'-30'0,"-1"3"22"0,5-3 3 0,-1 0 8 0,-2-1 5 0,5 1 14 0,-2-4 5 0,5 4 13 15,3-1 37-15,0-1-16 0,4-2-4 0,0 0-10 16,5 3-4-16,0-2-15 0,0 3-7 0,0 0-33 0,1 0-22 16,0 0-29-16,-3 3-35 0,2-2-36 0,-2 1-13 15,-1 0-56-15</inkml:trace>
  <inkml:trace contextRef="#ctx0" brushRef="#br0" timeOffset="79693.38">22682 16887 2358 0,'3'0'22'0,"1"2"24"0,-1-1 22 16,3-4 33-16,-7 1 21 0,-1-1 26 0,2 0 18 0,2 0 8 0,-2 2-19 16,-2 0-14-16,2 2-19 0,2 1-31 0,-2 3-16 15,1 2-29-15,-1 0-15 0,0 3-8 0,0 1-1 0,3 3-14 16,-3-1 0-16,-3 1-6 0,3-2-6 0,0 2-10 15,-1-3-24-15,1 3-16 0,-4-3-37 0,3 2-33 0,-2-3-49 16,-1 3-38-16,1 1-58 0,-2-5-37 0,-2 0-30 16</inkml:trace>
  <inkml:trace contextRef="#ctx0" brushRef="#br0" timeOffset="80180.1">22885 16689 2375 0,'11'-12'16'0,"-3"5"6"0,1-6 27 0,5-4 11 0,-6-2 6 0,5 1-1 0,-2 0-3 15,2 0 5-15,-4-1-19 0,5 0-4 0,-7 4-25 16,1 1-13-16,-2 0-7 0,-2 6-1 0,0 1 4 16,-1 2-4-16,-3-1 5 0,0 4-2 0,-3 1-3 15,-2 1-3-15,-3-2 7 0,0 2 1 0,-1 0-2 0,-5 0-1 16,-1 3 0-16,-7-1 0 0,6 4 0 0,-3-1 4 16,7 5-4-16,-6-1 3 0,2 3 3 0,2 3-2 0,5 0 3 15,2 1 0-15,0 1 0 0,0-1 3 0,3 1 3 16,2-2-7-16,2 1 6 0,3 0-2 0,4-3-1 0,-1 3-3 15,1-4-2-15,0 0-1 0,3-2-5 0,0-2 6 16,2 1-5-16,4-2 1 0,-1-2-5 0,6 1 3 0,-4 1 5 16,8-2-1-16,-1-1-1 0,-5 0 1 0,2 0-6 15,-2 1 4-15,-5-3-1 0,-3 3 1 0,2-2-4 16,-9 0-1-16,0 1 4 0,-1 0-4 0,-3 1 6 0,-3-1-3 16,-2 1 4-16,-3 3 2 0,-3-3-1 0,-2 3 2 15,-2-1 0-15,-3 0-4 0,-4 0-2 0,-2-1-3 0,2-1-15 16,-2 1-4-16,7-3-18 0,-2-1-16 0,6 2-23 15,-1-3-18-15,4 2-26 0,3-5-29 0,4 0-22 0,-1-2 14 16,1-1-35-16,0-3-46 0</inkml:trace>
  <inkml:trace contextRef="#ctx0" brushRef="#br0" timeOffset="80397.77">23184 16371 2132 0,'9'0'14'0,"-6"0"9"0,3 1 3 0,-1 1 16 0,-7 1 14 0,1 1 24 16,2-1 15-16,-2-2 14 0,6 7 1 0,-5 2 1 16,5-1 0-16,-5 4-5 0,1-3-5 0,1 9-11 0,-2-2-7 15,3 2-13-15,-1-1-15 0,-1 2-8 0,2 1-4 16,1 4-12-16,-3 2-11 0,5-3-12 0,-3 0-4 0,1 1-10 16,0-1-25-16,1 1-17 0,2-3-42 0,-3 2-34 15,-1-2-49-15,0-1-53 0,1-2-39 0,-4-6-12 0,0 5-44 16</inkml:trace>
  <inkml:trace contextRef="#ctx0" brushRef="#br0" timeOffset="80772.05">23180 16727 1775 0,'-3'-11'13'0,"3"-1"18"0,3 0 12 0,-3 0 17 0,4-1 16 0,0 0 11 0,4 2 12 16,5 0 3-16,0 3-2 0,4 0-11 0,-3-1-11 0,7 3-12 15,-5-1-14-15,4 5-13 0,-3 2-5 0,3 0-3 0,-2 1-10 16,2 4-6-16,-2-1 1 0,3 3-4 0,-4 3-1 16,4-1 2-16,-2 1-4 0,-2 1 1 0,0 1-3 15,0 1-5-15,-4-1 3 0,2 2-2 0,-4-2 0 0,0-1 0 16,-3 1 1-16,-2 0-3 0,-1-1 0 0,-3-2 6 16,-1 1-6-16,-1-4 3 0,0 2 2 0,-1-3 0 0,-1-3 7 15,-1 2 4-15,0-1-2 0,-2-3 0 0,0-1 1 16,-3-2 1-16,1-2-6 0,-3-2-3 0,2 1-4 15,-3-3-7-15,3-2 6 0,2-1-5 0,-1-2 4 0,2 0-1 16,2-2 7-16,1-2-3 0,4-4-7 0,1 2 5 16,4-6-3-16,-1-1 6 0,6 1-9 0,0-1-1 0,2 5-1 15,4-2-1-15,-1 3 7 0,2 2-7 0,1 5 4 16,1 5-6-16,0 2 11 0,-1 2-1 0,-4 1-12 16,1 4 8-16,-4 8-3 0,1-2-2 0,-6 0-15 0,-1 6 3 15,-6 6-21-15,-1 2-24 0,-3 8-17 0,-7-1-40 16,0 2-35-16,-2 2-45 0,-1 6-36 0</inkml:trace>
  <inkml:trace contextRef="#ctx0" brushRef="#br0" timeOffset="82475.73">27355 15436 1539 0,'-1'-5'53'0,"1"-2"-24"0,1 3 14 0,-2-1 22 0,1-1 11 16,-4 2 23-16,4 0 20 0,-3-1 13 0,3 2-33 16,0-1 35-16,0-3-9 0,7 5-9 0,-7-1 6 0,1 0-13 15,1 2-17-15,0-1-12 0,-2 4-4 0,2 0 1 16,0 5 9-16,-2 0 3 0,1 2-2 0,-1 5-5 0,4 2 7 15,-3 5 2-15,6 1-7 0,-6 4-8 0,6 1-10 16,-2 0-15-16,0 1-10 0,3 1-11 0,-3 1-7 0,3-4-6 16,-3 2-9-16,3-3-19 0,-3 1-19 0,-1-3-21 0,3 1-24 15,-2-4-25-15,0-1-52 0,2 3-50 0,-4-1-55 16,-1-3-45-16,-1-5-18 0,-1 2-60 0</inkml:trace>
  <inkml:trace contextRef="#ctx0" brushRef="#br0" timeOffset="82712.19">27314 15872 2157 0,'0'2'14'0,"2"-1"9"0,-1-1 15 0,7-1 8 0,-8-1 7 0,0 2 6 0,5-2 8 0,-1 2 8 0,-4-1-18 15,5 1-6-15,-3 1-10 0,4 1-12 0,-3 1-5 16,1 1-5-16,1 2-10 0,0-1-6 0,0 0-2 0,2 1-8 15,-2 0-14-15,-2 1-3 0,2 1-14 0,-4-4-13 0,7 6-13 16,-7-3-18-16,2 0-11 0,-1 1-25 16,1-3-23-16,5-1 21 0,1-2-17 0,-2 2-11 0,3-1-22 15,-1-2-14-15,4-4-38 0</inkml:trace>
  <inkml:trace contextRef="#ctx0" brushRef="#br0" timeOffset="82867.36">27643 15890 1935 0,'14'-8'-23'0,"-6"0"18"0,5 0 22 0,-5 3 29 0,-5-4 31 0,0-1 31 0,0 2 11 0,-3 1 30 15,-1 0 38-15,-3 2 10 0,0-2-11 0,-1 4-13 16,-3-1-18-16,-1 4-23 0,-4 0 0 0,-1 4-21 16,1-1-5-16,0 1-32 0,-1 2-12 0,3 1-13 0,-5 2-15 15,7 0-11-15,-3 0-7 0,3 1-29 0,0 0-24 0,2 3-27 16,1-3-41-16,2 4-70 0,-1 0-72 0,-2 3-78 16,6-3-73-16</inkml:trace>
  <inkml:trace contextRef="#ctx0" brushRef="#br0" timeOffset="85272.54">26843 16430 1485 0,'-8'-2'55'0,"-3"0"-20"0,1 2 8 16,2 4 29-16,-6-6 17 0,5 0 22 0,1 2 24 15,-2-3 9-15,7 3-36 0,2-10 28 0,1 6-1 16,1-7-29-16,8 6 2 0,1-3-4 0,3 0-18 0,6 2 2 16,4-6-15-16,6 8-1 0,0-7 2 0,7 6 1 15,0-6-13-15,4 3-17 0,-2-3-2 0,-3 4-13 16,-5-2-7-16,3-1-5 0,-5 2-6 0,2 0-4 0,-1 0-9 16,-6 2-6-16,1 1-26 0,4-1-11 0,-1 3-28 0,-8-1-27 15,2 6-40-15,-8 0-52 0,-3 3-34 0,-2-2-32 16,-3 1 15-16,-5 3-33 0,-6-1-42 0</inkml:trace>
  <inkml:trace contextRef="#ctx0" brushRef="#br0" timeOffset="85459.16">27056 16355 1775 0,'-7'6'14'0,"3"-1"17"0,4 0 12 0,4 1 20 0,-4-5 15 0,2 0 19 0,3 2 11 15,2-4 19-15,-1 6-4 0,0-5-15 0,5 9-11 16,-1 1-11-16,3 1-7 0,-3-1-18 0,2 3-6 0,-1 6-18 15,0-2-11-15,-3 3-4 0,-3-1-2 0,1 3-7 16,-2 0-7-16,-1 3-14 0,-1 1-15 0,-2 0-26 0,2 1-22 16,-4-3-29-16,0 2-34 0,2-3-38 0,0-2-38 15,0 0-15-15,0-2-69 0</inkml:trace>
  <inkml:trace contextRef="#ctx0" brushRef="#br0" timeOffset="85897">27377 16532 1927 0,'-3'-9'-25'0,"3"5"8"0,-3-9 14 0,0 5 14 16,-1 2 2-16,-5 0 1 0,8 5 2 0,-6-3-3 0,6 8 29 16,-4-4-7-16,2 1-18 0,-2 3-10 0,-3 3 2 15,3 1 2-15,-3 1 3 0,0 5 9 0,-1-1 3 16,1 4 3-16,0-1 8 0,2-2-2 0,-2 3-3 0,3-1 5 15,1-1 0-15,-1 2-3 0,2-5-3 0,1 3-2 16,0-4-6-16,2 2 4 0,0-1-9 0,2-3 2 0,-2 0-10 16,5-3 2-16,0 1-6 0,-1-3 0 0,1 0 1 15,4-1-5-15,-2-3 5 0,2-3-6 0,4-1 3 0,-2 1-2 16,2-3-4-16,2-2 2 0,0-3 0 0,2 1-4 0,-1-3 4 16,1 2 0-16,0-6 0 0,-4 1-4 0,0 0 4 15,3-3-1-15,-3 4 4 0,-1-3-3 0,-2 3 0 16,-2-4-1-16,1 2 5 0,-3 2-2 0,-3 1 5 0,2 1 10 15,-2 3 1-15,1 2 13 0,-3 1-6 0,-1 3 1 16,0 1-3-16,4 0 3 0,-8 3 6 0,8 6-6 0,-8 0-5 16,4 1-6-16,0 4 7 0,0 3 4 0,0 1-3 15,-1 3 10-15,1 4-15 0,-2-3-4 0,2 0 0 16,0 0-2-16,0-1-3 0,3 1-4 0,-3-5 2 0,8 2-14 16,-5-2-9-16,3-2-11 0,-2 0-30 0,1-2-18 15,-1-1-28-15,0-1-24 0,3-2-38 0,-1-4-28 16,3-2 0-16,-3 0-29 0,5-1-40 0</inkml:trace>
  <inkml:trace contextRef="#ctx0" brushRef="#br0" timeOffset="86320.71">27751 16372 1500 0,'3'-18'51'0,"-5"1"-22"0,4 7 29 0,-1 6 13 0,-2-5 7 15,-1 4 4-15,2 0 5 0,2 5 12 0,-4 4-44 16,4-3 31-16,-1 5-23 0,3-3-10 0,0 8 2 15,2-1-1-15,-1 6-3 0,0 3-5 0,1 0 3 0,-1-3 1 16,4 1 3-16,-6 1-3 0,2 1-10 0,0-1-1 16,-2 1-4-16,1-2-4 0,-3-2-11 0,1 7-12 15,-2-3-6-15,1-4 2 0,-1 2-3 0,0-3-2 0,0-1 2 16,-1-2-3-16,1-1 6 0,0-5-3 0,0 0-2 16,-2-1-2-16,2-4 4 0,2 0-1 0,-4 0-1 0,4-2 5 15,-1-2-9-15,1-2 6 0,2-1 0 0,0-3 1 16,-1 0-4-16,2-2 6 0,-1-3-1 0,1-1-6 0,0-1 6 15,3-2 0-15,-2-1-7 0,0 5 4 0,3-1-1 16,0 3-2-16,0 0 2 0,4 4-3 0,-1 0 6 16,0 4-6-16,2 5 9 0,-1-1-5 0,-1 1 3 0,1 3 1 15,-4-3-4-15,4 4 2 0,-5 0-4 0,0 7 3 16,-2-3-4-16,-3 4 5 0,3 0-2 0,-4 5-3 16,-2 0 4-16,-2 2 3 0,-4 0-2 0,2-1 2 0,-4-1 2 15,-2-1-2-15,-2 2 1 0,0-5-2 0,-5 1 1 0,4-3 1 16,-1 0-2-16,2-3-3 0,-6 0-2 0,9-4-12 15,-3 0-17-15,2-1-21 0,-2 1-32 0,4-4-29 16,0-4-31-16,2 1-32 0,3-4 14 0,2 0-27 0,-3-3-9 16,4-1-29-16,4-3-51 0</inkml:trace>
  <inkml:trace contextRef="#ctx0" brushRef="#br0" timeOffset="86555.31">28147 16269 2148 0,'5'3'16'0,"0"-4"25"0,-2 2 16 0,-3-4 38 16,0 3 16-16,0-5 23 0,0 5 12 0,0 3 22 15,0-1-7-15,-1 7-19 0,1-4-1 0,1 9-30 0,-1-4-13 16,2 4-18-16,-1-1-8 0,1-1-20 0,4 4-11 16,-3-1-3-16,0 1-12 0,-1-1-14 0,1 0-2 15,0-2-6-15,2 0-10 0,-2-3-9 0,-1 3-18 0,2-4-19 16,0 2-33-16,-3 2-19 0,2 1-36 0,-3 4-46 15,0-1-38-15,0-1-41 0,0-1 7 0,2 1-34 0,-2-4-39 16</inkml:trace>
  <inkml:trace contextRef="#ctx0" brushRef="#br0" timeOffset="86929.7">28397 16466 2000 0,'0'0'11'0,"2"-3"17"0,-1 3 17 0,-1 0 13 15,0 0 10-15,-1 0 1 0,1 0 3 0,-2-3 0 16,1 3-10-16,1 0-13 0,-2 0-18 0,2 0-12 0,0 0-12 16,0 0 4-16,2 0-8 0,-1 0 4 0,1 0-1 15,-1 0-1-15,3 0-1 0,-3 0-2 0,4 0 3 16,-2 0-6-16,5 0 7 0,-3 0-3 0,-1 0-5 0,0-1-2 16,2 1 3-16,2-2-1 0,-4 0-1 0,1-4 2 15,2 1-3-15,-4-3-4 0,3 2 4 0,-1 0-5 16,-1-3-3-16,0-1 6 0,0 2-6 0,0-1 2 0,-1 0 1 15,0 1 2-15,-1-1-2 0,-2 1 6 0,0-2 1 16,0 3-9-16,-3-1 12 0,-1 2-9 0,-1 1 0 16,4 2 1-16,-6 0 4 0,3 3 1 0,-7 2 8 0,0 2 6 15,-3 1 7-15,1 3 16 0,-4 3 12 0,1 1 6 16,-2 4 10-16,2 0 25 0,2 1-5 0,5 1 13 16,1 0 7-16,1 0 3 0,3 0 0 0,2 2 2 0,4-1-1 15,2-2-21-15,3 3 4 0,1-1-14 0,1-1-18 16,7-1-6-16,0-3-21 0,4-1-3 0,1-5-17 0,1 0-25 15,5-7-40-15,2 4-72 0,-3-3-65 0,0 3-93 16,-7-8-88-16</inkml:trace>
  <inkml:trace contextRef="#ctx0" brushRef="#br0" timeOffset="87990.82">27322 17286 1895 0,'5'-12'-33'0,"2"1"46"0,-2 4-25 0,2-6 24 0,-3 5 6 16,-4-2 4-16,4 1 4 0,-8 1 9 0,8-2 47 0,-4 6-37 15,0-5 31-15,0 4-23 0,0 0-3 0,0 2-2 16,0 1-3-16,0 2 3 0,0 5-10 0,0 0 13 0,-4 5 6 16,1 5 2-16,2 3 18 0,1 4 12 0,-4 5 7 15,3 2-1-15,1 3 12 0,-2 2-6 0,4 4-12 16,-2-4 6-16,1 3-15 0,-2-3-10 0,4 2-9 0,-5-2-5 16,4 1-22-16,-4-2-12 0,2-1-2 0,-1 0-8 15,-1-5-3-15,1 0-3 0,1-2 0 0,-4 0-4 0,4-8 2 16,-1 5-3-16,-1-7 3 0,2 2-2 0,-1 1 1 0,1-1-5 15,-3-1 0-15,6-2 1 0,-6-1 2 0,3-2 3 16,3-3-5-16,-3 0 1 0,1-2-2 0,1-5 2 0,3 3 2 16,-2-4-3-16,3 0-2 0,6 0-4 0,1 0-2 15,5-4-4-15,6 3-2 0,6-3-8 0,1-3-2 0,8 3-6 16,4-3 2-16,7 2-2 0,3-1-2 0,7 0 13 0,5 0-2 16,5 0 7-16,6 0 3 0,1 1 7 0,9-2 3 15,2 3 5-15,4-4 3 0,-5 2-7 0,3 0 4 0,0-2 4 16,1-2-5-16,0 1-3 0,-1 1 1 0,0-3-5 15,0 4 4-15,4 1 0 0,-4 1-2 0,-3-3-1 0,-5 6 6 16,-4-6 2-16,-7 4-3 0,-6-3 5 0,-8 1-3 16,-9-4 6-16,-6 3-3 0,-7-2 2 0,-10 3-2 0,-7-2 7 15,-5 5 2-15,-3-3-4 0,-7 1 2 0,-4 3-6 0,-4-4 2 16,-5 1-1-16,0-1-3 0,-3-1-4 0,-4 1-4 16,0-1 2-16,4 0-2 0,-1 0 3 0,2 1 0 0,-2 1-7 15,2-3 2-15,4-1-2 0,2 1-3 0,-2 0-3 16,5-4-8-16,0-2-13 0,1 0-9 0,2-1 4 0,4-5-3 15,-1 3-5-15,2-6 1 0,0 3 3 0,0-6 4 16,5 3 6-16,-4-1 5 0,7-3 0 0,-2 0 4 0,-1 0 2 16,0-1 7-16,2-3-1 0,-4 2 2 0,1-1 7 15,-4-2 6-15,-1-1-2 0,0 1-1 0,-3 0 0 0,3-1-1 16,-4 1 5-16,-4 0 0 0,3 2-1 0,-1 0-2 0,-1 1 5 16,0 3 0-16,-2 1 15 0,-1 1 0 0,3 4 2 0,-4 0 4 15,2 0 1-15,-3 5 1 0,1 1 2 0,0 0-3 16,-2 1-10-16,-2 2-4 0,-2 3-4 0,0 1-4 0,-2 0-4 15,-3 3 3-15,-2 1-2 0,-2 1 2 0,-2 2-3 16,-3 2 3-16,-2 0-2 0,-6 1 1 0,1-1 2 0,-9 5-2 16,0 0-1-16,-4-2 1 0,-1 2 0 0,-4 1-6 15,-3 0 5-15,1 2 2 0,-3-2-2 0,0 0-1 0,1 0 1 16,-1-2-3-16,-3 1 4 0,9 1 2 0,-5-1-6 16,5 0 1-16,-5-2 0 0,5 2 2 0,-2 0-4 0,2-2 4 15,0 3-4-15,-2-2 2 0,-2 2-3 0,5 0 3 16,-2-2-1-16,3 1-2 0,2 1 3 0,3 0-4 0,1-2 1 15,6 2 2-15,1-1-9 0,6 0-17 0,3 0-1 16,3-1 3-16,2-1-6 0,5 1-6 0,1-1-6 0,5 1-16 16,1-2 8-16,1 1-3 0,4-1-12 0,4 1-15 15,-2-2-4-15,6 2-10 0,-2-2-14 0,4 5 5 0,3-5-29 16,0 2 33-16,1-2-18 0,-1 3-13 0,1-2-22 16,1 3-44-16</inkml:trace>
  <inkml:trace contextRef="#ctx0" brushRef="#br0" timeOffset="88458.9">27591 17376 1524 0,'-5'6'5'0,"-3"-3"7"0,0 0 20 0,-1 2-25 16,-1-2 40-16,-1-1-17 0,3-2 16 0,3 5 20 0,-3-3 4 16,7 0-1-16,-3-2-22 0,9-2 39 0,0-2-30 15,11-3 35-15,6 0-14 0,7-6-11 0,10 5-12 0,7-6-3 16,8 0 0-16,6 0-10 0,9 0-3 0,4 0-3 16,8 0 4-16,0-5-1 0,6 6 5 0,4-6-5 0,-1 0 3 15,2 1-2-15,1-1-8 0,2 3-12 0,-5-3-13 16,4 3-5-16,-9-3-4 0,1 6 5 0,-3-2 1 0,-7 4-3 15,-5-1 1-15,-7 1-1 0,-9 3 3 0,-8-1-5 0,-8 2 5 16,-9 1-5-16,-5 2 1 0,-8 0-7 0,-4 1-32 16,-7 1-29-16,-6 2-24 0,-1 2-39 0,-6-2-41 0,-2-2 4 15,-5 4-49-15,-3 1-61 0</inkml:trace>
  <inkml:trace contextRef="#ctx0" brushRef="#br0" timeOffset="88821.22">27725 17471 1524 0,'-25'3'1'0,"1"-3"12"0,2 5 20 0,3-2-29 0,2 1 47 0,-2-1-21 15,4-2 4-15,5 3 7 0,0-3 11 0,7 5-5 16,-1-6-17-16,8 2 38 0,-3-2-36 0,15-3 35 0,2 3 0 15,7-7 4-15,5 4-10 0,6-2-3 0,9 1-1 0,7-4-7 16,5 3-4-16,3-1-9 0,8-2 8 0,1 1 2 16,9 0 5-16,1-2 1 0,6 1-1 0,-4-1 1 15,1 1-10-15,5 0-1 0,-2-2-11 0,2 2-5 0,2-2-4 16,-7 5 4-16,4-4 0 0,2 0-4 0,-4 0 3 0,-2 3-2 16,-8-2-5-16,-2 2-3 0,-9-2-11 0,-6 3-6 15,-10-1-3-15,-7 0 4 0,-9 3-14 0,-10-1-17 0,-5 3-35 16,-8-2-25-16,-11 3-25 0,-9 5-32 0,-7-2-29 15,-7-2-6-15,-9 4-20 0,-6 0-37 0,-11-1-69 0</inkml:trace>
  <inkml:trace contextRef="#ctx0" brushRef="#br0" timeOffset="89084.56">27256 17824 1743 0,'-2'-4'-37'0,"12"-2"54"0,7 0-16 15,5-1-1-15,5-3 9 0,7-2 7 0,13 4 17 0,3-6 8 16,13 1 51-16,4 0-38 0,15-5 25 0,0 2 14 0,8-6 3 16,7 8-5-16,3-9-3 0,2 6 5 0,-2-2-7 15,-4 3-11-15,-1-1-13 0,0 4-10 0,-2 1-6 0,-1 0-7 16,-5 2-13-16,-3 0-15 0,-3 1-6 0,1 0-3 15,-8 2 4-15,-3-1-5 0,-9 2-5 0,-11 0 2 0,-4 1 2 16,-11 2 0-16,-9-2-2 0,-6 3-34 0,-10 0-25 16,-8 1-33-16,-6 6-50 0,-10-7-34 0,-4 0-32 0,-10 2-99 15</inkml:trace>
  <inkml:trace contextRef="#ctx0" brushRef="#br0" timeOffset="89475.42">28117 16936 1920 0,'-3'0'-25'0,"1"2"7"0,4-1 19 0,-5 1 15 16,0 4 14-16,-3 2 9 0,6 3 15 0,-3 4 17 16,1 2 32-16,0 4-1 0,-1 0-11 0,5 7-2 15,-4 1-3-15,5 3-1 0,-3 5-13 0,2 0-4 0,0 3 3 16,1-1 5-16,-2 3-4 0,2-1-11 0,0 0-14 0,-1-4-4 15,1 2-3-15,-1-2-16 0,-1-2-8 0,-1-3-10 16,2-1-5-16,-1-2-3 0,-1-4 6 0,2 1-5 16,0-5 2-16,-1-2-5 0,1-5-32 0,0 1-14 0,-1-9-43 15,-1 4-44-15,2-2-56 0,-2-2-54 0,0-5-51 16</inkml:trace>
  <inkml:trace contextRef="#ctx0" brushRef="#br0" timeOffset="89743.92">28396 17038 1847 0,'4'-3'20'0,"1"3"8"0,-2 0 12 0,7 0 15 0,-7 0 15 16,-2 3 10-16,4 0 11 0,-2 7 6 0,1-1-1 0,2 6 7 15,2 4-12-15,-5 6-16 0,2 0 8 0,-1 5 3 16,1 1-4-16,2 1 0 0,2 3-7 0,-4-2 1 0,-1 2 4 15,3-5 2-15,-1 3-21 0,-1-5-14 0,1 3-5 16,1-6-8-16,-4 1-11 0,0-3-16 0,2-3-5 0,-2 2-3 16,0-3 2-16,5-1-1 0,-5-2-5 0,-1-1-22 15,1-5-20-15,0 0-37 0,-1-5-44 0,-2 4-45 16,0-1-47-16,0-5-35 0,1-4 10 0,4 2-6 0,-3-1-8 16,-1-1-1-16,5 2-11 0</inkml:trace>
  <inkml:trace contextRef="#ctx0" brushRef="#br0" timeOffset="89958.46">28742 17014 1775 0,'19'-9'2'0,"-8"4"13"0,0 3 12 0,5 2 8 0,-15 2 13 0,4 0 20 0,-5 4 7 0,3 5 18 16,1-1 5-16,-3 6 7 0,4 4 4 0,-5 3-1 0,8 4 18 15,-8 5-9-15,6 1 7 0,-3 8 4 0,1-4 5 0,2 4-5 16,0-2-6-16,2-1-5 0,-2-2-31 0,2 1-5 15,1-4-16-15,-1-2-17 0,4 0-12 0,-6-5-15 0,3 3-8 16,-1-4-5-16,2-1-8 0,-4 0-24 0,2-3-20 16,-2-1-47-16,2-4-54 0,-4-2-67 0,-4 3-65 0,0-8-73 15,-2 2-85-15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4.154"/>
    </inkml:context>
    <inkml:brush xml:id="br0">
      <inkml:brushProperty name="width" value="0.05" units="cm"/>
      <inkml:brushProperty name="height" value="0.05" units="cm"/>
    </inkml:brush>
  </inkml:definitions>
  <inkml:trace contextRef="#ctx0" brushRef="#br0">221 55 4252 0 0,'-25'-6'460'0'0,"1"0"0"0"0,0-1 1 0 0,-38-18-1 0 0,59 23-329 0 0,0 1 0 0 0,-1-1 0 0 0,0 1 0 0 0,1 0 0 0 0,-1 0 1 0 0,0 0-1 0 0,1 1 0 0 0,-1-1 0 0 0,0 1 0 0 0,0 0 1 0 0,0 0-1 0 0,1 0 0 0 0,-1 0 0 0 0,0 1 0 0 0,0-1 0 0 0,1 1 1 0 0,-1 0-1 0 0,0 0 0 0 0,-5 3 0 0 0,8-4-123 0 0,1 1-1 0 0,0-1 1 0 0,-1 0-1 0 0,1 0 0 0 0,-1 1 1 0 0,1-1-1 0 0,0 0 1 0 0,-1 1-1 0 0,1-1 1 0 0,0 1-1 0 0,-1-1 1 0 0,1 0-1 0 0,0 1 1 0 0,0-1-1 0 0,0 1 1 0 0,-1-1-1 0 0,1 1 0 0 0,0-1 1 0 0,0 1-1 0 0,0-1 1 0 0,0 1-1 0 0,0-1 1 0 0,0 1-1 0 0,0-1 1 0 0,0 0-1 0 0,0 1 1 0 0,0-1-1 0 0,0 1 1 0 0,0-1-1 0 0,0 2 1 0 0,11 14 239 0 0,-6-11-141 0 0,0-1 0 0 0,-1 0 0 0 0,1-1 0 0 0,8 5 0 0 0,2-2 30 0 0,1-1 0 0 0,0-1 0 0 0,0 0 0 0 0,0-2 0 0 0,0 1 0 0 0,22-1 0 0 0,-4 1 9 0 0,568 26 1273 0 0,-474-25-1199 0 0,2946 61 18 0 0,-438-91-62 0 0,-2502 21-103 0 0,318-8 200 0 0,-362 15 706 0 0,-313 15 24 0 0,183-12-977 0 0,2 2 0 0 0,-1 2 0 0 0,-63 22 0 0 0,93-27-29 0 0,0 0 0 0 0,1 0 0 0 0,-1 1 1 0 0,1 0-1 0 0,0 1 0 0 0,1-1 0 0 0,-1 2 0 0 0,1-1 1 0 0,0 1-1 0 0,1 0 0 0 0,-10 13 0 0 0,9-9 1 0 0,0 0-1 0 0,1 1 0 0 0,1 0 0 0 0,0 0 1 0 0,0 0-1 0 0,1 1 0 0 0,-3 20 1 0 0,1 11 18 0 0,3 0 0 0 0,2 0 0 0 0,8 87 0 0 0,-6-120-6 0 0,17 204 55 0 0,9 127 153 0 0,-8 331 299 0 0,-24-491 17 0 0,-49 307 0 0 0,-132 344 603 0 0,176-791-1137 0 0,-9 23 25 0 0,19-65-22 0 0,0 0 0 0 0,0 0 0 0 0,1 0 0 0 0,-1 0 0 0 0,0 0 0 0 0,0 0 0 0 0,0 0 0 0 0,0 0 0 0 0,0 0 1 0 0,0 0-1 0 0,0 0 0 0 0,0 0 0 0 0,0 0 0 0 0,0 0 0 0 0,1 0 0 0 0,-1 0 0 0 0,0 0 0 0 0,0 0 0 0 0,0 0 0 0 0,0 0 0 0 0,0 0 0 0 0,0 0 0 0 0,0 0 0 0 0,0 0 0 0 0,0 0 0 0 0,0 0 0 0 0,0 1 1 0 0,0-1-1 0 0,1 0 0 0 0,-1 0 0 0 0,0 0 0 0 0,0 0 0 0 0,0 0 0 0 0,0 0 0 0 0,0 0 0 0 0,0 0 0 0 0,0 0 0 0 0,0 0 0 0 0,0 0 0 0 0,0 1 0 0 0,5-14 23 0 0,-5 12-25 0 0,0-1 0 0 0,0 0 0 0 0,0 1 0 0 0,0-1 0 0 0,-1 1 1 0 0,1-1-1 0 0,-1 1 0 0 0,1-1 0 0 0,-1 1 0 0 0,0-1 0 0 0,1 1 0 0 0,-1-1 0 0 0,0 1 1 0 0,0 0-1 0 0,0-1 0 0 0,0 1 0 0 0,0 0 0 0 0,0 0 0 0 0,-2-2 0 0 0,0 1 1 0 0,-1 0-1 0 0,1 0 1 0 0,0 0-1 0 0,-1 1 0 0 0,1-1 1 0 0,-1 1-1 0 0,-7-2 1 0 0,-3 0 4 0 0,-1 1 0 0 0,0 0 0 0 0,-19 2 0 0 0,-297 12 52 0 0,102-1-144 0 0,-950 66-5338 0 0,1061-65 3819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23.309"/>
    </inkml:context>
    <inkml:brush xml:id="br0">
      <inkml:brushProperty name="width" value="0.05" units="cm"/>
      <inkml:brushProperty name="height" value="0.05" units="cm"/>
    </inkml:brush>
  </inkml:definitions>
  <inkml:trace contextRef="#ctx0" brushRef="#br0">0 9 7517 0 0,'0'-1'27'0'0,"1"1"1"0"0,-1-1-1 0 0,1 1 1 0 0,-1-1-1 0 0,1 0 1 0 0,-1 1-1 0 0,1-1 1 0 0,-1 1-1 0 0,1 0 1 0 0,0-1-1 0 0,-1 1 1 0 0,1-1-1 0 0,-1 1 1 0 0,1 0-1 0 0,0-1 1 0 0,-1 1-1 0 0,1 0 1 0 0,0 0-1 0 0,0 0 1 0 0,-1-1-1 0 0,1 1 1 0 0,0 0-1 0 0,0 0 1 0 0,-1 0-1 0 0,1 0 1 0 0,0 0-1 0 0,0 0 1 0 0,-1 0-1 0 0,1 1 1 0 0,0-1-1 0 0,-1 0 1 0 0,1 0-1 0 0,0 1 1 0 0,0-1-1 0 0,-1 0 1 0 0,1 1-1 0 0,-1-1 1 0 0,1 0-1 0 0,0 1 1 0 0,-1-1-1 0 0,1 1 1 0 0,26 20 1229 0 0,-7 0-306 0 0,-2 0 0 0 0,22 34-1 0 0,-20-27-293 0 0,25 27-1 0 0,-21-31-615 0 0,0-2-1 0 0,2 0 1 0 0,0-2-1 0 0,1-1 1 0 0,1-1-1 0 0,1-2 1 0 0,1 0-1 0 0,0-2 1 0 0,1-1-1 0 0,46 12 1 0 0,-47-18-1040 0 0,-1-1 1 0 0,1-2-1 0 0,45 2 1 0 0,-55-5-195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23.633"/>
    </inkml:context>
    <inkml:brush xml:id="br0">
      <inkml:brushProperty name="width" value="0.05" units="cm"/>
      <inkml:brushProperty name="height" value="0.05" units="cm"/>
    </inkml:brush>
  </inkml:definitions>
  <inkml:trace contextRef="#ctx0" brushRef="#br0">741 21 11305 0 0,'-32'-11'554'0'0,"30"10"-465"0"0,-1 0-1 0 0,0-1 1 0 0,0 1 0 0 0,0 0-1 0 0,0 0 1 0 0,0 0 0 0 0,0 1 0 0 0,0-1-1 0 0,0 1 1 0 0,0 0 0 0 0,0-1 0 0 0,0 2-1 0 0,0-1 1 0 0,0 0 0 0 0,-6 2 0 0 0,-13 4 249 0 0,0 2 0 0 0,1 1 0 0 0,1 1 0 0 0,0 0 0 0 0,0 2 0 0 0,1 0 0 0 0,-28 23 0 0 0,-7 13 776 0 0,-50 57 0 0 0,-43 38 277 0 0,125-122-1312 0 0,0 1 0 0 0,-31 40-1 0 0,20-23-47 0 0,13-23-336 0 0,12-10-2951 0 0,6-7 1437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2.831"/>
    </inkml:context>
    <inkml:brush xml:id="br0">
      <inkml:brushProperty name="width" value="0.05" units="cm"/>
      <inkml:brushProperty name="height" value="0.05" units="cm"/>
    </inkml:brush>
  </inkml:definitions>
  <inkml:trace contextRef="#ctx0" brushRef="#br0">357 312 7069 0 0,'-9'1'-9'0'0,"-9"1"367"0"0,0-1 1 0 0,0 0 0 0 0,0-1 0 0 0,0-1-1 0 0,0-1 1 0 0,-29-6 0 0 0,43 7-3 0 0,0-1 1 0 0,-1 1-1 0 0,1 0 0 0 0,-1 1 1 0 0,1-1-1 0 0,-1 1 1 0 0,1 0-1 0 0,-1 0 0 0 0,1 1 1 0 0,-9 1-1 0 0,48-10 92 0 0,0 1-1 0 0,63-2 0 0 0,-70 6-329 0 0,646-35 56 0 0,3 21-135 0 0,-17 0-21 0 0,125-21 349 0 0,-4-34 928 0 0,-679 60-772 0 0,150-39 0 0 0,-229 41-332 0 0,-19 4-84 0 0,-14 0-46 0 0,-17 2-81 0 0,0 1-1 0 0,0 1 1 0 0,-47 3-1 0 0,31 0-92 0 0,-624 40-1662 0 0,511-28 1437 0 0,-1076 59-2284 0 0,398-60 2238 0 0,205-4 374 0 0,84 19 38 0 0,526-25-33 0 0,25 0 39 0 0,35 1 112 0 0,-33-3-105 0 0,543-5 1423 0 0,-321-2-1190 0 0,891-10 203 0 0,353-9-372 0 0,-940-5 559 0 0,-528 31-636 0 0,-2 0-1 0 0,-1-1 1 0 0,1 1-1 0 0,-1-1 1 0 0,1 1 0 0 0,-1-1-1 0 0,0 0 1 0 0,4-2 0 0 0,-16 0 177 0 0,-8 0-148 0 0,-104 0-1371 0 0,-147 14 0 0 0,225-8 727 0 0,-56 2-925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9.483"/>
    </inkml:context>
    <inkml:brush xml:id="br0">
      <inkml:brushProperty name="width" value="0.05" units="cm"/>
      <inkml:brushProperty name="height" value="0.05" units="cm"/>
    </inkml:brush>
  </inkml:definitions>
  <inkml:trace contextRef="#ctx0" brushRef="#br0">294 127 5513 0 0,'0'0'29'0'0,"0"-1"1"0"0,1 1 0 0 0,-1 0 0 0 0,0-1 0 0 0,1 1 0 0 0,-1-1 0 0 0,0 1-1 0 0,1-1 1 0 0,-1 1 0 0 0,1 0 0 0 0,-1-1 0 0 0,1 1 0 0 0,-1 0 0 0 0,1 0 0 0 0,-1-1-1 0 0,1 1 1 0 0,-1 0 0 0 0,1 0 0 0 0,0 0 0 0 0,3-1 139 0 0,-5 3-191 0 0,4-2 161 0 0,-2 0-122 0 0,0 0 0 0 0,-1 0 0 0 0,1 0-1 0 0,0 0 1 0 0,-1 0 0 0 0,1 0 0 0 0,0 0 0 0 0,-1 0-1 0 0,1 0 1 0 0,0-1 0 0 0,0 1 0 0 0,-1 0 0 0 0,1 0-1 0 0,-1-1 1 0 0,1 1 0 0 0,0 0 0 0 0,0-1 0 0 0,1-1 72 0 0,-1 0 0 0 0,1 0 0 0 0,-1 0 0 0 0,1 0 0 0 0,-1 0 0 0 0,0 0 0 0 0,0-1 0 0 0,0 1 0 0 0,0 0 0 0 0,0-1 0 0 0,-1 1 0 0 0,1-1 0 0 0,-1 1 0 0 0,1-1 0 0 0,-1 1 0 0 0,0-1 0 0 0,0 1 0 0 0,0-1 0 0 0,0 1 0 0 0,-1 0 0 0 0,1-1 0 0 0,-1 1 1 0 0,1-1-1 0 0,-1 1 0 0 0,0 0 0 0 0,-2-4 0 0 0,2 2-83 0 0,-1 1 0 0 0,1 0 0 0 0,-1-1 1 0 0,0 1-1 0 0,-1 0 0 0 0,1 1 0 0 0,0-1 0 0 0,-1 0 1 0 0,1 1-1 0 0,-1-1 0 0 0,0 1 0 0 0,0 0 1 0 0,0 0-1 0 0,0 0 0 0 0,0 0 0 0 0,-1 0 0 0 0,1 1 1 0 0,-6-2-1 0 0,2 1 35 0 0,0 2 0 0 0,-1-1 0 0 0,1 1 1 0 0,0 0-1 0 0,-1 0 0 0 0,1 1 0 0 0,0 0 1 0 0,0 1-1 0 0,0-1 0 0 0,0 1 0 0 0,0 1 0 0 0,0-1 1 0 0,0 1-1 0 0,1 0 0 0 0,-13 8 0 0 0,6-2 181 0 0,-1 1-1 0 0,2 0 1 0 0,-1 1-1 0 0,2 0 0 0 0,-1 0 1 0 0,-10 16-1 0 0,13-16 56 0 0,1 1-1 0 0,1 0 0 0 0,-9 18 0 0 0,13-24-191 0 0,1 0-1 0 0,-1 0 0 0 0,2 0 1 0 0,-1 1-1 0 0,1-1 0 0 0,0 0 1 0 0,0 1-1 0 0,0-1 0 0 0,1 13 1 0 0,0-17-78 0 0,1-1 0 0 0,-1 1 1 0 0,0-1-1 0 0,1 1 1 0 0,-1-1-1 0 0,0 1 0 0 0,1-1 1 0 0,0 1-1 0 0,-1-1 1 0 0,1 0-1 0 0,0 1 1 0 0,0-1-1 0 0,0 0 0 0 0,0 0 1 0 0,0 1-1 0 0,0-1 1 0 0,0 0-1 0 0,0 0 0 0 0,0 0 1 0 0,1 0-1 0 0,0 1 1 0 0,1-1-3 0 0,0 0 1 0 0,0 0 0 0 0,-1 0 0 0 0,1 0 0 0 0,0-1 0 0 0,0 1 0 0 0,0-1 0 0 0,0 0-1 0 0,0 0 1 0 0,5 0 0 0 0,0-1-5 0 0,1 0 1 0 0,-1 0-1 0 0,1-1 0 0 0,-1-1 0 0 0,0 1 0 0 0,15-8 1 0 0,-2-2-28 0 0,0 0 1 0 0,-1-2 0 0 0,-1 0 0 0 0,0-2 0 0 0,22-23 0 0 0,-15 11-1 0 0,-1-2 1 0 0,34-53-1 0 0,-59 83 25 0 0,0 0 0 0 0,0 0-1 0 0,0 0 1 0 0,0 0 0 0 0,0-1 0 0 0,0 1 0 0 0,0 0-1 0 0,0 0 1 0 0,0 0 0 0 0,0 0 0 0 0,0 0-1 0 0,0-1 1 0 0,0 1 0 0 0,0 0 0 0 0,0 0-1 0 0,0 0 1 0 0,0 0 0 0 0,0 0 0 0 0,0-1-1 0 0,0 1 1 0 0,1 0 0 0 0,-1 0 0 0 0,0 0-1 0 0,0 0 1 0 0,0 0 0 0 0,0 0 0 0 0,0-1-1 0 0,0 1 1 0 0,1 0 0 0 0,-1 0 0 0 0,0 0 0 0 0,0 0-1 0 0,0 0 1 0 0,0 0 0 0 0,0 0 0 0 0,1 0-1 0 0,-1 0 1 0 0,0 0 0 0 0,0 0 0 0 0,0 0-1 0 0,0 0 1 0 0,1 0 0 0 0,-1 0 0 0 0,0 0-1 0 0,0 0 1 0 0,0 0 0 0 0,0 0 0 0 0,1 0-1 0 0,-1 0 1 0 0,0 0 0 0 0,0 0 0 0 0,0 0-1 0 0,0 0 1 0 0,0 1 0 0 0,0-1 0 0 0,1 0-1 0 0,-1 0 1 0 0,0 0 0 0 0,0 0 0 0 0,0 0 0 0 0,0 0-1 0 0,0 0 1 0 0,0 1 0 0 0,0-1 0 0 0,1 0-1 0 0,-1 0 1 0 0,0 0 0 0 0,1 18 9 0 0,-5 23 57 0 0,3-27-43 0 0,0 1 0 0 0,0-1 0 0 0,3 21 0 0 0,-2-30-218 0 0,1 1 1 0 0,-1-1-1 0 0,2 0 1 0 0,-1 1-1 0 0,1-1 0 0 0,-1 0 1 0 0,1 0-1 0 0,1 0 0 0 0,-1 0 1 0 0,1 0-1 0 0,5 8 0 0 0,-6-12-26 0 0,0 1 0 0 0,0-1-1 0 0,1 1 1 0 0,-1-1 0 0 0,0 0-1 0 0,0 0 1 0 0,0 0-1 0 0,1 0 1 0 0,-1 0 0 0 0,1-1-1 0 0,-1 1 1 0 0,1-1 0 0 0,-1 1-1 0 0,1-1 1 0 0,-1 0-1 0 0,1 0 1 0 0,-1 0 0 0 0,0 0-1 0 0,1-1 1 0 0,2 0 0 0 0,6-3-524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9.813"/>
    </inkml:context>
    <inkml:brush xml:id="br0">
      <inkml:brushProperty name="width" value="0.05" units="cm"/>
      <inkml:brushProperty name="height" value="0.05" units="cm"/>
    </inkml:brush>
  </inkml:definitions>
  <inkml:trace contextRef="#ctx0" brushRef="#br0">103 0 8365 0 0,'0'0'37'0'0,"0"0"1"0"0,1 0 0 0 0,-1 0-1 0 0,0 0 1 0 0,0 0-1 0 0,1 0 1 0 0,-1 0-1 0 0,0 1 1 0 0,0-1 0 0 0,0 0-1 0 0,1 0 1 0 0,-1 0-1 0 0,0 0 1 0 0,0 0-1 0 0,0 0 1 0 0,1 0 0 0 0,-1 0-1 0 0,0 1 1 0 0,0-1-1 0 0,0 0 1 0 0,1 0 0 0 0,-1 0-1 0 0,0 0 1 0 0,0 1-1 0 0,0-1 1 0 0,0 0-1 0 0,0 0 1 0 0,0 0 0 0 0,0 1-1 0 0,1-1 1 0 0,-1 0-1 0 0,0 0 1 0 0,0 1-1 0 0,0-1 1 0 0,0 0 0 0 0,0 0-1 0 0,0 0 1 0 0,0 1-1 0 0,0-1 1 0 0,0 0 0 0 0,0 1-1 0 0,-5 14 1374 0 0,-16 21 504 0 0,16-28-1657 0 0,-8 15-34 0 0,1-1 1 0 0,0 2-1 0 0,-9 28 0 0 0,10-27-724 0 0,2-4-5271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0.143"/>
    </inkml:context>
    <inkml:brush xml:id="br0">
      <inkml:brushProperty name="width" value="0.05" units="cm"/>
      <inkml:brushProperty name="height" value="0.05" units="cm"/>
    </inkml:brush>
  </inkml:definitions>
  <inkml:trace contextRef="#ctx0" brushRef="#br0">40 78 7805 0 0,'28'-65'1178'0'0,"-22"53"-472"0"0,-12 31 247 0 0,2 0 0 0 0,-4 39 1 0 0,-4 19-945 0 0,3-33 7 0 0,-22 64 0 0 0,27-94-3 0 0,8-11-16 0 0,16-15-25 0 0,-9 4 17 0 0,15-10 12 0 0,75-47 23 0 0,-89 58-14 0 0,0 1 1 0 0,0 1-1 0 0,1 0 0 0 0,0 1 1 0 0,0 0-1 0 0,22-4 0 0 0,-33 8-1 0 0,-1 0 0 0 0,1-1-1 0 0,0 1 1 0 0,0 0-1 0 0,-1 0 1 0 0,1 0-1 0 0,0 0 1 0 0,0 1-1 0 0,-1-1 1 0 0,1 0-1 0 0,0 1 1 0 0,0-1 0 0 0,-1 1-1 0 0,1 0 1 0 0,-1-1-1 0 0,1 1 1 0 0,0 0-1 0 0,-1 0 1 0 0,1 0-1 0 0,-1 0 1 0 0,0 0-1 0 0,1 0 1 0 0,-1 1-1 0 0,0-1 1 0 0,0 0 0 0 0,0 1-1 0 0,0-1 1 0 0,0 1-1 0 0,0-1 1 0 0,0 1-1 0 0,0-1 1 0 0,-1 1-1 0 0,1-1 1 0 0,0 1-1 0 0,-1 0 1 0 0,0 0-1 0 0,1-1 1 0 0,-1 1 0 0 0,0 0-1 0 0,0 2 1 0 0,0 2 22 0 0,0 0 0 0 0,0 0 0 0 0,-1-1 1 0 0,1 1-1 0 0,-1 0 0 0 0,-1 0 0 0 0,1-1 0 0 0,-1 1 1 0 0,0-1-1 0 0,-1 1 0 0 0,-2 5 0 0 0,-2 0-8 0 0,0-1 0 0 0,-1 0-1 0 0,0-1 1 0 0,-1 1 0 0 0,-15 12 0 0 0,21-19-31 0 0,-1 0 0 0 0,0 0 0 0 0,0 0 0 0 0,0 0 0 0 0,0-1-1 0 0,-1 0 1 0 0,1 0 0 0 0,-1 0 0 0 0,1 0 0 0 0,-1-1 0 0 0,1 1 0 0 0,-1-1 0 0 0,0-1 0 0 0,0 1 0 0 0,0-1 0 0 0,1 1 0 0 0,-8-2 0 0 0,8 0-158 0 0,0-1 0 0 0,0 0 1 0 0,1 0-1 0 0,-1 0 0 0 0,0 0 0 0 0,1-1 0 0 0,0 1 0 0 0,0-1 0 0 0,0 0 1 0 0,0 0-1 0 0,0 0 0 0 0,0 0 0 0 0,1-1 0 0 0,-1 1 0 0 0,1-1 0 0 0,0 0 0 0 0,0 1 1 0 0,1-1-1 0 0,-1 0 0 0 0,1 0 0 0 0,-1 0 0 0 0,1 0 0 0 0,1 0 0 0 0,-1 0 1 0 0,0-1-1 0 0,1 1 0 0 0,0 0 0 0 0,0 0 0 0 0,0 0 0 0 0,1-1 0 0 0,0-4 0 0 0,3 0-776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0.488"/>
    </inkml:context>
    <inkml:brush xml:id="br0">
      <inkml:brushProperty name="width" value="0.05" units="cm"/>
      <inkml:brushProperty name="height" value="0.05" units="cm"/>
    </inkml:brush>
  </inkml:definitions>
  <inkml:trace contextRef="#ctx0" brushRef="#br0">67 2 11197 0 0,'1'-1'1566'0'0,"0"15"1351"0"0,0 0-3088 0 0,-2 1 0 0 0,0-1-1 0 0,-1 1 1 0 0,-4 19 0 0 0,4-29-193 0 0,0 1-1 0 0,0 0 1 0 0,-1-1-1 0 0,1 0 1 0 0,-1 1-1 0 0,0-1 1 0 0,-1 0 0 0 0,1 0-1 0 0,-1-1 1 0 0,0 1-1 0 0,0-1 1 0 0,0 0 0 0 0,-7 5-1 0 0,3 0-872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0.825"/>
    </inkml:context>
    <inkml:brush xml:id="br0">
      <inkml:brushProperty name="width" value="0.05" units="cm"/>
      <inkml:brushProperty name="height" value="0.05" units="cm"/>
    </inkml:brush>
  </inkml:definitions>
  <inkml:trace contextRef="#ctx0" brushRef="#br0">110 43 9945 0 0,'2'-5'78'0'0,"-1"4"-25"0"0,0 1 0 0 0,0-1 0 0 0,-1 0 1 0 0,1 0-1 0 0,-1-1 0 0 0,1 1 0 0 0,-1 0 1 0 0,1 0-1 0 0,-1 0 0 0 0,0 0 0 0 0,1 0 0 0 0,-1 0 1 0 0,0-1-1 0 0,0 1 0 0 0,0 0 0 0 0,0 0 1 0 0,0 0-1 0 0,0 0 0 0 0,0-1 0 0 0,0 1 0 0 0,-1 0 1 0 0,1 0-1 0 0,0 0 0 0 0,-1 0 0 0 0,1 0 1 0 0,-1-1-1 0 0,0 0 0 0 0,0 1-16 0 0,0 0-1 0 0,1 1 1 0 0,-1 0-1 0 0,0-1 1 0 0,0 1 0 0 0,0-1-1 0 0,0 1 1 0 0,0 0 0 0 0,1-1-1 0 0,-1 1 1 0 0,0 0-1 0 0,0 0 1 0 0,0 0 0 0 0,0 0-1 0 0,0 0 1 0 0,0 0-1 0 0,0 0 1 0 0,0 0 0 0 0,0 0-1 0 0,0 0 1 0 0,0 1-1 0 0,1-1 1 0 0,-1 0 0 0 0,0 1-1 0 0,0-1 1 0 0,0 0 0 0 0,0 1-1 0 0,1-1 1 0 0,-1 1-1 0 0,0-1 1 0 0,0 1 0 0 0,1 0-1 0 0,-1-1 1 0 0,0 1-1 0 0,1 0 1 0 0,-1-1 0 0 0,1 1-1 0 0,-1 0 1 0 0,1 0-1 0 0,-2 1 1 0 0,-3 6-10 0 0,0 1 0 0 0,0-1 1 0 0,-3 11-1 0 0,4-10 205 0 0,-3 6-37 0 0,-27 63 590 0 0,31-69-771 0 0,1-1 0 0 0,0 0 0 0 0,0 1-1 0 0,0 0 1 0 0,1-1 0 0 0,1 1 0 0 0,0 12-1 0 0,0-19-92 0 0,0 0 0 0 0,1 0 0 0 0,-1 0-1 0 0,1-1 1 0 0,0 1 0 0 0,-1 0 0 0 0,1-1-1 0 0,0 1 1 0 0,0 0 0 0 0,0-1 0 0 0,0 1-1 0 0,0-1 1 0 0,1 1 0 0 0,-1-1 0 0 0,0 0-1 0 0,1 1 1 0 0,-1-1 0 0 0,1 0 0 0 0,-1 0-1 0 0,3 1 1 0 0,-1 0-177 0 0,0-1 0 0 0,-1 0 0 0 0,1 0 0 0 0,0 0 0 0 0,0 0 0 0 0,0-1 0 0 0,-1 1 0 0 0,1-1 0 0 0,0 1 0 0 0,0-1 0 0 0,0 0 0 0 0,5-1 0 0 0,8-1-1096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1.153"/>
    </inkml:context>
    <inkml:brush xml:id="br0">
      <inkml:brushProperty name="width" value="0.05" units="cm"/>
      <inkml:brushProperty name="height" value="0.05" units="cm"/>
    </inkml:brush>
  </inkml:definitions>
  <inkml:trace contextRef="#ctx0" brushRef="#br0">169 303 7777 0 0,'-1'-1'80'0'0,"0"0"0"0"0,0 0 1 0 0,0 0-1 0 0,0 0 1 0 0,0 0-1 0 0,0 0 0 0 0,0 0 1 0 0,1 0-1 0 0,-1-1 0 0 0,0 1 1 0 0,1 0-1 0 0,-1 0 1 0 0,1-1-1 0 0,-1 1 0 0 0,1 0 1 0 0,0-1-1 0 0,-1 1 0 0 0,1 0 1 0 0,0-1-1 0 0,0-1 1 0 0,0 2-41 0 0,0 0 1 0 0,0 1 0 0 0,0-1-1 0 0,0 0 1 0 0,0 0 0 0 0,1 0-1 0 0,-1 0 1 0 0,0 1 0 0 0,0-1 0 0 0,0 0-1 0 0,1 0 1 0 0,-1 0 0 0 0,1 1-1 0 0,-1-1 1 0 0,0 0 0 0 0,1 0-1 0 0,-1 1 1 0 0,1-1 0 0 0,0 1 0 0 0,-1-1-1 0 0,1 0 1 0 0,-1 1 0 0 0,1-1-1 0 0,0 1 1 0 0,0-1 0 0 0,-1 1-1 0 0,1 0 1 0 0,0-1 0 0 0,0 1 0 0 0,-1 0-1 0 0,1-1 1 0 0,1 1 0 0 0,12-3 365 0 0,-24 5 316 0 0,-3 2-458 0 0,0 1 0 0 0,0 0 0 0 0,0 0 0 0 0,1 1 0 0 0,0 1 1 0 0,0 0-1 0 0,0 1 0 0 0,-18 16 0 0 0,26-21-226 0 0,0 1 0 0 0,0 0 0 0 0,0 0 1 0 0,1 0-1 0 0,0 0 0 0 0,0 0 0 0 0,0 1 1 0 0,0 0-1 0 0,1-1 0 0 0,0 1 1 0 0,0 0-1 0 0,0 0 0 0 0,0 0 0 0 0,1 1 1 0 0,0-1-1 0 0,0 0 0 0 0,0 0 1 0 0,1 1-1 0 0,-1-1 0 0 0,2 0 0 0 0,-1 1 1 0 0,0-1-1 0 0,1 0 0 0 0,0 1 1 0 0,0-1-1 0 0,2 6 0 0 0,-2-9-35 0 0,0 1 1 0 0,0 0-1 0 0,0-1 0 0 0,0 1 0 0 0,1-1 1 0 0,-1 1-1 0 0,0-1 0 0 0,1 0 1 0 0,0 1-1 0 0,0-1 0 0 0,0 0 0 0 0,0 0 1 0 0,0 0-1 0 0,0 0 0 0 0,0-1 1 0 0,0 1-1 0 0,1 0 0 0 0,-1-1 0 0 0,1 0 1 0 0,-1 0-1 0 0,1 0 0 0 0,0 0 0 0 0,-1 0 1 0 0,1 0-1 0 0,0 0 0 0 0,0-1 1 0 0,-1 0-1 0 0,1 1 0 0 0,0-1 0 0 0,0 0 1 0 0,0 0-1 0 0,-1-1 0 0 0,5 0 1 0 0,-1 0-4 0 0,-1-1 0 0 0,0 1 0 0 0,1-1 0 0 0,-1 0 0 0 0,0-1 0 0 0,-1 0 0 0 0,1 1 0 0 0,0-1 0 0 0,-1-1 0 0 0,0 1 0 0 0,1-1 0 0 0,-1 0 0 0 0,-1 0 0 0 0,1 0 0 0 0,0 0 0 0 0,3-6 0 0 0,3-9-10 0 0,0 0-1 0 0,-1-1 1 0 0,9-33-1 0 0,13-66 11 0 0,-25 90-4 0 0,2-5 32 0 0,-1 0 122 0 0,2 0-1 0 0,22-57 0 0 0,-37 143 879 0 0,-51 237-2468 0 0,47-242 21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4.258"/>
    </inkml:context>
    <inkml:brush xml:id="br0">
      <inkml:brushProperty name="width" value="0.05" units="cm"/>
      <inkml:brushProperty name="height" value="0.05" units="cm"/>
    </inkml:brush>
  </inkml:definitions>
  <inkml:trace contextRef="#ctx0" brushRef="#br0">298 193 10013 0 0,'21'-60'1339'0'0,"-18"55"-1062"0"0,-1-1 0 0 0,1 1 1 0 0,-1-1-1 0 0,0 1 0 0 0,0-1 1 0 0,-1 1-1 0 0,1-7 0 0 0,-1 9-158 0 0,-1 0-1 0 0,0 0 0 0 0,-1 0 0 0 0,1 0 1 0 0,0 1-1 0 0,-1-1 0 0 0,0 0 0 0 0,1 0 1 0 0,-1 1-1 0 0,0-1 0 0 0,-1 0 0 0 0,1 1 1 0 0,0-1-1 0 0,-1 1 0 0 0,1-1 0 0 0,-1 1 1 0 0,-2-2-1 0 0,2 1-39 0 0,-1 0 1 0 0,0 0 0 0 0,0 1 0 0 0,0-1-1 0 0,0 1 1 0 0,0 0 0 0 0,-1 0-1 0 0,1 0 1 0 0,-1 0 0 0 0,1 1-1 0 0,-1-1 1 0 0,0 1 0 0 0,1 0-1 0 0,-1 0 1 0 0,0 0 0 0 0,0 1-1 0 0,0-1 1 0 0,0 1 0 0 0,0 0-1 0 0,-7 1 1 0 0,5 0 15 0 0,1 0-1 0 0,-1 0 0 0 0,1 0 1 0 0,0 1-1 0 0,0 0 1 0 0,-1 0-1 0 0,1 0 0 0 0,0 1 1 0 0,1 0-1 0 0,-1 0 1 0 0,0 0-1 0 0,1 0 1 0 0,0 1-1 0 0,-5 4 0 0 0,-3 7 151 0 0,1-1-1 0 0,0 2 0 0 0,1-1 1 0 0,1 2-1 0 0,-13 28 0 0 0,-26 92 866 0 0,42-120-993 0 0,-2 11 29 0 0,0 1 1 0 0,-3 32 0 0 0,9-48-155 0 0,1 0-1 0 0,0 0 1 0 0,1 0 0 0 0,1 0 0 0 0,0 0 0 0 0,1 0 0 0 0,4 17-1 0 0,-5-25-106 0 0,2 1 0 0 0,-1 0 0 0 0,0-1 0 0 0,1 1 0 0 0,0-1 0 0 0,1 0 0 0 0,-1 0 0 0 0,1 0 0 0 0,0-1 0 0 0,0 1 0 0 0,0-1 0 0 0,1 0 0 0 0,-1 0 0 0 0,1 0 0 0 0,0-1 0 0 0,0 1 0 0 0,1-1 0 0 0,-1-1 0 0 0,1 1 0 0 0,-1-1 0 0 0,1 0 0 0 0,0 0 0 0 0,0 0 0 0 0,8 0 0 0 0,2 0-663 0 0,0 0-1 0 0,0-1 0 0 0,0-1 0 0 0,1-1 0 0 0,-1 0 0 0 0,0-1 0 0 0,0-1 0 0 0,17-5 0 0 0,5-3-978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8.572"/>
    </inkml:context>
    <inkml:brush xml:id="br0">
      <inkml:brushProperty name="width" value="0.05" units="cm"/>
      <inkml:brushProperty name="height" value="0.05" units="cm"/>
    </inkml:brush>
  </inkml:definitions>
  <inkml:trace contextRef="#ctx0" brushRef="#br0">43 365 8165 0 0,'0'0'1397'0'0,"5"-10"-851"0"0,3-1-240 0 0,3-8-135 0 0,-1-7 4083 0 0,-3 4-3908 0 0,-6 16 528 0 0,2 10-779 0 0,1 2-84 0 0,1 1 0 0 0,-2-1 0 0 0,1 1 0 0 0,-1 0 0 0 0,0 0 0 0 0,-1 0 0 0 0,1 1 0 0 0,0 8 0 0 0,2 4 7 0 0,27 125 9 0 0,-18-68-128 0 0,5 28-520 0 0,-18-99 203 0 0,-3 14-7359 0 0,-6 58 6935 0 0,6-58 12 0 0,-5-21-1441 0 0,-20-4 2582 0 0,20 4 617 0 0,-5-19-349 0 0,-38-67-12 0 0,45 77-436 0 0,0 1 1 0 0,1 0 0 0 0,1-1 0 0 0,-1 0 0 0 0,1 0 0 0 0,1 0 0 0 0,-2-13 0 0 0,-1-9 94 0 0,-9-30 502 0 0,4-2-1 0 0,-4-120 1 0 0,13 164-499 0 0,1 1 0 0 0,1 0 0 0 0,1 0 0 0 0,1 0 0 0 0,1 0 0 0 0,9-31 0 0 0,-11 44-168 0 0,1 0-1 0 0,0 0 0 0 0,-1 0 0 0 0,2 0 0 0 0,-1 1 0 0 0,1 0 0 0 0,0-1 0 0 0,0 1 0 0 0,0 1 0 0 0,1-1 0 0 0,-1 1 0 0 0,1-1 0 0 0,0 1 0 0 0,1 1 0 0 0,-1-1 0 0 0,1 1 0 0 0,-1 0 0 0 0,1 0 0 0 0,0 0 0 0 0,0 1 0 0 0,0 0 0 0 0,0 0 0 0 0,9-1 0 0 0,2 1-24 0 0,1 1 0 0 0,0 0 1 0 0,0 1-1 0 0,-1 1 0 0 0,1 1 0 0 0,-1 1 0 0 0,1 0 1 0 0,-1 1-1 0 0,0 1 0 0 0,0 0 0 0 0,0 1 0 0 0,28 16 0 0 0,-36-17-38 0 0,0 1 0 0 0,0 0-1 0 0,0 1 1 0 0,-1 0 0 0 0,0 0-1 0 0,0 1 1 0 0,-1 0 0 0 0,0 0-1 0 0,10 15 1 0 0,-13-15-4 0 0,0-1 1 0 0,0 1-1 0 0,-1 0 1 0 0,0 0-1 0 0,-1 0 1 0 0,0 0 0 0 0,0 0-1 0 0,-1 1 1 0 0,0-1-1 0 0,0 1 1 0 0,-1-1-1 0 0,0 0 1 0 0,-2 14-1 0 0,0-12-2 0 0,0 1-1 0 0,-1-1 0 0 0,0 0 1 0 0,-1 0-1 0 0,0 0 1 0 0,-9 14-1 0 0,-1 0-38 0 0,-23 29 0 0 0,27-41 31 0 0,-1-1 0 0 0,0-1 0 0 0,-1 1 0 0 0,0-2 0 0 0,0 0 0 0 0,-1 0 0 0 0,0-1 0 0 0,-1-1 0 0 0,0 0 0 0 0,0-1 0 0 0,0 0 0 0 0,-1-1 0 0 0,0-1 0 0 0,0 0-1 0 0,-25 2 1 0 0,110-18 261 0 0,-34 9-211 0 0,0 2 0 0 0,0 2 0 0 0,46 6-1 0 0,-67-5-32 0 0,1 1-1 0 0,-1 1 0 0 0,0 0 1 0 0,0 1-1 0 0,0 0 0 0 0,-1 1 1 0 0,0 1-1 0 0,0 0 0 0 0,-1 1 1 0 0,15 12-1 0 0,-25-18 1 0 0,0 0 0 0 0,-1 0 1 0 0,1 0-1 0 0,-1 1 0 0 0,0 0 0 0 0,1-1 1 0 0,-1 1-1 0 0,0 0 0 0 0,-1 0 1 0 0,1 0-1 0 0,0 0 0 0 0,-1 0 0 0 0,0 1 1 0 0,0-1-1 0 0,0 0 0 0 0,0 1 1 0 0,0-1-1 0 0,0 7 0 0 0,-2-6 5 0 0,1 0-1 0 0,-1 1 1 0 0,0-1 0 0 0,0 0 0 0 0,0 0-1 0 0,0 0 1 0 0,-1 0 0 0 0,0 0 0 0 0,0 0-1 0 0,0-1 1 0 0,0 1 0 0 0,0 0-1 0 0,-1-1 1 0 0,-4 5 0 0 0,-5 5 12 0 0,-1-1 1 0 0,0-1-1 0 0,-1 0 0 0 0,0-1 1 0 0,-1-1-1 0 0,1 0 0 0 0,-2-1 1 0 0,1 0-1 0 0,-30 9 0 0 0,19-9-119 0 0,1-1-1 0 0,-1-2 1 0 0,0 0-1 0 0,0-2 1 0 0,-47 1-1 0 0,70-4 86 0 0,-16-1-314 0 0,0 1 0 0 0,0-2 0 0 0,-33-7 0 0 0,47 7 166 0 0,0 1 0 0 0,0-1-1 0 0,0 0 1 0 0,1 0 0 0 0,-1-1 0 0 0,1 1-1 0 0,-1-1 1 0 0,-4-4 0 0 0,7 5 24 0 0,0 0 0 0 0,0-1 0 0 0,0 1 0 0 0,0 0 0 0 0,0-1 0 0 0,1 1 0 0 0,-1-1 0 0 0,1 1 0 0 0,0-1 0 0 0,-1 0 0 0 0,1 1 0 0 0,1-1 0 0 0,-1 0 0 0 0,0 0 0 0 0,0-5 0 0 0,0-15-799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4.634"/>
    </inkml:context>
    <inkml:brush xml:id="br0">
      <inkml:brushProperty name="width" value="0.05" units="cm"/>
      <inkml:brushProperty name="height" value="0.05" units="cm"/>
    </inkml:brush>
  </inkml:definitions>
  <inkml:trace contextRef="#ctx0" brushRef="#br0">230 18 9401 0 0,'-7'-17'1292'0'0,"7"17"-1133"0"0,-1 0-1 0 0,0-1 1 0 0,1 1 0 0 0,-1 0 0 0 0,0 0 0 0 0,0 0 0 0 0,1 0-1 0 0,-1 0 1 0 0,0 0 0 0 0,1 0 0 0 0,-1 0 0 0 0,0 1 0 0 0,1-1-1 0 0,-1 0 1 0 0,0 0 0 0 0,0 0 0 0 0,0 1 0 0 0,-13 3 348 0 0,11-4-480 0 0,-1 1 0 0 0,0 0 0 0 0,1 0 0 0 0,-1 0 1 0 0,1 0-1 0 0,-1 1 0 0 0,1 0 0 0 0,-1-1 0 0 0,1 1 0 0 0,0 0 0 0 0,0 1 0 0 0,0-1 0 0 0,0 0 0 0 0,0 1 0 0 0,-2 3 0 0 0,5-7-3 0 0,0 0 0 0 0,0 0 1 0 0,0 0-1 0 0,0 0 0 0 0,0 0 0 0 0,0 1 1 0 0,0-1-1 0 0,0 0 0 0 0,0 0 0 0 0,-1 0 0 0 0,1 0 1 0 0,0 0-1 0 0,-1 0 0 0 0,1 0 0 0 0,0 1 1 0 0,-1-1-1 0 0,1 0 0 0 0,-1 0 0 0 0,1 0 0 0 0,-2-1 1 0 0,-2-5 378 0 0,1 2 803 0 0,3 10-566 0 0,1 9-407 0 0,-16 103-481 0 0,-32 130 1 0 0,36-193-788 0 0,9-37-7 0 0,-1 1 0 0 0,-1-1 0 0 0,-1 0 0 0 0,0 0 0 0 0,-2 0 0 0 0,-13 25 0 0 0,11-27-260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4.979"/>
    </inkml:context>
    <inkml:brush xml:id="br0">
      <inkml:brushProperty name="width" value="0.05" units="cm"/>
      <inkml:brushProperty name="height" value="0.05" units="cm"/>
    </inkml:brush>
  </inkml:definitions>
  <inkml:trace contextRef="#ctx0" brushRef="#br0">186 213 9229 0 0,'-3'-3'57'0'0,"0"1"0"0"0,0 0-1 0 0,0-1 1 0 0,0 1 0 0 0,0-1 0 0 0,1 0 0 0 0,-1 0 0 0 0,1 0 0 0 0,0 0 0 0 0,-1 0-1 0 0,-2-7 1 0 0,5 8-6 0 0,-1 0-1 0 0,1 0 1 0 0,0 0-1 0 0,0 0 1 0 0,0 0-1 0 0,0 0 0 0 0,0 0 1 0 0,0 0-1 0 0,0 0 1 0 0,0 0-1 0 0,1 0 1 0 0,-1 0-1 0 0,1 0 1 0 0,0 0-1 0 0,-1 1 1 0 0,1-1-1 0 0,0 0 0 0 0,0 0 1 0 0,0 1-1 0 0,0-1 1 0 0,1 0-1 0 0,-1 1 1 0 0,0-1-1 0 0,1 1 1 0 0,1-2-1 0 0,7-6 52 0 0,1 1 0 0 0,-1 0 0 0 0,1 1 0 0 0,0 0 1 0 0,1 1-1 0 0,0 0 0 0 0,14-5 0 0 0,90-23 318 0 0,-82 25-180 0 0,0 3 0 0 0,1 0-1 0 0,-1 2 1 0 0,60 1 0 0 0,-82 4-163 0 0,-1-1 1 0 0,1 2 0 0 0,-1 0 0 0 0,1 0 0 0 0,-1 1 0 0 0,0 0 0 0 0,1 1 0 0 0,-2 0 0 0 0,1 1 0 0 0,0 0 0 0 0,-1 0 0 0 0,0 2 0 0 0,-1-1 0 0 0,1 1 0 0 0,-1 0 0 0 0,0 1-1 0 0,12 14 1 0 0,-15-14-45 0 0,-1-1-1 0 0,0 1 1 0 0,-1 0-1 0 0,0 1 1 0 0,0-1 0 0 0,-1 1-1 0 0,0-1 1 0 0,0 1-1 0 0,-1 0 1 0 0,0 0-1 0 0,0 1 1 0 0,-1-1-1 0 0,-1 0 1 0 0,0 0-1 0 0,0 1 1 0 0,0-1-1 0 0,-1 0 1 0 0,-1 0-1 0 0,0 0 1 0 0,0 0-1 0 0,-6 17 1 0 0,1-8-8 0 0,-1-1-1 0 0,-1 0 1 0 0,0 0-1 0 0,-1 0 1 0 0,-1-1 0 0 0,0-1-1 0 0,-1 0 1 0 0,-1 0 0 0 0,-23 19-1 0 0,4-9-84 0 0,-1-1-1 0 0,-1-2 0 0 0,-1-1 0 0 0,-1-2 0 0 0,-1-2 0 0 0,0-1 0 0 0,-1-2 0 0 0,-1-1 0 0 0,0-2 1 0 0,-1-2-1 0 0,-57 6 0 0 0,83-14-110 0 0,-1 0 1 0 0,1 0-1 0 0,-1-2 1 0 0,1 1-1 0 0,-1-2 1 0 0,-26-5-1 0 0,36 5 10 0 0,-1 0-1 0 0,1 0 1 0 0,-1-1-1 0 0,1 1 1 0 0,0-1-1 0 0,0 0 1 0 0,0-1-1 0 0,0 1 1 0 0,1-1-1 0 0,-1 0 1 0 0,1 0-1 0 0,0 0 1 0 0,0-1 0 0 0,1 1-1 0 0,-1-1 1 0 0,1 0-1 0 0,0 0 1 0 0,0 0-1 0 0,-3-10 1 0 0,4 11-32 0 0,1-1 1 0 0,0 1 0 0 0,0-1 0 0 0,0 1 0 0 0,1-1-1 0 0,-1 0 1 0 0,1 1 0 0 0,0-1 0 0 0,1 0-1 0 0,-1 1 1 0 0,1-1 0 0 0,2-8 0 0 0,4-11-722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5.354"/>
    </inkml:context>
    <inkml:brush xml:id="br0">
      <inkml:brushProperty name="width" value="0.05" units="cm"/>
      <inkml:brushProperty name="height" value="0.05" units="cm"/>
    </inkml:brush>
  </inkml:definitions>
  <inkml:trace contextRef="#ctx0" brushRef="#br0">484 229 11237 0 0,'2'-12'167'0'0,"-2"0"0"0"0,1 0 0 0 0,-2 0 0 0 0,1 0-1 0 0,-2 1 1 0 0,0-1 0 0 0,0 0 0 0 0,-1 0 0 0 0,0 1 0 0 0,-1 0 0 0 0,0-1 0 0 0,-1 1-1 0 0,-1 1 1 0 0,1-1 0 0 0,-2 1 0 0 0,-9-13 0 0 0,14 21-162 0 0,0 0 0 0 0,0 0 0 0 0,0 1 1 0 0,0-1-1 0 0,0 0 0 0 0,0 1 0 0 0,0-1 0 0 0,-1 1 1 0 0,1 0-1 0 0,-1 0 0 0 0,1 0 0 0 0,-1 0 0 0 0,0 0 0 0 0,1 0 1 0 0,-1 1-1 0 0,0-1 0 0 0,1 1 0 0 0,-6 0 0 0 0,3 0-3 0 0,1 1-1 0 0,-1 0 0 0 0,1 0 1 0 0,-1 0-1 0 0,1 1 1 0 0,0 0-1 0 0,0-1 0 0 0,0 1 1 0 0,0 1-1 0 0,-6 3 0 0 0,-1 2 7 0 0,1 1-1 0 0,0 0 1 0 0,1 0-1 0 0,0 1 0 0 0,1 0 1 0 0,-15 22-1 0 0,15-19 35 0 0,1 0 0 0 0,0 1-1 0 0,1 0 1 0 0,1 0 0 0 0,0 1 0 0 0,1 0-1 0 0,0-1 1 0 0,1 1 0 0 0,-1 24-1 0 0,3-32-8 0 0,1 1 0 0 0,1 0 0 0 0,-1 0 0 0 0,1 0 0 0 0,1-1 0 0 0,0 1 0 0 0,0-1 0 0 0,0 1 0 0 0,1-1 0 0 0,0 0 0 0 0,0 0 0 0 0,1 0 0 0 0,0 0 0 0 0,0-1 0 0 0,0 1 0 0 0,1-1 0 0 0,0 0 0 0 0,0 0 0 0 0,1-1 0 0 0,9 8 0 0 0,8 2 94 0 0,0-1 0 0 0,1 0 0 0 0,40 15 0 0 0,31 18 88 0 0,-92-45-213 0 0,1 0 1 0 0,-1 0-1 0 0,1 1 0 0 0,-1-1 1 0 0,0 1-1 0 0,0 0 0 0 0,0 0 1 0 0,0 0-1 0 0,2 3 0 0 0,-5-5 0 0 0,1 0-1 0 0,-1 1 1 0 0,1-1-1 0 0,-1 0 0 0 0,0 0 1 0 0,1 0-1 0 0,-1 0 0 0 0,0 0 1 0 0,0 1-1 0 0,0-1 0 0 0,0 0 1 0 0,0 0-1 0 0,0 0 0 0 0,0 1 1 0 0,0-1-1 0 0,-1 0 0 0 0,1 0 1 0 0,0 0-1 0 0,-1 0 1 0 0,1 0-1 0 0,-1 0 0 0 0,1 0 1 0 0,-1 1-1 0 0,1-1 0 0 0,-1-1 1 0 0,0 1-1 0 0,1 0 0 0 0,-1 0 1 0 0,0 0-1 0 0,0 0 0 0 0,0 0 1 0 0,0-1-1 0 0,0 1 0 0 0,-2 1 1 0 0,-9 6-12 0 0,0 0 0 0 0,0-1 0 0 0,-1 0 0 0 0,0-1 0 0 0,0-1 0 0 0,-15 5 0 0 0,-87 18-407 0 0,97-24 312 0 0,-6 0-312 0 0,-1 0 0 0 0,-42 0 0 0 0,55-4 26 0 0,-1 0 1 0 0,1-1-1 0 0,0-1 1 0 0,0 0 0 0 0,0-1-1 0 0,0 0 1 0 0,-17-7-1 0 0,25 8 145 0 0,1 0-1 0 0,-1 0 0 0 0,1 0 1 0 0,0-1-1 0 0,-1 1 0 0 0,1-1 1 0 0,0 0-1 0 0,-4-6 0 0 0,-5-7-1040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5.697"/>
    </inkml:context>
    <inkml:brush xml:id="br0">
      <inkml:brushProperty name="width" value="0.05" units="cm"/>
      <inkml:brushProperty name="height" value="0.05" units="cm"/>
    </inkml:brush>
  </inkml:definitions>
  <inkml:trace contextRef="#ctx0" brushRef="#br0">0 54 11341 0 0,'6'-50'2160'0'0,"-6"50"-2136"0"0,0 0 0 0 0,0 0 0 0 0,0 0 0 0 0,0 0-1 0 0,0 0 1 0 0,0-1 0 0 0,0 1 0 0 0,0 0 0 0 0,0 0-1 0 0,0 0 1 0 0,0 0 0 0 0,0 0 0 0 0,0 0 0 0 0,0 0 0 0 0,0 0-1 0 0,0-1 1 0 0,0 1 0 0 0,0 0 0 0 0,0 0 0 0 0,0 0 0 0 0,0 0-1 0 0,0 0 1 0 0,1 0 0 0 0,-1 0 0 0 0,0 0 0 0 0,0-1-1 0 0,0 1 1 0 0,0 0 0 0 0,0 0 0 0 0,0 0 0 0 0,0 0 0 0 0,0 0-1 0 0,0 0 1 0 0,0 0 0 0 0,0 0 0 0 0,0 0 0 0 0,1 0-1 0 0,-1 0 1 0 0,0 0 0 0 0,0 0 0 0 0,0 0 0 0 0,0 0 0 0 0,0 0-1 0 0,0 0 1 0 0,0 0 0 0 0,1 0 0 0 0,-1 0 0 0 0,0 0 0 0 0,0 0-1 0 0,0 0 1 0 0,0 0 0 0 0,0 0 0 0 0,0 0 0 0 0,0 0-1 0 0,0 0 1 0 0,1 0 0 0 0,-1 0 0 0 0,0 0 0 0 0,0 0 0 0 0,0 0-1 0 0,0 0 1 0 0,0 0 0 0 0,0 0 0 0 0,0 0 0 0 0,9 9 627 0 0,7 15-225 0 0,-6 2-282 0 0,-1 0 1 0 0,-1 0-1 0 0,-1 1 1 0 0,-1 0-1 0 0,-1 0 1 0 0,-2 0-1 0 0,-1 1 0 0 0,-1 38 1 0 0,-5-10-730 0 0,-2 0 0 0 0,-2-1 0 0 0,-18 63 0 0 0,2-27-3352 0 0,15-67 2252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6.525"/>
    </inkml:context>
    <inkml:brush xml:id="br0">
      <inkml:brushProperty name="width" value="0.05" units="cm"/>
      <inkml:brushProperty name="height" value="0.05" units="cm"/>
    </inkml:brush>
  </inkml:definitions>
  <inkml:trace contextRef="#ctx0" brushRef="#br0">15 530 9029 0 0,'-15'-13'151'0'0,"15"13"-143"0"0,0-1-1 0 0,0 1 1 0 0,0 0-1 0 0,0 0 1 0 0,0-1-1 0 0,0 1 1 0 0,1 0-1 0 0,-1 0 1 0 0,0 0-1 0 0,0-1 1 0 0,0 1 0 0 0,0 0-1 0 0,0 0 1 0 0,0-1-1 0 0,0 1 1 0 0,0 0-1 0 0,1 0 1 0 0,-1 0-1 0 0,0-1 1 0 0,0 1-1 0 0,0 0 1 0 0,0 0-1 0 0,1 0 1 0 0,-1 0-1 0 0,0 0 1 0 0,0-1-1 0 0,0 1 1 0 0,1 0-1 0 0,-1 0 1 0 0,0 0 0 0 0,0 0-1 0 0,1 0 1 0 0,-1 0-1 0 0,0 0 1 0 0,0 0-1 0 0,0 0 1 0 0,1 0-1 0 0,-1 0 1 0 0,1 0-1 0 0,40 0 618 0 0,-28 0-526 0 0,251 2 111 0 0,27-28-194 0 0,-270 25 218 0 0,-20 1-28 0 0,-4 0 5 0 0,-3 0-73 0 0,-9-5-59 0 0,15 5-78 0 0,0 0-1 0 0,0 0 1 0 0,-1 0-1 0 0,1 0 0 0 0,0 0 1 0 0,0-1-1 0 0,0 1 1 0 0,-1 0-1 0 0,1 0 0 0 0,0 0 1 0 0,0 0-1 0 0,0-1 1 0 0,0 1-1 0 0,-1 0 1 0 0,1 0-1 0 0,0 0 0 0 0,0-1 1 0 0,0 1-1 0 0,0 0 1 0 0,0 0-1 0 0,0 0 0 0 0,0-1 1 0 0,0 1-1 0 0,0 0 1 0 0,-1 0-1 0 0,1-1 1 0 0,0 1-1 0 0,0 0 0 0 0,0 0 1 0 0,0-1-1 0 0,0 1 1 0 0,1 0-1 0 0,-1 0 0 0 0,0-1 1 0 0,0 1-1 0 0,0 0 1 0 0,0 0-1 0 0,0-1 1 0 0,0 1-1 0 0,0 0 0 0 0,0 0 1 0 0,0 0-1 0 0,1-1 1 0 0,-1 1-1 0 0,0 0 0 0 0,0 0 1 0 0,0 0-1 0 0,0 0 1 0 0,1-1-1 0 0,-1 1 1 0 0,0 0-1 0 0,0 0 0 0 0,1 0 1 0 0,-1 0-1 0 0,0 0 1 0 0,1 0-1 0 0,-1-1-4 0 0,0 0 8 0 0,-22 9-2496 0 0,18-7 2250 0 0,4-5-469 0 0,3-13 777 0 0,-2 13 1324 0 0,0-2-1014 0 0,16-51 3295 0 0,-15 52-1371 0 0,-1-1-1964 0 0,1-15 2 0 0,-1 16 1560 0 0,1 9-1605 0 0,8 14-39 0 0,-8-13-34 0 0,1 13-41 0 0,9 59-52 0 0,-10-53-73 0 0,-1-1 0 0 0,-1 1 0 0 0,-1 0 0 0 0,-6 32 0 0 0,3-23-58 0 0,-21 199-1982 0 0,25-217 784 0 0,4-23-638 0 0,5-27-98 0 0,22-128-632 0 0,6-84 3222 0 0,-28 174-271 0 0,14-85 397 0 0,-17 128-494 0 0,2 0 0 0 0,0 1 0 0 0,16-33 0 0 0,-22 57-223 0 0,0 1 1 0 0,0-1 0 0 0,1 1 0 0 0,-1 0 0 0 0,1 0 0 0 0,0 0 0 0 0,0 0 0 0 0,1 1 0 0 0,-1-1-1 0 0,1 1 1 0 0,-1 0 0 0 0,1 0 0 0 0,0 0 0 0 0,0 0 0 0 0,1 1 0 0 0,-1 0 0 0 0,1 0 0 0 0,-1 0-1 0 0,7-2 1 0 0,-6 3-1 0 0,0 1-1 0 0,1-1 0 0 0,-1 1 0 0 0,0 0 0 0 0,1 0 1 0 0,-1 0-1 0 0,0 1 0 0 0,0 0 0 0 0,1 0 0 0 0,-1 0 1 0 0,0 1-1 0 0,0 0 0 0 0,0 0 0 0 0,0 0 0 0 0,-1 0 1 0 0,1 1-1 0 0,7 5 0 0 0,-3-1-268 0 0,0 1 0 0 0,0 0 0 0 0,-1 0 0 0 0,0 1-1 0 0,0 0 1 0 0,-1 0 0 0 0,0 0 0 0 0,-1 1 0 0 0,6 14 0 0 0,-7-16-2 0 0,-2 1 1 0 0,1 0-1 0 0,-1 0 1 0 0,0 0 0 0 0,-1 0-1 0 0,0 0 1 0 0,-1 1-1 0 0,0-1 1 0 0,0 1 0 0 0,-1-1-1 0 0,0 1 1 0 0,-2 9-1 0 0,-5 6-1105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6.868"/>
    </inkml:context>
    <inkml:brush xml:id="br0">
      <inkml:brushProperty name="width" value="0.05" units="cm"/>
      <inkml:brushProperty name="height" value="0.05" units="cm"/>
    </inkml:brush>
  </inkml:definitions>
  <inkml:trace contextRef="#ctx0" brushRef="#br0">23 106 14681 0 0,'-17'-3'214'0'0,"12"-3"856"0"0,5 4-857 0 0,1 1-1 0 0,0-1 1 0 0,-1 1-1 0 0,1-1 1 0 0,0 0-1 0 0,0 1 1 0 0,0-1-1 0 0,0 1 1 0 0,0 0-1 0 0,0-1 1 0 0,0 1-1 0 0,1 0 1 0 0,1-2-1 0 0,5-4 137 0 0,1 0-1 0 0,-1 1 0 0 0,1 1 1 0 0,1-1-1 0 0,-1 1 0 0 0,1 1 0 0 0,-1-1 1 0 0,1 2-1 0 0,1 0 0 0 0,20-5 1 0 0,7 3-769 0 0,62-3 0 0 0,-99 8 401 0 0,9-1-269 0 0,-6 1-1 0 0,0-1 1 0 0,-1 1-1 0 0,1 0 0 0 0,0 0 1 0 0,0 0-1 0 0,0 1 0 0 0,0-1 1 0 0,0 1-1 0 0,0 0 0 0 0,0 0 1 0 0,-1 0-1 0 0,8 4 0 0 0,0 4-2122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2.323"/>
    </inkml:context>
    <inkml:brush xml:id="br0">
      <inkml:brushProperty name="width" value="0.05" units="cm"/>
      <inkml:brushProperty name="height" value="0.05" units="cm"/>
    </inkml:brush>
  </inkml:definitions>
  <inkml:trace contextRef="#ctx0" brushRef="#br0">446 254 6501 0 0,'3'-3'142'0'0,"-1"0"1"0"0,1 1 0 0 0,0 0-1 0 0,0-1 1 0 0,0 1-1 0 0,0 0 1 0 0,0 0 0 0 0,0 0-1 0 0,1 1 1 0 0,-1-1 0 0 0,1 1-1 0 0,-1 0 1 0 0,1 0 0 0 0,-1 0-1 0 0,1 1 1 0 0,0-1 0 0 0,6 1-1 0 0,-3-1 275 0 0,2 1 487 0 0,0-1 0 0 0,0-1 0 0 0,17-3 1 0 0,-23 3-749 0 0,0 1 0 0 0,0 0 0 0 0,0-1 0 0 0,0 1 0 0 0,0-1 0 0 0,-1 0 0 0 0,1 0 0 0 0,-1 0 0 0 0,1 0 0 0 0,-1-1 0 0 0,0 1-1 0 0,0 0 1 0 0,0-1 0 0 0,3-5 0 0 0,-1 2 2 0 0,-1 0-1 0 0,0-1 1 0 0,-1 1-1 0 0,1-1 1 0 0,-1 1-1 0 0,0-1 1 0 0,-1 0-1 0 0,0 0 1 0 0,1-11-1 0 0,-2 16-139 0 0,0 0 0 0 0,0 0 0 0 0,0 0 0 0 0,-1 0 1 0 0,1 0-1 0 0,0 0 0 0 0,-1 0 0 0 0,1 0 0 0 0,-1 0 0 0 0,0 0 0 0 0,0 0 0 0 0,0 0 1 0 0,0 1-1 0 0,0-1 0 0 0,0 0 0 0 0,0 0 0 0 0,0 1 0 0 0,-1-1 0 0 0,1 1 0 0 0,-1-1 0 0 0,1 1 1 0 0,-1 0-1 0 0,0 0 0 0 0,1-1 0 0 0,-1 1 0 0 0,0 0 0 0 0,0 0 0 0 0,0 1 0 0 0,0-1 0 0 0,0 0 1 0 0,0 1-1 0 0,0-1 0 0 0,0 1 0 0 0,0-1 0 0 0,0 1 0 0 0,-3 0 0 0 0,-10 0 3 0 0,0 0-1 0 0,0 1 1 0 0,0 1-1 0 0,0 0 1 0 0,1 2-1 0 0,-1-1 1 0 0,1 2-1 0 0,-24 9 1 0 0,-106 61 59 0 0,136-71-77 0 0,-32 20 42 0 0,0 1 0 0 0,-35 32 0 0 0,61-46 1 0 0,0 1 0 0 0,1 1 1 0 0,1 0-1 0 0,0 1 0 0 0,1 0 0 0 0,1 1 1 0 0,0 0-1 0 0,-10 22 0 0 0,19-35-28 0 0,0 0 0 0 0,0 0 0 0 0,0 0-1 0 0,0 0 1 0 0,1 0 0 0 0,-1 0 0 0 0,1 1 0 0 0,0-1 0 0 0,-1 0-1 0 0,1 0 1 0 0,0 0 0 0 0,0 0 0 0 0,1 1 0 0 0,-1-1 0 0 0,0 0-1 0 0,1 0 1 0 0,0 3 0 0 0,0-4-4 0 0,0 0 1 0 0,-1 0-1 0 0,1 0 0 0 0,0 0 1 0 0,0 0-1 0 0,0 0 1 0 0,0 0-1 0 0,0-1 0 0 0,1 1 1 0 0,-1 0-1 0 0,0-1 0 0 0,0 1 1 0 0,0 0-1 0 0,1-1 0 0 0,-1 1 1 0 0,0-1-1 0 0,1 0 0 0 0,-1 0 1 0 0,0 1-1 0 0,1-1 1 0 0,-1 0-1 0 0,0 0 0 0 0,1 0 1 0 0,-1 0-1 0 0,1 0 0 0 0,-1-1 1 0 0,0 1-1 0 0,3-1 0 0 0,9-2 15 0 0,1 0 0 0 0,-1-1 0 0 0,1-1-1 0 0,-1 0 1 0 0,0-1 0 0 0,14-9 0 0 0,70-50-25 0 0,-61 38-61 0 0,-1-1 0 0 0,-1-1 0 0 0,-1-2-1 0 0,35-43 1 0 0,-62 66 46 0 0,-1-1 0 0 0,0 1 0 0 0,0-1 0 0 0,-1 0-1 0 0,0 0 1 0 0,-1 0 0 0 0,3-11 0 0 0,-5 15 0 0 0,0-1 0 0 0,0 1 0 0 0,0 0 1 0 0,-1-1-1 0 0,1 1 0 0 0,-1-1 0 0 0,-1 1 0 0 0,1 0 1 0 0,-1-1-1 0 0,0 1 0 0 0,0 0 0 0 0,-1-1 1 0 0,1 1-1 0 0,-5-7 0 0 0,6 12 10 0 0,0 0 0 0 0,0-1 0 0 0,0 1 0 0 0,0 0 0 0 0,0 0 0 0 0,0 0 0 0 0,0 0 0 0 0,0 0 0 0 0,0 0 0 0 0,0-1 0 0 0,0 1 0 0 0,0 0 0 0 0,0 0 0 0 0,-1 0 0 0 0,1 0 0 0 0,0 0 0 0 0,0 0 0 0 0,0 0 0 0 0,0 0-1 0 0,0 0 1 0 0,0 0 0 0 0,0 0 0 0 0,-1 0 0 0 0,1-1 0 0 0,0 1 0 0 0,0 0 0 0 0,0 0 0 0 0,0 0 0 0 0,0 0 0 0 0,-1 0 0 0 0,1 0 0 0 0,0 0 0 0 0,0 0 0 0 0,0 0 0 0 0,0 0 0 0 0,0 0 0 0 0,0 1 0 0 0,-1-1 0 0 0,1 0 0 0 0,0 0 0 0 0,0 0 0 0 0,0 0 0 0 0,0 0 0 0 0,0 0 0 0 0,0 0 0 0 0,-1 0 0 0 0,1 0 0 0 0,0 0 0 0 0,-6 9-11 0 0,-1 10-5 0 0,4-5 35 0 0,1 0 1 0 0,0 0-1 0 0,0 0 1 0 0,2 0-1 0 0,0 0 1 0 0,0 0-1 0 0,2 0 1 0 0,-1 0-1 0 0,2 0 1 0 0,0 0-1 0 0,0-1 1 0 0,2 1-1 0 0,6 15 1 0 0,9 13-690 0 0,2 0 1 0 0,44 61-1 0 0,-47-74-442 0 0,-7-12-425 0 0,0-2-325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3.057"/>
    </inkml:context>
    <inkml:brush xml:id="br0">
      <inkml:brushProperty name="width" value="0.05" units="cm"/>
      <inkml:brushProperty name="height" value="0.05" units="cm"/>
    </inkml:brush>
  </inkml:definitions>
  <inkml:trace contextRef="#ctx0" brushRef="#br0">4 188 7709 0 0,'0'0'547'0'0,"7"-19"-192"0"0,20-59 73 0 0,-20 59 2901 0 0,-2 3-2883 0 0,10-31-213 0 0,-12 38 2972 0 0,-24 118-3154 0 0,-3-6 20 0 0,18-80-52 0 0,1 0 1 0 0,0 0-1 0 0,2 0 1 0 0,-1 30-1 0 0,6-52-11 0 0,7-8-1 0 0,36-28 8 0 0,-21 13 31 0 0,-8 5-36 0 0,0 0 0 0 0,0 1 1 0 0,0 0-1 0 0,21-13 0 0 0,-29 24 23 0 0,-1 0 0 0 0,1 1 0 0 0,0 0 0 0 0,0 0 1 0 0,0 1-1 0 0,0 0 0 0 0,1 1 0 0 0,-1 0 0 0 0,1 0 0 0 0,0 1 0 0 0,0 0 0 0 0,-1 0 0 0 0,1 1 0 0 0,11 1 0 0 0,-16-1-6 0 0,0 1-1 0 0,1-1 0 0 0,-1 1 1 0 0,0 0-1 0 0,0 1 0 0 0,0-1 1 0 0,1 1-1 0 0,-1-1 0 0 0,-1 1 1 0 0,1 1-1 0 0,0-1 0 0 0,0 0 1 0 0,-1 1-1 0 0,0 0 0 0 0,1-1 0 0 0,-1 2 1 0 0,0-1-1 0 0,0 0 0 0 0,-1 0 1 0 0,1 1-1 0 0,-1 0 0 0 0,1-1 1 0 0,-1 1-1 0 0,0 0 0 0 0,-1 0 1 0 0,1 0-1 0 0,-1 0 0 0 0,1 1 1 0 0,-1-1-1 0 0,0 5 0 0 0,0-1-14 0 0,-1 0-1 0 0,1 0 1 0 0,-2 0-1 0 0,1 0 0 0 0,-1 1 1 0 0,0-1-1 0 0,-1 0 1 0 0,0 0-1 0 0,0-1 0 0 0,-1 1 1 0 0,0 0-1 0 0,0-1 1 0 0,-1 1-1 0 0,0-1 0 0 0,0 0 1 0 0,-1 0-1 0 0,1-1 1 0 0,-2 1-1 0 0,1-1 1 0 0,-1 0-1 0 0,0-1 0 0 0,-9 8 1 0 0,5-6-11 0 0,1 0 1 0 0,-1-1 0 0 0,0 0 0 0 0,-1 0-1 0 0,1-1 1 0 0,-1-1 0 0 0,0 1 0 0 0,0-2-1 0 0,-1 0 1 0 0,1 0 0 0 0,-1-1-1 0 0,1 0 1 0 0,-1-1 0 0 0,0-1 0 0 0,-15 0-1 0 0,23-1-43 0 0,0 1 0 0 0,0-1-1 0 0,-1 0 1 0 0,1 0-1 0 0,0-1 1 0 0,0 1-1 0 0,0-1 1 0 0,0 0 0 0 0,0 0-1 0 0,1 0 1 0 0,-1-1-1 0 0,-4-3 1 0 0,6 4-188 0 0,0 1 1 0 0,1-1-1 0 0,0 1 0 0 0,-1-1 1 0 0,1 0-1 0 0,0 0 0 0 0,0 1 1 0 0,0-1-1 0 0,0 0 0 0 0,0 0 1 0 0,1 0-1 0 0,-1 0 0 0 0,0 0 1 0 0,1 0-1 0 0,0-1 0 0 0,-1 1 0 0 0,1 0 1 0 0,0 0-1 0 0,0 0 0 0 0,0 0 1 0 0,0 0-1 0 0,1-1 0 0 0,-1 1 1 0 0,0 0-1 0 0,1 0 0 0 0,1-3 1 0 0,0-4-1242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3.445"/>
    </inkml:context>
    <inkml:brush xml:id="br0">
      <inkml:brushProperty name="width" value="0.05" units="cm"/>
      <inkml:brushProperty name="height" value="0.05" units="cm"/>
    </inkml:brush>
  </inkml:definitions>
  <inkml:trace contextRef="#ctx0" brushRef="#br0">197 95 9877 0 0,'-3'-2'67'0'0,"1"1"0"0"0,0-1 0 0 0,0 0 0 0 0,0 0 0 0 0,0 0 1 0 0,0 0-1 0 0,0-1 0 0 0,1 1 0 0 0,-1 0 0 0 0,1-1 0 0 0,-1 1 0 0 0,1-1 0 0 0,0 1 0 0 0,0-1 0 0 0,0 0 1 0 0,-1-4-1 0 0,2 2 53 0 0,-1 1 1 0 0,0-1-1 0 0,1 0 0 0 0,0 0 1 0 0,0 0-1 0 0,1 0 1 0 0,-1 0-1 0 0,3-8 1 0 0,-13 35 351 0 0,0 0 1 0 0,-20 28 0 0 0,-1-8 307 0 0,18-26-407 0 0,0 1 0 0 0,1 0 0 0 0,1 1 0 0 0,1 0 0 0 0,-15 36 0 0 0,24-52-313 0 0,0 0 0 0 0,1 0-1 0 0,-1 1 1 0 0,0-1 0 0 0,1 0 0 0 0,0 1-1 0 0,-1-1 1 0 0,1 1 0 0 0,0-1 0 0 0,0 0-1 0 0,0 1 1 0 0,0-1 0 0 0,1 1 0 0 0,-1-1-1 0 0,1 0 1 0 0,0 1 0 0 0,-1-1-1 0 0,1 0 1 0 0,0 1 0 0 0,0-1 0 0 0,0 0-1 0 0,1 0 1 0 0,-1 0 0 0 0,0 0 0 0 0,1 0-1 0 0,0 0 1 0 0,-1-1 0 0 0,1 1 0 0 0,0 0-1 0 0,0-1 1 0 0,0 1 0 0 0,3 1 0 0 0,1 0 6 0 0,1-1 1 0 0,-1 0 0 0 0,0 0 0 0 0,1 0-1 0 0,-1-1 1 0 0,0 0 0 0 0,1-1-1 0 0,0 1 1 0 0,-1-1 0 0 0,1 0 0 0 0,7-2-1 0 0,14-1-258 0 0,-1-2 0 0 0,44-12-1 0 0,-56 12-624 0 0,0-1-1 0 0,0 0 1 0 0,0-1-1 0 0,-1 0 1 0 0,0-1-1 0 0,13-10 1 0 0,-15 8-865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4.038"/>
    </inkml:context>
    <inkml:brush xml:id="br0">
      <inkml:brushProperty name="width" value="0.05" units="cm"/>
      <inkml:brushProperty name="height" value="0.05" units="cm"/>
    </inkml:brush>
  </inkml:definitions>
  <inkml:trace contextRef="#ctx0" brushRef="#br0">137 550 7261 0 0,'1'1'18'0'0,"-1"0"1"0"0,1-1-1 0 0,0 0 0 0 0,0 1 1 0 0,0-1-1 0 0,0 1 1 0 0,0-1-1 0 0,0 0 0 0 0,-1 0 1 0 0,1 0-1 0 0,0 1 1 0 0,0-1-1 0 0,0 0 1 0 0,0 0-1 0 0,0 0 0 0 0,0 0 1 0 0,0-1-1 0 0,0 1 1 0 0,0 0-1 0 0,0 0 0 0 0,0 0 1 0 0,0-1-1 0 0,1 0 1 0 0,0 0 97 0 0,-1 0 0 0 0,1 0 0 0 0,0-1 0 0 0,-1 1 1 0 0,1-1-1 0 0,-1 1 0 0 0,1-1 0 0 0,-1 0 0 0 0,0 0 0 0 0,2-2 1 0 0,1-5 505 0 0,1-1 0 0 0,-2 1 1 0 0,5-15-1 0 0,-7 20-506 0 0,0 1-31 0 0,0 0 1 0 0,-1 0 0 0 0,0 1 0 0 0,1-1-1 0 0,-1 0 1 0 0,0 0 0 0 0,0 1-1 0 0,-1-1 1 0 0,1 0 0 0 0,-1 0-1 0 0,1 1 1 0 0,-1-1 0 0 0,0 0-1 0 0,0 1 1 0 0,0-1 0 0 0,0 1 0 0 0,0-1-1 0 0,-4-4 1 0 0,4 6-64 0 0,0-1 0 0 0,0 1 0 0 0,0 0-1 0 0,-1-1 1 0 0,1 1 0 0 0,0 0 0 0 0,-1 0 0 0 0,1 0 0 0 0,-1 0 0 0 0,1 0-1 0 0,-1 0 1 0 0,1 1 0 0 0,-1-1 0 0 0,0 0 0 0 0,1 1 0 0 0,-1-1 0 0 0,0 1 0 0 0,0 0-1 0 0,0-1 1 0 0,1 1 0 0 0,-1 0 0 0 0,0 0 0 0 0,0 0 0 0 0,1 1 0 0 0,-1-1-1 0 0,0 0 1 0 0,0 0 0 0 0,1 1 0 0 0,-3 0 0 0 0,-3 3 22 0 0,0-1 1 0 0,0 1-1 0 0,0 0 0 0 0,1 1 1 0 0,-1 0-1 0 0,1 0 0 0 0,0 0 1 0 0,0 1-1 0 0,1 0 0 0 0,-8 11 0 0 0,1-1 249 0 0,2 1-1 0 0,0 0 1 0 0,-9 22-1 0 0,16-34-210 0 0,1 1 0 0 0,1-1 0 0 0,-1 1 0 0 0,1 0 0 0 0,0 0-1 0 0,1-1 1 0 0,-1 1 0 0 0,1 0 0 0 0,0 6 0 0 0,0-10-63 0 0,0-1 1 0 0,1 0-1 0 0,-1 1 1 0 0,0-1-1 0 0,0 1 1 0 0,1-1 0 0 0,-1 0-1 0 0,1 1 1 0 0,-1-1-1 0 0,1 0 1 0 0,-1 1-1 0 0,1-1 1 0 0,0 0-1 0 0,0 0 1 0 0,-1 0-1 0 0,1 0 1 0 0,0 0-1 0 0,0 1 1 0 0,0-2-1 0 0,0 1 1 0 0,1 0-1 0 0,-1 0 1 0 0,0 0-1 0 0,0 0 1 0 0,0-1-1 0 0,1 1 1 0 0,-1-1 0 0 0,0 1-1 0 0,1-1 1 0 0,-1 1-1 0 0,0-1 1 0 0,1 0-1 0 0,-1 0 1 0 0,1 1-1 0 0,-1-1 1 0 0,0 0-1 0 0,1 0 1 0 0,-1 0-1 0 0,1-1 1 0 0,-1 1-1 0 0,0 0 1 0 0,1-1-1 0 0,1 0 1 0 0,10-2 14 0 0,0-2 0 0 0,0 0-1 0 0,0 0 1 0 0,0-1 0 0 0,-1-1 0 0 0,0 0 0 0 0,-1-1 0 0 0,19-16-1 0 0,-10 7-59 0 0,-2-1 0 0 0,0-1 0 0 0,27-38-1 0 0,-30 35 31 0 0,-1 0 0 0 0,-1-1 1 0 0,-1 0-1 0 0,-1-1 0 0 0,8-27 0 0 0,-14 35-3 0 0,0 0 0 0 0,-2-1 1 0 0,0 0-1 0 0,-1 0 0 0 0,-1 0 0 0 0,-1 0 1 0 0,0 0-1 0 0,-5-32 0 0 0,4 41 2 0 0,0-4-1 0 0,-1 0-1 0 0,-1 0 1 0 0,1 0-1 0 0,-2 0 1 0 0,0 1 0 0 0,0 0-1 0 0,-11-20 1 0 0,15 31-1 0 0,0 0 0 0 0,0-1 0 0 0,0 1 0 0 0,0 0 0 0 0,-1 0 1 0 0,1 0-1 0 0,0 0 0 0 0,0 0 0 0 0,0-1 0 0 0,0 1 0 0 0,0 0 1 0 0,-1 0-1 0 0,1 0 0 0 0,0 0 0 0 0,0 0 0 0 0,0 0 1 0 0,0 0-1 0 0,-1 0 0 0 0,1-1 0 0 0,0 1 0 0 0,0 0 0 0 0,0 0 1 0 0,0 0-1 0 0,-1 0 0 0 0,1 0 0 0 0,0 0 0 0 0,0 0 0 0 0,0 0 1 0 0,-1 0-1 0 0,1 0 0 0 0,0 0 0 0 0,0 0 0 0 0,0 0 0 0 0,0 0 1 0 0,-1 0-1 0 0,1 1 0 0 0,0-1 0 0 0,0 0 0 0 0,0 0 0 0 0,-1 0 1 0 0,1 0-1 0 0,0 0 0 0 0,0 0 0 0 0,0 0 0 0 0,0 1 1 0 0,0-1-1 0 0,-1 0 0 0 0,1 0 0 0 0,0 0 0 0 0,0 0 0 0 0,-6 15 95 0 0,-1 19 153 0 0,4 350 2879 0 0,5-311-3014 0 0,7-15-1078 0 0,-1-10-1730 0 0,-5-23 691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8.931"/>
    </inkml:context>
    <inkml:brush xml:id="br0">
      <inkml:brushProperty name="width" value="0.05" units="cm"/>
      <inkml:brushProperty name="height" value="0.05" units="cm"/>
    </inkml:brush>
  </inkml:definitions>
  <inkml:trace contextRef="#ctx0" brushRef="#br0">1 231 9877 0 0,'0'0'26'0'0,"0"0"-1"0"0,0-1 1 0 0,0 1 0 0 0,0 0 0 0 0,0 0-1 0 0,0-1 1 0 0,0 1 0 0 0,0 0 0 0 0,0-1-1 0 0,0 1 1 0 0,0 0 0 0 0,0 0 0 0 0,0-1-1 0 0,0 1 1 0 0,0 0 0 0 0,0-1 0 0 0,1 1-1 0 0,-1 0 1 0 0,0 0 0 0 0,0 0 0 0 0,0-1-1 0 0,1 1 1 0 0,-1 0 0 0 0,0 0 0 0 0,0 0-1 0 0,0-1 1 0 0,1 1 0 0 0,-1 0 0 0 0,0 0-1 0 0,0 0 1 0 0,1 0 0 0 0,-1 0 0 0 0,0-1-1 0 0,1 1 1 0 0,-1 0 0 0 0,0 0 0 0 0,0 0-1 0 0,1 0 1 0 0,-1 0 0 0 0,0 0 0 0 0,1 0-1 0 0,-1 0 1 0 0,0 0 0 0 0,0 0-1 0 0,1 0 1 0 0,-1 0 0 0 0,0 0 0 0 0,1 1-1 0 0,-1-1 1 0 0,0 0 0 0 0,0 0 0 0 0,1 0-1 0 0,-1 0 1 0 0,0 0 0 0 0,0 1 0 0 0,1-1-1 0 0,0 1 65 0 0,0-1 0 0 0,0 1-1 0 0,0 0 1 0 0,0 0-1 0 0,0-1 1 0 0,0 1-1 0 0,0 0 1 0 0,0 0-1 0 0,-1 0 1 0 0,1 0 0 0 0,0 0-1 0 0,0 0 1 0 0,-1 0-1 0 0,2 3 1 0 0,30 95 1668 0 0,-22-60-1410 0 0,15 42-1 0 0,-20-70-323 0 0,0 1 0 0 0,0-1-1 0 0,1 0 1 0 0,0 0 0 0 0,1-1-1 0 0,0 1 1 0 0,1-2-1 0 0,9 10 1 0 0,-14-15-30 0 0,1-1 1 0 0,0 0-1 0 0,0 0 0 0 0,0 0 0 0 0,0-1 1 0 0,0 1-1 0 0,0-1 0 0 0,1 0 0 0 0,-1 0 1 0 0,1-1-1 0 0,0 1 0 0 0,-1-1 0 0 0,1 0 1 0 0,0 0-1 0 0,0 0 0 0 0,0-1 0 0 0,0 0 1 0 0,0 0-1 0 0,0 0 0 0 0,-1-1 0 0 0,1 1 1 0 0,0-1-1 0 0,0 0 0 0 0,8-4 0 0 0,-3 1-78 0 0,1-1-1 0 0,-1-1 0 0 0,-1 0 0 0 0,1 0 0 0 0,-1-1 0 0 0,0 0 1 0 0,0 0-1 0 0,-1-1 0 0 0,12-15 0 0 0,-9 10 17 0 0,0-2 0 0 0,-1 1 0 0 0,0-1 0 0 0,-2-1 0 0 0,1 1 0 0 0,-2-1 0 0 0,0-1-1 0 0,-1 0 1 0 0,4-18 0 0 0,-8 21 53 0 0,1 0 0 0 0,-2-1-1 0 0,0 1 1 0 0,0-1 0 0 0,-2 1 0 0 0,1 0-1 0 0,-2-1 1 0 0,0 1 0 0 0,-1 0-1 0 0,0 0 1 0 0,-9-22 0 0 0,5 19-43 0 0,0 1 0 0 0,-1-1 1 0 0,-17-24-1 0 0,22 37-15 0 0,1 0 1 0 0,-1 0 0 0 0,0 0-1 0 0,0 1 1 0 0,-1-1 0 0 0,1 1-1 0 0,-1 0 1 0 0,1 0-1 0 0,-1 0 1 0 0,0 0 0 0 0,0 1-1 0 0,0-1 1 0 0,-1 1-1 0 0,1 0 1 0 0,0 1 0 0 0,-1-1-1 0 0,0 1 1 0 0,1-1-1 0 0,-8 1 1 0 0,8 1-44 0 0,-1 1 0 0 0,0-1 0 0 0,1 1-1 0 0,0 1 1 0 0,-1-1 0 0 0,1 1 0 0 0,0 0 0 0 0,0 0 0 0 0,0 0-1 0 0,0 0 1 0 0,0 1 0 0 0,0-1 0 0 0,0 1 0 0 0,-3 4-1 0 0,4-5-21 0 0,0 1 0 0 0,0 0 0 0 0,1 0 0 0 0,-1 0 0 0 0,1 0 0 0 0,-1 1 0 0 0,1-1 0 0 0,0 1 0 0 0,0-1 0 0 0,1 1 0 0 0,-1 0 0 0 0,1-1 0 0 0,0 1 0 0 0,0 0 0 0 0,0 0 0 0 0,0 6 0 0 0,1 9-671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6.464"/>
    </inkml:context>
    <inkml:brush xml:id="br0">
      <inkml:brushProperty name="width" value="0.05" units="cm"/>
      <inkml:brushProperty name="height" value="0.05" units="cm"/>
    </inkml:brush>
  </inkml:definitions>
  <inkml:trace contextRef="#ctx0" brushRef="#br0">334 189 6097 0 0,'12'-17'614'0'0,"-11"14"-474"0"0,0 1-1 0 0,0 0 0 0 0,1 0 0 0 0,-1 0 1 0 0,1 0-1 0 0,0 0 0 0 0,-1 0 0 0 0,1 0 0 0 0,0 0 1 0 0,2-1-1 0 0,16-11 948 0 0,20-19-1 0 0,-10 9-88 0 0,-28 23-913 0 0,-1-1 1 0 0,1 1-1 0 0,-1 0 1 0 0,1-1-1 0 0,-1 1 0 0 0,1-1 1 0 0,-1 1-1 0 0,0-1 1 0 0,0 1-1 0 0,0-1 1 0 0,0 0-1 0 0,0 0 1 0 0,0 0-1 0 0,0 1 0 0 0,-1-1 1 0 0,1 0-1 0 0,-1 0 1 0 0,1-2-1 0 0,-1 2-12 0 0,0 1-1 0 0,0-1 1 0 0,-1 1-1 0 0,1-1 0 0 0,0 1 1 0 0,-1-1-1 0 0,1 1 1 0 0,-1-1-1 0 0,1 1 1 0 0,-1-1-1 0 0,0 1 1 0 0,0 0-1 0 0,1-1 0 0 0,-1 1 1 0 0,0 0-1 0 0,0 0 1 0 0,0 0-1 0 0,-2-2 1 0 0,1 1-28 0 0,-1 1 0 0 0,1-1 0 0 0,0 1 1 0 0,-1-1-1 0 0,1 1 0 0 0,-1 0 0 0 0,1 0 1 0 0,-1 0-1 0 0,1 0 0 0 0,-1 0 0 0 0,0 1 1 0 0,1-1-1 0 0,-1 1 0 0 0,0 0 0 0 0,0 0 1 0 0,1 0-1 0 0,-1 0 0 0 0,0 0 0 0 0,0 0 1 0 0,1 1-1 0 0,-1-1 0 0 0,0 1 0 0 0,1 0 1 0 0,-5 2-1 0 0,-32 21 284 0 0,2 1 1 0 0,-62 56 0 0 0,65-53-109 0 0,12-9 39 0 0,1 0 1 0 0,1 1-1 0 0,1 1 1 0 0,0 0 0 0 0,-26 43-1 0 0,39-55-134 0 0,1 0 1 0 0,1 0-1 0 0,0 0 1 0 0,0 0-1 0 0,0 1 0 0 0,1 0 1 0 0,1 0-1 0 0,0 0 0 0 0,0 0 1 0 0,1 0-1 0 0,0 0 0 0 0,1 0 1 0 0,0 0-1 0 0,0 0 0 0 0,1 1 1 0 0,1-1-1 0 0,0 0 1 0 0,0 0-1 0 0,6 14 0 0 0,-7-20-74 0 0,1-1 1 0 0,-1 1-1 0 0,1-1 0 0 0,0 0 0 0 0,1 0 0 0 0,-1 0 0 0 0,0 0 1 0 0,1 0-1 0 0,0 0 0 0 0,0-1 0 0 0,0 1 0 0 0,0-1 0 0 0,0 0 0 0 0,6 4 1 0 0,-3-3-11 0 0,0-1 1 0 0,1 0-1 0 0,-1 0 1 0 0,1 0-1 0 0,-1-1 1 0 0,1 0-1 0 0,-1 0 1 0 0,8 0-1 0 0,1-1-66 0 0,0-1-1 0 0,0-1 1 0 0,0 0-1 0 0,-1-1 1 0 0,1 0-1 0 0,-1-1 1 0 0,15-7-1 0 0,-4-1-478 0 0,-1-1 1 0 0,-1-1-1 0 0,0-2 1 0 0,-1 0-1 0 0,-1-1 1 0 0,20-21-1 0 0,35-27-2232 0 0,40-36-2181 0 0,-61 50 2560 0 0,-28 26 1040 0 0,-2-3-12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6.812"/>
    </inkml:context>
    <inkml:brush xml:id="br0">
      <inkml:brushProperty name="width" value="0.05" units="cm"/>
      <inkml:brushProperty name="height" value="0.05" units="cm"/>
    </inkml:brush>
  </inkml:definitions>
  <inkml:trace contextRef="#ctx0" brushRef="#br0">51 58 6753 0 0,'1'0'61'0'0,"1"0"1"0"0,-1 0 0 0 0,0 0 0 0 0,1 0 0 0 0,-1-1-1 0 0,0 1 1 0 0,1-1 0 0 0,-1 1 0 0 0,0-1 0 0 0,0 1 0 0 0,1-1-1 0 0,-1 0 1 0 0,0 1 0 0 0,0-1 0 0 0,0 0 0 0 0,0 0-1 0 0,0 0 1 0 0,0 0 0 0 0,1-2 0 0 0,13-23 2296 0 0,-3 8 4331 0 0,-12 18-6626 0 0,0 12 1462 0 0,-1 4-1155 0 0,-2-1-1 0 0,0 0 1 0 0,-1 0-1 0 0,0 0 1 0 0,-1 0-1 0 0,-10 18 0 0 0,4-6-99 0 0,-32 99 212 0 0,39-111-741 0 0,1 1 0 0 0,0 0-1 0 0,1 0 1 0 0,1 0 0 0 0,0 0-1 0 0,3 20 1 0 0,2 70-9033 0 0,-4-102 8849 0 0,-2 11-1456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7.763"/>
    </inkml:context>
    <inkml:brush xml:id="br0">
      <inkml:brushProperty name="width" value="0.05" units="cm"/>
      <inkml:brushProperty name="height" value="0.05" units="cm"/>
    </inkml:brush>
  </inkml:definitions>
  <inkml:trace contextRef="#ctx0" brushRef="#br0">244 406 8069 0 0,'4'-2'117'0'0,"-1"0"1"0"0,0 0-1 0 0,1 0 0 0 0,-1-1 1 0 0,0 1-1 0 0,-1-1 1 0 0,1 0-1 0 0,0 0 0 0 0,-1 0 1 0 0,1 0-1 0 0,-1 0 1 0 0,0-1-1 0 0,0 1 0 0 0,-1-1 1 0 0,1 1-1 0 0,-1-1 1 0 0,1 0-1 0 0,-1 1 1 0 0,0-1-1 0 0,-1 0 0 0 0,2-6 1 0 0,-1 1 131 0 0,0 1 0 0 0,-1-1 1 0 0,0 0-1 0 0,0 0 0 0 0,-1 0 1 0 0,0 0-1 0 0,-1 1 0 0 0,-4-16 1 0 0,4 19-187 0 0,0-1 1 0 0,-1 1-1 0 0,1 0 1 0 0,-1 0 0 0 0,0 0-1 0 0,0 1 1 0 0,-1-1-1 0 0,1 1 1 0 0,-1-1-1 0 0,0 1 1 0 0,0 1-1 0 0,-1-1 1 0 0,1 0-1 0 0,-8-3 1 0 0,10 5-55 0 0,-1 1 0 0 0,0 0 0 0 0,0 0 0 0 0,0 0 0 0 0,1 0 0 0 0,-1 1 0 0 0,0-1-1 0 0,0 1 1 0 0,0-1 0 0 0,0 1 0 0 0,0 0 0 0 0,0 0 0 0 0,0 1 0 0 0,0-1 0 0 0,0 1 0 0 0,0-1 0 0 0,0 1 0 0 0,1 0 0 0 0,-1 0 0 0 0,0 0 0 0 0,0 0-1 0 0,1 1 1 0 0,-1-1 0 0 0,1 1 0 0 0,-1-1 0 0 0,1 1 0 0 0,0 0 0 0 0,-5 4 0 0 0,-8 11 159 0 0,1 0 0 0 0,0 1 1 0 0,2 0-1 0 0,0 1 0 0 0,0 0 1 0 0,2 1-1 0 0,1 0 0 0 0,0 1 0 0 0,1 0 1 0 0,2 0-1 0 0,0 1 0 0 0,1-1 0 0 0,1 1 1 0 0,1 1-1 0 0,0 25 0 0 0,3-47-163 0 0,0 0-1 0 0,0 1 0 0 0,0-1 1 0 0,0 0-1 0 0,0 1 0 0 0,0-1 1 0 0,1 1-1 0 0,-1-1 0 0 0,0 0 1 0 0,1 1-1 0 0,-1-1 1 0 0,1 0-1 0 0,-1 0 0 0 0,1 1 1 0 0,0-1-1 0 0,-1 0 0 0 0,1 0 1 0 0,0 0-1 0 0,0 0 0 0 0,0 0 1 0 0,0 0-1 0 0,0 0 0 0 0,2 2 1 0 0,-1-3-3 0 0,0 1 0 0 0,0-1 1 0 0,0 1-1 0 0,0-1 0 0 0,-1 1 1 0 0,1-1-1 0 0,0 0 0 0 0,0 0 1 0 0,0 0-1 0 0,0 0 0 0 0,0-1 1 0 0,0 1-1 0 0,0 0 0 0 0,4-2 1 0 0,7-3-36 0 0,-1 0 1 0 0,1-1-1 0 0,21-13 1 0 0,-27 15-6 0 0,15-10-125 0 0,0-1 0 0 0,0-1 0 0 0,-2-1 1 0 0,0 0-1 0 0,0-2 0 0 0,-2 0 0 0 0,-1-2 0 0 0,26-36 1 0 0,-12-9 145 0 0,-30 72 67 0 0,0 0-1 0 0,-1 0 0 0 0,0 0 1 0 0,0 0-1 0 0,-1 7 1 0 0,-18 141 819 0 0,17-141-791 0 0,1-8-35 0 0,0 1 1 0 0,0-1-1 0 0,1 1 1 0 0,-1 0 0 0 0,1-1-1 0 0,1 1 1 0 0,1 8-1 0 0,-2-13-29 0 0,0-1 0 0 0,0 1 0 0 0,0-1-1 0 0,0 1 1 0 0,0-1 0 0 0,0 1 0 0 0,0-1-1 0 0,0 1 1 0 0,1-1 0 0 0,-1 1 0 0 0,0-1-1 0 0,0 0 1 0 0,0 1 0 0 0,1-1 0 0 0,-1 1-1 0 0,0-1 1 0 0,0 0 0 0 0,1 1 0 0 0,-1-1-1 0 0,0 0 1 0 0,1 1 0 0 0,-1-1 0 0 0,1 0-1 0 0,-1 1 1 0 0,0-1 0 0 0,1 0 0 0 0,-1 0 0 0 0,1 0-1 0 0,-1 1 1 0 0,1-1 0 0 0,-1 0 0 0 0,1 0-1 0 0,13-9 304 0 0,-4 1-266 0 0,26-19-67 0 0,-2-2-1 0 0,43-46 0 0 0,-35 33 4 0 0,-17 15 7 0 0,-1 0 0 0 0,-1-2 0 0 0,-1-1-1 0 0,21-38 1 0 0,-43 68 8 0 0,1-1-1 0 0,-1 0 0 0 0,1 1 0 0 0,-1-1 1 0 0,0 0-1 0 0,1 0 0 0 0,-1 1 1 0 0,0-1-1 0 0,1 0 0 0 0,-1 0 1 0 0,0 0-1 0 0,0 1 0 0 0,0-1 1 0 0,0 0-1 0 0,0 0 0 0 0,0 0 0 0 0,0 0 1 0 0,0 1-1 0 0,0-1 0 0 0,0 0 1 0 0,0 0-1 0 0,-1-1 0 0 0,0 2-2 0 0,1-1 1 0 0,-1 0-1 0 0,1 1 0 0 0,-1-1 0 0 0,1 1 1 0 0,-1 0-1 0 0,0-1 0 0 0,1 1 0 0 0,-1 0 1 0 0,0-1-1 0 0,1 1 0 0 0,-1 0 0 0 0,0 0 0 0 0,0-1 1 0 0,1 1-1 0 0,-1 0 0 0 0,0 0 0 0 0,0 0 1 0 0,-1 0-1 0 0,-1 0-2 0 0,-1 0 1 0 0,1 1-1 0 0,-1-1 0 0 0,1 1 1 0 0,-1 0-1 0 0,1 0 0 0 0,-1 0 1 0 0,1 0-1 0 0,-5 3 0 0 0,6-3 6 0 0,-1 1 0 0 0,0 0 0 0 0,1 0-1 0 0,-1 0 1 0 0,1 0 0 0 0,-1 0 0 0 0,1 0 0 0 0,0 1-1 0 0,0-1 1 0 0,0 1 0 0 0,0-1 0 0 0,1 1 0 0 0,-1 0-1 0 0,1 0 1 0 0,-1 0 0 0 0,1-1 0 0 0,0 1 0 0 0,0 1-1 0 0,1-1 1 0 0,-1 0 0 0 0,0 0 0 0 0,1 0 0 0 0,0 0-1 0 0,0 0 1 0 0,0 1 0 0 0,0-1 0 0 0,0 0 0 0 0,1 0-1 0 0,0 4 1 0 0,2 0 13 0 0,-1-1 0 0 0,1 1 0 0 0,0-1 1 0 0,0 0-1 0 0,1 0 0 0 0,-1 0 0 0 0,2 0 0 0 0,-1-1 0 0 0,0 0 0 0 0,1 0 0 0 0,0 0 1 0 0,9 7-1 0 0,-13-11-15 0 0,75 63 98 0 0,-67-56-92 0 0,0 1-1 0 0,-1 0 1 0 0,0 0-1 0 0,0 1 1 0 0,-1 0 0 0 0,6 12-1 0 0,-12-18 1 0 0,0-1-1 0 0,0 1 0 0 0,0-1 1 0 0,-1 1-1 0 0,1-1 0 0 0,-1 1 1 0 0,0-1-1 0 0,0 1 1 0 0,0-1-1 0 0,-1 1 0 0 0,1 0 1 0 0,-1-1-1 0 0,0 1 0 0 0,0-1 1 0 0,0 0-1 0 0,0 1 0 0 0,0-1 1 0 0,-1 0-1 0 0,0 1 0 0 0,1-1 1 0 0,-1 0-1 0 0,-3 3 0 0 0,3-3-4 0 0,-1 0 0 0 0,1 0 0 0 0,-1 0 0 0 0,1-1 0 0 0,-1 1 0 0 0,0-1 0 0 0,0 1 0 0 0,0-1 0 0 0,0 0 0 0 0,0 0 0 0 0,0 0 0 0 0,0-1 0 0 0,-1 1 0 0 0,1-1 0 0 0,-1 0 0 0 0,1 0 0 0 0,-1 0 0 0 0,0 0 0 0 0,1-1 0 0 0,-1 1 0 0 0,-6-1 0 0 0,9 0-4 0 0,1 0-1 0 0,-1 0 0 0 0,1-1 0 0 0,-1 1 1 0 0,1 0-1 0 0,-1 0 0 0 0,0 0 0 0 0,1-1 1 0 0,-1 1-1 0 0,1 0 0 0 0,-1 0 0 0 0,1-1 0 0 0,-1 1 1 0 0,1 0-1 0 0,0-1 0 0 0,-1 1 0 0 0,1-1 1 0 0,-1 1-1 0 0,1 0 0 0 0,0-1 0 0 0,-1 1 1 0 0,1-1-1 0 0,0 1 0 0 0,-1-1 0 0 0,1 1 1 0 0,0-1-1 0 0,0 0 0 0 0,-1 0 0 0 0,3-20-123 0 0,16-19-268 0 0,-2 15 61 0 0,1 1 1 0 0,1 1 0 0 0,1 1-1 0 0,2 0 1 0 0,25-21 0 0 0,27-29-212 0 0,-39 38 466 0 0,57-43 0 0 0,6-5 233 0 0,-94 79-107 0 0,0-1 0 0 0,0 1-1 0 0,0-1 1 0 0,0 0-1 0 0,0 0 1 0 0,-1 0-1 0 0,0 0 1 0 0,1 0-1 0 0,1-8 1 0 0,-4 11-34 0 0,1 0 1 0 0,-1 0-1 0 0,0 0 0 0 0,0 0 0 0 0,0-1 1 0 0,0 1-1 0 0,0 0 0 0 0,0 0 0 0 0,0 0 1 0 0,0 0-1 0 0,0 0 0 0 0,0 0 1 0 0,-1 0-1 0 0,1 0 0 0 0,0 0 0 0 0,-1-1 1 0 0,1 1-1 0 0,-1 0 0 0 0,1 0 0 0 0,-1 1 1 0 0,1-1-1 0 0,-1 0 0 0 0,0 0 0 0 0,0 0 1 0 0,1 0-1 0 0,-1 0 0 0 0,0 1 1 0 0,0-1-1 0 0,0 0 0 0 0,0 1 0 0 0,0-1 1 0 0,0 1-1 0 0,0-1 0 0 0,0 1 0 0 0,0-1 1 0 0,0 1-1 0 0,0 0 0 0 0,0 0 0 0 0,0-1 1 0 0,0 1-1 0 0,0 0 0 0 0,-1 0 1 0 0,-1 0-1 0 0,-4 0 12 0 0,0-1 1 0 0,-1 2-1 0 0,1-1 0 0 0,0 1 1 0 0,0 0-1 0 0,-1 0 1 0 0,1 1-1 0 0,0 0 0 0 0,0 0 1 0 0,1 1-1 0 0,-1 0 0 0 0,0 0 1 0 0,1 0-1 0 0,-8 6 1 0 0,8-5 47 0 0,1 0 1 0 0,0 0 0 0 0,-1 1 0 0 0,2-1 0 0 0,-1 1-1 0 0,1 0 1 0 0,-1 0 0 0 0,1 1 0 0 0,1-1-1 0 0,-1 1 1 0 0,1 0 0 0 0,0 0 0 0 0,0 0-1 0 0,1 0 1 0 0,-3 11 0 0 0,4-12 4 0 0,1 0 0 0 0,0 1-1 0 0,0-1 1 0 0,0 1 0 0 0,1-1 0 0 0,0 0-1 0 0,0 0 1 0 0,0 1 0 0 0,0-1 0 0 0,1 0-1 0 0,0 0 1 0 0,0 0 0 0 0,6 8 0 0 0,3 5 235 0 0,1 0 0 0 0,16 17-1 0 0,-19-23-131 0 0,16 17 288 0 0,-17-21-279 0 0,-1 0 0 0 0,0 1 0 0 0,0 0 0 0 0,-1 0 0 0 0,0 0 0 0 0,-1 1 0 0 0,5 11 0 0 0,-9-19-161 0 0,0 1 1 0 0,-1 0-1 0 0,1-1 0 0 0,-1 1 0 0 0,0 0 0 0 0,0-1 0 0 0,0 1 0 0 0,0 0 0 0 0,-1 0 0 0 0,1-1 0 0 0,-1 1 0 0 0,1-1 1 0 0,-1 1-1 0 0,0 0 0 0 0,0-1 0 0 0,0 1 0 0 0,0-1 0 0 0,-1 0 0 0 0,1 1 0 0 0,-1-1 0 0 0,1 0 0 0 0,-1 0 1 0 0,0 0-1 0 0,0 0 0 0 0,0 0 0 0 0,0 0 0 0 0,0-1 0 0 0,-3 3 0 0 0,-8 4-133 0 0,1 0 0 0 0,-1-1 0 0 0,-27 11 0 0 0,39-18 79 0 0,-18 6-926 0 0,1 0 1 0 0,-35 5-1 0 0,1-1-1982 0 0,23-2 684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0.306"/>
    </inkml:context>
    <inkml:brush xml:id="br0">
      <inkml:brushProperty name="width" value="0.05" units="cm"/>
      <inkml:brushProperty name="height" value="0.05" units="cm"/>
    </inkml:brush>
  </inkml:definitions>
  <inkml:trace contextRef="#ctx0" brushRef="#br0">121 6 6533 0 0,'-7'0'259'0'0,"1"1"1"0"0,-1 0-1 0 0,1 0 1 0 0,-11 4-1 0 0,13-3 0 0 0,-1 0 0 0 0,0-1-1 0 0,0 0 1 0 0,0 0-1 0 0,0 0 1 0 0,0-1 0 0 0,0 0-1 0 0,0 0 1 0 0,-7 0-1 0 0,-7-4 948 0 0,16 3-467 0 0,5 1-46 0 0,28 1 267 0 0,327-19-1480 0 0,-120 19-4997 0 0,-194 8 2916 0 0,-36-9 1649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0.634"/>
    </inkml:context>
    <inkml:brush xml:id="br0">
      <inkml:brushProperty name="width" value="0.05" units="cm"/>
      <inkml:brushProperty name="height" value="0.05" units="cm"/>
    </inkml:brush>
  </inkml:definitions>
  <inkml:trace contextRef="#ctx0" brushRef="#br0">245 0 5817 0 0,'-12'10'7'0'0,"-18"15"391"0"0,-2-1 0 0 0,-1-2-1 0 0,-45 24 1 0 0,18-11 1629 0 0,78-43-518 0 0,-7 2-1234 0 0,1 1 0 0 0,22-6 0 0 0,182-35-1320 0 0,-207 44 372 0 0,1 0 0 0 0,17-8 1 0 0,-14 5-256 0 0,-4 1-128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0.976"/>
    </inkml:context>
    <inkml:brush xml:id="br0">
      <inkml:brushProperty name="width" value="0.05" units="cm"/>
      <inkml:brushProperty name="height" value="0.05" units="cm"/>
    </inkml:brush>
  </inkml:definitions>
  <inkml:trace contextRef="#ctx0" brushRef="#br0">65 128 7805 0 0,'-7'-6'98'0'0,"0"0"0"0"0,0 0 0 0 0,0 0 0 0 0,-10-15 0 0 0,14 18 19 0 0,1 0 1 0 0,0-1-1 0 0,0 1 0 0 0,0-1 1 0 0,1 1-1 0 0,-1-1 1 0 0,1 0-1 0 0,0 1 1 0 0,0-1-1 0 0,0 0 0 0 0,1 0 1 0 0,-1 0-1 0 0,1 0 1 0 0,0-5-1 0 0,0 8-69 0 0,0 0 0 0 0,1 0 0 0 0,-1 0 0 0 0,0-1 0 0 0,1 1-1 0 0,-1 0 1 0 0,1 0 0 0 0,-1 0 0 0 0,1 0 0 0 0,0 0 0 0 0,-1 0 0 0 0,1 1 0 0 0,0-1-1 0 0,0 0 1 0 0,-1 0 0 0 0,1 0 0 0 0,0 1 0 0 0,0-1 0 0 0,0 0 0 0 0,0 1-1 0 0,0-1 1 0 0,0 1 0 0 0,0-1 0 0 0,0 1 0 0 0,0-1 0 0 0,1 1 0 0 0,-1 0 0 0 0,0 0-1 0 0,0-1 1 0 0,0 1 0 0 0,0 0 0 0 0,0 0 0 0 0,1 0 0 0 0,-1 0 0 0 0,0 1-1 0 0,0-1 1 0 0,0 0 0 0 0,0 0 0 0 0,2 1 0 0 0,4 0 187 0 0,1 1 0 0 0,0 0 0 0 0,-1 0-1 0 0,13 6 1 0 0,12 7 270 0 0,-1 2 0 0 0,0 1 0 0 0,-1 1 0 0 0,-1 2 0 0 0,-1 1-1 0 0,0 1 1 0 0,47 53 0 0 0,-68-66-447 0 0,1 0-1 0 0,-1 1 0 0 0,0-1 1 0 0,-1 1-1 0 0,-1 1 0 0 0,1-1 1 0 0,-2 1-1 0 0,0 0 1 0 0,0 0-1 0 0,-1 1 0 0 0,-1-1 1 0 0,0 1-1 0 0,0-1 0 0 0,-1 1 1 0 0,-1 0-1 0 0,-2 16 1 0 0,1-15-91 0 0,-2 0 0 0 0,0-1 0 0 0,0 1 0 0 0,-1-1 0 0 0,-1 1 0 0 0,0-1 0 0 0,-1-1 0 0 0,-1 1 0 0 0,0-1 0 0 0,0 0 0 0 0,-1-1 0 0 0,-1 0 0 0 0,0 0 0 0 0,-17 16 0 0 0,-102 78-4946 0 0,107-88 3214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1.822"/>
    </inkml:context>
    <inkml:brush xml:id="br0">
      <inkml:brushProperty name="width" value="0.05" units="cm"/>
      <inkml:brushProperty name="height" value="0.05" units="cm"/>
    </inkml:brush>
  </inkml:definitions>
  <inkml:trace contextRef="#ctx0" brushRef="#br0">75 94 7069 0 0,'-12'0'174'0'0,"11"0"-107"0"0,-1 0 0 0 0,1 0 0 0 0,0 0 0 0 0,-1 0 0 0 0,1 0 0 0 0,0 0-1 0 0,0 0 1 0 0,-1-1 0 0 0,1 1 0 0 0,0 0 0 0 0,0-1 0 0 0,-1 1 0 0 0,1-1 0 0 0,0 0 0 0 0,-2 0-1 0 0,-11-5 768 0 0,12 5-615 0 0,0 1 0 0 0,0-1 0 0 0,0 1 0 0 0,0-1 0 0 0,0 0 0 0 0,1 0 0 0 0,-1 0 0 0 0,0 0 0 0 0,0 0 0 0 0,1 0 0 0 0,-1 0 0 0 0,1-1 0 0 0,-2-1 0 0 0,3 3-175 0 0,0 0-1 0 0,0-1 0 0 0,0 1 1 0 0,0 0-1 0 0,1-1 1 0 0,-1 1-1 0 0,0 0 1 0 0,0 0-1 0 0,1-1 0 0 0,-1 1 1 0 0,0 0-1 0 0,0 0 1 0 0,1 0-1 0 0,-1-1 1 0 0,0 1-1 0 0,1 0 0 0 0,-1 0 1 0 0,0 0-1 0 0,1 0 1 0 0,-1 0-1 0 0,0-1 1 0 0,1 1-1 0 0,-1 0 0 0 0,0 0 1 0 0,1 0-1 0 0,-1 0 1 0 0,0 0-1 0 0,1 0 1 0 0,-1 0-1 0 0,1 1 0 0 0,17-3 276 0 0,-14 2-176 0 0,121-21 713 0 0,-46 5-806 0 0,130-8-1406 0 0,-200 24 878 0 0,0 0 0 0 0,-1 1 0 0 0,1 0 0 0 0,-1 1 0 0 0,1 0 1 0 0,-1 0-1 0 0,0 1 0 0 0,9 4 0 0 0,-17-7 434 0 0,1 0-1 0 0,-1 0 1 0 0,0 0-1 0 0,0 0 0 0 0,0 0 1 0 0,1 0-1 0 0,-1 0 1 0 0,0 0-1 0 0,0 0 1 0 0,0 0-1 0 0,0 0 1 0 0,1 1-1 0 0,-1-1 1 0 0,0 0-1 0 0,0 0 0 0 0,0 0 1 0 0,0 0-1 0 0,1 0 1 0 0,-1 1-1 0 0,0-1 1 0 0,0 0-1 0 0,0 0 1 0 0,0 0-1 0 0,0 0 1 0 0,0 1-1 0 0,0-1 0 0 0,0 0 1 0 0,0 0-1 0 0,0 0 1 0 0,0 1-1 0 0,0-1 1 0 0,1 0-1 0 0,-1 0 1 0 0,0 1-1 0 0,0-1 1 0 0,-1 0-1 0 0,1 0 0 0 0,0 0 1 0 0,0 1-1 0 0,0-1 1 0 0,0 0-1 0 0,0 0 1 0 0,-9 8-938 0 0,-13 3-293 0 0,19-11 1113 0 0,0 1 1 0 0,1-1 0 0 0,-1 0-1 0 0,0 0 1 0 0,0 0 0 0 0,0 0-1 0 0,-4-1 1 0 0,-14-1-380 0 0,-130 5 770 0 0,105-3 1802 0 0,11-3-295 0 0,23 1 464 0 0,14 1-2123 0 0,-1 1 1 0 0,0 0-1 0 0,0 0 1 0 0,0 0 0 0 0,0 0-1 0 0,0 0 1 0 0,0 0-1 0 0,0 0 1 0 0,0 0 0 0 0,0 1-1 0 0,1-1 1 0 0,-1 0 0 0 0,0 1-1 0 0,0-1 1 0 0,0 1-1 0 0,0-1 1 0 0,0 1 0 0 0,0-1-1 0 0,-1 1 1 0 0,1 0-1 0 0,0-1 1 0 0,0 1 0 0 0,0 0-1 0 0,-1 0 1 0 0,1 0 0 0 0,0-1-1 0 0,-1 1 1 0 0,1 0-1 0 0,0 2 1 0 0,2 1 86 0 0,0-1-1 0 0,0 1 1 0 0,-1 0-1 0 0,0 0 1 0 0,0 1-1 0 0,2 4 1 0 0,-1 9 74 0 0,-1 1 1 0 0,0 0 0 0 0,-1 0 0 0 0,-4 37-1 0 0,0 2-151 0 0,3-5-87 0 0,2 89-1152 0 0,3-80-2834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2.214"/>
    </inkml:context>
    <inkml:brush xml:id="br0">
      <inkml:brushProperty name="width" value="0.05" units="cm"/>
      <inkml:brushProperty name="height" value="0.05" units="cm"/>
    </inkml:brush>
  </inkml:definitions>
  <inkml:trace contextRef="#ctx0" brushRef="#br0">31 348 8297 0 0,'0'0'942'0'0,"6"-16"-587"0"0,-6 15-280 0 0,14-44-133 0 0,-8 28 592 0 0,-5 15 396 0 0,-2 6 639 0 0,0 1-883 0 0,-7 26-479 0 0,-22 98-7 0 0,25-110-128 0 0,1-1 0 0 0,0 1 1 0 0,2-1-1 0 0,0 1 1 0 0,2 0-1 0 0,0 0 0 0 0,2 18 1 0 0,-1-30-70 0 0,1 7 7 0 0,0 1-1 0 0,9 24 1 0 0,-4-12-29 0 0,-6-24-53 0 0,19-1-1220 0 0,-16-2 883 0 0,3-23-1485 0 0,19-73 1696 0 0,-24 87 167 0 0,0 0-1 0 0,-1-1 1 0 0,0 1 0 0 0,0 0-1 0 0,-1-1 1 0 0,0 1-1 0 0,-2-16 1 0 0,-1-9-14 0 0,3-18 18 0 0,2 1 1 0 0,11-66 0 0 0,-11 101 67 0 0,2 0-1 0 0,0 0 0 0 0,1 0 1 0 0,1 1-1 0 0,0-1 1 0 0,1 1-1 0 0,1 1 1 0 0,0-1-1 0 0,1 1 0 0 0,1 1 1 0 0,13-16-1 0 0,-18 24 9 0 0,1 0 0 0 0,-1 0 0 0 0,1 1 0 0 0,0-1-1 0 0,0 1 1 0 0,0 1 0 0 0,1-1 0 0 0,-1 1 0 0 0,1 0-1 0 0,0 1 1 0 0,0 0 0 0 0,0 0 0 0 0,0 0 0 0 0,0 1-1 0 0,0 0 1 0 0,1 0 0 0 0,10 1 0 0 0,-12 0-38 0 0,-1 1 0 0 0,0-1 0 0 0,0 1 0 0 0,0 1 0 0 0,0-1 0 0 0,0 1 0 0 0,0 0 0 0 0,0 0 0 0 0,0 0 0 0 0,0 1 0 0 0,-1-1 0 0 0,1 1 1 0 0,-1 0-1 0 0,0 1 0 0 0,0-1 0 0 0,0 1 0 0 0,-1 0 0 0 0,1 0 0 0 0,-1 0 0 0 0,0 0 0 0 0,0 0 0 0 0,0 1 0 0 0,0-1 0 0 0,3 10 0 0 0,-4-5-239 0 0,1 0 0 0 0,-1 0-1 0 0,0 0 1 0 0,-1 0 0 0 0,0 1 0 0 0,0-1 0 0 0,-1 1-1 0 0,0-1 1 0 0,-1 0 0 0 0,0 1 0 0 0,-1-1 0 0 0,0 0-1 0 0,0 0 1 0 0,-1 0 0 0 0,0 0 0 0 0,0 0 0 0 0,-8 13-1 0 0,1-4-1135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2.542"/>
    </inkml:context>
    <inkml:brush xml:id="br0">
      <inkml:brushProperty name="width" value="0.05" units="cm"/>
      <inkml:brushProperty name="height" value="0.05" units="cm"/>
    </inkml:brush>
  </inkml:definitions>
  <inkml:trace contextRef="#ctx0" brushRef="#br0">1 76 10357 0 0,'0'0'29'0'0,"0"1"0"0"0,0-1 0 0 0,0 1 0 0 0,0-1 0 0 0,0 0 1 0 0,0 1-1 0 0,0-1 0 0 0,0 1 0 0 0,0-1 0 0 0,0 1 0 0 0,0-1 0 0 0,0 1 0 0 0,0-1 0 0 0,0 1 1 0 0,0-1-1 0 0,1 0 0 0 0,-1 1 0 0 0,0-1 0 0 0,0 1 0 0 0,1-1 0 0 0,-1 0 0 0 0,0 1 0 0 0,1-1 1 0 0,-1 0-1 0 0,0 1 0 0 0,1-1 0 0 0,-1 0 0 0 0,0 1 0 0 0,1-1 0 0 0,-1 0 0 0 0,0 0 0 0 0,1 1 1 0 0,-1-1-1 0 0,1 0 0 0 0,-1 0 0 0 0,1 0 0 0 0,-1 0 0 0 0,1 0 0 0 0,-1 0 0 0 0,0 0 0 0 0,1 1 1 0 0,-1-1-1 0 0,1 0 0 0 0,-1-1 0 0 0,1 1 0 0 0,-1 0 0 0 0,1 0 0 0 0,-1 0 0 0 0,1 0 0 0 0,-1 0 0 0 0,1-1 1 0 0,29-15 1443 0 0,-13 7-762 0 0,13-3-142 0 0,0 1 0 0 0,1 2 0 0 0,60-10 0 0 0,-50 11-755 0 0,-34 7-85 0 0,1 0-1 0 0,-1 0 1 0 0,0 1-1 0 0,1 0 1 0 0,-1 0-1 0 0,0 0 1 0 0,1 1-1 0 0,8 2 1 0 0,1-1-1238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3.795"/>
    </inkml:context>
    <inkml:brush xml:id="br0">
      <inkml:brushProperty name="width" value="0.05" units="cm"/>
      <inkml:brushProperty name="height" value="0.05" units="cm"/>
    </inkml:brush>
  </inkml:definitions>
  <inkml:trace contextRef="#ctx0" brushRef="#br0">1 4044 6221 0 0,'0'0'17'0'0,"1"1"0"0"0,0-1 0 0 0,0 0 1 0 0,0 0-1 0 0,-1 0 0 0 0,1 0 0 0 0,0 0 1 0 0,0 0-1 0 0,0 0 0 0 0,-1 0 0 0 0,1 0 1 0 0,0 0-1 0 0,0 0 0 0 0,0-1 1 0 0,-1 1-1 0 0,1 0 0 0 0,0 0 0 0 0,0-1 1 0 0,-1 1-1 0 0,1-1 0 0 0,0 1 0 0 0,-1-1 1 0 0,1 1-1 0 0,0-1 0 0 0,-1 1 0 0 0,1-1 1 0 0,-1 1-1 0 0,1-1 0 0 0,-1 0 1 0 0,1 1-1 0 0,-1-1 0 0 0,0 0 0 0 0,1 0 1 0 0,-1 1-1 0 0,0-1 0 0 0,1 0 0 0 0,-1 0 1 0 0,0 1-1 0 0,0-1 0 0 0,0-1 0 0 0,1 1 46 0 0,-1 0-1 0 0,0-1 0 0 0,1 1 1 0 0,-1 0-1 0 0,1 0 0 0 0,-1 0 0 0 0,1 0 1 0 0,0 0-1 0 0,-1 0 0 0 0,1 0 0 0 0,0 0 1 0 0,0 0-1 0 0,-1 0 0 0 0,1 0 0 0 0,0 0 1 0 0,0 0-1 0 0,0 1 0 0 0,2-2 0 0 0,-3 2-30 0 0,1 0 0 0 0,-1 0-1 0 0,0 0 1 0 0,1-1 0 0 0,-1 1-1 0 0,0 0 1 0 0,1 0 0 0 0,-1 0-1 0 0,0-1 1 0 0,1 1-1 0 0,-1 0 1 0 0,0-1 0 0 0,0 1-1 0 0,1 0 1 0 0,-1-1 0 0 0,0 1-1 0 0,0 0 1 0 0,1-1 0 0 0,-1 1-1 0 0,0 0 1 0 0,0-1 0 0 0,0 1-1 0 0,0 0 1 0 0,0-1-1 0 0,0 1 1 0 0,0-1 0 0 0,1 1-1 0 0,-1 0 1 0 0,0-1 0 0 0,0 1-1 0 0,0-1 1 0 0,-1 1 0 0 0,1 0-1 0 0,0-1 1 0 0,0 1 0 0 0,0-1-1 0 0,0 1 1 0 0,0 0-1 0 0,0-1 1 0 0,-1 1 0 0 0,1 0-1 0 0,0-1 1 0 0,0 1 0 0 0,-1-1-1 0 0,-2-12 1201 0 0,4 18-985 0 0,0 0-1 0 0,0 0 1 0 0,0 0 0 0 0,1 0 0 0 0,-1 0-1 0 0,1 0 1 0 0,0 0 0 0 0,1 0-1 0 0,-1-1 1 0 0,1 1 0 0 0,0-1 0 0 0,0 0-1 0 0,7 8 1 0 0,-4-6-173 0 0,1 0 0 0 0,-1 0-1 0 0,1 0 1 0 0,0-1 0 0 0,0 0-1 0 0,1 0 1 0 0,-1-1 0 0 0,10 5 0 0 0,-3-5-5 0 0,1 0-1 0 0,-1 0 1 0 0,0-1 0 0 0,1-1 0 0 0,-1-1 0 0 0,1 0 0 0 0,0-1-1 0 0,14-1 1 0 0,121-22 28 0 0,-97 13-73 0 0,245-49 26 0 0,-33 5-47 0 0,-86 18-14 0 0,215-74-1 0 0,-259 62-26 0 0,-4-6 1 0 0,147-82-1 0 0,-17-14 19 0 0,-8-11-1 0 0,306-253 0 0 0,-113 50 49 0 0,19 24-34 0 0,192-59-5 0 0,-375 235 9 0 0,676-406-52 0 0,-230 185 5 0 0,20 76 226 0 0,25 79 813 0 0,-480 161-330 0 0,-211 54-339 0 0,131-7 0 0 0,-207 22-302 0 0,12-1 33 0 0,29 3 0 0 0,-43-2-49 0 0,1 0 1 0 0,-1 1 0 0 0,0 0 0 0 0,0 0 0 0 0,0 0-1 0 0,0 1 1 0 0,-1-1 0 0 0,1 1 0 0 0,0 0-1 0 0,-1 0 1 0 0,1 0 0 0 0,-1 0 0 0 0,4 4 0 0 0,-5-4 0 0 0,-1 0-1 0 0,0 1 1 0 0,0-1 0 0 0,0 0 0 0 0,0 1 0 0 0,0-1 0 0 0,-1 1 0 0 0,1 0 0 0 0,-1-1 0 0 0,1 1 0 0 0,-1-1 0 0 0,0 1 0 0 0,0 0 0 0 0,0-1 0 0 0,-1 4-1 0 0,1-1 17 0 0,-1 1 0 0 0,0 0 0 0 0,0-1-1 0 0,0 1 1 0 0,-5 10 0 0 0,4-11-17 0 0,0-1-1 0 0,-1 1 1 0 0,0 0-1 0 0,0-1 1 0 0,0 1-1 0 0,-1-1 1 0 0,1 0-1 0 0,-1 0 1 0 0,0-1-1 0 0,0 1 1 0 0,0-1-1 0 0,-1 0 1 0 0,-5 3-1 0 0,9-5-104 0 0,1-1 0 0 0,-1 0-1 0 0,1 0 1 0 0,-1 0 0 0 0,1 0-1 0 0,-1 0 1 0 0,0 0 0 0 0,1 0-1 0 0,-1 0 1 0 0,1 0-1 0 0,-1 0 1 0 0,1 0 0 0 0,-1-1-1 0 0,1 1 1 0 0,-1 0 0 0 0,1 0-1 0 0,-1 0 1 0 0,1-1 0 0 0,-1 1-1 0 0,1 0 1 0 0,-1-1 0 0 0,1 1-1 0 0,-1 0 1 0 0,1-1-1 0 0,0 1 1 0 0,-1-1 0 0 0,1 1-1 0 0,0-1 1 0 0,-1 0 0 0 0,-11-20-3017 0 0,6 8 1239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9.291"/>
    </inkml:context>
    <inkml:brush xml:id="br0">
      <inkml:brushProperty name="width" value="0.05" units="cm"/>
      <inkml:brushProperty name="height" value="0.05" units="cm"/>
    </inkml:brush>
  </inkml:definitions>
  <inkml:trace contextRef="#ctx0" brushRef="#br0">45 112 9669 0 0,'-10'-32'119'0'0,"5"15"362"0"0,0-1 0 0 0,-13-26 1 0 0,18 44-471 0 0,0 0 0 0 0,0 0-1 0 0,0 0 1 0 0,0 0 0 0 0,0 1 0 0 0,0-1 0 0 0,0 0 0 0 0,0 0 0 0 0,0 0 0 0 0,-1 0 0 0 0,1 0 0 0 0,0 0 0 0 0,0 0 0 0 0,0 0-1 0 0,0 0 1 0 0,0 0 0 0 0,0 0 0 0 0,0 0 0 0 0,0 0 0 0 0,0 0 0 0 0,0 0 0 0 0,0 0 0 0 0,0 0 0 0 0,0 1 0 0 0,0-1 0 0 0,-1 0-1 0 0,1 0 1 0 0,0 0 0 0 0,0 0 0 0 0,0 0 0 0 0,0 0 0 0 0,0 0 0 0 0,0 0 0 0 0,0 0 0 0 0,0 0 0 0 0,0 0 0 0 0,0 0 0 0 0,0 0-1 0 0,-1 0 1 0 0,1-1 0 0 0,0 1 0 0 0,0 0 0 0 0,0 0 0 0 0,0 0 0 0 0,0 0 0 0 0,0 0 0 0 0,0 0 0 0 0,0 0 0 0 0,0 0 0 0 0,0 0 0 0 0,0 0-1 0 0,0 0 1 0 0,0 0 0 0 0,0 0 0 0 0,-1 0 0 0 0,1 0 0 0 0,0 0 0 0 0,0 0 0 0 0,0-1 0 0 0,0 1 0 0 0,0 0 0 0 0,0 0 0 0 0,0 0-1 0 0,0 0 1 0 0,0 0 0 0 0,0 0 0 0 0,0 0 0 0 0,0 0 0 0 0,0 0 0 0 0,-2 10 316 0 0,1 15-158 0 0,6 25-50 0 0,19 90 0 0 0,25 47-31 0 0,-13-56-44 0 0,-20-71-294 0 0,-6-27-1349 0 0,10 63 1 0 0,-18-79 460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4.136"/>
    </inkml:context>
    <inkml:brush xml:id="br0">
      <inkml:brushProperty name="width" value="0.05" units="cm"/>
      <inkml:brushProperty name="height" value="0.05" units="cm"/>
    </inkml:brush>
  </inkml:definitions>
  <inkml:trace contextRef="#ctx0" brushRef="#br0">51 18 9129 0 0,'-9'-5'82'0'0,"-13"-5"536"0"0,21 10-539 0 0,1-1 1 0 0,-1 1-1 0 0,0 0 0 0 0,1 0 0 0 0,-1-1 0 0 0,0 1 0 0 0,1 0 0 0 0,-1 0 0 0 0,0 0 0 0 0,1 0 0 0 0,-1 0 0 0 0,0 0 0 0 0,1 0 0 0 0,-1 0 0 0 0,0 0 0 0 0,1 0 0 0 0,-1 0 0 0 0,0 0 0 0 0,1 1 0 0 0,-1-1 1 0 0,0 0-1 0 0,1 0 0 0 0,-1 1 0 0 0,0 0 0 0 0,1-1-45 0 0,-1 0 1 0 0,1 1-1 0 0,0-1 0 0 0,0 0 1 0 0,-1 1-1 0 0,1-1 1 0 0,0 1-1 0 0,0-1 0 0 0,0 0 1 0 0,0 1-1 0 0,0-1 1 0 0,0 1-1 0 0,-1-1 0 0 0,1 1 1 0 0,0-1-1 0 0,0 0 1 0 0,0 1-1 0 0,0-1 0 0 0,1 1 1 0 0,-1-1-1 0 0,0 1 1 0 0,0-1-1 0 0,0 0 1 0 0,0 1-1 0 0,0-1 0 0 0,0 1 1 0 0,1-1-1 0 0,-1 0 1 0 0,0 1-1 0 0,0-1 0 0 0,1 0 1 0 0,-1 1-1 0 0,17 11 190 0 0,23 2-267 0 0,32-3 84 0 0,-45-7-17 0 0,0 0 0 0 0,44 14 0 0 0,-67-16-5 0 0,0-1 0 0 0,1 1 0 0 0,-1 0 0 0 0,0 1 0 0 0,0-1 0 0 0,-1 1 0 0 0,1-1 0 0 0,0 1 0 0 0,-1 0-1 0 0,0 1 1 0 0,6 5 0 0 0,-8-7 20 0 0,0-1 0 0 0,-1 1 0 0 0,1-1 0 0 0,0 1 1 0 0,0-1-1 0 0,-1 1 0 0 0,1 0 0 0 0,-1 0 0 0 0,1-1 0 0 0,-1 1 0 0 0,0 0 0 0 0,1 0 0 0 0,-1-1 0 0 0,0 1 0 0 0,0 0 0 0 0,-1 0 0 0 0,1 0 0 0 0,0-1 0 0 0,-1 1 0 0 0,1 0 0 0 0,-1 0 0 0 0,1-1 0 0 0,-1 1 0 0 0,0-1 0 0 0,1 1 0 0 0,-1 0 0 0 0,0-1 0 0 0,0 1 0 0 0,0-1 0 0 0,-1 0 0 0 0,-1 3 0 0 0,-37 36 1198 0 0,27-28-1028 0 0,0 1-1 0 0,1 0 1 0 0,-12 18-1 0 0,18-22-482 0 0,1 1 1 0 0,0 0-1 0 0,0 0 0 0 0,-6 20 0 0 0,0-6-2062 0 0,6-14 752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5.448"/>
    </inkml:context>
    <inkml:brush xml:id="br0">
      <inkml:brushProperty name="width" value="0.05" units="cm"/>
      <inkml:brushProperty name="height" value="0.05" units="cm"/>
    </inkml:brush>
  </inkml:definitions>
  <inkml:trace contextRef="#ctx0" brushRef="#br0">625 388 6065 0 0,'55'-66'1735'0'0,"-39"49"-930"0"0,-1-1 1 0 0,0-1-1 0 0,21-37 1 0 0,-33 50-710 0 0,0 1 1 0 0,0-1 0 0 0,-1 0 0 0 0,0 0-1 0 0,0-1 1 0 0,-1 1 0 0 0,0 0 0 0 0,0-1-1 0 0,0 1 1 0 0,-1 0 0 0 0,0-1 0 0 0,0 1-1 0 0,0-1 1 0 0,-1 1 0 0 0,0 0 0 0 0,0-1-1 0 0,-1 1 1 0 0,-4-10 0 0 0,4 10-89 0 0,0 2 0 0 0,-1-1 1 0 0,1 0-1 0 0,-1 0 0 0 0,0 1 0 0 0,-1-1 1 0 0,1 1-1 0 0,-1 0 0 0 0,0 0 0 0 0,0 1 1 0 0,0-1-1 0 0,0 1 0 0 0,0-1 0 0 0,-9-3 1 0 0,6 4 10 0 0,-1 0 0 0 0,1 0-1 0 0,0 1 1 0 0,-1 0 0 0 0,1 1 0 0 0,-1 0 0 0 0,1 0 0 0 0,-1 0 0 0 0,-11 2 0 0 0,-3 1 36 0 0,0 1 1 0 0,0 1 0 0 0,0 1 0 0 0,1 1 0 0 0,-1 1-1 0 0,-25 13 1 0 0,25-10-10 0 0,1 1-1 0 0,0 1 0 0 0,0 1 1 0 0,-19 16-1 0 0,30-21-29 0 0,1 0 1 0 0,0 0-1 0 0,1 1 0 0 0,0 1 1 0 0,0-1-1 0 0,1 1 0 0 0,0 0 1 0 0,0 1-1 0 0,-8 21 0 0 0,12-26-8 0 0,2-1 0 0 0,-1 1 0 0 0,1 0 0 0 0,0 0-1 0 0,0 0 1 0 0,0 0 0 0 0,1 0 0 0 0,0 0 0 0 0,0 0 0 0 0,1 0-1 0 0,0 0 1 0 0,2 11 0 0 0,0-9 1 0 0,0 1-1 0 0,1-1 1 0 0,0 0-1 0 0,0 0 1 0 0,0 0-1 0 0,1 0 1 0 0,11 11-1 0 0,-1-2 8 0 0,2-1 1 0 0,0 0-1 0 0,1-2 0 0 0,0 0 0 0 0,38 20 1 0 0,161 75 71 0 0,-110-58-45 0 0,-93-44-28 0 0,-3-3 16 0 0,-1 1 0 0 0,-1 0 0 0 0,1 0 0 0 0,-1 1 0 0 0,0 0 0 0 0,0 1 0 0 0,9 9 0 0 0,-17-15-20 0 0,0 0-1 0 0,-1 0 1 0 0,1-1 0 0 0,-1 1 0 0 0,1 0 0 0 0,-1 0 0 0 0,1 0-1 0 0,-1 0 1 0 0,0 0 0 0 0,1-1 0 0 0,-1 1 0 0 0,0 0 0 0 0,0 0-1 0 0,0 0 1 0 0,0 0 0 0 0,0 0 0 0 0,0 0 0 0 0,0 0 0 0 0,0 0-1 0 0,0 0 1 0 0,0 0 0 0 0,0 0 0 0 0,-1 0 0 0 0,1 0 0 0 0,0 0-1 0 0,-1-1 1 0 0,1 1 0 0 0,0 0 0 0 0,-1 0 0 0 0,1 0 0 0 0,-1 0 0 0 0,0-1-1 0 0,1 1 1 0 0,-1 0 0 0 0,1-1 0 0 0,-1 1 0 0 0,0 0 0 0 0,0-1-1 0 0,1 1 1 0 0,-1-1 0 0 0,0 1 0 0 0,-2 0 0 0 0,-3 2 41 0 0,0 1-1 0 0,-1-1 1 0 0,1-1 0 0 0,-11 4 0 0 0,-38 6 45 0 0,-1-2-1 0 0,-112 5 1 0 0,100-11-74 0 0,-3 2-73 0 0,0-3-1 0 0,1-3 0 0 0,-90-12 0 0 0,153 11-43 0 0,0 0-1 0 0,0-1 0 0 0,0 0 1 0 0,-12-5-1 0 0,17 6 53 0 0,1 1-1 0 0,0-1 1 0 0,0 1 0 0 0,0-1-1 0 0,0 0 1 0 0,0 1-1 0 0,0-1 1 0 0,0 0 0 0 0,0 0-1 0 0,0 0 1 0 0,0 0-1 0 0,1 0 1 0 0,-1 0 0 0 0,0 0-1 0 0,0 0 1 0 0,1 0-1 0 0,-1 0 1 0 0,1 0-1 0 0,-1 0 1 0 0,1 0 0 0 0,-1 0-1 0 0,1-1 1 0 0,0 1-1 0 0,0 0 1 0 0,-1 0 0 0 0,1-1-1 0 0,0 1 1 0 0,0 0-1 0 0,0 0 1 0 0,0 0 0 0 0,0-1-1 0 0,1 1 1 0 0,-1 0-1 0 0,0 0 1 0 0,1-2 0 0 0,4-6-366 0 0,-1 1 0 0 0,2 1 0 0 0,-1-1 0 0 0,1 1 1 0 0,0 0-1 0 0,0 0 0 0 0,1 0 0 0 0,0 1 1 0 0,0 0-1 0 0,0 1 0 0 0,13-8 0 0 0,-18 12 308 0 0,23-16-1016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5.837"/>
    </inkml:context>
    <inkml:brush xml:id="br0">
      <inkml:brushProperty name="width" value="0.05" units="cm"/>
      <inkml:brushProperty name="height" value="0.05" units="cm"/>
    </inkml:brush>
  </inkml:definitions>
  <inkml:trace contextRef="#ctx0" brushRef="#br0">297 274 8297 0 0,'3'-3'51'0'0,"-1"1"0"0"0,1-1 0 0 0,-1 0 0 0 0,1 0 0 0 0,-1 0 0 0 0,0 0 0 0 0,0 0 0 0 0,-1 0 0 0 0,1 0 0 0 0,-1-1 0 0 0,1 1 0 0 0,-1-1 0 0 0,0 1 0 0 0,0-1 0 0 0,-1 1 0 0 0,1-1 0 0 0,-1 0 0 0 0,1 1 0 0 0,-1-1 0 0 0,0 0 0 0 0,-1 1 0 0 0,1-1 0 0 0,-1 1 0 0 0,1-1 0 0 0,-1 0 1 0 0,-3-5-1 0 0,2 4 6 0 0,0 1 1 0 0,0 0 0 0 0,-1 0 0 0 0,0 0 0 0 0,0 0 0 0 0,0 0 0 0 0,0 0-1 0 0,0 1 1 0 0,-1 0 0 0 0,0 0 0 0 0,0 0 0 0 0,0 0 0 0 0,0 0 0 0 0,0 1-1 0 0,0-1 1 0 0,-1 1 0 0 0,1 0 0 0 0,-1 1 0 0 0,-9-3 0 0 0,9 3 4 0 0,-1 0 1 0 0,1 0 0 0 0,-1 1-1 0 0,0 0 1 0 0,1 0 0 0 0,-1 0-1 0 0,1 1 1 0 0,-1-1-1 0 0,0 1 1 0 0,1 1 0 0 0,0-1-1 0 0,-1 1 1 0 0,1 0 0 0 0,-7 3-1 0 0,4 0 42 0 0,1 0 0 0 0,0 0 1 0 0,0 0-1 0 0,0 1 0 0 0,1 0 0 0 0,-1 0 0 0 0,2 1 0 0 0,-9 10 0 0 0,2 1 110 0 0,2 0 0 0 0,0 1-1 0 0,0 0 1 0 0,2 1 0 0 0,0 0 0 0 0,-8 39 0 0 0,13-46-146 0 0,1 0 0 0 0,0 0 0 0 0,1 1 0 0 0,0-1 0 0 0,1 0 0 0 0,1 0 0 0 0,0 1 0 0 0,1-1 0 0 0,0 0 0 0 0,1 0 0 0 0,1 0 0 0 0,0 0 0 0 0,7 15 0 0 0,-6-17-49 0 0,1-1-1 0 0,1 1 1 0 0,0-1-1 0 0,0 0 0 0 0,1-1 1 0 0,0 0-1 0 0,1 0 0 0 0,0 0 1 0 0,0-1-1 0 0,1-1 0 0 0,0 0 1 0 0,0 0-1 0 0,1-1 0 0 0,17 8 1 0 0,-15-8-10 0 0,0-1 0 0 0,1-1-1 0 0,-1 0 1 0 0,1 0 0 0 0,0-2 0 0 0,-1 0 0 0 0,1 0 0 0 0,15-1 0 0 0,-18-1-18 0 0,0-1 1 0 0,0-1-1 0 0,-1 0 1 0 0,1 0-1 0 0,0-1 1 0 0,-1 0-1 0 0,0-1 1 0 0,1 0-1 0 0,-1-1 1 0 0,18-11-1 0 0,-10 5-18 0 0,-1-2 0 0 0,0 0 0 0 0,0-1-1 0 0,-2-1 1 0 0,19-20 0 0 0,-28 27 22 0 0,0-1 0 0 0,0 1 1 0 0,-1-1-1 0 0,0 0 0 0 0,0 0 0 0 0,-1-1 0 0 0,0 1 1 0 0,-1-1-1 0 0,0 0 0 0 0,-1 0 0 0 0,1 0 0 0 0,-2-1 1 0 0,1-11-1 0 0,-2 4-9 0 0,-1-1 0 0 0,-1 1 0 0 0,0 0 1 0 0,-2 0-1 0 0,0 0 0 0 0,-1 0 0 0 0,0 0 0 0 0,-2 1 1 0 0,0 0-1 0 0,-12-20 0 0 0,0 5-190 0 0,-2 1 0 0 0,-1 0 1 0 0,-1 2-1 0 0,-29-27 0 0 0,48 51 106 0 0,0 1 0 0 0,0 1 1 0 0,0-1-1 0 0,-1 0 0 0 0,1 1 0 0 0,-1 0 1 0 0,0 0-1 0 0,0 1 0 0 0,0-1 0 0 0,0 1 0 0 0,0 0 1 0 0,-7-1-1 0 0,8 2-26 0 0,0 1 0 0 0,0 0 0 0 0,0 0-1 0 0,0 0 1 0 0,0 0 0 0 0,0 1 0 0 0,0-1 0 0 0,0 1 0 0 0,0 0 0 0 0,0 0 0 0 0,0 1 0 0 0,0-1 0 0 0,0 1-1 0 0,1 0 1 0 0,-1 0 0 0 0,1 0 0 0 0,-5 3 0 0 0,-1 2-227 0 0,-1 1 1 0 0,2-1-1 0 0,-1 2 1 0 0,1-1-1 0 0,0 1 1 0 0,1 0-1 0 0,-11 18 1 0 0,5 0-490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6.210"/>
    </inkml:context>
    <inkml:brush xml:id="br0">
      <inkml:brushProperty name="width" value="0.05" units="cm"/>
      <inkml:brushProperty name="height" value="0.05" units="cm"/>
    </inkml:brush>
  </inkml:definitions>
  <inkml:trace contextRef="#ctx0" brushRef="#br0">0 184 8397 0 0,'33'-57'274'0'0,"-10"9"701"0"0,-21 42-789 0 0,1 0 0 0 0,-1 0 0 0 0,1 0 0 0 0,0 0-1 0 0,0 0 1 0 0,1 1 0 0 0,0-1 0 0 0,0 1 0 0 0,0 0 0 0 0,1 0-1 0 0,-1 1 1 0 0,1-1 0 0 0,6-3 0 0 0,-19 13 198 0 0,3-3-358 0 0,0 1-1 0 0,1 0 0 0 0,-1 0 1 0 0,1 0-1 0 0,0 0 0 0 0,0 1 0 0 0,0 0 1 0 0,0-1-1 0 0,1 2 0 0 0,0-1 1 0 0,0 0-1 0 0,0 1 0 0 0,-3 4 1 0 0,3-1-57 0 0,2-7 62 0 0,1 0 0 0 0,-1 0 0 0 0,1 0 0 0 0,-1-1 0 0 0,1 1 0 0 0,0 0 0 0 0,-1 0 0 0 0,1 0 0 0 0,0 0 0 0 0,0 0 0 0 0,0 0 0 0 0,-1 0 0 0 0,1 0 0 0 0,0 0 0 0 0,0 0 0 0 0,0 0 0 0 0,1 0 0 0 0,-1 0 0 0 0,0 0 0 0 0,0 0 0 0 0,1 0 0 0 0,-1-1 0 0 0,0 1 0 0 0,1 0 0 0 0,-1 0 0 0 0,1 0 0 0 0,-1 0 0 0 0,1 0 0 0 0,-1-1 0 0 0,1 1 0 0 0,0 0 0 0 0,0 0 0 0 0,1 1 68 0 0,0-1 0 0 0,0 1 0 0 0,1-1 0 0 0,-1 0 0 0 0,0 0 0 0 0,0 0 0 0 0,1 0 0 0 0,-1 0 0 0 0,1-1 0 0 0,-1 1-1 0 0,5 0 1 0 0,14 5 194 0 0,-8 0-162 0 0,0 1 0 0 0,0 1 0 0 0,-1 0 0 0 0,-1 1 0 0 0,1 0 0 0 0,-1 1 0 0 0,-1 0 0 0 0,0 1 0 0 0,17 22 0 0 0,-12-10-117 0 0,-1 1 0 0 0,-1 0 0 0 0,-2 1 0 0 0,13 36 1 0 0,-16-31-80 0 0,-7-25-92 0 0,0 1 1 0 0,0 0-1 0 0,1-1 1 0 0,-1 0-1 0 0,2 1 1 0 0,-1-1-1 0 0,5 9 1 0 0,-6-14 22 0 0,0 1 0 0 0,-1-1 0 0 0,1 0 0 0 0,0 1 0 0 0,-1-1 0 0 0,1 0 0 0 0,0 0 0 0 0,0 1 1 0 0,-1-1-1 0 0,1 0 0 0 0,0 0 0 0 0,0 0 0 0 0,-1 0 0 0 0,1 0 0 0 0,0 0 0 0 0,0 0 0 0 0,-1 0 0 0 0,1-1 0 0 0,0 1 1 0 0,0 0-1 0 0,-1 0 0 0 0,1 0 0 0 0,0-1 0 0 0,-1 1 0 0 0,1-1 0 0 0,0 1 0 0 0,-1 0 0 0 0,1-1 0 0 0,0 1 0 0 0,-1-1 1 0 0,1 1-1 0 0,-1-1 0 0 0,1 1 0 0 0,-1-1 0 0 0,1 0 0 0 0,-1 1 0 0 0,1-1 0 0 0,-1-1 0 0 0,9-9-1245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6.551"/>
    </inkml:context>
    <inkml:brush xml:id="br0">
      <inkml:brushProperty name="width" value="0.05" units="cm"/>
      <inkml:brushProperty name="height" value="0.05" units="cm"/>
    </inkml:brush>
  </inkml:definitions>
  <inkml:trace contextRef="#ctx0" brushRef="#br0">56 103 7805 0 0,'-3'-87'1169'0'0,"2"72"1569"0"0,0 29-2147 0 0,-1 0 0 0 0,0 0-1 0 0,-6 19 1 0 0,0 1 99 0 0,-3 21 77 0 0,2 0 0 0 0,2 0 0 0 0,3 1 0 0 0,5 79 0 0 0,0-118-660 0 0,1 10 17 0 0,6 28 0 0 0,-7-49-90 0 0,1 1-1 0 0,0-1 1 0 0,0 0 0 0 0,0 0-1 0 0,0 0 1 0 0,1 0 0 0 0,0 0-1 0 0,1 0 1 0 0,7 10 0 0 0,-10-16-12 0 0,0 1 1 0 0,0 0 0 0 0,0 0-1 0 0,1 0 1 0 0,-1-1 0 0 0,0 1-1 0 0,0 0 1 0 0,1-1 0 0 0,-1 1-1 0 0,0-1 1 0 0,1 1 0 0 0,-1-1-1 0 0,0 0 1 0 0,1 0 0 0 0,-1 0-1 0 0,1 0 1 0 0,-1 0 0 0 0,0 0-1 0 0,1 0 1 0 0,-1 0-1 0 0,1 0 1 0 0,-1-1 0 0 0,0 1-1 0 0,1 0 1 0 0,-1-1 0 0 0,2 0-1 0 0,6-3-19 0 0,0 0 0 0 0,-1-1 0 0 0,9-5 0 0 0,6-4-31 0 0,-16 11-284 0 0,0 1 0 0 0,0-1 0 0 0,1 1 0 0 0,-1 1 0 0 0,1 0 0 0 0,12-1 0 0 0,46 5-6168 0 0,-62-2 6043 0 0,8-1-1268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7.188"/>
    </inkml:context>
    <inkml:brush xml:id="br0">
      <inkml:brushProperty name="width" value="0.05" units="cm"/>
      <inkml:brushProperty name="height" value="0.05" units="cm"/>
    </inkml:brush>
  </inkml:definitions>
  <inkml:trace contextRef="#ctx0" brushRef="#br0">267 175 8201 0 0,'72'-87'3858'0'0,"-68"83"-3624"0"0,-1 0 1 0 0,-1 0-1 0 0,1 0 0 0 0,0 0 0 0 0,-1 0 1 0 0,0-1-1 0 0,3-7 0 0 0,-4 10-188 0 0,-1 0 0 0 0,1 0-1 0 0,-1 1 1 0 0,1-1 0 0 0,-1 0 0 0 0,0 0-1 0 0,0 0 1 0 0,0 0 0 0 0,0 0 0 0 0,0 0-1 0 0,0 0 1 0 0,0 0 0 0 0,-1 1 0 0 0,1-1-1 0 0,-1 0 1 0 0,1 0 0 0 0,-1 0-1 0 0,0 0 1 0 0,0 1 0 0 0,0-1 0 0 0,-2-3-1 0 0,2 5-26 0 0,1-1-1 0 0,-1 1 0 0 0,0 0 0 0 0,0-1 1 0 0,0 1-1 0 0,0 0 0 0 0,0 0 0 0 0,0-1 0 0 0,0 1 1 0 0,0 0-1 0 0,0 0 0 0 0,0 0 0 0 0,0 0 1 0 0,0 0-1 0 0,0 1 0 0 0,1-1 0 0 0,-1 0 0 0 0,0 0 1 0 0,0 1-1 0 0,0-1 0 0 0,0 0 0 0 0,0 1 1 0 0,-1 0-1 0 0,-21 11 307 0 0,23-12-321 0 0,-21 13 247 0 0,0 2 0 0 0,1 0 0 0 0,1 2 0 0 0,-18 18 0 0 0,-63 81 628 0 0,84-97-734 0 0,2 2 1 0 0,-25 44-1 0 0,35-58-138 0 0,1 0 0 0 0,-1 1 0 0 0,1-1 1 0 0,1 1-1 0 0,0 0 0 0 0,0 0 0 0 0,0 0 1 0 0,1 0-1 0 0,1 1 0 0 0,-1-1 0 0 0,1 0 1 0 0,0 0-1 0 0,2 10 0 0 0,-1-14-8 0 0,0-1-1 0 0,1 1 1 0 0,-1 0 0 0 0,1-1-1 0 0,0 1 1 0 0,0-1 0 0 0,0 0-1 0 0,0 0 1 0 0,1 0 0 0 0,-1 0-1 0 0,1 0 1 0 0,0 0 0 0 0,0 0-1 0 0,0-1 1 0 0,0 1-1 0 0,0-1 1 0 0,1 0 0 0 0,-1 0-1 0 0,0 0 1 0 0,1-1 0 0 0,0 1-1 0 0,-1-1 1 0 0,1 0 0 0 0,0 0-1 0 0,4 1 1 0 0,11 1-164 0 0,0-1 0 0 0,1 0 0 0 0,34-2 0 0 0,-40 0-14 0 0,14-2-416 0 0,-1 0-1 0 0,1-2 1 0 0,-1-1 0 0 0,1-1-1 0 0,-1-1 1 0 0,-1-2 0 0 0,0-1-1 0 0,0 0 1 0 0,-1-2 0 0 0,0-1-1 0 0,43-31 1 0 0,-66 43 567 0 0,6-4-64 0 0,-1 0-1 0 0,0 0 1 0 0,0-1-1 0 0,-1 0 1 0 0,0 0 0 0 0,0-1-1 0 0,9-12 1 0 0,-14 19 107 0 0,-1-1 0 0 0,1 0 0 0 0,-1 1 0 0 0,1-1 0 0 0,-1 1 0 0 0,0-1 0 0 0,1 0 0 0 0,-1 1 0 0 0,0-1 0 0 0,0 1 0 0 0,1-1 0 0 0,-1 0 1 0 0,0 1-1 0 0,0-1 0 0 0,0 0 0 0 0,0 0 0 0 0,0 1 0 0 0,0-1 0 0 0,0 0 0 0 0,0 1 0 0 0,0-1 0 0 0,0 0 0 0 0,0 1 0 0 0,0-1 0 0 0,-1 0 1 0 0,1 1-1 0 0,0-1 0 0 0,0 0 0 0 0,-1 1 0 0 0,1-1 0 0 0,-1 0 0 0 0,1 1 0 0 0,0-1 0 0 0,-1 1 0 0 0,1-1 0 0 0,-1 1 0 0 0,1-1 0 0 0,-1 1 1 0 0,1-1-1 0 0,-1 1 0 0 0,0 0 0 0 0,1-1 0 0 0,-1 1 0 0 0,1 0 0 0 0,-1-1 0 0 0,0 1 0 0 0,1 0 0 0 0,-1 0 0 0 0,0 0 0 0 0,0-1 1 0 0,1 1-1 0 0,-1 0 0 0 0,0 0 0 0 0,1 0 0 0 0,-1 0 0 0 0,0 0 0 0 0,1 0 0 0 0,-2 1 0 0 0,-4-1 169 0 0,1 0 1 0 0,-1 1-1 0 0,1 0 0 0 0,0 0 1 0 0,-10 3-1 0 0,6-1 58 0 0,0 1 1 0 0,0 1-1 0 0,1-1 0 0 0,0 1 1 0 0,0 0-1 0 0,0 1 0 0 0,1 0 1 0 0,-13 12-1 0 0,18-15-146 0 0,-1 1 1 0 0,1-1-1 0 0,-1 0 1 0 0,1 1-1 0 0,0-1 1 0 0,0 1-1 0 0,1 0 1 0 0,-1-1-1 0 0,1 1 1 0 0,-1 0-1 0 0,1 0 1 0 0,1 0-1 0 0,-1 0 1 0 0,0 0-1 0 0,1 0 1 0 0,0 0-1 0 0,0 0 1 0 0,0 0-1 0 0,1 0 1 0 0,-1 1-1 0 0,1-1 1 0 0,0-1-1 0 0,1 6 0 0 0,2 2 253 0 0,-1 1-1 0 0,3 18 0 0 0,-6-25-297 0 0,1 0 1 0 0,-1-1 0 0 0,0 1-1 0 0,0 0 1 0 0,0 0 0 0 0,-1-1-1 0 0,0 1 1 0 0,0 0 0 0 0,-2 6-1 0 0,2-9-46 0 0,0-1 0 0 0,-1 1-1 0 0,1 0 1 0 0,-1-1 0 0 0,1 1-1 0 0,-1-1 1 0 0,0 0 0 0 0,1 1-1 0 0,-1-1 1 0 0,0 0 0 0 0,0 0-1 0 0,0 0 1 0 0,0 0 0 0 0,0-1-1 0 0,0 1 1 0 0,0 0 0 0 0,0-1-1 0 0,0 1 1 0 0,-4-1 0 0 0,-42 3-19 0 0,48-3 14 0 0,-30 0-231 0 0,0-2 0 0 0,0-2 1 0 0,0 0-1 0 0,1-2 0 0 0,-35-12 0 0 0,60 17-76 0 0,0 0 0 0 0,1-1 1 0 0,0 1-1 0 0,-1-1 0 0 0,1 0 1 0 0,0 0-1 0 0,0 0 0 0 0,0 0 1 0 0,0 0-1 0 0,0-1 0 0 0,0 1 0 0 0,1-1 1 0 0,-1 0-1 0 0,1 0 0 0 0,0 0 1 0 0,-3-5-1 0 0,4-3-1149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8.188"/>
    </inkml:context>
    <inkml:brush xml:id="br0">
      <inkml:brushProperty name="width" value="0.05" units="cm"/>
      <inkml:brushProperty name="height" value="0.05" units="cm"/>
    </inkml:brush>
  </inkml:definitions>
  <inkml:trace contextRef="#ctx0" brushRef="#br0">91 67 8893 0 0,'-2'-2'110'0'0,"-1"0"0"0"0,1 0 0 0 0,0 0 0 0 0,-1-1 0 0 0,1 1 0 0 0,0-1 1 0 0,1 1-1 0 0,-1-1 0 0 0,0 0 0 0 0,1 0 0 0 0,0 1 0 0 0,-1-1 0 0 0,1 0 0 0 0,0 0 0 0 0,0 0 1 0 0,1-1-1 0 0,-1 1 0 0 0,1 0 0 0 0,-1-3 0 0 0,1 5-67 0 0,0 1 0 0 0,0 0 0 0 0,0-1 0 0 0,0 1 0 0 0,1-1 0 0 0,-1 1 0 0 0,0 0 0 0 0,0-1 0 0 0,0 1 0 0 0,0 0 0 0 0,0-1 0 0 0,0 1 0 0 0,1 0 0 0 0,-1-1 0 0 0,0 1 0 0 0,0 0 0 0 0,1-1 0 0 0,-1 1 0 0 0,0 0 0 0 0,0 0 0 0 0,1-1 0 0 0,-1 1 0 0 0,0 0 0 0 0,1 0 0 0 0,-1 0 0 0 0,0-1 0 0 0,1 1 0 0 0,-1 0 0 0 0,0 0 0 0 0,1 0 0 0 0,0 0 0 0 0,15 0 665 0 0,15 11-116 0 0,-28-9-569 0 0,1-1 0 0 0,-1 1 0 0 0,0 0 0 0 0,0 1 1 0 0,0-1-1 0 0,0 0 0 0 0,0 1 0 0 0,0 0 0 0 0,-1 0 0 0 0,1-1 0 0 0,-1 2 0 0 0,0-1 0 0 0,0 0 0 0 0,0 0 0 0 0,0 1 0 0 0,-1-1 0 0 0,1 1 0 0 0,-1-1 0 0 0,0 1 0 0 0,0 0 0 0 0,0-1 0 0 0,0 1 0 0 0,-1 0 1 0 0,1 0-1 0 0,-1 4 0 0 0,-1-1-1 0 0,1-1 1 0 0,0 0 0 0 0,0 1 0 0 0,1-1-1 0 0,1 7 1 0 0,-2-10-15 0 0,0-1 0 0 0,1 1-1 0 0,0-1 1 0 0,-1 1 0 0 0,1-1-1 0 0,0 0 1 0 0,0 0 0 0 0,0 1 0 0 0,1-1-1 0 0,-1 0 1 0 0,0 0 0 0 0,1 0 0 0 0,0 0-1 0 0,-1 0 1 0 0,4 2 0 0 0,-5-4 102 0 0,7-21 146 0 0,13-18-193 0 0,-16 31 0 0 0,-4 7-47 0 0,0 1 0 0 0,1-1-1 0 0,-1 1 1 0 0,0-1 0 0 0,0 1 0 0 0,1-1-1 0 0,-1 1 1 0 0,0-1 0 0 0,0 1-1 0 0,0-1 1 0 0,0 0 0 0 0,0 1 0 0 0,0-1-1 0 0,0 1 1 0 0,0-1 0 0 0,0 1-1 0 0,0-1 1 0 0,0 0 0 0 0,0 1-1 0 0,0-1 1 0 0,0 1 0 0 0,0-1 0 0 0,-1 1-1 0 0,1-1 1 0 0,0 1 0 0 0,0-1-1 0 0,-1 1 1 0 0,1-1 0 0 0,0 1-1 0 0,-1-1 1 0 0,0 0 0 0 0,0 1 11 0 0,0-1 0 0 0,0 1 1 0 0,-1-1-1 0 0,1 1 0 0 0,0-1 0 0 0,-1 1 1 0 0,1 0-1 0 0,0-1 0 0 0,-1 1 0 0 0,1 0 1 0 0,0 0-1 0 0,-3 0 0 0 0,-44 9 357 0 0,45-8-360 0 0,-5 1 56 0 0,0 1 0 0 0,0-1 1 0 0,1 1-1 0 0,-1 1 1 0 0,0 0-1 0 0,1 0 0 0 0,0 0 1 0 0,0 1-1 0 0,0 0 1 0 0,1 1-1 0 0,-1-1 0 0 0,1 1 1 0 0,1 0-1 0 0,-1 1 1 0 0,1-1-1 0 0,0 1 0 0 0,1 0 1 0 0,-1 1-1 0 0,1-1 1 0 0,1 1-1 0 0,-1-1 0 0 0,2 1 1 0 0,-1 0-1 0 0,1 0 1 0 0,0 1-1 0 0,-1 9 0 0 0,2-14-48 0 0,1 1-1 0 0,0 0 0 0 0,0-1 0 0 0,0 1 0 0 0,0 0 1 0 0,1-1-1 0 0,-1 1 0 0 0,1 0 0 0 0,1-1 0 0 0,-1 1 1 0 0,1-1-1 0 0,-1 0 0 0 0,1 1 0 0 0,0-1 0 0 0,1 0 1 0 0,-1 0-1 0 0,1 0 0 0 0,0 0 0 0 0,0-1 0 0 0,0 1 1 0 0,0-1-1 0 0,1 0 0 0 0,4 4 0 0 0,-1-3-39 0 0,0 1 0 0 0,0-1 0 0 0,1-1 0 0 0,0 1 0 0 0,-1-1 0 0 0,1-1-1 0 0,0 0 1 0 0,1 0 0 0 0,-1 0 0 0 0,0-1 0 0 0,0 0 0 0 0,12-1 0 0 0,13 0-657 0 0,-1-2 0 0 0,48-10 0 0 0,-61 9 155 0 0,0-2 0 0 0,-1-1 0 0 0,0 0-1 0 0,0-1 1 0 0,26-15 0 0 0,-37 18 386 0 0,0 0 0 0 0,-1-1 0 0 0,1 0 0 0 0,-1 0 1 0 0,0 0-1 0 0,-1-1 0 0 0,0 0 0 0 0,6-7 0 0 0,-9 10 109 0 0,-1 1 1 0 0,1-1-1 0 0,-1 0 0 0 0,1 0 1 0 0,-1 1-1 0 0,0-1 0 0 0,0 0 1 0 0,0 0-1 0 0,-1 0 0 0 0,1 0 0 0 0,-1 0 1 0 0,0 0-1 0 0,1 0 0 0 0,-1 0 1 0 0,-1 0-1 0 0,1 0 0 0 0,0 0 1 0 0,-1 0-1 0 0,1 0 0 0 0,-1 0 1 0 0,0 0-1 0 0,0 0 0 0 0,-3-5 0 0 0,-3-5 61 0 0,0 1-1 0 0,-1 0 0 0 0,0 1 0 0 0,-1 0 1 0 0,-15-15-1 0 0,16 20 381 0 0,11 9 9 0 0,15 12 81 0 0,29 8 426 0 0,2-2 0 0 0,65 20-1 0 0,-2-2 119 0 0,-76-27-848 0 0,-24-8-184 0 0,-1-1 0 0 0,1 2 0 0 0,-1 0 0 0 0,0 0 0 0 0,18 12 0 0 0,-28-17-29 0 0,-1 0 1 0 0,0 0-1 0 0,0 0 1 0 0,0 1-1 0 0,0-1 1 0 0,0 0-1 0 0,0 0 1 0 0,0 0-1 0 0,1 0 1 0 0,-1 0-1 0 0,0 0 1 0 0,0 0-1 0 0,0 1 1 0 0,0-1-1 0 0,0 0 1 0 0,0 0-1 0 0,0 0 1 0 0,0 0-1 0 0,0 0 1 0 0,0 1-1 0 0,0-1 1 0 0,0 0-1 0 0,0 0 1 0 0,0 0-1 0 0,0 0 1 0 0,0 0-1 0 0,0 1 1 0 0,0-1-1 0 0,0 0 1 0 0,0 0-1 0 0,0 0 1 0 0,0 0-1 0 0,0 0 1 0 0,0 1-1 0 0,0-1 1 0 0,0 0-1 0 0,-1 0 1 0 0,1 0-1 0 0,0 0 1 0 0,0 0-1 0 0,0 0 1 0 0,0 0-1 0 0,0 1 1 0 0,0-1-1 0 0,0 0 1 0 0,-1 0-1 0 0,1 0 1 0 0,0 0-1 0 0,0 0 1 0 0,0 0-1 0 0,0 0 1 0 0,0 0-1 0 0,-13 5-20 0 0,-14 1 5 0 0,10-5 13 0 0,0 0 1 0 0,0-2-1 0 0,0 0 0 0 0,0 0 1 0 0,1-2-1 0 0,-21-5 1 0 0,35 8 0 0 0,0 0 0 0 0,0-1 0 0 0,0 0-1 0 0,0 1 1 0 0,1-1 0 0 0,-1 0 0 0 0,0 0 0 0 0,0 0 0 0 0,1 0 0 0 0,-1 0 0 0 0,1 0 0 0 0,-1 0 0 0 0,1-1 0 0 0,0 1 0 0 0,-1-1 0 0 0,1 1 0 0 0,0-1 0 0 0,0 1 0 0 0,0-1 0 0 0,0 0 0 0 0,-1-2-1 0 0,2 2 0 0 0,-1 0 0 0 0,1 0 0 0 0,0-1 0 0 0,0 1 0 0 0,0 0 0 0 0,1 0 0 0 0,-1 0 0 0 0,0 0 0 0 0,1 0 0 0 0,-1-1 0 0 0,1 1 0 0 0,0 0 0 0 0,0 0 0 0 0,0 0 0 0 0,2-3 0 0 0,3-4-16 0 0,1 1 0 0 0,0-1 0 0 0,0 1 0 0 0,1 1 0 0 0,-1-1-1 0 0,13-7 1 0 0,2-1-21 0 0,1 2 0 0 0,1 1 0 0 0,0 0 0 0 0,1 2 0 0 0,0 1 0 0 0,42-11 0 0 0,-46 15 51 0 0,0 2 1 0 0,1 0 0 0 0,0 2-1 0 0,0 0 1 0 0,0 2-1 0 0,0 0 1 0 0,-1 1 0 0 0,36 7-1 0 0,-45-5 45 0 0,0 0 0 0 0,0 1 0 0 0,0 1 1 0 0,-1 0-1 0 0,0 0 0 0 0,0 1 0 0 0,0 1 0 0 0,11 9 0 0 0,-15-11 16 0 0,0 1 1 0 0,-1 0-1 0 0,0 0 0 0 0,0 0 1 0 0,-1 1-1 0 0,0 0 1 0 0,0 0-1 0 0,0 0 1 0 0,-1 1-1 0 0,0 0 1 0 0,-1 0-1 0 0,5 13 0 0 0,-7-15-65 0 0,-1 1 0 0 0,1-1 0 0 0,-1 1 0 0 0,-1-1 0 0 0,1 0 0 0 0,-1 1 0 0 0,0-1-1 0 0,0 0 1 0 0,-1 0 0 0 0,0 0 0 0 0,0 0 0 0 0,0 0 0 0 0,-1 0 0 0 0,0 0-1 0 0,0-1 1 0 0,0 1 0 0 0,-1-1 0 0 0,0 0 0 0 0,-8 9 0 0 0,12-14-51 0 0,0 0 1 0 0,0 0-1 0 0,0 0 1 0 0,0 0-1 0 0,0 0 1 0 0,-1 0-1 0 0,1 0 1 0 0,0 0-1 0 0,0 1 1 0 0,0-1-1 0 0,0 0 1 0 0,0 0-1 0 0,0 0 1 0 0,0 0-1 0 0,0 0 1 0 0,0 0-1 0 0,0 1 1 0 0,0-1-1 0 0,0 0 1 0 0,-1 0-1 0 0,1 0 1 0 0,0 0-1 0 0,0 0 1 0 0,0 1-1 0 0,0-1 1 0 0,0 0-1 0 0,0 0 1 0 0,0 0-1 0 0,0 0 1 0 0,1 0-1 0 0,-1 1 1 0 0,0-1-1 0 0,0 0 1 0 0,0 0-1 0 0,0 0 1 0 0,0 0-1 0 0,0 0 1 0 0,0 0-1 0 0,0 1 1 0 0,0-1-1 0 0,0 0 1 0 0,0 0-1 0 0,0 0 1 0 0,1 0-1 0 0,-1 0 1 0 0,0 0-1 0 0,0 0 1 0 0,0 0-1 0 0,0 1 1 0 0,0-1-1 0 0,0 0 1 0 0,1 0-1 0 0,-1 0-46 0 0,0 0 0 0 0,1 0 0 0 0,-1-1 0 0 0,0 1 0 0 0,0 0 0 0 0,1 0-1 0 0,-1 0 1 0 0,0 0 0 0 0,0 0 0 0 0,1-1 0 0 0,-1 1 0 0 0,0 0 0 0 0,0 0 0 0 0,1 0 0 0 0,-1-1 0 0 0,0 1 0 0 0,0 0-1 0 0,0 0 1 0 0,0-1 0 0 0,1 1 0 0 0,-1 0 0 0 0,0 0 0 0 0,0-1 0 0 0,0 1 0 0 0,0 0 0 0 0,0-1 0 0 0,0 1 0 0 0,0 0 0 0 0,0 0-1 0 0,0-1 1 0 0,0 1 0 0 0,0 0 0 0 0,0-1 0 0 0,0 1 0 0 0,0 0 0 0 0,0-1 0 0 0,0 1 0 0 0,0 0 0 0 0,0-1 0 0 0,0-5-1640 0 0,0-1-116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8.534"/>
    </inkml:context>
    <inkml:brush xml:id="br0">
      <inkml:brushProperty name="width" value="0.05" units="cm"/>
      <inkml:brushProperty name="height" value="0.05" units="cm"/>
    </inkml:brush>
  </inkml:definitions>
  <inkml:trace contextRef="#ctx0" brushRef="#br0">59 127 10461 0 0,'-29'-84'1503'0'0,"28"81"-1354"0"0,0 1-1 0 0,0 0 1 0 0,-1-1 0 0 0,1 1 0 0 0,-1 0 0 0 0,1 0 0 0 0,-1 0 0 0 0,-3-4 0 0 0,-8-12 2333 0 0,53 56-2204 0 0,25 26-4205 0 0,-45-46 2251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8.861"/>
    </inkml:context>
    <inkml:brush xml:id="br0">
      <inkml:brushProperty name="width" value="0.05" units="cm"/>
      <inkml:brushProperty name="height" value="0.05" units="cm"/>
    </inkml:brush>
  </inkml:definitions>
  <inkml:trace contextRef="#ctx0" brushRef="#br0">37 199 12865 0 0,'5'6'2418'0'0,"-3"-4"-2204"0"0,-1-1 0 0 0,1 1 1 0 0,-1 0-1 0 0,1-1 0 0 0,-1 1 0 0 0,0 0 1 0 0,1 0-1 0 0,-1 0 0 0 0,0 0 0 0 0,0 0 1 0 0,-1 0-1 0 0,1 0 0 0 0,0 0 1 0 0,-1 0-1 0 0,1 4 0 0 0,-2 18-29 0 0,-2 0-1 0 0,-1-1 1 0 0,0 1-1 0 0,-14 36 1 0 0,11-37-162 0 0,1 0 1 0 0,0 0 0 0 0,2 0 0 0 0,-3 40-1 0 0,7-51-11 0 0,1-1-1 0 0,0 1 0 0 0,1 0 0 0 0,0 0 0 0 0,4 11 0 0 0,-5-19-7 0 0,0 0-1 0 0,1 0 1 0 0,-1 0-1 0 0,1 0 1 0 0,0 0-1 0 0,0-1 1 0 0,1 1 0 0 0,-1-1-1 0 0,1 1 1 0 0,-1-1-1 0 0,1 0 1 0 0,0 0-1 0 0,1 0 1 0 0,-1-1-1 0 0,0 1 1 0 0,1-1 0 0 0,4 3-1 0 0,-7-4-16 0 0,0-1-1 0 0,0 0 1 0 0,-1 1 0 0 0,1-1-1 0 0,0 0 1 0 0,0 0 0 0 0,0 1-1 0 0,0-1 1 0 0,0 0-1 0 0,-1 0 1 0 0,1 0 0 0 0,0 0-1 0 0,0 0 1 0 0,0 0-1 0 0,0-1 1 0 0,-1 1 0 0 0,1 0-1 0 0,0 0 1 0 0,0 0 0 0 0,0-1-1 0 0,0 1 1 0 0,-1-1-1 0 0,1 1 1 0 0,0 0 0 0 0,-1-1-1 0 0,1 1 1 0 0,0-1 0 0 0,-1 1-1 0 0,1-1 1 0 0,0 0-1 0 0,-1 1 1 0 0,1-1 0 0 0,-1 0-1 0 0,1 1 1 0 0,-1-1 0 0 0,1 0-1 0 0,-1 0 1 0 0,0 0-1 0 0,1 1 1 0 0,-1-1 0 0 0,0 0-1 0 0,0 0 1 0 0,0 0 0 0 0,1 1-1 0 0,-1-1 1 0 0,0-1-1 0 0,1-7-156 0 0,0 0 0 0 0,0 0 0 0 0,-1-14 0 0 0,-1 14 108 0 0,-15-211-257 0 0,1 58 294 0 0,15 126 43 0 0,2-1-1 0 0,1 1 0 0 0,10-44 1 0 0,-13 77-16 0 0,1 1 0 0 0,-1-1 0 0 0,1 0 0 0 0,-1 1 0 0 0,1-1 1 0 0,0 1-1 0 0,0-1 0 0 0,0 1 0 0 0,1 0 0 0 0,-1-1 0 0 0,0 1 0 0 0,1 0 1 0 0,0 0-1 0 0,-1 0 0 0 0,1 0 0 0 0,3-3 0 0 0,-3 5-3 0 0,-1-1 0 0 0,1 1-1 0 0,0-1 1 0 0,-1 1 0 0 0,1 0 0 0 0,0 0-1 0 0,-1 0 1 0 0,1 0 0 0 0,0 0 0 0 0,-1 0-1 0 0,1 0 1 0 0,0 0 0 0 0,-1 0 0 0 0,1 1-1 0 0,-1-1 1 0 0,1 1 0 0 0,-1-1 0 0 0,1 1-1 0 0,-1 0 1 0 0,1 0 0 0 0,-1-1 0 0 0,1 1-1 0 0,-1 0 1 0 0,0 0 0 0 0,1 1 0 0 0,-1-1-1 0 0,1 2 1 0 0,12 10-3 0 0,-1 1 1 0 0,-1 0-1 0 0,-1 1 0 0 0,0 0 1 0 0,-1 1-1 0 0,0 0 1 0 0,-1 1-1 0 0,-1 0 0 0 0,-1 0 1 0 0,9 32-1 0 0,-14-42 1 0 0,0 0 0 0 0,-1 0 0 0 0,0 0-1 0 0,0 1 1 0 0,0-1 0 0 0,-1 0 0 0 0,0 1 0 0 0,-1-1 0 0 0,0 1 0 0 0,-2 7-1 0 0,2-10-1 0 0,0 0 0 0 0,-1 0 0 0 0,0 0 0 0 0,-1-1 0 0 0,1 1 0 0 0,-1 0 0 0 0,1-1 0 0 0,-1 0 0 0 0,-1 0 0 0 0,1 0 0 0 0,-1 0 0 0 0,1 0 0 0 0,-1-1 0 0 0,-8 7 0 0 0,-2-1-266 0 0,1-1 1 0 0,-2 0-1 0 0,1 0 0 0 0,-1-2 1 0 0,0 0-1 0 0,0 0 0 0 0,-1-1 0 0 0,-31 4 1 0 0,46-8 138 0 0,-1-1-1 0 0,0 0 1 0 0,0 0 0 0 0,1 0 0 0 0,-1 0 0 0 0,0 0-1 0 0,0 0 1 0 0,1-1 0 0 0,-1 1 0 0 0,0 0 0 0 0,1-1 0 0 0,-1 0-1 0 0,0 1 1 0 0,1-1 0 0 0,-1 0 0 0 0,1 0 0 0 0,-1 0-1 0 0,1 0 1 0 0,-1 0 0 0 0,1 0 0 0 0,0 0 0 0 0,-2-2 0 0 0,2 1-12 0 0,0 1 1 0 0,1-1 0 0 0,-1 1 0 0 0,0-1 0 0 0,1 1 0 0 0,0-1 0 0 0,-1 1 0 0 0,1-1 0 0 0,0 1 0 0 0,0-1 0 0 0,0 1 0 0 0,0-1 0 0 0,0 1 0 0 0,0-1 0 0 0,0 1 0 0 0,1-1 0 0 0,-1 0 0 0 0,0 1-1 0 0,1-1 1 0 0,-1 1 0 0 0,1 0 0 0 0,0-1 0 0 0,-1 1 0 0 0,3-2 0 0 0,5-11-984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9.189"/>
    </inkml:context>
    <inkml:brush xml:id="br0">
      <inkml:brushProperty name="width" value="0.05" units="cm"/>
      <inkml:brushProperty name="height" value="0.05" units="cm"/>
    </inkml:brush>
  </inkml:definitions>
  <inkml:trace contextRef="#ctx0" brushRef="#br0">119 15 11273 0 0,'0'0'18'0'0,"0"-1"1"0"0,0 0-1 0 0,0 1 0 0 0,0-1 1 0 0,0 1-1 0 0,0-1 0 0 0,0 0 0 0 0,-1 1 1 0 0,1-1-1 0 0,0 1 0 0 0,-1-1 1 0 0,1 0-1 0 0,0 1 0 0 0,-1-1 1 0 0,1 1-1 0 0,-1-1 0 0 0,1 1 1 0 0,0 0-1 0 0,-1-1 0 0 0,1 1 1 0 0,-1-1-1 0 0,0 1 0 0 0,1 0 0 0 0,-1-1 1 0 0,1 1-1 0 0,-1 0 0 0 0,1 0 1 0 0,-1-1-1 0 0,0 1 0 0 0,1 0 1 0 0,-1 0-1 0 0,0 0 0 0 0,1 0 1 0 0,-1 0-1 0 0,0 0 0 0 0,1 0 0 0 0,-1 0 1 0 0,0 0-1 0 0,1 0 0 0 0,-1 0 1 0 0,1 0-1 0 0,-1 1 0 0 0,0-1 1 0 0,1 0-1 0 0,-2 1 0 0 0,-2 0 144 0 0,0 0 0 0 0,1 0 1 0 0,-1 1-1 0 0,0 0 0 0 0,-6 3 0 0 0,4-1 7 0 0,1 1 1 0 0,0-1-1 0 0,0 1 0 0 0,0 0 0 0 0,1 0 1 0 0,-1 0-1 0 0,1 1 0 0 0,0-1 1 0 0,1 1-1 0 0,0 0 0 0 0,0 0 1 0 0,0 0-1 0 0,0 1 0 0 0,-2 9 1 0 0,4-7-50 0 0,-1 1 0 0 0,1-1 0 0 0,0 0 0 0 0,1 0 0 0 0,0 0 0 0 0,1 1 0 0 0,0-1 1 0 0,0 0-1 0 0,1 0 0 0 0,3 10 0 0 0,23 61 1086 0 0,41 82 1 0 0,-16-41-629 0 0,-48-109-917 0 0,0 0-1 0 0,0-1 1 0 0,1 0 0 0 0,1 0-1 0 0,0 0 1 0 0,11 13 0 0 0,-17-23 108 0 0,0-1 1 0 0,-1 1-1 0 0,1-1 1 0 0,0 1-1 0 0,0-1 1 0 0,0 1-1 0 0,-1-1 1 0 0,1 0-1 0 0,0 1 1 0 0,0-1-1 0 0,0 0 1 0 0,0 0-1 0 0,0 0 1 0 0,-1 1-1 0 0,1-1 1 0 0,0 0-1 0 0,0 0 1 0 0,0 0-1 0 0,0-1 1 0 0,0 1-1 0 0,0 0 0 0 0,0 0 1 0 0,0 0-1 0 0,-1-1 1 0 0,1 1-1 0 0,0 0 1 0 0,0-1-1 0 0,0 1 1 0 0,-1-1-1 0 0,1 1 1 0 0,1-1-1 0 0,2-7-1588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9.618"/>
    </inkml:context>
    <inkml:brush xml:id="br0">
      <inkml:brushProperty name="width" value="0.05" units="cm"/>
      <inkml:brushProperty name="height" value="0.05" units="cm"/>
    </inkml:brush>
  </inkml:definitions>
  <inkml:trace contextRef="#ctx0" brushRef="#br0">4 158 8729 0 0,'-1'-7'45'0'0,"0"1"1"0"0,0 0 0 0 0,1 0-1 0 0,0-1 1 0 0,0 1-1 0 0,0 0 1 0 0,1-1 0 0 0,0 1-1 0 0,0 0 1 0 0,3-9-1 0 0,-2 11 11 0 0,-1 1 0 0 0,1 0 0 0 0,0 0 0 0 0,0 1 0 0 0,0-1 0 0 0,0 0 0 0 0,0 0 0 0 0,1 1-1 0 0,-1 0 1 0 0,1-1 0 0 0,0 1 0 0 0,0 0 0 0 0,0 0 0 0 0,0 1 0 0 0,0-1 0 0 0,0 0 0 0 0,0 1 0 0 0,0 0-1 0 0,1 0 1 0 0,5-1 0 0 0,39-8 11 0 0,1 3-1 0 0,75-1 0 0 0,-16 1-2372 0 0,-88 7 1394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9.514"/>
    </inkml:context>
    <inkml:brush xml:id="br0">
      <inkml:brushProperty name="width" value="0.05" units="cm"/>
      <inkml:brushProperty name="height" value="0.05" units="cm"/>
    </inkml:brush>
  </inkml:definitions>
  <inkml:trace contextRef="#ctx0" brushRef="#br0">38 69 9601 0 0,'-38'-35'2067'0'0,"61"31"75"0"0,4 2-1302 0 0,30-4-1 0 0,8-1-611 0 0,-56 6-301 0 0,90-6-485 0 0,-34 1-3160 0 0,-56 5 2119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9.844"/>
    </inkml:context>
    <inkml:brush xml:id="br0">
      <inkml:brushProperty name="width" value="0.05" units="cm"/>
      <inkml:brushProperty name="height" value="0.05" units="cm"/>
    </inkml:brush>
  </inkml:definitions>
  <inkml:trace contextRef="#ctx0" brushRef="#br0">1 54 8497 0 0,'0'-6'86'0'0,"0"2"14"0"0,-1 1 0 0 0,1 0 0 0 0,0-1 0 0 0,1 1-1 0 0,-1 0 1 0 0,1 0 0 0 0,-1-1 0 0 0,1 1 0 0 0,0 0-1 0 0,0 0 1 0 0,2-4 0 0 0,-3 2 1806 0 0,-3 13-136 0 0,4 8-1090 0 0,1 0 1 0 0,0-1 0 0 0,6 18 0 0 0,3 21-201 0 0,-1 38-121 0 0,-4 104-1 0 0,-6-77-3990 0 0,0-95 1920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0.168"/>
    </inkml:context>
    <inkml:brush xml:id="br0">
      <inkml:brushProperty name="width" value="0.05" units="cm"/>
      <inkml:brushProperty name="height" value="0.05" units="cm"/>
    </inkml:brush>
  </inkml:definitions>
  <inkml:trace contextRef="#ctx0" brushRef="#br0">70 119 15149 0 0,'-26'-1'207'0'0,"22"0"-127"0"0,-1 1 1 0 0,1-1 0 0 0,-1 1 0 0 0,1 0-1 0 0,0 1 1 0 0,-1-1 0 0 0,1 1-1 0 0,-5 1 1 0 0,65 21 465 0 0,-25-10-1549 0 0,-1-1 0 0 0,2-2 0 0 0,0-1 0 0 0,0-1 0 0 0,0-2-1 0 0,1-1 1 0 0,0-2 0 0 0,62-1 0 0 0,-86-2 868 0 0,0-1 0 0 0,-1 0 0 0 0,1-1 0 0 0,0 1 0 0 0,-1-2 0 0 0,1 1 1 0 0,-1-1-1 0 0,0-1 0 0 0,0 1 0 0 0,0-1 0 0 0,12-9 0 0 0,-11 7 339 0 0,0-2 0 0 0,-1 1 0 0 0,0-1 0 0 0,-1 0 1 0 0,0-1-1 0 0,0 1 0 0 0,0-1 0 0 0,8-18 0 0 0,2-1 1069 0 0,0-2 1516 0 0,-8 8 2143 0 0,-8 18-2441 0 0,-3 10-1436 0 0,-14 29-796 0 0,7-22-608 0 0,-1-1 0 0 0,0 0 0 0 0,-1 0 0 0 0,0-1 0 0 0,-1 0 0 0 0,-1-1-1 0 0,-22 14 1 0 0,-5 1-1518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0.682"/>
    </inkml:context>
    <inkml:brush xml:id="br0">
      <inkml:brushProperty name="width" value="0.05" units="cm"/>
      <inkml:brushProperty name="height" value="0.05" units="cm"/>
    </inkml:brush>
  </inkml:definitions>
  <inkml:trace contextRef="#ctx0" brushRef="#br0">31 95 9465 0 0,'-1'-12'60'0'0,"0"5"62"0"0,0 0 1 0 0,0-1-1 0 0,1 1 1 0 0,0-1 0 0 0,0 1-1 0 0,1 0 1 0 0,2-12 0 0 0,-3 18-110 0 0,0 1 0 0 0,0-1 1 0 0,0 1-1 0 0,0-1 0 0 0,1 1 1 0 0,-1-1-1 0 0,0 1 0 0 0,0-1 1 0 0,0 1-1 0 0,0-1 0 0 0,0 1 1 0 0,1 0-1 0 0,-1-1 1 0 0,0 1-1 0 0,0-1 0 0 0,1 1 1 0 0,-1 0-1 0 0,0-1 0 0 0,1 1 1 0 0,-1 0-1 0 0,0-1 0 0 0,1 1 1 0 0,-1 0-1 0 0,1 0 0 0 0,-1-1 1 0 0,0 1-1 0 0,1 0 0 0 0,-1 0 1 0 0,1 0-1 0 0,-1-1 0 0 0,1 1 1 0 0,-1 0-1 0 0,1 0 1 0 0,-1 0-1 0 0,1 0 0 0 0,-1 0 1 0 0,1 0-1 0 0,-1 0 0 0 0,1 0 1 0 0,-1 0-1 0 0,0 0 0 0 0,1 0 1 0 0,-1 0-1 0 0,1 1 0 0 0,-1-1 1 0 0,1 0-1 0 0,-1 0 0 0 0,1 0 1 0 0,-1 1-1 0 0,0-1 0 0 0,1 0 1 0 0,-1 0-1 0 0,1 1 1 0 0,-1-1-1 0 0,0 0 0 0 0,1 1 1 0 0,-1-1-1 0 0,0 1 0 0 0,0-1 1 0 0,1 0-1 0 0,-1 1 0 0 0,0 0 1 0 0,3 2 28 0 0,0 1 1 0 0,0-1 0 0 0,-1 1 0 0 0,0-1-1 0 0,3 8 1 0 0,4 15-20 0 0,-2 0-1 0 0,-1 0 1 0 0,-1 1 0 0 0,-2 0-1 0 0,0 0 1 0 0,-2 0 0 0 0,-1 0-1 0 0,-4 34 1 0 0,-1-18-893 0 0,-3 0 1 0 0,-1-1 0 0 0,-2 1-1 0 0,-23 57 1 0 0,12-54-574 0 0,12-25 674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1.090"/>
    </inkml:context>
    <inkml:brush xml:id="br0">
      <inkml:brushProperty name="width" value="0.05" units="cm"/>
      <inkml:brushProperty name="height" value="0.05" units="cm"/>
    </inkml:brush>
  </inkml:definitions>
  <inkml:trace contextRef="#ctx0" brushRef="#br0">63 1110 5300 0 0,'-29'-268'318'0'0,"18"183"-93"0"0,-12-214 533 0 0,23 252-659 0 0,2-1-1 0 0,2 1 0 0 0,2 0 1 0 0,16-60-1 0 0,-19 95-75 0 0,1-1 0 0 0,0 1-1 0 0,1 0 1 0 0,1 0 0 0 0,0 1 0 0 0,0-1-1 0 0,1 1 1 0 0,11-13 0 0 0,-15 21-4 0 0,1-1-1 0 0,-1 0 1 0 0,1 1 0 0 0,0 0 0 0 0,0 0 0 0 0,0 0 0 0 0,1 0-1 0 0,-1 0 1 0 0,1 1 0 0 0,0 0 0 0 0,-1 0 0 0 0,1 1 0 0 0,0-1 0 0 0,0 1-1 0 0,0 0 1 0 0,0 0 0 0 0,0 0 0 0 0,0 1 0 0 0,0 0 0 0 0,1 0 0 0 0,-1 0-1 0 0,0 1 1 0 0,8 1 0 0 0,1 2 44 0 0,-1 0-1 0 0,0 1 1 0 0,0 1 0 0 0,0 0-1 0 0,-1 1 1 0 0,0 0 0 0 0,0 1-1 0 0,0 0 1 0 0,16 16 0 0 0,6 9 198 0 0,45 55 0 0 0,-45-46 88 0 0,37 61 0 0 0,-57-82-146 0 0,-2 2 0 0 0,-1 0 0 0 0,-1 0 0 0 0,15 49 0 0 0,-23-61-143 0 0,1 0-1 0 0,-2 0 1 0 0,1 0-1 0 0,-2 1 1 0 0,0-1-1 0 0,0 0 1 0 0,-1 0-1 0 0,0 0 1 0 0,0 0-1 0 0,-2 0 1 0 0,1 0-1 0 0,-1 0 0 0 0,-1 0 1 0 0,-5 10-1 0 0,2-9-47 0 0,0 1 0 0 0,-1-2 0 0 0,0 1-1 0 0,-1-1 1 0 0,0 0 0 0 0,-1-1 0 0 0,0 0-1 0 0,-1 0 1 0 0,0-1 0 0 0,-21 12 0 0 0,-2 0-21 0 0,0-2 0 0 0,-2-2 1 0 0,0-1-1 0 0,-1-2 0 0 0,0-1 1 0 0,-1-2-1 0 0,-1-2 0 0 0,1-1 1 0 0,-42 2-1 0 0,72-10 7 0 0,0 0 0 0 0,-1 0 0 0 0,1 0 1 0 0,-14-4-1 0 0,20 4 1 0 0,1 0 1 0 0,-1-1-1 0 0,1 1 0 0 0,0-1 1 0 0,-1 1-1 0 0,1-1 1 0 0,-1 0-1 0 0,1 0 1 0 0,0 1-1 0 0,0-1 0 0 0,0 0 1 0 0,-1 0-1 0 0,1 0 1 0 0,-1-2-1 0 0,1 2 1 0 0,1 0-1 0 0,0 0 0 0 0,0 0 1 0 0,-1 1-1 0 0,1-1 1 0 0,0 0-1 0 0,0 0 0 0 0,0 0 1 0 0,0 0-1 0 0,0 0 1 0 0,0 0-1 0 0,0 0 0 0 0,0 0 1 0 0,0 0-1 0 0,0 0 1 0 0,1 0-1 0 0,-1 0 0 0 0,0 1 1 0 0,0-1-1 0 0,1 0 1 0 0,-1 0-1 0 0,1 0 0 0 0,-1 0 1 0 0,1 1-1 0 0,0-2 1 0 0,6-7-5 0 0,0 1 1 0 0,0 0-1 0 0,0 1 0 0 0,1 0 1 0 0,0 0-1 0 0,1 0 1 0 0,-1 1-1 0 0,1 0 1 0 0,0 1-1 0 0,1 0 0 0 0,-1 1 1 0 0,1 0-1 0 0,0 0 1 0 0,11-2-1 0 0,-3 1 55 0 0,1 1 0 0 0,-1 1 0 0 0,1 0-1 0 0,0 2 1 0 0,0 0 0 0 0,0 1 0 0 0,20 3 0 0 0,-25-1 102 0 0,-1 1 0 0 0,0 0 0 0 0,0 1 0 0 0,0 0 0 0 0,-1 1 1 0 0,1 0-1 0 0,-1 1 0 0 0,0 1 0 0 0,-1 0 0 0 0,0 0 0 0 0,0 1 0 0 0,0 1 0 0 0,-1 0 1 0 0,17 19-1 0 0,-13-11 53 0 0,-1 0 1 0 0,-1 2 0 0 0,0-1 0 0 0,-2 2-1 0 0,0-1 1 0 0,-1 1 0 0 0,-1 1 0 0 0,8 31-1 0 0,-6-21-1003 0 0,0 1-1 0 0,2-1 1 0 0,28 50-1 0 0,-26-61-530 0 0,-1-4-156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1.448"/>
    </inkml:context>
    <inkml:brush xml:id="br0">
      <inkml:brushProperty name="width" value="0.05" units="cm"/>
      <inkml:brushProperty name="height" value="0.05" units="cm"/>
    </inkml:brush>
  </inkml:definitions>
  <inkml:trace contextRef="#ctx0" brushRef="#br0">87 152 9029 0 0,'-36'-11'952'0'0,"20"7"2796"0"0,50 8-3385 0 0,-1-1 0 0 0,1-1 0 0 0,-1-3 0 0 0,54-6-1 0 0,-55 5-335 0 0,-31 2-30 0 0,1 0 1 0 0,0 0-1 0 0,-1 0 0 0 0,1 0 1 0 0,-1-1-1 0 0,1 1 0 0 0,0 0 0 0 0,-1-1 1 0 0,1 1-1 0 0,-1-1 0 0 0,1 1 1 0 0,-1-1-1 0 0,1 0 0 0 0,-1 0 1 0 0,0 0-1 0 0,1 1 0 0 0,-1-1 0 0 0,0-1 1 0 0,0 1-1 0 0,1 0 0 0 0,-1 0 1 0 0,0 0-1 0 0,0 0 0 0 0,0-1 1 0 0,-1 1-1 0 0,1-1 0 0 0,1-2 0 0 0,-2 2-7 0 0,0-1-1 0 0,0 1 0 0 0,0 0 0 0 0,0-1 0 0 0,0 1 0 0 0,-1-1 1 0 0,1 1-1 0 0,-1-1 0 0 0,0 1 0 0 0,0 0 0 0 0,0 0 1 0 0,0-1-1 0 0,0 1 0 0 0,0 0 0 0 0,-1 0 0 0 0,1 0 0 0 0,-1 0 1 0 0,-1-2-1 0 0,-3-2-10 0 0,0-1 1 0 0,0 1-1 0 0,-1 0 0 0 0,1 0 1 0 0,-1 1-1 0 0,-1 0 1 0 0,1 1-1 0 0,-9-5 1 0 0,12 7 19 0 0,0 0 0 0 0,0 0 0 0 0,0 1 0 0 0,0 0 0 0 0,-1-1 0 0 0,1 1 0 0 0,-1 1 0 0 0,1-1 0 0 0,0 1 1 0 0,-1 0-1 0 0,1 0 0 0 0,-1 0 0 0 0,1 0 0 0 0,-1 1 0 0 0,1 0 0 0 0,0 0 0 0 0,-8 2 0 0 0,-3 4 26 0 0,1 0-1 0 0,1 1 0 0 0,-1 0 1 0 0,1 1-1 0 0,1 1 0 0 0,-13 11 1 0 0,20-16 8 0 0,1-1 1 0 0,0 1-1 0 0,0 0 1 0 0,0 0-1 0 0,0 0 1 0 0,1 0-1 0 0,-1 1 1 0 0,2 0-1 0 0,-1-1 1 0 0,0 1-1 0 0,1 0 1 0 0,0 1-1 0 0,1-1 1 0 0,-1 0-1 0 0,1 0 1 0 0,1 1-1 0 0,-1 8 1 0 0,1-5-11 0 0,2-1 0 0 0,-1 0 0 0 0,1 0 1 0 0,1 0-1 0 0,-1 0 0 0 0,1 0 0 0 0,1 0 0 0 0,0-1 1 0 0,0 1-1 0 0,1-1 0 0 0,0 0 0 0 0,0-1 0 0 0,1 1 1 0 0,-1-1-1 0 0,2 0 0 0 0,7 7 0 0 0,-8-9-242 0 0,1 0 0 0 0,-1 0-1 0 0,1-1 1 0 0,0 1-1 0 0,0-2 1 0 0,0 1 0 0 0,1-1-1 0 0,-1 0 1 0 0,1 0-1 0 0,0-1 1 0 0,0 0 0 0 0,0-1-1 0 0,0 1 1 0 0,0-2 0 0 0,0 1-1 0 0,0-1 1 0 0,0 0-1 0 0,16-3 1 0 0,5-3-1209 0 0,-3-3-162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1.793"/>
    </inkml:context>
    <inkml:brush xml:id="br0">
      <inkml:brushProperty name="width" value="0.05" units="cm"/>
      <inkml:brushProperty name="height" value="0.05" units="cm"/>
    </inkml:brush>
  </inkml:definitions>
  <inkml:trace contextRef="#ctx0" brushRef="#br0">50 333 7069 0 0,'-13'-55'137'0'0,"-7"-45"464"0"0,14 60-229 0 0,3 28-170 0 0,0 0 0 0 0,1 0 0 0 0,1 0 0 0 0,0-1 0 0 0,1 1 0 0 0,0 0 0 0 0,1 0 0 0 0,2-14 1 0 0,-3 25-180 0 0,1 0 0 0 0,-1 1 0 0 0,0-1 0 0 0,0 0 0 0 0,0 1 0 0 0,0-1 0 0 0,1 0 0 0 0,-1 1 0 0 0,0-1 1 0 0,1 0-1 0 0,-1 1 0 0 0,1-1 0 0 0,-1 0 0 0 0,0 1 0 0 0,1-1 0 0 0,0 1 0 0 0,-1-1 0 0 0,1 1 0 0 0,-1-1 1 0 0,1 1-1 0 0,-1 0 0 0 0,1-1 0 0 0,1 0 0 0 0,-2 2 4 0 0,1-1 1 0 0,0 0-1 0 0,-1 0 1 0 0,1 0-1 0 0,-1 0 1 0 0,1 1 0 0 0,0-1-1 0 0,-1 0 1 0 0,1 1-1 0 0,-1-1 1 0 0,1 0-1 0 0,-1 1 1 0 0,1-1-1 0 0,-1 1 1 0 0,1-1-1 0 0,-1 1 1 0 0,1-1-1 0 0,-1 1 1 0 0,0-1-1 0 0,1 2 1 0 0,15 32 682 0 0,0 21-8 0 0,-3 1 1 0 0,-2 1 0 0 0,5 88 0 0 0,-3-22-132 0 0,-6-52-404 0 0,-5-40-437 0 0,13 59 1 0 0,-6-26-1160 0 0,-8-49 221 0 0,0 0-1 0 0,2 0 1 0 0,4 16 0 0 0,-5-22-43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2.121"/>
    </inkml:context>
    <inkml:brush xml:id="br0">
      <inkml:brushProperty name="width" value="0.05" units="cm"/>
      <inkml:brushProperty name="height" value="0.05" units="cm"/>
    </inkml:brush>
  </inkml:definitions>
  <inkml:trace contextRef="#ctx0" brushRef="#br0">52 252 6941 0 0,'-23'-32'152'0'0,"22"31"-114"0"0,0 0 0 0 0,0 0 0 0 0,0 0 0 0 0,0 0 0 0 0,0 0 0 0 0,0 0 0 0 0,0 0 1 0 0,0 1-1 0 0,-1-1 0 0 0,1 1 0 0 0,-2-2 0 0 0,2 2-11 0 0,1 0-1 0 0,-1 0 1 0 0,0 0-1 0 0,1 0 1 0 0,-1 0-1 0 0,1 1 1 0 0,-1-1-1 0 0,1 0 1 0 0,-1 0 0 0 0,1 0-1 0 0,0 0 1 0 0,-1 1-1 0 0,1-1 1 0 0,-1 0-1 0 0,1 0 1 0 0,-1 1-1 0 0,1-1 1 0 0,0 0-1 0 0,-1 1 1 0 0,1-1 0 0 0,-1 1-1 0 0,1-1 1 0 0,0 0-1 0 0,0 1 1 0 0,-1-1-1 0 0,1 1 1 0 0,0-1-1 0 0,0 1 1 0 0,-1-1-1 0 0,1 1 1 0 0,0-1 0 0 0,0 1-1 0 0,0 0 2 0 0,1-1 0 0 0,-1 1-1 0 0,1-1 1 0 0,-1 1 0 0 0,1-1 0 0 0,0 0 0 0 0,-1 1-1 0 0,1-1 1 0 0,-1 1 0 0 0,1-1 0 0 0,0 0 0 0 0,-1 0-1 0 0,1 1 1 0 0,0-1 0 0 0,-1 0 0 0 0,1 0-1 0 0,0 0 1 0 0,-1 0 0 0 0,1 0 0 0 0,0 0 0 0 0,0 0-1 0 0,0 0 1 0 0,30 2 55 0 0,-21-1-41 0 0,27 2-33 0 0,0-1 1 0 0,45-4-1 0 0,-60 0 2 0 0,-1-1-1 0 0,0-1 1 0 0,0 0-1 0 0,-1-2 1 0 0,27-10 0 0 0,-41 13 43 0 0,0 0 1 0 0,0 0-1 0 0,-1-1 1 0 0,1 0 0 0 0,-1 0-1 0 0,6-6 1 0 0,-9 8 35 0 0,0 0-1 0 0,1 0 1 0 0,-1 0-1 0 0,-1-1 1 0 0,1 1 0 0 0,0 0-1 0 0,-1-1 1 0 0,1 0-1 0 0,-1 1 1 0 0,0-1 0 0 0,0 0-1 0 0,0 0 1 0 0,0 0-1 0 0,0 1 1 0 0,0-6 0 0 0,-1 8-57 0 0,0 0 0 0 0,0-1 0 0 0,0 1 0 0 0,0-1 0 0 0,0 1 0 0 0,0-1 0 0 0,0 1 0 0 0,0 0 0 0 0,0-1 0 0 0,0 1 0 0 0,-1-1 0 0 0,1 1 0 0 0,0 0 0 0 0,0-1 0 0 0,0 1 0 0 0,-1-1 0 0 0,1 1 0 0 0,0 0 0 0 0,0-1 0 0 0,-1 1 0 0 0,1 0 0 0 0,0-1 0 0 0,-1 1 0 0 0,1 0 0 0 0,0 0 0 0 0,-1-1 0 0 0,1 1 0 0 0,0 0 0 0 0,-1 0 0 0 0,0-1 0 0 0,-14 3 654 0 0,-13 13 91 0 0,23-11-691 0 0,0-1 1 0 0,1 1 0 0 0,0 0-1 0 0,-1 1 1 0 0,2-1-1 0 0,-1 1 1 0 0,0 0-1 0 0,1 0 1 0 0,0 0-1 0 0,0 0 1 0 0,1 1-1 0 0,-1-1 1 0 0,-2 10-1 0 0,3-7 23 0 0,1 0 0 0 0,0 0 0 0 0,0 0 0 0 0,1 0 0 0 0,0 1-1 0 0,0-1 1 0 0,1 0 0 0 0,0 0 0 0 0,2 9 0 0 0,2-1-21 0 0,0 0 1 0 0,1 0-1 0 0,0 0 1 0 0,2 0-1 0 0,0-1 1 0 0,0 0-1 0 0,2-1 1 0 0,0 0-1 0 0,12 13 1 0 0,-17-21-89 0 0,1 1 1 0 0,1-1-1 0 0,-1-1 1 0 0,1 1-1 0 0,0-1 0 0 0,0-1 1 0 0,0 1-1 0 0,1-1 1 0 0,-1 0-1 0 0,1-1 1 0 0,0 0-1 0 0,15 4 1 0 0,-16-6-11 0 0,0 0 0 0 0,0-1 0 0 0,-1 1 1 0 0,1-1-1 0 0,0-1 0 0 0,0 1 0 0 0,0-1 1 0 0,0 0-1 0 0,-1-1 0 0 0,1 0 0 0 0,-1 0 1 0 0,1 0-1 0 0,-1-1 0 0 0,0 0 0 0 0,0 0 1 0 0,8-5-1 0 0,6-8-106 0 0,0-1 0 0 0,-1-1 0 0 0,0-1-1 0 0,-2 0 1 0 0,0-1 0 0 0,-2-1 0 0 0,17-28 0 0 0,-23 33-5 0 0,1-1-1 0 0,-2-1 1 0 0,0 1 0 0 0,-1-2 0 0 0,8-33-1 0 0,-13 41-28 0 0,0 1 0 0 0,0-1 0 0 0,-1 0 0 0 0,-1 1 0 0 0,0-1 0 0 0,0 0 0 0 0,-1 1 0 0 0,0-1-1 0 0,-1 0 1 0 0,0 1 0 0 0,-7-20 0 0 0,8 28 16 0 0,0 0-1 0 0,0 0 1 0 0,0 0-1 0 0,0 0 1 0 0,0 1 0 0 0,-1-1-1 0 0,1 0 1 0 0,-1 1-1 0 0,1-1 1 0 0,-1 1-1 0 0,1 0 1 0 0,-1-1 0 0 0,0 1-1 0 0,1 0 1 0 0,-1 0-1 0 0,0 0 1 0 0,0 0-1 0 0,0 0 1 0 0,0 1-1 0 0,0-1 1 0 0,0 1 0 0 0,0-1-1 0 0,0 1 1 0 0,0 0-1 0 0,0 0 1 0 0,-1-1-1 0 0,1 2 1 0 0,-3-1 0 0 0,-5 6-1020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2.448"/>
    </inkml:context>
    <inkml:brush xml:id="br0">
      <inkml:brushProperty name="width" value="0.05" units="cm"/>
      <inkml:brushProperty name="height" value="0.05" units="cm"/>
    </inkml:brush>
  </inkml:definitions>
  <inkml:trace contextRef="#ctx0" brushRef="#br0">12 130 8929 0 0,'-2'-5'142'0'0,"0"1"1"0"0,0 0-1 0 0,1-1 1 0 0,0 1-1 0 0,0-1 1 0 0,0 1 0 0 0,0-1-1 0 0,1 0 1 0 0,-1 1-1 0 0,1-1 1 0 0,0 0-1 0 0,1 1 1 0 0,-1-1-1 0 0,1 0 1 0 0,0 1-1 0 0,0-1 1 0 0,1 1-1 0 0,-1-1 1 0 0,1 1 0 0 0,0 0-1 0 0,0 0 1 0 0,3-5-1 0 0,-4 8-50 0 0,0-1 0 0 0,0 0 0 0 0,1 1 0 0 0,-1-1 0 0 0,0 1-1 0 0,1 0 1 0 0,-1-1 0 0 0,1 1 0 0 0,0 0 0 0 0,-1 0 0 0 0,1 0 0 0 0,0 0 0 0 0,0 0 0 0 0,-1 1 0 0 0,1-1-1 0 0,0 0 1 0 0,0 1 0 0 0,0 0 0 0 0,0-1 0 0 0,0 1 0 0 0,0 0 0 0 0,0 0 0 0 0,0 0 0 0 0,0 0 0 0 0,0 0-1 0 0,0 0 1 0 0,-1 1 0 0 0,1-1 0 0 0,0 1 0 0 0,0-1 0 0 0,2 2 0 0 0,1 0-16 0 0,-1 0 1 0 0,1 0 0 0 0,-1 0-1 0 0,0 1 1 0 0,0 0-1 0 0,0 0 1 0 0,0 0-1 0 0,0 0 1 0 0,-1 1 0 0 0,0-1-1 0 0,6 8 1 0 0,-1 2-35 0 0,-1 0 0 0 0,-1 1 1 0 0,0 0-1 0 0,-1 0 0 0 0,0 0 0 0 0,-1 1 1 0 0,-1-1-1 0 0,0 1 0 0 0,-1 0 0 0 0,-1 0 1 0 0,0 0-1 0 0,-1 0 0 0 0,0 0 0 0 0,-1 0 1 0 0,-1 0-1 0 0,-1 0 0 0 0,0-1 0 0 0,-6 19 1 0 0,2-18-57 0 0,0 0 0 0 0,-10 16 1 0 0,17-30 13 0 0,-1 0 0 0 0,1 0 0 0 0,-1 0 0 0 0,0 0 0 0 0,1 0 0 0 0,-1 0 0 0 0,0 0 0 0 0,0 0 0 0 0,1 0 0 0 0,-1-1 0 0 0,0 1 0 0 0,0 0 0 0 0,0 0 0 0 0,0-1 0 0 0,0 1 0 0 0,0 0 0 0 0,0-1 0 0 0,0 1 0 0 0,-1-1 0 0 0,-1 1 0 0 0,2-1-2 0 0,1-1 1 0 0,-1 1 0 0 0,0 0-1 0 0,0 0 1 0 0,0-1 0 0 0,1 1-1 0 0,-1 0 1 0 0,0-1 0 0 0,1 1-1 0 0,-1-1 1 0 0,0 1 0 0 0,1-1-1 0 0,-1 0 1 0 0,0 1 0 0 0,1-1-1 0 0,-1 1 1 0 0,1-1 0 0 0,-1 0-1 0 0,1 0 1 0 0,0 1 0 0 0,-1-2-1 0 0,-2-5-11 0 0,0 1-1 0 0,1 0 0 0 0,0-1 0 0 0,0 0 1 0 0,-1-10-1 0 0,3 9 4 0 0,0 0 0 0 0,0 0 0 0 0,1 0 0 0 0,0 0 1 0 0,1 0-1 0 0,-1 0 0 0 0,1 0 0 0 0,1 0 0 0 0,0 0 0 0 0,0 1 0 0 0,4-8 1 0 0,8-13-169 0 0,28-37 0 0 0,-31 48 51 0 0,6-9-102 0 0,-12 14-27 0 0,2 1 1 0 0,-1 0-1 0 0,1 0 1 0 0,1 1-1 0 0,0 0 1 0 0,1 0-1 0 0,-1 1 1 0 0,20-13-1 0 0,-28 21-54 0 0,1 1 0 0 0,-1-1 0 0 0,0 1 0 0 0,1 0 0 0 0,-1-1 0 0 0,0 1 0 0 0,1 0 0 0 0,-1 0 0 0 0,1 0 0 0 0,-1 0 0 0 0,0 0 0 0 0,1 0 0 0 0,-1 1 0 0 0,0-1 0 0 0,3 1 0 0 0,-1 6-928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2.807"/>
    </inkml:context>
    <inkml:brush xml:id="br0">
      <inkml:brushProperty name="width" value="0.05" units="cm"/>
      <inkml:brushProperty name="height" value="0.05" units="cm"/>
    </inkml:brush>
  </inkml:definitions>
  <inkml:trace contextRef="#ctx0" brushRef="#br0">0 142 8229 0 0,'1'-8'278'0'0,"1"0"0"0"0,0 0 0 0 0,0 0 0 0 0,1 1 1 0 0,0-1-1 0 0,1 1 0 0 0,-1 0 0 0 0,7-10 0 0 0,-9 16-159 0 0,0-1 0 0 0,0 1 0 0 0,0 0 0 0 0,-1 0 0 0 0,1 0 0 0 0,0 0 0 0 0,0 0 0 0 0,0 0 0 0 0,1 1 0 0 0,-1-1 0 0 0,0 0 0 0 0,0 1 0 0 0,0-1 0 0 0,0 0 0 0 0,1 1-1 0 0,-1-1 1 0 0,0 1 0 0 0,1 0 0 0 0,-1-1 0 0 0,0 1 0 0 0,1 0 0 0 0,-1 0 0 0 0,0 0 0 0 0,1 0 0 0 0,-1 0 0 0 0,0 0 0 0 0,1 0 0 0 0,-1 1 0 0 0,0-1 0 0 0,1 0 0 0 0,-1 1 0 0 0,0-1 0 0 0,1 1 0 0 0,-1-1-1 0 0,0 1 1 0 0,2 1 0 0 0,0 0 62 0 0,0 0-1 0 0,1 0 0 0 0,-1 0 1 0 0,0 0-1 0 0,0 1 0 0 0,-1-1 1 0 0,1 1-1 0 0,-1 0 1 0 0,1 0-1 0 0,-1 0 0 0 0,4 6 1 0 0,-3-2-103 0 0,0 1 0 0 0,-1 0 1 0 0,0 0-1 0 0,0 0 1 0 0,-1 0-1 0 0,0 0 1 0 0,0 1-1 0 0,-1-1 1 0 0,0 0-1 0 0,-1 0 1 0 0,0 0-1 0 0,-3 16 0 0 0,-1-5-66 0 0,-1 0-1 0 0,-1-1 1 0 0,0 1 0 0 0,-13 20-1 0 0,17-33-14 0 0,0-1 0 0 0,-1 0 1 0 0,0 0-1 0 0,0 0 0 0 0,0 0 0 0 0,-6 5 1 0 0,10-10-1 0 0,0 0 0 0 0,-1 0 1 0 0,1 0-1 0 0,0 0 1 0 0,0 0-1 0 0,0 0 0 0 0,0 0 1 0 0,0 0-1 0 0,0 0 1 0 0,0 1-1 0 0,0-1 0 0 0,0 0 1 0 0,-1 0-1 0 0,1 0 1 0 0,0 0-1 0 0,0 0 0 0 0,0 0 1 0 0,0-1-1 0 0,0 1 0 0 0,0 0 1 0 0,0 0-1 0 0,0 0 1 0 0,0 0-1 0 0,0 0 0 0 0,-1 0 1 0 0,1 0-1 0 0,0 0 1 0 0,0 0-1 0 0,0 0 0 0 0,0 0 1 0 0,0 0-1 0 0,0 0 1 0 0,0 0-1 0 0,0 0 0 0 0,0 0 1 0 0,0 0-1 0 0,0 0 0 0 0,0-1 1 0 0,0 1-1 0 0,0 0 1 0 0,0 0-1 0 0,0 0 0 0 0,0 0 1 0 0,-1 0-1 0 0,1 0 1 0 0,0 0-1 0 0,0 0 0 0 0,0 0 1 0 0,0 0-1 0 0,0-1 1 0 0,0 1-1 0 0,0 0 0 0 0,0 0 1 0 0,0 0-1 0 0,1 0 0 0 0,-1-10-122 0 0,4-9-125 0 0,5-1 47 0 0,0 0 0 0 0,2 0 0 0 0,0 1-1 0 0,2 1 1 0 0,28-33 0 0 0,-31 38 142 0 0,6-7-24 0 0,2 0 1 0 0,0 2 0 0 0,38-30 0 0 0,-43 38 71 0 0,0 2-1 0 0,0 0 0 0 0,0 0 0 0 0,1 1 0 0 0,0 1 0 0 0,0 0 0 0 0,29-6 0 0 0,-42 11 17 0 0,0 1 1 0 0,0 0-1 0 0,1-1 0 0 0,-1 1 1 0 0,0 0-1 0 0,0 0 0 0 0,1 0 1 0 0,-1 0-1 0 0,0 0 0 0 0,0 0 1 0 0,1 0-1 0 0,-1 1 0 0 0,0-1 1 0 0,0 0-1 0 0,0 1 0 0 0,1-1 1 0 0,-1 1-1 0 0,0-1 0 0 0,0 1 1 0 0,0 0-1 0 0,0-1 0 0 0,0 1 1 0 0,0 0-1 0 0,0 0 0 0 0,1 1 1 0 0,-1 0 8 0 0,0 0 1 0 0,0 0 0 0 0,0 0 0 0 0,0 0 0 0 0,0 0 0 0 0,-1 1 0 0 0,1-1-1 0 0,-1 0 1 0 0,1 0 0 0 0,-1 1 0 0 0,0-1 0 0 0,0 4 0 0 0,-1 9 60 0 0,-1-1-1 0 0,0 0 1 0 0,-7 21 0 0 0,8-30-64 0 0,-38 126-285 0 0,36-123-281 0 0,0-1 1 0 0,-1 1-1 0 0,0 0 1 0 0,-1-1-1 0 0,1 0 1 0 0,-12 13 0 0 0,15-19 389 0 0,-9 9-1666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9.947"/>
    </inkml:context>
    <inkml:brush xml:id="br0">
      <inkml:brushProperty name="width" value="0.05" units="cm"/>
      <inkml:brushProperty name="height" value="0.05" units="cm"/>
    </inkml:brush>
  </inkml:definitions>
  <inkml:trace contextRef="#ctx0" brushRef="#br0">198 45 7969 0 0,'0'0'1176'0'0,"-2"-8"-769"0"0,-5-21 53 0 0,6 21 1723 0 0,-1 8-2150 0 0,0 0-1 0 0,0 0 0 0 0,0 1 1 0 0,0-1-1 0 0,1 0 1 0 0,-1 1-1 0 0,0-1 1 0 0,0 1-1 0 0,0-1 0 0 0,-3 3 1 0 0,4-3 32 0 0,-1 1 1 0 0,0 0 0 0 0,1 0 0 0 0,-1-1-1 0 0,0 1 1 0 0,0-1 0 0 0,0 0-1 0 0,1 0 1 0 0,-1 1 0 0 0,-4-1 0 0 0,-8 23 116 0 0,-41 76 29 0 0,52-95-190 0 0,1 0 0 0 0,0 0 0 0 0,0 0 0 0 0,0 0 0 0 0,1 0 0 0 0,0 0 0 0 0,0 1 0 0 0,0-1 0 0 0,0 1 0 0 0,0-1 0 0 0,1 0 0 0 0,0 1 0 0 0,0-1 0 0 0,0 6 1 0 0,1 2 40 0 0,0 3 8 0 0,0 0 0 0 0,1 0 0 0 0,0 0 0 0 0,2 0 0 0 0,-1 0 0 0 0,2-1 0 0 0,0 0 0 0 0,12 24 0 0 0,-14-32-69 0 0,0-1 0 0 0,1 1 0 0 0,-1-1 0 0 0,1 0 0 0 0,0 0 0 0 0,1-1 0 0 0,-1 1 0 0 0,1-1 1 0 0,0 0-1 0 0,0 0 0 0 0,0-1 0 0 0,0 0 0 0 0,1 0 0 0 0,-1 0 0 0 0,1 0 0 0 0,0-1 0 0 0,0 0 0 0 0,0 0 1 0 0,0 0-1 0 0,0-1 0 0 0,0 0 0 0 0,1 0 0 0 0,8-1 0 0 0,-9 0-54 0 0,0 0 1 0 0,0-1-1 0 0,0 1 0 0 0,0-2 0 0 0,0 1 0 0 0,0-1 1 0 0,0 1-1 0 0,-1-2 0 0 0,1 1 0 0 0,-1-1 1 0 0,1 1-1 0 0,-1-2 0 0 0,7-4 0 0 0,-4 2-58 0 0,-2-1 0 0 0,1 1-1 0 0,-1-1 1 0 0,0-1-1 0 0,0 1 1 0 0,-1-1-1 0 0,0 0 1 0 0,4-10 0 0 0,-4 9 51 0 0,-1 0 0 0 0,0 0 0 0 0,-1-1 0 0 0,0 0 0 0 0,3-17 0 0 0,-5 21 58 0 0,-1 0 1 0 0,0 0-1 0 0,0 1 0 0 0,0-1 0 0 0,-1 0 0 0 0,0 0 1 0 0,0 0-1 0 0,0 0 0 0 0,-1 1 0 0 0,0-1 1 0 0,-3-7-1 0 0,-3-3-7 0 0,0 1 1 0 0,-1-1 0 0 0,0 2-1 0 0,-2-1 1 0 0,1 1 0 0 0,-14-13-1 0 0,16 20-8 0 0,1 0 0 0 0,-1 1-1 0 0,-1 0 1 0 0,1 0 0 0 0,-1 0-1 0 0,0 1 1 0 0,0 1-1 0 0,-1 0 1 0 0,1 0 0 0 0,-1 0-1 0 0,-17-3 1 0 0,12 5-37 0 0,1 0 0 0 0,-1 1 0 0 0,0 0-1 0 0,-18 2 1 0 0,28 0-22 0 0,-1-1 0 0 0,0 1-1 0 0,1 0 1 0 0,-1 0 0 0 0,0 1 0 0 0,1-1-1 0 0,0 1 1 0 0,-1 1 0 0 0,1-1-1 0 0,0 1 1 0 0,0 0 0 0 0,0 0 0 0 0,-7 6-1 0 0,12-9 15 0 0,-1 1 0 0 0,0 0 1 0 0,1-1-1 0 0,-1 1 0 0 0,0 0 0 0 0,1-1 0 0 0,-1 1 0 0 0,1 0 0 0 0,0-1 0 0 0,-1 1 0 0 0,1 0 0 0 0,0 0 0 0 0,-1 0 0 0 0,1 0 0 0 0,0-1 0 0 0,0 1 1 0 0,-1 0-1 0 0,1 0 0 0 0,0 0 0 0 0,0 0 0 0 0,0 0 0 0 0,0-1 0 0 0,0 1 0 0 0,1 0 0 0 0,-1 0 0 0 0,0 0 0 0 0,0 0 0 0 0,0 0 0 0 0,1-1 1 0 0,-1 1-1 0 0,0 0 0 0 0,1 0 0 0 0,-1-1 0 0 0,1 1 0 0 0,-1 0 0 0 0,1 0 0 0 0,-1-1 0 0 0,1 1 0 0 0,0 0 0 0 0,-1-1 0 0 0,1 1 0 0 0,1 0 0 0 0,8 4-1000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4.391"/>
    </inkml:context>
    <inkml:brush xml:id="br0">
      <inkml:brushProperty name="width" value="0.05" units="cm"/>
      <inkml:brushProperty name="height" value="0.05" units="cm"/>
    </inkml:brush>
  </inkml:definitions>
  <inkml:trace contextRef="#ctx0" brushRef="#br0">622 166 7197 0 0,'25'-53'1091'0'0,"-18"39"160"0"0,-1 1 1 0 0,1-1-1 0 0,-2 0 1 0 0,7-29-1 0 0,-11 29 30 0 0,-7 24-673 0 0,-8 11-555 0 0,-12 3-30 0 0,-1-1 1 0 0,-2 0-1 0 0,-54 32 0 0 0,-102 42-29 0 0,158-84 12 0 0,-72 33-10 0 0,36-18-13 0 0,-62 40 0 0 0,125-68 18 0 0,0 0 1 0 0,0 0-1 0 0,1 0 0 0 0,-1 0 0 0 0,0 0 0 0 0,0 0 1 0 0,0 0-1 0 0,1 0 0 0 0,-1 0 0 0 0,0 0 0 0 0,0 0 1 0 0,0 0-1 0 0,1 0 0 0 0,-1 1 0 0 0,0-1 0 0 0,0 0 1 0 0,0 0-1 0 0,1 0 0 0 0,-1 0 0 0 0,0 0 0 0 0,0 1 1 0 0,0-1-1 0 0,0 0 0 0 0,0 0 0 0 0,0 0 0 0 0,1 1 1 0 0,-1-1-1 0 0,0 0 0 0 0,0 0 0 0 0,0 0 0 0 0,0 1 1 0 0,0-1-1 0 0,0 0 0 0 0,0 0 0 0 0,0 1 0 0 0,0-1 0 0 0,0 0 1 0 0,0 0-1 0 0,0 0 0 0 0,0 1 0 0 0,0-1 0 0 0,0 0 1 0 0,0 0-1 0 0,0 1 0 0 0,0-1 0 0 0,-1 0 0 0 0,1 0 1 0 0,0 0-1 0 0,0 1 0 0 0,0-1 0 0 0,0 0 0 0 0,0 0 1 0 0,0 0-1 0 0,-1 0 0 0 0,1 1 0 0 0,0-1 0 0 0,0 0 1 0 0,0 0-1 0 0,0 0 0 0 0,-1 0 0 0 0,28 3 52 0 0,-20-3-39 0 0,43 5 248 0 0,0 3 1 0 0,81 23 0 0 0,-102-22-190 0 0,-2 1 0 0 0,1 2 0 0 0,-1 0 0 0 0,-1 2 0 0 0,48 33 0 0 0,-67-41-197 0 0,1 0 0 0 0,-2 0 1 0 0,1 1-1 0 0,-1 0 0 0 0,0 0 1 0 0,9 14-1 0 0,-11-15-427 0 0,-1 0-1 0 0,-1 0 1 0 0,1 0 0 0 0,-1 0-1 0 0,0 0 1 0 0,1 8 0 0 0,1-4-1026 0 0,-2-2-148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4.907"/>
    </inkml:context>
    <inkml:brush xml:id="br0">
      <inkml:brushProperty name="width" value="0.05" units="cm"/>
      <inkml:brushProperty name="height" value="0.05" units="cm"/>
    </inkml:brush>
  </inkml:definitions>
  <inkml:trace contextRef="#ctx0" brushRef="#br0">335 492 8993 0 0,'4'-12'97'0'0,"1"-1"0"0"0,0 1 0 0 0,1 0 1 0 0,0 0-1 0 0,0 0 0 0 0,10-11 0 0 0,-4 4 115 0 0,-10 15-166 0 0,-1 0 0 0 0,0 1 0 0 0,0-1 0 0 0,0 0 1 0 0,0 0-1 0 0,0-1 0 0 0,-1 1 0 0 0,0 0 0 0 0,0 0 0 0 0,0 0 0 0 0,0 0 0 0 0,-1 0 1 0 0,1 0-1 0 0,-1 0 0 0 0,0 0 0 0 0,0 0 0 0 0,-1 0 0 0 0,1 0 0 0 0,-1 1 1 0 0,0-1-1 0 0,0 0 0 0 0,0 1 0 0 0,0 0 0 0 0,-1-1 0 0 0,-4-4 0 0 0,5 7 18 0 0,0 1-1 0 0,-1-1 0 0 0,1 0 1 0 0,-1 0-1 0 0,1 1 1 0 0,-1 0-1 0 0,1-1 0 0 0,0 1 1 0 0,-1 0-1 0 0,1 0 0 0 0,-1 0 1 0 0,1 1-1 0 0,-1-1 0 0 0,1 1 1 0 0,-1-1-1 0 0,1 1 1 0 0,0 0-1 0 0,-4 1 0 0 0,-40 20 664 0 0,17-5-323 0 0,1 1 0 0 0,1 1 0 0 0,1 1 0 0 0,-28 28 0 0 0,40-33-304 0 0,0 0-1 0 0,2 0 0 0 0,-1 1 0 0 0,2 1 1 0 0,0 0-1 0 0,1 1 0 0 0,1 0 1 0 0,-8 21-1 0 0,16-35-88 0 0,0-1 0 0 0,0 1 0 0 0,0-1 1 0 0,0 1-1 0 0,1 0 0 0 0,-1-1 0 0 0,1 1 0 0 0,0 0 1 0 0,0-1-1 0 0,1 1 0 0 0,-1 0 0 0 0,1-1 0 0 0,1 4 0 0 0,-2-5-7 0 0,1-1-1 0 0,-1 0 0 0 0,1 0 0 0 0,0 1 0 0 0,0-1 1 0 0,-1 0-1 0 0,1 0 0 0 0,0 0 0 0 0,0 0 0 0 0,0 0 0 0 0,0 0 1 0 0,1 0-1 0 0,-1 0 0 0 0,0-1 0 0 0,0 1 0 0 0,0 0 0 0 0,1-1 1 0 0,-1 1-1 0 0,0-1 0 0 0,1 1 0 0 0,-1-1 0 0 0,0 0 0 0 0,1 1 1 0 0,-1-1-1 0 0,1 0 0 0 0,-1 0 0 0 0,0 0 0 0 0,1 0 0 0 0,-1 0 1 0 0,1 0-1 0 0,-1-1 0 0 0,0 1 0 0 0,1 0 0 0 0,-1-1 0 0 0,0 1 1 0 0,3-2-1 0 0,14-4-29 0 0,0-1 0 0 0,0 0-1 0 0,31-20 1 0 0,47-38-340 0 0,-73 48 258 0 0,4-3 9 0 0,-1-1-1 0 0,-2-1 1 0 0,0-2 0 0 0,-1 0-1 0 0,-1-1 1 0 0,19-32-1 0 0,-25 34 66 0 0,-1-2 0 0 0,-2 0 0 0 0,0 0 0 0 0,-2-1 0 0 0,0-1 0 0 0,-2 0 0 0 0,8-42 0 0 0,-13 46-23 0 0,1-43 1 0 0,-17 95 102 0 0,-3 30 365 0 0,3 0 0 0 0,-7 86 1 0 0,14 39-456 0 0,12-62-3375 0 0,-6-115 2943 0 0,0 0-1 0 0,1 0 0 0 0,0 0 1 0 0,0 0-1 0 0,1-1 1 0 0,0 1-1 0 0,0-1 0 0 0,0 0 1 0 0,1 0-1 0 0,0 0 0 0 0,0 0 1 0 0,6 6-1 0 0,2-5-443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5.988"/>
    </inkml:context>
    <inkml:brush xml:id="br0">
      <inkml:brushProperty name="width" value="0.05" units="cm"/>
      <inkml:brushProperty name="height" value="0.05" units="cm"/>
    </inkml:brush>
  </inkml:definitions>
  <inkml:trace contextRef="#ctx0" brushRef="#br0">213 486 6437 0 0,'24'-31'338'0'0,"43"-63"1397"0"0,-60 83-1359 0 0,-1 0 0 0 0,0-1 0 0 0,0 1 0 0 0,-2-1 0 0 0,1 0 0 0 0,3-22 0 0 0,-7 33-331 0 0,-1 0 0 0 0,0 0-1 0 0,0-1 1 0 0,0 1-1 0 0,0 0 1 0 0,0 0-1 0 0,0 0 1 0 0,0 0-1 0 0,0 0 1 0 0,0 0 0 0 0,-1 0-1 0 0,1 0 1 0 0,0 0-1 0 0,-1 0 1 0 0,1 0-1 0 0,-1 0 1 0 0,1 0 0 0 0,-1 0-1 0 0,1 0 1 0 0,-1 0-1 0 0,0 0 1 0 0,0 0-1 0 0,1 1 1 0 0,-2-2 0 0 0,0 0 4 0 0,0 1 0 0 0,0 0 0 0 0,0 0 0 0 0,-1 0 0 0 0,1 1 1 0 0,0-1-1 0 0,0 0 0 0 0,-1 1 0 0 0,1-1 0 0 0,-5 1 0 0 0,-4 0 52 0 0,1 0 0 0 0,-1 1 0 0 0,-21 4 0 0 0,14-1 41 0 0,0 1 0 0 0,0 0 0 0 0,0 2 0 0 0,1 0 0 0 0,-1 1 0 0 0,2 1 0 0 0,-28 18 0 0 0,38-23-76 0 0,0 1 0 0 0,0-1 0 0 0,1 1 0 0 0,-1 1 1 0 0,1-1-1 0 0,0 1 0 0 0,0 0 0 0 0,1 0 0 0 0,0 0 0 0 0,0 1 1 0 0,1 0-1 0 0,-1-1 0 0 0,1 1 0 0 0,1 1 0 0 0,-1-1 1 0 0,1 0-1 0 0,1 0 0 0 0,-1 1 0 0 0,1-1 0 0 0,1 1 0 0 0,-1-1 1 0 0,1 9-1 0 0,0-14-51 0 0,0 1 0 0 0,1-1-1 0 0,-1 1 1 0 0,0-1 0 0 0,1 1 0 0 0,0-1 0 0 0,-1 1 0 0 0,1-1 0 0 0,0 1-1 0 0,0-1 1 0 0,1 0 0 0 0,-1 0 0 0 0,0 1 0 0 0,1-1 0 0 0,-1 0 0 0 0,1 0 0 0 0,0-1-1 0 0,-1 1 1 0 0,1 0 0 0 0,0 0 0 0 0,3 1 0 0 0,-1-1-11 0 0,-1-1-1 0 0,1 0 1 0 0,-1 0-1 0 0,1 0 1 0 0,-1 0 0 0 0,1-1-1 0 0,-1 1 1 0 0,1-1 0 0 0,0 0-1 0 0,-1 0 1 0 0,1-1 0 0 0,-1 1-1 0 0,6-2 1 0 0,8-2-131 0 0,-1-1-1 0 0,1-1 1 0 0,-1-1-1 0 0,30-16 1 0 0,-31 14 60 0 0,0-1-1 0 0,-1 0 0 0 0,0-1 1 0 0,-1-1-1 0 0,0 0 1 0 0,-1 0-1 0 0,0-2 1 0 0,-1 1-1 0 0,-1-1 1 0 0,0-1-1 0 0,-1 0 1 0 0,-1 0-1 0 0,0-1 0 0 0,-1 0 1 0 0,10-33-1 0 0,-39 84 326 0 0,14-19-152 0 0,-8 14 82 0 0,-13 39 1 0 0,25-61-178 0 0,2 1 1 0 0,-1-1-1 0 0,1 1 1 0 0,1 0-1 0 0,0-1 0 0 0,0 1 1 0 0,0 0-1 0 0,1 0 1 0 0,0 0-1 0 0,2 8 0 0 0,-1-15-29 0 0,-1-1 0 0 0,1 1 0 0 0,-1-1-1 0 0,1 1 1 0 0,-1-1 0 0 0,1 1-1 0 0,0-1 1 0 0,0 0 0 0 0,0 1 0 0 0,-1-1-1 0 0,1 0 1 0 0,1 0 0 0 0,-1 0-1 0 0,0 0 1 0 0,0 0 0 0 0,0 0-1 0 0,0 0 1 0 0,1 0 0 0 0,-1 0 0 0 0,1 0-1 0 0,-1-1 1 0 0,0 1 0 0 0,1 0-1 0 0,-1-1 1 0 0,1 0 0 0 0,-1 1 0 0 0,1-1-1 0 0,-1 0 1 0 0,1 0 0 0 0,0 0-1 0 0,-1 0 1 0 0,1 0 0 0 0,-1 0 0 0 0,1 0-1 0 0,2-1 1 0 0,5 0-309 0 0,1-1 0 0 0,-1-1 1 0 0,0 1-1 0 0,12-6 0 0 0,-20 7 289 0 0,47-17-1311 0 0,-1-3 1 0 0,-1-1 0 0 0,47-32 0 0 0,-78 44 1294 0 0,-1-1 0 0 0,-1 0 0 0 0,0-1 0 0 0,-1 0 1 0 0,16-20-1 0 0,-21 22 110 0 0,-1 1-1 0 0,0-1 1 0 0,0 0 0 0 0,-1-1-1 0 0,-1 1 1 0 0,0-1-1 0 0,0 0 1 0 0,-1 0 0 0 0,3-15-1 0 0,-3 10 104 0 0,-1 0 0 0 0,0 0 0 0 0,-1-1 0 0 0,-1 1 0 0 0,-1 0 0 0 0,0-1 0 0 0,-4-16 0 0 0,5 32-137 0 0,0 0 1 0 0,0 0 0 0 0,0 0-1 0 0,0 1 1 0 0,0-1 0 0 0,0 0-1 0 0,-1 0 1 0 0,1 0-1 0 0,0 1 1 0 0,-1-1 0 0 0,1 0-1 0 0,0 0 1 0 0,-1 1-1 0 0,1-1 1 0 0,-1 0 0 0 0,0 1-1 0 0,1-1 1 0 0,-1 0 0 0 0,1 1-1 0 0,-1-1 1 0 0,0 1-1 0 0,1-1 1 0 0,-1 1 0 0 0,0-1-1 0 0,0 0 1 0 0,0 2 8 0 0,0-1 1 0 0,0 0-1 0 0,0 0 0 0 0,0 1 1 0 0,1-1-1 0 0,-1 0 0 0 0,0 1 1 0 0,0-1-1 0 0,1 1 0 0 0,-1-1 1 0 0,0 1-1 0 0,0-1 0 0 0,1 1 1 0 0,-1 0-1 0 0,1-1 1 0 0,-1 1-1 0 0,1 0 0 0 0,-1-1 1 0 0,0 2-1 0 0,-3 4 131 0 0,0 1 0 0 0,1-1 0 0 0,0 1 0 0 0,-4 10 0 0 0,1 7 59 0 0,1 0 0 0 0,2 0 1 0 0,0 0-1 0 0,0 25 0 0 0,9 99 3 0 0,-1-21-550 0 0,-5-115-345 0 0,-1 0 0 0 0,0 0 0 0 0,-1 0 0 0 0,-5 19 0 0 0,7-30 583 0 0,0 0-1 0 0,0-1 1 0 0,0 1-1 0 0,0 0 1 0 0,-1-1-1 0 0,1 1 1 0 0,0-1-1 0 0,0 1 1 0 0,-1 0-1 0 0,1-1 1 0 0,0 1-1 0 0,-1-1 1 0 0,1 1-1 0 0,-1-1 1 0 0,1 1-1 0 0,-1-1 1 0 0,1 1-1 0 0,-1-1 1 0 0,1 0-1 0 0,-1 1 1 0 0,1-1-1 0 0,-1 0 1 0 0,-1 1-1 0 0,2-1-9 0 0,-1 0 0 0 0,1 0 0 0 0,-1 0-1 0 0,0-1 1 0 0,1 1 0 0 0,-1 0 0 0 0,1 0 0 0 0,-1-1 0 0 0,0 1 0 0 0,1 0-1 0 0,-1-1 1 0 0,1 1 0 0 0,-1 0 0 0 0,1-1 0 0 0,0 1 0 0 0,-1-1-1 0 0,1 1 1 0 0,-1-1 0 0 0,0 0 0 0 0,-1-2-171 0 0,0-1-1 0 0,0 1 1 0 0,0-1-1 0 0,1 1 1 0 0,-1-1 0 0 0,-1-5-1 0 0,-14-107 2759 0 0,14 87-1963 0 0,2 26-466 0 0,1-1 0 0 0,-1 0 0 0 0,1 1 0 0 0,0-1 0 0 0,0 0 0 0 0,0 0 0 0 0,1 1 0 0 0,-1-1 0 0 0,1 0 0 0 0,0 1 0 0 0,0-1 0 0 0,0 0 0 0 0,0 1 0 0 0,1-1 0 0 0,0 1-1 0 0,-1 0 1 0 0,1 0 0 0 0,0-1 0 0 0,1 1 0 0 0,-1 1 0 0 0,1-1 0 0 0,-1 0 0 0 0,1 0 0 0 0,0 1 0 0 0,0 0 0 0 0,0-1 0 0 0,0 1 0 0 0,0 0 0 0 0,0 1 0 0 0,1-1 0 0 0,-1 0 0 0 0,7-1 0 0 0,1 0 44 0 0,1 1 0 0 0,1 0 1 0 0,-1 0-1 0 0,0 1 0 0 0,0 1 1 0 0,1 0-1 0 0,-1 1 0 0 0,22 3 1 0 0,33 11-36 0 0,25 4-95 0 0,-82-18 14 0 0,1 0 0 0 0,-1 0 0 0 0,0-1-1 0 0,1-1 1 0 0,-1 0 0 0 0,16-3 0 0 0,-25 4 13 0 0,0 0-1 0 0,0 0 1 0 0,-1 0 0 0 0,1 0 0 0 0,0-1-1 0 0,0 1 1 0 0,-1 0 0 0 0,1 0 0 0 0,0-1 0 0 0,0 1-1 0 0,-1 0 1 0 0,1-1 0 0 0,0 1 0 0 0,-1-1-1 0 0,1 1 1 0 0,-1-1 0 0 0,1 1 0 0 0,-1-1 0 0 0,1 1-1 0 0,-1-1 1 0 0,1 0 0 0 0,-1 1 0 0 0,1-1-1 0 0,-1 0 1 0 0,0 1 0 0 0,1-1 0 0 0,-1-1-1 0 0,0 1 1 0 0,0 0-1 0 0,0 0 0 0 0,-1 0 1 0 0,1 0-1 0 0,0 0 0 0 0,-1 0 0 0 0,1 0 1 0 0,-1 0-1 0 0,1 0 0 0 0,-1 0 0 0 0,0 0 1 0 0,1 0-1 0 0,-1 0 0 0 0,0 0 0 0 0,0 1 1 0 0,-1-2-1 0 0,-3-3 15 0 0,-1 1 0 0 0,0 0 0 0 0,0 0 1 0 0,-11-6-1 0 0,-12-4 109 0 0,-17-7 277 0 0,45 22-355 0 0,0-1 1 0 0,1 1-1 0 0,-1 0 1 0 0,1-1-1 0 0,-1 1 1 0 0,1 0-1 0 0,0 0 1 0 0,-1-1-1 0 0,1 1 1 0 0,0 0-1 0 0,-1 0 1 0 0,1-1-1 0 0,0 1 1 0 0,0 0-1 0 0,0 0 1 0 0,0 0 0 0 0,0 0-1 0 0,0 0 1 0 0,0-1-1 0 0,0 1 1 0 0,0 0-1 0 0,0 1 1 0 0,0 32 999 0 0,0-27-806 0 0,0 0-110 0 0,0 1 0 0 0,0 0 0 0 0,1 0 0 0 0,0-1 0 0 0,0 1 0 0 0,5 14 0 0 0,-5-21-126 0 0,0 1-1 0 0,0 0 1 0 0,-1-1-1 0 0,1 0 1 0 0,0 1 0 0 0,0-1-1 0 0,0 0 1 0 0,1 1-1 0 0,-1-1 1 0 0,0 0-1 0 0,0 0 1 0 0,1 0 0 0 0,-1 0-1 0 0,1 0 1 0 0,1 1-1 0 0,0-1-7 0 0,-1-1 0 0 0,0 1-1 0 0,1-1 1 0 0,-1 1 0 0 0,1-1-1 0 0,-1 0 1 0 0,1 0 0 0 0,-1 0-1 0 0,1 0 1 0 0,-1 0 0 0 0,1-1-1 0 0,-1 1 1 0 0,4-2-1 0 0,16-6-60 0 0,-1-1 0 0 0,0-1 0 0 0,-1-1 0 0 0,37-25 0 0 0,-18 10 104 0 0,-39 26-32 0 0,1 0 0 0 0,-1-1-1 0 0,0 1 1 0 0,1 0 0 0 0,-1 0-1 0 0,1-1 1 0 0,-1 1-1 0 0,1 0 1 0 0,0 0 0 0 0,-1 0-1 0 0,1 0 1 0 0,-1 0-1 0 0,1-1 1 0 0,-1 1 0 0 0,1 0-1 0 0,-1 0 1 0 0,1 0-1 0 0,0 1 1 0 0,-1-1 0 0 0,1 0-1 0 0,-1 0 1 0 0,1 0 0 0 0,-1 0-1 0 0,1 0 1 0 0,-1 1-1 0 0,1-1 1 0 0,-1 0 0 0 0,1 0-1 0 0,-1 1 1 0 0,1-1-1 0 0,0 1 1 0 0,0 1 10 0 0,0-1-1 0 0,0 1 1 0 0,0-1 0 0 0,0 1-1 0 0,0 0 1 0 0,0-1 0 0 0,0 1-1 0 0,-1 0 1 0 0,2 3 0 0 0,-1 2 1 0 0,0 0 1 0 0,0 0 0 0 0,-1 1-1 0 0,0 9 1 0 0,-6 29-1635 0 0,5-45 1483 0 0,1 0 0 0 0,0 0-1 0 0,0 0 1 0 0,0 0 0 0 0,0 0-1 0 0,0-1 1 0 0,0 1 0 0 0,0 0 0 0 0,0 0-1 0 0,1 0 1 0 0,-1 0 0 0 0,0 0-1 0 0,0 0 1 0 0,1 0 0 0 0,-1 0-1 0 0,1 0 1 0 0,-1 0 0 0 0,1-1-1 0 0,0 3 1 0 0,2 1-1038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6.331"/>
    </inkml:context>
    <inkml:brush xml:id="br0">
      <inkml:brushProperty name="width" value="0.05" units="cm"/>
      <inkml:brushProperty name="height" value="0.05" units="cm"/>
    </inkml:brush>
  </inkml:definitions>
  <inkml:trace contextRef="#ctx0" brushRef="#br0">63 0 7197 0 0,'-1'1'14'0'0,"1"-1"0"0"0,-1 0 1 0 0,1 1-1 0 0,0-1 1 0 0,-1 1-1 0 0,1-1 1 0 0,0 1-1 0 0,-1-1 0 0 0,1 1 1 0 0,0-1-1 0 0,-1 1 1 0 0,1-1-1 0 0,0 1 0 0 0,0-1 1 0 0,0 1-1 0 0,-1-1 1 0 0,1 1-1 0 0,0 0 0 0 0,0-1 1 0 0,0 1-1 0 0,0-1 1 0 0,0 1-1 0 0,0-1 0 0 0,0 2 1 0 0,7 19 278 0 0,18 16 180 0 0,-14-26-417 0 0,0-1 0 0 0,1 0 0 0 0,0 0-1 0 0,0-1 1 0 0,1 0 0 0 0,0-1 0 0 0,1-1 0 0 0,-1 0 0 0 0,2-1 0 0 0,27 8 0 0 0,5-2 16 0 0,2-2 0 0 0,51 3 0 0 0,-34-5 189 0 0,-58-7-128 0 0,0 0 0 0 0,0 1 0 0 0,0 0 0 0 0,0 0 0 0 0,-1 1 1 0 0,1 0-1 0 0,10 6 0 0 0,-16-8-82 0 0,0 0 0 0 0,-1 0 1 0 0,1 0-1 0 0,-1 1 0 0 0,1-1 0 0 0,-1 0 1 0 0,0 1-1 0 0,1-1 0 0 0,-1 1 0 0 0,0 0 1 0 0,0-1-1 0 0,0 1 0 0 0,0 0 0 0 0,0 0 1 0 0,-1 0-1 0 0,1-1 0 0 0,0 1 0 0 0,-1 0 1 0 0,0 0-1 0 0,1 0 0 0 0,-1 0 1 0 0,0 0-1 0 0,0 0 0 0 0,0 0 0 0 0,0 0 1 0 0,0 0-1 0 0,0 0 0 0 0,-1 0 0 0 0,1 0 1 0 0,-1 0-1 0 0,1 0 0 0 0,-1-1 0 0 0,0 1 1 0 0,0 0-1 0 0,0 0 0 0 0,-1 2 0 0 0,-4 6 140 0 0,-1-1-1 0 0,1 0 0 0 0,-1 0 0 0 0,-1 0 1 0 0,0-1-1 0 0,0 0 0 0 0,0 0 0 0 0,-1-1 1 0 0,0 0-1 0 0,-1-1 0 0 0,0 0 0 0 0,-10 5 1 0 0,-21 8 514 0 0,-75 24 0 0 0,55-23-395 0 0,11-1-1056 0 0,-95 50 0 0 0,106-46-613 0 0,0-5-339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8.349"/>
    </inkml:context>
    <inkml:brush xml:id="br0">
      <inkml:brushProperty name="width" value="0.05" units="cm"/>
      <inkml:brushProperty name="height" value="0.05" units="cm"/>
    </inkml:brush>
  </inkml:definitions>
  <inkml:trace contextRef="#ctx0" brushRef="#br0">58 154 6721 0 0,'-18'-26'42'0'0,"13"19"72"0"0,0 1 0 0 0,1-1 0 0 0,-1 0-1 0 0,1 0 1 0 0,1 0 0 0 0,-1 0 0 0 0,1-1 0 0 0,-3-13-1 0 0,6 20-93 0 0,0-1 0 0 0,0 1 0 0 0,0-1 0 0 0,1 1-1 0 0,-1-1 1 0 0,1 1 0 0 0,-1-1 0 0 0,1 1-1 0 0,-1 0 1 0 0,1-1 0 0 0,0 1 0 0 0,-1 0 0 0 0,1-1-1 0 0,0 1 1 0 0,0 0 0 0 0,0 0 0 0 0,0 0 0 0 0,0 0-1 0 0,0 0 1 0 0,1 0 0 0 0,-1 0 0 0 0,0 0-1 0 0,0 0 1 0 0,1 0 0 0 0,-1 1 0 0 0,0-1 0 0 0,1 1-1 0 0,-1-1 1 0 0,3 0 0 0 0,6-2 121 0 0,1 0 0 0 0,21-4 1 0 0,-25 6-34 0 0,8 0-44 0 0,1 0 0 0 0,-1 1 0 0 0,1 0 0 0 0,-1 1 0 0 0,1 1-1 0 0,-1 0 1 0 0,0 2 0 0 0,0-1 0 0 0,0 2 0 0 0,0 0-1 0 0,-1 1 1 0 0,0 0 0 0 0,0 1 0 0 0,0 1 0 0 0,-1 0-1 0 0,0 0 1 0 0,-1 2 0 0 0,0 0 0 0 0,20 21 0 0 0,-28-27-35 0 0,-1 0 1 0 0,0 0 0 0 0,0 0-1 0 0,0 0 1 0 0,-1 1 0 0 0,1-1-1 0 0,-1 1 1 0 0,0 0 0 0 0,-1 0-1 0 0,1 0 1 0 0,-1 0 0 0 0,0 0-1 0 0,0 0 1 0 0,-1 0 0 0 0,1 0 0 0 0,-1 0-1 0 0,0 0 1 0 0,0 0 0 0 0,-2 10-1 0 0,-1-4 115 0 0,-1 0-1 0 0,1 0 1 0 0,-2-1-1 0 0,1 1 1 0 0,-2-1-1 0 0,1 0 1 0 0,-14 18-1 0 0,-29 39 323 0 0,3 3 0 0 0,4 1 0 0 0,2 2 0 0 0,-53 144 0 0 0,86-199-456 0 0,1 0 1 0 0,1 0 0 0 0,1 0 0 0 0,0 0-1 0 0,1 1 1 0 0,1-1 0 0 0,1 1-1 0 0,0 0 1 0 0,5 25 0 0 0,-3-33-6 0 0,0 0 0 0 0,1 0 0 0 0,1 0 0 0 0,0 0 0 0 0,0-1 0 0 0,1 1-1 0 0,1-1 1 0 0,0 0 0 0 0,0 0 0 0 0,0-1 0 0 0,1 0 0 0 0,1 0 0 0 0,0-1 0 0 0,0 0 0 0 0,0 0 0 0 0,13 8 0 0 0,-5-5 0 0 0,1-2 1 0 0,0 1-1 0 0,0-2 1 0 0,1-1-1 0 0,0 0 1 0 0,0-1-1 0 0,0 0 1 0 0,1-2-1 0 0,0 0 1 0 0,0-2-1 0 0,0 0 0 0 0,0 0 1 0 0,1-2-1 0 0,-1-1 1 0 0,37-5-1 0 0,-41 3 4 0 0,-21 8-17 0 0,-17 14 2 0 0,-6 18-1 0 0,1 1 1 0 0,-29 55-1 0 0,-37 90 54 0 0,84-162-46 0 0,1 0 0 0 0,1 1 0 0 0,1 0 0 0 0,1 0-1 0 0,1 1 1 0 0,1 0 0 0 0,-2 32 0 0 0,6-39 5 0 0,0-1-1 0 0,1 1 0 0 0,1-1 0 0 0,0 1 1 0 0,1-1-1 0 0,1 0 0 0 0,0 0 0 0 0,1 0 1 0 0,1-1-1 0 0,0 1 0 0 0,16 25 0 0 0,-4-12 13 0 0,15 25 6 0 0,46 93 1 0 0,-72-130-9 0 0,-1 0 0 0 0,0 0 1 0 0,-1 1-1 0 0,-1 0 0 0 0,0 0 1 0 0,-1 0-1 0 0,-1 0 0 0 0,-1 0 1 0 0,-1 1-1 0 0,-2 31 0 0 0,-1-37 48 0 0,0 0 0 0 0,-1 0-1 0 0,0-1 1 0 0,-1 1-1 0 0,0-1 1 0 0,0 0 0 0 0,-1-1-1 0 0,-1 0 1 0 0,0 0 0 0 0,0 0-1 0 0,-1 0 1 0 0,-12 10-1 0 0,7-7 43 0 0,-2-1-1 0 0,0 0 0 0 0,0-1 0 0 0,-1 0 0 0 0,0-1 0 0 0,-1-1 0 0 0,-21 9 1 0 0,38-18-106 0 0,-50 15 379 0 0,47-14-358 0 0,1 0 0 0 0,-1-1 0 0 0,1 1 0 0 0,-1-1 0 0 0,0 0 0 0 0,1 0 0 0 0,-1 0 0 0 0,0 0 0 0 0,1-1 0 0 0,-1 1 0 0 0,0-1 0 0 0,1 1 0 0 0,-1-1 0 0 0,1 0 0 0 0,-1 0 0 0 0,1 0 0 0 0,-3-2 0 0 0,4 2-46 0 0,0 1 1 0 0,1-1-1 0 0,-1 0 1 0 0,0 0-1 0 0,1 0 1 0 0,-1 0-1 0 0,0 0 1 0 0,1 0-1 0 0,-1 0 1 0 0,1 0-1 0 0,0 0 1 0 0,-1 0-1 0 0,1 0 1 0 0,0 0-1 0 0,0-1 1 0 0,-1 1-1 0 0,1 0 0 0 0,0 0 1 0 0,0 0-1 0 0,0 0 1 0 0,0 0-1 0 0,1-1 1 0 0,-1 1-1 0 0,0 0 1 0 0,0 0-1 0 0,1 0 1 0 0,-1 0-1 0 0,1 0 1 0 0,-1 0-1 0 0,1 0 1 0 0,-1 0-1 0 0,1 0 1 0 0,0 0-1 0 0,1-1 1 0 0,2-4-786 0 0,0 0 0 0 0,1 1 1 0 0,0-1-1 0 0,7-5 0 0 0,0 0-729 0 0,0 1-249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9.211"/>
    </inkml:context>
    <inkml:brush xml:id="br0">
      <inkml:brushProperty name="width" value="0.05" units="cm"/>
      <inkml:brushProperty name="height" value="0.05" units="cm"/>
    </inkml:brush>
  </inkml:definitions>
  <inkml:trace contextRef="#ctx0" brushRef="#br0">50 854 6813 0 0,'10'-17'334'0'0,"1"0"0"0"0,0 0 1 0 0,1 1-1 0 0,0 1 1 0 0,26-25-1 0 0,20-25 829 0 0,-39 40-888 0 0,16-19-20 0 0,-3-1 1 0 0,34-63 0 0 0,-59 94-251 0 0,0 0 1 0 0,-1-1-1 0 0,-1 0 1 0 0,0 0-1 0 0,0 0 1 0 0,-2 0-1 0 0,0-1 1 0 0,-1 0 0 0 0,0 1-1 0 0,-2-1 1 0 0,0 0-1 0 0,-3-28 1 0 0,0 28 69 0 0,0 0 0 0 0,-2 0 0 0 0,0 0 0 0 0,0 1 0 0 0,-2 0 0 0 0,0 0 0 0 0,-1 0 0 0 0,-18-26 0 0 0,23 37-31 0 0,0 0-1 0 0,-1 0 0 0 0,1 0 0 0 0,-1 0 0 0 0,0 0 1 0 0,0 1-1 0 0,0 0 0 0 0,0 0 0 0 0,-1 0 1 0 0,0 0-1 0 0,1 1 0 0 0,-1-1 0 0 0,0 1 1 0 0,0 1-1 0 0,0-1 0 0 0,0 1 0 0 0,0 0 0 0 0,-1 0 1 0 0,1 0-1 0 0,0 0 0 0 0,-1 1 0 0 0,1 0 1 0 0,0 0-1 0 0,-1 1 0 0 0,1 0 0 0 0,0 0 0 0 0,0 0 1 0 0,0 0-1 0 0,0 1 0 0 0,0-1 0 0 0,-7 5 1 0 0,1-1 31 0 0,0 2 1 0 0,1-1-1 0 0,0 1 1 0 0,0 0-1 0 0,0 1 1 0 0,1 0-1 0 0,1 1 1 0 0,-1 0-1 0 0,1 0 1 0 0,1 1-1 0 0,0 0 1 0 0,0 0 0 0 0,1 1-1 0 0,0-1 1 0 0,1 2-1 0 0,0-1 1 0 0,-5 19-1 0 0,4-7 42 0 0,1-1-1 0 0,1 1 1 0 0,1 0 0 0 0,1 0-1 0 0,1 0 1 0 0,1 0-1 0 0,1 1 1 0 0,7 33-1 0 0,8 18 318 0 0,5-1-1 0 0,35 87 1 0 0,-12-38 74 0 0,-39-109-454 0 0,86 284 873 0 0,-78-245-873 0 0,-2 2 0 0 0,-3-1 0 0 0,3 90 1 0 0,-11-126-295 0 0,-1 1 0 0 0,0-1 1 0 0,-2 1-1 0 0,0-1 0 0 0,-1 0 0 0 0,0 0 1 0 0,-2 0-1 0 0,0 0 0 0 0,-1-1 1 0 0,-14 26-1 0 0,16-37-156 0 0,1 0-1 0 0,-1 0 1 0 0,0 0 0 0 0,0 0-1 0 0,-8 6 1 0 0,11-11 192 0 0,0 1 0 0 0,-1 0 1 0 0,1-1-1 0 0,-1 1 0 0 0,1-1 0 0 0,-1 0 0 0 0,1 0 0 0 0,-1 0 0 0 0,0 0 0 0 0,0 0 0 0 0,1-1 0 0 0,-1 1 1 0 0,0-1-1 0 0,0 0 0 0 0,0 1 0 0 0,-3-2 0 0 0,-11-2-1180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0.997"/>
    </inkml:context>
    <inkml:brush xml:id="br0">
      <inkml:brushProperty name="width" value="0.05" units="cm"/>
      <inkml:brushProperty name="height" value="0.05" units="cm"/>
    </inkml:brush>
  </inkml:definitions>
  <inkml:trace contextRef="#ctx0" brushRef="#br0">1 1170 7133 0 0,'0'-3'9'0'0,"0"2"5"0"0,-1 0 0 0 0,1-1 0 0 0,0 1 1 0 0,0 0-1 0 0,0 0 0 0 0,0 0 0 0 0,0 0 0 0 0,1 0 0 0 0,-1-1 0 0 0,0 1 0 0 0,0 0 0 0 0,1 0 0 0 0,-1 0 1 0 0,1 0-1 0 0,-1 0 0 0 0,1 0 0 0 0,-1 0 0 0 0,1 0 0 0 0,0 0 0 0 0,-1 0 0 0 0,1 0 0 0 0,0 1 0 0 0,0-1 1 0 0,1-1-1 0 0,24 13 789 0 0,-9-5-753 0 0,1-2 0 0 0,0 0 0 0 0,0-1 0 0 0,1 0 0 0 0,-1-2 0 0 0,30-1 0 0 0,-6-2-64 0 0,75-15 0 0 0,-91 11 11 0 0,0 0 0 0 0,-1-2 1 0 0,0-1-1 0 0,0-1 0 0 0,23-13 0 0 0,-35 16 65 0 0,-1-1 0 0 0,0 1 0 0 0,-1-2 0 0 0,0 0 0 0 0,0 0 0 0 0,-1-1 0 0 0,0 0 0 0 0,0-1 0 0 0,-2 0 0 0 0,1 0 0 0 0,7-15 1 0 0,-14 22-16 0 0,0-1 0 0 0,-1 1 0 0 0,1-1 0 0 0,-1 1 0 0 0,0-1 1 0 0,0 1-1 0 0,-1-1 0 0 0,0 0 0 0 0,1 0 0 0 0,-2 1 0 0 0,1-1 1 0 0,0 0-1 0 0,-1 1 0 0 0,0-1 0 0 0,0 0 0 0 0,0 1 0 0 0,-1-1 1 0 0,0 1-1 0 0,0 0 0 0 0,0-1 0 0 0,0 1 0 0 0,0 0 1 0 0,-1 0-1 0 0,-4-5 0 0 0,2 3-4 0 0,0-1-1 0 0,-1 1 1 0 0,1 1 0 0 0,-1-1-1 0 0,0 1 1 0 0,0 0 0 0 0,-1 1 0 0 0,0-1-1 0 0,0 1 1 0 0,0 1 0 0 0,0-1 0 0 0,0 1-1 0 0,-14-4 1 0 0,18 7-21 0 0,0-1 0 0 0,0 1 1 0 0,0-1-1 0 0,0 1 0 0 0,0 0 0 0 0,0 0 0 0 0,0 1 0 0 0,0-1 1 0 0,0 1-1 0 0,0-1 0 0 0,1 1 0 0 0,-1 0 0 0 0,0 0 0 0 0,0 0 1 0 0,0 0-1 0 0,1 1 0 0 0,-5 2 0 0 0,3-1 23 0 0,0 0 1 0 0,1 1-1 0 0,-1-1 1 0 0,1 1-1 0 0,0 0 0 0 0,0 0 1 0 0,0 0-1 0 0,1 0 0 0 0,-4 9 1 0 0,0 4 176 0 0,0-1 0 0 0,1 1 0 0 0,1 0 0 0 0,-3 34 0 0 0,4-21 101 0 0,2 0 0 0 0,1 0 0 0 0,1 0 0 0 0,2-1 0 0 0,1 1 0 0 0,14 53 0 0 0,-17-79-301 0 0,1 1 0 0 0,0-1 0 0 0,0 0 0 0 0,0 0 0 0 0,0 0 0 0 0,1 0 0 0 0,-1 0 0 0 0,1 0 0 0 0,0-1 0 0 0,0 1 0 0 0,7 5 0 0 0,-8-8-25 0 0,-1 0 1 0 0,0 0 0 0 0,1-1 0 0 0,-1 1-1 0 0,1 0 1 0 0,-1 0 0 0 0,1-1-1 0 0,0 1 1 0 0,-1-1 0 0 0,1 1-1 0 0,0-1 1 0 0,-1 0 0 0 0,1 0-1 0 0,0 0 1 0 0,-1 0 0 0 0,1 0-1 0 0,0 0 1 0 0,-1 0 0 0 0,1 0-1 0 0,0-1 1 0 0,-1 1 0 0 0,1 0 0 0 0,-1-1-1 0 0,1 0 1 0 0,0 1 0 0 0,-1-1-1 0 0,0 0 1 0 0,1 0 0 0 0,-1 0-1 0 0,1 0 1 0 0,-1 0 0 0 0,0 0-1 0 0,0 0 1 0 0,1 0 0 0 0,0-2-1 0 0,4-4-86 0 0,-1 0 0 0 0,0 0-1 0 0,0 0 1 0 0,0 0 0 0 0,-1-1-1 0 0,0 0 1 0 0,-1 0 0 0 0,0 0 0 0 0,0-1-1 0 0,0 1 1 0 0,-1-1 0 0 0,-1 1-1 0 0,1-1 1 0 0,-1 0 0 0 0,-1 0-1 0 0,0-12 1 0 0,-3-10-117 0 0,-1 1 1 0 0,-1-1-1 0 0,-13-38 0 0 0,17 67 202 0 0,1 1 6 0 0,1 0 0 0 0,-1 0 0 0 0,0 0 0 0 0,0 0 0 0 0,0 0 0 0 0,1 0 0 0 0,-1 0 0 0 0,0 0 0 0 0,1 0 0 0 0,-1 0 0 0 0,1 1 0 0 0,-1-1 0 0 0,1 0 0 0 0,0 0 0 0 0,-1 0 0 0 0,1 1 0 0 0,0-1 0 0 0,-1 0 0 0 0,1 1 0 0 0,0-1 0 0 0,0 1 0 0 0,0-1 0 0 0,-1 1 0 0 0,1-1 0 0 0,2 0 0 0 0,31-15 29 0 0,-22 11-9 0 0,10-5 157 0 0,0 1-1 0 0,1 1 1 0 0,0 1-1 0 0,0 0 0 0 0,1 2 1 0 0,0 1-1 0 0,35-1 1 0 0,-56 5-156 0 0,1 0 1 0 0,-1 0-1 0 0,0 1 1 0 0,1-1-1 0 0,-1 1 1 0 0,0 0-1 0 0,1 0 1 0 0,-1 0 0 0 0,0 0-1 0 0,0 1 1 0 0,0-1-1 0 0,0 1 1 0 0,0 0-1 0 0,0 0 1 0 0,4 4-1 0 0,-3-2-2 0 0,0 1 0 0 0,-1-1 0 0 0,0 0 0 0 0,1 1 0 0 0,-2 0 0 0 0,1 0-1 0 0,0 0 1 0 0,-1 0 0 0 0,2 6 0 0 0,-1 1-4 0 0,0 0-1 0 0,0 1 1 0 0,-1-1-1 0 0,-1 1 1 0 0,0-1 0 0 0,-1 1-1 0 0,-2 23 1 0 0,-10 30 5 0 0,10-60-20 0 0,0 1 0 0 0,0-1-1 0 0,0 0 1 0 0,-1 0 0 0 0,0 0 0 0 0,0-1-1 0 0,-1 1 1 0 0,-4 6 0 0 0,7-11-4 0 0,1-1 0 0 0,-1 1 1 0 0,1 0-1 0 0,0-1 0 0 0,-1 1 1 0 0,1-1-1 0 0,-1 1 1 0 0,1-1-1 0 0,-1 1 0 0 0,0-1 1 0 0,1 0-1 0 0,-1 1 0 0 0,1-1 1 0 0,-1 0-1 0 0,0 1 0 0 0,1-1 1 0 0,-1 0-1 0 0,0 0 0 0 0,0 1 1 0 0,1-1-1 0 0,-1 0 0 0 0,0 0 1 0 0,1 0-1 0 0,-1 0 0 0 0,0 0 1 0 0,0 0-1 0 0,1 0 0 0 0,-1 0 1 0 0,0-1-1 0 0,1 1 1 0 0,-1 0-1 0 0,0 0 0 0 0,1 0 1 0 0,-1-1-1 0 0,0 1 0 0 0,1 0 1 0 0,-1-1-1 0 0,1 1 0 0 0,-1-1 1 0 0,0 1-1 0 0,1-1 0 0 0,-1 1 1 0 0,1-1-1 0 0,-1 1 0 0 0,1-1 1 0 0,-1 1-1 0 0,1-1 0 0 0,0 1 1 0 0,-1-1-1 0 0,1 0 0 0 0,0 1 1 0 0,-1-2-1 0 0,-2-5-48 0 0,0 0-1 0 0,0 0 0 0 0,-4-15 0 0 0,5 13-2 0 0,-1-3 19 0 0,0-1 1 0 0,1 1 0 0 0,1-1 0 0 0,0 0-1 0 0,1 1 1 0 0,0-1 0 0 0,1 0 0 0 0,2-13-1 0 0,4-11-195 0 0,17-52 0 0 0,-21 78 148 0 0,1 0 0 0 0,0 0 1 0 0,1 0-1 0 0,1 1 0 0 0,-1-1 0 0 0,2 2 1 0 0,-1-1-1 0 0,1 0 0 0 0,1 1 0 0 0,0 1 1 0 0,14-13-1 0 0,-15 15 66 0 0,1 1-1 0 0,0-1 1 0 0,0 2 0 0 0,0-1 0 0 0,1 1-1 0 0,0 1 1 0 0,-1-1 0 0 0,1 2-1 0 0,1-1 1 0 0,-1 1 0 0 0,0 0-1 0 0,0 1 1 0 0,1 0 0 0 0,17 1 0 0 0,-18 0 21 0 0,-2 0 11 0 0,1 0 0 0 0,-1 1-1 0 0,0 0 1 0 0,1 0 0 0 0,-1 0-1 0 0,0 1 1 0 0,9 3 0 0 0,-16-4 12 0 0,1-1 0 0 0,-1 1 0 0 0,0-1 1 0 0,1 0-1 0 0,-1 1 0 0 0,1-1 0 0 0,-1 1 0 0 0,0-1 1 0 0,0 1-1 0 0,1-1 0 0 0,-1 1 0 0 0,0 0 1 0 0,0-1-1 0 0,0 1 0 0 0,1-1 0 0 0,-1 1 1 0 0,0-1-1 0 0,0 1 0 0 0,0 0 0 0 0,0-1 1 0 0,0 1-1 0 0,0-1 0 0 0,0 1 0 0 0,0-1 1 0 0,-1 2-1 0 0,-4 21 561 0 0,2-8-339 0 0,-19 121 547 0 0,6 22-631 0 0,11-138-164 0 0,3-17-16 0 0,3-14-62 0 0,39-184-617 0 0,-32 165 651 0 0,2 1 0 0 0,2 0 1 0 0,0 0-1 0 0,24-38 0 0 0,-34 64 39 0 0,0 0-1 0 0,0 0 1 0 0,0 1 0 0 0,1-1-1 0 0,-1 0 1 0 0,1 1 0 0 0,0 0-1 0 0,0-1 1 0 0,0 1 0 0 0,0 1 0 0 0,0-1-1 0 0,4-2 1 0 0,-6 4 2 0 0,0 0-1 0 0,0-1 1 0 0,-1 1-1 0 0,1 0 1 0 0,0 0 0 0 0,0 0-1 0 0,-1 0 1 0 0,1 0-1 0 0,0 0 1 0 0,0 0 0 0 0,-1 0-1 0 0,1 0 1 0 0,0 0 0 0 0,0 0-1 0 0,-1 1 1 0 0,1-1-1 0 0,0 0 1 0 0,0 0 0 0 0,-1 1-1 0 0,1-1 1 0 0,0 0 0 0 0,0 2-1 0 0,0-1 3 0 0,0 0-1 0 0,0 1 1 0 0,0-1 0 0 0,0 0-1 0 0,-1 1 1 0 0,1-1 0 0 0,-1 0-1 0 0,1 1 1 0 0,-1-1-1 0 0,1 1 1 0 0,-1-1 0 0 0,0 1-1 0 0,0-1 1 0 0,0 1-1 0 0,0-1 1 0 0,0 3 0 0 0,-2 38 43 0 0,-2-1 0 0 0,-10 43 0 0 0,12-69-33 0 0,9-20-9 0 0,11-16-21 0 0,20-27-44 0 0,18-23 93 0 0,-48 62-24 0 0,1 0 0 0 0,0 1-1 0 0,0 0 1 0 0,1 1 0 0 0,14-9 0 0 0,-23 15-7 0 0,-1 1 0 0 0,1-1 0 0 0,0 1 0 0 0,0 0 0 0 0,-1-1 1 0 0,1 1-1 0 0,0 0 0 0 0,0-1 0 0 0,-1 1 0 0 0,1 0 0 0 0,0 0 0 0 0,0 0 0 0 0,0 0 1 0 0,-1 0-1 0 0,1 0 0 0 0,0 0 0 0 0,0 0 0 0 0,0 0 0 0 0,-1 0 0 0 0,1 0 1 0 0,0 1-1 0 0,0-1 0 0 0,-1 0 0 0 0,1 0 0 0 0,0 1 0 0 0,1 0 0 0 0,-1 0 3 0 0,0 0-1 0 0,0 0 0 0 0,0 0 1 0 0,-1 1-1 0 0,1-1 0 0 0,0 0 1 0 0,0 1-1 0 0,-1-1 0 0 0,1 1 1 0 0,-1-1-1 0 0,1 0 0 0 0,-1 1 1 0 0,1 1-1 0 0,0 7 29 0 0,0 0 0 0 0,-1 1 0 0 0,-1 12 0 0 0,1-19-13 0 0,0 2-1 0 0,-2 18 105 0 0,4 39 0 0 0,-1-56-120 0 0,0 1 1 0 0,0-1-1 0 0,1 0 0 0 0,0 1 1 0 0,0-1-1 0 0,1 0 0 0 0,0 0 1 0 0,0-1-1 0 0,7 10 0 0 0,-10-16-16 0 0,0 1 0 0 0,1-1 0 0 0,-1 0-1 0 0,1 0 1 0 0,-1 0 0 0 0,1 0 0 0 0,-1 0-1 0 0,0 0 1 0 0,1 0 0 0 0,-1 0 0 0 0,1 0-1 0 0,-1 0 1 0 0,1 0 0 0 0,-1 0 0 0 0,0 0 0 0 0,1 0-1 0 0,-1 0 1 0 0,1 0 0 0 0,-1 0 0 0 0,1-1-1 0 0,-1 1 1 0 0,0 0 0 0 0,1 0 0 0 0,-1 0-1 0 0,0-1 1 0 0,1 1 0 0 0,-1 0 0 0 0,0-1-1 0 0,1 1 1 0 0,16-13-489 0 0,-9 7 277 0 0,49-33-1146 0 0,63-47-289 0 0,-98 68 1576 0 0,-1 0 0 0 0,-1-2-1 0 0,22-26 1 0 0,-32 34 99 0 0,0 0 0 0 0,-1-1 0 0 0,-1 0 0 0 0,0-1 0 0 0,-1 0 1 0 0,8-23-1 0 0,-15 36-9 0 0,0 1 1 0 0,1 0 0 0 0,-1-1 0 0 0,0 1-1 0 0,0 0 1 0 0,0-1 0 0 0,0 1 0 0 0,0 0-1 0 0,0-1 1 0 0,0 1 0 0 0,1-1 0 0 0,-1 1-1 0 0,0 0 1 0 0,0-1 0 0 0,-1 1 0 0 0,1 0-1 0 0,0-1 1 0 0,0 1 0 0 0,0 0-1 0 0,0-1 1 0 0,0 1 0 0 0,0 0 0 0 0,0-1-1 0 0,-1 1 1 0 0,1 0 0 0 0,0-1 0 0 0,0 1-1 0 0,0 0 1 0 0,-1-1 0 0 0,1 1 0 0 0,0 0-1 0 0,0 0 1 0 0,-1-1 0 0 0,1 1 0 0 0,0 0-1 0 0,0 0 1 0 0,-1 0 0 0 0,1-1 0 0 0,-1 1-1 0 0,-17 4 243 0 0,-16 17 149 0 0,2 6 129 0 0,1 2 0 0 0,2 1-1 0 0,-50 64 1 0 0,74-87-456 0 0,1-1 1 0 0,0 1 0 0 0,0 0-1 0 0,-4 11 1 0 0,7-16-49 0 0,1 0 1 0 0,-1-1-1 0 0,1 1 0 0 0,-1 0 0 0 0,1 0 0 0 0,0 0 1 0 0,0 0-1 0 0,0 0 0 0 0,0 0 0 0 0,1 3 0 0 0,-1-4-8 0 0,0 0 1 0 0,0 0-1 0 0,1-1 0 0 0,-1 1 0 0 0,1 0 0 0 0,-1 0 0 0 0,1-1 0 0 0,-1 1 0 0 0,1 0 0 0 0,-1 0 0 0 0,1-1 0 0 0,0 1 1 0 0,-1-1-1 0 0,1 1 0 0 0,0-1 0 0 0,0 1 0 0 0,-1-1 0 0 0,1 1 0 0 0,0-1 0 0 0,0 1 0 0 0,0-1 0 0 0,-1 0 1 0 0,1 0-1 0 0,1 1 0 0 0,0-1-5 0 0,0 0 0 0 0,0 0 0 0 0,0 0 1 0 0,0 0-1 0 0,0 0 0 0 0,0-1 0 0 0,-1 1 0 0 0,1 0 1 0 0,0-1-1 0 0,0 0 0 0 0,0 1 0 0 0,0-1 0 0 0,2-2 1 0 0,27-16-17 0 0,-14 7-52 0 0,31-22-113 0 0,-47 34 172 0 0,-1 0 1 0 0,0 0-1 0 0,0 0 1 0 0,1 0-1 0 0,-1 0 0 0 0,0 0 1 0 0,0 0-1 0 0,1 0 0 0 0,-1 0 1 0 0,0 0-1 0 0,0 1 1 0 0,1-1-1 0 0,-1 0 0 0 0,0 0 1 0 0,0 0-1 0 0,1 0 1 0 0,-1 0-1 0 0,0 0 0 0 0,0 0 1 0 0,1 1-1 0 0,-1-1 0 0 0,0 0 1 0 0,0 0-1 0 0,0 0 1 0 0,0 1-1 0 0,1-1 0 0 0,-1 0 1 0 0,0 0-1 0 0,0 0 1 0 0,0 1-1 0 0,0-1 0 0 0,0 0 1 0 0,0 0-1 0 0,1 1 0 0 0,-1-1 1 0 0,0 0-1 0 0,0 0 1 0 0,0 1-1 0 0,6 18-18 0 0,-5-17 18 0 0,-1 1 0 0 0,1 0 0 0 0,0-1 0 0 0,0 1 0 0 0,0-1-1 0 0,1 1 1 0 0,2 3 0 0 0,-2-5 0 0 0,0 0 1 0 0,0 0-1 0 0,0 0 1 0 0,0 0-1 0 0,1-1 1 0 0,-1 1-1 0 0,0-1 1 0 0,0 1-1 0 0,1-1 1 0 0,-1 0-1 0 0,0 0 1 0 0,1 0-1 0 0,-1 0 1 0 0,0-1-1 0 0,1 1 1 0 0,-1-1-1 0 0,0 1 0 0 0,0-1 1 0 0,1 0-1 0 0,-1 1 1 0 0,4-3-1 0 0,8-4-10 0 0,-1 0 0 0 0,15-11 0 0 0,-17 11 22 0 0,7-4-15 0 0,0 0 0 0 0,-1-2 0 0 0,-1 0 0 0 0,0-1 0 0 0,-1 0 1 0 0,0-1-1 0 0,24-34 0 0 0,-33 40 1 0 0,9-13-99 0 0,-1 0 0 0 0,-1-2-1 0 0,18-42 1 0 0,-14 14-64 0 0,-3-1-1 0 0,-1 0 1 0 0,-4 0 0 0 0,-1-1-1 0 0,0-55 1 0 0,-8 97 157 0 0,1 3-31 0 0,-1 0 0 0 0,1 0 0 0 0,-2 0 0 0 0,1 0 0 0 0,-1 0 0 0 0,-5-17 0 0 0,6 26 35 0 0,0 0 1 0 0,0 0 0 0 0,0-1 0 0 0,-1 1 0 0 0,1 0 0 0 0,0 0 0 0 0,0 0 0 0 0,-1-1 0 0 0,1 1 0 0 0,0 0 0 0 0,0 0 0 0 0,0 0 0 0 0,-1 0 0 0 0,1-1 0 0 0,0 1 0 0 0,-1 0 0 0 0,1 0-1 0 0,0 0 1 0 0,0 0 0 0 0,-1 0 0 0 0,1 0 0 0 0,0 0 0 0 0,-1 0 0 0 0,1 0 0 0 0,0 0 0 0 0,0 0 0 0 0,-1 0 0 0 0,1 0 0 0 0,0 0 0 0 0,-1 0 0 0 0,1 0 0 0 0,0 0 0 0 0,0 0-1 0 0,-1 1 1 0 0,1-1 0 0 0,0 0 0 0 0,0 0 0 0 0,-1 0 0 0 0,1 0 0 0 0,0 1 0 0 0,0-1 0 0 0,-1 0 0 0 0,1 0 0 0 0,0 0 0 0 0,0 1 0 0 0,0-1 0 0 0,0 0 0 0 0,-1 0 0 0 0,1 1-1 0 0,0-1 1 0 0,0 0 0 0 0,0 0 0 0 0,0 1 0 0 0,0-1 0 0 0,0 0 0 0 0,0 1 0 0 0,0-1 0 0 0,-11 19-69 0 0,-8 28 251 0 0,3 2-1 0 0,1-1 0 0 0,3 2 1 0 0,2-1-1 0 0,2 2 1 0 0,-3 82-1 0 0,11-98-60 0 0,1 0 0 0 0,1 0 0 0 0,2 0 0 0 0,1 0 0 0 0,2-1 1 0 0,18 52-1 0 0,-23-79-232 0 0,1 0 1 0 0,1-1-1 0 0,-1 1 1 0 0,1-1-1 0 0,8 11 1 0 0,-11-15-13 0 0,0-1 0 0 0,0 0 1 0 0,0 1-1 0 0,0-1 0 0 0,0 0 0 0 0,0 0 0 0 0,0 0 1 0 0,0 0-1 0 0,0 0 0 0 0,1 0 0 0 0,-1 0 1 0 0,0-1-1 0 0,1 1 0 0 0,-1 0 0 0 0,1-1 0 0 0,-1 1 1 0 0,1-1-1 0 0,-1 1 0 0 0,1-1 0 0 0,-1 0 1 0 0,1 1-1 0 0,-1-1 0 0 0,1 0 0 0 0,-1 0 0 0 0,1 0 1 0 0,-1 0-1 0 0,1-1 0 0 0,0 1 0 0 0,-1 0 0 0 0,1-1 1 0 0,-1 1-1 0 0,0-1 0 0 0,1 1 0 0 0,2-2 1 0 0,4-6-1124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1.336"/>
    </inkml:context>
    <inkml:brush xml:id="br0">
      <inkml:brushProperty name="width" value="0.05" units="cm"/>
      <inkml:brushProperty name="height" value="0.05" units="cm"/>
    </inkml:brush>
  </inkml:definitions>
  <inkml:trace contextRef="#ctx0" brushRef="#br0">0 148 8001 0 0,'7'-11'168'0'0,"1"1"0"0"0,-1-1 0 0 0,2 2 0 0 0,-1-1 0 0 0,1 1 1 0 0,1 0-1 0 0,10-7 0 0 0,-6 4 130 0 0,-7 7-337 0 0,0-1 0 0 0,0 1 0 0 0,0 0 0 0 0,1 1 0 0 0,0 0 0 0 0,0 0 0 0 0,0 1 0 0 0,0 0 0 0 0,1 0 0 0 0,-1 1 0 0 0,1 0 0 0 0,-1 0 0 0 0,1 1 0 0 0,0 0-1 0 0,10 1 1 0 0,-9 1-690 0 0,-4 4-268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1.682"/>
    </inkml:context>
    <inkml:brush xml:id="br0">
      <inkml:brushProperty name="width" value="0.05" units="cm"/>
      <inkml:brushProperty name="height" value="0.05" units="cm"/>
    </inkml:brush>
  </inkml:definitions>
  <inkml:trace contextRef="#ctx0" brushRef="#br0">132 670 13913 0 0,'-26'13'63'0'0,"0"1"205"0"0,0 0 1 0 0,-27 21-1 0 0,121-58 1600 0 0,593-181-1227 0 0,-365 120-659 0 0,490-135 674 0 0,12 55 149 0 0,-766 159-779 0 0,362-41 225 0 0,-477 73-211 0 0,73-25-123 0 0,-17 5-736 0 0,-34 3-1 0 0,55-10 351 0 0,-1 1 1 0 0,1-1-1 0 0,0 0 0 0 0,0 0 0 0 0,-1 0 0 0 0,1-1 1 0 0,0 0-1 0 0,0-1 0 0 0,0 1 0 0 0,0-1 0 0 0,-9-4 0 0 0,6-1-1195 0 0,4-2-149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2.022"/>
    </inkml:context>
    <inkml:brush xml:id="br0">
      <inkml:brushProperty name="width" value="0.05" units="cm"/>
      <inkml:brushProperty name="height" value="0.05" units="cm"/>
    </inkml:brush>
  </inkml:definitions>
  <inkml:trace contextRef="#ctx0" brushRef="#br0">3162 122 7517 0 0,'-11'-11'22'0'0,"1"0"0"0"0,-2 1 0 0 0,1 0 0 0 0,-1 1 0 0 0,-1 0 0 0 0,1 0 0 0 0,-1 2 1 0 0,-1 0-1 0 0,0 0 0 0 0,0 1 0 0 0,0 1 0 0 0,0 0 0 0 0,-1 1 0 0 0,0 1 0 0 0,0 0 0 0 0,0 1 1 0 0,-20 0-1 0 0,-34 1 464 0 0,1 3 1 0 0,-135 21-1 0 0,-132 51 1134 0 0,-607 197 1946 0 0,869-249-3317 0 0,6-1-50 0 0,-374 127 912 0 0,367-119-872 0 0,1 5 1 0 0,2 2-1 0 0,-119 81 0 0 0,166-99-173 0 0,1 2-1 0 0,0 0 1 0 0,2 1-1 0 0,0 1 0 0 0,2 1 1 0 0,0 1-1 0 0,2 0 1 0 0,-25 46-1 0 0,27-38 21 0 0,1 1-1 0 0,2 0 1 0 0,1 0-1 0 0,2 1 1 0 0,1 1-1 0 0,1-1 1 0 0,-1 40-1 0 0,5-42 13 0 0,3 1 1 0 0,0-1-1 0 0,2 1 1 0 0,2-1-1 0 0,0 0 0 0 0,19 61 1 0 0,-16-70-47 0 0,2-2 0 0 0,0 1 1 0 0,1-1-1 0 0,1-1 0 0 0,1 0 1 0 0,1 0-1 0 0,1-2 0 0 0,0 1 1 0 0,2-2-1 0 0,24 23 0 0 0,-7-13-23 0 0,1-2 0 0 0,2-2 0 0 0,0-1 0 0 0,2-2 0 0 0,0-2 0 0 0,1-1-1 0 0,63 18 1 0 0,-1-7-16 0 0,195 25 0 0 0,-150-37-6 0 0,0-8-1 0 0,1-5 0 0 0,0-7 0 0 0,-1-6 0 0 0,148-30 0 0 0,-137 8-151 0 0,-1-6 0 0 0,-3-7 0 0 0,-1-7-1 0 0,204-100 1 0 0,-293 120 31 0 0,-2-1 0 0 0,-1-4 0 0 0,-2-2 0 0 0,-2-3 0 0 0,-1-2 1 0 0,67-71-1 0 0,-95 85 23 0 0,-1-1 1 0 0,-2-1-1 0 0,-2-2 1 0 0,0 0-1 0 0,18-43 1 0 0,-27 47 18 0 0,-1 0 1 0 0,-2-2-1 0 0,-1 1 1 0 0,-1-1-1 0 0,-2 0 0 0 0,-1-1 1 0 0,0-32-1 0 0,-5 36 13 0 0,-1 0 0 0 0,-1 1 0 0 0,-1-1-1 0 0,-2 1 1 0 0,-1 0 0 0 0,-1 0 0 0 0,-2 0 0 0 0,0 1-1 0 0,-2 1 1 0 0,-27-50 0 0 0,21 48 35 0 0,-1 1 0 0 0,-2 1 1 0 0,0 1-1 0 0,-2 0 0 0 0,-1 2 0 0 0,0 0 0 0 0,-2 2 0 0 0,0 1 1 0 0,-40-24-1 0 0,20 18 0 0 0,-2 3 0 0 0,-1 2 0 0 0,0 2 0 0 0,-1 2-1 0 0,-1 3 1 0 0,-1 1 0 0 0,0 3 0 0 0,-76-6 0 0 0,33 11-68 0 0,1 4 0 0 0,-1 4 0 0 0,-169 28 0 0 0,196-20-172 0 0,1 4 1 0 0,1 2-1 0 0,0 4 1 0 0,-77 34-1 0 0,125-46-88 0 0,-1 1 0 0 0,1 0-1 0 0,-24 20 1 0 0,34-24 64 0 0,0 0-1 0 0,0 0 1 0 0,1 1-1 0 0,0 0 1 0 0,0 0-1 0 0,0 1 1 0 0,1 0-1 0 0,1 0 1 0 0,-7 13-1 0 0,0 13-1336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0.279"/>
    </inkml:context>
    <inkml:brush xml:id="br0">
      <inkml:brushProperty name="width" value="0.05" units="cm"/>
      <inkml:brushProperty name="height" value="0.05" units="cm"/>
    </inkml:brush>
  </inkml:definitions>
  <inkml:trace contextRef="#ctx0" brushRef="#br0">273 24 8961 0 0,'-20'-6'66'0'0,"8"1"280"0"0,0 2 0 0 0,0 0 1 0 0,-18-3-1 0 0,25 6-195 0 0,0 0 0 0 0,0 0 0 0 0,-1 0-1 0 0,1 1 1 0 0,0 0 0 0 0,0 0 0 0 0,0 0 0 0 0,0 0 0 0 0,0 1 0 0 0,0 0 0 0 0,-8 4-1 0 0,6-2-74 0 0,0 1 0 0 0,0 0-1 0 0,0 1 1 0 0,1-1 0 0 0,-1 1-1 0 0,2 0 1 0 0,-1 1-1 0 0,1 0 1 0 0,0-1 0 0 0,0 2-1 0 0,0-1 1 0 0,1 0 0 0 0,1 1-1 0 0,-4 8 1 0 0,0 4 104 0 0,1-1-1 0 0,1 1 1 0 0,0 1 0 0 0,-2 35-1 0 0,6-49-155 0 0,0-1-1 0 0,1 1 0 0 0,0 0 1 0 0,1 0-1 0 0,0 0 1 0 0,0-1-1 0 0,0 1 0 0 0,1 0 1 0 0,0-1-1 0 0,4 11 1 0 0,-5-14-17 0 0,1-1 0 0 0,0 1 0 0 0,-1 0 0 0 0,1-1 0 0 0,0 0 0 0 0,1 1 1 0 0,-1-1-1 0 0,0 0 0 0 0,0 0 0 0 0,1 0 0 0 0,0 0 0 0 0,-1-1 1 0 0,1 1-1 0 0,0-1 0 0 0,0 0 0 0 0,0 1 0 0 0,-1-1 0 0 0,1 0 0 0 0,0-1 1 0 0,1 1-1 0 0,-1-1 0 0 0,0 1 0 0 0,0-1 0 0 0,6 0 0 0 0,10-1-85 0 0,1-1 0 0 0,0-1 0 0 0,-1 0-1 0 0,1-2 1 0 0,-1 0 0 0 0,28-12 0 0 0,-5-1-496 0 0,67-40 0 0 0,-101 53 519 0 0,0-1-1 0 0,1 1 1 0 0,-2-1 0 0 0,1-1 0 0 0,-1 0-1 0 0,0 0 1 0 0,6-8 0 0 0,-11 13 52 0 0,0 0 1 0 0,-1 0 0 0 0,1-1-1 0 0,-1 1 1 0 0,0-1 0 0 0,0 1-1 0 0,0-1 1 0 0,0 0-1 0 0,0 1 1 0 0,0-1 0 0 0,-1 0-1 0 0,1 1 1 0 0,-1-1 0 0 0,0 0-1 0 0,0 0 1 0 0,0 1 0 0 0,0-1-1 0 0,0 0 1 0 0,-1 0-1 0 0,1 1 1 0 0,-1-1 0 0 0,0 0-1 0 0,0 1 1 0 0,0-1 0 0 0,0 0-1 0 0,0 1 1 0 0,-1-1 0 0 0,-2-3-1 0 0,-3-3 9 0 0,0 1 0 0 0,-1 0 0 0 0,0 1 0 0 0,0 0 0 0 0,-1 0 1 0 0,0 1-1 0 0,0 0 0 0 0,0 0 0 0 0,-1 1 0 0 0,0 0 0 0 0,0 1 0 0 0,0 0 0 0 0,-1 1 0 0 0,1 0 0 0 0,-19-3 0 0 0,5 2 1 0 0,-1 2-1 0 0,1 0 0 0 0,-1 2 1 0 0,1 0-1 0 0,-47 8 0 0 0,68-8-24 0 0,-44 10 13 0 0,44-9-84 0 0,0 0-1 0 0,0 0 1 0 0,0 0 0 0 0,0 0 0 0 0,0 1-1 0 0,1-1 1 0 0,-1 1 0 0 0,0-1 0 0 0,1 1-1 0 0,-1 0 1 0 0,1 0 0 0 0,-4 4-1 0 0,6-6 40 0 0,0 0-1 0 0,0 1 0 0 0,0-1 1 0 0,0 1-1 0 0,-1-1 0 0 0,1 1 1 0 0,0-1-1 0 0,0 1 0 0 0,0-1 1 0 0,0 1-1 0 0,0-1 0 0 0,0 1 1 0 0,0-1-1 0 0,0 1 0 0 0,0-1 1 0 0,0 1-1 0 0,1-1 0 0 0,-1 1 1 0 0,0-1-1 0 0,0 1 0 0 0,0-1 1 0 0,1 1-1 0 0,-1-1 0 0 0,0 0 1 0 0,0 1-1 0 0,1-1 0 0 0,-1 1 1 0 0,0-1-1 0 0,1 0 0 0 0,-1 1 1 0 0,1-1-1 0 0,8 7-987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3.115"/>
    </inkml:context>
    <inkml:brush xml:id="br0">
      <inkml:brushProperty name="width" value="0.05" units="cm"/>
      <inkml:brushProperty name="height" value="0.05" units="cm"/>
    </inkml:brush>
  </inkml:definitions>
  <inkml:trace contextRef="#ctx0" brushRef="#br0">149 268 6909 0 0,'0'0'882'0'0,"18"-15"-449"0"0,55-53-46 0 0,-64 61-121 0 0,-1-1 0 0 0,0-1 0 0 0,-1 0 0 0 0,0 0 0 0 0,0 0 0 0 0,-1-1 0 0 0,0 0 0 0 0,7-19 0 0 0,-6 13 225 0 0,-5 11-280 0 0,0 1 1 0 0,-1-1 0 0 0,1 1 0 0 0,-1-1 0 0 0,-1 0-1 0 0,1 1 1 0 0,-1-1 0 0 0,1 0 0 0 0,-2-8-1 0 0,1 2 1211 0 0,-10 10-1324 0 0,-29-1-16 0 0,29 2 704 0 0,-19 25-641 0 0,-89 75-6 0 0,89-76-36 0 0,-40 105 25 0 0,66-123-122 0 0,0-1 0 0 0,0 1 0 0 0,0 0 0 0 0,1 0 1 0 0,0 0-1 0 0,0 0 0 0 0,1 0 0 0 0,0 1 0 0 0,0-1 1 0 0,0 0-1 0 0,1 1 0 0 0,0 9 0 0 0,0 5 14 0 0,0-9-19 0 0,-1 1 1 0 0,2-1-1 0 0,0 0 0 0 0,0 0 1 0 0,1 0-1 0 0,1 0 0 0 0,0 0 1 0 0,6 16-1 0 0,-6-22-83 0 0,0-1 0 0 0,0 1-1 0 0,1 0 1 0 0,0-1 0 0 0,0 0 0 0 0,0 0 0 0 0,0 0 0 0 0,1 0 0 0 0,0-1-1 0 0,0 1 1 0 0,0-1 0 0 0,1 0 0 0 0,-1-1 0 0 0,1 0 0 0 0,0 0 0 0 0,12 5-1 0 0,-11-5-69 0 0,11 4-676 0 0,1 0 0 0 0,-1-1-1 0 0,1-1 1 0 0,0-1 0 0 0,0 0 0 0 0,22 0 0 0 0,14-4-1523 0 0,-31-1 1137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5.064"/>
    </inkml:context>
    <inkml:brush xml:id="br0">
      <inkml:brushProperty name="width" value="0.05" units="cm"/>
      <inkml:brushProperty name="height" value="0.05" units="cm"/>
    </inkml:brush>
  </inkml:definitions>
  <inkml:trace contextRef="#ctx0" brushRef="#br0">194 715 6565 0 0,'80'-140'628'0'0,"-26"49"556"0"0,-39 69-532 0 0,-1 0-1 0 0,-1-1 0 0 0,-2 0 0 0 0,13-33 1 0 0,-23 54-605 0 0,-1 1 0 0 0,1 0 0 0 0,-1-1 0 0 0,0 1 0 0 0,1 0 0 0 0,-1-1 0 0 0,0 1 0 0 0,0 0 0 0 0,0-1 0 0 0,0 1 0 0 0,0-1 0 0 0,0 1 0 0 0,0 0 0 0 0,-1-1 1 0 0,1 1-1 0 0,0 0 0 0 0,-1-1 0 0 0,1 1 0 0 0,-1 0 0 0 0,1-1 0 0 0,-1 1 0 0 0,0 0 0 0 0,0 0 0 0 0,-1-2 0 0 0,1 2-23 0 0,-1 0 0 0 0,0 0 0 0 0,1 0-1 0 0,-1 0 1 0 0,0 0 0 0 0,0 0 0 0 0,0 1 0 0 0,1-1 0 0 0,-1 1-1 0 0,0-1 1 0 0,0 1 0 0 0,0 0 0 0 0,0 0 0 0 0,0 0 0 0 0,-3 0-1 0 0,-1 0 14 0 0,0 1-1 0 0,0 0 0 0 0,0 0 1 0 0,0 0-1 0 0,0 1 0 0 0,0 0 0 0 0,0 0 1 0 0,0 0-1 0 0,1 1 0 0 0,-8 5 1 0 0,3 0 113 0 0,1 0 1 0 0,1 1 0 0 0,0 1 0 0 0,0-1 0 0 0,1 1 0 0 0,0 1 0 0 0,1-1 0 0 0,0 1-1 0 0,0 0 1 0 0,1 1 0 0 0,-5 17 0 0 0,-2 14 588 0 0,-11 81 0 0 0,20-106-587 0 0,-16 156 897 0 0,14-105-879 0 0,-28 130 0 0 0,32-193-293 0 0,0 1 0 0 0,-1-1-1 0 0,0 0 1 0 0,0 0-1 0 0,-1 1 1 0 0,0-1 0 0 0,0-1-1 0 0,0 1 1 0 0,-1 0-1 0 0,0-1 1 0 0,0 0 0 0 0,0 0-1 0 0,-1 0 1 0 0,-6 6 0 0 0,1-4-1221 0 0,7-4 561 0 0,-1 1 0 0 0,0-2 1 0 0,0 1-1 0 0,0 0 0 0 0,-8 3 0 0 0,11-6 701 0 0,1 0 0 0 0,-1 0 1 0 0,1 0-1 0 0,-1 0 0 0 0,1 1 0 0 0,-1-1 0 0 0,1 0 0 0 0,-1 0 1 0 0,1 0-1 0 0,-1 0 0 0 0,1 0 0 0 0,-1-1 0 0 0,1 1 0 0 0,-1 0 0 0 0,1 0 1 0 0,-1 0-1 0 0,1 0 0 0 0,0 0 0 0 0,-1-1 0 0 0,1 1 0 0 0,-1 0 1 0 0,1 0-1 0 0,-1-1 0 0 0,1 1 0 0 0,-1-1 4 0 0,0 0-1 0 0,1-1 1 0 0,-1 1 0 0 0,1 0-1 0 0,-1 0 1 0 0,1 0-1 0 0,-1 0 1 0 0,1 0 0 0 0,0-1-1 0 0,0 1 1 0 0,0 0-1 0 0,-1 0 1 0 0,1-1 0 0 0,1-1-1 0 0,0-11-119 0 0,0 1 0 0 0,2-1 0 0 0,5-21-1 0 0,2-3 150 0 0,0-2 398 0 0,1 1 0 0 0,32-71 0 0 0,-34 90 176 0 0,-7 15-377 0 0,0 0 0 0 0,1 1 0 0 0,0-1 0 0 0,-1 1 0 0 0,2 0 1 0 0,-1 0-1 0 0,0 0 0 0 0,1 0 0 0 0,0 0 0 0 0,0 1 0 0 0,0-1 0 0 0,0 1 0 0 0,1 0 1 0 0,-1 1-1 0 0,1-1 0 0 0,0 1 0 0 0,-1 0 0 0 0,1 0 0 0 0,0 0 0 0 0,0 0 1 0 0,6 0-1 0 0,10-1-81 0 0,0 1 0 0 0,0 0 1 0 0,0 2-1 0 0,23 2 0 0 0,17 0-51 0 0,91-14-7 0 0,-134 9-6 0 0,1 0 1 0 0,-2-2-1 0 0,1 0 1 0 0,0-1 0 0 0,-1 0-1 0 0,21-12 1 0 0,-35 16-5 0 0,0 0 1 0 0,-1-1-1 0 0,1 1 1 0 0,0 0-1 0 0,-1-1 1 0 0,0 0-1 0 0,0 1 1 0 0,1-1 0 0 0,-2 0-1 0 0,1 0 1 0 0,0 0-1 0 0,-1 0 1 0 0,1-1-1 0 0,-1 1 1 0 0,0 0-1 0 0,0-1 1 0 0,0 1-1 0 0,0 0 1 0 0,-1-1-1 0 0,0 1 1 0 0,1-1-1 0 0,-1 1 1 0 0,-1-6 0 0 0,1 6 8 0 0,0 0 0 0 0,-1 0 1 0 0,1 1-1 0 0,-1-1 0 0 0,1 0 0 0 0,-1 1 1 0 0,0-1-1 0 0,0 1 0 0 0,0-1 1 0 0,-1 1-1 0 0,1 0 0 0 0,0-1 1 0 0,-1 1-1 0 0,0 0 0 0 0,1 0 1 0 0,-1 0-1 0 0,0 0 0 0 0,0 0 1 0 0,0 0-1 0 0,0 1 0 0 0,-1-1 1 0 0,1 1-1 0 0,0-1 0 0 0,-1 1 1 0 0,1 0-1 0 0,-1 0 0 0 0,1 0 0 0 0,-1 0 1 0 0,1 0-1 0 0,-5 0 0 0 0,3 1 34 0 0,0 0-1 0 0,0 1 0 0 0,0-1 0 0 0,0 1 1 0 0,1 0-1 0 0,-1 0 0 0 0,0 0 0 0 0,0 0 1 0 0,1 0-1 0 0,-1 1 0 0 0,0 0 0 0 0,1 0 1 0 0,0 0-1 0 0,-5 3 0 0 0,-6 6 294 0 0,-22 22 0 0 0,31-29-255 0 0,-5 7 108 0 0,0-1-1 0 0,1 1 0 0 0,-12 18 1 0 0,18-25-165 0 0,1 0 0 0 0,-1-1 0 0 0,1 1-1 0 0,0 1 1 0 0,1-1 0 0 0,-1 0 0 0 0,1 0 0 0 0,0 1 0 0 0,0-1 0 0 0,0 0 0 0 0,0 1 0 0 0,1-1 0 0 0,0 1 0 0 0,0-1 0 0 0,0 6 0 0 0,1-7-19 0 0,0 1 1 0 0,0 0-1 0 0,0 0 0 0 0,0 0 1 0 0,1-1-1 0 0,-1 1 0 0 0,4 4 1 0 0,-4-6-5 0 0,1-1 0 0 0,-1 1 0 0 0,1-1 0 0 0,-1 1 0 0 0,1-1 0 0 0,0 0 1 0 0,-1 1-1 0 0,1-1 0 0 0,0 0 0 0 0,0 0 0 0 0,0 0 0 0 0,0-1 0 0 0,0 1 0 0 0,0 0 0 0 0,0-1 1 0 0,3 1-1 0 0,3 0-30 0 0,0 0 0 0 0,-1 0 0 0 0,1-1 0 0 0,0 0 1 0 0,0 0-1 0 0,0-1 0 0 0,0 0 0 0 0,-1-1 1 0 0,1 0-1 0 0,-1 0 0 0 0,1 0 0 0 0,-1-1 0 0 0,1 0 1 0 0,-1-1-1 0 0,-1 1 0 0 0,1-1 0 0 0,0-1 0 0 0,-1 1 1 0 0,0-1-1 0 0,0 0 0 0 0,8-10 0 0 0,-11 11 34 0 0,-1-1 0 0 0,1 0-1 0 0,-2 0 1 0 0,1 0 0 0 0,0 0 0 0 0,-1 0-1 0 0,0 0 1 0 0,0-1 0 0 0,-1 1 0 0 0,1-6-1 0 0,-1 5-8 0 0,1-1 0 0 0,0 0-1 0 0,0 0 1 0 0,1 1 0 0 0,0-1 0 0 0,3-7-1 0 0,-3 9 4 0 0,1-1 0 0 0,0 1 0 0 0,1 0 0 0 0,-1 1 0 0 0,1-1 0 0 0,0 1 0 0 0,0 0 0 0 0,0 0 0 0 0,1 0 0 0 0,-1 0 0 0 0,1 1 0 0 0,0-1 0 0 0,0 1 0 0 0,0 1 0 0 0,1-1 0 0 0,-1 1 0 0 0,1 0 0 0 0,-1 0 0 0 0,1 0 0 0 0,0 1 0 0 0,6-1 0 0 0,-4 1 11 0 0,-1 1 0 0 0,1 0 0 0 0,0 0 0 0 0,-1 1 0 0 0,1 0 0 0 0,0 1-1 0 0,-1-1 1 0 0,1 1 0 0 0,-1 1 0 0 0,0-1 0 0 0,0 1 0 0 0,0 1 0 0 0,0-1 0 0 0,0 1 0 0 0,11 9 0 0 0,-11-6 31 0 0,1-1 0 0 0,-1 2 1 0 0,0-1-1 0 0,-1 1 0 0 0,0 0 0 0 0,0 0 0 0 0,-1 1 1 0 0,0-1-1 0 0,0 1 0 0 0,-1 0 0 0 0,0 1 0 0 0,5 18 1 0 0,-8-24-27 0 0,0 0 0 0 0,-1-1 1 0 0,1 1-1 0 0,-1 0 1 0 0,0 0-1 0 0,0 0 1 0 0,0 0-1 0 0,0 0 0 0 0,-1 0 1 0 0,1-1-1 0 0,-1 1 1 0 0,0 0-1 0 0,0 0 1 0 0,-1-1-1 0 0,1 1 0 0 0,-1 0 1 0 0,1-1-1 0 0,-1 0 1 0 0,0 1-1 0 0,-1-1 1 0 0,1 0-1 0 0,-1 0 0 0 0,1 0 1 0 0,-1 0-1 0 0,0-1 1 0 0,0 1-1 0 0,0-1 1 0 0,0 0-1 0 0,0 1 0 0 0,-1-1 1 0 0,1-1-1 0 0,-1 1 1 0 0,1 0-1 0 0,-1-1 1 0 0,-6 2-1 0 0,8-3-11 0 0,0 1-1 0 0,0 0 1 0 0,0-1 0 0 0,0 1-1 0 0,0-1 1 0 0,0 0 0 0 0,0 0-1 0 0,0 0 1 0 0,-1 0-1 0 0,1 0 1 0 0,0 0 0 0 0,-3-2-1 0 0,4 2 0 0 0,0 0 0 0 0,0-1 0 0 0,0 1 0 0 0,0-1 0 0 0,0 1 0 0 0,1-1 0 0 0,-1 0 0 0 0,0 1 0 0 0,0-1 0 0 0,1 0 0 0 0,-1 1 0 0 0,1-1 0 0 0,-1 0 0 0 0,0 0 0 0 0,1 1 0 0 0,0-1 0 0 0,-1 0 0 0 0,1 0 0 0 0,-1 0 0 0 0,1-1 0 0 0,-1-1-2 0 0,1 0 0 0 0,0 0 0 0 0,0 0 0 0 0,0 0 0 0 0,0 0 0 0 0,0 0 0 0 0,1 0 0 0 0,0 0 0 0 0,-1 0 0 0 0,1 0 0 0 0,0 0 0 0 0,0 0 0 0 0,1 0 0 0 0,-1 0 0 0 0,1 1 0 0 0,1-4 0 0 0,16-21-79 0 0,0 0-1 0 0,2 1 1 0 0,27-26 0 0 0,-32 37-18 0 0,0 1 0 0 0,0 0 0 0 0,2 2 0 0 0,-1 0 0 0 0,39-19 0 0 0,-53 30 95 0 0,36-15-23 0 0,-37 15 26 0 0,1 0 1 0 0,0 1 0 0 0,0-1-1 0 0,1 1 1 0 0,-1-1-1 0 0,0 1 1 0 0,0 0 0 0 0,0 0-1 0 0,0 0 1 0 0,6 2-1 0 0,-9-2 6 0 0,1 0-1 0 0,-1 1 1 0 0,1-1-1 0 0,-1 1 1 0 0,1-1-1 0 0,-1 1 0 0 0,0-1 1 0 0,1 1-1 0 0,-1 0 1 0 0,0-1-1 0 0,1 1 1 0 0,-1-1-1 0 0,0 1 1 0 0,0 0-1 0 0,0-1 1 0 0,0 1-1 0 0,1 0 1 0 0,-1-1-1 0 0,0 1 0 0 0,0 0 1 0 0,-1 1-1 0 0,1 19 282 0 0,0-15-144 0 0,0 69 450 0 0,0-75-597 0 0,-1-4-6 0 0,2 0 0 0 0,-1 1 0 0 0,0-1 1 0 0,1 0-1 0 0,-1 1 0 0 0,1-1 0 0 0,0 0 0 0 0,0 1 0 0 0,2-5 0 0 0,3 0 7 0 0,0 1 0 0 0,0 0 0 0 0,1 0 0 0 0,-1 0-1 0 0,1 0 1 0 0,1 1 0 0 0,-1 0 0 0 0,1 1 0 0 0,0 0 0 0 0,18-8-1 0 0,-20 10 2 0 0,1 0 0 0 0,-1 0-1 0 0,1 1 1 0 0,0 0 0 0 0,0 0-1 0 0,0 1 1 0 0,0 0 0 0 0,0 0-1 0 0,0 1 1 0 0,0 0 0 0 0,0 0-1 0 0,0 0 1 0 0,0 1 0 0 0,0 0-1 0 0,10 4 1 0 0,-15-5 1 0 0,0 1 0 0 0,0 0-1 0 0,-1 0 1 0 0,1-1 0 0 0,-1 1 0 0 0,1 0 0 0 0,0 1-1 0 0,-1-1 1 0 0,0 0 0 0 0,1 0 0 0 0,-1 1-1 0 0,0-1 1 0 0,0 0 0 0 0,0 1 0 0 0,0 0 0 0 0,0-1-1 0 0,0 1 1 0 0,0-1 0 0 0,0 1 0 0 0,0 2-1 0 0,0 0 4 0 0,0-1-1 0 0,-1 0 1 0 0,0 1-1 0 0,0-1 1 0 0,0 1-1 0 0,0-1 0 0 0,0 1 1 0 0,-1-1-1 0 0,1 0 1 0 0,-2 6-1 0 0,-1-2 13 0 0,0 1 1 0 0,0-1-1 0 0,0 0 0 0 0,-1 1 0 0 0,0-2 1 0 0,0 1-1 0 0,-1 0 0 0 0,0-1 0 0 0,-6 7 1 0 0,80 2-33 0 0,-59-13 16 0 0,-1-1-1 0 0,1 0 1 0 0,0-1-1 0 0,-1 0 1 0 0,1-1-1 0 0,0 0 1 0 0,16-3-1 0 0,16-2 12 0 0,33-1-70 0 0,101-24 1 0 0,-160 27 50 0 0,0 0 1 0 0,0-1 0 0 0,-1-1 0 0 0,1 0-1 0 0,-1-1 1 0 0,-1-1 0 0 0,20-13-1 0 0,-30 19 10 0 0,0-1 0 0 0,0 0 0 0 0,-1 0-1 0 0,1 0 1 0 0,-1-1 0 0 0,0 1 0 0 0,0-1-1 0 0,0 0 1 0 0,0 0 0 0 0,-1 0 0 0 0,0 0 0 0 0,0 0-1 0 0,0-1 1 0 0,0 1 0 0 0,0 0 0 0 0,-1-1-1 0 0,0 0 1 0 0,0 1 0 0 0,0-1 0 0 0,-1 0-1 0 0,1 1 1 0 0,-1-1 0 0 0,0 0 0 0 0,-1 1-1 0 0,1-1 1 0 0,-1 0 0 0 0,0 1 0 0 0,0-1 0 0 0,0 0-1 0 0,-3-5 1 0 0,1 1 0 0 0,-1-1-1 0 0,0 1 1 0 0,-1 0 0 0 0,0 0-1 0 0,0 0 1 0 0,-12-14 0 0 0,15 21-2 0 0,0 0 1 0 0,0 1 0 0 0,0-1-1 0 0,0 0 1 0 0,0 1 0 0 0,0 0-1 0 0,0-1 1 0 0,0 1 0 0 0,-1 0-1 0 0,1 0 1 0 0,0 0 0 0 0,-1 1-1 0 0,1-1 1 0 0,-1 1 0 0 0,1-1-1 0 0,-1 1 1 0 0,1 0 0 0 0,-1 0-1 0 0,1 0 1 0 0,-1 0 0 0 0,1 0-1 0 0,-1 0 1 0 0,1 1 0 0 0,-1-1-1 0 0,1 1 1 0 0,-1 0 0 0 0,1 0-1 0 0,0 0 1 0 0,-1 0 0 0 0,1 0-1 0 0,0 0 1 0 0,0 1 0 0 0,-2 1-1 0 0,-12 7 79 0 0,2 1 0 0 0,-1 1-1 0 0,1 0 1 0 0,1 1 0 0 0,1 1-1 0 0,0 0 1 0 0,0 1 0 0 0,1 0-1 0 0,1 0 1 0 0,-9 20-1 0 0,17-32-55 0 0,1 0 0 0 0,-1 0-1 0 0,1 0 1 0 0,0 0 0 0 0,0 0-1 0 0,0 1 1 0 0,1-1 0 0 0,-1 0-1 0 0,1 0 1 0 0,0 1-1 0 0,0-1 1 0 0,0 0 0 0 0,0 1-1 0 0,1 3 1 0 0,0-6-18 0 0,-1 1-1 0 0,1-1 1 0 0,0 1 0 0 0,0-1-1 0 0,0 1 1 0 0,0-1 0 0 0,0 1-1 0 0,0-1 1 0 0,0 0 0 0 0,1 0-1 0 0,-1 0 1 0 0,0 1 0 0 0,1-1-1 0 0,-1 0 1 0 0,1-1 0 0 0,-1 1-1 0 0,1 0 1 0 0,-1 0 0 0 0,1-1-1 0 0,0 1 1 0 0,-1-1 0 0 0,1 1-1 0 0,0-1 1 0 0,-1 0 0 0 0,1 0-1 0 0,0 1 1 0 0,0-1 0 0 0,1-1-1 0 0,13 1-89 0 0,0 0-1 0 0,0-2 1 0 0,0 0 0 0 0,-1-1-1 0 0,1 0 1 0 0,-1-2 0 0 0,0 1-1 0 0,28-15 1 0 0,-36 16 71 0 0,-1-1 0 0 0,0 0 0 0 0,0 0 0 0 0,-1 0 0 0 0,1-1 0 0 0,-1 0 0 0 0,0 0 0 0 0,0 0 0 0 0,0-1 0 0 0,5-9 0 0 0,4-9 17 0 0,17-38-1 0 0,-20 38-10 0 0,15-24-1 0 0,-38 83 347 0 0,1 0 0 0 0,2 1 0 0 0,-5 37 0 0 0,14-70-337 0 0,0 0 0 0 0,-1 0 0 0 0,1-1 0 0 0,1 1 0 0 0,-1 0 0 0 0,0-1-1 0 0,1 1 1 0 0,-1 0 0 0 0,1-1 0 0 0,0 1 0 0 0,-1-1 0 0 0,4 5 0 0 0,-4-6 0 0 0,1 0 0 0 0,-1 0 0 0 0,1 0 0 0 0,0 0 0 0 0,-1 0 1 0 0,1-1-1 0 0,0 1 0 0 0,0 0 0 0 0,0-1 0 0 0,0 1 0 0 0,0 0 0 0 0,-1-1 1 0 0,1 1-1 0 0,0-1 0 0 0,0 1 0 0 0,0-1 0 0 0,1 0 0 0 0,-1 0 0 0 0,0 1 1 0 0,0-1-1 0 0,0 0 0 0 0,0 0 0 0 0,0 0 0 0 0,0 0 0 0 0,0 0 0 0 0,0 0 1 0 0,0 0-1 0 0,0 0 0 0 0,0-1 0 0 0,0 1 0 0 0,0 0 0 0 0,1-1 0 0 0,0 0 1 0 0,14-6-150 0 0,0-1 0 0 0,0-1 0 0 0,-1 0 0 0 0,15-13 0 0 0,54-49-1286 0 0,-73 61 1186 0 0,-4 4 125 0 0,40-35-1094 0 0,-1-3 1 0 0,65-79-1 0 0,6-56 225 0 0,-80 120 1056 0 0,-37 58 537 0 0,-3 7-117 0 0,-11 18 210 0 0,-22 34 151 0 0,12-25-487 0 0,3 1 0 0 0,-35 73 0 0 0,49-90-359 0 0,1 0-1 0 0,0 0 0 0 0,2 1 1 0 0,0-1-1 0 0,1 1 0 0 0,0 0 1 0 0,2 0-1 0 0,0 0 0 0 0,2 21 1 0 0,25 157-4322 0 0,-20-170 2888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5.393"/>
    </inkml:context>
    <inkml:brush xml:id="br0">
      <inkml:brushProperty name="width" value="0.05" units="cm"/>
      <inkml:brushProperty name="height" value="0.05" units="cm"/>
    </inkml:brush>
  </inkml:definitions>
  <inkml:trace contextRef="#ctx0" brushRef="#br0">1 200 10253 0 0,'1'-7'66'0'0,"0"1"1"0"0,1-1-1 0 0,0 1 1 0 0,0-1-1 0 0,0 1 0 0 0,1 0 1 0 0,0 0-1 0 0,0 0 1 0 0,0 0-1 0 0,1 1 0 0 0,0-1 1 0 0,0 1-1 0 0,1 0 1 0 0,-1 0-1 0 0,1 0 0 0 0,0 1 1 0 0,0 0-1 0 0,1 0 1 0 0,-1 0-1 0 0,1 0 0 0 0,0 1 1 0 0,9-4-1 0 0,13-4-181 0 0,0 2 0 0 0,0 0 0 0 0,56-8 0 0 0,-38 7-749 0 0,54-5-1690 0 0,-73 10 1337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5.718"/>
    </inkml:context>
    <inkml:brush xml:id="br0">
      <inkml:brushProperty name="width" value="0.05" units="cm"/>
      <inkml:brushProperty name="height" value="0.05" units="cm"/>
    </inkml:brush>
  </inkml:definitions>
  <inkml:trace contextRef="#ctx0" brushRef="#br0">598 83 7197 0 0,'0'-24'315'0'0,"1"15"254"0"0,-1 1 0 0 0,0-1 0 0 0,0 0 0 0 0,-4-14 1 0 0,-4 56 1644 0 0,-5 50-1187 0 0,7-43-529 0 0,-4 57 0 0 0,10-23-77 0 0,-6 110 240 0 0,3-156-618 0 0,-1 1 1 0 0,-1-1-1 0 0,-2 0 1 0 0,-11 34-1 0 0,14-52-85 0 0,0-1 0 0 0,-1 0-1 0 0,0 0 1 0 0,-1 0 0 0 0,0 0-1 0 0,0-1 1 0 0,0 0 0 0 0,-1-1-1 0 0,0 1 1 0 0,-12 8 0 0 0,6-6-174 0 0,1-2 1 0 0,-2 0-1 0 0,1 0 1 0 0,-1-2 0 0 0,0 1-1 0 0,-20 5 1 0 0,-7-2-704 0 0,-1-1 0 0 0,-1-2 0 0 0,0-2 1 0 0,-46 0-1 0 0,21-4-383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6.872"/>
    </inkml:context>
    <inkml:brush xml:id="br0">
      <inkml:brushProperty name="width" value="0.05" units="cm"/>
      <inkml:brushProperty name="height" value="0.05" units="cm"/>
    </inkml:brush>
  </inkml:definitions>
  <inkml:trace contextRef="#ctx0" brushRef="#br0">4273 254 6565 0 0,'-4'-53'37'0'0,"5"47"-10"0"0,-1-1 0 0 0,0 0 0 0 0,-1 1 0 0 0,1-1 0 0 0,-2 1-1 0 0,1-1 1 0 0,0 1 0 0 0,-1-1 0 0 0,0 1 0 0 0,-1 0 0 0 0,1 0 0 0 0,-1 0 0 0 0,-1 0-1 0 0,-6-10 1 0 0,3 9 30 0 0,0 0 0 0 0,-1 1-1 0 0,0 0 1 0 0,0 0 0 0 0,0 1-1 0 0,0 0 1 0 0,-1 0 0 0 0,0 1-1 0 0,0 0 1 0 0,0 1 0 0 0,-14-4-1 0 0,-10 0 155 0 0,-66-8-1 0 0,-224 6 293 0 0,-3 28-189 0 0,257-14-244 0 0,-228 20 439 0 0,2 13 0 0 0,-293 77 0 0 0,-546 222 1835 0 0,758-187-1616 0 0,293-111-522 0 0,2 4 0 0 0,-104 72 0 0 0,158-96-141 0 0,2 1 0 0 0,0 2 0 0 0,1 0 0 0 0,1 2 0 0 0,-26 33-1 0 0,41-47-35 0 0,1 1 0 0 0,0 0 0 0 0,1 0 0 0 0,0 0 0 0 0,0 0 0 0 0,2 1 0 0 0,-1 0 0 0 0,1 0 0 0 0,1 0 0 0 0,1 1 0 0 0,-1-1 0 0 0,2 1 0 0 0,0 0 0 0 0,0-1 0 0 0,1 1-1 0 0,3 20 1 0 0,2-12 23 0 0,1 0-1 0 0,1 0 0 0 0,0 0 0 0 0,2-1 0 0 0,0 0 1 0 0,2-1-1 0 0,0 0 0 0 0,26 33 0 0 0,2-4 107 0 0,89 82 0 0 0,-74-81-52 0 0,3-3 0 0 0,112 68-1 0 0,-79-63 11 0 0,137 55-1 0 0,-28-33 18 0 0,279 64 0 0 0,-69-48-89 0 0,3-18 1 0 0,420 17-1 0 0,841-73-26 0 0,-61-139-56 0 0,-19-146 16 0 0,-843 69-119 0 0,-28-74-394 0 0,-621 228 284 0 0,-2-5 0 0 0,144-99 0 0 0,-211 127 145 0 0,-1-1 0 0 0,29-30 0 0 0,-48 42 67 0 0,-1 0 1 0 0,0 0-1 0 0,-1-1 0 0 0,0 0 1 0 0,-1-1-1 0 0,-1 0 0 0 0,8-18 1 0 0,-14 26 22 0 0,1 0 0 0 0,-1 0 0 0 0,-1 0 0 0 0,1-1 1 0 0,-1 1-1 0 0,-1-1 0 0 0,1 1 0 0 0,-1-1 0 0 0,0 1 0 0 0,-1-1 1 0 0,0 1-1 0 0,0-1 0 0 0,-4-12 0 0 0,1 10 4 0 0,-1-1-1 0 0,0 0 1 0 0,0 1-1 0 0,-1 0 1 0 0,0 0-1 0 0,-1 1 1 0 0,0 0-1 0 0,-9-10 1 0 0,-10-5-4 0 0,-1 1 0 0 0,-1 0 0 0 0,-1 3 0 0 0,-54-31 0 0 0,-18-2 3 0 0,-2 5 0 0 0,-158-52-1 0 0,-230-35 4 0 0,-12 32 52 0 0,-612-45 0 0 0,-524 67 172 0 0,-1356 177-1893 0 0,2487-50 404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5T04:48:45.597"/>
    </inkml:context>
    <inkml:brush xml:id="br0">
      <inkml:brushProperty name="width" value="0.05" units="cm"/>
      <inkml:brushProperty name="height" value="0.05" units="cm"/>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26.042"/>
    </inkml:context>
    <inkml:brush xml:id="br0">
      <inkml:brushProperty name="width" value="0.05" units="cm"/>
      <inkml:brushProperty name="height" value="0.05" units="cm"/>
    </inkml:brush>
  </inkml:definitions>
  <inkml:trace contextRef="#ctx0" brushRef="#br0">382 0 8201 0 0,'-8'3'91'0'0,"-24"9"26"0"0,24-9 1080 0 0,-2-1-1050 0 0,10-2-146 0 0,-16 4 35 0 0,0 1 0 0 0,-18 8 1 0 0,29-11-34 0 0,1-1 0 0 0,0 2 1 0 0,0-1-1 0 0,0 0 0 0 0,0 1 1 0 0,0 0-1 0 0,0 0 0 0 0,1 0 0 0 0,0 0 1 0 0,-1 1-1 0 0,1-1 0 0 0,0 1 1 0 0,1 0-1 0 0,-4 5 0 0 0,5-8-1 0 0,1 1 0 0 0,-1-1 0 0 0,1 0-1 0 0,-1 0 1 0 0,1 0 0 0 0,0 1 0 0 0,0-1 0 0 0,-1 0 0 0 0,1 1-1 0 0,0-1 1 0 0,0 0 0 0 0,0 0 0 0 0,0 1 0 0 0,0-1-1 0 0,1 0 1 0 0,-1 0 0 0 0,0 1 0 0 0,1-1 0 0 0,-1 0-1 0 0,1 0 1 0 0,-1 1 0 0 0,2 0 0 0 0,-1 0 0 0 0,0-1 0 0 0,1 1 0 0 0,-1-1 0 0 0,1 0 0 0 0,0 1 0 0 0,-1-1 0 0 0,1 0 0 0 0,0 0 0 0 0,0 0 0 0 0,0 0 0 0 0,0-1 0 0 0,-1 1 0 0 0,1 0 0 0 0,4 0 0 0 0,17 2 2 0 0,1-2 1 0 0,-1 0-1 0 0,37-3 1 0 0,-43 1-6 0 0,74-7 10 0 0,-108 25-29 0 0,-17 6 32 0 0,-1 0 0 0 0,-2-2 0 0 0,-43 18 0 0 0,4-2 19 0 0,23-10 216 0 0,-70 24 1 0 0,110-47-172 0 0,18-6 49 0 0,30-12 90 0 0,14-8-236 0 0,1 2-1 0 0,57-15 1 0 0,-78 26 21 0 0,-25 8 8 0 0,17-4 20 0 0,-21 5-14 0 0,0 0-10 0 0,0 0 16 0 0,0 0 1 0 0,0 0-1 0 0,0 1 0 0 0,0-1 0 0 0,0 0 1 0 0,0 0-1 0 0,0 0 0 0 0,0 1 0 0 0,0-1 1 0 0,0 0-1 0 0,0 0 0 0 0,0 0 0 0 0,0 0 0 0 0,0 1 1 0 0,0-1-1 0 0,1 0 0 0 0,-1 0 0 0 0,0 0 1 0 0,0 0-1 0 0,0 1 0 0 0,0-1 0 0 0,0 0 1 0 0,0 0-1 0 0,0 0 0 0 0,0 0 0 0 0,1 1 1 0 0,-1-1-1 0 0,0 0 0 0 0,0 0 0 0 0,0 0 0 0 0,0 0 1 0 0,1 0-1 0 0,-1 0 0 0 0,0 0 0 0 0,0 0 1 0 0,0 0-1 0 0,0 0 0 0 0,1 1 0 0 0,-1-1 1 0 0,0 0-1 0 0,0 0 0 0 0,0 0 0 0 0,0 0 0 0 0,1 0 1 0 0,-1 0-1 0 0,0 0 0 0 0,0 0 0 0 0,0 0 1 0 0,1-1-1 0 0,-1 1 0 0 0,0 0 0 0 0,0 0 1 0 0,0 0-1 0 0,0 0 0 0 0,1 0 0 0 0,-1 0 1 0 0,0 0-1 0 0,0 0 0 0 0,0 0 0 0 0,0 0 0 0 0,1-1 1 0 0,-1 1-1 0 0,0 0 0 0 0,0 0 0 0 0,0 0 1 0 0,0-1-1 0 0,18-12 42 0 0,-14 11-103 0 0,-6 1-201 0 0,-2 0-387 0 0,-6 7-1725 0 0,5-8 1481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21.431"/>
    </inkml:context>
    <inkml:brush xml:id="br0">
      <inkml:brushProperty name="width" value="0.05" units="cm"/>
      <inkml:brushProperty name="height" value="0.05" units="cm"/>
    </inkml:brush>
  </inkml:definitions>
  <inkml:trace contextRef="#ctx0" brushRef="#br0">297 240 6097 0 0,'0'0'246'0'0,"-8"-1"-143"0"0,-26-3 17 0 0,26 3 1569 0 0,2 0-1279 0 0,-2 1-82 0 0,-3 0-129 0 0,-1-1 9342 0 0,10 5-9333 0 0,-8 11-22 0 0,8-11 165 0 0,-10 22-226 0 0,-39 84-62 0 0,30-64-35 0 0,-2-2-1 0 0,-41 61 0 0 0,59-97-27 0 0,-1 1-27 0 0,-6 9 75 0 0,10-20-86 0 0,5-13-129 0 0,-1 11 95 0 0,78-263-1586 0 0,-56 200 1657 0 0,60-120 0 0 0,-80 180-4 0 0,0 1 0 0 0,0-1 1 0 0,1 1-1 0 0,-1 0 1 0 0,2 0-1 0 0,-1 1 1 0 0,0-1-1 0 0,1 1 0 0 0,12-8 1 0 0,-15 11 4 0 0,-1 1 0 0 0,1-1 0 0 0,0 1 0 0 0,0 0 0 0 0,0 0 0 0 0,0 0 0 0 0,0 0 0 0 0,0 0 0 0 0,0 1 1 0 0,1-1-1 0 0,-1 1 0 0 0,0 0 0 0 0,0 0 0 0 0,0 0 0 0 0,1 1 0 0 0,-1-1 0 0 0,0 1 0 0 0,0-1 0 0 0,0 1 0 0 0,0 0 0 0 0,0 0 0 0 0,0 1 0 0 0,0-1 0 0 0,0 1 1 0 0,-1-1-1 0 0,4 3 0 0 0,0 2 8 0 0,1-1 1 0 0,-1 2 0 0 0,0-1 0 0 0,-1 1-1 0 0,1 0 1 0 0,-1 0 0 0 0,-1 0 0 0 0,1 1-1 0 0,-1-1 1 0 0,6 17 0 0 0,1 8 35 0 0,10 45-1 0 0,-21-74-40 0 0,16 80-39 0 0,8 148 1 0 0,-22-215-41 0 0,-1-5-392 0 0,0-1 0 0 0,0 1 0 0 0,-1 0 0 0 0,-1-1 0 0 0,0 1 0 0 0,0 0 0 0 0,-1-1 0 0 0,0 1 0 0 0,-6 16 0 0 0,1-12-1003 0 0,1-2-92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22.757"/>
    </inkml:context>
    <inkml:brush xml:id="br0">
      <inkml:brushProperty name="width" value="0.05" units="cm"/>
      <inkml:brushProperty name="height" value="0.05" units="cm"/>
    </inkml:brush>
  </inkml:definitions>
  <inkml:trace contextRef="#ctx0" brushRef="#br0">105 135 10081 0 0,'-9'-4'45'0'0,"-37"-9"312"0"0,43 12-240 0 0,0 1 0 0 0,0-1 0 0 0,0 1 1 0 0,1 0-1 0 0,-1 0 0 0 0,0 0 0 0 0,0 1 1 0 0,0-1-1 0 0,1 1 0 0 0,-1-1 0 0 0,0 1 0 0 0,0 0 1 0 0,1 0-1 0 0,-5 2 0 0 0,7-3-91 0 0,0 0 0 0 0,-1 0 0 0 0,1 1 0 0 0,0-1 0 0 0,0 0 0 0 0,0 0 0 0 0,-1 0 0 0 0,1 0 0 0 0,0 0 0 0 0,0 0 0 0 0,0 1-1 0 0,0-1 1 0 0,-1 0 0 0 0,1 0 0 0 0,0 0 0 0 0,0 1 0 0 0,0-1 0 0 0,0 0 0 0 0,0 0 0 0 0,0 0 0 0 0,0 1 0 0 0,0-1 0 0 0,0 0 0 0 0,-1 0 0 0 0,1 0 0 0 0,0 1 0 0 0,0-1 0 0 0,0 0 0 0 0,0 0-1 0 0,0 1 1 0 0,0-1 0 0 0,0 0 0 0 0,1 0 0 0 0,-1 0 0 0 0,0 1 0 0 0,0-1 0 0 0,0 0 0 0 0,0 0 0 0 0,0 1 0 0 0,10 6 415 0 0,14 3-225 0 0,1-5-170 0 0,0-1 0 0 0,0-1 1 0 0,0-1-1 0 0,1-1 0 0 0,-1-1 1 0 0,30-5-1 0 0,-8-1 201 0 0,-1-3-1 0 0,63-20 1 0 0,-105 27-232 0 0,0 1 0 0 0,0 0 0 0 0,0 0 1 0 0,0 0-1 0 0,0 1 0 0 0,0-1 0 0 0,0 1 0 0 0,0 0 0 0 0,0 0 0 0 0,0 1 0 0 0,1-1 0 0 0,-1 1 1 0 0,0 0-1 0 0,0 0 0 0 0,6 2 0 0 0,-6 0 0 0 0,0-1 0 0 0,0 1 0 0 0,-1 0 0 0 0,1 0 1 0 0,-1 0-1 0 0,0 0 0 0 0,0 0 0 0 0,0 1 0 0 0,0 0 0 0 0,-1-1 0 0 0,1 1 0 0 0,-1 0 1 0 0,0 0-1 0 0,2 5 0 0 0,-1-1 10 0 0,0 1 1 0 0,-1 0 0 0 0,1 0-1 0 0,-2-1 1 0 0,1 1-1 0 0,-1 1 1 0 0,0-1-1 0 0,-2 12 1 0 0,0 0 13 0 0,-1-1 0 0 0,-8 31 0 0 0,16-70-20 0 0,0 1 0 0 0,1 0 0 0 0,1 0 0 0 0,1 1 0 0 0,0 0 0 0 0,16-21 0 0 0,-16 25-22 0 0,1 1 0 0 0,0-1 0 0 0,1 2 0 0 0,0-1 0 0 0,1 2 0 0 0,0-1 0 0 0,0 1 0 0 0,1 1 0 0 0,21-11 0 0 0,-32 19 14 0 0,1-1-1 0 0,0 1 0 0 0,0 0 1 0 0,0 0-1 0 0,0 0 1 0 0,0 0-1 0 0,0 1 0 0 0,0-1 1 0 0,0 1-1 0 0,0 0 0 0 0,0 0 1 0 0,0 0-1 0 0,0 0 0 0 0,0 0 1 0 0,1 1-1 0 0,4 1 0 0 0,-5-1 25 0 0,-1 0 0 0 0,0 1 0 0 0,0-1-1 0 0,0 1 1 0 0,0-1 0 0 0,-1 1 0 0 0,1 0 0 0 0,0 0-1 0 0,-1 0 1 0 0,1 0 0 0 0,-1 0 0 0 0,1 0 0 0 0,-1 0-1 0 0,0 0 1 0 0,0 1 0 0 0,0-1 0 0 0,0 0 0 0 0,-1 1-1 0 0,1-1 1 0 0,-1 0 0 0 0,1 4 0 0 0,3 23 284 0 0,-2-1 1 0 0,-2 51-1 0 0,2 27-458 0 0,-2-104 23 0 0,0-1-1 0 0,0 0 1 0 0,0 1 0 0 0,1-1-1 0 0,-1 0 1 0 0,0 1 0 0 0,1-1-1 0 0,-1 0 1 0 0,0 0-1 0 0,1 1 1 0 0,0-1 0 0 0,-1 0-1 0 0,1 0 1 0 0,0 0-1 0 0,-1 0 1 0 0,1 0 0 0 0,0 0-1 0 0,0 0 1 0 0,0 0-1 0 0,0 0 1 0 0,0 0 0 0 0,0 0-1 0 0,0-1 1 0 0,0 1-1 0 0,0 0 1 0 0,0-1 0 0 0,1 1-1 0 0,1 0 1 0 0,1 0-258 0 0,-1-1-1 0 0,1 0 1 0 0,-1 0 0 0 0,1-1-1 0 0,-1 1 1 0 0,0-1 0 0 0,1 1-1 0 0,-1-1 1 0 0,0 0 0 0 0,5-2 0 0 0,6-2-139 0 0,-1-1 0 0 0,1-1 0 0 0,-2 0 1 0 0,1 0-1 0 0,11-10 0 0 0,-10 6 592 0 0,0-1-1 0 0,-2 0 1 0 0,1-1-1 0 0,-2 0 1 0 0,0-1-1 0 0,16-26 1 0 0,7-11 1347 0 0,-24 38-732 0 0,-1-1 0 0 0,0 1 1 0 0,-1-2-1 0 0,-1 1 1 0 0,0-1-1 0 0,10-31 0 0 0,-17 42-499 0 0,1 0-1 0 0,-1 0 0 0 0,0 0 0 0 0,0-1 0 0 0,0 1 1 0 0,-1-6-1 0 0,1 10-172 0 0,0-1 0 0 0,0 1 1 0 0,0-1-1 0 0,0 0 0 0 0,0 1 0 0 0,0-1 0 0 0,0 1 1 0 0,-1-1-1 0 0,1 1 0 0 0,0-1 0 0 0,0 0 1 0 0,0 1-1 0 0,-1-1 0 0 0,1 1 0 0 0,0-1 0 0 0,-1 1 1 0 0,1-1-1 0 0,0 1 0 0 0,-1 0 0 0 0,1-1 1 0 0,0 1-1 0 0,-1-1 0 0 0,1 1 0 0 0,-1 0 0 0 0,1-1 1 0 0,-1 1-1 0 0,1 0 0 0 0,-1 0 0 0 0,1-1 1 0 0,-1 1-1 0 0,1 0 0 0 0,-1 0 0 0 0,0 0 1 0 0,1-1-1 0 0,-1 1 0 0 0,1 0 0 0 0,-1 0 0 0 0,1 0 1 0 0,-1 0-1 0 0,0 0 0 0 0,1 0 0 0 0,-1 1 1 0 0,1-1-1 0 0,-1 0 0 0 0,1 0 0 0 0,-1 0 0 0 0,0 0 1 0 0,1 1-1 0 0,-1-1 0 0 0,1 0 0 0 0,-1 0 1 0 0,0 1-1 0 0,-23 15 70 0 0,1 2-1 0 0,0 0 1 0 0,1 1 0 0 0,1 1 0 0 0,-30 37 0 0 0,49-53-64 0 0,-1 0 1 0 0,1 0 0 0 0,0 0 0 0 0,0 0-1 0 0,0 1 1 0 0,0-1 0 0 0,1 0 0 0 0,0 1-1 0 0,0 0 1 0 0,0-1 0 0 0,0 1 0 0 0,1-1-1 0 0,-1 1 1 0 0,1 0 0 0 0,1-1 0 0 0,0 7-1 0 0,-1-8-23 0 0,1 0-1 0 0,-1 0 0 0 0,1 0 1 0 0,0 0-1 0 0,0-1 0 0 0,0 1 1 0 0,0 0-1 0 0,0-1 1 0 0,1 1-1 0 0,-1-1 0 0 0,1 1 1 0 0,0-1-1 0 0,0 0 0 0 0,-1 1 1 0 0,2-1-1 0 0,-1 0 1 0 0,0 0-1 0 0,0-1 0 0 0,1 1 1 0 0,-1 0-1 0 0,0-1 0 0 0,1 1 1 0 0,0-1-1 0 0,-1 0 1 0 0,1 0-1 0 0,5 1 0 0 0,1 0-92 0 0,1 0-1 0 0,-1-1 0 0 0,1-1 0 0 0,-1 1 1 0 0,1-2-1 0 0,19-2 0 0 0,-24 2 55 0 0,0 0-1 0 0,1-1 1 0 0,-1 1-1 0 0,0-1 1 0 0,0-1-1 0 0,0 1 0 0 0,0-1 1 0 0,0 1-1 0 0,0-2 1 0 0,-1 1-1 0 0,1 0 1 0 0,-1-1-1 0 0,5-5 1 0 0,3-6 35 0 0,0 0 1 0 0,-1 0 0 0 0,13-25 0 0 0,-2 9-41 0 0,-12 21 85 0 0,-10 10-42 0 0,0 0 0 0 0,0 0 0 0 0,0 0 0 0 0,0 0 0 0 0,0 0 0 0 0,0 0 1 0 0,1 0-1 0 0,-1 0 0 0 0,0 0 0 0 0,0 0 0 0 0,0 0 0 0 0,0-1 0 0 0,0 1 0 0 0,0 0 0 0 0,0 0 0 0 0,0 0 0 0 0,0 0 0 0 0,1 0 0 0 0,-1 0 0 0 0,0 0 0 0 0,0 0 0 0 0,0 0 1 0 0,0 0-1 0 0,0 0 0 0 0,0 0 0 0 0,0 0 0 0 0,1 0 0 0 0,-1 0 0 0 0,0 0 0 0 0,0 0 0 0 0,0 0 0 0 0,0 0 0 0 0,0 1 0 0 0,0-1 0 0 0,0 0 0 0 0,0 0 0 0 0,0 0 0 0 0,1 0 1 0 0,-1 0-1 0 0,0 0 0 0 0,0 0 0 0 0,0 0 0 0 0,0 0 0 0 0,0 0 0 0 0,0 0 0 0 0,0 1 0 0 0,0-1 0 0 0,0 0 0 0 0,0 0 0 0 0,0 0 0 0 0,0 0 0 0 0,0 0 0 0 0,0 0 0 0 0,0 0 1 0 0,0 0-1 0 0,0 1 0 0 0,0-1 0 0 0,0 0 0 0 0,0 0 0 0 0,0 0 0 0 0,0 0 0 0 0,0 0 0 0 0,0 0 0 0 0,0 0 0 0 0,1 28 335 0 0,0 0 0 0 0,8 42-1 0 0,-8-67-339 0 0,-1-1 0 0 0,1 1 0 0 0,0-1-1 0 0,0 0 1 0 0,0 1 0 0 0,0-1 0 0 0,0 0 0 0 0,0 1-1 0 0,1-1 1 0 0,-1 0 0 0 0,1 0 0 0 0,0 0 0 0 0,-1 0-1 0 0,1-1 1 0 0,0 1 0 0 0,0 0 0 0 0,0-1 0 0 0,3 2-1 0 0,-3-2-16 0 0,0 0-1 0 0,-1-1 0 0 0,1 1 0 0 0,0-1 1 0 0,-1 0-1 0 0,1 1 0 0 0,0-1 0 0 0,-1 0 1 0 0,1 0-1 0 0,0 0 0 0 0,-1 0 0 0 0,1 0 1 0 0,0-1-1 0 0,-1 1 0 0 0,1 0 0 0 0,0-1 1 0 0,-1 1-1 0 0,1-1 0 0 0,0 0 0 0 0,-1 1 1 0 0,1-1-1 0 0,-1 0 0 0 0,0 0 0 0 0,1 0 1 0 0,-1 0-1 0 0,0 0 0 0 0,1-1 0 0 0,0 0 1 0 0,18-17-158 0 0,-14 13 171 0 0,0 1 0 0 0,0-1 0 0 0,0 0 0 0 0,-1-1 1 0 0,1 0-1 0 0,-2 0 0 0 0,1 0 0 0 0,-1 0 0 0 0,5-11 1 0 0,1-10-6 0 0,-7 17 20 0 0,1 1 1 0 0,0-1 0 0 0,0 1-1 0 0,12-17 1 0 0,-16 26-6 0 0,0 1 1 0 0,0-1-1 0 0,0 1 1 0 0,1-1-1 0 0,-1 1 1 0 0,0-1 0 0 0,0 1-1 0 0,1 0 1 0 0,-1-1-1 0 0,1 1 1 0 0,-1 0-1 0 0,0-1 1 0 0,1 1-1 0 0,-1 0 1 0 0,1-1-1 0 0,-1 1 1 0 0,0 0-1 0 0,1 0 1 0 0,-1-1-1 0 0,1 1 1 0 0,-1 0-1 0 0,1 0 1 0 0,0 0-1 0 0,3 9 222 0 0,-1 1-149 0 0,4 8 95 0 0,-5-11-142 0 0,1 0 0 0 0,-1-1 0 0 0,1 1 0 0 0,7 10 0 0 0,-8-15-29 0 0,-1 0-1 0 0,0-1 0 0 0,1 1 1 0 0,0-1-1 0 0,-1 1 0 0 0,1-1 0 0 0,0 0 1 0 0,-1 1-1 0 0,1-1 0 0 0,0 0 0 0 0,0 0 1 0 0,0-1-1 0 0,0 1 0 0 0,0 0 0 0 0,0-1 1 0 0,0 1-1 0 0,0-1 0 0 0,0 1 0 0 0,1-1 1 0 0,2 0-1 0 0,3-1-51 0 0,-1 0 0 0 0,1 0 0 0 0,-1 0 0 0 0,0-1 0 0 0,0-1 0 0 0,0 1 0 0 0,0-1 0 0 0,0 0 0 0 0,0-1 1 0 0,-1 1-1 0 0,1-1 0 0 0,-1-1 0 0 0,8-6 0 0 0,-5 4 18 0 0,-1-1 1 0 0,-1 0-1 0 0,0 0 1 0 0,0 0-1 0 0,0-1 1 0 0,-1 1-1 0 0,-1-2 1 0 0,10-18-1 0 0,-15 27 38 0 0,1 0 0 0 0,-1 0 0 0 0,1 0 0 0 0,-1 0 0 0 0,0 0 0 0 0,0 0 0 0 0,1 0 0 0 0,-1 0 0 0 0,0 0 0 0 0,0 0 0 0 0,0 0-1 0 0,0 0 1 0 0,0 0 0 0 0,-1 0 0 0 0,1-3 0 0 0,-5 4 62 0 0,-3 10-57 0 0,-1 7 101 0 0,0 0 0 0 0,1 1 1 0 0,1 0-1 0 0,1 1 0 0 0,0 0 1 0 0,1 0-1 0 0,-3 29 0 0 0,3 10 439 0 0,3 69 0 0 0,3-79-439 0 0,-3 1-1 0 0,-12 84 1 0 0,12-120-147 0 0,2-10-38 0 0,-1 0 1 0 0,1 0-1 0 0,-1 1 1 0 0,1-1 0 0 0,-1 0-1 0 0,0 0 1 0 0,0 0-1 0 0,-1 0 1 0 0,1 0 0 0 0,-1-1-1 0 0,1 1 1 0 0,-4 3-1 0 0,5-6-4 0 0,0 0-1 0 0,-1 1 0 0 0,1-1 0 0 0,-1 0 0 0 0,1 0 1 0 0,-1 0-1 0 0,1 0 0 0 0,-1 0 0 0 0,1 0 0 0 0,-1 0 1 0 0,1 0-1 0 0,-1 0 0 0 0,1-1 0 0 0,-1 1 0 0 0,1 0 1 0 0,0 0-1 0 0,-1 0 0 0 0,1 0 0 0 0,-1-1 0 0 0,1 1 1 0 0,0 0-1 0 0,-1 0 0 0 0,1-1 0 0 0,-1 1 1 0 0,1 0-1 0 0,0-1 0 0 0,-1 1 0 0 0,1 0 0 0 0,0-1 1 0 0,0 1-1 0 0,-1-1 0 0 0,1 1 0 0 0,0 0 0 0 0,0-1 1 0 0,0 1-1 0 0,-1-1 0 0 0,1 1 0 0 0,0-1 0 0 0,-7-8-1629 0 0,-2 0 193 0 0,4-4-84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23.191"/>
    </inkml:context>
    <inkml:brush xml:id="br0">
      <inkml:brushProperty name="width" value="0.05" units="cm"/>
      <inkml:brushProperty name="height" value="0.05" units="cm"/>
    </inkml:brush>
  </inkml:definitions>
  <inkml:trace contextRef="#ctx0" brushRef="#br0">246 59 10849 0 0,'-1'-2'173'0'0,"-1"-1"0"0"0,1 1 0 0 0,0-1 0 0 0,0 1 0 0 0,0-1 0 0 0,0 1 0 0 0,0-1 0 0 0,1 0-1 0 0,-1 0 1 0 0,1 1 0 0 0,0-1 0 0 0,0 0 0 0 0,0 0 0 0 0,0 1 0 0 0,0-1 0 0 0,1 0 0 0 0,0-2 0 0 0,-1 4-137 0 0,0 1 1 0 0,0 0-1 0 0,1 0 1 0 0,-1 0 0 0 0,0 0-1 0 0,0 0 1 0 0,0-1-1 0 0,0 1 1 0 0,0 0-1 0 0,0 0 1 0 0,0 0-1 0 0,1-1 1 0 0,-1 1-1 0 0,0 0 1 0 0,0 0-1 0 0,0 0 1 0 0,0-1-1 0 0,0 1 1 0 0,0 0-1 0 0,0 0 1 0 0,0 0-1 0 0,0-1 1 0 0,0 1-1 0 0,0 0 1 0 0,0 0-1 0 0,0 0 1 0 0,0-1-1 0 0,0 1 1 0 0,0 0-1 0 0,-1 0 1 0 0,1 0 0 0 0,0-1-1 0 0,0 1 1 0 0,0 0-1 0 0,0 0 1 0 0,0 0-1 0 0,-1-1 1 0 0,-8 1 540 0 0,-14 6-374 0 0,-22 12-190 0 0,-54 25 0 0 0,97-43-10 0 0,1 1 1 0 0,-1 0-1 0 0,1 0 0 0 0,-1-1 0 0 0,1 1 0 0 0,-1 0 1 0 0,1 0-1 0 0,0 0 0 0 0,-1 1 0 0 0,1-1 1 0 0,0 0-1 0 0,0 0 0 0 0,0 1 0 0 0,0-1 0 0 0,0 0 1 0 0,0 1-1 0 0,1-1 0 0 0,-1 1 0 0 0,-1 2 1 0 0,3-3-1 0 0,-1 1 0 0 0,0-1 0 0 0,1 0 1 0 0,-1 0-1 0 0,0 0 0 0 0,1 0 0 0 0,0 0 1 0 0,-1 0-1 0 0,1 0 0 0 0,0 0 0 0 0,-1 0 1 0 0,1 0-1 0 0,0 0 0 0 0,0 0 0 0 0,0-1 1 0 0,0 1-1 0 0,0 0 0 0 0,0 0 0 0 0,0-1 1 0 0,0 1-1 0 0,0-1 0 0 0,0 1 0 0 0,0-1 1 0 0,0 1-1 0 0,0-1 0 0 0,0 0 0 0 0,0 0 1 0 0,2 1-1 0 0,61 17 33 0 0,-44-13-38 0 0,0 0 0 0 0,0 2 0 0 0,-1 0 0 0 0,0 1 0 0 0,0 1 0 0 0,18 12 0 0 0,-35-20 3 0 0,-1-1-1 0 0,1 1 0 0 0,-1 0 1 0 0,0 1-1 0 0,1-1 0 0 0,-1 0 1 0 0,0 0-1 0 0,0 0 0 0 0,0 1 1 0 0,0-1-1 0 0,0 1 0 0 0,0-1 1 0 0,0 0-1 0 0,-1 1 0 0 0,1 0 1 0 0,0-1-1 0 0,-1 1 0 0 0,1-1 1 0 0,-1 1-1 0 0,0 0 0 0 0,1-1 1 0 0,-1 1-1 0 0,0 2 0 0 0,-1-2 1 0 0,1 0-1 0 0,-1 1 0 0 0,0-1 0 0 0,0 0 0 0 0,0 0 0 0 0,0 0 1 0 0,-1 1-1 0 0,1-1 0 0 0,-1-1 0 0 0,1 1 0 0 0,-1 0 0 0 0,0 0 1 0 0,1 0-1 0 0,-1-1 0 0 0,-4 3 0 0 0,-8 5-54 0 0,0-1 0 0 0,0 0 0 0 0,-1-1 0 0 0,0-1 0 0 0,0 0-1 0 0,-1-1 1 0 0,0 0 0 0 0,1-2 0 0 0,-2 0 0 0 0,-24 1 0 0 0,35-3-200 0 0,0-1 1 0 0,-1-1 0 0 0,1 1-1 0 0,0-1 1 0 0,0-1 0 0 0,-11-2-1 0 0,16 3 106 0 0,-1 1 0 0 0,1 0-1 0 0,-1-1 1 0 0,1 1 0 0 0,-1-1-1 0 0,1 0 1 0 0,0 1 0 0 0,-1-1-1 0 0,1 0 1 0 0,0 0 0 0 0,-1 0 0 0 0,1 0-1 0 0,0 0 1 0 0,0 0 0 0 0,0 0-1 0 0,0-1 1 0 0,0 1 0 0 0,0 0-1 0 0,1 0 1 0 0,-1-1 0 0 0,0 1-1 0 0,1 0 1 0 0,-1-1 0 0 0,0 1-1 0 0,1-1 1 0 0,0 1 0 0 0,-1-1-1 0 0,1 1 1 0 0,0-1 0 0 0,0 1-1 0 0,0-1 1 0 0,0-1 0 0 0,2-9-1264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0.605"/>
    </inkml:context>
    <inkml:brush xml:id="br0">
      <inkml:brushProperty name="width" value="0.05" units="cm"/>
      <inkml:brushProperty name="height" value="0.05" units="cm"/>
    </inkml:brush>
  </inkml:definitions>
  <inkml:trace contextRef="#ctx0" brushRef="#br0">258 23 9465 0 0,'-6'-3'104'0'0,"1"0"0"0"0,-1 0 0 0 0,0 0 0 0 0,0 1 0 0 0,0 0 1 0 0,-1 0-1 0 0,1 0 0 0 0,0 1 0 0 0,-1 0 0 0 0,1 1 0 0 0,0-1 0 0 0,-1 1 0 0 0,1 0 0 0 0,-1 1 1 0 0,1-1-1 0 0,-1 1 0 0 0,1 1 0 0 0,0-1 0 0 0,-7 3 0 0 0,6-1-28 0 0,-1-1 1 0 0,1 1-1 0 0,0 0 0 0 0,1 1 0 0 0,-1-1 1 0 0,0 1-1 0 0,1 1 0 0 0,0-1 0 0 0,0 1 0 0 0,1 0 1 0 0,-1 0-1 0 0,1 1 0 0 0,0 0 0 0 0,0 0 1 0 0,1 0-1 0 0,-5 8 0 0 0,6-6-18 0 0,-1 0 0 0 0,1 1-1 0 0,1-1 1 0 0,-1 1 0 0 0,2-1-1 0 0,-1 1 1 0 0,1 0 0 0 0,0 0-1 0 0,1 0 1 0 0,0-1 0 0 0,0 1-1 0 0,1 0 1 0 0,0 0 0 0 0,1-1-1 0 0,0 1 1 0 0,0 0 0 0 0,1-1-1 0 0,0 0 1 0 0,1 0 0 0 0,-1 0-1 0 0,1 0 1 0 0,1 0 0 0 0,0-1-1 0 0,0 1 1 0 0,0-1 0 0 0,1-1 0 0 0,0 1-1 0 0,0-1 1 0 0,1 0 0 0 0,0 0-1 0 0,0-1 1 0 0,0 0 0 0 0,1 0-1 0 0,-1-1 1 0 0,1 0 0 0 0,0 0-1 0 0,0-1 1 0 0,1 0 0 0 0,-1 0-1 0 0,17 2 1 0 0,-8-3-51 0 0,-1-1 0 0 0,0-1 1 0 0,1 0-1 0 0,-1-1 0 0 0,0-1 0 0 0,0-1 0 0 0,0 0 0 0 0,0-1 1 0 0,20-7-1 0 0,-23 6-3 0 0,-1-1-1 0 0,0 0 1 0 0,0-1 0 0 0,0 0 0 0 0,-1 0 0 0 0,0-1-1 0 0,0-1 1 0 0,-1 0 0 0 0,0-1 0 0 0,0 0 0 0 0,12-16-1 0 0,-20 22-1 0 0,1-1 0 0 0,0 1-1 0 0,-1 0 1 0 0,0-1-1 0 0,0 1 1 0 0,0-1 0 0 0,0 0-1 0 0,-1 1 1 0 0,0-1-1 0 0,0 0 1 0 0,0 0 0 0 0,-1 0-1 0 0,1 0 1 0 0,-1 0-1 0 0,0 0 1 0 0,-1 0 0 0 0,1 0-1 0 0,-1 1 1 0 0,0-1-1 0 0,-2-7 1 0 0,0 6 0 0 0,1 0 0 0 0,-1 1 0 0 0,0-1 0 0 0,-1 1 0 0 0,0-1 0 0 0,1 1 0 0 0,-1 0 0 0 0,-1 1 0 0 0,1-1 0 0 0,-1 1 0 0 0,0-1 0 0 0,0 2 0 0 0,0-1 0 0 0,0 0 0 0 0,-9-3 0 0 0,0 0-32 0 0,-1 1 1 0 0,0 0-1 0 0,-1 1 1 0 0,1 1 0 0 0,-1 0-1 0 0,0 1 1 0 0,-20-1-1 0 0,10 3-396 0 0,1 1-1 0 0,-1 1 0 0 0,-46 9 1 0 0,16 1-738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23.550"/>
    </inkml:context>
    <inkml:brush xml:id="br0">
      <inkml:brushProperty name="width" value="0.05" units="cm"/>
      <inkml:brushProperty name="height" value="0.05" units="cm"/>
    </inkml:brush>
  </inkml:definitions>
  <inkml:trace contextRef="#ctx0" brushRef="#br0">40 196 8961 0 0,'-40'14'2760'0'0,"45"-14"-378"0"0,-3 1-2206 0 0,1-1 0 0 0,-1 1 0 0 0,0-1 0 0 0,0 0 0 0 0,0 0 0 0 0,1 0 0 0 0,-1 0 0 0 0,0 0 0 0 0,0 0 0 0 0,0-1 0 0 0,3 0 0 0 0,130-30-187 0 0,-127 29 4 0 0,0 0 1 0 0,0-1-1 0 0,-1 0 0 0 0,1 0 1 0 0,-1-1-1 0 0,1 0 0 0 0,9-7 1 0 0,-4 3-36 0 0,-11 7-34 0 0,-2-1 61 0 0,0 0 1 0 0,0 0-1 0 0,1 0 1 0 0,-1 0-1 0 0,1 0 1 0 0,-1 0-1 0 0,1 1 1 0 0,0-1-1 0 0,1-3 0 0 0,-1 4 7 0 0,-1 0-1 0 0,1 0 0 0 0,0 0 0 0 0,-1 0 0 0 0,1 0 0 0 0,-1 0 0 0 0,0 0 0 0 0,1-1 0 0 0,-1 1 0 0 0,0 0 0 0 0,0 0 0 0 0,0-1 0 0 0,0 1 0 0 0,0 0 0 0 0,0 0 0 0 0,0-1 1 0 0,0 1-1 0 0,0 0 0 0 0,-1 0 0 0 0,1 0 0 0 0,0-1 0 0 0,-1 1 0 0 0,1 0 0 0 0,-1 0 0 0 0,1 0 0 0 0,-2-2 0 0 0,-2-3-22 0 0,-1 1 0 0 0,0-1 1 0 0,0 1-1 0 0,0 0 0 0 0,0 0 0 0 0,-1 0 0 0 0,0 1 1 0 0,0 0-1 0 0,0 0 0 0 0,0 0 0 0 0,-1 1 0 0 0,-9-4 0 0 0,6 3 46 0 0,-1 0-1 0 0,1 1 1 0 0,-1 1-1 0 0,0 0 1 0 0,0 0-1 0 0,0 1 0 0 0,-16 0 1 0 0,14 5-148 0 0,-1 0 3197 0 0,10 33-2773 0 0,-11 117-48 0 0,13-102-79 0 0,8-34-5 0 0,-2-10-92 0 0,-2-4-170 0 0,0 1 0 0 0,0-1-1 0 0,0 0 1 0 0,1 0 0 0 0,-1 0 0 0 0,1 0 0 0 0,0 0 0 0 0,0 0 0 0 0,1-1 0 0 0,-1 0 0 0 0,1 1-1 0 0,0-1 1 0 0,-1-1 0 0 0,1 1 0 0 0,1 0 0 0 0,-1-1 0 0 0,0 0 0 0 0,0 0 0 0 0,1 0 0 0 0,-1-1-1 0 0,1 1 1 0 0,7 0 0 0 0,1 1-1456 0 0,-11-2-461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23.954"/>
    </inkml:context>
    <inkml:brush xml:id="br0">
      <inkml:brushProperty name="width" value="0.05" units="cm"/>
      <inkml:brushProperty name="height" value="0.05" units="cm"/>
    </inkml:brush>
  </inkml:definitions>
  <inkml:trace contextRef="#ctx0" brushRef="#br0">45 19 12241 0 0,'-20'-14'796'0'0,"12"10"610"0"0,8 4-1369 0 0,0 0 1 0 0,0 0 0 0 0,1 0 37 0 0,-1 0-37 0 0,0 0 0 0 0,0 0 0 0 0,0 0 0 0 0,0 0-1 0 0,0 0 1 0 0,0 0 0 0 0,0 0 0 0 0,0 0-1 0 0,0 0 1 0 0,0 0 0 0 0,0 0 0 0 0,0 0-1 0 0,0 1 1 0 0,0-1 0 0 0,0 0 0 0 0,0 0 0 0 0,0 0-1 0 0,0 0 1 0 0,0 0 0 0 0,0 0 0 0 0,0 0-1 0 0,0 0 1 0 0,0 0 0 0 0,0 0 0 0 0,0 0-1 0 0,0 0 1 0 0,0 0 0 0 0,0 0 0 0 0,0 0 0 0 0,0 0-1 0 0,0 1 1 0 0,0-1 0 0 0,0 0 0 0 0,-1 0 37 0 0,1 0-37 0 0,0 0 0 0 0,0 0-1 0 0,0 0 1 0 0,0 0 0 0 0,0 0 0 0 0,0 0-1 0 0,0 0 1 0 0,0 0 0 0 0,0 0 0 0 0,0 0 0 0 0,0 0-1 0 0,0 0 1 0 0,0 0 0 0 0,0 0 0 0 0,0 0-1 0 0,0 0 1 0 0,0 0 0 0 0,-1 0 0 0 0,1 0-1 0 0,0 0 1 0 0,0 0 0 0 0,0 0 0 0 0,0 0 0 0 0,2 5-17 0 0,0-1 0 0 0,-1 1 1 0 0,1 0-1 0 0,-1 0 0 0 0,0 0 1 0 0,-1 0-1 0 0,1 0 0 0 0,-1 5 1 0 0,-2 48 20 0 0,0-33-13 0 0,-8 112-203 0 0,-1-79-7185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24.300"/>
    </inkml:context>
    <inkml:brush xml:id="br0">
      <inkml:brushProperty name="width" value="0.05" units="cm"/>
      <inkml:brushProperty name="height" value="0.05" units="cm"/>
    </inkml:brush>
  </inkml:definitions>
  <inkml:trace contextRef="#ctx0" brushRef="#br0">126 470 8893 0 0,'-13'-37'98'0'0,"-1"0"-58"0"0,-66-206 329 0 0,78 233-221 0 0,0 1-1 0 0,0-1 0 0 0,1 0 0 0 0,0 1 1 0 0,2-19-1 0 0,-1 23 6 0 0,1 0 0 0 0,0 0 0 0 0,1 0 0 0 0,-1 0 1 0 0,1 0-1 0 0,0 1 0 0 0,0-1 0 0 0,0 1 0 0 0,6-9 0 0 0,-7 12-73 0 0,1-1 0 0 0,-1 0 1 0 0,1 1-1 0 0,0-1 0 0 0,0 1 0 0 0,-1-1 1 0 0,1 1-1 0 0,0 0 0 0 0,0 0 0 0 0,0 0 0 0 0,0 0 1 0 0,1 0-1 0 0,-1 0 0 0 0,0 1 0 0 0,0-1 0 0 0,0 1 1 0 0,1-1-1 0 0,-1 1 0 0 0,0 0 0 0 0,1 0 0 0 0,-1 0 1 0 0,0 0-1 0 0,4 1 0 0 0,5 1 193 0 0,1 0 1 0 0,0 1-1 0 0,15 6 0 0 0,-10-3 32 0 0,1-1-103 0 0,-1 2-1 0 0,0 0 0 0 0,0 1 1 0 0,-1 1-1 0 0,0 0 1 0 0,0 2-1 0 0,14 11 1 0 0,-22-15-98 0 0,0 0 0 0 0,0 1 0 0 0,-1 0 0 0 0,0 0 0 0 0,-1 0 1 0 0,0 1-1 0 0,0 0 0 0 0,-1 0 0 0 0,0 0 0 0 0,0 1 0 0 0,-1 0 0 0 0,0 0 1 0 0,2 13-1 0 0,-5-18 1057 0 0,-13 23-1090 0 0,2-6-70 0 0,0-2 0 0 0,-1 0 0 0 0,-1 0 0 0 0,-26 31 0 0 0,21-33-25 0 0,-1-1 0 0 0,-1-1 0 0 0,-1-1 0 0 0,-39 24 0 0 0,14-17-100 0 0,24-20-54 0 0,12-3 72 0 0,-43-2-1040 0 0,49 2 941 0 0,0 1 1 0 0,0-1-1 0 0,0 0 0 0 0,0 0 0 0 0,0 0 0 0 0,1 0 1 0 0,-1-1-1 0 0,0 1 0 0 0,1-1 0 0 0,-1 0 1 0 0,1 1-1 0 0,0-1 0 0 0,0 0 0 0 0,-3-3 0 0 0,3 3-999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25.311"/>
    </inkml:context>
    <inkml:brush xml:id="br0">
      <inkml:brushProperty name="width" value="0.05" units="cm"/>
      <inkml:brushProperty name="height" value="0.05" units="cm"/>
    </inkml:brush>
  </inkml:definitions>
  <inkml:trace contextRef="#ctx0" brushRef="#br0">104 330 8761 0 0,'7'-4'-34'0'0,"-5"3"147"0"0,0 0-1 0 0,0 0 1 0 0,0 0 0 0 0,-1 0 0 0 0,1 0-1 0 0,0 0 1 0 0,-1 0 0 0 0,1 0-1 0 0,-1-1 1 0 0,1 1 0 0 0,-1-1-1 0 0,0 1 1 0 0,0-1 0 0 0,1 1-1 0 0,-1-1 1 0 0,0 0 0 0 0,0 0 0 0 0,-1 1-1 0 0,1-1 1 0 0,0 0 0 0 0,-1 0-1 0 0,1 0 1 0 0,-1 0 0 0 0,1 0-1 0 0,-1 0 1 0 0,0-2 0 0 0,0-1 87 0 0,-1 1 1 0 0,1 0 0 0 0,-1-1-1 0 0,0 1 1 0 0,-1 0 0 0 0,1 0-1 0 0,-1-1 1 0 0,0 1 0 0 0,0 1-1 0 0,0-1 1 0 0,0 0 0 0 0,-6-6-1 0 0,-11-22 699 0 0,19 31-875 0 0,-1 0 0 0 0,0-1 1 0 0,1 1-1 0 0,-1 0 1 0 0,0-1-1 0 0,0 1 0 0 0,0 0 1 0 0,0 0-1 0 0,0 0 1 0 0,0-1-1 0 0,0 1 0 0 0,0 1 1 0 0,0-1-1 0 0,-1 0 0 0 0,1 0 1 0 0,0 0-1 0 0,-1 1 1 0 0,1-1-1 0 0,0 0 0 0 0,-1 1 1 0 0,1-1-1 0 0,-1 1 0 0 0,1 0 1 0 0,-1-1-1 0 0,1 1 1 0 0,-1 0-1 0 0,1 0 0 0 0,-1 0 1 0 0,1 0-1 0 0,-1 0 0 0 0,1 1 1 0 0,-1-1-1 0 0,1 0 1 0 0,-1 1-1 0 0,1-1 0 0 0,-1 1 1 0 0,1-1-1 0 0,0 1 0 0 0,-1 0 1 0 0,1-1-1 0 0,0 1 1 0 0,-1 0-1 0 0,1 0 0 0 0,0 0 1 0 0,0 0-1 0 0,0 0 0 0 0,0 0 1 0 0,0 0-1 0 0,0 1 1 0 0,0-1-1 0 0,0 0 0 0 0,1 0 1 0 0,-1 1-1 0 0,0 1 1 0 0,-5 8 90 0 0,1 0 0 0 0,0 0 0 0 0,1 1 1 0 0,-4 14-1 0 0,6-19-95 0 0,1-1 0 0 0,0 1 0 0 0,0 0 0 0 0,0 0 0 0 0,1 0 0 0 0,0 0 0 0 0,1 0 0 0 0,0 0 0 0 0,1 7 0 0 0,-1-12-19 0 0,0 0 0 0 0,0 0 0 0 0,0 0 0 0 0,0 0 0 0 0,1 0-1 0 0,-1-1 1 0 0,1 1 0 0 0,-1 0 0 0 0,1-1 0 0 0,0 1 0 0 0,-1-1 0 0 0,1 0 0 0 0,0 0-1 0 0,0 1 1 0 0,0-1 0 0 0,0 0 0 0 0,0-1 0 0 0,0 1 0 0 0,0 0 0 0 0,0 0 0 0 0,0-1-1 0 0,1 0 1 0 0,1 1 0 0 0,7 1-135 0 0,-1-1 1 0 0,0 0-1 0 0,17-1 0 0 0,-21-1 85 0 0,0 0 0 0 0,0 0 0 0 0,0-1 0 0 0,0 0 0 0 0,0 0 0 0 0,0 0 0 0 0,0-1 0 0 0,-1 1 0 0 0,1-1 0 0 0,-1-1 0 0 0,0 1 0 0 0,0-1 0 0 0,9-8 0 0 0,-3 1 46 0 0,0-1 1 0 0,-1 0-1 0 0,0-1 0 0 0,10-17 1 0 0,-19 27 17 0 0,8-10 35 0 0,-9 13-48 0 0,0 0 1 0 0,0 0-1 0 0,0-1 1 0 0,1 1-1 0 0,-1 0 1 0 0,0 0-1 0 0,0-1 1 0 0,0 1-1 0 0,1 0 1 0 0,-1 0-1 0 0,0 0 0 0 0,0-1 1 0 0,0 1-1 0 0,1 0 1 0 0,-1 0-1 0 0,0 0 1 0 0,0 0-1 0 0,1 0 1 0 0,-1 0-1 0 0,0-1 0 0 0,1 1 1 0 0,-1 0-1 0 0,0 0 1 0 0,0 0-1 0 0,1 0 1 0 0,-1 0-1 0 0,0 0 1 0 0,1 0-1 0 0,-1 0 0 0 0,0 0 1 0 0,0 0-1 0 0,1 0 1 0 0,-1 0-1 0 0,0 0 1 0 0,1 1-1 0 0,2 34 559 0 0,-3-33-552 0 0,1 0-1 0 0,0-1 1 0 0,-1 1 0 0 0,1-1 0 0 0,0 1 0 0 0,0-1-1 0 0,0 0 1 0 0,0 1 0 0 0,0-1 0 0 0,0 0 0 0 0,0 0-1 0 0,1 0 1 0 0,-1 0 0 0 0,0 0 0 0 0,1 0 0 0 0,-1 0-1 0 0,1 0 1 0 0,-1 0 0 0 0,1 0 0 0 0,-1-1 0 0 0,1 1-1 0 0,-1-1 1 0 0,1 1 0 0 0,0-1 0 0 0,2 1 0 0 0,1-1-5 0 0,1 1-1 0 0,-1 0 1 0 0,0-1 0 0 0,1 0 0 0 0,-1-1 0 0 0,10-1 0 0 0,-1-1-200 0 0,-1 0 1 0 0,0-2-1 0 0,0 0 0 0 0,-1 0 1 0 0,1-1-1 0 0,-1 0 0 0 0,13-10 1 0 0,-18 11 111 0 0,0 0 0 0 0,-1 0 0 0 0,0-1 0 0 0,0 1 1 0 0,0-1-1 0 0,-1-1 0 0 0,0 1 0 0 0,0-1 1 0 0,-1 0-1 0 0,0 0 0 0 0,0 0 0 0 0,0-1 0 0 0,2-9 1 0 0,1-4 152 0 0,-1-1 0 0 0,-1-1 0 0 0,-1 1 0 0 0,2-38 0 0 0,-17 80 680 0 0,-2 20-540 0 0,13-37-202 0 0,-26 117 396 0 0,24-105-493 0 0,1 0-1 0 0,0 0 1 0 0,1 0 0 0 0,0 0-1 0 0,2 0 1 0 0,2 16-1 0 0,0-16-503 0 0,-3-13 327 0 0,0 0 0 0 0,0 1 0 0 0,-1-1 0 0 0,1 0 0 0 0,-1 1-1 0 0,1-1 1 0 0,-1 1 0 0 0,0-1 0 0 0,0 0 0 0 0,0 1 0 0 0,0-1 0 0 0,0 1 0 0 0,-1-1 0 0 0,1 1 0 0 0,-2 3 0 0 0,2-6 174 0 0,0 1 1 0 0,0-1-1 0 0,-1 0 0 0 0,1 0 1 0 0,0 0-1 0 0,0 0 1 0 0,0 1-1 0 0,0-1 1 0 0,0 0-1 0 0,-1 0 1 0 0,1 0-1 0 0,0 0 1 0 0,0 0-1 0 0,0 0 1 0 0,-1 0-1 0 0,1 1 1 0 0,0-1-1 0 0,0 0 0 0 0,0 0 1 0 0,-1 0-1 0 0,1 0 1 0 0,0 0-1 0 0,0 0 1 0 0,0 0-1 0 0,-1 0 1 0 0,1 0-1 0 0,0 0 1 0 0,0 0-1 0 0,0 0 1 0 0,-1 0-1 0 0,1 0 0 0 0,0 0 1 0 0,0-1-1 0 0,0 1 1 0 0,-1 0-1 0 0,1 0 1 0 0,0 0-1 0 0,0 0 1 0 0,0 0-1 0 0,-1 0 1 0 0,1-1-1 0 0,-11-9-1201 0 0,-6-17 1420 0 0,14 20 203 0 0,1 0 1 0 0,-1 0-1 0 0,1 0 1 0 0,1 0-1 0 0,-1 0 1 0 0,1 0-1 0 0,0-1 1 0 0,1 1-1 0 0,0-14 1 0 0,1 18-250 0 0,-1 0 0 0 0,1 0 0 0 0,0 0 1 0 0,0-1-1 0 0,0 1 0 0 0,0 0 0 0 0,0 0 0 0 0,0 0 1 0 0,1 1-1 0 0,0-1 0 0 0,0 0 0 0 0,-1 0 0 0 0,1 1 1 0 0,1-1-1 0 0,-1 1 0 0 0,0 0 0 0 0,1 0 1 0 0,-1 0-1 0 0,1 0 0 0 0,-1 0 0 0 0,1 0 0 0 0,0 1 1 0 0,0-1-1 0 0,4-1 0 0 0,16-3 30 0 0,-1 1 0 0 0,1 0 1 0 0,0 2-1 0 0,0 1 0 0 0,27 0 0 0 0,8-1-36 0 0,171-22 297 0 0,-212 24 97 0 0,-15 1-92 0 0,-3 1 30 0 0,-28-6 542 0 0,9-4-477 0 0,0-1-1 0 0,-35-22 0 0 0,13 6 93 0 0,40 25-540 0 0,1 1 0 0 0,0-1-1 0 0,-1 0 1 0 0,1 0-1 0 0,-1 1 1 0 0,1-1-1 0 0,-1 1 1 0 0,1-1-1 0 0,-1 1 1 0 0,0 0-1 0 0,1-1 1 0 0,-1 1-1 0 0,1 0 1 0 0,-1 0-1 0 0,0 0 1 0 0,1 0-1 0 0,-1 1 1 0 0,1-1-1 0 0,-1 0 1 0 0,0 1 0 0 0,-2 0-1 0 0,2 0 20 0 0,1 1 1 0 0,-1-1-1 0 0,0 0 0 0 0,1 1 1 0 0,-1 0-1 0 0,1-1 0 0 0,0 1 1 0 0,-1 0-1 0 0,1-1 1 0 0,0 1-1 0 0,0 0 0 0 0,0 0 1 0 0,0 0-1 0 0,-1 3 0 0 0,-1 8 176 0 0,-1 1 0 0 0,2-1 0 0 0,0 1 0 0 0,-1 16 0 0 0,2-19-118 0 0,0 3 14 0 0,1 0 0 0 0,0 0 0 0 0,0 1 0 0 0,2-1 0 0 0,0 0 0 0 0,5 21 0 0 0,-6-31-115 0 0,1-1 0 0 0,-1 1-1 0 0,1 0 1 0 0,-1-1 0 0 0,1 1 0 0 0,0-1-1 0 0,1 0 1 0 0,-1 0 0 0 0,0 0 0 0 0,1 0-1 0 0,0 0 1 0 0,4 3 0 0 0,-5-4-37 0 0,1-1 0 0 0,0 1 1 0 0,-1-1-1 0 0,1 0 0 0 0,0 0 0 0 0,0 0 1 0 0,-1 0-1 0 0,1-1 0 0 0,0 1 0 0 0,0-1 1 0 0,0 0-1 0 0,0 0 0 0 0,0 0 0 0 0,0 0 0 0 0,0 0 1 0 0,0-1-1 0 0,0 1 0 0 0,5-3 0 0 0,14-4-460 0 0,-1-1-1 0 0,0-1 1 0 0,0 0-1 0 0,0-2 1 0 0,18-13-1 0 0,-32 18 494 0 0,1 0 0 0 0,-2-1-1 0 0,1 0 1 0 0,-1 0-1 0 0,0 0 1 0 0,0 0 0 0 0,-1-1-1 0 0,0 0 1 0 0,0 0-1 0 0,-1-1 1 0 0,0 1 0 0 0,4-16-1 0 0,16-29 1108 0 0,-24 87 155 0 0,-5 81-701 0 0,7-93-1121 0 0,-1-18 365 0 0,-1-1 0 0 0,1 0-1 0 0,-1 0 1 0 0,0 0 0 0 0,0 0 0 0 0,0 1 0 0 0,0-1 0 0 0,-2 6-1 0 0,-5 13-1363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48.687"/>
    </inkml:context>
    <inkml:brush xml:id="br0">
      <inkml:brushProperty name="width" value="0.05" units="cm"/>
      <inkml:brushProperty name="height" value="0.05" units="cm"/>
    </inkml:brush>
  </inkml:definitions>
  <inkml:trace contextRef="#ctx0" brushRef="#br0">412 110 7805 0 0,'-14'-10'-154'0'0,"13"9"156"0"0,0 0 0 0 0,0 1-1 0 0,-1-1 1 0 0,1 0 0 0 0,0 0 0 0 0,0 0 0 0 0,1 1 0 0 0,-1-1 0 0 0,0 0 0 0 0,0 0 0 0 0,0-1 0 0 0,0 1 0 0 0,1 0-1 0 0,-1 0 1 0 0,1 0 0 0 0,-1 0 0 0 0,1-1 0 0 0,-1 1 0 0 0,1 0 0 0 0,0 0 0 0 0,-1-3 0 0 0,-5-18 411 0 0,5 19-291 0 0,0 1 1 0 0,0-1-1 0 0,0 0 1 0 0,1 1-1 0 0,-1-1 1 0 0,1 1-1 0 0,0-1 1 0 0,-1 0 0 0 0,1 0-1 0 0,1 1 1 0 0,-1-1-1 0 0,0 0 1 0 0,0 1-1 0 0,1-1 1 0 0,0 1-1 0 0,-1-1 1 0 0,3-4 0 0 0,-3 7-111 0 0,0 0 0 0 0,0 0 0 0 0,0 0 0 0 0,0 0 0 0 0,0 0 1 0 0,0 0-1 0 0,1 0 0 0 0,-1 0 0 0 0,0 0 0 0 0,0 0 0 0 0,0-1 1 0 0,0 1-1 0 0,0 0 0 0 0,0 0 0 0 0,0 0 0 0 0,0 0 0 0 0,0 0 1 0 0,0 0-1 0 0,1 0 0 0 0,-1 0 0 0 0,0 0 0 0 0,0 0 0 0 0,0 0 1 0 0,0 0-1 0 0,0 0 0 0 0,0 0 0 0 0,0 0 0 0 0,0 0 0 0 0,1 0 1 0 0,-1 0-1 0 0,0 0 0 0 0,0 0 0 0 0,0 0 0 0 0,0 0 0 0 0,0 0 1 0 0,0 0-1 0 0,0 1 0 0 0,0-1 0 0 0,0 0 0 0 0,0 0 0 0 0,1 0 1 0 0,-1 0-1 0 0,0 0 0 0 0,0 0 0 0 0,0 0 0 0 0,0 0 0 0 0,0 0 1 0 0,0 0-1 0 0,0 0 0 0 0,0 0 0 0 0,0 1 0 0 0,0-1 0 0 0,0 0 1 0 0,0 0-1 0 0,0 0 0 0 0,0 0 0 0 0,0 0 0 0 0,0 0 0 0 0,0 0 1 0 0,0 0-1 0 0,0 1 0 0 0,0-1 0 0 0,0 0 0 0 0,5 13 279 0 0,5 23-133 0 0,-8-31-51 0 0,10 58 211 0 0,-2 0-1 0 0,-2 1 0 0 0,-2 67 1 0 0,-6 14-46 0 0,-23 175 1 0 0,-50 138 396 0 0,-43 29 521 0 0,3 63-112 0 0,64-324-1040 0 0,-7 63-32 0 0,55-285-6 0 0,1 0-1 0 0,-1 1 0 0 0,1-1 1 0 0,0 1-1 0 0,1-1 0 0 0,-1 1 1 0 0,1-1-1 0 0,1 5 0 0 0,-2-7-1 0 0,1-1 0 0 0,0 0 0 0 0,-1 0 0 0 0,1 1 0 0 0,0-1 0 0 0,0 0 0 0 0,0 0 0 0 0,0 0-1 0 0,0 0 1 0 0,0 0 0 0 0,0 0 0 0 0,0 0 0 0 0,0 0 0 0 0,0-1 0 0 0,0 1 0 0 0,1 0 0 0 0,-1-1 0 0 0,0 1-1 0 0,1-1 1 0 0,-1 1 0 0 0,0-1 0 0 0,1 0 0 0 0,-1 1 0 0 0,0-1 0 0 0,1 0 0 0 0,-1 0 0 0 0,1 0 0 0 0,1 0-1 0 0,144-10-20 0 0,-57 2 12 0 0,1163-22-166 0 0,423 116 185 0 0,-1636-82-4 0 0,417 34 51 0 0,2-32-57 0 0,-436-7 11 0 0,-5 1 45 0 0,-1-1 1 0 0,1-1-1 0 0,0 0 1 0 0,24-7-1 0 0,-41 9-40 0 0,0-1 0 0 0,-1 1-1 0 0,1 0 1 0 0,0 0 0 0 0,-1 0-1 0 0,1-1 1 0 0,-1 1 0 0 0,1 0-1 0 0,0 0 1 0 0,-1-1 0 0 0,1 1-1 0 0,-1-1 1 0 0,1 1 0 0 0,-1-1-1 0 0,1 1 1 0 0,-1-1 0 0 0,1 1 0 0 0,-1-1-1 0 0,1 1 1 0 0,-1-1 0 0 0,0 1-1 0 0,1-1 1 0 0,-1 0 0 0 0,0 1-1 0 0,1-1 1 0 0,-1 1 0 0 0,0-2-1 0 0,0 0 5 0 0,0 1 0 0 0,-1 0-1 0 0,1 0 1 0 0,0 0-1 0 0,-1 0 1 0 0,1 0-1 0 0,-1 0 1 0 0,0 0-1 0 0,1 0 1 0 0,-1 0 0 0 0,0 0-1 0 0,1 0 1 0 0,-1 0-1 0 0,-2-1 1 0 0,-5-5 52 0 0,-1 0 1 0 0,-17-9-1 0 0,22 13-70 0 0,-36-20-8 0 0,-4-3 27 0 0,-77-58-1 0 0,109 74-59 0 0,-1-2 0 0 0,1 0 0 0 0,1 0 0 0 0,0-1 0 0 0,1 0 0 0 0,0-1 0 0 0,1-1 0 0 0,1 1 0 0 0,-12-29 0 0 0,10 12-155 0 0,1 0 0 0 0,2-1 1 0 0,1 1-1 0 0,2-2 0 0 0,0 1 1 0 0,4-65-1 0 0,6 4-401 0 0,21-104 0 0 0,24-34 147 0 0,-30 144 358 0 0,145-660-253 0 0,-131 586 281 0 0,0 10 262 0 0,59-160 1 0 0,-80 276 283 0 0,2 1 0 0 0,33-51 0 0 0,-47 81-488 0 0,-1 2 107 0 0,1 0-1 0 0,-1 0 1 0 0,0 0 0 0 0,0 0-1 0 0,0-1 1 0 0,0 1 0 0 0,0 0-1 0 0,1-5 1 0 0,-2 7-69 0 0,-1-1 0 0 0,1 0 0 0 0,0 1 0 0 0,-1-1 0 0 0,1 1 0 0 0,0-1 0 0 0,-1 0 0 0 0,1 1 0 0 0,-1-1 0 0 0,1 1 0 0 0,0-1 0 0 0,-1 1 0 0 0,1-1 0 0 0,-1 1 0 0 0,0 0 0 0 0,1-1 0 0 0,-1 1 0 0 0,1 0 0 0 0,-1-1 0 0 0,0 1 0 0 0,1 0 0 0 0,-1 0 0 0 0,0-1 0 0 0,1 1 0 0 0,-1 0 0 0 0,0 0 0 0 0,1 0 0 0 0,-1 0 1 0 0,0 0-1 0 0,1 0 0 0 0,-1 0 0 0 0,0 0 0 0 0,1 0 0 0 0,-2 1 0 0 0,-1275-49 329 0 0,0 34-246 0 0,798 10-93 0 0,-680 5 75 0 0,1136 0-114 0 0,-108-3-299 0 0,119 2-76 0 0,4 0-339 0 0,13-1-766 0 0,15 4-1217 0 0,-4-4 1051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49.756"/>
    </inkml:context>
    <inkml:brush xml:id="br0">
      <inkml:brushProperty name="width" value="0.05" units="cm"/>
      <inkml:brushProperty name="height" value="0.05" units="cm"/>
    </inkml:brush>
  </inkml:definitions>
  <inkml:trace contextRef="#ctx0" brushRef="#br0">308 70 7325 0 0,'-110'2'-50'0'0,"65"-3"1162"0"0,-57 7-1 0 0,98-5-850 0 0,0 0 0 0 0,1 0 1 0 0,-1 0-1 0 0,1 0 0 0 0,-1 0 0 0 0,1 1 0 0 0,0-1 0 0 0,0 1 0 0 0,-6 4 0 0 0,1-1 389 0 0,8-5-639 0 0,0 0 0 0 0,-1 0 1 0 0,1 0-1 0 0,0 0 1 0 0,0 0-1 0 0,0 0 1 0 0,0 0-1 0 0,0 0 1 0 0,0 0-1 0 0,0 0 1 0 0,0 0-1 0 0,0 1 1 0 0,-1-1-1 0 0,1 0 1 0 0,0 0-1 0 0,0 0 1 0 0,0 0-1 0 0,0 0 1 0 0,0 0-1 0 0,0 0 1 0 0,0 0-1 0 0,0 0 1 0 0,0 0-1 0 0,0 0 1 0 0,0 1-1 0 0,0-1 1 0 0,0 0-1 0 0,0 0 1 0 0,0 0-1 0 0,0 0 1 0 0,0 0-1 0 0,0 0 1 0 0,0 0-1 0 0,0 0 1 0 0,0 0-1 0 0,0 1 0 0 0,0-1 1 0 0,0 0-1 0 0,0 0 1 0 0,0 0-1 0 0,0 0 1 0 0,0 0-1 0 0,0 0 1 0 0,0 0-1 0 0,0 0 1 0 0,0 1-1 0 0,0-1 1 0 0,0 0-1 0 0,0 0 1 0 0,0 0-1 0 0,0 0 1 0 0,0 0-1 0 0,0 0 1 0 0,1 0-1 0 0,-1 0 1 0 0,0 0-1 0 0,9 3 359 0 0,10-1 56 0 0,383-9 791 0 0,-301 2-1134 0 0,1896-58 1183 0 0,-1494 41-965 0 0,-485 19-75 0 0,-16 2-29 0 0,-11-1-79 0 0,-198 0-3960 0 0,184 1 2363 0 0,2 0-128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50.100"/>
    </inkml:context>
    <inkml:brush xml:id="br0">
      <inkml:brushProperty name="width" value="0.05" units="cm"/>
      <inkml:brushProperty name="height" value="0.05" units="cm"/>
    </inkml:brush>
  </inkml:definitions>
  <inkml:trace contextRef="#ctx0" brushRef="#br0">29 11 7805 0 0,'-2'0'107'0'0,"1"0"0"0"0,-1 0 0 0 0,0-1 0 0 0,1 1 0 0 0,-1 0 0 0 0,1 0 0 0 0,-1-1 0 0 0,0 1 0 0 0,1-1 0 0 0,-1 1 0 0 0,1-1 0 0 0,-1 0 0 0 0,1 0 0 0 0,0 1 0 0 0,-1-1 0 0 0,-1-2 0 0 0,23 9 2487 0 0,2 0-2057 0 0,-1 0 1 0 0,2-2-1 0 0,41 4 1 0 0,-46-7-455 0 0,0 1 1 0 0,-1 0-1 0 0,1 2 1 0 0,-1 0-1 0 0,0 0 1 0 0,0 2 0 0 0,22 10-1 0 0,-33-12-62 0 0,0 0 0 0 0,0 0 0 0 0,0 1 0 0 0,-1 0-1 0 0,1 0 1 0 0,-1 1 0 0 0,6 8 0 0 0,29 48 439 0 0,-25-36-101 0 0,-10-17-149 0 0,0-1-1 0 0,0 1 0 0 0,-1 1 1 0 0,0-1-1 0 0,-1 0 0 0 0,0 1 1 0 0,2 18-1 0 0,-4-21-54 0 0,-1 0 0 0 0,1-1 0 0 0,-2 1 0 0 0,1 0 0 0 0,-1 0 0 0 0,0-1 0 0 0,0 1 0 0 0,-1-1 0 0 0,0 1 0 0 0,0-1 0 0 0,-1 0 0 0 0,-5 11 0 0 0,-1-2 55 0 0,-1 0 1 0 0,0 0 0 0 0,-1-1-1 0 0,-1 0 1 0 0,0-1 0 0 0,-1 0-1 0 0,-1-1 1 0 0,-24 17 0 0 0,13-13-1122 0 0,-1-1 1 0 0,-1-2 0 0 0,0 0 0 0 0,-41 12 0 0 0,39-16-1242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55.546"/>
    </inkml:context>
    <inkml:brush xml:id="br0">
      <inkml:brushProperty name="width" value="0.05" units="cm"/>
      <inkml:brushProperty name="height" value="0.05" units="cm"/>
    </inkml:brush>
  </inkml:definitions>
  <inkml:trace contextRef="#ctx0" brushRef="#br0">26 143 6157 0 0,'0'-2'10'0'0,"0"0"0"0"0,0 1 0 0 0,0-1 0 0 0,0 0 0 0 0,0 0 0 0 0,1 1 0 0 0,-1-1 0 0 0,0 0 0 0 0,1 1 0 0 0,-1-1 0 0 0,1 1 0 0 0,0-1 0 0 0,0 1 1 0 0,-1-1-1 0 0,1 1 0 0 0,0-1 0 0 0,0 1 0 0 0,2-3 0 0 0,-1 4 31 0 0,-1-1 0 0 0,0 0 0 0 0,-1 0 0 0 0,1 0 0 0 0,0 0 1 0 0,0 0-1 0 0,0 0 0 0 0,0 0 0 0 0,-1-1 0 0 0,1 1 0 0 0,0 0 0 0 0,-1 0 0 0 0,1 0 0 0 0,-1-1 0 0 0,0 1 1 0 0,1 0-1 0 0,-1-1 0 0 0,0 1 0 0 0,0 0 0 0 0,0-3 0 0 0,5-17 428 0 0,1 10-220 0 0,-5 7-138 0 0,1 1 0 0 0,-1-1 0 0 0,1 1 0 0 0,0 0 0 0 0,0 0 0 0 0,0 0 0 0 0,1 0-1 0 0,-1 0 1 0 0,6-4 0 0 0,-2 1 106 0 0,-5 5-126 0 0,0 0 0 0 0,0 1 0 0 0,0-1 0 0 0,0 0 0 0 0,0 0 1 0 0,0 1-1 0 0,0-1 0 0 0,0 0 0 0 0,0 1 0 0 0,0-1 0 0 0,0 1 0 0 0,3-1 0 0 0,-4 1-49 0 0,1 1 0 0 0,0-1-1 0 0,-1 1 1 0 0,1-1 0 0 0,0 1-1 0 0,-1-1 1 0 0,1 1 0 0 0,-1 0-1 0 0,1-1 1 0 0,-1 1 0 0 0,1 0-1 0 0,-1 0 1 0 0,0-1 0 0 0,1 1-1 0 0,-1 0 1 0 0,0 0 0 0 0,0 0-1 0 0,1-1 1 0 0,-1 1-1 0 0,0 0 1 0 0,0 0 0 0 0,0 0-1 0 0,0 0 1 0 0,0-1 0 0 0,0 2-1 0 0,3 43 1240 0 0,-3 87 0 0 0,-2-50-792 0 0,5 222 560 0 0,-2 176 120 0 0,-34 1-152 0 0,-4-253-807 0 0,-2 16-57 0 0,32-177-112 0 0,1 112 0 0 0,7-167-42 0 0,0 0-1 0 0,1 0 1 0 0,6 24-1 0 0,-8-33-51 0 0,1 0 0 0 0,0-1-1 0 0,0 1 1 0 0,0 0 0 0 0,0 0-1 0 0,1-1 1 0 0,-1 1 0 0 0,1-1-1 0 0,-1 1 1 0 0,1-1-1 0 0,0 0 1 0 0,0 0 0 0 0,0 1-1 0 0,0-1 1 0 0,0 0 0 0 0,1-1-1 0 0,-1 1 1 0 0,0 0 0 0 0,1-1-1 0 0,-1 1 1 0 0,1-1 0 0 0,3 1-1 0 0,9-1-1441 0 0,13 1-1163 0 0,-27-2 2531 0 0,-1 0 1 0 0,1 0 0 0 0,0 0 0 0 0,-1 1-1 0 0,1-1 1 0 0,0 0 0 0 0,-1 0 0 0 0,1 1-1 0 0,0-1 1 0 0,-1 0 0 0 0,1 1 0 0 0,-1-1-1 0 0,1 1 1 0 0,-1-1 0 0 0,1 0 0 0 0,-1 1-1 0 0,1-1 1 0 0,-1 1 0 0 0,1 0 0 0 0,-1-1 0 0 0,0 1-1 0 0,1-1 1 0 0,-1 1 0 0 0,0 0 0 0 0,0-1-1 0 0,1 1 1 0 0,-1 0 0 0 0,0-1 0 0 0,0 1-1 0 0,0 0 1 0 0,0 0 0 0 0,0 8-1172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55.951"/>
    </inkml:context>
    <inkml:brush xml:id="br0">
      <inkml:brushProperty name="width" value="0.05" units="cm"/>
      <inkml:brushProperty name="height" value="0.05" units="cm"/>
    </inkml:brush>
  </inkml:definitions>
  <inkml:trace contextRef="#ctx0" brushRef="#br0">30 124 7453 0 0,'-13'7'-15'0'0,"-4"5"737"0"0,17-11-685 0 0,0-1 0 0 0,0 1 0 0 0,0 0 0 0 0,0-1 0 0 0,0 1 0 0 0,0-1 0 0 0,0 1 0 0 0,0 0 0 0 0,1-1 0 0 0,-1 1 0 0 0,0-1 0 0 0,0 1 0 0 0,0-1 0 0 0,1 1 0 0 0,-1-1 0 0 0,0 1 0 0 0,1-1 0 0 0,-1 1 0 0 0,0-1 0 0 0,1 1 0 0 0,-1-1 0 0 0,1 1 0 0 0,-1-1-1 0 0,1 0 1 0 0,-1 1 0 0 0,1-1 0 0 0,-1 0 0 0 0,1 1 0 0 0,-1-1 0 0 0,1 0 0 0 0,-1 0 0 0 0,1 0 0 0 0,-1 1 0 0 0,2-1 0 0 0,16 9 371 0 0,0-1 1 0 0,1-1-1 0 0,0 0 0 0 0,40 8 0 0 0,85 5 333 0 0,282-11 297 0 0,0-35-661 0 0,-282 15-293 0 0,227-15 2 0 0,1493-86 324 0 0,-239 67 1128 0 0,-1616 45-1602 0 0,-13-1-87 0 0,-25 0-307 0 0,1 0-43 0 0,-96-5-2418 0 0,72 1 1516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57.637"/>
    </inkml:context>
    <inkml:brush xml:id="br0">
      <inkml:brushProperty name="width" value="0.05" units="cm"/>
      <inkml:brushProperty name="height" value="0.05" units="cm"/>
    </inkml:brush>
  </inkml:definitions>
  <inkml:trace contextRef="#ctx0" brushRef="#br0">243 144 6281 0 0,'-33'-17'42'0'0,"8"4"310"0"0,-1 1 0 0 0,-41-14 0 0 0,58 23-144 0 0,0 1 0 0 0,-1-2 0 0 0,1 1 0 0 0,0-1 0 0 0,1-1 0 0 0,-1 1-1 0 0,1-2 1 0 0,-9-6 0 0 0,16 12-182 0 0,1 0-1 0 0,0-1 1 0 0,0 1 0 0 0,-1 0-1 0 0,1 0 1 0 0,0 0 0 0 0,0-1-1 0 0,0 1 1 0 0,-1 0 0 0 0,1-1-1 0 0,0 1 1 0 0,0 0 0 0 0,0 0-1 0 0,0-1 1 0 0,-1 1 0 0 0,1 0-1 0 0,0-1 1 0 0,0 1 0 0 0,0 0-1 0 0,0-1 1 0 0,0 1 0 0 0,0 0-1 0 0,0 0 1 0 0,0-1 0 0 0,0 1-1 0 0,0 0 1 0 0,0-1-1 0 0,0 1 1 0 0,0 0 0 0 0,0-1-1 0 0,1 1 1 0 0,-1 0 0 0 0,0-1-1 0 0,0 1 1 0 0,0 0 0 0 0,0 0-1 0 0,0-1 1 0 0,1 1 0 0 0,14-6 510 0 0,26 4-225 0 0,-38 2-296 0 0,786-7 183 0 0,231 1 91 0 0,976 38-35 0 0,-1917-30-214 0 0,655 11 226 0 0,-3-31 199 0 0,-645 11-386 0 0,-80 6-41 0 0,-12 1 8 0 0,-6 2-5 0 0,-14 2 376 0 0,10-4-411 0 0,0 0 0 0 0,-17 4 0 0 0,19-2 279 0 0,1-1-1 0 0,-1 0 1 0 0,-14-2-1 0 0,27 14-139 0 0,-2 1-95 0 0,-1 33 551 0 0,5-13-509 0 0,5 106 11 0 0,-3-48 20 0 0,4 150 18 0 0,-2-47 177 0 0,48 602 997 0 0,-27-451-740 0 0,-21-269-458 0 0,-3-1-1 0 0,-15 134 1 0 0,13-209-112 0 0,-1 8 101 0 0,0 0 0 0 0,-1 0 0 0 0,0-1 0 0 0,0 1 0 0 0,-8 15 0 0 0,10-23 210 0 0,-4 5-214 0 0,1 0-83 0 0,-1 0-1 0 0,1 0 1 0 0,0 1-1 0 0,1-1 1 0 0,-1 1-1 0 0,1 0 1 0 0,1 0-1 0 0,-3 13 0 0 0,4-18 1 0 0,0 1 0 0 0,0 0 0 0 0,0-1-1 0 0,-1 1 1 0 0,1-1 0 0 0,-1 1 0 0 0,0-1-1 0 0,0 1 1 0 0,0-1 0 0 0,0 0 0 0 0,0 1-1 0 0,0-1 1 0 0,0 0 0 0 0,-1 0 0 0 0,0 0-1 0 0,1 0 1 0 0,-4 3 0 0 0,2 0-14 0 0,0-1 0 0 0,0 1 0 0 0,0 0 1 0 0,1 0-1 0 0,0 0 0 0 0,0 0 0 0 0,0 0 0 0 0,1 1 1 0 0,-2 5-1 0 0,-3 10 9 0 0,4-13-17 0 0,-2 2 7 0 0,1 0 1 0 0,0-1 0 0 0,0 1-1 0 0,1 0 1 0 0,0 13-1 0 0,-1-16-25 0 0,3-7 21 0 0,0 1 0 0 0,0-1-1 0 0,0 0 1 0 0,-1 0 0 0 0,1 1 0 0 0,0-1-1 0 0,0 0 1 0 0,0 0 0 0 0,0 1-1 0 0,0-1 1 0 0,0 0 0 0 0,0 0 0 0 0,0 1-1 0 0,0-1 1 0 0,0 0 0 0 0,-1 0-1 0 0,1 1 1 0 0,0-1 0 0 0,1 0-1 0 0,-1 1 1 0 0,0-1 0 0 0,0 0 0 0 0,0 0-1 0 0,0 1 1 0 0,0-1 0 0 0,0 0-1 0 0,0 0 1 0 0,0 1 0 0 0,0-1-1 0 0,1 0 1 0 0,-1 0 0 0 0,0 1 0 0 0,0-1-1 0 0,0 0 1 0 0,0 0 0 0 0,1 1-1 0 0,-1-1 1 0 0,0 0 0 0 0,0 0-1 0 0,1 0 1 0 0,0 1 1 0 0,0 0 0 0 0,-1 0-1 0 0,1 0 1 0 0,0-1 0 0 0,-1 1 0 0 0,1 0-1 0 0,0 0 1 0 0,-1 0 0 0 0,1 0 0 0 0,-1 0 0 0 0,1 0-1 0 0,-1 0 1 0 0,0 0 0 0 0,1 0 0 0 0,-1 1-1 0 0,0-1 1 0 0,0 0 0 0 0,0 0 0 0 0,0 0-1 0 0,0 0 1 0 0,0 2 0 0 0,-4 27-19 0 0,2-20 1 0 0,-1 53 56 0 0,4-47-61 0 0,2 7 69 0 0,-3-19-59 0 0,1 0 0 0 0,0 0 0 0 0,-1 0 1 0 0,1 0-1 0 0,-1 0 0 0 0,0 0 0 0 0,-2 7 0 0 0,2-10 41 0 0,-1 0-1 0 0,1 0 1 0 0,-1 0-1 0 0,1 1 1 0 0,-1-1-1 0 0,0 0 1 0 0,0 0-1 0 0,1-1 0 0 0,-1 1 1 0 0,0 0-1 0 0,0 0 1 0 0,0 0-1 0 0,0 0 1 0 0,0-1-1 0 0,0 1 1 0 0,0-1-1 0 0,0 1 1 0 0,-1 0-1 0 0,1-1 1 0 0,0 0-1 0 0,0 1 0 0 0,0-1 1 0 0,0 0-1 0 0,-1 0 1 0 0,1 1-1 0 0,0-1 1 0 0,0 0-1 0 0,-1 0 1 0 0,1 0-1 0 0,-2-1 1 0 0,-76-2-46 0 0,-82-15 0 0 0,4 0-3190 0 0,73 11 1108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5.748"/>
    </inkml:context>
    <inkml:brush xml:id="br0">
      <inkml:brushProperty name="width" value="0.05" units="cm"/>
      <inkml:brushProperty name="height" value="0.05" units="cm"/>
    </inkml:brush>
  </inkml:definitions>
  <inkml:trace contextRef="#ctx0" brushRef="#br0">465 242 8297 0 0,'-20'-40'-238'0'0,"11"24"443"0"0,0-1-1 0 0,2 0 1 0 0,-8-24 0 0 0,10 23 696 0 0,0 0-1 0 0,2 0 1 0 0,-3-36-1 0 0,6 54-887 0 0,0 0-1 0 0,0 0 0 0 0,0 0 0 0 0,0 0 0 0 0,0 0 0 0 0,0 0 0 0 0,1 0 0 0 0,-1 0 0 0 0,0 0 0 0 0,0 0 0 0 0,0 0 0 0 0,0 0 0 0 0,0 0 0 0 0,0 0 0 0 0,0 0 0 0 0,0 0 0 0 0,0 0 1 0 0,0 0-1 0 0,0 0 0 0 0,0 0 0 0 0,0 0 0 0 0,0 0 0 0 0,0 0 0 0 0,0 0 0 0 0,1 0 0 0 0,-1-1 0 0 0,0 1 0 0 0,0 0 0 0 0,0 0 0 0 0,0 0 0 0 0,0 0 0 0 0,0 0 0 0 0,0 0 0 0 0,0 0 1 0 0,0 0-1 0 0,0 0 0 0 0,0 0 0 0 0,0 0 0 0 0,0 0 0 0 0,0 0 0 0 0,0 0 0 0 0,0 0 0 0 0,0-1 0 0 0,0 1 0 0 0,0 0 0 0 0,0 0 0 0 0,0 0 0 0 0,0 0 0 0 0,0 0 0 0 0,0 0 0 0 0,3 9 146 0 0,4 16-103 0 0,13 113 147 0 0,-7 1 0 0 0,-5 1 0 0 0,-13 157 0 0 0,-12-98-138 0 0,-67 313 0 0 0,-85 455 968 0 0,141-762-926 0 0,-58 214 0 0 0,75-378-104 0 0,-1 4 15 0 0,-11 69 0 0 0,21-101-13 0 0,1 1-1 0 0,1-1 1 0 0,0 1-1 0 0,0-1 1 0 0,1 1-1 0 0,1-1 1 0 0,1 0-1 0 0,0 0 1 0 0,8 23-1 0 0,-9-30 3 0 0,1-1 1 0 0,0 0-1 0 0,0 0 0 0 0,0 0 0 0 0,0-1 0 0 0,1 1 0 0 0,0-1 0 0 0,0 0 0 0 0,0 0 0 0 0,1 0 0 0 0,5 4 0 0 0,-1-3 2 0 0,-1 0 0 0 0,2 0 0 0 0,-1-1 0 0 0,0 0 0 0 0,19 5-1 0 0,4-3 22 0 0,1 0-1 0 0,63 1 0 0 0,-95-7-28 0 0,571-14 78 0 0,-333 2-29 0 0,2308 16 1902 0 0,-865 41-1454 0 0,-1623-45-502 0 0,111 2-87 0 0,197-23 0 0 0,-367 21 88 0 0,61-12-282 0 0,-57 11 209 0 0,0 0 0 0 0,-1 0 0 0 0,1 0 0 0 0,-1-1 0 0 0,0 1 0 0 0,1-1 0 0 0,-1 0 0 0 0,0 0-1 0 0,0-1 1 0 0,0 1 0 0 0,0 0 0 0 0,0-1 0 0 0,3-4 0 0 0,-6 7 36 0 0,0-1 0 0 0,1 0 1 0 0,-1 1-1 0 0,0-1 0 0 0,1 1 1 0 0,-1-1-1 0 0,0 0 0 0 0,0 1 1 0 0,1-1-1 0 0,-1 0 0 0 0,0 1 1 0 0,0-1-1 0 0,0 0 0 0 0,0 0 0 0 0,0 1 1 0 0,0-1-1 0 0,0 0 0 0 0,0 1 1 0 0,0-1-1 0 0,0 0 0 0 0,-1 1 1 0 0,1-1-1 0 0,0 0 0 0 0,0 1 0 0 0,-1-1 1 0 0,1 0-1 0 0,-1 0 0 0 0,-15-15-1159 0 0,-14-5-456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59.357"/>
    </inkml:context>
    <inkml:brush xml:id="br0">
      <inkml:brushProperty name="width" value="0.05" units="cm"/>
      <inkml:brushProperty name="height" value="0.05" units="cm"/>
    </inkml:brush>
  </inkml:definitions>
  <inkml:trace contextRef="#ctx0" brushRef="#br0">390 92 8529 0 0,'0'-6'246'0'0,"0"1"-1"0"0,-1-1 1 0 0,0 0 0 0 0,1 1 0 0 0,-2-1-1 0 0,1 1 1 0 0,-1-1 0 0 0,0 1 0 0 0,0 0 0 0 0,-4-8-1 0 0,5 11-168 0 0,0 0-1 0 0,-1 1 0 0 0,1-1 0 0 0,0 1 1 0 0,-1-1-1 0 0,1 1 0 0 0,-1-1 0 0 0,0 1 0 0 0,1 0 1 0 0,-1 0-1 0 0,0 0 0 0 0,0 0 0 0 0,0 0 1 0 0,1 0-1 0 0,-1 0 0 0 0,0 1 0 0 0,0-1 1 0 0,0 1-1 0 0,0-1 0 0 0,-1 1 0 0 0,1 0 1 0 0,0 0-1 0 0,0 0 0 0 0,0 0 0 0 0,0 0 1 0 0,0 0-1 0 0,0 0 0 0 0,0 1 0 0 0,0-1 0 0 0,0 1 1 0 0,-2 1-1 0 0,-7 2 17 0 0,0 1 1 0 0,1 0-1 0 0,0 1 1 0 0,0 0-1 0 0,0 1 1 0 0,1 0-1 0 0,0 0 0 0 0,-9 10 1 0 0,-3 5 110 0 0,-35 47 0 0 0,37-42-55 0 0,1 1 1 0 0,1 1-1 0 0,1 1 1 0 0,1 0-1 0 0,-19 61 1 0 0,29-75-113 0 0,1 1 0 0 0,1 0 0 0 0,0-1 0 0 0,1 1 1 0 0,1 0-1 0 0,0 0 0 0 0,2 0 0 0 0,0 0 0 0 0,0 0 0 0 0,2 0 0 0 0,0 0 0 0 0,1-1 0 0 0,9 26 0 0 0,-9-34-33 0 0,-1-1-1 0 0,1 1 0 0 0,0-1 0 0 0,1 1 0 0 0,0-2 0 0 0,0 1 0 0 0,1 0 0 0 0,0-1 0 0 0,0 0 1 0 0,0 0-1 0 0,0-1 0 0 0,1 0 0 0 0,12 7 0 0 0,-8-6-20 0 0,0-1 0 0 0,0-1 0 0 0,1 0 0 0 0,-1 0 0 0 0,1-1 0 0 0,0-1 0 0 0,0 0 0 0 0,20 1 1 0 0,0-4-474 0 0,0-1 1 0 0,0-1-1 0 0,0-1 1 0 0,-1-2-1 0 0,1-2 1 0 0,40-14 0 0 0,-28 4-877 0 0,-1-1-190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8:59.698"/>
    </inkml:context>
    <inkml:brush xml:id="br0">
      <inkml:brushProperty name="width" value="0.05" units="cm"/>
      <inkml:brushProperty name="height" value="0.05" units="cm"/>
    </inkml:brush>
  </inkml:definitions>
  <inkml:trace contextRef="#ctx0" brushRef="#br0">44 308 9877 0 0,'-4'-1'106'0'0,"0"0"-1"0"0,0 0 1 0 0,-1-1 0 0 0,1 1 0 0 0,0-1-1 0 0,-7-4 1 0 0,10 6-66 0 0,1-1-1 0 0,-1 1 1 0 0,1 0 0 0 0,-1-1-1 0 0,1 1 1 0 0,-1-1 0 0 0,1 1-1 0 0,0-1 1 0 0,-1 0-1 0 0,1 1 1 0 0,0-1 0 0 0,-1 1-1 0 0,1-1 1 0 0,0 0 0 0 0,-1 1-1 0 0,1-1 1 0 0,0 1 0 0 0,0-1-1 0 0,0 0 1 0 0,0-1 0 0 0,0 1 0 0 0,0 0 0 0 0,1 0 1 0 0,-1 0-1 0 0,0 0 0 0 0,1 0 1 0 0,-1 0-1 0 0,1 0 0 0 0,-1 0 1 0 0,1 0-1 0 0,0 0 0 0 0,-1 0 0 0 0,1 0 1 0 0,0 1-1 0 0,0-1 0 0 0,0 0 1 0 0,1-1-1 0 0,8-5-20 0 0,0 1 1 0 0,0-1-1 0 0,1 2 0 0 0,-1 0 1 0 0,1 0-1 0 0,0 0 0 0 0,1 2 1 0 0,-1-1-1 0 0,1 2 0 0 0,0-1 0 0 0,-1 2 1 0 0,1-1-1 0 0,0 2 0 0 0,15 0 1 0 0,-18 0-26 0 0,0 1 1 0 0,-1 0 0 0 0,1 1-1 0 0,0 0 1 0 0,-1 1 0 0 0,1-1 0 0 0,-1 2-1 0 0,15 6 1 0 0,-18-6 8 0 0,0-1 0 0 0,0 1-1 0 0,0 0 1 0 0,0 0 0 0 0,-1 0 0 0 0,1 0 0 0 0,-1 1 0 0 0,0 0-1 0 0,-1 0 1 0 0,1 0 0 0 0,-1 0 0 0 0,0 1 0 0 0,3 8-1 0 0,-5-12-1 0 0,0 0-1 0 0,0 1 0 0 0,-1-1 0 0 0,1 0 0 0 0,-1 1 1 0 0,0-1-1 0 0,0 1 0 0 0,0-1 0 0 0,0 0 0 0 0,0 1 1 0 0,0-1-1 0 0,-1 1 0 0 0,1-1 0 0 0,-1 0 0 0 0,1 1 1 0 0,-1-1-1 0 0,-2 4 0 0 0,1-2 4 0 0,-1 0 0 0 0,1 0-1 0 0,-1-1 1 0 0,0 1 0 0 0,0-1 0 0 0,0 0 0 0 0,0 0-1 0 0,0 0 1 0 0,-6 4 0 0 0,4-4 1 0 0,1 0-1 0 0,0-1 1 0 0,-1 1 0 0 0,1-1-1 0 0,-1 0 1 0 0,0 0-1 0 0,0-1 1 0 0,0 1 0 0 0,0-1-1 0 0,0 0 1 0 0,0 0-1 0 0,0-1 1 0 0,0 1 0 0 0,0-1-1 0 0,0 0 1 0 0,0-1 0 0 0,-9-1-1 0 0,8 0 3 0 0,0-1 0 0 0,0 0 0 0 0,0 0 0 0 0,1 0 1 0 0,0-1-1 0 0,-1 1 0 0 0,1-1 0 0 0,-6-6 0 0 0,9 7-1 0 0,-1 0 0 0 0,1 1 0 0 0,0-1 0 0 0,0 0 0 0 0,0 0 0 0 0,0-1 0 0 0,0 1 0 0 0,0 0 0 0 0,1-1 0 0 0,0 1 0 0 0,0-1 0 0 0,0 1 0 0 0,0-1 0 0 0,0 1 0 0 0,0-8 1 0 0,2 0-4 0 0,1 0 1 0 0,-1 0-1 0 0,2 0 1 0 0,-1 0-1 0 0,2 1 1 0 0,-1-1 0 0 0,2 1-1 0 0,-1-1 1 0 0,9-11-1 0 0,8-14-196 0 0,30-35-1 0 0,-46 63-69 0 0,1 1 0 0 0,0 0 0 0 0,1 0 0 0 0,0 0 0 0 0,0 1 0 0 0,0 0 0 0 0,0 1 0 0 0,1-1 0 0 0,0 2 0 0 0,0-1 0 0 0,1 1 0 0 0,-1 0 0 0 0,1 0 0 0 0,0 1 0 0 0,13-3 0 0 0,5 4-712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0.647"/>
    </inkml:context>
    <inkml:brush xml:id="br0">
      <inkml:brushProperty name="width" value="0.05" units="cm"/>
      <inkml:brushProperty name="height" value="0.05" units="cm"/>
    </inkml:brush>
  </inkml:definitions>
  <inkml:trace contextRef="#ctx0" brushRef="#br0">82 445 8429 0 0,'-11'10'921'0'0,"-22"22"-1"0"0,33-32-886 0 0,0 1 0 0 0,-1 0 0 0 0,1-1 0 0 0,0 1 0 0 0,0 0 0 0 0,0-1 0 0 0,0 1 0 0 0,0 0 0 0 0,0 0 0 0 0,0-1 0 0 0,0 1 0 0 0,0 0-1 0 0,0-1 1 0 0,0 1 0 0 0,0 0 0 0 0,1-1 0 0 0,-1 1 0 0 0,0 0 0 0 0,1-1 0 0 0,-1 1 0 0 0,0 0 0 0 0,1-1 0 0 0,-1 1 0 0 0,0-1 0 0 0,1 1 0 0 0,-1 0 0 0 0,1-1 0 0 0,-1 1-1 0 0,1-1 1 0 0,0 0 0 0 0,-1 1 0 0 0,1-1 0 0 0,-1 1 0 0 0,2-1 0 0 0,22 15 290 0 0,-11-10-298 0 0,0 0 1 0 0,0-1 0 0 0,0 0 0 0 0,0-1-1 0 0,1-1 1 0 0,-1 0 0 0 0,1-1 0 0 0,-1 0-1 0 0,1-1 1 0 0,0-1 0 0 0,-1 0 0 0 0,1-1-1 0 0,-1 0 1 0 0,0-1 0 0 0,1-1 0 0 0,-1 0-1 0 0,-1-1 1 0 0,17-8 0 0 0,-25 11-30 0 0,0 0 0 0 0,-1-1 1 0 0,1 1-1 0 0,0-1 0 0 0,-1 0 0 0 0,0 0 1 0 0,0-1-1 0 0,0 1 0 0 0,0-1 0 0 0,0 1 1 0 0,-1-1-1 0 0,1 0 0 0 0,-1 0 1 0 0,0 0-1 0 0,-1 0 0 0 0,1 0 0 0 0,1-6 1 0 0,-2 7-2 0 0,-1-1 1 0 0,0 1 0 0 0,0-1 0 0 0,0 1 0 0 0,0-1 0 0 0,0 1-1 0 0,-1-1 1 0 0,1 1 0 0 0,-1 0 0 0 0,0-1 0 0 0,0 1 0 0 0,0 0-1 0 0,-1-1 1 0 0,1 1 0 0 0,-1 0 0 0 0,0 0 0 0 0,0 0 0 0 0,0 0-1 0 0,0 1 1 0 0,0-1 0 0 0,0 0 0 0 0,-4-2 0 0 0,-2-2 2 0 0,0 1 0 0 0,0-1 0 0 0,-1 2 0 0 0,0-1 0 0 0,0 1 0 0 0,0 0 1 0 0,0 1-1 0 0,-1 0 0 0 0,0 1 0 0 0,0 0 0 0 0,-14-3 0 0 0,18 5 13 0 0,-1 0-1 0 0,1 1 1 0 0,-1 0-1 0 0,0 0 1 0 0,1 0-1 0 0,-1 1 1 0 0,0 0-1 0 0,1 0 1 0 0,-1 0-1 0 0,1 1 1 0 0,0 0-1 0 0,0 0 1 0 0,-1 1-1 0 0,1 0 1 0 0,1 0-1 0 0,-1 0 1 0 0,0 1-1 0 0,-8 7 1 0 0,2 1 63 0 0,1-1 0 0 0,0 2 0 0 0,1 0 0 0 0,0 0 0 0 0,1 1 0 0 0,0 0 0 0 0,1 0 0 0 0,1 1 0 0 0,-9 26 0 0 0,13-33-41 0 0,1 1 0 0 0,1-1 0 0 0,-1 1 0 0 0,1-1 0 0 0,0 1 0 0 0,1-1 1 0 0,0 1-1 0 0,3 16 0 0 0,-2-19-26 0 0,0 0 1 0 0,1 0-1 0 0,0-1 1 0 0,0 1 0 0 0,1-1-1 0 0,-1 1 1 0 0,1-1-1 0 0,0 0 1 0 0,1 0-1 0 0,-1 0 1 0 0,1-1 0 0 0,0 1-1 0 0,0-1 1 0 0,5 4-1 0 0,-1-2-16 0 0,0-1-1 0 0,1 0 1 0 0,-1 0-1 0 0,1-1 1 0 0,0 0-1 0 0,0-1 1 0 0,1 0-1 0 0,-1-1 1 0 0,0 1-1 0 0,1-2 1 0 0,0 1-1 0 0,-1-1 0 0 0,19-1 1 0 0,9-2-403 0 0,-1-1 0 0 0,46-10 0 0 0,-8-4-731 0 0,-2-2 0 0 0,0-4 0 0 0,109-51 0 0 0,-157 63 967 0 0,32-21 1 0 0,-50 28 173 0 0,0 0 0 0 0,0 0 0 0 0,0-1 0 0 0,-1 0 1 0 0,1 0-1 0 0,-1 0 0 0 0,0-1 0 0 0,-1 0 0 0 0,1 0 0 0 0,3-7 1 0 0,-7 11 27 0 0,0 0 1 0 0,0 0 0 0 0,0 0-1 0 0,-1-1 1 0 0,1 1 0 0 0,0 0 0 0 0,-1 0-1 0 0,0 0 1 0 0,0-1 0 0 0,1 1-1 0 0,-1 0 1 0 0,0 0 0 0 0,-1-1 0 0 0,1 1-1 0 0,0 0 1 0 0,-1 0 0 0 0,1 0-1 0 0,-1-1 1 0 0,0 1 0 0 0,-1-2-1 0 0,0 0 44 0 0,0 1 0 0 0,0 0 0 0 0,-1 0 0 0 0,1 1 1 0 0,-1-1-1 0 0,0 0 0 0 0,1 1 0 0 0,-1 0 0 0 0,0 0 0 0 0,-1-1 0 0 0,-3 0 0 0 0,-5-3 190 0 0,-1 0 1 0 0,1 2-1 0 0,-2 0 1 0 0,1 0 0 0 0,-21-3-1 0 0,21 5-132 0 0,-1 1-1 0 0,0 0 0 0 0,1 0 0 0 0,-1 1 0 0 0,0 1 1 0 0,-13 3-1 0 0,21-3-68 0 0,0 0-1 0 0,1 1 1 0 0,-1 0-1 0 0,1 0 1 0 0,-1 0-1 0 0,1 1 1 0 0,0 0-1 0 0,0 0 1 0 0,0 0 0 0 0,1 1-1 0 0,-1-1 1 0 0,1 1-1 0 0,0 0 1 0 0,0 1-1 0 0,0-1 1 0 0,-5 8-1 0 0,2-1 20 0 0,2-1 0 0 0,-1 1 0 0 0,1-1 1 0 0,-5 18-1 0 0,8-22-72 0 0,1 1 1 0 0,-1-1 0 0 0,1 1 0 0 0,0 0 0 0 0,1-1 0 0 0,-1 1 0 0 0,1 0 0 0 0,1 0 0 0 0,1 7-1 0 0,-2-12-5 0 0,1 0 0 0 0,0 0 1 0 0,0 0-1 0 0,0-1 0 0 0,0 1 0 0 0,0 0 0 0 0,0-1 0 0 0,0 1 0 0 0,0-1 0 0 0,1 1 0 0 0,-1-1 0 0 0,1 0 0 0 0,-1 1 0 0 0,1-1 0 0 0,-1 0 0 0 0,1 0 0 0 0,0 0 0 0 0,0 0 0 0 0,-1 0 0 0 0,1-1 0 0 0,0 1 0 0 0,0-1 0 0 0,0 1 0 0 0,0-1 0 0 0,0 0 0 0 0,0 1 0 0 0,0-1 0 0 0,0 0 0 0 0,3 0 0 0 0,3 0-13 0 0,0-1 0 0 0,1 1 1 0 0,-1-1-1 0 0,1-1 0 0 0,11-3 0 0 0,-3 0-76 0 0,-1-1-1 0 0,0-1 0 0 0,0-1 0 0 0,0 0 0 0 0,-1-1 0 0 0,-1 0 0 0 0,1-2 0 0 0,-2 1 0 0 0,15-15 0 0 0,-26 24-80 0 0,-2 5 64 0 0,-6 15 52 0 0,3-10 116 0 0,0 0-1 0 0,1 1 1 0 0,-2 12 0 0 0,4-19-42 0 0,0 1 0 0 0,0-1 0 0 0,0 0-1 0 0,0 1 1 0 0,1-1 0 0 0,0 0 0 0 0,-1 0 0 0 0,1 1 0 0 0,0-1 0 0 0,1 0 0 0 0,-1 0 0 0 0,2 3 0 0 0,-1-4-15 0 0,-1-1 1 0 0,1 1-1 0 0,0-1 0 0 0,-1 1 1 0 0,1-1-1 0 0,0 0 1 0 0,0 0-1 0 0,-1 0 1 0 0,1 0-1 0 0,0 0 0 0 0,0 0 1 0 0,0-1-1 0 0,0 1 1 0 0,0-1-1 0 0,1 1 0 0 0,-1-1 1 0 0,0 0-1 0 0,0 0 1 0 0,0 0-1 0 0,3 0 0 0 0,5-1 4 0 0,-1 0-1 0 0,0-1 1 0 0,0 0-1 0 0,1 0 1 0 0,-1-1-1 0 0,0 0 0 0 0,-1-1 1 0 0,1 0-1 0 0,-1 0 1 0 0,0-1-1 0 0,0 0 0 0 0,13-10 1 0 0,-4 1-7 0 0,0-2 0 0 0,0 1 0 0 0,-2-2 0 0 0,16-21 0 0 0,-21 24-12 0 0,0-1 1 0 0,-1 0 0 0 0,-1 0-1 0 0,-1-1 1 0 0,0 0 0 0 0,-1 0-1 0 0,-1-1 1 0 0,0 0 0 0 0,-1 0-1 0 0,1-19 1 0 0,-3 15 4 0 0,-1 0 0 0 0,-1-1-1 0 0,0 1 1 0 0,-2-1 0 0 0,-1 1 0 0 0,-1 0-1 0 0,-11-37 1 0 0,1 21 7 0 0,13 35-4 0 0,0 0-1 0 0,0 0 1 0 0,-1 0 0 0 0,1 0-1 0 0,-1 0 1 0 0,1 0 0 0 0,-1 0-1 0 0,1 1 1 0 0,-1-1 0 0 0,0 0-1 0 0,0 1 1 0 0,0 0 0 0 0,-4-3-1 0 0,5 4 0 0 0,0 0 0 0 0,1 0-1 0 0,-1 0 1 0 0,0 0 0 0 0,0 0-1 0 0,0 0 1 0 0,0 0-1 0 0,0 0 1 0 0,0 0 0 0 0,0 0-1 0 0,0 1 1 0 0,0-1-1 0 0,0 0 1 0 0,0 1 0 0 0,0-1-1 0 0,0 1 1 0 0,1-1-1 0 0,-1 1 1 0 0,0-1 0 0 0,0 1-1 0 0,1-1 1 0 0,-1 1-1 0 0,0 0 1 0 0,1-1 0 0 0,-1 1-1 0 0,0 0 1 0 0,1 0 0 0 0,-1 0-1 0 0,1-1 1 0 0,-1 1-1 0 0,0 2 1 0 0,-12 28 4 0 0,3 7 13 0 0,1 0-1 0 0,2 1 0 0 0,2-1 1 0 0,1 2-1 0 0,2-1 1 0 0,2 0-1 0 0,2 0 0 0 0,8 51 1 0 0,-7-74-284 0 0,0 0 0 0 0,2-1 0 0 0,0 1 0 0 0,1-1 0 0 0,0 0 0 0 0,2 0 0 0 0,-1-1 0 0 0,2 0 0 0 0,19 25 0 0 0,-10-20-747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1.035"/>
    </inkml:context>
    <inkml:brush xml:id="br0">
      <inkml:brushProperty name="width" value="0.05" units="cm"/>
      <inkml:brushProperty name="height" value="0.05" units="cm"/>
    </inkml:brush>
  </inkml:definitions>
  <inkml:trace contextRef="#ctx0" brushRef="#br0">4 277 8133 0 0,'-4'0'855'0'0,"7"0"-343"0"0,47-4-90 0 0,211-54 376 0 0,-180 38 253 0 0,80-32 1 0 0,-153 49-914 0 0,-1 0 0 0 0,1-1-1 0 0,-1 0 1 0 0,0 0 0 0 0,0-1 0 0 0,-1 0-1 0 0,1 0 1 0 0,-1 0 0 0 0,7-9 0 0 0,-11 12-92 0 0,-1 1 0 0 0,0-1 0 0 0,0 0 0 0 0,0 0 0 0 0,0 0 0 0 0,0 1 0 0 0,0-1 0 0 0,0 0 0 0 0,-1 0 1 0 0,1 0-1 0 0,-1-1 0 0 0,1 1 0 0 0,-1 0 0 0 0,0 0 0 0 0,0 0 0 0 0,0-3 0 0 0,-1 2-18 0 0,1 1-1 0 0,-1-1 1 0 0,0 1-1 0 0,0-1 1 0 0,0 1-1 0 0,-1 0 1 0 0,1 0-1 0 0,0 0 1 0 0,-1 0-1 0 0,0 0 1 0 0,1 0-1 0 0,-1 0 1 0 0,0 0-1 0 0,0 1 1 0 0,0-1-1 0 0,0 0 1 0 0,-3-1-1 0 0,0 1 2 0 0,0-1-1 0 0,0 1 1 0 0,-1 0-1 0 0,1 1 1 0 0,0-1-1 0 0,-1 1 1 0 0,0 0-1 0 0,1 0 1 0 0,-1 1-1 0 0,0-1 1 0 0,1 1-1 0 0,-1 0 1 0 0,0 1-1 0 0,1 0 1 0 0,-7 1-1 0 0,-3 1 68 0 0,0 1-1 0 0,1 0 0 0 0,-1 1 1 0 0,-18 10-1 0 0,27-12-29 0 0,0 0 0 0 0,0 0 0 0 0,1 1 0 0 0,-1 0-1 0 0,1 0 1 0 0,0 1 0 0 0,0 0 0 0 0,0-1 0 0 0,1 2 0 0 0,0-1 0 0 0,0 0-1 0 0,0 1 1 0 0,-3 6 0 0 0,3-3 40 0 0,1 0-1 0 0,0 0 1 0 0,0 1-1 0 0,1-1 1 0 0,0 0 0 0 0,0 1-1 0 0,1-1 1 0 0,0 17-1 0 0,1-14-15 0 0,0 16 281 0 0,6 49 0 0 0,-5-69-339 0 0,1 0 1 0 0,0 0-1 0 0,0 0 0 0 0,0-1 0 0 0,1 1 0 0 0,1-1 0 0 0,-1 0 0 0 0,1 0 0 0 0,0 0 1 0 0,0 0-1 0 0,7 6 0 0 0,-7-9-28 0 0,1 1-1 0 0,0-1 1 0 0,1 0 0 0 0,-1-1 0 0 0,1 0 0 0 0,-1 0-1 0 0,1 0 1 0 0,0 0 0 0 0,0-1 0 0 0,0 0 0 0 0,1 0-1 0 0,-1-1 1 0 0,0 1 0 0 0,1-2 0 0 0,11 2 0 0 0,-2-2-162 0 0,0 0 1 0 0,-1-1 0 0 0,1-1-1 0 0,0 0 1 0 0,22-7-1 0 0,-23 4-593 0 0,0 0 0 0 0,0-1 0 0 0,-1 0 0 0 0,23-14 0 0 0,-11 3-1327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1.642"/>
    </inkml:context>
    <inkml:brush xml:id="br0">
      <inkml:brushProperty name="width" value="0.05" units="cm"/>
      <inkml:brushProperty name="height" value="0.05" units="cm"/>
    </inkml:brush>
  </inkml:definitions>
  <inkml:trace contextRef="#ctx0" brushRef="#br0">435 175 7841 0 0,'-8'-20'416'0'0,"-1"1"1"0"0,-1 0-1 0 0,-1 1 1 0 0,0 0-1 0 0,-20-23 1 0 0,29 37-313 0 0,-1 1 0 0 0,1 0 0 0 0,-1 0 0 0 0,0 0-1 0 0,0 1 1 0 0,0-1 0 0 0,-1 1 0 0 0,1-1 0 0 0,0 1 0 0 0,-1 0 0 0 0,0 1 0 0 0,1-1 0 0 0,-1 0 0 0 0,0 1 0 0 0,0 0 0 0 0,-5-1 0 0 0,3 2 14 0 0,0-1 0 0 0,1 1-1 0 0,-1 1 1 0 0,1-1 0 0 0,-1 1-1 0 0,1 0 1 0 0,-1 0 0 0 0,1 1-1 0 0,0 0 1 0 0,-9 4 0 0 0,-7 5 229 0 0,0 2 0 0 0,1 0 0 0 0,1 1 0 0 0,-27 25-1 0 0,29-24-93 0 0,10-9-160 0 0,0 1 1 0 0,0 1 0 0 0,0-1-1 0 0,1 1 1 0 0,0 0-1 0 0,1 1 1 0 0,-1-1 0 0 0,2 1-1 0 0,-1 0 1 0 0,1 1-1 0 0,1-1 1 0 0,0 0 0 0 0,0 1-1 0 0,1 0 1 0 0,-2 10-1 0 0,4-14-54 0 0,-1 1-1 0 0,1 0 1 0 0,0-1-1 0 0,0 1 1 0 0,1 0-1 0 0,0-1 0 0 0,0 1 1 0 0,1-1-1 0 0,0 0 1 0 0,0 1-1 0 0,0-1 1 0 0,1 0-1 0 0,0 0 1 0 0,0 0-1 0 0,1-1 0 0 0,-1 1 1 0 0,1-1-1 0 0,0 0 1 0 0,1 0-1 0 0,-1 0 1 0 0,1 0-1 0 0,0-1 1 0 0,9 6-1 0 0,-3-3-50 0 0,0-1-1 0 0,0-1 1 0 0,1 0 0 0 0,0 0-1 0 0,-1-1 1 0 0,2-1-1 0 0,-1 0 1 0 0,0 0 0 0 0,1-2-1 0 0,-1 1 1 0 0,1-2 0 0 0,-1 1-1 0 0,1-2 1 0 0,18-2 0 0 0,9-4-791 0 0,0-1 0 0 0,-1-2 0 0 0,45-18 1 0 0,-62 20-634 0 0,37-19-1 0 0,-24 7-146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1.972"/>
    </inkml:context>
    <inkml:brush xml:id="br0">
      <inkml:brushProperty name="width" value="0.05" units="cm"/>
      <inkml:brushProperty name="height" value="0.05" units="cm"/>
    </inkml:brush>
  </inkml:definitions>
  <inkml:trace contextRef="#ctx0" brushRef="#br0">72 28 9029 0 0,'-15'-11'118'0'0,"13"9"-9"0"0,-1 0 1 0 0,1 0-1 0 0,-1 0 0 0 0,0 0 1 0 0,0 0-1 0 0,-5-2 1 0 0,8 4-46 0 0,-1 0 1 0 0,0 0-1 0 0,1 0 1 0 0,-1 0-1 0 0,0 0 1 0 0,1 0-1 0 0,-1 0 1 0 0,0 0-1 0 0,0 0 1 0 0,1 0-1 0 0,-1 0 0 0 0,0 0 1 0 0,1 1-1 0 0,-1-1 1 0 0,1 0-1 0 0,-1 1 1 0 0,0-1-1 0 0,1 0 1 0 0,-1 1-1 0 0,1-1 1 0 0,-1 0-1 0 0,1 1 1 0 0,-1-1-1 0 0,1 1 0 0 0,-1-1 1 0 0,1 1-1 0 0,-1-1 1 0 0,1 1-1 0 0,0 0 1 0 0,-1-1-1 0 0,1 1 1 0 0,0-1-1 0 0,-1 1 1 0 0,1 0-1 0 0,0-1 1 0 0,0 1-1 0 0,-1 1 0 0 0,-2 7 274 0 0,1 0 0 0 0,0 1-1 0 0,0-1 1 0 0,0 0 0 0 0,1 1-1 0 0,1-1 1 0 0,-1 1 0 0 0,2-1-1 0 0,1 13 1 0 0,1-5-228 0 0,0 0 0 0 0,2 0 0 0 0,0-1 0 0 0,9 21 0 0 0,10 25-124 0 0,-17-41-493 0 0,1 1-1 0 0,21 37 1 0 0,-24-48-277 0 0,0 0 0 0 0,-1 0 0 0 0,0 0 1 0 0,3 13-1 0 0,-2-5-957 0 0,-3-11 679 0 0,-4-2-112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2.302"/>
    </inkml:context>
    <inkml:brush xml:id="br0">
      <inkml:brushProperty name="width" value="0.05" units="cm"/>
      <inkml:brushProperty name="height" value="0.05" units="cm"/>
    </inkml:brush>
  </inkml:definitions>
  <inkml:trace contextRef="#ctx0" brushRef="#br0">80 186 7229 0 0,'-7'-5'179'0'0,"0"-1"0"0"0,1 0 0 0 0,-1-1 0 0 0,2 0 0 0 0,-1 0 0 0 0,1 0 0 0 0,0 0 0 0 0,0-1 0 0 0,1 0 0 0 0,0 0 0 0 0,0 0 0 0 0,1 0 0 0 0,0-1 0 0 0,1 0 0 0 0,0 1 1 0 0,0-1-1 0 0,0-13 0 0 0,1 20-101 0 0,1 1 0 0 0,0 0 0 0 0,0-1 0 0 0,0 1 1 0 0,0-1-1 0 0,0 1 0 0 0,1-1 0 0 0,-1 1 0 0 0,0-1 1 0 0,1 1-1 0 0,-1 0 0 0 0,1-1 0 0 0,-1 1 0 0 0,1 0 1 0 0,0-1-1 0 0,-1 1 0 0 0,1 0 0 0 0,0 0 0 0 0,0 0 1 0 0,0 0-1 0 0,0-1 0 0 0,2 0 0 0 0,-1 1 0 0 0,1 0 0 0 0,0 0-1 0 0,-1 1 1 0 0,1-1 0 0 0,0 1 0 0 0,0-1-1 0 0,0 1 1 0 0,-1 0 0 0 0,1 0 0 0 0,0 0-1 0 0,5 1 1 0 0,47 4 110 0 0,-1 3 0 0 0,1 1-1 0 0,-2 3 1 0 0,62 23 0 0 0,-111-34-181 0 0,111 46 292 0 0,-97-38-144 0 0,0 0 0 0 0,-1 2 1 0 0,32 24-1 0 0,-47-34-136 0 0,-1 1 0 0 0,0-1 0 0 0,0 1 1 0 0,0-1-1 0 0,0 1 0 0 0,0 0 0 0 0,0-1 0 0 0,0 1 1 0 0,0 0-1 0 0,0 0 0 0 0,-1 0 0 0 0,1-1 0 0 0,-1 1 1 0 0,0 0-1 0 0,1 0 0 0 0,-1 0 0 0 0,0 0 0 0 0,0 0 1 0 0,0 0-1 0 0,0 0 0 0 0,0 0 0 0 0,-1 0 0 0 0,1 0 1 0 0,-1-1-1 0 0,1 1 0 0 0,-1 0 0 0 0,0 0 0 0 0,1 0 1 0 0,-1-1-1 0 0,-2 3 0 0 0,-1 5 45 0 0,-1-2 0 0 0,0 1-1 0 0,-1 0 1 0 0,-11 11 0 0 0,1-3-16 0 0,-1-1 0 0 0,-1-1 0 0 0,0 0 0 0 0,-37 19 0 0 0,-86 34-18 0 0,96-47-830 0 0,0-2 0 0 0,-1-3 1 0 0,-88 18-1 0 0,132-33 665 0 0,1 1-1 0 0,0-1 1 0 0,-1 0 0 0 0,1 0 0 0 0,-1 0-1 0 0,1 0 1 0 0,-1 0 0 0 0,1 0 0 0 0,-1 0 0 0 0,1 0-1 0 0,0-1 1 0 0,-1 1 0 0 0,1-1 0 0 0,-1 1-1 0 0,1-1 1 0 0,0 1 0 0 0,0-1 0 0 0,-1 0 0 0 0,1 1-1 0 0,0-1 1 0 0,0 0 0 0 0,-2-2 0 0 0,-1-5-992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2.633"/>
    </inkml:context>
    <inkml:brush xml:id="br0">
      <inkml:brushProperty name="width" value="0.05" units="cm"/>
      <inkml:brushProperty name="height" value="0.05" units="cm"/>
    </inkml:brush>
  </inkml:definitions>
  <inkml:trace contextRef="#ctx0" brushRef="#br0">432 153 8069 0 0,'11'-11'367'0'0,"0"0"-1"0"0,-1-2 1 0 0,0 1 0 0 0,-2-1 0 0 0,14-24-1 0 0,-6 9 833 0 0,-15 28-1173 0 0,-1-1 0 0 0,1 1 1 0 0,-1-1-1 0 0,0 1 1 0 0,1-1-1 0 0,-1 0 0 0 0,0 1 1 0 0,1-1-1 0 0,-1 0 1 0 0,0 1-1 0 0,0-1 0 0 0,1 0 1 0 0,-1 1-1 0 0,0-1 0 0 0,0 0 1 0 0,0 1-1 0 0,0-1 1 0 0,0 0-1 0 0,0 1 0 0 0,0-1 1 0 0,0 0-1 0 0,0 1 0 0 0,-1-1 1 0 0,1 0-1 0 0,0 1 1 0 0,0-1-1 0 0,-1 0 0 0 0,1 1 1 0 0,0-1-1 0 0,-1 0 0 0 0,1 1 1 0 0,0-1-1 0 0,-1 1 1 0 0,1-1-1 0 0,-1 1 0 0 0,1-1 1 0 0,-1 1-1 0 0,1-1 1 0 0,-1 1-1 0 0,0 0 0 0 0,1-1 1 0 0,-1 1-1 0 0,1 0 0 0 0,-1-1 1 0 0,0 1-1 0 0,1 0 1 0 0,-1 0-1 0 0,0 0 0 0 0,1-1 1 0 0,-1 1-1 0 0,0 0 0 0 0,1 0 1 0 0,-1 0-1 0 0,0 0 1 0 0,0 0-1 0 0,-8 0 30 0 0,1-1-1 0 0,0 1 1 0 0,-12 2 0 0 0,16-2 1 0 0,-33 6 231 0 0,0 2 0 0 0,0 1-1 0 0,-60 25 1 0 0,65-23-73 0 0,-1 0-11 0 0,11-4 26 0 0,-36 17 0 0 0,57-24-223 0 0,-1 1 0 0 0,1 0 0 0 0,0-1 1 0 0,0 1-1 0 0,0-1 0 0 0,0 1 0 0 0,0 0 0 0 0,0 0 0 0 0,0 0 0 0 0,0 0 0 0 0,0 0 0 0 0,0 0 0 0 0,0 0 0 0 0,1 0 0 0 0,-1 0 0 0 0,0 1 0 0 0,1-1-3 0 0,0-1 0 0 0,0 1 0 0 0,0 0 0 0 0,0-1 0 0 0,0 1 0 0 0,0-1 0 0 0,0 1 0 0 0,0-1 0 0 0,0 1 0 0 0,1-1 0 0 0,-1 1 0 0 0,0-1 0 0 0,0 1 0 0 0,0-1 0 0 0,1 1 0 0 0,-1-1 0 0 0,0 0 0 0 0,1 1 0 0 0,-1-1 0 0 0,0 1 0 0 0,1-1 0 0 0,-1 0 0 0 0,1 1 0 0 0,-1-1 0 0 0,2 1 0 0 0,4 2 26 0 0,0 0 1 0 0,0 0-1 0 0,1-1 1 0 0,10 4 0 0 0,-9-4-8 0 0,132 40 146 0 0,95 31-131 0 0,-235-73-38 0 0,5 1 16 0 0,0 1 0 0 0,-1 0 0 0 0,0 0 0 0 0,1 0 0 0 0,7 5 0 0 0,-12-6-11 0 0,1-1-1 0 0,-1 1 1 0 0,1 0-1 0 0,-1-1 1 0 0,1 1-1 0 0,-1-1 1 0 0,1 1 0 0 0,-1 0-1 0 0,0-1 1 0 0,1 1-1 0 0,-1 0 1 0 0,0 0 0 0 0,0-1-1 0 0,1 1 1 0 0,-1 0-1 0 0,0 0 1 0 0,0-1-1 0 0,0 1 1 0 0,0 0 0 0 0,0 0-1 0 0,0-1 1 0 0,0 1-1 0 0,0 0 1 0 0,0 0-1 0 0,-1-1 1 0 0,1 1 0 0 0,0 0-1 0 0,0 0 1 0 0,-1-1-1 0 0,1 1 1 0 0,0 0 0 0 0,-1-1-1 0 0,1 1 1 0 0,-1 0-1 0 0,1-1 1 0 0,-1 1-1 0 0,1-1 1 0 0,-1 1 0 0 0,1-1-1 0 0,-1 1 1 0 0,1-1-1 0 0,-1 1 1 0 0,0-1 0 0 0,0 1-1 0 0,-8 6 22 0 0,1-1 0 0 0,-1 0 0 0 0,-1 0 0 0 0,1-1 0 0 0,-20 8 0 0 0,-54 15-3 0 0,74-25-19 0 0,-56 14-1209 0 0,-1-2 0 0 0,-128 12-1 0 0,153-28-1145 0 0,23 1 968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2.965"/>
    </inkml:context>
    <inkml:brush xml:id="br0">
      <inkml:brushProperty name="width" value="0.05" units="cm"/>
      <inkml:brushProperty name="height" value="0.05" units="cm"/>
    </inkml:brush>
  </inkml:definitions>
  <inkml:trace contextRef="#ctx0" brushRef="#br0">61 162 11413 0 0,'-12'-19'775'0'0,"1"-1"1"0"0,1-1-1 0 0,-14-39 1 0 0,23 59-673 0 0,1 0 0 0 0,-1-1 0 0 0,1 1 0 0 0,-1-1 0 0 0,1 0 0 0 0,0 1 0 0 0,0-1-1 0 0,0 1 1 0 0,0-1 0 0 0,0 1 0 0 0,0-1 0 0 0,0 1 0 0 0,0-1 0 0 0,1 0 0 0 0,-1 1 0 0 0,0-1 0 0 0,1 1 0 0 0,0-2 0 0 0,0 2-33 0 0,0 0 1 0 0,0 0-1 0 0,0 0 0 0 0,0 0 0 0 0,0 0 0 0 0,0 1 0 0 0,0-1 1 0 0,0 0-1 0 0,0 1 0 0 0,0-1 0 0 0,0 0 0 0 0,0 1 0 0 0,0 0 1 0 0,0-1-1 0 0,1 1 0 0 0,-1 0 0 0 0,0-1 0 0 0,2 1 0 0 0,2 0 34 0 0,0 0-1 0 0,0 0 0 0 0,-1 1 0 0 0,1-1 0 0 0,0 1 0 0 0,0 0 0 0 0,0 1 0 0 0,-1-1 0 0 0,1 1 0 0 0,5 2 0 0 0,0 2-52 0 0,-1 0 0 0 0,0 1 0 0 0,0 0-1 0 0,-1 0 1 0 0,0 1 0 0 0,0 0 0 0 0,-1 1 0 0 0,0 0-1 0 0,7 10 1 0 0,8 17-38 0 0,17 38 1 0 0,-38-73-13 0 0,129 243-522 0 0,-121-218-34 0 0,-9-22 189 0 0,1 0 1 0 0,0 0-1 0 0,0 0 1 0 0,1-1-1 0 0,-1 1 1 0 0,1 0-1 0 0,0-1 1 0 0,0 1-1 0 0,0-1 1 0 0,0 0 0 0 0,1 1-1 0 0,2 2 1 0 0,-4-6 259 0 0,-1 0 1 0 0,0 0 0 0 0,1 0 0 0 0,-1 0-1 0 0,1 0 1 0 0,-1-1 0 0 0,0 1 0 0 0,1 0 0 0 0,-1 0-1 0 0,0 0 1 0 0,1 0 0 0 0,-1 0 0 0 0,0-1-1 0 0,1 1 1 0 0,-1 0 0 0 0,0 0 0 0 0,1 0 0 0 0,-1-1-1 0 0,0 1 1 0 0,0 0 0 0 0,1-1 0 0 0,-1 1-1 0 0,0 0 1 0 0,0-1 0 0 0,0 1 0 0 0,1 0 0 0 0,-1-1-1 0 0,0 1 1 0 0,0 0 0 0 0,0-1 0 0 0,0 1-1 0 0,0 0 1 0 0,0-1 0 0 0,0 1 0 0 0,0 0 0 0 0,0-1-1 0 0,0 1 1 0 0,0-1 0 0 0,1-7-1413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3.300"/>
    </inkml:context>
    <inkml:brush xml:id="br0">
      <inkml:brushProperty name="width" value="0.05" units="cm"/>
      <inkml:brushProperty name="height" value="0.05" units="cm"/>
    </inkml:brush>
  </inkml:definitions>
  <inkml:trace contextRef="#ctx0" brushRef="#br0">58 155 7549 0 0,'-6'-53'195'0'0,"2"29"566"0"0,0-31-1 0 0,3 35 551 0 0,0 18-187 0 0,-1 13-438 0 0,-14 157 2558 0 0,-8 126-2570 0 0,26-185-673 0 0,0-93-1094 0 0,0 0 0 0 0,1 0 1 0 0,1 0-1 0 0,8 24 1 0 0,-12-36-361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6.678"/>
    </inkml:context>
    <inkml:brush xml:id="br0">
      <inkml:brushProperty name="width" value="0.05" units="cm"/>
      <inkml:brushProperty name="height" value="0.05" units="cm"/>
    </inkml:brush>
  </inkml:definitions>
  <inkml:trace contextRef="#ctx0" brushRef="#br0">154 397 7777 0 0,'0'-19'-72'0'0,"1"-8"159"0"0,-1 1 1 0 0,-2 0 0 0 0,0 0 0 0 0,-2 0-1 0 0,0 0 1 0 0,-10-27 0 0 0,11 44 94 0 0,-4-12 343 0 0,-1 0-1 0 0,-21-39 1 0 0,27 56-410 0 0,0 0 0 0 0,0 1 0 0 0,0-1-1 0 0,-1 0 1 0 0,0 1 0 0 0,0 0 0 0 0,0 0 0 0 0,0 0-1 0 0,0 0 1 0 0,-1 0 0 0 0,1 0 0 0 0,-1 1 0 0 0,0 0 0 0 0,0 0-1 0 0,0 0 1 0 0,0 0 0 0 0,0 1 0 0 0,0-1 0 0 0,0 1 0 0 0,0 0-1 0 0,-9-1 1 0 0,129 13 239 0 0,593 27 254 0 0,-216-15-208 0 0,333 22-60 0 0,455 26-298 0 0,614 7 28 0 0,-31-5-50 0 0,-1791-69-19 0 0,809 58 43 0 0,-874-61-44 0 0,8 0-7 0 0,0 1 0 0 0,0 0 0 0 0,0 1 0 0 0,-1 1 0 0 0,27 10 0 0 0,-42-13 8 0 0,1-1 1 0 0,-1 0-1 0 0,0 0 1 0 0,0 1-1 0 0,1-1 1 0 0,-1 0-1 0 0,0 0 1 0 0,0 1-1 0 0,0-1 1 0 0,0 0-1 0 0,0 1 1 0 0,1-1-1 0 0,-1 0 1 0 0,0 1-1 0 0,0-1 1 0 0,0 0-1 0 0,0 1 1 0 0,0-1-1 0 0,0 0 1 0 0,0 1-1 0 0,0-1 0 0 0,0 0 1 0 0,0 1-1 0 0,0-1 1 0 0,0 0-1 0 0,0 1 1 0 0,0-1-1 0 0,-1 0 1 0 0,1 1-1 0 0,0-1 1 0 0,0 0-1 0 0,0 1 1 0 0,0-1-1 0 0,-1 0 1 0 0,1 1-1 0 0,0-1 1 0 0,0 0-1 0 0,-1 0 1 0 0,1 1-1 0 0,-15 16 136 0 0,8-10-70 0 0,-3 10-13 0 0,1 0 0 0 0,0 0-1 0 0,1 1 1 0 0,1 0-1 0 0,0 0 1 0 0,2 0 0 0 0,0 1-1 0 0,-2 23 1 0 0,-9 157 153 0 0,16-198-207 0 0,4 483 641 0 0,23 1-61 0 0,-15-301-446 0 0,13 144 335 0 0,9 373 355 0 0,-42-463-660 0 0,2 296 811 0 0,27-30-531 0 0,-20-494-447 0 0,-1 81-7 0 0,-1-78 12 0 0,0 0 0 0 0,-1-1-1 0 0,-1 1 1 0 0,-7 23 0 0 0,9-33 0 0 0,0-1 1 0 0,-1 1-1 0 0,1-1 1 0 0,-1 1-1 0 0,1-1 1 0 0,-1 0-1 0 0,0 0 0 0 0,0 0 1 0 0,0 0-1 0 0,0 0 1 0 0,-1 0-1 0 0,1-1 1 0 0,0 1-1 0 0,-1-1 1 0 0,1 1-1 0 0,-1-1 0 0 0,1 0 1 0 0,-1 0-1 0 0,0 0 1 0 0,0 0-1 0 0,1-1 1 0 0,-1 1-1 0 0,0-1 1 0 0,0 1-1 0 0,0-1 0 0 0,1 0 1 0 0,-7-1-1 0 0,-8 0 1 0 0,0-1 0 0 0,0-1-1 0 0,-27-8 1 0 0,18 4 0 0 0,-467-114-282 0 0,181 43-187 0 0,245 62 331 0 0,-714-163-3062 0 0,531 131 1387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3.622"/>
    </inkml:context>
    <inkml:brush xml:id="br0">
      <inkml:brushProperty name="width" value="0.05" units="cm"/>
      <inkml:brushProperty name="height" value="0.05" units="cm"/>
    </inkml:brush>
  </inkml:definitions>
  <inkml:trace contextRef="#ctx0" brushRef="#br0">76 218 9569 0 0,'-3'3'116'0'0,"0"-1"-1"0"0,0 1 1 0 0,0 0 0 0 0,0 1-1 0 0,1-1 1 0 0,-1 0 0 0 0,1 1-1 0 0,0 0 1 0 0,0-1 0 0 0,0 1-1 0 0,-2 7 1 0 0,-7 13 859 0 0,6-12-683 0 0,0-1-1 0 0,0 1 0 0 0,1 0 1 0 0,0 0-1 0 0,1 1 0 0 0,1-1 0 0 0,0 1 1 0 0,0-1-1 0 0,2 1 0 0 0,-1 0 1 0 0,2-1-1 0 0,-1 1 0 0 0,2 0 0 0 0,0-1 1 0 0,0 1-1 0 0,6 14 0 0 0,-3-10-246 0 0,1-1 0 0 0,10 20 1 0 0,-13-30-325 0 0,0 0 1 0 0,1-1 0 0 0,0 0 0 0 0,0 1-1 0 0,1-1 1 0 0,-1-1 0 0 0,1 1 0 0 0,10 7-1 0 0,-11-8-371 0 0,3-1-2264 0 0,0-3 1488 0 0</inkml:trace>
  <inkml:trace contextRef="#ctx0" brushRef="#br0" timeOffset="1">17 3 7613 0 0,'-4'-3'-16'0'0,"0"6"-4"0"0,10-3 0 0 0,-8 8 16 0 0,4-4-8 0 0,0 5 0 0 0,0-1 0 0 0,0-1-4 0 0,7 6-40 0 0,-1-5-60 0 0,6 3 12 0 0,-4-7-160 0 0,0 6-176 0 0,4-2-304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4.387"/>
    </inkml:context>
    <inkml:brush xml:id="br0">
      <inkml:brushProperty name="width" value="0.05" units="cm"/>
      <inkml:brushProperty name="height" value="0.05" units="cm"/>
    </inkml:brush>
  </inkml:definitions>
  <inkml:trace contextRef="#ctx0" brushRef="#br0">30 414 8165 0 0,'-18'6'355'0'0,"17"-6"-248"0"0,1 0 0 0 0,-1 0 0 0 0,0 0-1 0 0,1 0 1 0 0,-1 0 0 0 0,0 1-1 0 0,1-1 1 0 0,-1 0 0 0 0,1 0-1 0 0,-1 1 1 0 0,0-1 0 0 0,1 0-1 0 0,-1 1 1 0 0,1-1 0 0 0,-1 1-1 0 0,1-1 1 0 0,-1 1 0 0 0,1 1 13 0 0,0-1 0 0 0,0 0 0 0 0,0 0 0 0 0,0 0 0 0 0,0 0 0 0 0,0 0 0 0 0,1 0 0 0 0,-1 0 0 0 0,0 0 0 0 0,1 0 0 0 0,-1 0 0 0 0,1 0 0 0 0,-1 0 0 0 0,1 0-1 0 0,1 1 1 0 0,12 32 1629 0 0,-12-29-1630 0 0,-1 0 0 0 0,1-1 0 0 0,0 0 0 0 0,0 1 0 0 0,0-1 1 0 0,1 0-1 0 0,-1 0 0 0 0,1 0 0 0 0,0 0 0 0 0,0 0 1 0 0,7 5-1 0 0,-5-5-96 0 0,0 0 1 0 0,0 0-1 0 0,1-1 0 0 0,-1 0 1 0 0,1 0-1 0 0,0 0 1 0 0,0 0-1 0 0,0-1 0 0 0,0 0 1 0 0,1-1-1 0 0,-1 1 1 0 0,0-1-1 0 0,8 0 0 0 0,-9-1-22 0 0,0 0 0 0 0,0-1-1 0 0,0 1 1 0 0,0-1-1 0 0,0 0 1 0 0,0-1-1 0 0,0 1 1 0 0,0-1 0 0 0,-1 0-1 0 0,1 0 1 0 0,-1-1-1 0 0,1 1 1 0 0,-1-1-1 0 0,0 0 1 0 0,0 0 0 0 0,0-1-1 0 0,4-4 1 0 0,3-3-33 0 0,0-2 0 0 0,-2 1 1 0 0,1-1-1 0 0,-2 0 0 0 0,0-1 1 0 0,0 0-1 0 0,-1 0 0 0 0,-1-1 1 0 0,7-26-1 0 0,-10 30 12 0 0,0 0 0 0 0,-1 1 1 0 0,-1-1-1 0 0,0-1 0 0 0,0 1 1 0 0,-1 0-1 0 0,-1 0 0 0 0,0 0 0 0 0,0 0 1 0 0,-1 0-1 0 0,0 0 0 0 0,-1 1 1 0 0,0-1-1 0 0,-9-18 0 0 0,11 27 25 0 0,0 1-1 0 0,0-1 1 0 0,0 0-1 0 0,0 0 0 0 0,0 0 1 0 0,0 1-1 0 0,0-1 1 0 0,-1 1-1 0 0,1-1 1 0 0,-1 1-1 0 0,1-1 1 0 0,-1 1-1 0 0,0 0 1 0 0,1 0-1 0 0,-1-1 1 0 0,0 1-1 0 0,0 1 1 0 0,0-1-1 0 0,0 0 1 0 0,0 0-1 0 0,-3 0 1 0 0,3 1 9 0 0,-1 0 0 0 0,1 0 0 0 0,-1 1 0 0 0,1-1 0 0 0,-1 1 0 0 0,1-1 0 0 0,-1 1 0 0 0,1 0-1 0 0,0 0 1 0 0,-1 0 0 0 0,1 0 0 0 0,0 0 0 0 0,0 1 0 0 0,-1-1 0 0 0,-1 2 0 0 0,-4 4 34 0 0,1 1 1 0 0,-1 0-1 0 0,1 0 0 0 0,0 0 0 0 0,1 0 0 0 0,0 1 0 0 0,-6 13 0 0 0,3-3 25 0 0,1 1-1 0 0,1 1 0 0 0,1 0 0 0 0,1 0 1 0 0,1 0-1 0 0,0 0 0 0 0,2 0 0 0 0,0 1 1 0 0,2 0-1 0 0,2 28 0 0 0,-1-38-38 0 0,1-1 1 0 0,0-1-1 0 0,0 1 0 0 0,1 0 0 0 0,1 0 1 0 0,-1-1-1 0 0,2 0 0 0 0,-1 0 1 0 0,2 0-1 0 0,-1 0 0 0 0,1-1 0 0 0,12 15 1 0 0,-14-20-45 0 0,0 0 1 0 0,0 0-1 0 0,0 0 1 0 0,0 0-1 0 0,1-1 1 0 0,-1 0 0 0 0,1 0-1 0 0,0 0 1 0 0,0-1-1 0 0,0 1 1 0 0,0-1-1 0 0,0 0 1 0 0,1-1 0 0 0,-1 1-1 0 0,0-1 1 0 0,1 0-1 0 0,-1 0 1 0 0,1-1-1 0 0,0 0 1 0 0,-1 0-1 0 0,1 0 1 0 0,-1-1 0 0 0,1 1-1 0 0,-1-1 1 0 0,1-1-1 0 0,9-2 1 0 0,-4-1-125 0 0,0 1-1 0 0,0-2 1 0 0,0 0-1 0 0,0 0 1 0 0,-1-1 0 0 0,0 0-1 0 0,0-1 1 0 0,-1 0 0 0 0,0 0-1 0 0,-1-1 1 0 0,0 0 0 0 0,0-1-1 0 0,0 1 1 0 0,10-21 0 0 0,-7 8 82 0 0,-2 0 0 0 0,0 0 0 0 0,-2 0 1 0 0,0-1-1 0 0,-2 0 0 0 0,6-42 0 0 0,-2-18 55 0 0,10-72 100 0 0,-13 139 87 0 0,-5 16-183 0 0,-1 0 0 0 0,0 0 0 0 0,0 0 0 0 0,1 0 1 0 0,-1 0-1 0 0,0 1 0 0 0,0-1 0 0 0,1 0 0 0 0,-1 0 0 0 0,0 0 0 0 0,0 0 1 0 0,1 0-1 0 0,-1 0 0 0 0,0 0 0 0 0,0 0 0 0 0,0 1 0 0 0,1-1 1 0 0,-1 0-1 0 0,0 0 0 0 0,0 0 0 0 0,0 0 0 0 0,1 1 0 0 0,-1-1 0 0 0,0 0 1 0 0,0 0-1 0 0,0 0 0 0 0,0 1 0 0 0,0-1 0 0 0,0 0 0 0 0,1 0 0 0 0,-1 1 1 0 0,0-1-1 0 0,0 1 0 0 0,2 3 50 0 0,-1 0-1 0 0,0 1 1 0 0,1-1-1 0 0,-2 0 1 0 0,2 8-1 0 0,0 55 268 0 0,-1-30-241 0 0,1 0 1 0 0,13 73 0 0 0,-13-101-74 0 0,1 1-1 0 0,-1-1 1 0 0,2 0 0 0 0,0 1 0 0 0,0-2-1 0 0,0 1 1 0 0,1 0 0 0 0,0-1-1 0 0,1 0 1 0 0,0 0 0 0 0,0-1-1 0 0,1 1 1 0 0,0-1 0 0 0,0-1-1 0 0,1 1 1 0 0,9 5 0 0 0,-15-10-6 0 0,0-1 1 0 0,1 1-1 0 0,-1-1 1 0 0,0 0-1 0 0,1 0 1 0 0,-1 0-1 0 0,1 0 1 0 0,0 0-1 0 0,-1-1 1 0 0,1 1-1 0 0,0-1 1 0 0,-1 1-1 0 0,1-1 1 0 0,0 0-1 0 0,-1 0 1 0 0,1 0-1 0 0,0-1 0 0 0,-1 1 1 0 0,1-1-1 0 0,0 1 1 0 0,2-2-1 0 0,-1 0-11 0 0,0 0 0 0 0,-1-1 0 0 0,1 0 0 0 0,0 1 0 0 0,-1-1 0 0 0,0 0 0 0 0,0 0-1 0 0,0-1 1 0 0,0 1 0 0 0,0-1 0 0 0,-1 0 0 0 0,3-4 0 0 0,7-16-38 0 0,0-1-1 0 0,-2 0 1 0 0,-1-1 0 0 0,-1 0-1 0 0,8-44 1 0 0,-9 39 59 0 0,-3 17-115 0 0,-3 27 30 0 0,-5 26 11 0 0,3-30 63 0 0,-1 1-1 0 0,1 1 1 0 0,-1-1 0 0 0,2 0 0 0 0,0 1-1 0 0,2 15 1 0 0,-2-23 3 0 0,0-1 0 0 0,1 0 0 0 0,0 0 0 0 0,-1 0 0 0 0,1 0 0 0 0,0 1 0 0 0,0-1 0 0 0,0 0 0 0 0,0-1 0 0 0,1 1 0 0 0,-1 0 0 0 0,0 0 0 0 0,1 0 0 0 0,-1-1 0 0 0,1 1 0 0 0,0-1 0 0 0,0 1 0 0 0,-1-1 0 0 0,1 0 0 0 0,0 0 1 0 0,0 0-1 0 0,0 0 0 0 0,0 0 0 0 0,0 0 0 0 0,1 0 0 0 0,-1 0 0 0 0,0-1 0 0 0,0 1 0 0 0,0-1 0 0 0,1 0 0 0 0,3 0 0 0 0,18-1 39 0 0,0 0 0 0 0,-1-2 0 0 0,1-1 0 0 0,-1-1 0 0 0,0-1 0 0 0,0-1 0 0 0,30-14 0 0 0,-44 18-42 0 0,-1-2-1 0 0,1 1 1 0 0,-1-1-1 0 0,0 0 1 0 0,0-1-1 0 0,10-8 1 0 0,-14 10 7 0 0,0 0 0 0 0,-1 0-1 0 0,1 0 1 0 0,-1 0 0 0 0,0-1 0 0 0,0 1 0 0 0,0-1 0 0 0,-1 0-1 0 0,1 0 1 0 0,-1 0 0 0 0,0 0 0 0 0,2-9 0 0 0,-3 5 89 0 0,0 1-1 0 0,-1-1 1 0 0,0 0 0 0 0,0 1 0 0 0,-1-1-1 0 0,0 1 1 0 0,0-1 0 0 0,-1 1 0 0 0,0-1-1 0 0,-1 1 1 0 0,0 0 0 0 0,0 0-1 0 0,-7-13 1 0 0,3 11 38 0 0,1 0-1 0 0,-1 0 0 0 0,-1 0 1 0 0,0 1-1 0 0,0 0 0 0 0,-1 0 0 0 0,0 1 1 0 0,0 1-1 0 0,-13-9 0 0 0,3 4-31 0 0,-1 0 0 0 0,-25-11-1 0 0,35 19-148 0 0,-1 1-1 0 0,1-1 1 0 0,-1 2-1 0 0,0-1 1 0 0,1 2 0 0 0,-21-2-1 0 0,21 3-322 0 0,0 0-1 0 0,-1 0 1 0 0,1 1 0 0 0,0 1 0 0 0,-1-1-1 0 0,1 2 1 0 0,0-1 0 0 0,0 2-1 0 0,1-1 1 0 0,-13 7 0 0 0,-9 8-1551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6.383"/>
    </inkml:context>
    <inkml:brush xml:id="br0">
      <inkml:brushProperty name="width" value="0.05" units="cm"/>
      <inkml:brushProperty name="height" value="0.05" units="cm"/>
    </inkml:brush>
  </inkml:definitions>
  <inkml:trace contextRef="#ctx0" brushRef="#br0">31 158 8397 0 0,'-21'-7'512'0'0,"12"1"2571"0"0,15 6-2880 0 0,0 0 1 0 0,1 0-1 0 0,-1-1 0 0 0,0 0 1 0 0,0 0-1 0 0,0-1 1 0 0,0 0-1 0 0,0 0 0 0 0,8-4 1 0 0,19-5-117 0 0,121-26 17 0 0,1 6-1 0 0,200-13 0 0 0,-289 37-970 0 0,-92 15-3367 0 0,7-3 3025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6.711"/>
    </inkml:context>
    <inkml:brush xml:id="br0">
      <inkml:brushProperty name="width" value="0.05" units="cm"/>
      <inkml:brushProperty name="height" value="0.05" units="cm"/>
    </inkml:brush>
  </inkml:definitions>
  <inkml:trace contextRef="#ctx0" brushRef="#br0">20 73 9029 0 0,'-20'3'1668'0'0,"20"-3"-1633"0"0,13-3 1007 0 0,193-31 2859 0 0,-136 21-3328 0 0,1 3 0 0 0,0 4 0 0 0,1 2 0 0 0,118 10 0 0 0,-164-7-365 0 0,-20-1-999 0 0,-18-2-2171 0 0,2 2 1470 0 0,1 0-186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7.839"/>
    </inkml:context>
    <inkml:brush xml:id="br0">
      <inkml:brushProperty name="width" value="0.05" units="cm"/>
      <inkml:brushProperty name="height" value="0.05" units="cm"/>
    </inkml:brush>
  </inkml:definitions>
  <inkml:trace contextRef="#ctx0" brushRef="#br0">109 0 6033 0 0,'-54'13'666'0'0,"2"1"2584"0"0,52-14-3231 0 0,0 0 0 0 0,0 0 0 0 0,0 0 0 0 0,0 0 0 0 0,0 0 0 0 0,-1 0 0 0 0,1 0 0 0 0,0 0-1 0 0,0 0 1 0 0,0 0 0 0 0,0 0 0 0 0,0 0 0 0 0,0 0 0 0 0,0 0 0 0 0,0 1 0 0 0,0-1 0 0 0,0 0 0 0 0,0 0 0 0 0,-1 0 0 0 0,1 0 0 0 0,0 0 0 0 0,0 0 0 0 0,0 0 0 0 0,0 0 0 0 0,0 0 0 0 0,0 0 0 0 0,0 0 0 0 0,0 0 0 0 0,0 0-1 0 0,0 0 1 0 0,0 1 0 0 0,0-1 0 0 0,0 0 0 0 0,0 0 0 0 0,0 0 0 0 0,0 0 0 0 0,0 0 0 0 0,0 0 0 0 0,0 0 0 0 0,0 0 0 0 0,0 0 0 0 0,0 0 0 0 0,0 0 0 0 0,0 1 0 0 0,0-1 0 0 0,0 0 0 0 0,0 0 0 0 0,0 0 0 0 0,0 0 0 0 0,0 0-1 0 0,0 0 1 0 0,0 0 0 0 0,0 0 0 0 0,0 0 0 0 0,0 0 0 0 0,0 0 0 0 0,0 0 0 0 0,1 0 0 0 0,-1 1 0 0 0,0-1 0 0 0,0 0 0 0 0,0 0 0 0 0,0 0 0 0 0,0 0 0 0 0,9 6 420 0 0,9 3-153 0 0,12-2-58 0 0,0 0 0 0 0,1-2 0 0 0,0-1 0 0 0,45-1 0 0 0,-51-2-173 0 0,545 18 321 0 0,-62-4-69 0 0,434 39 226 0 0,126 5 823 0 0,-848-50-1082 0 0,487 9 431 0 0,-605-20 1571 0 0,-125 0-2050 0 0,-1 0 0 0 0,1-2 0 0 0,-24-6 1 0 0,-8-2-316 0 0,54 12 79 0 0,-10-2-366 0 0,0 0-1 0 0,0-1 0 0 0,1 0 0 0 0,-17-7 0 0 0,7-5-4636 0 0,19 13 3233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8.167"/>
    </inkml:context>
    <inkml:brush xml:id="br0">
      <inkml:brushProperty name="width" value="0.05" units="cm"/>
      <inkml:brushProperty name="height" value="0.05" units="cm"/>
    </inkml:brush>
  </inkml:definitions>
  <inkml:trace contextRef="#ctx0" brushRef="#br0">46 0 8165 0 0,'-14'6'54'0'0,"10"-4"85"0"0,0-1 1 0 0,0 1 0 0 0,0-1 0 0 0,1 0 0 0 0,-1 0 0 0 0,-5 0 0 0 0,68 18 1603 0 0,24-2-1387 0 0,67 18-259 0 0,-130-29-88 0 0,-1 1 0 0 0,0 1-1 0 0,-1 0 1 0 0,0 1 0 0 0,26 18 0 0 0,-38-22 67 0 0,-1 0 0 0 0,1 0 0 0 0,-1 1 0 0 0,0 0 0 0 0,0 0-1 0 0,-1 0 1 0 0,1 0 0 0 0,-1 1 0 0 0,-1-1 0 0 0,1 1 0 0 0,-1 0 0 0 0,-1 0 0 0 0,1 0 0 0 0,-1 1-1 0 0,0-1 1 0 0,1 11 0 0 0,-2-9 15 0 0,-1-1-1 0 0,1 1 0 0 0,-1 0 1 0 0,0-1-1 0 0,-1 1 0 0 0,0-1 1 0 0,-1 1-1 0 0,0-1 0 0 0,0 1 1 0 0,0-1-1 0 0,-1 0 0 0 0,-1 0 1 0 0,-7 15-1 0 0,3-12-89 0 0,0 0-1 0 0,-1-1 1 0 0,0-1-1 0 0,0 1 1 0 0,-1-1-1 0 0,0-1 1 0 0,-15 10 0 0 0,-9 3-820 0 0,-39 17 0 0 0,54-28 250 0 0,-20 8-794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8.995"/>
    </inkml:context>
    <inkml:brush xml:id="br0">
      <inkml:brushProperty name="width" value="0.05" units="cm"/>
      <inkml:brushProperty name="height" value="0.05" units="cm"/>
    </inkml:brush>
  </inkml:definitions>
  <inkml:trace contextRef="#ctx0" brushRef="#br0">0 85 7229 0 0,'4'-22'807'0'0,"0"-39"0"0"0,-5 60-46 0 0,-1 6-369 0 0,-1 11-82 0 0,8 353 1555 0 0,0-244-1513 0 0,78 1068 3862 0 0,-46-603-2918 0 0,-51 1-1061 0 0,14-590-237 0 0,-1 84-70 0 0,1-73-142 0 0,1-1 0 0 0,0 1 0 0 0,1-1 0 0 0,0 0 0 0 0,4 14 0 0 0,-5-25 133 0 0,-1 1 0 0 0,0 0 0 0 0,0-1 0 0 0,0 1 0 0 0,0-1 0 0 0,1 1 0 0 0,-1-1 0 0 0,0 1 0 0 0,0 0 0 0 0,1-1 0 0 0,-1 1 0 0 0,0-1 0 0 0,1 1 0 0 0,-1-1 0 0 0,1 0 0 0 0,-1 1 0 0 0,0-1 0 0 0,1 1 0 0 0,-1-1 0 0 0,1 0 0 0 0,-1 1 0 0 0,1-1 0 0 0,0 0 0 0 0,-1 0 0 0 0,1 1 0 0 0,-1-1 0 0 0,1 0 0 0 0,-1 0 0 0 0,1 0 0 0 0,0 0 0 0 0,-1 0 0 0 0,1 1 0 0 0,-1-1 0 0 0,1 0 0 0 0,0-1 0 0 0,-1 1 0 0 0,1 0 0 0 0,-1 0 0 0 0,1 0 0 0 0,0 0 0 0 0,-1 0 0 0 0,1-1 0 0 0,-1 1 0 0 0,1 0 0 0 0,-1 0 0 0 0,1-1 0 0 0,0 0 0 0 0,21-21-2746 0 0,-9 4 1313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09.354"/>
    </inkml:context>
    <inkml:brush xml:id="br0">
      <inkml:brushProperty name="width" value="0.05" units="cm"/>
      <inkml:brushProperty name="height" value="0.05" units="cm"/>
    </inkml:brush>
  </inkml:definitions>
  <inkml:trace contextRef="#ctx0" brushRef="#br0">1 1 6973 0 0,'73'9'1553'0'0,"246"17"447"0"0,173 11-1245 0 0,2483 33 2869 0 0,-2338-81-2946 0 0,224-2 198 0 0,-2 21-568 0 0,-803-7-311 0 0,99 7-141 0 0,-146-5-596 0 0,-26-1-25 0 0,-28-1-791 0 0,7-4 10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0.355"/>
    </inkml:context>
    <inkml:brush xml:id="br0">
      <inkml:brushProperty name="width" value="0.05" units="cm"/>
      <inkml:brushProperty name="height" value="0.05" units="cm"/>
    </inkml:brush>
  </inkml:definitions>
  <inkml:trace contextRef="#ctx0" brushRef="#br0">22 0 6501 0 0,'-2'1'14'0'0,"0"0"0"0"0,0 0 1 0 0,0 0-1 0 0,0 1 1 0 0,0-1-1 0 0,1 0 0 0 0,-1 1 1 0 0,-2 2-1 0 0,3-3-5 0 0,1 0 0 0 0,0 0 0 0 0,-1 0 0 0 0,1-1 0 0 0,0 1 0 0 0,0 0-1 0 0,-1 0 1 0 0,1 0 0 0 0,0 0 0 0 0,0 0 0 0 0,0-1 0 0 0,0 1 0 0 0,0 0 0 0 0,0 0 0 0 0,1 0 0 0 0,-1 0 0 0 0,0 0 0 0 0,0-1-1 0 0,0 1 1 0 0,1 0 0 0 0,-1 0 0 0 0,1 0 0 0 0,-1-1 0 0 0,0 1 0 0 0,1 0 0 0 0,-1 0 0 0 0,1-1 0 0 0,1 2 0 0 0,0 1 31 0 0,1 0 0 0 0,0-1 0 0 0,-1 1 0 0 0,1-1 0 0 0,1 1 1 0 0,-1-1-1 0 0,0 0 0 0 0,0 0 0 0 0,1 0 0 0 0,-1-1 0 0 0,5 2 1 0 0,43 10 205 0 0,-36-10-185 0 0,70 12 394 0 0,150 7 1 0 0,-149-17-226 0 0,614 18 1141 0 0,-430-18-1083 0 0,2396 43 370 0 0,-1939-34-441 0 0,874 26 1422 0 0,-1569-39-1619 0 0,-12-1 117 0 0,1 1 0 0 0,0 1 0 0 0,31 6-1 0 0,-91 1 808 0 0,-73-8-475 0 0,67-2-356 0 0,-1 2 0 0 0,-50 8 0 0 0,95-9-104 0 0,0 1 1 0 0,0-1 0 0 0,0 0-1 0 0,-1 1 1 0 0,1-1 0 0 0,0 1-1 0 0,0-1 1 0 0,0 1 0 0 0,0 0-1 0 0,0-1 1 0 0,0 1 0 0 0,0 0-1 0 0,0 0 1 0 0,0 0 0 0 0,1 0-1 0 0,-1 0 1 0 0,0 0 0 0 0,0 0-1 0 0,1 0 1 0 0,-1 0 0 0 0,1 0-1 0 0,-1 0 1 0 0,1 0 0 0 0,-1 0-1 0 0,1 0 1 0 0,0 1 0 0 0,-1-1-1 0 0,1 0 1 0 0,0 0 0 0 0,0 0-1 0 0,0 1 1 0 0,0-1 0 0 0,0 2-1 0 0,1 6 46 0 0,0-1-1 0 0,0 1 0 0 0,5 15 1 0 0,-2-6 29 0 0,10 68 229 0 0,3 105-1 0 0,-12 90 17 0 0,-4-166-128 0 0,-1-59-87 0 0,0 805 1006 0 0,-6-634-1073 0 0,-5 270 24 0 0,23-3-49 0 0,-9-407-2 0 0,6 60-107 0 0,-4-127-905 0 0,-10-35-2828 0 0,-1-3 1882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1.104"/>
    </inkml:context>
    <inkml:brush xml:id="br0">
      <inkml:brushProperty name="width" value="0.05" units="cm"/>
      <inkml:brushProperty name="height" value="0.05" units="cm"/>
    </inkml:brush>
  </inkml:definitions>
  <inkml:trace contextRef="#ctx0" brushRef="#br0">245 89 6125 0 0,'-10'-16'1026'0'0,"-6"-6"1375"0"0,15 20-2232 0 0,0 0 1 0 0,-1 0-1 0 0,1 0 0 0 0,0 0 1 0 0,0 1-1 0 0,-1-1 1 0 0,1 0-1 0 0,-1 1 0 0 0,1-1 1 0 0,-1 1-1 0 0,0 0 0 0 0,0-1 1 0 0,0 1-1 0 0,1 0 1 0 0,-1 0-1 0 0,0 0 0 0 0,0 0 1 0 0,0 1-1 0 0,-1-1 1 0 0,1 0-1 0 0,0 1 0 0 0,0 0 1 0 0,0-1-1 0 0,0 1 1 0 0,-3 0-1 0 0,0 0-70 0 0,-1 1 0 0 0,1-1-1 0 0,0 1 1 0 0,0 0 0 0 0,0 0 0 0 0,-1 1 0 0 0,1-1 0 0 0,0 1 0 0 0,1 0-1 0 0,-1 0 1 0 0,0 1 0 0 0,1 0 0 0 0,-1 0 0 0 0,-4 3 0 0 0,3 0-13 0 0,0 0 0 0 0,0 1 0 0 0,0 0-1 0 0,0 0 1 0 0,1 0 0 0 0,0 0 0 0 0,-7 16 0 0 0,5-5-22 0 0,0 0 0 0 0,1 1 0 0 0,0 0 0 0 0,2 0 0 0 0,0 1 0 0 0,-2 37 0 0 0,6-45-45 0 0,0 0 0 0 0,1 0 1 0 0,0-1-1 0 0,0 1 1 0 0,2 0-1 0 0,-1-1 1 0 0,1 1-1 0 0,1-1 1 0 0,7 15-1 0 0,-9-20 0 0 0,1-1 1 0 0,1 0-1 0 0,-1 0 0 0 0,1 0 0 0 0,0 0 1 0 0,0-1-1 0 0,0 1 0 0 0,0-1 0 0 0,1 0 1 0 0,0 0-1 0 0,0 0 0 0 0,0-1 0 0 0,0 0 1 0 0,1 0-1 0 0,-1 0 0 0 0,1-1 0 0 0,0 0 0 0 0,-1 0 1 0 0,12 2-1 0 0,-6-2-5 0 0,-1-1-1 0 0,0-1 1 0 0,1 1-1 0 0,-1-2 1 0 0,0 1 0 0 0,0-2-1 0 0,1 1 1 0 0,-1-1 0 0 0,0-1-1 0 0,0 0 1 0 0,-1 0-1 0 0,1-1 1 0 0,-1 0 0 0 0,1-1-1 0 0,-1 0 1 0 0,-1-1 0 0 0,11-7-1 0 0,-12 8-40 0 0,-1 0 1 0 0,0-1-1 0 0,0 0 0 0 0,-1 0 0 0 0,1 0 1 0 0,-1-1-1 0 0,-1 0 0 0 0,1 0 0 0 0,-1 0 1 0 0,0 0-1 0 0,-1-1 0 0 0,0 0 0 0 0,0 0 1 0 0,0 1-1 0 0,-1-1 0 0 0,-1-1 0 0 0,1 1 1 0 0,-1 0-1 0 0,0 0 0 0 0,-1-1 0 0 0,-1-15 1 0 0,-2 10 12 0 0,0 0 1 0 0,-1 0 0 0 0,0 0 0 0 0,-1 0 0 0 0,-1 1 0 0 0,0-1-1 0 0,-9-13 1 0 0,-1 1 3 0 0,-1 2-1 0 0,-29-33 0 0 0,11 25-2 0 0,34 30-21 0 0,0 1 0 0 0,0 0 0 0 0,-1 0 0 0 0,1 0 0 0 0,-1 0-1 0 0,1 0 1 0 0,-1 1 0 0 0,1-1 0 0 0,-1 0 0 0 0,1 1 0 0 0,-1-1 0 0 0,0 1 0 0 0,1-1-1 0 0,-1 1 1 0 0,0 0 0 0 0,1 0 0 0 0,-1-1 0 0 0,0 1 0 0 0,1 1 0 0 0,-1-1-1 0 0,0 0 1 0 0,0 0 0 0 0,-2 1 0 0 0,3 0-68 0 0,1-1 1 0 0,-1 1-1 0 0,0 0 0 0 0,1-1 1 0 0,-1 1-1 0 0,1-1 0 0 0,-1 1 1 0 0,1 0-1 0 0,0-1 0 0 0,-1 1 1 0 0,1 0-1 0 0,0 0 0 0 0,-1-1 0 0 0,1 1 1 0 0,0 0-1 0 0,0 0 0 0 0,0 0 1 0 0,0-1-1 0 0,-1 1 0 0 0,1 0 1 0 0,0 0-1 0 0,0 0 0 0 0,1-1 1 0 0,-1 1-1 0 0,0 0 0 0 0,0 0 1 0 0,0 0-1 0 0,0-1 0 0 0,1 1 0 0 0,-1 0 1 0 0,0 0-1 0 0,1-1 0 0 0,-1 1 1 0 0,1 1-1 0 0,0 0-188 0 0,1 0 0 0 0,-1 0 0 0 0,0-1 1 0 0,1 1-1 0 0,-1 0 0 0 0,1 0 0 0 0,-1-1 0 0 0,1 1 0 0 0,0-1 0 0 0,0 1 1 0 0,0-1-1 0 0,2 1 0 0 0,11 4-1062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27.319"/>
    </inkml:context>
    <inkml:brush xml:id="br0">
      <inkml:brushProperty name="width" value="0.05" units="cm"/>
      <inkml:brushProperty name="height" value="0.05" units="cm"/>
    </inkml:brush>
  </inkml:definitions>
  <inkml:trace contextRef="#ctx0" brushRef="#br0">5 648 5973 0 0,'-1'-4'162'0'0,"0"-1"1"0"0,0 0 0 0 0,0 0 0 0 0,1 1-1 0 0,-1-1 1 0 0,1 0 0 0 0,0 0 0 0 0,1 0 0 0 0,-1 1-1 0 0,1-1 1 0 0,0 0 0 0 0,0 0 0 0 0,0 1-1 0 0,1-1 1 0 0,0 1 0 0 0,0-1 0 0 0,0 1 0 0 0,0 0-1 0 0,4-5 1 0 0,5-15 1346 0 0,13-34 1 0 0,-18 40-856 0 0,1 0 1 0 0,1 1-1 0 0,1-1 1 0 0,10-15-1 0 0,-16 29-539 0 0,0 0 0 0 0,0 0 0 0 0,1 1 0 0 0,-1-1 0 0 0,1 1 0 0 0,0 0 0 0 0,0 0 1 0 0,0 0-1 0 0,8-4 0 0 0,-11 7-112 0 0,-1 0 1 0 0,1 1 0 0 0,-1-1 0 0 0,1 0 0 0 0,0 0 0 0 0,-1 0 0 0 0,1 0 0 0 0,0 1 0 0 0,-1-1 0 0 0,1 0 0 0 0,-1 1-1 0 0,1-1 1 0 0,-1 0 0 0 0,1 1 0 0 0,-1-1 0 0 0,1 1 0 0 0,-1-1 0 0 0,1 1 0 0 0,-1-1 0 0 0,0 1 0 0 0,1-1 0 0 0,-1 1 0 0 0,0-1-1 0 0,1 1 1 0 0,-1-1 0 0 0,0 1 0 0 0,0 0 0 0 0,1-1 0 0 0,-1 1 0 0 0,0-1 0 0 0,0 2 0 0 0,7 23 30 0 0,-7-24-30 0 0,14 59 63 0 0,-5-23-74 0 0,5 41 0 0 0,-12-64-6 0 0,0 0 1 0 0,6 18-1 0 0,-6-27 55 0 0,-1 0 1 0 0,1 0-1 0 0,0 0 0 0 0,0-1 1 0 0,1 1-1 0 0,-1-1 0 0 0,1 0 1 0 0,0 0-1 0 0,0 0 0 0 0,4 4 1 0 0,-6-7-7 0 0,0 0 0 0 0,0 0 1 0 0,0-1-1 0 0,0 1 1 0 0,0-1-1 0 0,0 1 0 0 0,1-1 1 0 0,-1 1-1 0 0,0-1 1 0 0,0 0-1 0 0,0 1 0 0 0,1-1 1 0 0,-1 0-1 0 0,0 0 0 0 0,0 0 1 0 0,0 0-1 0 0,1 0 1 0 0,-1 0-1 0 0,0 0 0 0 0,1-1 1 0 0,1 0 2 0 0,0 0-1 0 0,0 0 1 0 0,0 0 0 0 0,0-1 0 0 0,0 1 0 0 0,0-1 0 0 0,4-3-1 0 0,3-4-14 0 0,0-1 0 0 0,16-19-1 0 0,-22 23 4 0 0,193-241-9 0 0,-72 87-256 0 0,-106 136-169 0 0,2 2-1 0 0,0 0 0 0 0,1 1 1 0 0,2 2-1 0 0,0 0 0 0 0,39-23 1 0 0,-59 40 170 0 0,0 0 1 0 0,1-1-1 0 0,-1 1 1 0 0,1 1-1 0 0,-1-1 1 0 0,1 1-1 0 0,0 0 1 0 0,0 0-1 0 0,0 0 0 0 0,0 0 1 0 0,0 1-1 0 0,0 0 1 0 0,-1 0-1 0 0,1 1 1 0 0,0-1-1 0 0,0 1 1 0 0,0 0-1 0 0,0 0 1 0 0,0 1-1 0 0,-1-1 1 0 0,1 1-1 0 0,-1 0 1 0 0,1 0-1 0 0,5 4 1 0 0,7 12-1183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3.884"/>
    </inkml:context>
    <inkml:brush xml:id="br0">
      <inkml:brushProperty name="width" value="0.05" units="cm"/>
      <inkml:brushProperty name="height" value="0.05" units="cm"/>
    </inkml:brush>
  </inkml:definitions>
  <inkml:trace contextRef="#ctx0" brushRef="#br0">485 134 9229 0 0,'13'-11'918'0'0,"-11"9"-709"0"0,1 0 0 0 0,-1 0 0 0 0,0 0 0 0 0,0 0 0 0 0,0 0 0 0 0,0-1 0 0 0,0 1 0 0 0,-1-1 0 0 0,1 1 0 0 0,1-5 1 0 0,-3 6-143 0 0,0-1 0 0 0,0 1 1 0 0,0-1-1 0 0,0 1 0 0 0,0-1 1 0 0,0 1-1 0 0,0 0 0 0 0,0-1 1 0 0,-1 1-1 0 0,1-1 0 0 0,-1 1 1 0 0,1-1-1 0 0,-1 1 0 0 0,0 0 1 0 0,1-1-1 0 0,-1 1 0 0 0,0 0 1 0 0,0 0-1 0 0,0 0 0 0 0,0 0 1 0 0,0-1-1 0 0,0 1 0 0 0,-2-1 1 0 0,-4-4 8 0 0,0-1 0 0 0,-1 2 0 0 0,0-1 1 0 0,0 1-1 0 0,-1 0 0 0 0,1 1 1 0 0,-1 0-1 0 0,0 0 0 0 0,0 1 0 0 0,0 0 1 0 0,-1 1-1 0 0,1 0 0 0 0,-1 0 1 0 0,1 1-1 0 0,-1 0 0 0 0,0 1 0 0 0,-14 1 1 0 0,5 1-18 0 0,0 0-1 0 0,-1 2 1 0 0,2 0 0 0 0,-1 1 0 0 0,0 1 0 0 0,1 1 0 0 0,-30 15 0 0 0,35-15 7 0 0,-1 1 0 0 0,1 0 0 0 0,1 1 0 0 0,-1 0 0 0 0,2 1 1 0 0,-1 1-1 0 0,-13 15 0 0 0,21-20-47 0 0,-1 1 1 0 0,1-1-1 0 0,0 1 0 0 0,0-1 1 0 0,1 1-1 0 0,0 1 0 0 0,0-1 1 0 0,1 0-1 0 0,-1 1 0 0 0,2-1 1 0 0,-1 1-1 0 0,1-1 0 0 0,0 1 1 0 0,1 0-1 0 0,0-1 1 0 0,1 15-1 0 0,0-13-9 0 0,1 0 0 0 0,0 0 0 0 0,0 0 1 0 0,1 0-1 0 0,0-1 0 0 0,0 1 0 0 0,1-1 0 0 0,0 0 1 0 0,0 0-1 0 0,1 0 0 0 0,1 0 0 0 0,-1-1 0 0 0,1 0 0 0 0,0 0 1 0 0,0-1-1 0 0,1 1 0 0 0,0-1 0 0 0,0-1 0 0 0,1 1 1 0 0,-1-1-1 0 0,1-1 0 0 0,0 1 0 0 0,1-1 0 0 0,12 4 1 0 0,1-1-77 0 0,1-1 0 0 0,0 0 0 0 0,0-2 0 0 0,0 0 0 0 0,1-2 0 0 0,-1-1 1 0 0,1-1-1 0 0,33-3 0 0 0,-5-4-1427 0 0,0-2-1 0 0,86-26 1 0 0,-79 16-201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1.448"/>
    </inkml:context>
    <inkml:brush xml:id="br0">
      <inkml:brushProperty name="width" value="0.05" units="cm"/>
      <inkml:brushProperty name="height" value="0.05" units="cm"/>
    </inkml:brush>
  </inkml:definitions>
  <inkml:trace contextRef="#ctx0" brushRef="#br0">27 15 8165 0 0,'-21'-12'558'0'0,"15"9"652"0"0,10 23-731 0 0,13 57-508 0 0,-3 1 1 0 0,-3 0 0 0 0,-4 0 0 0 0,-5 127-1 0 0,-1-146-2149 0 0,-2-44 1183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1.792"/>
    </inkml:context>
    <inkml:brush xml:id="br0">
      <inkml:brushProperty name="width" value="0.05" units="cm"/>
      <inkml:brushProperty name="height" value="0.05" units="cm"/>
    </inkml:brush>
  </inkml:definitions>
  <inkml:trace contextRef="#ctx0" brushRef="#br0">30 272 7969 0 0,'0'0'0'0'0,"-5"-11"89"0"0,0-1-1 0 0,2 1 1 0 0,-1-1-1 0 0,1 0 1 0 0,-2-19-1 0 0,3 7 109 0 0,1 14 2 0 0,0 0 1 0 0,0 0-1 0 0,1 0 1 0 0,3-17 0 0 0,-3 23-132 0 0,2 0 0 0 0,-1 0 0 0 0,0 1 0 0 0,1-1 0 0 0,-1 0 0 0 0,1 1 0 0 0,0-1 0 0 0,0 1 0 0 0,1 0 0 0 0,-1 0 0 0 0,1 0 0 0 0,-1 0 0 0 0,1 0 1 0 0,0 0-1 0 0,6-4 0 0 0,-1 2-23 0 0,0 1 1 0 0,0 0 0 0 0,0 0 0 0 0,0 1 0 0 0,1 0-1 0 0,-1 0 1 0 0,1 1 0 0 0,0 0 0 0 0,0 1 0 0 0,0 0-1 0 0,0 0 1 0 0,0 1 0 0 0,0 0 0 0 0,13 2 0 0 0,-5 0 15 0 0,1 1 1 0 0,-1 1 0 0 0,1 0 0 0 0,-1 1 0 0 0,0 1-1 0 0,21 11 1 0 0,-18-6 20 0 0,-1 0 1 0 0,0 2-1 0 0,0 0 0 0 0,-2 1 1 0 0,0 0-1 0 0,0 2 0 0 0,-2 0 0 0 0,0 0 1 0 0,-1 2-1 0 0,0 0 0 0 0,-1 0 0 0 0,18 37 1 0 0,-25-42-45 0 0,0 1 0 0 0,-1-1 0 0 0,-1 1 0 0 0,0 0 0 0 0,0 0 1 0 0,-2 0-1 0 0,0 0 0 0 0,0 0 0 0 0,-1 1 0 0 0,-1-1 0 0 0,-1 1 0 0 0,0-1 1 0 0,0 0-1 0 0,-2 0 0 0 0,0 0 0 0 0,0 0 0 0 0,-1 0 0 0 0,-1 0 1 0 0,0-1-1 0 0,-1 0 0 0 0,-8 13 0 0 0,4-11 4 0 0,0 0 0 0 0,-2 0 0 0 0,0-1 0 0 0,0-1 0 0 0,-1 0 0 0 0,-1-1 0 0 0,0 0-1 0 0,0-1 1 0 0,-2 0 0 0 0,-16 8 0 0 0,18-11-95 0 0,0-1 0 0 0,-1-1-1 0 0,0 0 1 0 0,-1-1 0 0 0,0 0-1 0 0,1-1 1 0 0,-1-1 0 0 0,0-1-1 0 0,-1 0 1 0 0,1-1 0 0 0,-26-2-1 0 0,36 1-166 0 0,0-1-1 0 0,0 0 0 0 0,-1 0 1 0 0,1-1-1 0 0,0 0 0 0 0,0 0 1 0 0,0 0-1 0 0,0-1 0 0 0,1 0 1 0 0,-1 0-1 0 0,1 0 0 0 0,-1-1 1 0 0,1 0-1 0 0,0 0 0 0 0,1 0 1 0 0,-1 0-1 0 0,1-1 0 0 0,-1 0 1 0 0,1 0-1 0 0,1 0 0 0 0,-1 0 1 0 0,1-1-1 0 0,0 1 0 0 0,0-1 1 0 0,-2-7-1 0 0,-1-8-946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2.136"/>
    </inkml:context>
    <inkml:brush xml:id="br0">
      <inkml:brushProperty name="width" value="0.05" units="cm"/>
      <inkml:brushProperty name="height" value="0.05" units="cm"/>
    </inkml:brush>
  </inkml:definitions>
  <inkml:trace contextRef="#ctx0" brushRef="#br0">249 218 7069 0 0,'-2'-130'3102'0'0,"2"127"-3090"0"0,0 0 0 0 0,0 0 0 0 0,-1 0 0 0 0,1 0 1 0 0,-1 1-1 0 0,0-1 0 0 0,0 0 0 0 0,0 0 0 0 0,0 1 0 0 0,0-1 0 0 0,0 0 0 0 0,-1 1 0 0 0,0-1 1 0 0,1 1-1 0 0,-1 0 0 0 0,0-1 0 0 0,0 1 0 0 0,0 0 0 0 0,0 0 0 0 0,0 0 0 0 0,-1 1 0 0 0,1-1 1 0 0,-1 0-1 0 0,-4-1 0 0 0,3 1 12 0 0,0 1-1 0 0,-1 0 1 0 0,1 1 0 0 0,0-1 0 0 0,0 1 0 0 0,-1-1 0 0 0,1 1-1 0 0,0 1 1 0 0,-1-1 0 0 0,1 0 0 0 0,0 1 0 0 0,0 0 0 0 0,-1 0-1 0 0,1 0 1 0 0,0 1 0 0 0,-5 2 0 0 0,1 0 31 0 0,0 1 1 0 0,0 0-1 0 0,1 0 1 0 0,-1 0-1 0 0,1 1 0 0 0,0 1 1 0 0,1-1-1 0 0,0 1 1 0 0,0 0-1 0 0,0 0 0 0 0,1 0 1 0 0,0 1-1 0 0,0 0 1 0 0,-6 17-1 0 0,5-12-25 0 0,1 1 1 0 0,1 1-1 0 0,0-1 0 0 0,1 0 0 0 0,1 1 1 0 0,0 0-1 0 0,1 0 0 0 0,1 22 0 0 0,0-34-19 0 0,0 1-1 0 0,1-1 0 0 0,-1 1 0 0 0,1 0 1 0 0,0-1-1 0 0,0 1 0 0 0,0-1 1 0 0,1 1-1 0 0,-1-1 0 0 0,1 0 0 0 0,-1 0 1 0 0,1 0-1 0 0,0 0 0 0 0,0 0 0 0 0,1 0 1 0 0,-1 0-1 0 0,1 0 0 0 0,-1-1 0 0 0,4 3 1 0 0,-1-2-32 0 0,-1-1 1 0 0,0 0 0 0 0,1 1 0 0 0,-1-2-1 0 0,1 1 1 0 0,0 0 0 0 0,0-1 0 0 0,-1 0-1 0 0,1 0 1 0 0,0-1 0 0 0,0 1 0 0 0,9-1-1 0 0,-6-1-56 0 0,-1 1-1 0 0,0-1 1 0 0,0 0-1 0 0,0-1 1 0 0,1 1-1 0 0,-1-2 0 0 0,-1 1 1 0 0,1-1-1 0 0,0 0 1 0 0,-1 0-1 0 0,1 0 1 0 0,-1-1-1 0 0,0 0 0 0 0,0-1 1 0 0,-1 1-1 0 0,1-1 1 0 0,-1 0-1 0 0,0-1 1 0 0,5-6-1 0 0,-5 1 3 0 0,-1 0 0 0 0,0 0 0 0 0,-1-1 0 0 0,0 1 0 0 0,-1 0 0 0 0,0-1 0 0 0,0-19 0 0 0,1 0 64 0 0,20-125 467 0 0,-19 142-304 0 0,-2 28-63 0 0,-1 31 14 0 0,-1-43-91 0 0,0 16 62 0 0,-1 37 73 0 0,3 1 0 0 0,2-1 0 0 0,11 58 0 0 0,-12-101-209 0 0,1 0-1 0 0,0 0 0 0 0,1 0 1 0 0,0 0-1 0 0,11 17 0 0 0,-14-24-54 0 0,1-1-1 0 0,-1 0 1 0 0,1-1-1 0 0,0 1 1 0 0,1 0-1 0 0,-1-1 1 0 0,1 1-1 0 0,-1-1 1 0 0,1 0-1 0 0,0-1 1 0 0,0 1-1 0 0,1-1 1 0 0,-1 1-1 0 0,0-1 1 0 0,1 0-1 0 0,-1-1 1 0 0,10 3-1 0 0,8-2-712 0 0,2 1-156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2.464"/>
    </inkml:context>
    <inkml:brush xml:id="br0">
      <inkml:brushProperty name="width" value="0.05" units="cm"/>
      <inkml:brushProperty name="height" value="0.05" units="cm"/>
    </inkml:brush>
  </inkml:definitions>
  <inkml:trace contextRef="#ctx0" brushRef="#br0">89 67 6973 0 0,'-2'-5'9'0'0,"-2"-3"66"0"0,0 0 0 0 0,-1 0 0 0 0,-10-13 1 0 0,14 19-36 0 0,0 1 0 0 0,0 0 1 0 0,0 0-1 0 0,0 0 1 0 0,0 0-1 0 0,0 0 0 0 0,-1 0 1 0 0,1 0-1 0 0,0 0 0 0 0,0 0 1 0 0,-1 1-1 0 0,1-1 0 0 0,-1 0 1 0 0,1 1-1 0 0,-1-1 0 0 0,1 1 1 0 0,-1 0-1 0 0,1-1 1 0 0,-1 1-1 0 0,1 0 0 0 0,-1 0 1 0 0,1 0-1 0 0,-1 0 0 0 0,1 0 1 0 0,-1 0-1 0 0,1 0 0 0 0,-1 1 1 0 0,1-1-1 0 0,-3 2 0 0 0,2-1-1 0 0,1 0-1 0 0,0 0 0 0 0,0 0 0 0 0,0 0 0 0 0,0 0 1 0 0,0 0-1 0 0,0 1 0 0 0,0-1 0 0 0,0 0 0 0 0,0 1 1 0 0,1-1-1 0 0,-1 1 0 0 0,0-1 0 0 0,1 1 1 0 0,-1-1-1 0 0,1 1 0 0 0,0-1 0 0 0,0 1 0 0 0,-1 0 1 0 0,1-1-1 0 0,0 3 0 0 0,2 36 71 0 0,-2-35-66 0 0,10 71 245 0 0,22 85 1 0 0,-15-84-435 0 0,7 78 1 0 0,-22-135-316 0 0,1-1-1 0 0,9 33 0 0 0,-7-27-248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2.823"/>
    </inkml:context>
    <inkml:brush xml:id="br0">
      <inkml:brushProperty name="width" value="0.05" units="cm"/>
      <inkml:brushProperty name="height" value="0.05" units="cm"/>
    </inkml:brush>
  </inkml:definitions>
  <inkml:trace contextRef="#ctx0" brushRef="#br0">1 304 6689 0 0,'3'-2'3'0'0,"1"0"-1"0"0,0 1 1 0 0,-1-1 0 0 0,1 1 0 0 0,0-1 0 0 0,0 1 0 0 0,0 1 0 0 0,0-1 0 0 0,0 0 0 0 0,1 1 0 0 0,5 0 0 0 0,6-2 18 0 0,280-21 464 0 0,-189 18 528 0 0,169-28 0 0 0,-267 31-899 0 0,1 0 99 0 0,-1 1-1 0 0,0-1 1 0 0,1-1 0 0 0,-1 0 0 0 0,0 0-1 0 0,0-1 1 0 0,-1 0 0 0 0,1-1-1 0 0,7-5 1 0 0,-15 10-163 0 0,0-1-1 0 0,0 0 1 0 0,-1 0 0 0 0,1 0-1 0 0,0 0 1 0 0,-1 0-1 0 0,1 0 1 0 0,-1 0 0 0 0,1 0-1 0 0,-1-1 1 0 0,0 1 0 0 0,1 0-1 0 0,-1 0 1 0 0,0 0-1 0 0,0 0 1 0 0,0 0 0 0 0,0-1-1 0 0,0 1 1 0 0,0 0 0 0 0,0 0-1 0 0,0 0 1 0 0,0 0 0 0 0,-1-1-1 0 0,1 1 1 0 0,0 0-1 0 0,-1 0 1 0 0,1 0 0 0 0,-1 0-1 0 0,1 0 1 0 0,-1 0 0 0 0,0 0-1 0 0,-1-2 1 0 0,-2-3 75 0 0,-1-1 0 0 0,0 1-1 0 0,-11-9 1 0 0,12 11-53 0 0,-13-12 21 0 0,0 1 1 0 0,0 1-1 0 0,-34-20 1 0 0,43 29-90 0 0,-1 0 0 0 0,0 1 0 0 0,0 0 0 0 0,0 1 0 0 0,0 0 0 0 0,0 0-1 0 0,-1 1 1 0 0,1 0 0 0 0,-1 1 0 0 0,1 0 0 0 0,-14 0 0 0 0,19 1 0 0 0,-1 1 0 0 0,1 0 0 0 0,0 0 0 0 0,-1 0-1 0 0,1 0 1 0 0,0 1 0 0 0,0 0 0 0 0,0 0 0 0 0,0 0-1 0 0,0 0 1 0 0,0 1 0 0 0,-6 5 0 0 0,4-3 21 0 0,0 1-1 0 0,0 1 1 0 0,1-1 0 0 0,0 1-1 0 0,0 0 1 0 0,-5 11 0 0 0,1-1 44 0 0,2 1 0 0 0,0 0 0 0 0,1 0 0 0 0,1 0-1 0 0,-4 27 1 0 0,7-32-43 0 0,1 0 0 0 0,0 1 0 0 0,0-1 0 0 0,1 0 0 0 0,1 1 0 0 0,1-1 0 0 0,-1 0 0 0 0,6 18 0 0 0,-5-27-25 0 0,-1 0 0 0 0,1 0 0 0 0,-1 0 0 0 0,1 0 0 0 0,0 0 0 0 0,1 0 0 0 0,-1-1 1 0 0,1 1-1 0 0,-1-1 0 0 0,1 0 0 0 0,0 0 0 0 0,0 0 0 0 0,1 0 0 0 0,-1 0 0 0 0,1 0 0 0 0,-1-1 0 0 0,1 0 0 0 0,0 0 0 0 0,0 0 0 0 0,0 0 0 0 0,0-1 0 0 0,0 1 0 0 0,0-1 0 0 0,0 0 0 0 0,0 0 0 0 0,1-1 1 0 0,-1 1-1 0 0,0-1 0 0 0,6 0 0 0 0,-4 0-45 0 0,1-1 0 0 0,0 1 0 0 0,-1-1 0 0 0,1-1 0 0 0,-1 1 0 0 0,0-1 0 0 0,1 0 0 0 0,-1-1 0 0 0,0 1 0 0 0,0-1 0 0 0,0 0 0 0 0,-1-1-1 0 0,1 0 1 0 0,-1 0 0 0 0,0 0 0 0 0,0 0 0 0 0,8-9 0 0 0,-7 5 19 0 0,1 0 0 0 0,-2-1-1 0 0,1 0 1 0 0,-1 0 0 0 0,0 0-1 0 0,-1 0 1 0 0,0-1-1 0 0,-1 0 1 0 0,0 0 0 0 0,3-16-1 0 0,-5 20 47 0 0,0 0 0 0 0,0 0 0 0 0,1 0 0 0 0,-1 1 0 0 0,1-1 0 0 0,0 0 0 0 0,1 1 0 0 0,-1-1 0 0 0,6-7 0 0 0,-7 13-14 0 0,-1 0-1 0 0,1 0 0 0 0,-1 1 1 0 0,1-1-1 0 0,-1 0 1 0 0,1 0-1 0 0,-1 0 0 0 0,1 0 1 0 0,-1 1-1 0 0,1-1 0 0 0,-1 0 1 0 0,1 0-1 0 0,-1 1 1 0 0,1-1-1 0 0,-1 0 0 0 0,0 1 1 0 0,1-1-1 0 0,-1 1 1 0 0,0-1-1 0 0,1 0 0 0 0,-1 1 1 0 0,0-1-1 0 0,1 1 0 0 0,-1-1 1 0 0,0 1-1 0 0,1 0 1 0 0,11 18 138 0 0,-10-15-102 0 0,11 19 131 0 0,-1 1 0 0 0,14 38 1 0 0,4 10-245 0 0,6 8-1782 0 0,-25-53 572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3.462"/>
    </inkml:context>
    <inkml:brush xml:id="br0">
      <inkml:brushProperty name="width" value="0.05" units="cm"/>
      <inkml:brushProperty name="height" value="0.05" units="cm"/>
    </inkml:brush>
  </inkml:definitions>
  <inkml:trace contextRef="#ctx0" brushRef="#br0">329 414 9097 0 0,'14'-18'373'0'0,"-1"-1"0"0"0,-1 0 0 0 0,-1 0 0 0 0,13-30 0 0 0,-21 39-173 0 0,1 0 1 0 0,-2 0 0 0 0,1 0 0 0 0,-1-1-1 0 0,-1 1 1 0 0,0 0 0 0 0,0-1 0 0 0,-1 1-1 0 0,0-1 1 0 0,-1 1 0 0 0,-4-19 0 0 0,3 19-170 0 0,0 1 1 0 0,-1 0 0 0 0,-1-1 0 0 0,1 1-1 0 0,-1 0 1 0 0,-1 1 0 0 0,0-1 0 0 0,0 1-1 0 0,-8-10 1 0 0,9 14-32 0 0,0-1-1 0 0,0 1 1 0 0,-1 0-1 0 0,0 1 0 0 0,0-1 1 0 0,0 1-1 0 0,0 0 1 0 0,0 0-1 0 0,0 1 1 0 0,-1-1-1 0 0,0 1 0 0 0,1 0 1 0 0,-1 1-1 0 0,0-1 1 0 0,0 1-1 0 0,-9 0 1 0 0,0 0 17 0 0,1 0 1 0 0,-1 2-1 0 0,0 0 1 0 0,0 1 0 0 0,0 0-1 0 0,0 1 1 0 0,1 1-1 0 0,0 0 1 0 0,-1 1 0 0 0,2 0-1 0 0,-17 9 1 0 0,25-11-5 0 0,-1 0 0 0 0,1 1-1 0 0,0 0 1 0 0,-1 0 0 0 0,2 0 0 0 0,-1 0 0 0 0,0 1-1 0 0,1 0 1 0 0,0 0 0 0 0,0 0 0 0 0,1 0 0 0 0,-1 1-1 0 0,1-1 1 0 0,0 1 0 0 0,0 0 0 0 0,1 0 0 0 0,0 0-1 0 0,0 0 1 0 0,0 1 0 0 0,1-1 0 0 0,0 0 0 0 0,0 1-1 0 0,1-1 1 0 0,0 1 0 0 0,0-1 0 0 0,0 1 0 0 0,1-1 0 0 0,1 7-1 0 0,0-4 0 0 0,0-1-1 0 0,1 1 0 0 0,-1-1 1 0 0,2 0-1 0 0,-1 0 0 0 0,1 0 1 0 0,0-1-1 0 0,1 1 0 0 0,10 12 1 0 0,-5-9 5 0 0,0 0 1 0 0,1-1 0 0 0,0-1-1 0 0,0 1 1 0 0,17 8 0 0 0,8 3 0 0 0,2-2-1 0 0,0-2 1 0 0,44 14-1 0 0,61 12-13 0 0,-84-27-11 0 0,96 40 0 0 0,-152-55 5 0 0,0 0 1 0 0,0 1 0 0 0,0-1 0 0 0,0 1 0 0 0,-1 0 0 0 0,1 0-1 0 0,0 0 1 0 0,-1 0 0 0 0,0 1 0 0 0,0-1 0 0 0,1 0-1 0 0,1 5 1 0 0,-3-6 2 0 0,-1 0 1 0 0,0 1-1 0 0,1-1 0 0 0,-1 0 0 0 0,0 0 0 0 0,0 1 1 0 0,0-1-1 0 0,0 0 0 0 0,0 0 0 0 0,0 1 0 0 0,0-1 0 0 0,0 0 1 0 0,0 0-1 0 0,0 1 0 0 0,-1-1 0 0 0,1 0 0 0 0,-1 0 1 0 0,1 1-1 0 0,-1-1 0 0 0,1 0 0 0 0,-1 0 0 0 0,0 0 0 0 0,0 0 1 0 0,1 0-1 0 0,-1 0 0 0 0,0 0 0 0 0,0 0 0 0 0,0 0 1 0 0,0-1-1 0 0,0 1 0 0 0,0 0 0 0 0,0 0 0 0 0,0-1 0 0 0,-2 1 1 0 0,-8 6 18 0 0,0 0 0 0 0,-1-2 0 0 0,0 1 0 0 0,0-1 0 0 0,-24 6 0 0 0,-67 9 77 0 0,95-19-92 0 0,-178 21 102 0 0,159-21-188 0 0,1-1 1 0 0,-1-1-1 0 0,1-1 0 0 0,-52-12 1 0 0,74 14-11 0 0,0-2 0 0 0,0 1 1 0 0,1 0-1 0 0,-1-1 0 0 0,0 0 0 0 0,0 0 1 0 0,1 0-1 0 0,-1 0 0 0 0,1 0 1 0 0,0-1-1 0 0,0 0 0 0 0,0 1 0 0 0,0-1 1 0 0,0 0-1 0 0,-4-7 0 0 0,6 7-71 0 0,-1 0 0 0 0,1 0 0 0 0,0 0 0 0 0,0 0 0 0 0,0 0 0 0 0,0-1 0 0 0,1 1 0 0 0,-1 0 0 0 0,1-1 0 0 0,0 1 0 0 0,0 0 0 0 0,0-1 0 0 0,0 1 0 0 0,0 0 0 0 0,1-1-1 0 0,0 1 1 0 0,0 0 0 0 0,0 0 0 0 0,2-5 0 0 0,5-13-773 0 0,2 2-121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4.134"/>
    </inkml:context>
    <inkml:brush xml:id="br0">
      <inkml:brushProperty name="width" value="0.05" units="cm"/>
      <inkml:brushProperty name="height" value="0.05" units="cm"/>
    </inkml:brush>
  </inkml:definitions>
  <inkml:trace contextRef="#ctx0" brushRef="#br0">25 304 9533 0 0,'-24'-29'1552'0'0,"24"28"-1525"0"0,0 1 1 0 0,-1 0-1 0 0,1 0 1 0 0,0-1-1 0 0,0 1 0 0 0,0 0 1 0 0,0 0-1 0 0,0-1 0 0 0,0 1 1 0 0,0 0-1 0 0,0 0 0 0 0,0 0 1 0 0,0-1-1 0 0,0 1 1 0 0,1 0-1 0 0,-1 0 0 0 0,0-1 1 0 0,0 1-1 0 0,0 0 0 0 0,0 0 1 0 0,0-1-1 0 0,0 1 1 0 0,0 0-1 0 0,1 0 0 0 0,-1 0 1 0 0,0 0-1 0 0,0-1 0 0 0,0 1 1 0 0,0 0-1 0 0,1 0 1 0 0,-1 0-1 0 0,0 0 0 0 0,0 0 1 0 0,0-1-1 0 0,1 1 0 0 0,-1 0 1 0 0,0 0-1 0 0,0 0 1 0 0,1 0-1 0 0,-1 0 0 0 0,0 0 1 0 0,0 0-1 0 0,1 0 0 0 0,-1 0 1 0 0,0 0-1 0 0,0 0 1 0 0,0 0-1 0 0,1 0 0 0 0,-1 0 1 0 0,0 0-1 0 0,0 0 0 0 0,1 0 1 0 0,-1 0-1 0 0,0 0 0 0 0,0 0 1 0 0,1 1-1 0 0,-1-1 1 0 0,0 0-1 0 0,0 0 0 0 0,19 3 475 0 0,-18-3-481 0 0,8 3 75 0 0,0 0 0 0 0,0 1 0 0 0,0-1 0 0 0,-1 2 0 0 0,0-1 0 0 0,0 1 0 0 0,0 1 1 0 0,0-1-1 0 0,-1 1 0 0 0,10 10 0 0 0,4 6 225 0 0,34 45 1 0 0,-31-34-159 0 0,19 36 0 0 0,-37-60-154 0 0,-1 0-1 0 0,-1 1 0 0 0,1 0 0 0 0,-2 0 0 0 0,1 0 0 0 0,-2 1 1 0 0,1-1-1 0 0,-1 1 0 0 0,0 12 0 0 0,-2-22-6 0 0,1 0 1 0 0,-1 0-1 0 0,0 0 0 0 0,0 0 1 0 0,0 0-1 0 0,0 0 0 0 0,0 0 1 0 0,0 0-1 0 0,-1 0 0 0 0,1 0 1 0 0,0 0-1 0 0,0 0 0 0 0,-1 0 1 0 0,1 0-1 0 0,-1 0 0 0 0,1 0 1 0 0,-1 0-1 0 0,1-1 0 0 0,-1 1 1 0 0,1 0-1 0 0,-1 0 0 0 0,0 0 1 0 0,-1 0-1 0 0,2-1-8 0 0,-1 1 0 0 0,0-1 0 0 0,0 0 0 0 0,0 0 0 0 0,0-1 0 0 0,0 1-1 0 0,0 0 1 0 0,0 0 0 0 0,1 0 0 0 0,-1-1 0 0 0,0 1 0 0 0,0 0 0 0 0,0-1 0 0 0,0 1 0 0 0,1 0 0 0 0,-1-1 0 0 0,0 1-1 0 0,0-1 1 0 0,1 1 0 0 0,-2-2 0 0 0,-4-4-162 0 0,-1 0-1 0 0,1-1 1 0 0,-10-13 0 0 0,-9-22-100 0 0,1-1 1 0 0,2-1 0 0 0,-28-80-1 0 0,44 109 275 0 0,-41-121 14 0 0,41 115 33 0 0,1-1-1 0 0,1 0 0 0 0,1-1 1 0 0,-1-29-1 0 0,4 50-41 0 0,0-1 1 0 0,0 0-1 0 0,0 1 0 0 0,0-1 0 0 0,0 1 1 0 0,1-1-1 0 0,-1 1 0 0 0,1-1 1 0 0,0 1-1 0 0,0-1 0 0 0,0 1 1 0 0,0-1-1 0 0,0 1 0 0 0,0 0 0 0 0,1 0 1 0 0,-1-1-1 0 0,1 1 0 0 0,-1 0 1 0 0,1 1-1 0 0,0-1 0 0 0,0 0 1 0 0,0 0-1 0 0,0 1 0 0 0,3-2 0 0 0,0 0-3 0 0,0 1 0 0 0,1 1 0 0 0,-1-1 0 0 0,1 1-1 0 0,0 0 1 0 0,-1 0 0 0 0,1 0 0 0 0,0 1 0 0 0,11 1-1 0 0,7 0 0 0 0,-1 1-1 0 0,1 1 1 0 0,-1 1-1 0 0,0 1 1 0 0,37 14-1 0 0,-49-15-3 0 0,0 1 1 0 0,0 0-1 0 0,-1 0 0 0 0,1 1 0 0 0,-1 1 0 0 0,-1 0 0 0 0,1 0 1 0 0,-1 1-1 0 0,0 0 0 0 0,-1 0 0 0 0,0 1 0 0 0,0 1 0 0 0,7 10 1 0 0,-12-14 4 0 0,0 0-1 0 0,0 0 1 0 0,0 1 0 0 0,-1-1 0 0 0,1 1 0 0 0,-2-1 0 0 0,1 1 0 0 0,-1 0-1 0 0,0 0 1 0 0,0 0 0 0 0,-1 0 0 0 0,0 0 0 0 0,0 0 0 0 0,0 0 0 0 0,-1 0 0 0 0,0-1-1 0 0,-3 8 1 0 0,3-8-2 0 0,-2-1 1 0 0,1 1-1 0 0,0-1 0 0 0,-1 1 0 0 0,0-1 0 0 0,-1 0 0 0 0,1 0 1 0 0,-1 0-1 0 0,0-1 0 0 0,0 1 0 0 0,0-1 0 0 0,-1 0 0 0 0,1 0 0 0 0,-1-1 1 0 0,0 1-1 0 0,0-1 0 0 0,0 0 0 0 0,-1 0 0 0 0,-10 3 0 0 0,3-1 13 0 0,1-2 0 0 0,-1 1 0 0 0,0-2 0 0 0,0 0 0 0 0,-1 0-1 0 0,1-2 1 0 0,0 1 0 0 0,0-2 0 0 0,-1 1 0 0 0,1-2 0 0 0,0 0-1 0 0,0 0 1 0 0,0-2 0 0 0,1 1 0 0 0,-25-12 0 0 0,35 15 3 0 0,1-1 0 0 0,-1 0 0 0 0,1 0 0 0 0,0 0 0 0 0,-1 0 1 0 0,1 0-1 0 0,0 0 0 0 0,0 0 0 0 0,0 0 0 0 0,0 0 0 0 0,0-1 0 0 0,0 1 1 0 0,0 0-1 0 0,0-1 0 0 0,1 1 0 0 0,-2-4 0 0 0,2 5-14 0 0,0-1-1 0 0,0 1 1 0 0,-1 0-1 0 0,1-1 0 0 0,0 1 1 0 0,0-1-1 0 0,1 1 1 0 0,-1-1-1 0 0,0 1 1 0 0,0 0-1 0 0,0-1 1 0 0,0 1-1 0 0,0-1 1 0 0,0 1-1 0 0,0 0 1 0 0,1-1-1 0 0,-1 1 1 0 0,0-1-1 0 0,0 1 1 0 0,1 0-1 0 0,-1-1 1 0 0,0 1-1 0 0,0 0 0 0 0,1-1 1 0 0,0 1-6 0 0,0-1 0 0 0,0 0 0 0 0,0 1 0 0 0,1 0 0 0 0,-1-1 0 0 0,0 1 1 0 0,0 0-1 0 0,0-1 0 0 0,0 1 0 0 0,1 0 0 0 0,-1 0 0 0 0,2 0 0 0 0,15 1 21 0 0,0 1 0 0 0,-1 0-1 0 0,1 2 1 0 0,-1 0 0 0 0,0 0-1 0 0,0 2 1 0 0,19 9 0 0 0,-10-3 77 0 0,-2 1 0 0 0,0 1 0 0 0,43 32-1 0 0,87 97 412 0 0,-73-64-421 0 0,-75-74-94 0 0,-1 0-1 0 0,1 0 0 0 0,0 0 1 0 0,1-1-1 0 0,11 6 0 0 0,-17-9-119 0 0,0-1-1 0 0,1 1 1 0 0,-1-1-1 0 0,0 1 1 0 0,0-1-1 0 0,0 0 1 0 0,0 1-1 0 0,0-1 1 0 0,1 0-1 0 0,-1 0 1 0 0,0 0-1 0 0,0 0 1 0 0,0 0-1 0 0,1 0 1 0 0,-1 0-1 0 0,0-1 0 0 0,0 1 1 0 0,0 0-1 0 0,0-1 1 0 0,1 1-1 0 0,-1 0 1 0 0,0-1-1 0 0,0 0 1 0 0,0 1-1 0 0,0-1 1 0 0,0 0-1 0 0,0 1 1 0 0,0-1-1 0 0,-1 0 1 0 0,1 0-1 0 0,0 0 1 0 0,0 0-1 0 0,0 1 0 0 0,-1-1 1 0 0,1-1-1 0 0,-1 1 1 0 0,1 0-1 0 0,-1 0 1 0 0,1 0-1 0 0,-1 0 1 0 0,1 0-1 0 0,-1 0 1 0 0,0 0-1 0 0,0-3 1 0 0,4-8-1382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4.541"/>
    </inkml:context>
    <inkml:brush xml:id="br0">
      <inkml:brushProperty name="width" value="0.05" units="cm"/>
      <inkml:brushProperty name="height" value="0.05" units="cm"/>
    </inkml:brush>
  </inkml:definitions>
  <inkml:trace contextRef="#ctx0" brushRef="#br0">78 199 8365 0 0,'-25'-58'381'0'0,"-18"-51"2332"0"0,41 103-2386 0 0,-5-15 1206 0 0,6 16-631 0 0,6 11-111 0 0,5 11-474 0 0,-1 2 0 0 0,8 21 0 0 0,-4-8 25 0 0,126 303 3101 0 0,-123-299-3278 0 0,2-1 0 0 0,28 41 0 0 0,-44-73-160 0 0,0 0 0 0 0,0 0 0 0 0,0 0 0 0 0,0-1 0 0 0,1 1 0 0 0,-1-1 0 0 0,1 1 0 0 0,0-1 0 0 0,0 0 0 0 0,0 0 0 0 0,0 0 0 0 0,0-1 0 0 0,0 1 0 0 0,6 1 0 0 0,-8-3-6 0 0,0 0-1 0 0,1 1 0 0 0,-1-1 0 0 0,0 0 0 0 0,0 0 1 0 0,0 0-1 0 0,1 0 0 0 0,-1-1 0 0 0,0 1 1 0 0,0 0-1 0 0,0 0 0 0 0,0-1 0 0 0,1 1 0 0 0,-1-1 1 0 0,0 1-1 0 0,0-1 0 0 0,0 1 0 0 0,1-2 1 0 0,0 1-9 0 0,-1-1 0 0 0,1 1-1 0 0,-1-1 1 0 0,0 0 0 0 0,1 0 0 0 0,-1 0 0 0 0,0 1 0 0 0,0-1 0 0 0,0 0 0 0 0,0 0 0 0 0,-1-1 0 0 0,1 1 0 0 0,0-2 0 0 0,2-9-21 0 0,-1 1 0 0 0,0-1 1 0 0,-1 0-1 0 0,-1 0 0 0 0,0 1 0 0 0,-2-20 1 0 0,-18-77-272 0 0,5 40 221 0 0,10 38 84 0 0,-7-33 37 0 0,3 0 0 0 0,-1-70-1 0 0,24 153 186 0 0,4 15-94 0 0,3 26 299 0 0,4 8 178 0 0,-23-62-609 0 0,1 0 1 0 0,1 0 0 0 0,-1 0-1 0 0,1 0 1 0 0,0-1-1 0 0,0 0 1 0 0,1 0-1 0 0,5 5 1 0 0,-9-9-136 0 0,0 0 0 0 0,1 0 0 0 0,-1-1 0 0 0,0 1 1 0 0,0-1-1 0 0,1 1 0 0 0,-1-1 0 0 0,0 1 0 0 0,1-1 0 0 0,-1 0 0 0 0,1 1 1 0 0,2-1-1 0 0,1-4-3597 0 0,-3 1 1439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5.445"/>
    </inkml:context>
    <inkml:brush xml:id="br0">
      <inkml:brushProperty name="width" value="0.05" units="cm"/>
      <inkml:brushProperty name="height" value="0.05" units="cm"/>
    </inkml:brush>
  </inkml:definitions>
  <inkml:trace contextRef="#ctx0" brushRef="#br0">178 72 8561 0 0,'-14'-2'268'0'0,"0"0"0"0"0,0-1 0 0 0,-26-9 1 0 0,34 11 46 0 0,0 0 1 0 0,1 1 0 0 0,-1 0 0 0 0,0-1 0 0 0,0 2 0 0 0,0-1 0 0 0,0 1 0 0 0,0 0 0 0 0,0 0 0 0 0,1 0-1 0 0,-1 1 1 0 0,1 0 0 0 0,-1 0 0 0 0,-8 5 0 0 0,81-12 1259 0 0,374-12-1385 0 0,2 23-98 0 0,-157-1 91 0 0,-216-2-151 0 0,-37-1 2 0 0,-1-1 0 0 0,38-4 1 0 0,-70 3-33 0 0,0-1 1 0 0,-1 1-1 0 0,1 0 1 0 0,0 0-1 0 0,0 0 1 0 0,0 0 0 0 0,-1-1-1 0 0,1 1 1 0 0,0 0-1 0 0,0 0 1 0 0,0 0-1 0 0,0-1 1 0 0,-1 1-1 0 0,1 0 1 0 0,0 0-1 0 0,0-1 1 0 0,0 1-1 0 0,0 0 1 0 0,0 0-1 0 0,0-1 1 0 0,0 1-1 0 0,0 0 1 0 0,0 0 0 0 0,0-1-1 0 0,0 1 1 0 0,0 0-1 0 0,0 0 1 0 0,0-1-1 0 0,0 1 1 0 0,0 0-1 0 0,0-1 1 0 0,0 1-1 0 0,0 0 1 0 0,0 0-1 0 0,0-1 1 0 0,0 1-1 0 0,0 0 1 0 0,0 0-1 0 0,1 0 1 0 0,-1-1 0 0 0,0 1-1 0 0,0 0 1 0 0,0 0-1 0 0,0-1 1 0 0,1 1-1 0 0,-1 0 1 0 0,0 0-1 0 0,0 0 1 0 0,1 0-1 0 0,-1 0 1 0 0,0-1-1 0 0,0 1 1 0 0,1 0-1 0 0,-1 0 1 0 0,0 0-1 0 0,0 0 1 0 0,1 0 0 0 0,-1 0-1 0 0,0 0 1 0 0,0 0-1 0 0,1 0 1 0 0,-1 0-1 0 0,1 0 1 0 0,-26-15-499 0 0,20 12 85 0 0,-1 0-74 0 0,0 1 0 0 0,0-1 0 0 0,0 1 0 0 0,0 1 0 0 0,-11-3 0 0 0,-14-4-1773 0 0,14 2 617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5.788"/>
    </inkml:context>
    <inkml:brush xml:id="br0">
      <inkml:brushProperty name="width" value="0.05" units="cm"/>
      <inkml:brushProperty name="height" value="0.05" units="cm"/>
    </inkml:brush>
  </inkml:definitions>
  <inkml:trace contextRef="#ctx0" brushRef="#br0">89 27 8961 0 0,'-8'-3'73'0'0,"0"-1"169"0"0,0 0 0 0 0,0 1-1 0 0,0 0 1 0 0,0 1 0 0 0,0-1-1 0 0,-1 2 1 0 0,-15-2 3852 0 0,44 16-3838 0 0,37 22-61 0 0,1-2-1 0 0,74 30 1 0 0,-30-16 83 0 0,-91-41-228 0 0,0 1 0 0 0,-1-1 0 0 0,0 2-1 0 0,0 0 1 0 0,0 0 0 0 0,14 17 0 0 0,-23-24-38 0 0,1 1 0 0 0,-1-1-1 0 0,0 1 1 0 0,0 0 0 0 0,0-1 0 0 0,0 1 0 0 0,0 0 0 0 0,0 0 0 0 0,-1 0-1 0 0,1 0 1 0 0,-1-1 0 0 0,1 1 0 0 0,-1 0 0 0 0,1 0 0 0 0,-1 0 0 0 0,0 0 0 0 0,0 0-1 0 0,0 0 1 0 0,0 0 0 0 0,-1 0 0 0 0,1 0 0 0 0,-1 3 0 0 0,-1-1 9 0 0,0 1 0 0 0,-1-1 0 0 0,1 0 0 0 0,-1 0 1 0 0,0 0-1 0 0,0-1 0 0 0,0 1 0 0 0,-6 4 0 0 0,-102 94-207 0 0,93-87-1214 0 0,-1 0 0 0 0,-1-1-1 0 0,-1-2 1 0 0,-26 14 0 0 0,38-21-114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4.226"/>
    </inkml:context>
    <inkml:brush xml:id="br0">
      <inkml:brushProperty name="width" value="0.05" units="cm"/>
      <inkml:brushProperty name="height" value="0.05" units="cm"/>
    </inkml:brush>
  </inkml:definitions>
  <inkml:trace contextRef="#ctx0" brushRef="#br0">15 19 7069 0 0,'-6'0'28'0'0,"-3"0"-12"0"0,9-1-24 0 0,0-3-4 0 0,5 2-48 0 0,3 0 104 0 0,4 1-268 0 0,0-3 4 0 0,2 4-116 0 0,2-3-176 0 0,1 1-149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6.570"/>
    </inkml:context>
    <inkml:brush xml:id="br0">
      <inkml:brushProperty name="width" value="0.05" units="cm"/>
      <inkml:brushProperty name="height" value="0.05" units="cm"/>
    </inkml:brush>
  </inkml:definitions>
  <inkml:trace contextRef="#ctx0" brushRef="#br0">55 29 8133 0 0,'-6'-7'102'0'0,"-7"-9"618"0"0,12 15-670 0 0,1 1-1 0 0,0-1 0 0 0,-1 1 1 0 0,1 0-1 0 0,-1-1 0 0 0,1 1 1 0 0,0 0-1 0 0,-1-1 0 0 0,1 1 1 0 0,-1 0-1 0 0,1 0 0 0 0,-1-1 1 0 0,1 1-1 0 0,-1 0 0 0 0,1 0 1 0 0,-1 0-1 0 0,1 0 0 0 0,-1 0 0 0 0,1 0 1 0 0,-1 0-1 0 0,1 0 0 0 0,-1 0 1 0 0,1 0-1 0 0,-1 0 0 0 0,1 0 1 0 0,-1 0-1 0 0,1 0 0 0 0,-2 0 1 0 0,-4 33 1218 0 0,1-12-846 0 0,1-1 0 0 0,1 0 0 0 0,0 39 0 0 0,9 61 615 0 0,-2-68-739 0 0,31 369 1505 0 0,-24-271-1163 0 0,33 818 2467 0 0,-80-246-2653 0 0,13-367-352 0 0,12-246-100 0 0,0 46 108 0 0,12-164-199 0 0,1 1 0 0 0,0-1 1 0 0,1 1-1 0 0,0 0 0 0 0,0 0 0 0 0,1 0 0 0 0,0 1 0 0 0,0-1 0 0 0,1 1 0 0 0,0 0 0 0 0,7-8 0 0 0,-5 10-369 0 0,0-1-821 0 0,-7 6 1258 0 0,0 0 1 0 0,0 0-1 0 0,0 0 0 0 0,0 0 1 0 0,0 0-1 0 0,0 0 1 0 0,0 0-1 0 0,0 0 0 0 0,0-1 1 0 0,0 1-1 0 0,0 0 0 0 0,0 0 1 0 0,0 0-1 0 0,0 0 1 0 0,0 0-1 0 0,0 0 0 0 0,0 0 1 0 0,0 0-1 0 0,0 0 0 0 0,0-1 1 0 0,-1 1-1 0 0,1 0 1 0 0,0 0-1 0 0,0 0 0 0 0,0 0 1 0 0,0 0-1 0 0,0 0 0 0 0,0 0 1 0 0,0 0-1 0 0,0 0 1 0 0,0 0-1 0 0,0 0 0 0 0,0 0 1 0 0,0 0-1 0 0,-1 0 0 0 0,1 0 1 0 0,0-1-1 0 0,0 1 1 0 0,0 0-1 0 0,0 0 0 0 0,0 0 1 0 0,0 0-1 0 0,0 0 0 0 0,0 0 1 0 0,0 0-1 0 0,-1 0 1 0 0,1 0-1 0 0,0 0 0 0 0,0 0 1 0 0,0 0-1 0 0,0 0 0 0 0,0 0 1 0 0,0 1-1 0 0,0-1 1 0 0,0 0-1 0 0,0 0 0 0 0,0 0 1 0 0,-1 0-1 0 0,1 0 0 0 0,0 0 1 0 0,0 0-1 0 0,0 0 1 0 0,0 0-1 0 0,-7 2 25 0 0,15 2-4 0 0,18 4 15 0 0,257 27 38 0 0,2-23-28 0 0,-119-7-5 0 0,1036 10-125 0 0,-66-2 483 0 0,442 85 2143 0 0,-1466-88-2455 0 0,413 22 154 0 0,-475-35-236 0 0,-49 3 17 0 0,-1 0-1 0 0,0 0 0 0 0,0 0 0 0 0,0 0 0 0 0,0 0 0 0 0,0 0 0 0 0,0 0 0 0 0,0 0 0 0 0,1 0 0 0 0,-1 0 0 0 0,0 0 0 0 0,0 0 0 0 0,0 0 0 0 0,0 0 0 0 0,0 0 0 0 0,0 0 0 0 0,0 0 0 0 0,0 0 0 0 0,1 0 1 0 0,-1 0-1 0 0,0 0 0 0 0,0 0 0 0 0,0 0 0 0 0,0 0 0 0 0,0-1 0 0 0,0 1 0 0 0,0 0 0 0 0,0 0 0 0 0,0 0 0 0 0,0 0 0 0 0,0 0 0 0 0,0 0 0 0 0,0 0 0 0 0,0 0 0 0 0,0 0 0 0 0,1-1 0 0 0,-1 1 0 0 0,0 0 0 0 0,0 0 1 0 0,0 0-1 0 0,0 0 0 0 0,0 0 0 0 0,0 0 0 0 0,0 0 0 0 0,0-1 0 0 0,-1 1 0 0 0,1 0 0 0 0,0 0 0 0 0,0 0 0 0 0,0 0 0 0 0,0 0 0 0 0,0 0 0 0 0,0 0 0 0 0,0-1 0 0 0,-7-5 1 0 0,-11-3-51 0 0,-286-99-4690 0 0,249 91 3558 0 0,-21-10-757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18.069"/>
    </inkml:context>
    <inkml:brush xml:id="br0">
      <inkml:brushProperty name="width" value="0.05" units="cm"/>
      <inkml:brushProperty name="height" value="0.05" units="cm"/>
    </inkml:brush>
  </inkml:definitions>
  <inkml:trace contextRef="#ctx0" brushRef="#br0">14 33 5849 0 0,'0'0'18'0'0,"-1"0"1"0"0,0 0-1 0 0,1 0 1 0 0,-1 0-1 0 0,0-1 1 0 0,1 1-1 0 0,-1 0 1 0 0,0 0-1 0 0,1 0 0 0 0,-1-1 1 0 0,1 1-1 0 0,-1 0 1 0 0,1-1-1 0 0,-1 1 1 0 0,1 0-1 0 0,-1-1 1 0 0,1 1-1 0 0,-1-1 1 0 0,1 1-1 0 0,-1-1 1 0 0,0 0-1 0 0,1 1-1 0 0,0-1 0 0 0,0 1 0 0 0,0 0 0 0 0,0 0 0 0 0,0-1 0 0 0,0 1 0 0 0,0 0 0 0 0,0 0 0 0 0,0-1-1 0 0,0 1 1 0 0,0 0 0 0 0,0 0 0 0 0,0-1 0 0 0,0 1 0 0 0,0 0 0 0 0,0 0 0 0 0,0-1 0 0 0,0 1-1 0 0,0 0 1 0 0,1 0 0 0 0,-1 0 0 0 0,0-1 0 0 0,0 1 0 0 0,0 0 0 0 0,0 0 0 0 0,1 0 0 0 0,-1-1 0 0 0,0 1-1 0 0,0 0 1 0 0,0 0 0 0 0,1 0 0 0 0,-1 0 0 0 0,0 0 0 0 0,0-1 0 0 0,0 1 0 0 0,1 0 0 0 0,-1 0-1 0 0,0 0 1 0 0,0 0 0 0 0,1 0 0 0 0,-1 0 0 0 0,0 0 0 0 0,0 0 0 0 0,1 0 0 0 0,-1 0 0 0 0,0 0 0 0 0,0 0-1 0 0,1 0 1 0 0,-1 0 0 0 0,0 0 0 0 0,1 0 0 0 0,87-7 858 0 0,53-3-13 0 0,1081 45 1677 0 0,-836-17-2369 0 0,309 14-124 0 0,916 32-26 0 0,-1354-55 557 0 0,346 55 1 0 0,-595-62-573 0 0,0-1 0 0 0,-1 1 1 0 0,1 0-1 0 0,-1 1 1 0 0,1 0-1 0 0,-1 0 0 0 0,11 7 1 0 0,-23-6 451 0 0,-3 1 180 0 0,16-5-162 0 0,35-7 319 0 0,-9 10-412 0 0,-27-2-332 0 0,1 0 0 0 0,0 0-1 0 0,-1-1 1 0 0,1 0-1 0 0,14-2 1 0 0,-22 2 64 0 0,1-1-87 0 0,-1 1 0 0 0,0 0 0 0 0,1 0 0 0 0,-1 0 0 0 0,0 0 0 0 0,0 0 0 0 0,1 0 0 0 0,-1 0 1 0 0,0 0-1 0 0,1-1 0 0 0,-1 1 0 0 0,0 0 0 0 0,1 0 0 0 0,-1 0 0 0 0,0 1 0 0 0,1-1 0 0 0,-1 0 1 0 0,0 0-1 0 0,1 0 0 0 0,-1 0 0 0 0,0 0 0 0 0,1 0 0 0 0,-1 0 0 0 0,0 0 0 0 0,0 1 0 0 0,1-1 1 0 0,-1 0-1 0 0,0 0 0 0 0,0 0 0 0 0,1 1 0 0 0,-1-1 0 0 0,0 0 0 0 0,0 0 0 0 0,0 1 0 0 0,1-1 0 0 0,-1 0 1 0 0,0 0-1 0 0,0 1 0 0 0,0-1 0 0 0,0 0 0 0 0,0 1 0 0 0,1-1 0 0 0,-1 0 0 0 0,0 1 0 0 0,0-1 1 0 0,7 24 220 0 0,-6-18 676 0 0,11 23-600 0 0,40 95-36 0 0,35 54 347 0 0,-18-36-370 0 0,-44-81-25 0 0,-4 2 0 0 0,-1 0 0 0 0,-4 0 1 0 0,-3 2-1 0 0,-2 0 0 0 0,-3 0 0 0 0,-3 1 0 0 0,-6 112 0 0 0,-24 78 703 0 0,-7 122-410 0 0,31 23-164 0 0,3-194-317 0 0,-4-137-39 0 0,-3 1 0 0 0,-21 106-1 0 0,24-162 17 0 0,0-1 0 0 0,1 0 0 0 0,1 1 0 0 0,0-1 0 0 0,1 1 0 0 0,0-1 0 0 0,5 19 0 0 0,-5-27 859 0 0,-4-6-968 0 0,-99 3-32 0 0,-36-2 94 0 0,-115 3-2733 0 0,213-4 671 0 0,-52 6 1 0 0,46 1 64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3.134"/>
    </inkml:context>
    <inkml:brush xml:id="br0">
      <inkml:brushProperty name="width" value="0.05" units="cm"/>
      <inkml:brushProperty name="height" value="0.05" units="cm"/>
    </inkml:brush>
  </inkml:definitions>
  <inkml:trace contextRef="#ctx0" brushRef="#br0">496 64 7165 0 0,'5'-16'132'0'0,"-4"13"-22"0"0,0 0 0 0 0,0 1 1 0 0,0-1-1 0 0,0 0 0 0 0,0 0 0 0 0,1 1 0 0 0,-1-1 1 0 0,3-2-1 0 0,1-11 1694 0 0,-5 11-1061 0 0,-4 9-300 0 0,-17 37 405 0 0,7-12-443 0 0,-18 28 0 0 0,-89 136 1101 0 0,-149 329 0 0 0,258-497-1524 0 0,-19 46-195 0 0,29-64 1 0 0,-1 0 1 0 0,2 0-1 0 0,-1 0 1 0 0,1 1-1 0 0,0-1 1 0 0,0 0-1 0 0,1 15 1 0 0,-1-6-649 0 0,1-14 698 0 0,-1-1 0 0 0,1 1 0 0 0,0-1 0 0 0,0 1 0 0 0,0-1 1 0 0,0 1-1 0 0,0-1 0 0 0,0 1 0 0 0,0-1 0 0 0,0 1 0 0 0,1-1 1 0 0,-1 1-1 0 0,1-1 0 0 0,-1 1 0 0 0,2 1 0 0 0,5 6-1265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3.762"/>
    </inkml:context>
    <inkml:brush xml:id="br0">
      <inkml:brushProperty name="width" value="0.05" units="cm"/>
      <inkml:brushProperty name="height" value="0.05" units="cm"/>
    </inkml:brush>
  </inkml:definitions>
  <inkml:trace contextRef="#ctx0" brushRef="#br0">8 313 9265 0 0,'-6'1'406'0'0,"6"-1"-319"0"0,-1 1 0 0 0,1 0 0 0 0,0-1 0 0 0,0 1 1 0 0,-1 0-1 0 0,1 0 0 0 0,0 0 0 0 0,0-1 0 0 0,0 1 0 0 0,0 0 0 0 0,0 0 0 0 0,0 0 1 0 0,0-1-1 0 0,0 1 0 0 0,0 0 0 0 0,1 0 0 0 0,-1-1 0 0 0,0 1 0 0 0,0 0 1 0 0,1 1-1 0 0,9 36 291 0 0,0 5-75 0 0,3 21 134 0 0,-8-43-343 0 0,-1 0 0 0 0,-1 0 1 0 0,0 0-1 0 0,-2 0 0 0 0,-1 30 0 0 0,-1-43-79 0 0,0 3 14 0 0,0 0 0 0 0,0-1-1 0 0,-1 1 1 0 0,-1-1 0 0 0,0 1-1 0 0,-8 17 1 0 0,6-13 48 0 0,5-14 22 0 0,2-10-21 0 0,26-124-1 0 0,-15 83-65 0 0,6-56 0 0 0,-15 75-17 0 0,17-126 86 0 0,-16 133-37 0 0,1 0 0 0 0,1 0 0 0 0,1 1 1 0 0,14-31-1 0 0,-17 46-35 0 0,0-1 0 0 0,0 1 0 0 0,1 0 0 0 0,0 1 0 0 0,0-1 0 0 0,1 1 0 0 0,0 0 0 0 0,0 1 0 0 0,0 0 0 0 0,1 0 0 0 0,0 0 0 0 0,12-5 0 0 0,-15 8-15 0 0,0 1-1 0 0,0 0 1 0 0,0 0 0 0 0,1 0 0 0 0,-1 1-1 0 0,1 0 1 0 0,-1 0 0 0 0,1 0-1 0 0,-1 1 1 0 0,1 0 0 0 0,-1 0 0 0 0,1 0-1 0 0,-1 1 1 0 0,1 0 0 0 0,-1 0 0 0 0,1 0-1 0 0,-1 1 1 0 0,0-1 0 0 0,1 1-1 0 0,-1 1 1 0 0,0-1 0 0 0,9 6 0 0 0,-10-4 2 0 0,0-1 0 0 0,0 1 1 0 0,-1-1-1 0 0,1 1 0 0 0,-1 0 0 0 0,1 1 1 0 0,-1-1-1 0 0,-1 1 0 0 0,1-1 1 0 0,-1 1-1 0 0,1 0 0 0 0,-1 0 1 0 0,-1 0-1 0 0,1 0 0 0 0,-1 0 0 0 0,0 0 1 0 0,0 0-1 0 0,0 0 0 0 0,-1 1 1 0 0,0-1-1 0 0,0 0 0 0 0,0 1 1 0 0,-2 7-1 0 0,0 2 6 0 0,0-1 1 0 0,-2 1-1 0 0,0-1 0 0 0,0 0 1 0 0,-1 0-1 0 0,-1 0 0 0 0,-9 15 1 0 0,4-11-1 0 0,-2 0 1 0 0,1-1 0 0 0,-2-1 0 0 0,0 0 0 0 0,-2-1 0 0 0,1 0 0 0 0,-2-2 0 0 0,-30 21-1 0 0,-2-4-69 0 0,-1-3-1 0 0,-54 22 0 0 0,90-45 84 0 0,16-9 73 0 0,0 3-82 0 0,0 0-1 0 0,0 0 1 0 0,1 0 0 0 0,-1 1 0 0 0,1-1-1 0 0,-1 1 1 0 0,1 0 0 0 0,3-2 0 0 0,3 1-14 0 0,1 1 0 0 0,-1 0 0 0 0,1 0 0 0 0,-1 1 0 0 0,1 0 0 0 0,-1 1 0 0 0,1 0 0 0 0,-1 0 0 0 0,1 1 0 0 0,14 5 0 0 0,-3 0 4 0 0,0 1 0 0 0,-1 0-1 0 0,30 19 1 0 0,-19-7-737 0 0,-2 2-1 0 0,54 50 0 0 0,-57-52-2189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4.372"/>
    </inkml:context>
    <inkml:brush xml:id="br0">
      <inkml:brushProperty name="width" value="0.05" units="cm"/>
      <inkml:brushProperty name="height" value="0.05" units="cm"/>
    </inkml:brush>
  </inkml:definitions>
  <inkml:trace contextRef="#ctx0" brushRef="#br0">0 172 8429 0 0,'0'-14'708'0'0,"0"23"1343"0"0,1-7-2022 0 0,-1 0 0 0 0,1 0 0 0 0,-1 0 1 0 0,1-1-1 0 0,0 1 0 0 0,-1 0 0 0 0,1-1 1 0 0,0 1-1 0 0,0 0 0 0 0,0-1 1 0 0,0 1-1 0 0,1-1 0 0 0,-1 1 0 0 0,0-1 1 0 0,1 0-1 0 0,-1 0 0 0 0,1 0 0 0 0,2 2 1 0 0,-1-1 19 0 0,0 1 0 0 0,1-2 1 0 0,-1 1-1 0 0,1 0 1 0 0,-1-1-1 0 0,1 1 1 0 0,0-1-1 0 0,6 1 0 0 0,1-1 7 0 0,-1-1-1 0 0,1-1 1 0 0,0 0-1 0 0,0 0 1 0 0,-1-1-1 0 0,1 0 0 0 0,-1-1 1 0 0,17-6-1 0 0,-22 7-50 0 0,1 0 1 0 0,-1 0-1 0 0,1-1 0 0 0,-1 0 0 0 0,0 0 0 0 0,0 0 0 0 0,-1-1 1 0 0,1 0-1 0 0,-1 0 0 0 0,0 0 0 0 0,1 0 0 0 0,-2 0 1 0 0,1-1-1 0 0,-1 0 0 0 0,1 0 0 0 0,-1 0 0 0 0,3-7 1 0 0,-5 8 8 0 0,-1 0 1 0 0,0 0 0 0 0,0 0-1 0 0,0 1 1 0 0,0-1 0 0 0,0 0-1 0 0,-1 0 1 0 0,1 0 0 0 0,-1 1 0 0 0,0-1-1 0 0,0 0 1 0 0,-1 1 0 0 0,1-1-1 0 0,-1 1 1 0 0,0-1 0 0 0,0 1 0 0 0,0 0-1 0 0,0 0 1 0 0,0 0 0 0 0,-1 0-1 0 0,1 0 1 0 0,-5-4 0 0 0,3 4-10 0 0,1 0 1 0 0,0-1 0 0 0,-1 1-1 0 0,1 1 1 0 0,-1-1-1 0 0,0 0 1 0 0,0 1 0 0 0,0 0-1 0 0,-1 0 1 0 0,1 0-1 0 0,0 0 1 0 0,-1 1 0 0 0,1 0-1 0 0,-1 0 1 0 0,1 0-1 0 0,-1 0 1 0 0,0 1 0 0 0,-7 0-1 0 0,9 1-2 0 0,-1 0 0 0 0,1 0 1 0 0,0 1-1 0 0,-1-1 0 0 0,1 1 0 0 0,0 0 0 0 0,0 0 0 0 0,0 0 0 0 0,0 0 0 0 0,0 1 0 0 0,1-1 0 0 0,-1 1 1 0 0,1 0-1 0 0,-1 0 0 0 0,1 0 0 0 0,0 0 0 0 0,0 0 0 0 0,-1 4 0 0 0,-2 1 42 0 0,1 1 1 0 0,1 0-1 0 0,-1 0 0 0 0,1 0 0 0 0,-3 17 0 0 0,5-20-22 0 0,0 0 0 0 0,1 0 0 0 0,-1 0 0 0 0,1 0-1 0 0,0 0 1 0 0,0 0 0 0 0,1 0 0 0 0,0 1 0 0 0,0-1 0 0 0,0 0 0 0 0,1-1-1 0 0,0 1 1 0 0,0 0 0 0 0,1 0 0 0 0,-1-1 0 0 0,1 1 0 0 0,0-1 0 0 0,1 0-1 0 0,-1 0 1 0 0,1 0 0 0 0,0-1 0 0 0,0 1 0 0 0,1-1 0 0 0,-1 0 0 0 0,1 0-1 0 0,0 0 1 0 0,0-1 0 0 0,0 1 0 0 0,1-1 0 0 0,-1-1 0 0 0,1 1-1 0 0,11 3 1 0 0,-7-3-11 0 0,1-1 0 0 0,0 0 0 0 0,1-1 0 0 0,-1 0 0 0 0,0 0 0 0 0,0-2 0 0 0,0 1 0 0 0,0-1 0 0 0,16-3 0 0 0,-21 2-13 0 0,1 1-1 0 0,-1-1 1 0 0,0-1-1 0 0,0 1 0 0 0,0-1 1 0 0,0 0-1 0 0,0 0 1 0 0,0 0-1 0 0,-1-1 0 0 0,0 0 1 0 0,1 0-1 0 0,-1-1 1 0 0,-1 1-1 0 0,1-1 0 0 0,-1 0 1 0 0,0 0-1 0 0,5-7 1 0 0,-8 8 1 0 0,1 0-1 0 0,-1-1 1 0 0,1 1 0 0 0,-1 0 0 0 0,0 0 0 0 0,-1-1 0 0 0,1 1 0 0 0,-1 0 0 0 0,0-1-1 0 0,0 1 1 0 0,0 0 0 0 0,0-1 0 0 0,-1 1 0 0 0,-1-7 0 0 0,-1 0 0 0 0,-1 0 0 0 0,0 0 1 0 0,0 0-1 0 0,-7-12 0 0 0,10 22-3 0 0,0-1 1 0 0,1 0-1 0 0,-1 1 1 0 0,0-1-1 0 0,0 1 0 0 0,0-1 1 0 0,-1 1-1 0 0,1-1 1 0 0,0 1-1 0 0,0 0 0 0 0,-1-1 1 0 0,1 1-1 0 0,-1 0 1 0 0,1 0-1 0 0,-3-1 0 0 0,3 2 2 0 0,1 0 0 0 0,0 0 0 0 0,-1 0 0 0 0,1 0 0 0 0,0 0 0 0 0,-1 0 0 0 0,1 0 0 0 0,-1 0 0 0 0,1 0 0 0 0,0 0 0 0 0,-1 1 0 0 0,1-1 0 0 0,0 0 0 0 0,-1 0 0 0 0,1 0 0 0 0,0 0 0 0 0,0 1 0 0 0,-1-1 0 0 0,1 0 0 0 0,0 0 0 0 0,-1 1 0 0 0,1-1 0 0 0,0 0 0 0 0,0 0 0 0 0,-1 1 0 0 0,1 0 0 0 0,-6 17-8 0 0,4 3 147 0 0,0 1 0 0 0,2-1 1 0 0,1 1-1 0 0,0-1 0 0 0,6 29 0 0 0,30 103 1343 0 0,-36-147-1419 0 0,14 44 473 0 0,-4-19-223 0 0,-3 1 0 0 0,9 55 0 0 0,-16-79-303 0 0,-1 1 0 0 0,1-1 0 0 0,-1 1 0 0 0,-1-1 0 0 0,0 1 0 0 0,0-1 0 0 0,0 1 0 0 0,-1-1 0 0 0,-1 0 0 0 0,1 0 0 0 0,-1 0 0 0 0,0 0 0 0 0,-1 0 0 0 0,0-1 0 0 0,-7 10 0 0 0,11-16-58 0 0,-1 0-1 0 0,0 0 1 0 0,0 0-1 0 0,1 0 1 0 0,-1 0-1 0 0,0 0 1 0 0,0 0 0 0 0,0 0-1 0 0,0 0 1 0 0,0 0-1 0 0,0-1 1 0 0,0 1-1 0 0,0 0 1 0 0,0-1-1 0 0,-1 1 1 0 0,1-1 0 0 0,0 1-1 0 0,0-1 1 0 0,-1 0-1 0 0,1 0 1 0 0,0 1-1 0 0,0-1 1 0 0,-1 0 0 0 0,-1 0-1 0 0,1-1-123 0 0,0 0-1 0 0,0 1 1 0 0,1-1-1 0 0,-1 0 1 0 0,0 0-1 0 0,1 0 1 0 0,-1 0-1 0 0,1-1 0 0 0,-1 1 1 0 0,1 0-1 0 0,0 0 1 0 0,-1-1-1 0 0,1 1 1 0 0,-2-3-1 0 0,-3-7-803 0 0,0 1 0 0 0,1-1 0 0 0,0 0 1 0 0,-3-11-1 0 0,8 22 975 0 0,-3-8-471 0 0,0 0 0 0 0,1 0 0 0 0,0 0 0 0 0,-1-10 0 0 0,2-10-725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4.734"/>
    </inkml:context>
    <inkml:brush xml:id="br0">
      <inkml:brushProperty name="width" value="0.05" units="cm"/>
      <inkml:brushProperty name="height" value="0.05" units="cm"/>
    </inkml:brush>
  </inkml:definitions>
  <inkml:trace contextRef="#ctx0" brushRef="#br0">13 1 7485 0 0,'2'2'164'0'0,"0"0"0"0"0,1 0 0 0 0,-1 0 0 0 0,0 0 0 0 0,0 1 0 0 0,-1-1 0 0 0,1 0 1 0 0,0 1-1 0 0,-1 0 0 0 0,0-1 0 0 0,1 1 0 0 0,-1 0 0 0 0,0 0 0 0 0,0 0 0 0 0,-1 0 0 0 0,1 0 1 0 0,0 4-1 0 0,0 25 6509 0 0,-2-33-6936 0 0,0 1 0 0 0,-1-1-1 0 0,1 1 1 0 0,0 0 0 0 0,-1-1-1 0 0,1 1 1 0 0,0 0 0 0 0,-1 0 0 0 0,1 0-1 0 0,-1 0 1 0 0,1 0 0 0 0,0 0-1 0 0,-1 0 1 0 0,1 0 0 0 0,0 1-1 0 0,-1-1 1 0 0,0 1 0 0 0,-2-1-472 0 0,-7 2-866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8.094"/>
    </inkml:context>
    <inkml:brush xml:id="br0">
      <inkml:brushProperty name="width" value="0.05" units="cm"/>
      <inkml:brushProperty name="height" value="0.05" units="cm"/>
    </inkml:brush>
  </inkml:definitions>
  <inkml:trace contextRef="#ctx0" brushRef="#br0">305 861 7261 0 0,'41'-57'1201'0'0,"-30"43"-613"0"0,0 0-1 0 0,-2-1 1 0 0,16-29-1 0 0,-1-22 63 0 0,-3-1 0 0 0,18-102 0 0 0,-30 127-633 0 0,-4 16-16 0 0,-1 0-1 0 0,-1 0 1 0 0,-1 0 0 0 0,-2 0-1 0 0,-2-30 1 0 0,0 41 77 0 0,0 1 0 0 0,0 0 0 0 0,-2 0 0 0 0,1 0 0 0 0,-2 1-1 0 0,0 0 1 0 0,0-1 0 0 0,-2 2 0 0 0,1-1 0 0 0,-18-23 0 0 0,23 35-62 0 0,0 0-1 0 0,0 0 1 0 0,0 0 0 0 0,0-1 0 0 0,0 1-1 0 0,0 1 1 0 0,-1-1 0 0 0,1 0-1 0 0,0 0 1 0 0,-1 0 0 0 0,1 1 0 0 0,-1-1-1 0 0,1 1 1 0 0,-1-1 0 0 0,1 1 0 0 0,-1-1-1 0 0,1 1 1 0 0,-1 0 0 0 0,1 0-1 0 0,-1 0 1 0 0,1 0 0 0 0,-1 0 0 0 0,1 0-1 0 0,-1 0 1 0 0,1 1 0 0 0,-1-1 0 0 0,1 0-1 0 0,-1 1 1 0 0,1-1 0 0 0,-1 1-1 0 0,1 0 1 0 0,-3 1 0 0 0,-4 3 25 0 0,0 0 1 0 0,1 0-1 0 0,0 1 1 0 0,-10 9-1 0 0,7-5 29 0 0,-18 14 56 0 0,1 1 0 0 0,2 2-1 0 0,0 0 1 0 0,2 1 0 0 0,-26 43 0 0 0,26-29-5 0 0,2 2 1 0 0,2 0-1 0 0,2 2 1 0 0,2 0-1 0 0,-15 77 1 0 0,16-36 278 0 0,3 1-1 0 0,1 104 1 0 0,11-136-103 0 0,2-1-1 0 0,3 1 1 0 0,23 101-1 0 0,-8-83-151 0 0,2-2-1 0 0,43 89 0 0 0,37 53-1718 0 0,-97-191 76 0 0,-6-23 1414 0 0,-1 1 1 0 0,1-1 0 0 0,0 1 0 0 0,0-1-1 0 0,0 1 1 0 0,0-1 0 0 0,0 1-1 0 0,-1-1 1 0 0,1 1 0 0 0,0-1 0 0 0,0 1-1 0 0,-1-1 1 0 0,1 1 0 0 0,0-1 0 0 0,-1 0-1 0 0,1 1 1 0 0,-1-1 0 0 0,1 1 0 0 0,0-1-1 0 0,-1 0 1 0 0,1 0 0 0 0,-1 1 0 0 0,1-1-1 0 0,-1 0 1 0 0,1 0 0 0 0,-1 1 0 0 0,1-1-1 0 0,-1 0 1 0 0,1 0 0 0 0,-1 0-1 0 0,1 0 1 0 0,-1 0 0 0 0,1 0 0 0 0,-1 0-1 0 0,1 0 1 0 0,-1 0 0 0 0,0 0 0 0 0,1 0-1 0 0,-2 0 1 0 0,-3-1-310 0 0,-1 0 1 0 0,0 0-1 0 0,1-1 0 0 0,-1 1 0 0 0,1-1 1 0 0,0 0-1 0 0,0-1 0 0 0,-1 1 0 0 0,1-1 1 0 0,-6-5-1 0 0,-10-6-577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8.439"/>
    </inkml:context>
    <inkml:brush xml:id="br0">
      <inkml:brushProperty name="width" value="0.05" units="cm"/>
      <inkml:brushProperty name="height" value="0.05" units="cm"/>
    </inkml:brush>
  </inkml:definitions>
  <inkml:trace contextRef="#ctx0" brushRef="#br0">1 175 6785 0 0,'1'-3'17'0'0,"0"0"1"0"0,0 1 0 0 0,0-1-1 0 0,1 0 1 0 0,-1 1-1 0 0,1-1 1 0 0,0 1 0 0 0,0-1-1 0 0,0 1 1 0 0,0 0 0 0 0,0 0-1 0 0,0 0 1 0 0,1 0 0 0 0,-1 0-1 0 0,1 0 1 0 0,-1 1-1 0 0,1-1 1 0 0,0 1 0 0 0,0 0-1 0 0,-1 0 1 0 0,1 0 0 0 0,6-1-1 0 0,6-1 256 0 0,0 0-1 0 0,0 1 1 0 0,22 1 0 0 0,-19 0-41 0 0,354-34 976 0 0,-361 33-1203 0 0,5 0-51 0 0,1-2 0 0 0,0 0 0 0 0,17-6 0 0 0,-33 9 70 0 0,0 1-1 0 0,0-1 1 0 0,-1 0 0 0 0,1 1-1 0 0,0-1 1 0 0,0 0-1 0 0,0 0 1 0 0,-1 0 0 0 0,1 1-1 0 0,0-1 1 0 0,-1 0-1 0 0,1 0 1 0 0,-1 0-1 0 0,1 0 1 0 0,-1 0 0 0 0,1 0-1 0 0,-1 0 1 0 0,0 0-1 0 0,1 0 1 0 0,-1-1 0 0 0,0 1-1 0 0,0 0 1 0 0,0 0-1 0 0,0 0 1 0 0,0 0 0 0 0,0 0-1 0 0,0 0 1 0 0,0 0-1 0 0,-1 0 1 0 0,1 0 0 0 0,0 0-1 0 0,-1-2 1 0 0,0-12 687 0 0,-3 7 87 0 0,2 4-364 0 0,6 6-182 0 0,-1 4-160 0 0,-1-1-1 0 0,0 1 0 0 0,0 0 0 0 0,0-1 0 0 0,0 1 0 0 0,0 7 0 0 0,-1-7-5 0 0,50 182 764 0 0,-49-184-928 0 0,-1 1 0 0 0,1-1-1 0 0,0 0 1 0 0,0 1 0 0 0,0-1 0 0 0,0 0 0 0 0,1-1-1 0 0,0 1 1 0 0,0 0 0 0 0,0-1 0 0 0,0 1-1 0 0,0-1 1 0 0,1 0 0 0 0,-1 0 0 0 0,1 0 0 0 0,0-1-1 0 0,0 1 1 0 0,0-1 0 0 0,6 2 0 0 0,1 4-1277 0 0,1-3-833 0 0,-9-5 1146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8.771"/>
    </inkml:context>
    <inkml:brush xml:id="br0">
      <inkml:brushProperty name="width" value="0.05" units="cm"/>
      <inkml:brushProperty name="height" value="0.05" units="cm"/>
    </inkml:brush>
  </inkml:definitions>
  <inkml:trace contextRef="#ctx0" brushRef="#br0">136 60 7805 0 0,'-27'-21'-216'0'0,"17"4"276"0"0,-16 3-156 0 0,18 9-16 0 0,-12 3 24 0 0,16 2-16 0 0,-7 4 28 0 0,5 2-16 0 0,0 3 216 0 0,0 1-312 0 0,0 5 56 0 0,0-3 100 0 0,20 1-176 0 0,-18 5-176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9.275"/>
    </inkml:context>
    <inkml:brush xml:id="br0">
      <inkml:brushProperty name="width" value="0.05" units="cm"/>
      <inkml:brushProperty name="height" value="0.05" units="cm"/>
    </inkml:brush>
  </inkml:definitions>
  <inkml:trace contextRef="#ctx0" brushRef="#br0">179 174 8629 0 0,'-3'-4'222'0'0,"0"1"0"0"0,0-1-1 0 0,1 0 1 0 0,0 0 0 0 0,0 0 0 0 0,0 0 0 0 0,0-1 0 0 0,1 1 0 0 0,-1 0 0 0 0,0-6 0 0 0,2 9-190 0 0,0 1 1 0 0,0-1-1 0 0,-1 1 1 0 0,1-1 0 0 0,0 1-1 0 0,0-1 1 0 0,-1 1-1 0 0,1 0 1 0 0,0-1-1 0 0,0 1 1 0 0,-1 0 0 0 0,1-1-1 0 0,0 1 1 0 0,-1 0-1 0 0,1-1 1 0 0,-1 1-1 0 0,1 0 1 0 0,0 0 0 0 0,-1-1-1 0 0,1 1 1 0 0,-1 0-1 0 0,1 0 1 0 0,-1 0-1 0 0,1 0 1 0 0,-1-1 0 0 0,1 1-1 0 0,0 0 1 0 0,-1 0-1 0 0,1 0 1 0 0,-1 0-1 0 0,1 0 1 0 0,-1 0 0 0 0,1 0-1 0 0,-1 1 1 0 0,1-1-1 0 0,-1 0 1 0 0,1 0-1 0 0,-1 0 1 0 0,1 0 0 0 0,0 0-1 0 0,-1 1 1 0 0,1-1-1 0 0,-1 0 1 0 0,0 1-1 0 0,-19 8 299 0 0,10-3-239 0 0,1 1 0 0 0,0 1 1 0 0,0 0-1 0 0,1 0 0 0 0,0 0 1 0 0,1 1-1 0 0,0 0 0 0 0,0 0 0 0 0,1 1 1 0 0,0 0-1 0 0,1 0 0 0 0,0 1 1 0 0,1-1-1 0 0,0 1 0 0 0,0 0 0 0 0,-2 15 1 0 0,5-19-71 0 0,0 0-1 0 0,0 0 1 0 0,1 0 0 0 0,0 0 0 0 0,1 0 0 0 0,-1 0 0 0 0,1 0 0 0 0,1 0 0 0 0,-1 0 0 0 0,1-1-1 0 0,1 1 1 0 0,-1 0 0 0 0,1-1 0 0 0,0 1 0 0 0,0-1 0 0 0,7 8 0 0 0,-7-10-18 0 0,0 0-1 0 0,0-1 1 0 0,1 1 0 0 0,0-1-1 0 0,-1 0 1 0 0,1 0 0 0 0,1 0-1 0 0,-1-1 1 0 0,0 1 0 0 0,0-1 0 0 0,1 0-1 0 0,0 0 1 0 0,-1-1 0 0 0,1 1-1 0 0,0-1 1 0 0,0 0 0 0 0,-1 0-1 0 0,1-1 1 0 0,0 1 0 0 0,0-1 0 0 0,0 0-1 0 0,0-1 1 0 0,0 1 0 0 0,7-2-1 0 0,-6 0-61 0 0,0 1-1 0 0,-1-1 0 0 0,1 0 0 0 0,-1 0 1 0 0,0 0-1 0 0,0-1 0 0 0,0 0 1 0 0,0 0-1 0 0,0 0 0 0 0,0-1 0 0 0,-1 0 1 0 0,1 0-1 0 0,-1 0 0 0 0,4-5 1 0 0,-5 5 23 0 0,-1 0 0 0 0,1 1 0 0 0,-1-1 0 0 0,0 0 0 0 0,0 0 0 0 0,0-1 0 0 0,0 1 0 0 0,-1 0 0 0 0,0-1 0 0 0,0 1 0 0 0,0-1 0 0 0,0 1 0 0 0,-1-1 0 0 0,0 1 0 0 0,0-1 0 0 0,0 1 0 0 0,0-1 0 0 0,-2-7 0 0 0,-5-9 16 0 0,-1 1-1 0 0,-1 0 1 0 0,0 0 0 0 0,-2 1-1 0 0,0 1 1 0 0,-1-1 0 0 0,-16-18-1 0 0,16 22 192 0 0,-1 0 0 0 0,-25-23 0 0 0,38 38-169 0 0,0 0-1 0 0,0 0 0 0 0,0-1 0 0 0,0 1 1 0 0,0 0-1 0 0,0 0 0 0 0,0 0 0 0 0,0-1 1 0 0,0 1-1 0 0,0 0 0 0 0,0 0 1 0 0,0 0-1 0 0,0 0 0 0 0,1-1 0 0 0,-1 1 1 0 0,0 0-1 0 0,0 0 0 0 0,0 0 1 0 0,0 0-1 0 0,0 0 0 0 0,0-1 0 0 0,0 1 1 0 0,1 0-1 0 0,-1 0 0 0 0,0 0 1 0 0,0 0-1 0 0,0 0 0 0 0,0 0 0 0 0,0 0 1 0 0,1 0-1 0 0,-1 0 0 0 0,0-1 0 0 0,0 1 1 0 0,0 0-1 0 0,0 0 0 0 0,1 0 1 0 0,-1 0-1 0 0,0 0 0 0 0,0 0 0 0 0,0 0 1 0 0,1 0-1 0 0,-1 0 0 0 0,0 0 1 0 0,0 0-1 0 0,19-4 157 0 0,23-2 52 0 0,31 0-211 0 0,-2-1 1 0 0,1 3 0 0 0,118 10 0 0 0,-181-5 7 0 0,-1 0 1 0 0,1 0-1 0 0,-1 1 1 0 0,1 1 0 0 0,-1-1-1 0 0,0 1 1 0 0,0 1-1 0 0,0 0 1 0 0,-1 0-1 0 0,9 6 1 0 0,-12-7-3 0 0,-1 0-1 0 0,1 0 1 0 0,-1 1-1 0 0,0-1 1 0 0,0 1 0 0 0,0 0-1 0 0,0 0 1 0 0,-1 0 0 0 0,0 0-1 0 0,0 0 1 0 0,0 1-1 0 0,0-1 1 0 0,-1 1 0 0 0,1-1-1 0 0,-1 1 1 0 0,0 0-1 0 0,-1-1 1 0 0,1 1 0 0 0,-1 9-1 0 0,0-2 17 0 0,-1-1-1 0 0,0 0 1 0 0,-1 1-1 0 0,0-1 1 0 0,-1 0-1 0 0,0 0 0 0 0,-1 0 1 0 0,0-1-1 0 0,-1 1 1 0 0,0-1-1 0 0,-1 0 1 0 0,0 0-1 0 0,0-1 0 0 0,-1 1 1 0 0,0-2-1 0 0,-1 1 1 0 0,0-1-1 0 0,-17 14 1 0 0,24-21-19 0 0,0 0 0 0 0,0 0 1 0 0,0 0-1 0 0,0-1 0 0 0,0 1 1 0 0,0-1-1 0 0,0 1 0 0 0,-1-1 1 0 0,1 1-1 0 0,0-1 0 0 0,0 1 1 0 0,0-1-1 0 0,-1 0 0 0 0,1 0 1 0 0,0 0-1 0 0,0 0 1 0 0,-1 0-1 0 0,-1 0 0 0 0,2 0 0 0 0,1-1-1 0 0,-1 1 0 0 0,0 0 1 0 0,0-1-1 0 0,0 1 0 0 0,1-1 1 0 0,-1 0-1 0 0,0 1 0 0 0,1-1 0 0 0,-1 1 1 0 0,1-1-1 0 0,-1 0 0 0 0,0 0 1 0 0,1 1-1 0 0,0-1 0 0 0,-1 0 1 0 0,1 0-1 0 0,-1 1 0 0 0,1-3 1 0 0,-2-1-4 0 0,1 0 0 0 0,1-1 1 0 0,-1 1-1 0 0,1 0 0 0 0,-1-1 0 0 0,1 1 1 0 0,0-1-1 0 0,2-6 0 0 0,3-12 3 0 0,0 0 0 0 0,2 1-1 0 0,1 0 1 0 0,1 0 0 0 0,1 0 0 0 0,0 1 0 0 0,2 1 0 0 0,0 0-1 0 0,2 1 1 0 0,20-25 0 0 0,-26 36-10 0 0,0 0 0 0 0,1 0 0 0 0,0 1 0 0 0,0 0 1 0 0,1 0-1 0 0,0 1 0 0 0,0 1 0 0 0,0-1 0 0 0,20-6 0 0 0,-25 11 4 0 0,0-1 0 0 0,0 1 0 0 0,1 0 0 0 0,-1 0 0 0 0,0 1 0 0 0,1-1 0 0 0,-1 1 0 0 0,1 0 0 0 0,-1 1 0 0 0,0-1 0 0 0,1 1 0 0 0,-1 0 0 0 0,0 1 0 0 0,0-1 0 0 0,1 1 0 0 0,-1 0 0 0 0,0 0 0 0 0,-1 1 0 0 0,1-1 0 0 0,0 1 0 0 0,-1 0 0 0 0,9 7 0 0 0,-6-2 9 0 0,1 1 1 0 0,-1 0-1 0 0,-1 0 1 0 0,1 0 0 0 0,-2 1-1 0 0,1 0 1 0 0,-1 0-1 0 0,4 13 1 0 0,-2-4 13 0 0,-1 1 1 0 0,-1 0 0 0 0,5 33-1 0 0,-7-31-71 0 0,3 24 154 0 0,-6-43-313 0 0,0 1 0 0 0,0-1 0 0 0,0 1 0 0 0,0-1 0 0 0,-1 0-1 0 0,1 1 1 0 0,-1-1 0 0 0,0 1 0 0 0,-2 5 0 0 0,2-8 33 0 0,1 0 1 0 0,-1 0 0 0 0,0 0-1 0 0,1-1 1 0 0,-1 1 0 0 0,0 0-1 0 0,0 0 1 0 0,0 0-1 0 0,0-1 1 0 0,0 1 0 0 0,0 0-1 0 0,1-1 1 0 0,-2 1-1 0 0,1-1 1 0 0,0 1 0 0 0,-1 0-1 0 0,-2 1-993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4.570"/>
    </inkml:context>
    <inkml:brush xml:id="br0">
      <inkml:brushProperty name="width" value="0.05" units="cm"/>
      <inkml:brushProperty name="height" value="0.05" units="cm"/>
    </inkml:brush>
  </inkml:definitions>
  <inkml:trace contextRef="#ctx0" brushRef="#br0">110 257 7873 0 0,'-1'-1'90'0'0,"-1"0"1"0"0,0 0-1 0 0,0 0 0 0 0,0 0 1 0 0,0 0-1 0 0,-1 0 1 0 0,1 0-1 0 0,0 1 1 0 0,0-1-1 0 0,0 1 0 0 0,-4-1 1 0 0,-12-2 891 0 0,13 1-634 0 0,0-1 0 0 0,1 1 1 0 0,-1-1-1 0 0,0 0 0 0 0,1 0 0 0 0,0 0 1 0 0,0 0-1 0 0,0-1 0 0 0,0 0 1 0 0,1 0-1 0 0,-5-5 0 0 0,7 7-287 0 0,0 1 0 0 0,0 0 0 0 0,0-1 0 0 0,1 1 0 0 0,-1-1 0 0 0,0 1 0 0 0,1-1 0 0 0,-1 0 0 0 0,1 1 0 0 0,-1-1 0 0 0,1 0 0 0 0,0 1 0 0 0,0-1 0 0 0,-1 0 0 0 0,1 1 0 0 0,1-1 0 0 0,-1 0 0 0 0,0 0 0 0 0,0 1 0 0 0,1-1 0 0 0,-1 0-1 0 0,1 1 1 0 0,-1-1 0 0 0,1 1 0 0 0,-1-1 0 0 0,1 1 0 0 0,0-1 0 0 0,0 1 0 0 0,0-1 0 0 0,0 1 0 0 0,0 0 0 0 0,0-1 0 0 0,0 1 0 0 0,1 0 0 0 0,-1 0 0 0 0,0 0 0 0 0,1 0 0 0 0,1-1 0 0 0,0 0-50 0 0,0 1-1 0 0,0 0 1 0 0,0 0 0 0 0,0 0 0 0 0,0 0 0 0 0,0 1-1 0 0,0-1 1 0 0,0 1 0 0 0,0 0 0 0 0,0-1 0 0 0,0 2 0 0 0,0-1-1 0 0,0 0 1 0 0,0 0 0 0 0,0 1 0 0 0,0 0 0 0 0,0 0-1 0 0,0 0 1 0 0,0 0 0 0 0,3 1 0 0 0,9 5-25 0 0,-1 0 1 0 0,21 14 0 0 0,-29-17 26 0 0,9 6-9 0 0,-1 0 0 0 0,0 1 0 0 0,-1 0 0 0 0,0 1 0 0 0,0 0 0 0 0,-2 1 0 0 0,0 1 0 0 0,0 0 0 0 0,9 17 1 0 0,-13-19-5 0 0,-1-1 1 0 0,-1 1 0 0 0,0 0-1 0 0,0 1 1 0 0,-2-1 0 0 0,1 1-1 0 0,-2 0 1 0 0,0 0 0 0 0,0 0-1 0 0,-1 0 1 0 0,0 0 0 0 0,-3 25-1 0 0,1-36-1 0 0,1 0 0 0 0,0 1 0 0 0,0-1 0 0 0,-1 0 0 0 0,0 0 0 0 0,1 1 0 0 0,-1-1-1 0 0,0 0 1 0 0,0 0 0 0 0,0 0 0 0 0,0 0 0 0 0,0 0 0 0 0,-1 0 0 0 0,1 0 0 0 0,-1-1 0 0 0,1 1 0 0 0,-1 0-1 0 0,0-1 1 0 0,1 1 0 0 0,-4 1 0 0 0,3-2 2 0 0,-1 0 0 0 0,0 0-1 0 0,1 0 1 0 0,-1-1 0 0 0,0 1-1 0 0,0 0 1 0 0,0-1 0 0 0,1 0-1 0 0,-1 0 1 0 0,0 0 0 0 0,0 0-1 0 0,0 0 1 0 0,0-1 0 0 0,-3 0-1 0 0,-2-1 5 0 0,0-1 0 0 0,-1 0 0 0 0,1 0-1 0 0,0 0 1 0 0,1-1 0 0 0,-1-1 0 0 0,1 1-1 0 0,-1-1 1 0 0,-8-9 0 0 0,10 8-4 0 0,0 0 0 0 0,1 0 0 0 0,0-1 0 0 0,0 1 1 0 0,0-1-1 0 0,1-1 0 0 0,0 1 0 0 0,1-1 0 0 0,0 1 0 0 0,0-1 0 0 0,-3-11 0 0 0,4 6-3 0 0,0 1 0 0 0,1-1 0 0 0,0 1 0 0 0,1-1 0 0 0,0 1 0 0 0,1-1 0 0 0,3-12 0 0 0,0 3 2 0 0,2 0 0 0 0,1 0 0 0 0,0 0 1 0 0,2 1-1 0 0,0 0 0 0 0,1 1 0 0 0,26-38 1 0 0,-30 50-23 0 0,0 0 0 0 0,1 1 1 0 0,0 0-1 0 0,0 0 0 0 0,1 0 1 0 0,0 1-1 0 0,0 0 0 0 0,1 0 1 0 0,11-5-1 0 0,-14 8-174 0 0,0 0-1 0 0,1 1 1 0 0,-1 0-1 0 0,0 0 1 0 0,1 0-1 0 0,-1 1 1 0 0,1 0 0 0 0,0 0-1 0 0,-1 1 1 0 0,1 0-1 0 0,-1 0 1 0 0,1 0-1 0 0,0 1 1 0 0,-1 0-1 0 0,10 3 1 0 0,-10-1-300 0 0,0 0 1 0 0,0 0-1 0 0,0 1 0 0 0,0 0 1 0 0,-1 0-1 0 0,0 1 1 0 0,0-1-1 0 0,0 1 0 0 0,0 0 1 0 0,5 9-1 0 0,1 4-679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9.603"/>
    </inkml:context>
    <inkml:brush xml:id="br0">
      <inkml:brushProperty name="width" value="0.05" units="cm"/>
      <inkml:brushProperty name="height" value="0.05" units="cm"/>
    </inkml:brush>
  </inkml:definitions>
  <inkml:trace contextRef="#ctx0" brushRef="#br0">13 28 8201 0 0,'0'-14'60'0'0,"-4"5"88"0"0,4 4 0 0 0,-2 5 148 0 0,2 5-140 0 0,-2 3 0 0 0,2 2-4 0 0,-4 3-64 0 0,4 1-84 0 0,0 1 8 0 0,0 2-12 0 0,2 0 8 0 0,0 4-92 0 0,2 0-176 0 0,-4-1-188 0 0,6 0-92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39.947"/>
    </inkml:context>
    <inkml:brush xml:id="br0">
      <inkml:brushProperty name="width" value="0.05" units="cm"/>
      <inkml:brushProperty name="height" value="0.05" units="cm"/>
    </inkml:brush>
  </inkml:definitions>
  <inkml:trace contextRef="#ctx0" brushRef="#br0">124 438 10013 0 0,'-62'-59'1871'0'0,"62"58"-1853"0"0,0 1 1 0 0,0 0 0 0 0,-1 0-1 0 0,1-1 1 0 0,0 1 0 0 0,0 0-1 0 0,0 0 1 0 0,0 0 0 0 0,-1-1-1 0 0,1 1 1 0 0,0 0 0 0 0,0 0-1 0 0,0 0 1 0 0,-1 0 0 0 0,1 0-1 0 0,0-1 1 0 0,0 1 0 0 0,-1 0-1 0 0,1 0 1 0 0,0 0 0 0 0,0 0-1 0 0,-1 0 1 0 0,1 0 0 0 0,0 0-1 0 0,0 0 1 0 0,-1 0 0 0 0,1 0-1 0 0,0 0 1 0 0,0 0 0 0 0,-1 0-1 0 0,1 0 1 0 0,0 0 0 0 0,0 0-1 0 0,-1 0 1 0 0,1 0 0 0 0,0 0-1 0 0,0 0 1 0 0,0 1 0 0 0,-1-1-1 0 0,1 0 1 0 0,0 0 0 0 0,0 0-1 0 0,-1 0 1 0 0,1 1 0 0 0,0-1-1 0 0,0 0 1 0 0,0 0 0 0 0,0 0-1 0 0,-1 1 1 0 0,1-1 0 0 0,0 0-1 0 0,0 0 1 0 0,0 0 0 0 0,0 1-1 0 0,0-1 1 0 0,0 0 0 0 0,0 0-1 0 0,0 1 1 0 0,0-1 0 0 0,0 0-1 0 0,0 0 1 0 0,0 1 0 0 0,0-1-1 0 0,0 0 1 0 0,0 1 0 0 0,0 24-22 0 0,1-11 32 0 0,-9 79 183 0 0,-21 101-1 0 0,27-182-176 0 0,-2 7 16 0 0,0-1 1 0 0,0 33-1 0 0,5-61-296 0 0,1-1 0 0 0,7-19 0 0 0,-1 0-124 0 0,-3 8 247 0 0,8-28 99 0 0,-3-1 1 0 0,5-61-1 0 0,-4-21 830 0 0,34-152 1 0 0,-44 279-784 0 0,1-1 1 0 0,-1 1 0 0 0,1 0 0 0 0,0-1 0 0 0,1 1 0 0 0,0 0-1 0 0,0 0 1 0 0,3-5 0 0 0,-5 10-24 0 0,0 0 0 0 0,0 0 0 0 0,0 0 0 0 0,0 0 0 0 0,0 0 0 0 0,0 0 0 0 0,0 0 0 0 0,0 1 0 0 0,0-1 0 0 0,1 0 0 0 0,-1 1 0 0 0,0-1 0 0 0,0 1 0 0 0,1-1 0 0 0,-1 1 0 0 0,0 0 0 0 0,3-1 0 0 0,-2 1-2 0 0,0 0 0 0 0,0 1 0 0 0,0-1 0 0 0,0 0-1 0 0,0 1 1 0 0,0 0 0 0 0,0-1 0 0 0,0 1 0 0 0,0 0 0 0 0,0 0 0 0 0,0 0-1 0 0,-1 0 1 0 0,1 0 0 0 0,0 1 0 0 0,1 1 0 0 0,10 9 2 0 0,0 1-1 0 0,-1 0 1 0 0,-1 1-1 0 0,0 0 1 0 0,-1 1-1 0 0,0 0 1 0 0,-1 1-1 0 0,11 27 1 0 0,-3-1-3 0 0,-3 1 0 0 0,13 57 0 0 0,-17-51-479 0 0,-2 0 0 0 0,2 91 1 0 0,-10-135 277 0 0,0-1 1 0 0,0 1 0 0 0,-1-1 0 0 0,1 1 0 0 0,-1-1 0 0 0,0 0 0 0 0,-1 1 0 0 0,1-1-1 0 0,-1 0 1 0 0,0 0 0 0 0,1 0 0 0 0,-5 6 0 0 0,-2 6-851 0 0,5 1-56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40.527"/>
    </inkml:context>
    <inkml:brush xml:id="br0">
      <inkml:brushProperty name="width" value="0.05" units="cm"/>
      <inkml:brushProperty name="height" value="0.05" units="cm"/>
    </inkml:brush>
  </inkml:definitions>
  <inkml:trace contextRef="#ctx0" brushRef="#br0">14 293 8133 0 0,'-14'-8'256'0'0,"30"12"84"0"0,10 2-261 0 0,37 7-458 0 0,-42-8 76 0 0,-1 0-1 0 0,1-2 1 0 0,29 1 0 0 0,0-4-19 0 0,0-1-1 0 0,78-14 1 0 0,-126 14 360 0 0,1 1-1 0 0,-1-1 0 0 0,1 1 0 0 0,-1-1 1 0 0,1 0-1 0 0,-1 0 0 0 0,0 0 1 0 0,1-1-1 0 0,-1 1 0 0 0,0 0 1 0 0,0-1-1 0 0,0 1 0 0 0,0-1 1 0 0,0 0-1 0 0,0 0 0 0 0,-1 0 1 0 0,1 0-1 0 0,-1 0 0 0 0,1 0 0 0 0,-1 0 1 0 0,0 0-1 0 0,1 0 0 0 0,-1-1 1 0 0,0 1-1 0 0,-1-1 0 0 0,1 1 1 0 0,0-4-1 0 0,0 3 65 0 0,-1-1 0 0 0,1 1 0 0 0,0 0 0 0 0,-1 0 0 0 0,1 0 0 0 0,1 0 0 0 0,-1 0 0 0 0,2-4 0 0 0,-1 4 18 0 0,0 0 0 0 0,-1-1 1 0 0,0 1-1 0 0,1-1 0 0 0,-1 1 1 0 0,0-6-1 0 0,-1-25 1026 0 0,1 19 241 0 0,-1 15-1328 0 0,6 68 670 0 0,-2 101-1 0 0,-5-111-446 0 0,1-17-63 0 0,-1 13 75 0 0,10 73-1 0 0,-5-85-248 0 0,-3-26-17 0 0,-2-15-18 0 0,-1-7-7 0 0,-1-7-2 0 0,1 0 1 0 0,0 0-1 0 0,1-20 0 0 0,-4-17 5 0 0,0 0-10 0 0,2 1-1 0 0,2-1 1 0 0,2 0-1 0 0,14-83 1 0 0,-10 96-9 0 0,17-62 1 0 0,-19 88 10 0 0,1 1 0 0 0,0-1 0 0 0,0 1 0 0 0,1 0 0 0 0,0 1 0 0 0,1-1 0 0 0,0 1 0 0 0,1 0 0 0 0,0 1 0 0 0,11-12 0 0 0,-16 18-1 0 0,-1 1 1 0 0,0 0-1 0 0,1 0 1 0 0,-1 0-1 0 0,0 0 1 0 0,1 0-1 0 0,0 0 1 0 0,-1 1-1 0 0,1-1 1 0 0,-1 0-1 0 0,1 1 1 0 0,0-1-1 0 0,-1 1 1 0 0,1 0-1 0 0,0-1 1 0 0,0 1-1 0 0,-1 0 1 0 0,1 0-1 0 0,0 0 1 0 0,-1 0-1 0 0,1 1 1 0 0,3 0-1 0 0,-2 0-1 0 0,-1 0 0 0 0,1 0 0 0 0,-1 1 0 0 0,1 0 0 0 0,-1-1 0 0 0,1 1 0 0 0,-1 0 0 0 0,0 0 0 0 0,0 0 0 0 0,0 0 0 0 0,0 1 0 0 0,2 2 0 0 0,2 5-5 0 0,0 0 1 0 0,-1 0-1 0 0,0 0 1 0 0,-1 1-1 0 0,6 19 1 0 0,-8-18 13 0 0,0 1 1 0 0,0-1-1 0 0,-1 1 1 0 0,-1-1-1 0 0,0 1 1 0 0,0 0-1 0 0,-1-1 1 0 0,-1 1-1 0 0,0-1 1 0 0,-1 0-1 0 0,-1 1 1 0 0,0-1-1 0 0,0-1 1 0 0,-1 1-1 0 0,-8 14 1 0 0,4-11-32 0 0,0-1 0 0 0,-1 0 1 0 0,0-1-1 0 0,-1 0 0 0 0,0 0 1 0 0,-1-1-1 0 0,-1-1 0 0 0,0 0 1 0 0,-1-1-1 0 0,-27 16 0 0 0,27-20-1382 0 0,14-6 1350 0 0,-1 0 0 0 0,1 0 0 0 0,0 1 0 0 0,0-1 0 0 0,0 0 0 0 0,-1-1 0 0 0,1 1-1 0 0,0 0 1 0 0,0 0 0 0 0,-1 0 0 0 0,1 0 0 0 0,0 0 0 0 0,0 0 0 0 0,0 0-1 0 0,-1 0 1 0 0,1 0 0 0 0,0 0 0 0 0,0 0 0 0 0,0-1 0 0 0,-1 1 0 0 0,1 0 0 0 0,0 0-1 0 0,0 0 1 0 0,0 0 0 0 0,0-1 0 0 0,0 1 0 0 0,-1 0 0 0 0,1 0 0 0 0,0 0-1 0 0,0 0 1 0 0,0-1 0 0 0,0 1 0 0 0,0 0 0 0 0,0 0 0 0 0,0-1 0 0 0,0 1 0 0 0,0 0-1 0 0,0 0 1 0 0,0 0 0 0 0,0-1 0 0 0,0 1 0 0 0,0 0 0 0 0,0 0 0 0 0,0-1-1 0 0,0 1 1 0 0,0 0 0 0 0,0 0 0 0 0,0 0 0 0 0,0-1 0 0 0,0 1 0 0 0,0 0 0 0 0,0 0-1 0 0,1 0 1 0 0,-1-1 0 0 0,0 1 0 0 0,0 0 0 0 0,0 0 0 0 0,0 0 0 0 0,1-1-1 0 0,1-6-1267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49:40.984"/>
    </inkml:context>
    <inkml:brush xml:id="br0">
      <inkml:brushProperty name="width" value="0.05" units="cm"/>
      <inkml:brushProperty name="height" value="0.05" units="cm"/>
    </inkml:brush>
  </inkml:definitions>
  <inkml:trace contextRef="#ctx0" brushRef="#br0">53 174 7325 0 0,'0'4'149'0'0,"-1"0"1"0"0,0 0 0 0 0,0 0 0 0 0,-1 0-1 0 0,1 0 1 0 0,-1 0 0 0 0,0 0-1 0 0,1-1 1 0 0,-2 1 0 0 0,-4 5 0 0 0,4-3 255 0 0,-1-1 1 0 0,1 1-1 0 0,0 0 1 0 0,-3 8 0 0 0,3-2 17 0 0,0 0 1 0 0,1 0-1 0 0,0 1 1 0 0,1-1 0 0 0,1 0-1 0 0,0 0 1 0 0,2 23-1 0 0,5 1 91 0 0,13 45 0 0 0,-11-47-329 0 0,9 57 1 0 0,-12-58-159 0 0,-5-26-16 0 0,1 0 1 0 0,-1 1-1 0 0,0-1 1 0 0,-1 1-1 0 0,1 0 1 0 0,-1-1 0 0 0,-2 12-1 0 0,2-19-10 0 0,0 0-1 0 0,0 0 1 0 0,0 0 0 0 0,0 0-1 0 0,0 0 1 0 0,0 0 0 0 0,0 0 0 0 0,0 0-1 0 0,0 0 1 0 0,0 0 0 0 0,0 0-1 0 0,-1 0 1 0 0,1 0 0 0 0,0 0-1 0 0,0 0 1 0 0,0 0 0 0 0,0 0-1 0 0,0 0 1 0 0,0-1 0 0 0,0 1-1 0 0,0 0 1 0 0,0 0 0 0 0,0 0-1 0 0,0 0 1 0 0,0 0 0 0 0,0 0-1 0 0,0 0 1 0 0,0 0 0 0 0,0 0-1 0 0,0 0 1 0 0,0 0 0 0 0,0 0-1 0 0,-1 0 1 0 0,1 0 0 0 0,0 0-1 0 0,0 0 1 0 0,0 0 0 0 0,0 0-1 0 0,0 0 1 0 0,0 0 0 0 0,0 0-1 0 0,0 0 1 0 0,0 0 0 0 0,0 0-1 0 0,0 0 1 0 0,0 1 0 0 0,0-1-1 0 0,0 0 1 0 0,0 0 0 0 0,0 0-1 0 0,0 0 1 0 0,0 0 0 0 0,-1 0 0 0 0,1 0-1 0 0,0 0 1 0 0,0 0 0 0 0,0 0-1 0 0,0 0 1 0 0,-3-10 28 0 0,-2-9 14 0 0,-16-55 33 0 0,12 30-95 0 0,2 0 0 0 0,2-1 0 0 0,2 0 0 0 0,1-1 0 0 0,3 1 0 0 0,11-80 0 0 0,-10 116 18 0 0,3-21-17 0 0,17-57 0 0 0,-20 80 10 0 0,1 0-1 0 0,0 0 0 0 0,0 0 0 0 0,0 0 0 0 0,1 1 1 0 0,0-1-1 0 0,0 1 0 0 0,1 0 0 0 0,0 0 1 0 0,0 1-1 0 0,0-1 0 0 0,1 1 0 0 0,8-6 0 0 0,-12 10 6 0 0,1 0 0 0 0,0 0 0 0 0,0 0 0 0 0,-1 0 0 0 0,1 0 0 0 0,0 0 0 0 0,0 1 0 0 0,0-1 0 0 0,0 1 0 0 0,0 0 0 0 0,0 0 0 0 0,0 0 0 0 0,0 0 0 0 0,0 0 0 0 0,0 1 0 0 0,0 0-1 0 0,0-1 1 0 0,0 1 0 0 0,-1 0 0 0 0,1 0 0 0 0,0 1 0 0 0,0-1 0 0 0,-1 0 0 0 0,1 1 0 0 0,-1 0 0 0 0,1-1 0 0 0,-1 1 0 0 0,3 4 0 0 0,2 0-5 0 0,0 0 1 0 0,-1 1-1 0 0,0 0 0 0 0,-1 0 1 0 0,0 0-1 0 0,0 1 0 0 0,0 0 1 0 0,4 11-1 0 0,-5-9 70 0 0,0 1 1 0 0,-1 0-1 0 0,0 0 0 0 0,-1 0 0 0 0,0 0 1 0 0,-1 1-1 0 0,0-1 0 0 0,-1 1 0 0 0,0-1 1 0 0,-1 0-1 0 0,-4 22 0 0 0,3-24-12 0 0,-1-1-1 0 0,1 1 1 0 0,-2-1-1 0 0,1 0 1 0 0,-1 1 0 0 0,0-2-1 0 0,-1 1 1 0 0,0 0-1 0 0,0-1 1 0 0,-1 0-1 0 0,0 0 1 0 0,0-1 0 0 0,0 1-1 0 0,-1-1 1 0 0,-12 8-1 0 0,7-7-268 0 0,0-1 0 0 0,0 0 0 0 0,0-1-1 0 0,0-1 1 0 0,-1 0 0 0 0,0 0 0 0 0,0-1-1 0 0,0-1 1 0 0,0 0 0 0 0,-20 0 0 0 0,9-2-1161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2.188"/>
    </inkml:context>
    <inkml:brush xml:id="br0">
      <inkml:brushProperty name="width" value="0.05" units="cm"/>
      <inkml:brushProperty name="height" value="0.05" units="cm"/>
    </inkml:brush>
  </inkml:definitions>
  <inkml:trace contextRef="#ctx0" brushRef="#br0">8 33 6813 0 0,'-3'-14'517'0'0,"3"14"-428"0"0,0-1-1 0 0,0 0 1 0 0,0 1 0 0 0,0-1 0 0 0,0 1 0 0 0,0-1-1 0 0,0 0 1 0 0,0 1 0 0 0,0-1 0 0 0,0 1 0 0 0,-1-1-1 0 0,1 0 1 0 0,0 1 0 0 0,0-1 0 0 0,-1 1 0 0 0,1-1-1 0 0,0 1 1 0 0,-1-1 0 0 0,1 1 0 0 0,0-1 0 0 0,-1 1-1 0 0,0-1 1 0 0,1 1-46 0 0,0 0-1 0 0,1 0 1 0 0,-1 0 0 0 0,0 0-1 0 0,0 0 1 0 0,0 0-1 0 0,0 0 1 0 0,0 0 0 0 0,0-1-1 0 0,0 1 1 0 0,1 0-1 0 0,-1 0 1 0 0,0 0-1 0 0,0 0 1 0 0,0 0 0 0 0,0 0-1 0 0,0 0 1 0 0,0 0-1 0 0,0 0 1 0 0,0-1 0 0 0,0 1-1 0 0,0 0 1 0 0,0 0-1 0 0,0 0 1 0 0,1 0 0 0 0,-1 0-1 0 0,0 0 1 0 0,0 0-1 0 0,0-1 1 0 0,0 1-1 0 0,0 0 1 0 0,0 0 0 0 0,0 0-1 0 0,0 0 1 0 0,0 0-1 0 0,0 0 1 0 0,0-1 0 0 0,0 1-1 0 0,0 0 1 0 0,-1 0-1 0 0,1 0 1 0 0,0 0 0 0 0,0 0-1 0 0,0 0 1 0 0,0 0-1 0 0,0-1 1 0 0,0 1 0 0 0,0 0-1 0 0,0 0 1 0 0,0 0-1 0 0,0 0 1 0 0,0 0 13 0 0,1 0 0 0 0,0 1 0 0 0,-1-1 0 0 0,1 0 0 0 0,-1 0 0 0 0,1 1 0 0 0,0-1 0 0 0,-1 1 0 0 0,1-1 0 0 0,-1 0 0 0 0,1 1 0 0 0,-1-1 0 0 0,1 1 0 0 0,-1 0 0 0 0,1-1 0 0 0,-1 1 0 0 0,0-1 0 0 0,1 1 0 0 0,-1-1 0 0 0,1 2 0 0 0,2 5 282 0 0,1 1 0 0 0,0-2-1 0 0,0 1 1 0 0,7 8 0 0 0,-2-3 63 0 0,-5-6-178 0 0,-1 1-1 0 0,0-1 0 0 0,0 1 0 0 0,-1 0 1 0 0,1 0-1 0 0,-1 0 0 0 0,-1 0 1 0 0,1 8-1 0 0,4 62 1109 0 0,-6-76-1312 0 0,23 403 2965 0 0,1 14-1129 0 0,-8-12-978 0 0,2 62-533 0 0,-15-291-117 0 0,2 112-54 0 0,-5-277-165 0 0,0 2 8 0 0,1-1 0 0 0,0 1 0 0 0,1-1 0 0 0,6 24 0 0 0,-3-28 44 0 0,-1-12-13 0 0,0-20-295 0 0,-2 11-305 0 0,3-7-580 0 0,-2 10 153 0 0,-1-1 1 0 0,0 1-1 0 0,-1-1 1 0 0,0 0-1 0 0,0 0 1 0 0,-1 0-1 0 0,-1-15 1 0 0,-1 3-1053 0 0,0-1 60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2.519"/>
    </inkml:context>
    <inkml:brush xml:id="br0">
      <inkml:brushProperty name="width" value="0.05" units="cm"/>
      <inkml:brushProperty name="height" value="0.05" units="cm"/>
    </inkml:brush>
  </inkml:definitions>
  <inkml:trace contextRef="#ctx0" brushRef="#br0">110 0 8429 0 0,'-14'2'-89'0'0,"5"-1"275"0"0,0 0 1 0 0,0 0-1 0 0,0 1 0 0 0,0 0 1 0 0,0 1-1 0 0,1 0 1 0 0,-16 7-1 0 0,24-10-95 0 0,-1 1 0 0 0,0 0-1 0 0,0-1 1 0 0,1 1 0 0 0,-1 0 0 0 0,0-1 0 0 0,1 1-1 0 0,-1 0 1 0 0,0 0 0 0 0,1 0 0 0 0,0 0 0 0 0,-1 0-1 0 0,1 0 1 0 0,-1-1 0 0 0,1 1 0 0 0,0 0 0 0 0,0 0-1 0 0,-1 0 1 0 0,1 0 0 0 0,0 0 0 0 0,0 0 0 0 0,0 0 0 0 0,0 0-1 0 0,0 0 1 0 0,0 0 0 0 0,1 0 0 0 0,-1 0 0 0 0,0 0-1 0 0,0 0 1 0 0,1 0 0 0 0,-1 0 0 0 0,1 0 0 0 0,0 1-1 0 0,2 4 255 0 0,0 0 0 0 0,1-1 0 0 0,0 0-1 0 0,6 7 1 0 0,1 1 1 0 0,4 5-250 0 0,1 0 0 0 0,1-1 1 0 0,34 27-1 0 0,5 6-1884 0 0,-49-44 1081 0 0,1 0 0 0 0,-1 0 0 0 0,1 0 0 0 0,0-1 1 0 0,1-1-1 0 0,-1 1 0 0 0,1-1 0 0 0,0-1 0 0 0,12 4 1 0 0,-5-4-82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2.852"/>
    </inkml:context>
    <inkml:brush xml:id="br0">
      <inkml:brushProperty name="width" value="0.05" units="cm"/>
      <inkml:brushProperty name="height" value="0.05" units="cm"/>
    </inkml:brush>
  </inkml:definitions>
  <inkml:trace contextRef="#ctx0" brushRef="#br0">128 57 8201 0 0,'21'-21'280'0'0,"-16"16"242"0"0,0 1-1 0 0,-1-1 1 0 0,1 0-1 0 0,6-11 0 0 0,-21 42 6109 0 0,7-16-6168 0 0,-1 0 1 0 0,0 0 0 0 0,0 0-1 0 0,-1-1 1 0 0,-6 11-1 0 0,3-11-315 0 0,-58 85 212 0 0,60-85-423 0 0,0 2-688 0 0,-1-1 0 0 0,0 0 0 0 0,-11 13 0 0 0,-1-6-1046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4.087"/>
    </inkml:context>
    <inkml:brush xml:id="br0">
      <inkml:brushProperty name="width" value="0.05" units="cm"/>
      <inkml:brushProperty name="height" value="0.05" units="cm"/>
    </inkml:brush>
  </inkml:definitions>
  <inkml:trace contextRef="#ctx0" brushRef="#br0">1094 281 9029 0 0,'-1'-10'140'0'0,"0"7"-32"0"0,0 0-1 0 0,1 1 0 0 0,0-1 1 0 0,-1 0-1 0 0,1 0 0 0 0,0 1 1 0 0,1-1-1 0 0,-1 0 1 0 0,1-4-1 0 0,0 0 1845 0 0,-1 18-946 0 0,4 82 659 0 0,-10 142-1 0 0,1-148-999 0 0,-28 438 1611 0 0,16-271-1480 0 0,2-58 78 0 0,-8-1 1 0 0,-63 248 0 0 0,-47 114-494 0 0,40 8-360 0 0,88-529-20 0 0,2 0 0 0 0,2 0 0 0 0,1 0 1 0 0,6 51-1 0 0,-6-85 1 0 0,1-1 1 0 0,-1 0-1 0 0,0 1 1 0 0,1-1-1 0 0,-1 0 0 0 0,1 1 1 0 0,-1-1-1 0 0,1 0 1 0 0,0 0-1 0 0,-1 1 1 0 0,1-1-1 0 0,0 0 1 0 0,0 0-1 0 0,0 0 1 0 0,0 0-1 0 0,0 0 0 0 0,0 0 1 0 0,0 0-1 0 0,0 0 1 0 0,0-1-1 0 0,2 2 1 0 0,-1-1-3 0 0,1-1 0 0 0,-1 1 0 0 0,0 0 0 0 0,1-1 0 0 0,-1 0 0 0 0,1 0 0 0 0,-1 1 0 0 0,1-1 0 0 0,-1-1 0 0 0,1 1 0 0 0,2-1 0 0 0,8-2-9 0 0,0-1 0 0 0,0 0 0 0 0,20-10 1 0 0,-19 8 16 0 0,30-11 10 0 0,1 3 0 0 0,0 1 0 0 0,1 3 0 0 0,0 1 1 0 0,50-2-1 0 0,239 4 201 0 0,-266 7-161 0 0,656 16-134 0 0,-233-3 9 0 0,701-5-252 0 0,423 12 30 0 0,-1602-20 287 0 0,697 10 20 0 0,-684-10-16 0 0,1 0 9 0 0,1-1 1 0 0,-1-2 0 0 0,0 0-1 0 0,48-13 1 0 0,-75 16-8 0 0,0 0 0 0 0,0 0-1 0 0,1-1 1 0 0,-1 1 0 0 0,0 0 0 0 0,0-1 0 0 0,0 1 0 0 0,0-1 0 0 0,1 0 0 0 0,-1 1 0 0 0,0-1 0 0 0,0 0 0 0 0,0 1-1 0 0,0-1 1 0 0,0 0 0 0 0,0 0 0 0 0,-1 0 0 0 0,1 0 0 0 0,0 0 0 0 0,0 0 0 0 0,-1 0 0 0 0,1 0 0 0 0,-1 0 0 0 0,1-1-1 0 0,-1 1 1 0 0,1 0 0 0 0,-1 0 0 0 0,1 0 0 0 0,-1-1 0 0 0,0 1 0 0 0,0 0 0 0 0,0 0 0 0 0,0-1 0 0 0,0 1 0 0 0,0 0-1 0 0,0-3 1 0 0,-2 0 10 0 0,0-1 0 0 0,0 0 0 0 0,0 1 0 0 0,-1 0 0 0 0,0-1 0 0 0,1 1 0 0 0,-1 0 0 0 0,-4-3 0 0 0,-12-15-25 0 0,5 6-5 0 0,1 1-1 0 0,-14-25 1 0 0,23 34 15 0 0,1 0 0 0 0,0-1 1 0 0,0 0-1 0 0,0 0 1 0 0,1 1-1 0 0,0-1 1 0 0,1-1-1 0 0,0 1 0 0 0,0 0 1 0 0,0-11-1 0 0,12-140-37 0 0,0 32-81 0 0,-36-533-2982 0 0,3 408 2216 0 0,-12-180-162 0 0,25 281 709 0 0,-7-179-654 0 0,4-149-382 0 0,10 429 1335 0 0,-18-350-319 0 0,19 394 358 0 0,-1-22-31 0 0,-9-36 0 0 0,9 56 25 0 0,1 0-1 0 0,-2 0 1 0 0,1 0 0 0 0,-1 1-1 0 0,0-1 1 0 0,0 1 0 0 0,-1 0-1 0 0,0 0 1 0 0,0 0 0 0 0,-7-8-1 0 0,8 12 2 0 0,1 0-1 0 0,-1 0 0 0 0,0 0 0 0 0,0 1 1 0 0,0-1-1 0 0,0 1 0 0 0,0-1 0 0 0,0 1 1 0 0,-1 0-1 0 0,1 0 0 0 0,0 1 0 0 0,0-1 0 0 0,-1 1 1 0 0,1-1-1 0 0,-1 1 0 0 0,1 0 0 0 0,-4 1 1 0 0,-9 0 22 0 0,1 1 0 0 0,-24 7-1 0 0,4-1 96 0 0,-22 2 81 0 0,-105 11 143 0 0,-161-23-201 0 0,-2-23-82 0 0,124 9-46 0 0,-1539-66 170 0 0,-3 73-292 0 0,308 10-100 0 0,1343-6 285 0 0,111 1-25 0 0,37-4 0 0 0,467 1-1353 0 0,-412 20-1789 0 0,-82-9 1756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5.716"/>
    </inkml:context>
    <inkml:brush xml:id="br0">
      <inkml:brushProperty name="width" value="0.05" units="cm"/>
      <inkml:brushProperty name="height" value="0.05" units="cm"/>
    </inkml:brush>
  </inkml:definitions>
  <inkml:trace contextRef="#ctx0" brushRef="#br0">34 390 5789 0 0,'0'0'457'0'0,"-1"-16"-225"0"0,-5-116 2225 0 0,7 113-1361 0 0,2-10 790 0 0,-3 28-1758 0 0,0-1 0 0 0,0 1-1 0 0,-1 0 1 0 0,1 0 0 0 0,0 0 0 0 0,0 0-1 0 0,-1 0 1 0 0,1 0 0 0 0,0 0-1 0 0,-1 0 1 0 0,1 0 0 0 0,-1 0 0 0 0,1 0-1 0 0,-1 0 1 0 0,0 0 0 0 0,1 0-1 0 0,-1 0 1 0 0,0 0 0 0 0,0 1 0 0 0,-1-2-1 0 0,2 2-105 0 0,0 0 0 0 0,-1 0 0 0 0,1 0 0 0 0,0 0 0 0 0,-1 0 0 0 0,1 0 0 0 0,0 0 0 0 0,-1 0-1 0 0,1 1 1 0 0,0-1 0 0 0,-1 0 0 0 0,1 0 0 0 0,0 0 0 0 0,0 0 0 0 0,-1 0 0 0 0,1 1 0 0 0,0-1 0 0 0,0 0 0 0 0,-1 0-1 0 0,1 0 1 0 0,0 1 0 0 0,0-1 0 0 0,0 0 0 0 0,-1 0 0 0 0,1 1 0 0 0,0-1 0 0 0,0 0 0 0 0,0 1 0 0 0,0-1 0 0 0,0 0-1 0 0,0 0 1 0 0,-1 1 0 0 0,1-1 0 0 0,0 0 0 0 0,0 1 0 0 0,0-1 0 0 0,0 1 0 0 0,-3 13 339 0 0,-4 68 1458 0 0,5 130-1 0 0,4-104-1309 0 0,-2-83-404 0 0,-1 5 15 0 0,1-1 1 0 0,2 1-1 0 0,0-1 1 0 0,11 43-1 0 0,-11-65-112 0 0,0 1 0 0 0,1-1 0 0 0,0 0 0 0 0,0 0 0 0 0,0 0 0 0 0,1-1 0 0 0,0 1 0 0 0,1-1 0 0 0,-1 0-1 0 0,1 0 1 0 0,0 0 0 0 0,1-1 0 0 0,-1 1 0 0 0,1-1 0 0 0,0-1 0 0 0,1 1 0 0 0,-1-1 0 0 0,1 0 0 0 0,-1-1 0 0 0,1 1 0 0 0,0-1 0 0 0,11 3 0 0 0,-10-4-1 0 0,0 0 0 0 0,0-1 0 0 0,1 1 0 0 0,-1-2 1 0 0,1 1-1 0 0,-1-1 0 0 0,1 0 0 0 0,-1-1 1 0 0,0 0-1 0 0,1 0 0 0 0,12-5 0 0 0,-9 2-20 0 0,-1 0 1 0 0,0-1-1 0 0,0 0 0 0 0,-1-1 0 0 0,1-1 0 0 0,-1 1 0 0 0,13-13 1 0 0,-6 3-60 0 0,0-1 1 0 0,-2-1 0 0 0,0 0 0 0 0,-1 0-1 0 0,-1-2 1 0 0,-1 0 0 0 0,-1 0-1 0 0,10-24 1 0 0,-1-8-87 0 0,-2-2-1 0 0,-2 0 0 0 0,14-92 1 0 0,-19 55-30 0 0,0-135 1 0 0,-11 213 139 0 0,1 9 16 0 0,-1 1 1 0 0,1-1-1 0 0,-1 0 0 0 0,0 1 1 0 0,-1-1-1 0 0,1 0 0 0 0,0 1 1 0 0,-1-1-1 0 0,0 0 1 0 0,0 1-1 0 0,0-1 0 0 0,0 1 1 0 0,-3-5-1 0 0,3 8 0 0 0,1 0-1 0 0,-1 0 1 0 0,1-1-1 0 0,-1 1 1 0 0,0 0 0 0 0,1 0-1 0 0,-1 0 1 0 0,0 0-1 0 0,1 0 1 0 0,-1 0 0 0 0,1 0-1 0 0,-1 0 1 0 0,0 0-1 0 0,1 0 1 0 0,-1 1 0 0 0,1-1-1 0 0,-1 0 1 0 0,0 0-1 0 0,1 1 1 0 0,-1-1 0 0 0,1 0-1 0 0,-1 0 1 0 0,1 1-1 0 0,-1-1 1 0 0,1 1 0 0 0,-1-1-1 0 0,1 1 1 0 0,-1-1-1 0 0,1 0 1 0 0,-1 2 0 0 0,-14 14-909 0 0,10-8 308 0 0,0 0 0 0 0,1 1 1 0 0,0-1-1 0 0,1 1 1 0 0,-1 0-1 0 0,2 0 0 0 0,-1 0 1 0 0,1 0-1 0 0,-1 19 1 0 0,4-5-815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6.045"/>
    </inkml:context>
    <inkml:brush xml:id="br0">
      <inkml:brushProperty name="width" value="0.05" units="cm"/>
      <inkml:brushProperty name="height" value="0.05" units="cm"/>
    </inkml:brush>
  </inkml:definitions>
  <inkml:trace contextRef="#ctx0" brushRef="#br0">6 68 8761 0 0,'-1'-6'335'0'0,"0"0"1"0"0,0 1-1 0 0,1-1 1 0 0,-1 0-1 0 0,1 0 0 0 0,0 1 1 0 0,1-1-1 0 0,0 0 1 0 0,4-10 1656 0 0,-4 23-1262 0 0,2 9-23 0 0,3 78 1404 0 0,0-28-1261 0 0,-18 413 442 0 0,11-452-1829 0 0,-4 24-1696 0 0,-2-27 554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4.956"/>
    </inkml:context>
    <inkml:brush xml:id="br0">
      <inkml:brushProperty name="width" value="0.05" units="cm"/>
      <inkml:brushProperty name="height" value="0.05" units="cm"/>
    </inkml:brush>
  </inkml:definitions>
  <inkml:trace contextRef="#ctx0" brushRef="#br0">1 202 7613 0 0,'0'0'16'0'0,"0"0"1"0"0,0 0-1 0 0,0 1 1 0 0,1-1-1 0 0,-1 0 1 0 0,0 0-1 0 0,0 0 0 0 0,1 0 1 0 0,-1 0-1 0 0,0 0 1 0 0,0 0-1 0 0,1 1 1 0 0,-1-1-1 0 0,0 0 1 0 0,0 0-1 0 0,1 0 1 0 0,-1 0-1 0 0,0 0 1 0 0,0 0-1 0 0,1 0 1 0 0,-1 0-1 0 0,0 0 0 0 0,0-1 1 0 0,1 1-1 0 0,-1 0 1 0 0,0 0-1 0 0,0 0 1 0 0,1 0-1 0 0,-1 0 1 0 0,0 0-1 0 0,0 0 1 0 0,1-1-1 0 0,-2-8 1303 0 0,-1 0-678 0 0,1-5 150 0 0,0 9-590 0 0,0 1 0 0 0,0-1 0 0 0,1 0 0 0 0,0 0 0 0 0,0 0 0 0 0,0 1 0 0 0,1-1 0 0 0,-1 0-1 0 0,1 0 1 0 0,0 1 0 0 0,1-1 0 0 0,2-7 0 0 0,-1 5-53 0 0,1 1 0 0 0,-1 0 0 0 0,1 0 0 0 0,0 0 1 0 0,8-8-1 0 0,-10 12-110 0 0,0 0 0 0 0,0 0-1 0 0,0 0 1 0 0,0 0 0 0 0,1 0 0 0 0,-1 0 0 0 0,0 1 0 0 0,1-1 0 0 0,0 1 0 0 0,-1 0 0 0 0,1 0 0 0 0,0 0 0 0 0,0 0 0 0 0,0 0 0 0 0,-1 0 0 0 0,5 0 0 0 0,-6 2-36 0 0,0-1 1 0 0,0 0-1 0 0,0 0 1 0 0,0 1 0 0 0,0-1-1 0 0,0 1 1 0 0,0-1-1 0 0,0 1 1 0 0,0-1-1 0 0,-1 1 1 0 0,1-1-1 0 0,0 1 1 0 0,0 0 0 0 0,-1-1-1 0 0,1 1 1 0 0,0 0-1 0 0,-1 0 1 0 0,1 0-1 0 0,-1-1 1 0 0,1 1 0 0 0,-1 0-1 0 0,1 0 1 0 0,-1 0-1 0 0,0 0 1 0 0,1 0-1 0 0,-1 2 1 0 0,7 30-4 0 0,-6-26 9 0 0,16 139 116 0 0,-16-122-110 0 0,-1 0 1 0 0,0 1 0 0 0,-2-1-1 0 0,-6 26 1 0 0,4-37-26 0 0,3-13 11 0 0,1 1 0 0 0,0-1 0 0 0,0 0 0 0 0,0 0 0 0 0,0 0 0 0 0,0 0 0 0 0,0 0 0 0 0,0 0 0 0 0,0 0 1 0 0,0 0-1 0 0,0 0 0 0 0,0 0 0 0 0,-1 0 0 0 0,1 0 0 0 0,0 0 0 0 0,0 0 0 0 0,0 0 0 0 0,0 0 0 0 0,0 0 0 0 0,0 0 0 0 0,0 0 0 0 0,0 0 0 0 0,0 0 0 0 0,-1 0 1 0 0,1 0-1 0 0,0 0 0 0 0,0 0 0 0 0,0 0 0 0 0,0 0 0 0 0,0 0 0 0 0,0 0 0 0 0,0 0 0 0 0,0 0 0 0 0,0 0 0 0 0,0 0 0 0 0,0 0 0 0 0,-1 0 0 0 0,1-1 0 0 0,0 1 1 0 0,0 0-1 0 0,0 0 0 0 0,0 0 0 0 0,0 0 0 0 0,0 0 0 0 0,0 0 0 0 0,0 0 0 0 0,0 0 0 0 0,0 0 0 0 0,0 0 0 0 0,0-1 0 0 0,0 1 0 0 0,0 0 0 0 0,0 0 0 0 0,0 0 1 0 0,0 0-1 0 0,0 0 0 0 0,0 0 0 0 0,-2-25 18 0 0,5-13-31 0 0,3 0 1 0 0,11-45-1 0 0,-11 62-1 0 0,1 0 1 0 0,1 0 0 0 0,0 1 0 0 0,2 1 0 0 0,16-26-1 0 0,0 12-11 0 0,-25 32 24 0 0,0 0 0 0 0,0-1 0 0 0,0 1 1 0 0,0 0-1 0 0,0 0 0 0 0,1 1 0 0 0,-1-1 1 0 0,0 0-1 0 0,0 0 0 0 0,1 0 0 0 0,-1 1 1 0 0,0-1-1 0 0,1 1 0 0 0,-1-1 0 0 0,0 1 1 0 0,1 0-1 0 0,-1-1 0 0 0,1 1 0 0 0,-1 0 1 0 0,1 0-1 0 0,-1 0 0 0 0,0 0 0 0 0,1 0 1 0 0,-1 0-1 0 0,3 1 0 0 0,-3 0 0 0 0,0 0 0 0 0,0 0-1 0 0,0 0 1 0 0,0 0 0 0 0,0 0 0 0 0,-1 0 0 0 0,1 0-1 0 0,0 0 1 0 0,-1 0 0 0 0,1 0 0 0 0,0 0 0 0 0,-1 1-1 0 0,0-1 1 0 0,1 0 0 0 0,-1 0 0 0 0,0 1 0 0 0,1-1-1 0 0,-1 2 1 0 0,1 27-5 0 0,-1-25 5 0 0,1 22 10 0 0,6 31 0 0 0,-3-32 3 0 0,0 31 0 0 0,-2-46 20 0 0,3-17 16 0 0,-2 2-39 0 0,32-24-30 0 0,56-102-47 0 0,-84 119 59 0 0,0-1 0 0 0,1 1-1 0 0,1 0 1 0 0,0 1 0 0 0,17-16 0 0 0,-25 25 7 0 0,-1 1 0 0 0,1-1 1 0 0,-1 1-1 0 0,1-1 1 0 0,0 1-1 0 0,-1-1 0 0 0,1 1 1 0 0,0 0-1 0 0,-1-1 1 0 0,1 1-1 0 0,0 0 0 0 0,-1 0 1 0 0,1-1-1 0 0,0 1 0 0 0,0 0 1 0 0,0 0-1 0 0,-1 0 1 0 0,1 0-1 0 0,0 0 0 0 0,0 0 1 0 0,-1 0-1 0 0,1 0 1 0 0,0 0-1 0 0,0 0 0 0 0,-1 0 1 0 0,2 1-1 0 0,-1 0 1 0 0,0 0 1 0 0,0 0-1 0 0,-1-1 1 0 0,1 1-1 0 0,0 0 1 0 0,-1 0-1 0 0,1 0 1 0 0,-1 0-1 0 0,1 0 1 0 0,-1 0-1 0 0,1 0 0 0 0,-1 0 1 0 0,0 0-1 0 0,0 0 1 0 0,1 0-1 0 0,-1 2 1 0 0,0 3-2 0 0,1 1 0 0 0,-1-1 0 0 0,-1 0 0 0 0,-1 13 0 0 0,-16 93-515 0 0,14-35-2687 0 0,4-57 1141 0 0,0-10 904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6.626"/>
    </inkml:context>
    <inkml:brush xml:id="br0">
      <inkml:brushProperty name="width" value="0.05" units="cm"/>
      <inkml:brushProperty name="height" value="0.05" units="cm"/>
    </inkml:brush>
  </inkml:definitions>
  <inkml:trace contextRef="#ctx0" brushRef="#br0">341 450 9333 0 0,'2'-23'515'0'0,"6"-42"0"0"0,-4 44-373 0 0,-1 1 1 0 0,0-40-1 0 0,-4 37-66 0 0,-2 2 0 0 0,0-1-1 0 0,-1 0 1 0 0,-1 1 0 0 0,-2-1 0 0 0,0 2-1 0 0,-1-1 1 0 0,-15-28 0 0 0,21 46-25 0 0,1 0 0 0 0,-1 1 0 0 0,0-1 1 0 0,1 1-1 0 0,-1-1 0 0 0,0 1 0 0 0,-1 0 1 0 0,1 0-1 0 0,0 0 0 0 0,-1 0 0 0 0,1 0 0 0 0,-1 0 1 0 0,1 1-1 0 0,-1-1 0 0 0,0 1 0 0 0,0 0 1 0 0,0-1-1 0 0,1 1 0 0 0,-7-1 0 0 0,5 2 19 0 0,1 0-1 0 0,-1 0 1 0 0,1 1-1 0 0,0-1 1 0 0,-1 1-1 0 0,1 0 0 0 0,0 0 1 0 0,0 0-1 0 0,-1 0 1 0 0,1 0-1 0 0,0 1 1 0 0,0-1-1 0 0,0 1 1 0 0,1 0-1 0 0,-1 0 1 0 0,0 0-1 0 0,-4 4 1 0 0,-10 13 249 0 0,1 1 1 0 0,1 0 0 0 0,1 1 0 0 0,0 0 0 0 0,-18 42 0 0 0,18-37-49 0 0,2-2 29 0 0,1-1 0 0 0,2 2 0 0 0,0-1 0 0 0,-7 32 0 0 0,13-45-233 0 0,1 1 1 0 0,1-1 0 0 0,0 1 0 0 0,0-1-1 0 0,1 1 1 0 0,1-1 0 0 0,0 1 0 0 0,0-1 0 0 0,1 0-1 0 0,1 1 1 0 0,0-1 0 0 0,4 11 0 0 0,-5-18-84 0 0,0 1 0 0 0,1-1 0 0 0,-1 0 0 0 0,1 0 0 0 0,0 0 0 0 0,0-1 0 0 0,0 1 0 0 0,0-1 0 0 0,1 1 0 0 0,0-1 0 0 0,-1 0-1 0 0,1-1 1 0 0,0 1 0 0 0,1 0 0 0 0,-1-1 0 0 0,0 0 0 0 0,1 0 0 0 0,-1-1 0 0 0,1 1 0 0 0,-1-1 0 0 0,1 0 0 0 0,0 0 0 0 0,-1 0 0 0 0,1-1 0 0 0,0 0 0 0 0,0 0 0 0 0,0 0 0 0 0,-1 0 0 0 0,1-1 0 0 0,0 0 0 0 0,0 0 0 0 0,-1 0 0 0 0,1 0 0 0 0,-1-1 0 0 0,1 0 0 0 0,-1 0 0 0 0,0 0 0 0 0,1 0 0 0 0,-1-1 0 0 0,0 1 0 0 0,-1-1 0 0 0,1 0 0 0 0,0-1 0 0 0,-1 1 0 0 0,0 0 0 0 0,6-8 0 0 0,6-11-129 0 0,0 0-1 0 0,-2-1 1 0 0,-1-1-1 0 0,0 0 1 0 0,-2 0-1 0 0,-1-1 1 0 0,8-33 0 0 0,-3-3 56 0 0,26-79 1 0 0,-40 140 87 0 0,0 0-1 0 0,0 0 0 0 0,0 0 0 0 0,0 0 0 0 0,0 0 0 0 0,0 0 0 0 0,1 0 0 0 0,-1 0 0 0 0,0 0 0 0 0,0 0 0 0 0,0 0 0 0 0,0 0 0 0 0,0 0 1 0 0,0 1-1 0 0,0-1 0 0 0,0 0 0 0 0,0 0 0 0 0,0 0 0 0 0,0 0 0 0 0,0 0 0 0 0,0 0 0 0 0,0 0 0 0 0,0 0 0 0 0,0 0 0 0 0,0 0 0 0 0,0 0 1 0 0,0 0-1 0 0,0 0 0 0 0,0 0 0 0 0,1 0 0 0 0,-1 0 0 0 0,0 0 0 0 0,0 0 0 0 0,0 0 0 0 0,0 0 0 0 0,0 0 0 0 0,0 0 0 0 0,0 0 0 0 0,0 0 1 0 0,0 0-1 0 0,0 14-46 0 0,-2 18 22 0 0,-11 48 201 0 0,-6 59 257 0 0,18-122-459 0 0,1 1-1 0 0,0-1 0 0 0,1 1 0 0 0,1-1 0 0 0,9 34 1 0 0,-7-40-779 0 0,1 1 0 0 0,1-1 0 0 0,0 0 0 0 0,15 20 1 0 0,-21-31 720 0 0,8 9-1409 0 0,2-3-107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7.048"/>
    </inkml:context>
    <inkml:brush xml:id="br0">
      <inkml:brushProperty name="width" value="0.05" units="cm"/>
      <inkml:brushProperty name="height" value="0.05" units="cm"/>
    </inkml:brush>
  </inkml:definitions>
  <inkml:trace contextRef="#ctx0" brushRef="#br0">65 45 8761 0 0,'-2'-20'155'0'0,"1"-3"282"0"0,0 22 112 0 0,1 13 346 0 0,-22 273 2862 0 0,7-142-2922 0 0,12-118-759 0 0,-1-1 0 0 0,-12 44 0 0 0,16-66-73 0 0,1-5 2 0 0,6-9 13 0 0,9-19 6 0 0,30-96-129 0 0,-8 22 13 0 0,53-102-1 0 0,-90 206 93 0 0,1-5-6 0 0,1 0 0 0 0,0 0 0 0 0,1 0 0 0 0,-1 1 0 0 0,1-1 0 0 0,0 1 0 0 0,0 0 0 0 0,1 0 0 0 0,0 0 0 0 0,0 1 0 0 0,5-4 0 0 0,-9 7 5 0 0,0 1-1 0 0,0 0 1 0 0,-1-1-1 0 0,1 1 1 0 0,0 0-1 0 0,0 0 1 0 0,0 0-1 0 0,0 0 1 0 0,0 0-1 0 0,-1 0 1 0 0,1 0-1 0 0,0 0 1 0 0,0 0-1 0 0,0 0 1 0 0,0 0-1 0 0,0 1 1 0 0,-1-1-1 0 0,1 0 1 0 0,0 0-1 0 0,0 1 1 0 0,0-1-1 0 0,-1 1 1 0 0,1-1-1 0 0,0 1 1 0 0,-1-1-1 0 0,1 1 1 0 0,0-1-1 0 0,-1 1 1 0 0,1 0-1 0 0,0-1 1 0 0,-1 1 0 0 0,1 0-1 0 0,-1 0 1 0 0,0-1-1 0 0,1 1 1 0 0,-1 0-1 0 0,1 0 1 0 0,-1 0-1 0 0,0-1 1 0 0,0 1-1 0 0,1 0 1 0 0,-1 0-1 0 0,0 1 1 0 0,2 6-6 0 0,0 0 1 0 0,-1 0 0 0 0,1 12 0 0 0,-1-17 4 0 0,-1 34 11 0 0,0 0-1 0 0,-3-1 1 0 0,-7 41 0 0 0,-2 18 34 0 0,9 29-323 0 0,4-89-1072 0 0,-3-16-2805 0 0,2-17 2896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7.471"/>
    </inkml:context>
    <inkml:brush xml:id="br0">
      <inkml:brushProperty name="width" value="0.05" units="cm"/>
      <inkml:brushProperty name="height" value="0.05" units="cm"/>
    </inkml:brush>
  </inkml:definitions>
  <inkml:trace contextRef="#ctx0" brushRef="#br0">6 30 8329 0 0,'3'-10'1'0'0,"4"-10"761"0"0,-4 20 29 0 0,0 13 296 0 0,-1 31 947 0 0,-5 79 0 0 0,-2-20-879 0 0,6-61-774 0 0,-1-2-235 0 0,-1 1-1 0 0,-8 58 1 0 0,3-71-67 0 0,5-26-27 0 0,2-3 0 0 0,2-16 23 0 0,5-21-85 0 0,48-185-181 0 0,-48 199 167 0 0,1 0-1 0 0,2 1 0 0 0,0 0 0 0 0,1 1 0 0 0,1 0 0 0 0,31-39 0 0 0,-40 57 21 0 0,-1 0 0 0 0,1 1 0 0 0,-1-1 0 0 0,1 1-1 0 0,0 0 1 0 0,1 0 0 0 0,-1 0 0 0 0,0 1 0 0 0,1 0-1 0 0,6-3 1 0 0,-9 4 4 0 0,-1 1-1 0 0,1 0 0 0 0,0-1 0 0 0,0 1 1 0 0,-1 0-1 0 0,1 0 0 0 0,0 0 0 0 0,0 0 1 0 0,-1 0-1 0 0,1 1 0 0 0,0-1 0 0 0,-1 0 1 0 0,1 1-1 0 0,0-1 0 0 0,-1 1 0 0 0,1 0 1 0 0,0 0-1 0 0,-1-1 0 0 0,1 1 0 0 0,-1 0 1 0 0,0 0-1 0 0,1 0 0 0 0,-1 1 0 0 0,0-1 1 0 0,1 0-1 0 0,-1 0 0 0 0,0 1 0 0 0,0-1 1 0 0,0 1-1 0 0,0-1 0 0 0,0 1 0 0 0,-1-1 1 0 0,2 3-1 0 0,2 6 6 0 0,0 0-1 0 0,-1 0 1 0 0,0 1-1 0 0,0-1 1 0 0,-1 1 0 0 0,-1 0-1 0 0,0 0 1 0 0,0-1 0 0 0,-2 13-1 0 0,-12 101 18 0 0,10-99-23 0 0,-21 123-344 0 0,13-84-2880 0 0,7-50 573 0 0,2-10 1229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7.891"/>
    </inkml:context>
    <inkml:brush xml:id="br0">
      <inkml:brushProperty name="width" value="0.05" units="cm"/>
      <inkml:brushProperty name="height" value="0.05" units="cm"/>
    </inkml:brush>
  </inkml:definitions>
  <inkml:trace contextRef="#ctx0" brushRef="#br0">94 96 8201 0 0,'-4'-10'-221'0'0,"3"8"540"0"0,0 0 0 0 0,0 0-1 0 0,0 0 1 0 0,0 0 0 0 0,0-1 0 0 0,0 1 0 0 0,0 1-1 0 0,-4-5 1 0 0,5 6-250 0 0,0 0-1 0 0,-1 0 1 0 0,1 0-1 0 0,0-1 1 0 0,0 1-1 0 0,-1 0 1 0 0,1 0-1 0 0,0 0 1 0 0,-1 0-1 0 0,1 0 1 0 0,0 0-1 0 0,-1 0 1 0 0,1 0-1 0 0,0 0 1 0 0,0 0-1 0 0,-1 0 1 0 0,1 0-1 0 0,0 0 1 0 0,-1 0-1 0 0,1 0 1 0 0,0 0-1 0 0,-1 0 1 0 0,1 0-1 0 0,0 1 1 0 0,0-1-1 0 0,-1 0 1 0 0,1 0-1 0 0,-12 14 1157 0 0,5 1-709 0 0,0 1 0 0 0,0 0-1 0 0,2 0 1 0 0,0 0 0 0 0,0 0 0 0 0,-1 20-1 0 0,1 2 204 0 0,0 63-1 0 0,5-94-688 0 0,0 1 0 0 0,1-1 0 0 0,1 0 0 0 0,-1 1-1 0 0,1-1 1 0 0,0 0 0 0 0,1 0 0 0 0,0 0 0 0 0,5 11 0 0 0,-7-16-29 0 0,0 0-1 0 0,0 0 1 0 0,1-1 0 0 0,-1 1-1 0 0,0 0 1 0 0,0-1 0 0 0,1 1 0 0 0,-1-1-1 0 0,1 0 1 0 0,-1 1 0 0 0,1-1-1 0 0,0 0 1 0 0,-1 0 0 0 0,1 0 0 0 0,0 0-1 0 0,0 0 1 0 0,0 0 0 0 0,0-1-1 0 0,0 1 1 0 0,0-1 0 0 0,0 1 0 0 0,0-1-1 0 0,0 0 1 0 0,0 1 0 0 0,0-1-1 0 0,0 0 1 0 0,0 0 0 0 0,0-1 0 0 0,0 1-1 0 0,0 0 1 0 0,0-1 0 0 0,0 1-1 0 0,0-1 1 0 0,0 0 0 0 0,0 1 0 0 0,0-1-1 0 0,-1 0 1 0 0,1 0 0 0 0,2-2-1 0 0,1-1-99 0 0,-1 1 0 0 0,0-1 0 0 0,0 0 0 0 0,0 0 0 0 0,0 0 0 0 0,-1-1 0 0 0,1 1 0 0 0,-1-1 0 0 0,0 0 0 0 0,-1 0 0 0 0,1 0-1 0 0,-1 0 1 0 0,0-1 0 0 0,0 1 0 0 0,-1 0 0 0 0,1-1 0 0 0,-1 1 0 0 0,0-11 0 0 0,0-3-29 0 0,0 1 1 0 0,-2 0-1 0 0,0 0 0 0 0,-5-29 1 0 0,4 35 105 0 0,-5-24-113 0 0,-11-38-1 0 0,15 65 42 0 0,0 0-1 0 0,-1 0 0 0 0,0 0 0 0 0,0 0 0 0 0,-1 1 0 0 0,0 0 0 0 0,-1-1 1 0 0,1 2-1 0 0,-11-11 0 0 0,15 17 54 0 0,0 0 1 0 0,0 0-1 0 0,0 0 1 0 0,0 0-1 0 0,0 0 1 0 0,0 1-1 0 0,0-1 1 0 0,-1 0-1 0 0,1 1 1 0 0,0-1-1 0 0,-1 1 0 0 0,1-1 1 0 0,0 1-1 0 0,-1 0 1 0 0,1-1-1 0 0,-1 1 1 0 0,1 0-1 0 0,0 0 1 0 0,-1 0-1 0 0,1 0 1 0 0,-1 0-1 0 0,1 0 1 0 0,-1 1-1 0 0,1-1 1 0 0,0 0-1 0 0,-1 1 1 0 0,1-1-1 0 0,0 1 1 0 0,-1-1-1 0 0,1 1 0 0 0,0 0 1 0 0,-2 0-1 0 0,2 1-202 0 0,-1-1-1 0 0,0 1 1 0 0,0 0-1 0 0,1 0 0 0 0,-1-1 1 0 0,1 1-1 0 0,0 0 0 0 0,0 0 1 0 0,-1 0-1 0 0,1 1 1 0 0,0-1-1 0 0,1 0 0 0 0,-1 0 1 0 0,0 1-1 0 0,1-1 0 0 0,-1 0 1 0 0,1 1-1 0 0,0-1 0 0 0,0 3 1 0 0,0 2-883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8.235"/>
    </inkml:context>
    <inkml:brush xml:id="br0">
      <inkml:brushProperty name="width" value="0.05" units="cm"/>
      <inkml:brushProperty name="height" value="0.05" units="cm"/>
    </inkml:brush>
  </inkml:definitions>
  <inkml:trace contextRef="#ctx0" brushRef="#br0">17 62 8861 0 0,'2'-42'565'0'0,"0"25"372"0"0,-2 15-101 0 0,0 5 324 0 0,-8 518 1503 0 0,6-478-2533 0 0,1 7-294 0 0,-6 131-4256 0 0,5-156 3033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8.923"/>
    </inkml:context>
    <inkml:brush xml:id="br0">
      <inkml:brushProperty name="width" value="0.05" units="cm"/>
      <inkml:brushProperty name="height" value="0.05" units="cm"/>
    </inkml:brush>
  </inkml:definitions>
  <inkml:trace contextRef="#ctx0" brushRef="#br0">0 634 8397 0 0,'0'-1'24'0'0,"1"1"1"0"0,-1-1-1 0 0,0 0 1 0 0,0 0-1 0 0,1 0 1 0 0,-1 0-1 0 0,0 0 1 0 0,1 0-1 0 0,-1 1 1 0 0,1-1-1 0 0,-1 0 1 0 0,1 0-1 0 0,0 1 1 0 0,-1-1-1 0 0,1 0 1 0 0,0 1-1 0 0,-1-1 1 0 0,1 0-1 0 0,0 1 1 0 0,0-1-1 0 0,0 1 1 0 0,-1 0-1 0 0,1-1 1 0 0,0 1-1 0 0,0-1 1 0 0,0 1-1 0 0,0 0 1 0 0,0 0-1 0 0,0 0 1 0 0,0 0-1 0 0,0-1 1 0 0,0 1-1 0 0,-1 0 1 0 0,1 1-1 0 0,0-1 1 0 0,0 0-1 0 0,2 0 1 0 0,3 1 68 0 0,0-1 0 0 0,0 1 0 0 0,0 0 0 0 0,9 4 1 0 0,5 2-98 0 0,0-1 1 0 0,0-1 0 0 0,0-1-1 0 0,1-1 1 0 0,27 1 0 0 0,-39-3-1 0 0,0-1 0 0 0,0-1 1 0 0,0 0-1 0 0,1 0 1 0 0,-1 0-1 0 0,-1-1 0 0 0,1-1 1 0 0,0 0-1 0 0,-1 0 1 0 0,1 0-1 0 0,-1-1 0 0 0,0 0 1 0 0,0-1-1 0 0,12-9 1 0 0,-16 10 17 0 0,0 0 0 0 0,-1 0 0 0 0,0-1 0 0 0,0 1 0 0 0,0-1 0 0 0,-1 1-1 0 0,1-1 1 0 0,-1 0 0 0 0,0 0 0 0 0,-1 0 0 0 0,1 0 0 0 0,1-11 0 0 0,-1 6 116 0 0,-1-1 0 0 0,0 0 0 0 0,-1 1 0 0 0,0-1 0 0 0,-2-15-1 0 0,2 24-104 0 0,0 1 0 0 0,0 0 1 0 0,0 0-1 0 0,0 0 0 0 0,0 0 0 0 0,0-1 0 0 0,-1 1 0 0 0,1 0 0 0 0,0 0 0 0 0,-1 0 0 0 0,1 0 0 0 0,-1 0 0 0 0,1 0 0 0 0,-1 0 0 0 0,0 0 1 0 0,1 0-1 0 0,-1 0 0 0 0,0 0 0 0 0,0 0 0 0 0,1 0 0 0 0,-1 0 0 0 0,0 1 0 0 0,0-1 0 0 0,0 0 0 0 0,0 1 0 0 0,0-1 0 0 0,0 1 0 0 0,0-1 0 0 0,0 1 1 0 0,-1-1-1 0 0,1 1 0 0 0,0 0 0 0 0,0-1 0 0 0,0 1 0 0 0,0 0 0 0 0,0 0 0 0 0,-1 0 0 0 0,1 0 0 0 0,0 0 0 0 0,0 0 0 0 0,0 0 0 0 0,-1 1 1 0 0,1-1-1 0 0,0 0 0 0 0,0 1 0 0 0,0-1 0 0 0,-2 1 0 0 0,-2 2 75 0 0,0-1 1 0 0,0 1-1 0 0,0 0 1 0 0,0 1-1 0 0,0-1 1 0 0,1 1-1 0 0,0 0 1 0 0,-7 7 0 0 0,-2 6 150 0 0,0 0 1 0 0,0 2 0 0 0,2-1-1 0 0,0 2 1 0 0,-15 37 0 0 0,23-47-205 0 0,-1 1 0 0 0,1-1 0 0 0,1 1 0 0 0,0-1 0 0 0,0 1 0 0 0,1 0 0 0 0,1 0 0 0 0,-1 0 1 0 0,2 0-1 0 0,0-1 0 0 0,0 1 0 0 0,1 0 0 0 0,5 18 0 0 0,-6-27-42 0 0,0 1 0 0 0,0 0 1 0 0,0-1-1 0 0,0 1 0 0 0,0-1 0 0 0,1 1 0 0 0,0-1 0 0 0,-1 0 1 0 0,1 1-1 0 0,0-1 0 0 0,0 0 0 0 0,0 0 0 0 0,0 0 1 0 0,0-1-1 0 0,1 1 0 0 0,-1 0 0 0 0,0-1 0 0 0,1 1 0 0 0,0-1 1 0 0,-1 0-1 0 0,1 0 0 0 0,0 0 0 0 0,-1 0 0 0 0,1-1 1 0 0,0 1-1 0 0,0-1 0 0 0,-1 1 0 0 0,5-1 0 0 0,-4 0-3 0 0,1-1 0 0 0,0 0 0 0 0,0 1 0 0 0,0-1 0 0 0,-1 0 0 0 0,1-1 0 0 0,-1 1-1 0 0,1-1 1 0 0,-1 0 0 0 0,1 1 0 0 0,-1-1 0 0 0,0-1 0 0 0,0 1 0 0 0,0 0 0 0 0,0-1 0 0 0,0 0-1 0 0,-1 1 1 0 0,1-1 0 0 0,-1 0 0 0 0,4-5 0 0 0,3-11-23 0 0,0 1 0 0 0,-1-1 0 0 0,-1-1-1 0 0,8-35 1 0 0,5-11 105 0 0,-20 65-73 0 0,0 1 1 0 0,0-1-1 0 0,0 1 1 0 0,0-1-1 0 0,0 1 0 0 0,1-1 1 0 0,-1 1-1 0 0,0-1 0 0 0,0 1 1 0 0,0-1-1 0 0,1 1 0 0 0,-1-1 1 0 0,0 1-1 0 0,1 0 1 0 0,-1-1-1 0 0,1 1 0 0 0,-1-1 1 0 0,0 1-1 0 0,1 0 0 0 0,-1-1 1 0 0,1 1-1 0 0,-1 0 1 0 0,1-1-1 0 0,5 9 544 0 0,1 21 439 0 0,-5-7-564 0 0,-1 1 1 0 0,-1-1-1 0 0,-4 30 0 0 0,1-25-251 0 0,2 47-1 0 0,1-71-192 0 0,0-1 0 0 0,1 1 0 0 0,-1-1 0 0 0,0 1 0 0 0,1-1 0 0 0,-1 1 0 0 0,1-1 0 0 0,0 0 0 0 0,0 1 0 0 0,0-1 0 0 0,0 0 1 0 0,1 0-1 0 0,-1 0 0 0 0,0 1 0 0 0,1-1 0 0 0,-1 0 0 0 0,1-1 0 0 0,0 1 0 0 0,0 0 0 0 0,0 0 0 0 0,0-1 0 0 0,0 1 0 0 0,0-1 0 0 0,0 0 0 0 0,0 0 0 0 0,3 2 0 0 0,-1-3-162 0 0,-1 1 1 0 0,0-1-1 0 0,0 1 1 0 0,1-1-1 0 0,-1 0 1 0 0,0 0-1 0 0,0 0 1 0 0,1-1-1 0 0,-1 1 1 0 0,0-1-1 0 0,0 0 1 0 0,0 0-1 0 0,0 0 1 0 0,1 0-1 0 0,-1-1 1 0 0,-1 1-1 0 0,1-1 1 0 0,0 1-1 0 0,0-1 1 0 0,3-3-1 0 0,8-7-734 0 0,1-1 1 0 0,-1 0-1 0 0,-1-1 0 0 0,-1-1 0 0 0,0 0 0 0 0,16-25 0 0 0,-14 14 458 0 0,-1 0 1 0 0,0-1-1 0 0,13-46 0 0 0,-6-8 767 0 0,-3-1-1 0 0,6-86 0 0 0,-21 151-362 0 0,6-52 469 0 0,13-90 1154 0 0,-17 139-1260 0 0,-4 12-48 0 0,0 11 188 0 0,-26 99 1107 0 0,-26 154 60 0 0,43-142-1949 0 0,9 176 1 0 0,0-213-2537 0 0,0-56 1565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9.299"/>
    </inkml:context>
    <inkml:brush xml:id="br0">
      <inkml:brushProperty name="width" value="0.05" units="cm"/>
      <inkml:brushProperty name="height" value="0.05" units="cm"/>
    </inkml:brush>
  </inkml:definitions>
  <inkml:trace contextRef="#ctx0" brushRef="#br0">0 142 7873 0 0,'34'0'2519'0'0,"67"-1"-2821"0"0,-95 0 263 0 0,0 0 0 0 0,0 0 0 0 0,0 0 0 0 0,-1 0 0 0 0,1-1 0 0 0,-1 0-1 0 0,1 0 1 0 0,-1-1 0 0 0,0 1 0 0 0,0-1 0 0 0,0 0 0 0 0,0-1 0 0 0,0 1 0 0 0,6-7 0 0 0,-9 8 40 0 0,0-1 0 0 0,0 1 0 0 0,0-1 0 0 0,0 0 1 0 0,-1 0-1 0 0,1 1 0 0 0,-1-1 0 0 0,1 0 0 0 0,-1 0 1 0 0,0-1-1 0 0,0 1 0 0 0,-1 0 0 0 0,1 0 0 0 0,0-4 1 0 0,1-3 74 0 0,10-35 4003 0 0,-18 64-3923 0 0,-44 128 134 0 0,46-135-273 0 0,-7 20-22 0 0,2-1 0 0 0,2 1 0 0 0,0 0 0 0 0,-2 46 0 0 0,9-76-241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09.626"/>
    </inkml:context>
    <inkml:brush xml:id="br0">
      <inkml:brushProperty name="width" value="0.05" units="cm"/>
      <inkml:brushProperty name="height" value="0.05" units="cm"/>
    </inkml:brush>
  </inkml:definitions>
  <inkml:trace contextRef="#ctx0" brushRef="#br0">21 22 3668 0 0,'-21'-22'-120'0'0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0.469"/>
    </inkml:context>
    <inkml:brush xml:id="br0">
      <inkml:brushProperty name="width" value="0.05" units="cm"/>
      <inkml:brushProperty name="height" value="0.05" units="cm"/>
    </inkml:brush>
  </inkml:definitions>
  <inkml:trace contextRef="#ctx0" brushRef="#br0">1 91 6501 0 0,'6'36'2492'0'0,"1"13"207"0"0,-12 31-1400 0 0,2-55-838 0 0,1 1 1 0 0,3 33-1 0 0,1-36-239 0 0,1 0 0 0 0,9 32 0 0 0,-10-50-225 0 0,0 3 3 0 0,0-1 1 0 0,0 1-1 0 0,1-1 0 0 0,0 0 1 0 0,6 10-1 0 0,-8-15 0 0 0,0-1-1 0 0,0 1 1 0 0,1-1 0 0 0,-1 1 0 0 0,0-1-1 0 0,1 0 1 0 0,-1 1 0 0 0,1-1-1 0 0,-1 0 1 0 0,1 0 0 0 0,0 0-1 0 0,-1 0 1 0 0,1-1 0 0 0,0 1 0 0 0,0 0-1 0 0,-1-1 1 0 0,1 1 0 0 0,0-1-1 0 0,0 1 1 0 0,0-1 0 0 0,0 0-1 0 0,0 0 1 0 0,0 0 0 0 0,0 0 0 0 0,-1 0-1 0 0,1-1 1 0 0,0 1 0 0 0,3-1-1 0 0,1-1-90 0 0,-1 0 0 0 0,1 0-1 0 0,-1 0 1 0 0,1-1 0 0 0,-1 1 0 0 0,0-1-1 0 0,0-1 1 0 0,0 1 0 0 0,0-1-1 0 0,-1 0 1 0 0,0 0 0 0 0,1 0-1 0 0,-1 0 1 0 0,-1-1 0 0 0,1 0 0 0 0,-1 0-1 0 0,0 0 1 0 0,0 0 0 0 0,0 0-1 0 0,0-1 1 0 0,-1 1 0 0 0,0-1-1 0 0,0 1 1 0 0,1-10 0 0 0,1-12 24 0 0,0 0 0 0 0,-2-1 0 0 0,-1 1 0 0 0,-3-31 0 0 0,1 11 79 0 0,2-8-15 0 0,1 21-28 0 0,-3-1 1 0 0,-5-44-1 0 0,1 64-15 0 0,5 14 48 0 0,0 1-1 0 0,0 0 1 0 0,0 0-1 0 0,0 0 1 0 0,0 0-1 0 0,0 0 1 0 0,0 0-1 0 0,-1 0 1 0 0,1 0-1 0 0,0-1 1 0 0,0 1-1 0 0,0 0 1 0 0,0 0-1 0 0,0 0 1 0 0,-1 0 0 0 0,1 0-1 0 0,0 0 1 0 0,0 0-1 0 0,0 0 1 0 0,0 0-1 0 0,0 0 1 0 0,-1 0-1 0 0,1 0 1 0 0,0 0-1 0 0,0 0 1 0 0,0 0-1 0 0,0 0 1 0 0,0 0-1 0 0,-1 0 1 0 0,1 0-1 0 0,0 0 1 0 0,0 0-1 0 0,0 0 1 0 0,0 0-1 0 0,0 1 1 0 0,-1-1 0 0 0,1 0-1 0 0,0 0 1 0 0,0 0-1 0 0,0 0 1 0 0,0 0-1 0 0,0 0 1 0 0,0 1-1 0 0,-13 22 241 0 0,9-14-191 0 0,-3 7 51 0 0,1 0 0 0 0,0 0-1 0 0,1 0 1 0 0,1 1 0 0 0,0-1 0 0 0,1 1-1 0 0,1 0 1 0 0,1 0 0 0 0,0 0-1 0 0,1 0 1 0 0,4 25 0 0 0,-4-41-96 0 0,0-1 0 0 0,0 1 0 0 0,0 0 0 0 0,0-1 0 0 0,0 1 0 0 0,0 0 0 0 0,0 0 0 0 0,0-1 0 0 0,1 1 0 0 0,-1 0 0 0 0,0-1 0 0 0,0 1 0 0 0,1 0 0 0 0,-1-1 0 0 0,0 1 0 0 0,1 0 0 0 0,-1-1 0 0 0,1 1 0 0 0,-1-1 0 0 0,1 1 0 0 0,-1-1 0 0 0,1 1 0 0 0,0-1 0 0 0,-1 0 0 0 0,1 1 0 0 0,-1-1 0 0 0,1 1 0 0 0,0-1 0 0 0,-1 0 0 0 0,1 0 0 0 0,0 1 0 0 0,-1-1 0 0 0,2 0 0 0 0,1 0-2 0 0,-1 0 1 0 0,0-1 0 0 0,0 0-1 0 0,0 1 1 0 0,0-1 0 0 0,0 0-1 0 0,0 0 1 0 0,0 0 0 0 0,0 0 0 0 0,0 0-1 0 0,2-2 1 0 0,7-6-13 0 0,0 0-1 0 0,15-18 1 0 0,7-14 21 0 0,-26 29-12 0 0,2 1 0 0 0,-1 1 0 0 0,1 0 0 0 0,1 0 0 0 0,0 0 0 0 0,12-8 0 0 0,-21 18-2 0 0,-1-1 0 0 0,1 1 0 0 0,-1 0 0 0 0,1-1 0 0 0,0 1 0 0 0,-1 0-1 0 0,1-1 1 0 0,-1 1 0 0 0,1 0 0 0 0,0 0 0 0 0,-1 0 0 0 0,1-1 0 0 0,0 1 0 0 0,-1 0 0 0 0,1 0 0 0 0,0 0 0 0 0,-1 0 0 0 0,1 0 0 0 0,0 0 0 0 0,0 0 0 0 0,-1 0 0 0 0,1 1 0 0 0,-1-1 0 0 0,1 0 0 0 0,0 0 0 0 0,-1 1 0 0 0,2-1 0 0 0,-1 1-1 0 0,-1 0 1 0 0,1 0-1 0 0,0 0 1 0 0,0 0-1 0 0,-1 0 1 0 0,1 0-1 0 0,-1 0 0 0 0,1 0 1 0 0,-1 0-1 0 0,1 1 1 0 0,-1-1-1 0 0,0 0 0 0 0,1 0 1 0 0,-1 2-1 0 0,1 6 13 0 0,-1 0 0 0 0,0 0 0 0 0,-1 11 0 0 0,1-15 20 0 0,-9 67 212 0 0,5-54-209 0 0,2-1 0 0 0,0 1-1 0 0,1 0 1 0 0,1 0-1 0 0,2 21 1 0 0,-1-33-23 0 0,8 41 86 0 0,-8-45-92 0 0,0 1 0 0 0,0 0 0 0 0,0-1 0 0 0,0 1 0 0 0,1-1 0 0 0,-1 1 0 0 0,1-1 0 0 0,-1 0 0 0 0,1 1 1 0 0,0-1-1 0 0,0 0 0 0 0,0 0 0 0 0,4 3 0 0 0,-5-5-2 0 0,-1 0 1 0 0,1 1 0 0 0,0-1 0 0 0,0 0-1 0 0,-1 0 1 0 0,1 0 0 0 0,0 0 0 0 0,0 0-1 0 0,-1-1 1 0 0,1 1 0 0 0,0 0 0 0 0,0 0-1 0 0,-1 0 1 0 0,1-1 0 0 0,0 1 0 0 0,-1 0 0 0 0,1-1-1 0 0,0 1 1 0 0,-1 0 0 0 0,1-1 0 0 0,0 1-1 0 0,-1-1 1 0 0,1 1 0 0 0,-1-1 0 0 0,1 0-1 0 0,0 0 1 0 0,16-19 47 0 0,-13 16-51 0 0,7-12 7 0 0,0-1 0 0 0,-1 0 0 0 0,0 0 1 0 0,-2-1-1 0 0,10-28 0 0 0,19-37-29 0 0,-35 79 19 0 0,1 1 0 0 0,-1 0 0 0 0,1-1 0 0 0,0 1-1 0 0,-1 0 1 0 0,1 0 0 0 0,1 1 0 0 0,-1-1 0 0 0,0 0 0 0 0,1 1 0 0 0,-1 0 0 0 0,7-3 0 0 0,-8 4 1 0 0,-1 0 0 0 0,1 1 0 0 0,0-1 0 0 0,0 1 0 0 0,0-1 0 0 0,-1 1 0 0 0,1 0 0 0 0,0-1 1 0 0,0 1-1 0 0,0 0 0 0 0,0 0 0 0 0,0 1 0 0 0,0-1 0 0 0,-1 0 0 0 0,1 0 0 0 0,0 1 0 0 0,0-1 0 0 0,0 1 1 0 0,-1 0-1 0 0,1 0 0 0 0,0-1 0 0 0,-1 1 0 0 0,1 0 0 0 0,0 0 0 0 0,-1 1 0 0 0,1-1 0 0 0,-1 0 0 0 0,0 0 1 0 0,2 3-1 0 0,-1-2 0 0 0,-1 0 1 0 0,1 1 0 0 0,-1-1-1 0 0,0 0 1 0 0,0 1 0 0 0,-1-1-1 0 0,1 1 1 0 0,0 0-1 0 0,-1-1 1 0 0,1 1 0 0 0,-1-1-1 0 0,0 1 1 0 0,0 4 0 0 0,-6 39-23 0 0,2-17 16 0 0,-1 4 31 0 0,2-23-2 0 0,2 1 0 0 0,-1-1-1 0 0,1 16 1 0 0,1-24-18 0 0,0 1-1 0 0,0-1 1 0 0,0 0-1 0 0,0 0 1 0 0,1 1 0 0 0,-1-1-1 0 0,1 0 1 0 0,0 0 0 0 0,0 0-1 0 0,0 0 1 0 0,0 0 0 0 0,0 0-1 0 0,0 0 1 0 0,0 0 0 0 0,1 0-1 0 0,-1 0 1 0 0,0-1-1 0 0,1 1 1 0 0,0 0 0 0 0,-1-1-1 0 0,4 2 1 0 0,-5-3-1 0 0,1 1 0 0 0,-1-1 0 0 0,1 0 1 0 0,0 0-1 0 0,-1 0 0 0 0,1 1 0 0 0,0-1 0 0 0,-1 0 0 0 0,1 0 0 0 0,0 0 0 0 0,-1 0 1 0 0,1 0-1 0 0,0 0 0 0 0,-1-1 0 0 0,1 1 0 0 0,-1 0 0 0 0,1 0 0 0 0,0 0 0 0 0,-1-1 1 0 0,1 1-1 0 0,-1 0 0 0 0,1-1 0 0 0,0 1 0 0 0,-1 0 0 0 0,1-1 0 0 0,-1 1 0 0 0,1-1 1 0 0,-1 1-1 0 0,0 0 0 0 0,1-1 0 0 0,-1 1 0 0 0,1-1 0 0 0,-1 0 0 0 0,0 1 0 0 0,1-1 1 0 0,-1 1-1 0 0,0-1 0 0 0,0 0 0 0 0,1 1 0 0 0,-1-1 0 0 0,0 1 0 0 0,0-2 0 0 0,11-37 20 0 0,-8 27-28 0 0,6-13-6 0 0,2 0 0 0 0,1 0-1 0 0,21-32 1 0 0,12-25 5 0 0,-3 4-51 0 0,-70 118-90 0 0,22-28 228 0 0,1 0-1 0 0,0 0 0 0 0,0 0 1 0 0,1 1-1 0 0,1 0 1 0 0,0 0-1 0 0,1 0 0 0 0,0 0 1 0 0,1 0-1 0 0,0 15 0 0 0,3-9 344 0 0,0 0-1 0 0,1 0 0 0 0,1-1 1 0 0,0 1-1 0 0,2-1 0 0 0,11 26 0 0 0,3 0 452 0 0,-11-26-528 0 0,-1 0 1 0 0,-1 1-1 0 0,9 32 0 0 0,-16-50-341 0 0,0-1 0 0 0,0 1 0 0 0,0 0 0 0 0,0 0 0 0 0,0-1 0 0 0,0 1 0 0 0,0 0 0 0 0,0-1 0 0 0,0 1 0 0 0,0 0 0 0 0,0-1 0 0 0,0 1 0 0 0,0 0 0 0 0,-1-1 0 0 0,1 1-1 0 0,0 0 1 0 0,0-1 0 0 0,-1 1 0 0 0,1 0 0 0 0,0-1 0 0 0,-1 1 0 0 0,1-1 0 0 0,-1 1 0 0 0,1-1 0 0 0,-1 1 0 0 0,1-1 0 0 0,-2 1 0 0 0,1 0 2 0 0,-1 0 0 0 0,0 0 0 0 0,1-1 0 0 0,-1 1 0 0 0,0-1 0 0 0,1 0 1 0 0,-1 1-1 0 0,0-1 0 0 0,0 0 0 0 0,-3 0 0 0 0,-5-1-14 0 0,0 0-1 0 0,0-1 1 0 0,-9-3 0 0 0,16 5-9 0 0,-28-10-870 0 0,0-2 0 0 0,-38-19-1 0 0,10 4-1573 0 0,16 7 267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2.809"/>
    </inkml:context>
    <inkml:brush xml:id="br0">
      <inkml:brushProperty name="width" value="0.05" units="cm"/>
      <inkml:brushProperty name="height" value="0.05" units="cm"/>
    </inkml:brush>
  </inkml:definitions>
  <inkml:trace contextRef="#ctx0" brushRef="#br0">2143 96 5789 0 0,'10'-2'444'0'0,"-12"5"1265"0"0,1-4-1515 0 0,0-1 0 0 0,0 1 0 0 0,0 0 0 0 0,0-1 0 0 0,-1 1-1 0 0,1 0 1 0 0,0 0 0 0 0,-1 0 0 0 0,1 0 0 0 0,-1 0 0 0 0,1 0 0 0 0,-1 0 0 0 0,1 0 0 0 0,-1 0-1 0 0,0 1 1 0 0,1-1 0 0 0,-1 1 0 0 0,0-1 0 0 0,1 1 0 0 0,-4 0 0 0 0,-127 2 1732 0 0,-177-20 1 0 0,121 4-1204 0 0,-473-19 852 0 0,-1 29-1250 0 0,497 14-253 0 0,219-25-948 0 0,-13 10-3803 0 0,-29 5 2837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5.426"/>
    </inkml:context>
    <inkml:brush xml:id="br0">
      <inkml:brushProperty name="width" value="0.05" units="cm"/>
      <inkml:brushProperty name="height" value="0.05" units="cm"/>
    </inkml:brush>
  </inkml:definitions>
  <inkml:trace contextRef="#ctx0" brushRef="#br0">169 555 8961 0 0,'-5'-48'566'0'0,"5"40"-281"0"0,0 0 0 0 0,0-1-1 0 0,-1 1 1 0 0,-1 0 0 0 0,1-1 0 0 0,-1 1 0 0 0,0 0 0 0 0,-1 0 0 0 0,0 1-1 0 0,-1-1 1 0 0,-7-14 0 0 0,10 21-238 0 0,0 0 0 0 0,0 0 0 0 0,1 0 0 0 0,-1 0 0 0 0,0 1 0 0 0,0-1-1 0 0,0 0 1 0 0,0 0 0 0 0,0 1 0 0 0,0-1 0 0 0,0 0 0 0 0,0 1 0 0 0,0-1 0 0 0,-1 1 0 0 0,1 0 0 0 0,0-1-1 0 0,0 1 1 0 0,0 0 0 0 0,-1-1 0 0 0,1 1 0 0 0,0 0 0 0 0,0 0 0 0 0,-3 1 0 0 0,2-1-22 0 0,-1 1 0 0 0,1 0 0 0 0,0 0 0 0 0,0 0 0 0 0,0 0 0 0 0,0 0 0 0 0,0 0 0 0 0,0 1 0 0 0,0-1 1 0 0,0 1-1 0 0,-3 2 0 0 0,-2 4-28 0 0,1 1 1 0 0,-1-1-1 0 0,1 1 0 0 0,-6 13 1 0 0,4-8 2 0 0,1 1 0 0 0,0 1 0 0 0,-6 26 0 0 0,11-37 5 0 0,1 0 0 0 0,0 0-1 0 0,0 0 1 0 0,0 1 0 0 0,1-1 0 0 0,0 0-1 0 0,0 0 1 0 0,1 1 0 0 0,-1-1-1 0 0,1 0 1 0 0,0 0 0 0 0,0 1 0 0 0,1-1-1 0 0,0 0 1 0 0,3 7 0 0 0,-5-11 1 0 0,1 0 0 0 0,-1-1 1 0 0,0 1-1 0 0,1 0 0 0 0,0 0 1 0 0,-1 0-1 0 0,1 0 0 0 0,-1-1 1 0 0,1 1-1 0 0,0 0 0 0 0,-1-1 1 0 0,1 1-1 0 0,0 0 0 0 0,0-1 1 0 0,0 1-1 0 0,0-1 0 0 0,-1 1 1 0 0,1-1-1 0 0,0 0 0 0 0,0 1 1 0 0,0-1-1 0 0,0 0 0 0 0,0 0 1 0 0,0 1-1 0 0,0-1 0 0 0,0 0 0 0 0,0 0 1 0 0,0 0-1 0 0,0 0 0 0 0,0 0 1 0 0,0 0-1 0 0,0-1 0 0 0,0 1 1 0 0,0 0-1 0 0,0 0 0 0 0,0-1 1 0 0,0 1-1 0 0,0-1 0 0 0,-1 1 1 0 0,1-1-1 0 0,0 1 0 0 0,0-1 1 0 0,0 1-1 0 0,-1-1 0 0 0,1 0 1 0 0,1 0-1 0 0,16-12 32 0 0,1-1-1 0 0,-2-1 1 0 0,31-33-1 0 0,-38 36-59 0 0,-1 0 1 0 0,0 0-1 0 0,-2-1 0 0 0,1 0 0 0 0,-1-1 1 0 0,-1 0-1 0 0,5-16 0 0 0,3-25 38 0 0,-2-1-1 0 0,-3-1 1 0 0,4-90 0 0 0,-11 106 58 0 0,-1 37-67 0 0,0-3 7 0 0,-1-1 1 0 0,0 1 0 0 0,0-1-1 0 0,0 1 1 0 0,-1 0-1 0 0,0-1 1 0 0,-2-10 0 0 0,-9 51-17 0 0,2 19 26 0 0,3 0 0 0 0,2 0 0 0 0,3 1 0 0 0,1-1 0 0 0,12 94 0 0 0,-3-104-674 0 0,1-1 1 0 0,28 80-1 0 0,-28-96-394 0 0,-1-5-92 0 0,4 1-129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3.198"/>
    </inkml:context>
    <inkml:brush xml:id="br0">
      <inkml:brushProperty name="width" value="0.05" units="cm"/>
      <inkml:brushProperty name="height" value="0.05" units="cm"/>
    </inkml:brush>
  </inkml:definitions>
  <inkml:trace contextRef="#ctx0" brushRef="#br0">430 13 9945 0 0,'2'-1'130'0'0,"-1"-1"-1"0"0,1 1 1 0 0,-1 0 0 0 0,1 0 0 0 0,-1 0 0 0 0,1 0-1 0 0,0 0 1 0 0,-1 0 0 0 0,1 1 0 0 0,0-1 0 0 0,2 0-1 0 0,-4 1-89 0 0,1 0 0 0 0,-1 0 0 0 0,0 0 0 0 0,0 0 0 0 0,0 0-1 0 0,1 0 1 0 0,-1 0 0 0 0,0 0 0 0 0,0 0 0 0 0,0 0 0 0 0,1 0-1 0 0,-1 0 1 0 0,0 0 0 0 0,0 0 0 0 0,0 0 0 0 0,0 0 0 0 0,1 0 0 0 0,-1 0-1 0 0,0 1 1 0 0,0-1 0 0 0,0 0 0 0 0,0 0 0 0 0,1 0 0 0 0,-1 0-1 0 0,0 0 1 0 0,0 1 0 0 0,0-1 0 0 0,0 0 0 0 0,0 0 0 0 0,0 0-1 0 0,1 0 1 0 0,-1 1 0 0 0,0-1 0 0 0,0 0 0 0 0,-4 14 473 0 0,-1-7-466 0 0,0 0 0 0 0,-1-1 0 0 0,1 0 0 0 0,-1 0 0 0 0,-1 0 0 0 0,1-1 0 0 0,-1 0 0 0 0,0 0 0 0 0,-13 6 0 0 0,11-5-38 0 0,-87 49 131 0 0,-178 73-1 0 0,278-130-97 0 0,12-7 170 0 0,0 2 1 0 0,19-7-1 0 0,-23 11-53 0 0,-1 0-1 0 0,1 1 1 0 0,-1 0 0 0 0,1 1-1 0 0,0 1 1 0 0,0 0-1 0 0,-1 0 1 0 0,1 1-1 0 0,0 1 1 0 0,-1 0 0 0 0,1 0-1 0 0,-1 1 1 0 0,0 1-1 0 0,0 0 1 0 0,0 0-1 0 0,0 1 1 0 0,-1 1-1 0 0,1 0 1 0 0,-1 0 0 0 0,-1 1-1 0 0,0 0 1 0 0,1 0-1 0 0,-2 1 1 0 0,1 0-1 0 0,-2 1 1 0 0,1 0 0 0 0,11 18-1 0 0,-5-7-495 0 0,-2 1-1 0 0,0 0 1 0 0,-1 0-1 0 0,-1 1 1 0 0,12 38-1 0 0,-15-20-1259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5.270"/>
    </inkml:context>
    <inkml:brush xml:id="br0">
      <inkml:brushProperty name="width" value="0.05" units="cm"/>
      <inkml:brushProperty name="height" value="0.05" units="cm"/>
    </inkml:brush>
  </inkml:definitions>
  <inkml:trace contextRef="#ctx0" brushRef="#br0">5868 155 6157 0 0,'0'0'8'0'0,"-1"-1"0"0"0,0 1 1 0 0,1 0-1 0 0,-1-1 0 0 0,0 1 1 0 0,1 0-1 0 0,-1-1 0 0 0,1 1 1 0 0,-1-1-1 0 0,1 1 0 0 0,-1-1 1 0 0,0 1-1 0 0,1-1 0 0 0,0 1 1 0 0,-1-1-1 0 0,1 1 0 0 0,-1-1 1 0 0,1 0-1 0 0,0 1 0 0 0,-1-1 1 0 0,1 0-1 0 0,0 1 0 0 0,0-1 1 0 0,0 0-1 0 0,-1-1 0 0 0,1 1 303 0 0,-2 4-24 0 0,0 6 111 0 0,3 126 2730 0 0,-14 387 1031 0 0,-109 495 1240 0 0,85-756-4347 0 0,11 2 0 0 0,8 270 0 0 0,32-143-992 0 0,-9-305-26 0 0,-5-86-13 0 0,0-1-18 0 0,0 0 0 0 0,0-1 0 0 0,0 1-1 0 0,0 0 1 0 0,-1 0 0 0 0,1 0 0 0 0,0 0 0 0 0,-1 0-1 0 0,0 0 1 0 0,1 0 0 0 0,-1 0 0 0 0,0 0 0 0 0,-2-3-1 0 0,1 3-3 0 0,0 0 0 0 0,0 0 0 0 0,-1 0 0 0 0,1 0 0 0 0,-1 0-1 0 0,1 1 1 0 0,-1-1 0 0 0,0 1 0 0 0,0-1 0 0 0,1 1-1 0 0,-1 0 1 0 0,0 0 0 0 0,-4 0 0 0 0,-45-5 26 0 0,23 3-12 0 0,-526-48-34 0 0,-2 29-14 0 0,401 17 33 0 0,-2137 29-38 0 0,1246 18-20 0 0,711-30 130 0 0,239-8-63 0 0,-356 3 39 0 0,428-13-22 0 0,25 6-24 0 0,0 0 1 0 0,-1 0 0 0 0,1 0-1 0 0,0 0 1 0 0,-1 0 0 0 0,1 0-1 0 0,0-1 1 0 0,-1 1 0 0 0,1 0 0 0 0,0 0-1 0 0,-1 0 1 0 0,1 0 0 0 0,0 0-1 0 0,0-1 1 0 0,-1 1 0 0 0,1 0 0 0 0,0 0-1 0 0,-1 0 1 0 0,1-1 0 0 0,0 1-1 0 0,0 0 1 0 0,0 0 0 0 0,-1-1-1 0 0,1 1 1 0 0,0 0 0 0 0,0-1 0 0 0,0 1-1 0 0,0 0 1 0 0,0-1 0 0 0,-1 1-1 0 0,1 0 1 0 0,0-1 0 0 0,0 1-1 0 0,0 0 1 0 0,0-1 0 0 0,0 1 0 0 0,0 0-1 0 0,0-1 1 0 0,0 1 0 0 0,0 0-1 0 0,0-1 1 0 0,0 1 0 0 0,1 0 0 0 0,-1-1-1 0 0,0 1 1 0 0,0 0 0 0 0,0 0-1 0 0,0-1 1 0 0,0 1 0 0 0,1 0-1 0 0,-1-1 1 0 0,0 1 0 0 0,0 0 0 0 0,0 0-1 0 0,1-1 1 0 0,-1 1 0 0 0,0 0-1 0 0,0 0 1 0 0,1 0 0 0 0,-1-1 0 0 0,0 1-1 0 0,1 0 1 0 0,-1 0 0 0 0,0 0-1 0 0,1 0 1 0 0,-1 0 0 0 0,0 0-1 0 0,1-1 1 0 0,36-19 15 0 0,48-18 0 0 0,-65 8-55 0 0,22-44-1 0 0,13-39 26 0 0,-43 85-38 0 0,-1-1 0 0 0,-1 0 0 0 0,-2-1-1 0 0,8-49 1 0 0,-11 49-68 0 0,38-328-1543 0 0,-28-5-1 0 0,0 10 487 0 0,48-306-416 0 0,-47 545 1463 0 0,31-205-50 0 0,-36 258 146 0 0,33-224-76 0 0,-43 248 81 0 0,0-1 1 0 0,-3 1-1 0 0,-1 0 1 0 0,-1 0-1 0 0,-13-45 0 0 0,17 80-37 0 0,8 7-92 0 0,149 77 103 0 0,-146-78 52 0 0,6 5 7 0 0,2-2 0 0 0,-1 0 0 0 0,1-1-1 0 0,0-1 1 0 0,31 4 0 0 0,-19-3-3 0 0,93 12 57 0 0,145 4-1 0 0,129-17 92 0 0,-308-5-131 0 0,2930-49 43 0 0,-2217 10-191 0 0,-783 39 137 0 0,-33 1-3 0 0,3-1-37 0 0,20 0 121 0 0,22-1-1523 0 0,-46 1-1814 0 0,1 0 1662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5.912"/>
    </inkml:context>
    <inkml:brush xml:id="br0">
      <inkml:brushProperty name="width" value="0.05" units="cm"/>
      <inkml:brushProperty name="height" value="0.05" units="cm"/>
    </inkml:brush>
  </inkml:definitions>
  <inkml:trace contextRef="#ctx0" brushRef="#br0">47 269 8265 0 0,'0'0'2089'0'0,"-8"-14"-1442"0"0,-23-45 54 0 0,23 44 2384 0 0,32 1-2796 0 0,77-44-51 0 0,-96 55-211 0 0,0 0-1 0 0,1 0 1 0 0,-1 1 0 0 0,1-1-1 0 0,0 1 1 0 0,0 0 0 0 0,-1 1 0 0 0,1-1-1 0 0,8 1 1 0 0,0-1 18 0 0,191-14 246 0 0,-135 13-1212 0 0,71-11 0 0 0,-140 14 848 0 0,0 0-1 0 0,-1 0 0 0 0,1 0 0 0 0,0 0 0 0 0,-1 0 1 0 0,1 0-1 0 0,-1 0 0 0 0,1 0 0 0 0,0-1 0 0 0,-1 1 1 0 0,1 0-1 0 0,-1 0 0 0 0,1 0 0 0 0,-1-1 1 0 0,1 1-1 0 0,-1 0 0 0 0,1-1 0 0 0,-1 1 0 0 0,1-1 1 0 0,-1 1-1 0 0,1 0 0 0 0,-1-1 0 0 0,1 0 0 0 0,-12-5-1120 0 0,-32-4 110 0 0,37 9 1008 0 0,-49-11 146 0 0,-72-4 0 0 0,126 16-37 0 0,0 0 0 0 0,1 0 1 0 0,-1 0-1 0 0,0 0 0 0 0,0 0 1 0 0,0 0-1 0 0,1 0 0 0 0,-1 1 1 0 0,0-1-1 0 0,0 0 0 0 0,1 1 1 0 0,-1-1-1 0 0,0 0 0 0 0,0 1 1 0 0,1-1-1 0 0,-1 1 0 0 0,1-1 1 0 0,-1 1-1 0 0,0-1 0 0 0,1 1 1 0 0,-1-1-1 0 0,1 1 1 0 0,-1 1-1 0 0,-7 22 662 0 0,6-10-339 0 0,2 1-1 0 0,0 16 0 0 0,1-16-93 0 0,3 129 929 0 0,28 174 0 0 0,-28-294-1825 0 0,1 1-1 0 0,0-1 0 0 0,2 0 0 0 0,1 0 0 0 0,18 38 0 0 0,-16-45-758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6.330"/>
    </inkml:context>
    <inkml:brush xml:id="br0">
      <inkml:brushProperty name="width" value="0.05" units="cm"/>
      <inkml:brushProperty name="height" value="0.05" units="cm"/>
    </inkml:brush>
  </inkml:definitions>
  <inkml:trace contextRef="#ctx0" brushRef="#br0">49 217 10049 0 0,'6'4'607'0'0,"0"-1"1"0"0,0 0-1 0 0,0 0 1 0 0,0 0-1 0 0,0-1 1 0 0,11 3-1 0 0,1-2-515 0 0,-1-1 1 0 0,1-1-1 0 0,29-1 0 0 0,-38-1-72 0 0,0 0 0 0 0,0 0 0 0 0,-1-1 0 0 0,1-1 0 0 0,0 1 0 0 0,-1-1 1 0 0,1-1-1 0 0,15-8 0 0 0,-21 10-19 0 0,-1 1 0 0 0,1-1-1 0 0,-1 0 1 0 0,1 0 0 0 0,-1 0 0 0 0,1-1 0 0 0,-1 1 0 0 0,0-1 0 0 0,0 1 0 0 0,0-1 0 0 0,-1 1 0 0 0,1-1 0 0 0,-1 0-1 0 0,1 0 1 0 0,-1 0 0 0 0,0 0 0 0 0,1-6 0 0 0,-1 5-1 0 0,-1-1 0 0 0,0 1 0 0 0,0 0 0 0 0,0-1 0 0 0,-1 1 0 0 0,1 0 0 0 0,-1 0 0 0 0,0-1 1 0 0,0 1-1 0 0,-1 0 0 0 0,1 0 0 0 0,-3-4 0 0 0,0 0-12 0 0,0 0 0 0 0,-1 1 0 0 0,-1-1 0 0 0,1 1 0 0 0,-1 0 0 0 0,0 1 0 0 0,0-1-1 0 0,-1 1 1 0 0,0 0 0 0 0,0 1 0 0 0,-1-1 0 0 0,-8-3 0 0 0,11 6 7 0 0,-1 0-1 0 0,0 1 0 0 0,-1 0 1 0 0,1 0-1 0 0,0 0 0 0 0,-1 1 1 0 0,1 0-1 0 0,-1 0 1 0 0,1 1-1 0 0,-1 0 0 0 0,1 0 1 0 0,-1 0-1 0 0,1 1 0 0 0,-1 0 1 0 0,1 0-1 0 0,0 1 0 0 0,-1-1 1 0 0,1 1-1 0 0,0 1 0 0 0,0-1 1 0 0,0 1-1 0 0,0 0 0 0 0,1 1 1 0 0,-1-1-1 0 0,1 1 0 0 0,0 0 1 0 0,0 1-1 0 0,0-1 1 0 0,1 1-1 0 0,0 0 0 0 0,-1 0 1 0 0,2 0-1 0 0,-1 0 0 0 0,1 1 1 0 0,-4 7-1 0 0,2-2 29 0 0,0 1 0 0 0,0 0 0 0 0,2 0 0 0 0,-1 0 0 0 0,2 1 0 0 0,0-1 1 0 0,0 1-1 0 0,1-1 0 0 0,0 1 0 0 0,1 0 0 0 0,1-1 0 0 0,0 1 0 0 0,6 24 0 0 0,-5-30-18 0 0,0 0 0 0 0,0 0 0 0 0,1 0 0 0 0,0-1 0 0 0,1 1 0 0 0,-1-1 0 0 0,1 1 0 0 0,0-1 0 0 0,1 0 0 0 0,0-1 0 0 0,-1 1 0 0 0,2-1 0 0 0,-1 0-1 0 0,1 0 1 0 0,0-1 0 0 0,0 1 0 0 0,0-1 0 0 0,0 0 0 0 0,1-1 0 0 0,-1 0 0 0 0,1 0 0 0 0,0 0 0 0 0,0-1 0 0 0,0 0 0 0 0,8 1 0 0 0,2-1-638 0 0,0-1 1 0 0,0 0-1 0 0,0-1 1 0 0,0-1-1 0 0,0-1 0 0 0,25-5 1 0 0,-10 0-771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6.676"/>
    </inkml:context>
    <inkml:brush xml:id="br0">
      <inkml:brushProperty name="width" value="0.05" units="cm"/>
      <inkml:brushProperty name="height" value="0.05" units="cm"/>
    </inkml:brush>
  </inkml:definitions>
  <inkml:trace contextRef="#ctx0" brushRef="#br0">311 80 7841 0 0,'0'-14'-88'0'0,"0"9"389"0"0,1-1 0 0 0,-1 1 0 0 0,-1-1 0 0 0,1 1 0 0 0,-1-1 0 0 0,0 1 0 0 0,-2-6 0 0 0,3 10-211 0 0,-1 0-1 0 0,1 0 1 0 0,-1 0-1 0 0,1 0 1 0 0,-1 0 0 0 0,1 0-1 0 0,-1 0 1 0 0,0 1-1 0 0,1-1 1 0 0,-1 0 0 0 0,0 0-1 0 0,0 1 1 0 0,0-1 0 0 0,0 1-1 0 0,0-1 1 0 0,1 1-1 0 0,-3-1 1 0 0,1 0-13 0 0,1 1 1 0 0,-1-1-1 0 0,0 1 1 0 0,0 0-1 0 0,0 0 1 0 0,0 0-1 0 0,0 0 0 0 0,0 0 1 0 0,0 0-1 0 0,0 1 1 0 0,0-1-1 0 0,-3 2 1 0 0,-11 3 150 0 0,1 1 0 0 0,-1 1 1 0 0,1 0-1 0 0,0 2 1 0 0,1-1-1 0 0,0 2 1 0 0,0 0-1 0 0,1 0 1 0 0,1 1-1 0 0,0 1 1 0 0,0 0-1 0 0,-12 18 1 0 0,22-28-169 0 0,1-1 1 0 0,0 1 0 0 0,0 0-1 0 0,1-1 1 0 0,-1 1 0 0 0,0 0-1 0 0,0 0 1 0 0,1 0 0 0 0,0 0-1 0 0,-1 0 1 0 0,1 0 0 0 0,0 0-1 0 0,0 0 1 0 0,0 0 0 0 0,0 0-1 0 0,0 0 1 0 0,0 0 0 0 0,0 0-1 0 0,1 0 1 0 0,0 2 0 0 0,1 0 40 0 0,-1-1 1 0 0,1 1 0 0 0,0-1 0 0 0,1 0-1 0 0,-1 1 1 0 0,0-1 0 0 0,1 0 0 0 0,0 0-1 0 0,4 4 1 0 0,7 3 160 0 0,-1-1 1 0 0,1 0-1 0 0,26 12 0 0 0,-40-21-261 0 0,67 31 389 0 0,-38-19-299 0 0,-1 1-1 0 0,-1 2 1 0 0,40 27-1 0 0,-66-42-88 0 0,0 1 0 0 0,1-1 0 0 0,-1 1-1 0 0,0 0 1 0 0,0 0 0 0 0,0-1-1 0 0,0 1 1 0 0,-1 0 0 0 0,1 0 0 0 0,0 0-1 0 0,0 0 1 0 0,0 0 0 0 0,-1 0-1 0 0,1 0 1 0 0,0 0 0 0 0,-1 1-1 0 0,1-1 1 0 0,-1 0 0 0 0,0 0 0 0 0,1 0-1 0 0,-1 1 1 0 0,0-1 0 0 0,0 0-1 0 0,0 1 1 0 0,0-1 0 0 0,0 0 0 0 0,0 0-1 0 0,0 1 1 0 0,0-1 0 0 0,0 0-1 0 0,0 0 1 0 0,-1 1 0 0 0,1-1-1 0 0,-1 0 1 0 0,1 0 0 0 0,-1 0 0 0 0,1 0-1 0 0,-1 1 1 0 0,0-1 0 0 0,1 0-1 0 0,-1 0 1 0 0,0 0 0 0 0,0 0 0 0 0,0-1-1 0 0,0 1 1 0 0,0 0 0 0 0,0 0-1 0 0,-1 0 1 0 0,-5 4 0 0 0,0 0 0 0 0,0-1 0 0 0,0 0 0 0 0,-1 0 0 0 0,0-1 0 0 0,-8 2 0 0 0,-3 1-216 0 0,0-1 0 0 0,-1 0 0 0 0,0-2 1 0 0,0-1-1 0 0,0 0 0 0 0,0-1 0 0 0,0-1 1 0 0,0-2-1 0 0,0 1 0 0 0,-36-10 0 0 0,51 10-69 0 0,1 0-1 0 0,-1-1 1 0 0,1 1 0 0 0,-1-1-1 0 0,1 0 1 0 0,0-1-1 0 0,-1 1 1 0 0,1-1 0 0 0,1 0-1 0 0,-1 0 1 0 0,0 0-1 0 0,1 0 1 0 0,-1-1-1 0 0,-3-4 1 0 0,5 5 2 0 0,0-1 0 0 0,0 0 0 0 0,1 1 0 0 0,-1-1 0 0 0,1 0 0 0 0,0 0 0 0 0,0 0 0 0 0,0 0 0 0 0,0 0 0 0 0,1 0 0 0 0,-1 0 0 0 0,1 0 0 0 0,0 0 0 0 0,0-1 0 0 0,1 1-1 0 0,1-6 1 0 0,2-13-861 0 0,0-2-72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7.002"/>
    </inkml:context>
    <inkml:brush xml:id="br0">
      <inkml:brushProperty name="width" value="0.05" units="cm"/>
      <inkml:brushProperty name="height" value="0.05" units="cm"/>
    </inkml:brush>
  </inkml:definitions>
  <inkml:trace contextRef="#ctx0" brushRef="#br0">0 1 9097 0 0,'2'0'108'0'0,"0"-1"1"0"0,0 1 0 0 0,-1 0-1 0 0,1 0 1 0 0,0 1-1 0 0,0-1 1 0 0,0 0-1 0 0,-1 1 1 0 0,1-1 0 0 0,0 1-1 0 0,0-1 1 0 0,-1 1-1 0 0,1 0 1 0 0,2 1 0 0 0,-3 0 232 0 0,0 0 0 0 0,1-1 0 0 0,-2 1 0 0 0,1 0 0 0 0,0 0 0 0 0,0 0 0 0 0,0-1 0 0 0,-1 1 0 0 0,1 0 0 0 0,0 4 0 0 0,1 5 629 0 0,11 30 1729 0 0,-8-28-2298 0 0,-1-1 1 0 0,0 2-1 0 0,-1-1 1 0 0,2 24-1 0 0,-8 158 1977 0 0,-1-124-1872 0 0,11 134 0 0 0,-5-187-526 0 0,-2-10 29 0 0,1 1 0 0 0,1 0-1 0 0,-1 0 1 0 0,1-1 0 0 0,1 1-1 0 0,3 8 1 0 0,-5-15-65 0 0,1 0-1 0 0,-1 0 1 0 0,1 1 0 0 0,-1-1 0 0 0,1 0 0 0 0,0-1-1 0 0,-1 1 1 0 0,1 0 0 0 0,0 0 0 0 0,1-1-1 0 0,-1 1 1 0 0,0-1 0 0 0,0 0 0 0 0,0 1 0 0 0,1-1-1 0 0,-1 0 1 0 0,1 0 0 0 0,-1-1 0 0 0,1 1-1 0 0,-1 0 1 0 0,1-1 0 0 0,-1 0 0 0 0,1 1-1 0 0,0-1 1 0 0,3-1 0 0 0,5 1-445 0 0,0-1-1 0 0,1-1 1 0 0,-1 0-1 0 0,0-1 1 0 0,-1 0-1 0 0,22-9 1 0 0,-7 1-1874 0 0,39-26 0 0 0,-57 34 1867 0 0,-1-2-1 0 0,0 1 1 0 0,0-1-1 0 0,-1 0 1 0 0,1 0-1 0 0,-1 0 1 0 0,5-8-1 0 0,-7 10 275 0 0,-1 0-1 0 0,-1-1 0 0 0,1 1 1 0 0,0-1-1 0 0,-1 1 1 0 0,1-1-1 0 0,-1 0 0 0 0,0 0 1 0 0,-1 1-1 0 0,1-1 0 0 0,-1 0 1 0 0,1 0-1 0 0,-1 0 0 0 0,0 0 1 0 0,-1-5-1 0 0,-3-15-873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7.330"/>
    </inkml:context>
    <inkml:brush xml:id="br0">
      <inkml:brushProperty name="width" value="0.05" units="cm"/>
      <inkml:brushProperty name="height" value="0.05" units="cm"/>
    </inkml:brush>
  </inkml:definitions>
  <inkml:trace contextRef="#ctx0" brushRef="#br0">243 34 6657 0 0,'-28'-6'876'0'0,"-1"1"0"0"0,0 1 1 0 0,0 2-1 0 0,-1 1 1 0 0,-51 4-1 0 0,80-3-747 0 0,0 0 0 0 0,0 0 0 0 0,0 0-1 0 0,0 1 1 0 0,0-1 0 0 0,0 0 0 0 0,0 0 0 0 0,1 0-1 0 0,-1 1 1 0 0,0-1 0 0 0,0 0 0 0 0,0 1 0 0 0,0-1 0 0 0,1 1-1 0 0,-1-1 1 0 0,0 1 0 0 0,-1 1 0 0 0,3-2-49 0 0,-1 1 1 0 0,1-1-1 0 0,0 0 0 0 0,-1 1 1 0 0,1-1-1 0 0,-1 0 1 0 0,1 0-1 0 0,0 1 0 0 0,-1-1 1 0 0,1 0-1 0 0,0 0 1 0 0,-1 0-1 0 0,1 0 0 0 0,0 1 1 0 0,-1-1-1 0 0,1 0 1 0 0,0-1-1 0 0,0 1 0 0 0,-1 0 1 0 0,1 0-1 0 0,0 0 1 0 0,-1 0-1 0 0,2-1 0 0 0,80-5 1510 0 0,126-15-881 0 0,-203 20-921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9.404"/>
    </inkml:context>
    <inkml:brush xml:id="br0">
      <inkml:brushProperty name="width" value="0.05" units="cm"/>
      <inkml:brushProperty name="height" value="0.05" units="cm"/>
    </inkml:brush>
  </inkml:definitions>
  <inkml:trace contextRef="#ctx0" brushRef="#br0">87 74 8993 0 0,'0'0'459'0'0,"-3"-7"-87"0"0,-9-21 116 0 0,9 21 3533 0 0,-9-19-2942 0 0,10 21 1765 0 0,0 16-2395 0 0,-7 36-26 0 0,7-36 291 0 0,-3 26-405 0 0,-16 115-38 0 0,9-35 61 0 0,11-89-249 0 0,-1-8-60 0 0,2 0-1 0 0,0 0 0 0 0,2 0 0 0 0,5 29 1 0 0,-6-42-180 0 0,1 0 1 0 0,0 0-1 0 0,0-1 1 0 0,1 1-1 0 0,0-1 0 0 0,0 0 1 0 0,1 0-1 0 0,-1 0 1 0 0,1 0-1 0 0,0 0 1 0 0,1-1-1 0 0,-1 0 1 0 0,1 0-1 0 0,0 0 1 0 0,1-1-1 0 0,7 6 1 0 0,-9-7-123 0 0,2 1-296 0 0,0 0-1 0 0,0-1 1 0 0,0 0 0 0 0,7 2 0 0 0,11 0-1553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19.749"/>
    </inkml:context>
    <inkml:brush xml:id="br0">
      <inkml:brushProperty name="width" value="0.05" units="cm"/>
      <inkml:brushProperty name="height" value="0.05" units="cm"/>
    </inkml:brush>
  </inkml:definitions>
  <inkml:trace contextRef="#ctx0" brushRef="#br0">17 1 10601 0 0,'-1'0'74'0'0,"1"0"-1"0"0,-1 1 1 0 0,0-1-1 0 0,1 0 1 0 0,-1 1 0 0 0,0-1-1 0 0,1 1 1 0 0,-1-1-1 0 0,0 1 1 0 0,1-1 0 0 0,-1 1-1 0 0,1-1 1 0 0,-1 1 0 0 0,1 0-1 0 0,-1-1 1 0 0,1 1-1 0 0,-1 0 1 0 0,1-1 0 0 0,0 1-1 0 0,-1 0 1 0 0,1 0-1 0 0,0 0 1 0 0,-4 27 1199 0 0,9 39 62 0 0,-3-50-1236 0 0,4 133 216 0 0,-2-29-3853 0 0,-1-96 1168 0 0,-1-13 1011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0.087"/>
    </inkml:context>
    <inkml:brush xml:id="br0">
      <inkml:brushProperty name="width" value="0.05" units="cm"/>
      <inkml:brushProperty name="height" value="0.05" units="cm"/>
    </inkml:brush>
  </inkml:definitions>
  <inkml:trace contextRef="#ctx0" brushRef="#br0">10 254 8993 0 0,'-2'-6'120'0'0,"0"-1"0"0"0,0 1 0 0 0,1-1 0 0 0,0 1 1 0 0,0-1-1 0 0,1 0 0 0 0,-1 1 0 0 0,1-1 0 0 0,1 0 0 0 0,0 1 0 0 0,0-1 1 0 0,0 0-1 0 0,0 1 0 0 0,1-1 0 0 0,0 1 0 0 0,1 0 0 0 0,-1 0 0 0 0,1 0 1 0 0,0 0-1 0 0,1 0 0 0 0,-1 0 0 0 0,1 1 0 0 0,1 0 0 0 0,-1 0 0 0 0,1 0 1 0 0,-1 0-1 0 0,1 1 0 0 0,1-1 0 0 0,8-4 0 0 0,0-1-23 0 0,1 1-1 0 0,0 1 0 0 0,0 1 1 0 0,1 0-1 0 0,0 1 1 0 0,0 1-1 0 0,1 0 1 0 0,-1 1-1 0 0,1 1 0 0 0,0 0 1 0 0,0 1-1 0 0,0 2 1 0 0,0-1-1 0 0,32 5 1 0 0,-38-3-76 0 0,-1 1 0 0 0,1 0 1 0 0,0 1-1 0 0,0 0 1 0 0,-1 0-1 0 0,0 2 1 0 0,1-1-1 0 0,-2 1 0 0 0,1 1 1 0 0,-1-1-1 0 0,1 2 1 0 0,-1-1-1 0 0,-1 1 1 0 0,0 1-1 0 0,0-1 1 0 0,0 1-1 0 0,-1 1 0 0 0,0-1 1 0 0,-1 1-1 0 0,1 1 1 0 0,-2-1-1 0 0,0 1 1 0 0,8 18-1 0 0,-9-14 58 0 0,0 0 0 0 0,0 1 1 0 0,-1 0-1 0 0,-1-1 0 0 0,-1 1 0 0 0,0 0 1 0 0,-1 0-1 0 0,0 0 0 0 0,-1 0 0 0 0,-1 0 1 0 0,0-1-1 0 0,-1 1 0 0 0,-1-1 0 0 0,0 1 1 0 0,-1-1-1 0 0,-8 17 0 0 0,4-15-15 0 0,0 0 0 0 0,0 0 0 0 0,-2-1 0 0 0,0 0-1 0 0,0-1 1 0 0,-2-1 0 0 0,1 1 0 0 0,-2-2 0 0 0,0 0 0 0 0,0-1 0 0 0,-1 0 0 0 0,-30 16 0 0 0,21-16-80 0 0,0 0 1 0 0,0-2 0 0 0,-35 10 0 0 0,45-16-119 0 0,-1 0 0 0 0,1-1 1 0 0,-1 0-1 0 0,1-1 0 0 0,-1-1 0 0 0,1-1 0 0 0,-24-2 0 0 0,34 2-37 0 0,-1 0-1 0 0,1 0 1 0 0,0-1 0 0 0,0 1-1 0 0,0-1 1 0 0,0 0 0 0 0,0 0 0 0 0,0 0-1 0 0,1-1 1 0 0,-1 1 0 0 0,-5-6-1 0 0,7 7-6 0 0,1-1-1 0 0,-1 0 0 0 0,1 0 0 0 0,-1 0 1 0 0,1 0-1 0 0,0 0 0 0 0,0 0 0 0 0,0-1 1 0 0,0 1-1 0 0,0 0 0 0 0,0 0 0 0 0,1-1 1 0 0,-1 1-1 0 0,1 0 0 0 0,0-1 1 0 0,0 1-1 0 0,-1-1 0 0 0,2 1 0 0 0,-1 0 1 0 0,0-1-1 0 0,1-4 0 0 0,4-11-986 0 0,2-1-113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5.788"/>
    </inkml:context>
    <inkml:brush xml:id="br0">
      <inkml:brushProperty name="width" value="0.05" units="cm"/>
      <inkml:brushProperty name="height" value="0.05" units="cm"/>
    </inkml:brush>
  </inkml:definitions>
  <inkml:trace contextRef="#ctx0" brushRef="#br0">2 149 11197 0 0,'0'-1'217'0'0,"-1"-1"1"0"0,1 0-1 0 0,0 1 1 0 0,0-1-1 0 0,0 0 1 0 0,0 1-1 0 0,0-1 1 0 0,0 0-1 0 0,0 1 1 0 0,1-1-1 0 0,-1 1 1 0 0,1-1-1 0 0,-1 0 1 0 0,1 1-1 0 0,-1-1 1 0 0,1 1-1 0 0,0-1 1 0 0,0 1-1 0 0,0 0 0 0 0,0-1 1 0 0,0 1-1 0 0,0 0 1 0 0,1-2-1 0 0,3-3-138 0 0,0 1 0 0 0,-1-1 0 0 0,2 1-1 0 0,-1 0 1 0 0,8-6 0 0 0,4 1-298 0 0,0 0 1 0 0,0 0-1 0 0,1 2 0 0 0,1 0 1 0 0,-1 1-1 0 0,1 1 1 0 0,0 1-1 0 0,21-3 0 0 0,-35 7-389 0 0,1 1 0 0 0,-1 0 0 0 0,0 0 0 0 0,1 1 0 0 0,-1 0 0 0 0,0 0-1 0 0,10 3 1 0 0,-8-2-1023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0.429"/>
    </inkml:context>
    <inkml:brush xml:id="br0">
      <inkml:brushProperty name="width" value="0.05" units="cm"/>
      <inkml:brushProperty name="height" value="0.05" units="cm"/>
    </inkml:brush>
  </inkml:definitions>
  <inkml:trace contextRef="#ctx0" brushRef="#br0">7 292 11629 0 0,'-1'1'206'0'0,"0"0"0"0"0,1 0 0 0 0,-1 0 0 0 0,1 0 0 0 0,-1 0 0 0 0,1 0-1 0 0,-1 1 1 0 0,1-1 0 0 0,-1 0 0 0 0,1 0 0 0 0,0 0 0 0 0,0 0 0 0 0,0 0 0 0 0,0 1 0 0 0,0-1 0 0 0,0 0-1 0 0,0 0 1 0 0,0 0 0 0 0,0 2 0 0 0,4 39 1294 0 0,-2-13-1061 0 0,-8 218-1639 0 0,8-210-4401 0 0</inkml:trace>
  <inkml:trace contextRef="#ctx0" brushRef="#br0" timeOffset="1">102 4 8001 0 0,'-2'-1'-172'0'0,"-2"-2"204"0"0,0 9-192 0 0,-2 4 12 0 0,0 1-16 0 0,2 4 0 0 0,2 1-72 0 0,-3 3 92 0 0,3-2-120 0 0,0 3-240 0 0,4-4-117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0.787"/>
    </inkml:context>
    <inkml:brush xml:id="br0">
      <inkml:brushProperty name="width" value="0.05" units="cm"/>
      <inkml:brushProperty name="height" value="0.05" units="cm"/>
    </inkml:brush>
  </inkml:definitions>
  <inkml:trace contextRef="#ctx0" brushRef="#br0">177 164 8593 0 0,'0'-2'114'0'0,"1"0"0"0"0,-1 1 0 0 0,1-1 0 0 0,0 0 0 0 0,0 1 0 0 0,0-1 1 0 0,0 1-1 0 0,0-1 0 0 0,0 1 0 0 0,0-1 0 0 0,0 1 0 0 0,1-1 0 0 0,-1 1 0 0 0,0 0 0 0 0,1 0 0 0 0,-1 0 1 0 0,1 0-1 0 0,2-1 0 0 0,-2 0 79 0 0,0 1 0 0 0,0-1 0 0 0,0 1 0 0 0,0-1-1 0 0,0 0 1 0 0,0 0 0 0 0,0 0 0 0 0,-1 0 0 0 0,1 0 0 0 0,-1 0 0 0 0,3-4 0 0 0,-3 2-70 0 0,0 0 0 0 0,0 0 0 0 0,0 0 0 0 0,0 0 0 0 0,-1-1 0 0 0,1 1 0 0 0,-1 0-1 0 0,0 0 1 0 0,-1-1 0 0 0,1 1 0 0 0,-1 0 0 0 0,1 0 0 0 0,-1 0 0 0 0,-1 0 0 0 0,1 0 0 0 0,-4-7 0 0 0,4 8-116 0 0,-1 1 0 0 0,0-1 0 0 0,0 1 0 0 0,0 0 0 0 0,0 0 0 0 0,0 0 0 0 0,0 0 0 0 0,-1 0 0 0 0,1 1 0 0 0,-1-1 0 0 0,1 1 1 0 0,-1-1-1 0 0,0 1 0 0 0,1 0 0 0 0,-1 0 0 0 0,0 0 0 0 0,0 0 0 0 0,0 1 0 0 0,0-1 0 0 0,1 1 0 0 0,-1-1 0 0 0,0 1 0 0 0,0 0 0 0 0,-6 1 0 0 0,-1 0 11 0 0,0 0-1 0 0,-1 1 1 0 0,1 0 0 0 0,0 1-1 0 0,0 0 1 0 0,0 0 0 0 0,1 1-1 0 0,-14 7 1 0 0,20-9 6 0 0,-1 0 0 0 0,2 0 0 0 0,-1 0 0 0 0,0 0 0 0 0,0 0 0 0 0,1 1 0 0 0,-1-1 0 0 0,1 1 0 0 0,0-1 0 0 0,0 1 0 0 0,0 0 0 0 0,0 0 0 0 0,0 0 0 0 0,0 0 0 0 0,1 0 0 0 0,0 1 0 0 0,-1-1 0 0 0,1 0 0 0 0,1 1 0 0 0,-1-1 0 0 0,0 1 0 0 0,1-1 0 0 0,0 1 0 0 0,-1-1 0 0 0,1 1 0 0 0,1-1 0 0 0,0 7 0 0 0,1-3-8 0 0,0 1 0 0 0,0-1-1 0 0,1 0 1 0 0,0 0 0 0 0,0 0-1 0 0,0-1 1 0 0,1 1 0 0 0,0-1-1 0 0,1 0 1 0 0,-1 0 0 0 0,1 0-1 0 0,0-1 1 0 0,8 7 0 0 0,7 4 91 0 0,1-1 0 0 0,35 20 1 0 0,-32-21-41 0 0,35 27 1 0 0,-58-40-65 0 0,0-1 1 0 0,0 1-1 0 0,0 0 1 0 0,0 0-1 0 0,0 0 1 0 0,-1-1-1 0 0,1 1 1 0 0,0 0-1 0 0,0 0 1 0 0,-1 0-1 0 0,1 0 1 0 0,0 1-1 0 0,-1-1 1 0 0,1 0-1 0 0,-1 0 1 0 0,1 0-1 0 0,-1 0 1 0 0,0 1-1 0 0,0-1 1 0 0,1 0-1 0 0,-1 0 1 0 0,0 1-1 0 0,0-1 1 0 0,0 0-1 0 0,-1 3 1 0 0,1-2 9 0 0,-1-1 1 0 0,0 1-1 0 0,0 0 1 0 0,-1 0-1 0 0,1-1 1 0 0,0 1-1 0 0,0-1 1 0 0,-1 1-1 0 0,1-1 1 0 0,-1 1-1 0 0,1-1 1 0 0,-1 0 0 0 0,0 0-1 0 0,-2 1 1 0 0,-6 4 64 0 0,-1-1 1 0 0,-1 0-1 0 0,-22 6 1 0 0,21-7-58 0 0,0-1 0 0 0,-1-1 0 0 0,-21 2 0 0 0,30-3-67 0 0,1-1 0 0 0,-1-1 0 0 0,1 1 0 0 0,-1-1 0 0 0,1 1 0 0 0,-1-1-1 0 0,1 0 1 0 0,0-1 0 0 0,-1 1 0 0 0,1-1 0 0 0,0 0 0 0 0,0 0 0 0 0,0 0 0 0 0,-5-4 0 0 0,8 4-53 0 0,-1 0-1 0 0,0 1 1 0 0,1-1 0 0 0,-1 0 0 0 0,1 0 0 0 0,0 0-1 0 0,0 0 1 0 0,0 0 0 0 0,0 0 0 0 0,0 0-1 0 0,0-1 1 0 0,1 1 0 0 0,-2-4 0 0 0,-1-32-1626 0 0,2 20 733 0 0,0 12 634 0 0,1 1 1 0 0,0 0-1 0 0,1-1 1 0 0,-1 1-1 0 0,1 0 1 0 0,2-5 0 0 0,0-7-542 0 0,-2-1-348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1.291"/>
    </inkml:context>
    <inkml:brush xml:id="br0">
      <inkml:brushProperty name="width" value="0.05" units="cm"/>
      <inkml:brushProperty name="height" value="0.05" units="cm"/>
    </inkml:brush>
  </inkml:definitions>
  <inkml:trace contextRef="#ctx0" brushRef="#br0">1 169 9669 0 0,'0'-2'83'0'0,"0"0"0"0"0,0 0 0 0 0,-1-1 1 0 0,1 1-1 0 0,0 0 0 0 0,1 0 0 0 0,-1 0 0 0 0,0 0 0 0 0,1 0 1 0 0,-1 0-1 0 0,1 0 0 0 0,-1 0 0 0 0,1 0 0 0 0,0 0 1 0 0,2-3-1 0 0,-3 4 112 0 0,1-1 0 0 0,-1 1 0 0 0,1-1 1 0 0,0 1-1 0 0,0-1 0 0 0,0 1 0 0 0,0 0 1 0 0,0-1-1 0 0,0 1 0 0 0,0 0 0 0 0,0 0 0 0 0,1 0 1 0 0,-1 0-1 0 0,0 0 0 0 0,1 0 0 0 0,-1 0 1 0 0,1 0-1 0 0,-1 0 0 0 0,1 1 0 0 0,2-2 0 0 0,-2 5-43 0 0,0 0-1 0 0,0 0 0 0 0,-1 0 0 0 0,0 0 0 0 0,1 0 0 0 0,-1 1 0 0 0,0-1 0 0 0,1 6 1 0 0,-1-5-52 0 0,2 16 36 0 0,0 0-1 0 0,-1 0 1 0 0,-1 0-1 0 0,-1 0 1 0 0,0 0-1 0 0,-4 21 1 0 0,1-4 43 0 0,-7 61 134 0 0,5-63-299 0 0,1 0 0 0 0,2 0 0 0 0,1 1 0 0 0,7 50-1 0 0,-6-84-51 0 0,0-1 0 0 0,0 1-1 0 0,0-1 1 0 0,0 0 0 0 0,1 1-1 0 0,-1-1 1 0 0,0 0 0 0 0,1 1-1 0 0,0-1 1 0 0,-1 0 0 0 0,1 1-1 0 0,0-1 1 0 0,-1 0 0 0 0,3 2-1 0 0,-3-4-4 0 0,1 1 0 0 0,-1-1 0 0 0,1 1-1 0 0,0-1 1 0 0,-1 1 0 0 0,1-1 0 0 0,-1 1 0 0 0,0-1-1 0 0,1 0 1 0 0,-1 1 0 0 0,1-1 0 0 0,-1 0-1 0 0,0 0 1 0 0,0 1 0 0 0,1-1 0 0 0,-1 0 0 0 0,0 0-1 0 0,0 1 1 0 0,0-1 0 0 0,0 0 0 0 0,0 0-1 0 0,0 1 1 0 0,0-1 0 0 0,0 0 0 0 0,0-1-1 0 0,1-35-163 0 0,-1 0 0 0 0,-1 0 0 0 0,-9-43 0 0 0,0-25 204 0 0,7-34-1 0 0,5 117-4 0 0,0-1-1 0 0,1 1 1 0 0,1 0-1 0 0,8-25 1 0 0,-10 41 16 0 0,0 0-1 0 0,1 1 1 0 0,0-1-1 0 0,0 0 1 0 0,0 1 0 0 0,0 0-1 0 0,1 0 1 0 0,0 0-1 0 0,0 0 1 0 0,0 1 0 0 0,1-1-1 0 0,0 1 1 0 0,-1 0-1 0 0,2 1 1 0 0,-1-1 0 0 0,0 1-1 0 0,1 0 1 0 0,-1 0-1 0 0,1 0 1 0 0,0 1 0 0 0,0 0-1 0 0,0 0 1 0 0,0 1-1 0 0,0 0 1 0 0,0 0-1 0 0,0 0 1 0 0,1 1 0 0 0,-1-1-1 0 0,0 2 1 0 0,0-1-1 0 0,1 1 1 0 0,-1 0 0 0 0,0 0-1 0 0,0 0 1 0 0,0 1-1 0 0,0 0 1 0 0,0 0 0 0 0,0 1-1 0 0,-1 0 1 0 0,1 0-1 0 0,-1 0 1 0 0,0 0 0 0 0,9 8-1 0 0,-9-6 36 0 0,1 0 0 0 0,-1 0-1 0 0,0 0 1 0 0,0 1 0 0 0,-1-1-1 0 0,1 1 1 0 0,-1 1 0 0 0,-1-1 0 0 0,1 0-1 0 0,-1 1 1 0 0,0 0 0 0 0,4 13 0 0 0,-6-14-18 0 0,-1-1 0 0 0,1 0 1 0 0,-1 1-1 0 0,0-1 0 0 0,0 1 1 0 0,0-1-1 0 0,-1 1 0 0 0,0-1 1 0 0,0 0-1 0 0,-1 1 0 0 0,1-1 1 0 0,-1 0-1 0 0,0 0 0 0 0,0 0 1 0 0,-1 0-1 0 0,1 0 0 0 0,-1-1 1 0 0,-4 6-1 0 0,0-2-17 0 0,0-1 1 0 0,0 0-1 0 0,0 0 0 0 0,-1 0 1 0 0,0-1-1 0 0,0 0 0 0 0,-1 0 1 0 0,0-1-1 0 0,-13 6 0 0 0,-4 0-61 0 0,-2-1 0 0 0,-27 6-1 0 0,52-15-43 0 0,1-1 0 0 0,0 1-1 0 0,0-1 1 0 0,-1 0 0 0 0,1 0 0 0 0,0 0 0 0 0,-1 0-1 0 0,1 0 1 0 0,0 0 0 0 0,-1-1 0 0 0,1 1-1 0 0,0-1 1 0 0,-4-1 0 0 0,5 2-31 0 0,0-1 1 0 0,0 1 0 0 0,0-1 0 0 0,1 1-1 0 0,-1-1 1 0 0,0 0 0 0 0,1 1-1 0 0,-1-1 1 0 0,0 0 0 0 0,1 1-1 0 0,-1-1 1 0 0,1 0 0 0 0,-1 0-1 0 0,1 1 1 0 0,0-1 0 0 0,-1 0-1 0 0,1 0 1 0 0,0 0 0 0 0,-1 0-1 0 0,1 0 1 0 0,0 0 0 0 0,0 1-1 0 0,0-1 1 0 0,0 0 0 0 0,0 0-1 0 0,0 0 1 0 0,0 0 0 0 0,0 0-1 0 0,0 0 1 0 0,0 0 0 0 0,0 0-1 0 0,1 0 1 0 0,-1 1 0 0 0,0-1-1 0 0,1-1 1 0 0,4-9-1246 0 0,0-1-144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1.638"/>
    </inkml:context>
    <inkml:brush xml:id="br0">
      <inkml:brushProperty name="width" value="0.05" units="cm"/>
      <inkml:brushProperty name="height" value="0.05" units="cm"/>
    </inkml:brush>
  </inkml:definitions>
  <inkml:trace contextRef="#ctx0" brushRef="#br0">35 1 8961 0 0,'1'7'858'0'0,"-1"1"0"0"0,-1 0 0 0 0,1-1 0 0 0,-4 13 0 0 0,1 12 756 0 0,1 108 2115 0 0,-1 26-2544 0 0,1-115-1306 0 0,-4 31-1728 0 0,-6-29-3509 0 0,10-44 3556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2.545"/>
    </inkml:context>
    <inkml:brush xml:id="br0">
      <inkml:brushProperty name="width" value="0.05" units="cm"/>
      <inkml:brushProperty name="height" value="0.05" units="cm"/>
    </inkml:brush>
  </inkml:definitions>
  <inkml:trace contextRef="#ctx0" brushRef="#br0">179 313 9877 0 0,'1'-7'284'0'0,"0"1"0"0"0,0-1 1 0 0,1 0-1 0 0,0 0 0 0 0,4-7 1 0 0,-1-2 506 0 0,-2 6-610 0 0,0-1-1 0 0,-1 1 0 0 0,-1 0 0 0 0,0-1 0 0 0,0 0 0 0 0,-1 1 0 0 0,0-1 0 0 0,-1 0 1 0 0,0 1-1 0 0,-1-1 0 0 0,0 1 0 0 0,-5-14 0 0 0,7 23-153 0 0,-1-1 0 0 0,1 1 0 0 0,-1 0 0 0 0,0 0 0 0 0,1 0 1 0 0,-1 0-1 0 0,0-1 0 0 0,1 1 0 0 0,-1 0 0 0 0,0 0 0 0 0,0 1 0 0 0,0-1 0 0 0,0 0 0 0 0,0 0 0 0 0,0 0 1 0 0,0 1-1 0 0,-1-1 0 0 0,1 0 0 0 0,0 1 0 0 0,0-1 0 0 0,0 1 0 0 0,-1-1 0 0 0,0 1 0 0 0,0 0 11 0 0,0 0 0 0 0,0 0 0 0 0,0 0 0 0 0,-1 0 0 0 0,1 1 0 0 0,0-1 0 0 0,0 1 1 0 0,0 0-1 0 0,0-1 0 0 0,1 1 0 0 0,-1 0 0 0 0,0 0 0 0 0,-2 1 0 0 0,-3 3 106 0 0,0 1 0 0 0,0-1 0 0 0,1 1 1 0 0,-1 1-1 0 0,-7 10 0 0 0,1 1 122 0 0,1 0 0 0 0,1 1 0 0 0,0 0 0 0 0,-11 30 0 0 0,17-35-230 0 0,0 0-1 0 0,1 0 0 0 0,1 0 0 0 0,0 0 0 0 0,1 1 0 0 0,0-1 1 0 0,1 25-1 0 0,2-35-35 0 0,-1 0 1 0 0,1 0 0 0 0,-1 0-1 0 0,1 0 1 0 0,0 0-1 0 0,1 0 1 0 0,-1 0 0 0 0,1 0-1 0 0,0-1 1 0 0,0 1-1 0 0,0-1 1 0 0,0 1 0 0 0,1-1-1 0 0,3 4 1 0 0,-5-5-24 0 0,1-1 1 0 0,-1 0-1 0 0,1 0 1 0 0,0 0-1 0 0,-1 0 1 0 0,1 0-1 0 0,0 0 1 0 0,0 0-1 0 0,0 0 1 0 0,-1-1-1 0 0,1 1 1 0 0,0-1-1 0 0,0 1 1 0 0,0-1-1 0 0,0 0 1 0 0,0 0-1 0 0,0 0 1 0 0,0 0-1 0 0,0 0 1 0 0,0 0-1 0 0,0-1 1 0 0,0 1-1 0 0,0-1 1 0 0,0 1-1 0 0,0-1 1 0 0,0 0-1 0 0,0 0 1 0 0,-1 1-1 0 0,1-1 0 0 0,3-3 1 0 0,6-4-122 0 0,0 0 0 0 0,0-1 0 0 0,-1 0 0 0 0,0 0 0 0 0,0-2 0 0 0,-2 1 0 0 0,1-1 0 0 0,-1 0 0 0 0,0-1 0 0 0,-1 1 0 0 0,5-15-1 0 0,6-15 170 0 0,-2-1-1 0 0,10-46 0 0 0,-17 57-63 0 0,-21 64 726 0 0,7-20-533 0 0,1 1 1 0 0,-3 23-1 0 0,6-29-68 0 0,1-1 1 0 0,0 0-1 0 0,0 1 0 0 0,1-1 0 0 0,0 0 0 0 0,0 1 1 0 0,1-1-1 0 0,5 14 0 0 0,-6-19-74 0 0,0 1-1 0 0,1-1 1 0 0,-1 1-1 0 0,1-1 1 0 0,-1 0 0 0 0,1 1-1 0 0,0-1 1 0 0,0 0-1 0 0,0 0 1 0 0,1-1 0 0 0,-1 1-1 0 0,0 0 1 0 0,1-1-1 0 0,-1 1 1 0 0,0-1-1 0 0,1 0 1 0 0,0 1 0 0 0,-1-1-1 0 0,1-1 1 0 0,0 1-1 0 0,0 0 1 0 0,-1-1 0 0 0,1 1-1 0 0,0-1 1 0 0,0 0-1 0 0,3 0 1 0 0,1 0-22 0 0,0-1 1 0 0,0 0-1 0 0,-1 0 0 0 0,1 0 1 0 0,-1-1-1 0 0,1 0 0 0 0,-1 0 1 0 0,1-1-1 0 0,-1 0 0 0 0,0 0 1 0 0,0 0-1 0 0,0-1 0 0 0,-1 1 1 0 0,1-1-1 0 0,-1-1 0 0 0,0 1 1 0 0,0-1-1 0 0,-1 0 0 0 0,1 0 0 0 0,-1-1 1 0 0,0 1-1 0 0,3-7 0 0 0,2-4 0 0 0,-1 1-1 0 0,-1-1 1 0 0,0-1-1 0 0,-2 1 0 0 0,0-1 1 0 0,0 0-1 0 0,2-26 1 0 0,-5 32 1 0 0,1-11-12 0 0,-4 20 32 0 0,-3 15 30 0 0,0 2 12 0 0,0 0 1 0 0,1 0-1 0 0,0 0 0 0 0,1 1 0 0 0,1 18 0 0 0,1-30-41 0 0,0 1 0 0 0,0-1-1 0 0,0 0 1 0 0,1 0 0 0 0,0 0 0 0 0,0 0 0 0 0,0 0-1 0 0,0 0 1 0 0,1 0 0 0 0,-1-1 0 0 0,1 1-1 0 0,0 0 1 0 0,0-1 0 0 0,1 1 0 0 0,-1-1-1 0 0,1 0 1 0 0,-1 0 0 0 0,1 0 0 0 0,0 0-1 0 0,0 0 1 0 0,1-1 0 0 0,-1 1 0 0 0,0-1-1 0 0,1 0 1 0 0,4 2 0 0 0,-6-2-15 0 0,1-1-1 0 0,-1-1 1 0 0,1 1 0 0 0,0 0-1 0 0,-1-1 1 0 0,1 1-1 0 0,-1-1 1 0 0,1 0 0 0 0,0 0-1 0 0,-1 0 1 0 0,1 0 0 0 0,0 0-1 0 0,-1-1 1 0 0,1 1-1 0 0,0-1 1 0 0,-1 1 0 0 0,1-1-1 0 0,-1 0 1 0 0,1 0 0 0 0,-1 0-1 0 0,0-1 1 0 0,1 1 0 0 0,-1 0-1 0 0,0-1 1 0 0,0 0-1 0 0,0 1 1 0 0,0-1 0 0 0,0 0-1 0 0,0 0 1 0 0,-1 0 0 0 0,1 0-1 0 0,-1-1 1 0 0,1 1-1 0 0,-1 0 1 0 0,0-1 0 0 0,0 1-1 0 0,1-3 1 0 0,16-31-27 0 0,-13 28 31 0 0,-1 1 0 0 0,0-1 0 0 0,-1 0 0 0 0,0-1 0 0 0,0 1 0 0 0,0 0-1 0 0,1-14 1 0 0,-2 5-9 0 0,-1-1 0 0 0,-1 1-1 0 0,0 0 1 0 0,-6-31-1 0 0,6 48 12 0 0,0-1-1 0 0,0 1 0 0 0,1 0 0 0 0,-1-1 0 0 0,0 1 0 0 0,0 0 1 0 0,0 0-1 0 0,0-1 0 0 0,0 1 0 0 0,0 0 0 0 0,0 0 1 0 0,-1-1-1 0 0,1 1 0 0 0,0 0 0 0 0,0 0 0 0 0,0-1 1 0 0,0 1-1 0 0,0 0 0 0 0,0 0 0 0 0,0 0 0 0 0,-1-1 1 0 0,1 1-1 0 0,0 0 0 0 0,0 0 0 0 0,0-1 0 0 0,0 1 1 0 0,-1 0-1 0 0,1 0 0 0 0,0 0 0 0 0,0 0 0 0 0,0 0 0 0 0,-1-1 1 0 0,1 1-1 0 0,0 0 0 0 0,0 0 0 0 0,-1 0 0 0 0,1 0 1 0 0,0 0-1 0 0,0 0 0 0 0,-1 0 0 0 0,1 0 0 0 0,0 0 1 0 0,0 0-1 0 0,-1 0 0 0 0,1 0 0 0 0,0 0 0 0 0,0 0 1 0 0,-1 0-1 0 0,1 0 0 0 0,0 0 0 0 0,0 0 0 0 0,-1 0 0 0 0,-11 17 189 0 0,-4 27 264 0 0,7 10 430 0 0,2-1 0 0 0,2 1 0 0 0,5 102 0 0 0,1-67-151 0 0,7 78-116 0 0,-3-93-531 0 0,-6 111 0 0 0,1-182-80 0 0,0 0 0 0 0,-1 1 0 0 0,1-1 0 0 0,-1 0 0 0 0,0 0 1 0 0,1 0-1 0 0,-1 0 0 0 0,-1 0 0 0 0,1 0 0 0 0,0 0 1 0 0,-1 0-1 0 0,1 0 0 0 0,-1-1 0 0 0,0 1 0 0 0,0 0 0 0 0,0-1 1 0 0,-4 4-1 0 0,4-5-4 0 0,-1 0-1 0 0,1 0 1 0 0,-1 0 0 0 0,1 0 0 0 0,-1 0 0 0 0,1 0 0 0 0,-1-1-1 0 0,0 1 1 0 0,1-1 0 0 0,-1 0 0 0 0,0 0 0 0 0,0 0-1 0 0,1 0 1 0 0,-1 0 0 0 0,0-1 0 0 0,1 1 0 0 0,-1-1 0 0 0,1 0-1 0 0,-1 0 1 0 0,0 0 0 0 0,-2-1 0 0 0,-6-3-9 0 0,-1-1 0 0 0,2 0-1 0 0,-1 0 1 0 0,0-1 0 0 0,1 0 0 0 0,1-1 0 0 0,-1 0-1 0 0,1 0 1 0 0,1-1 0 0 0,-1-1 0 0 0,2 1 0 0 0,-1-1-1 0 0,1 0 1 0 0,1-1 0 0 0,0 0 0 0 0,0 0 0 0 0,1 0-1 0 0,1-1 1 0 0,-1 0 0 0 0,2 1 0 0 0,-3-17 0 0 0,3 11-29 0 0,0 0 0 0 0,2-1 0 0 0,0 1 1 0 0,1 0-1 0 0,0-1 0 0 0,2 1 0 0 0,0 0 1 0 0,1 0-1 0 0,0 0 0 0 0,1 0 0 0 0,2 0 1 0 0,-1 1-1 0 0,2 0 0 0 0,15-28 1 0 0,-18 38-143 0 0,0 0 0 0 0,1 0 0 0 0,-1 1 0 0 0,1 0 0 0 0,0 0 0 0 0,1 0 0 0 0,-1 0 0 0 0,1 1 0 0 0,0 0 0 0 0,0 0 0 0 0,7-3 0 0 0,3 0-1978 0 0,0 1 0 0 0,1 0 0 0 0,22-5 0 0 0,-26 8 376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3.017"/>
    </inkml:context>
    <inkml:brush xml:id="br0">
      <inkml:brushProperty name="width" value="0.05" units="cm"/>
      <inkml:brushProperty name="height" value="0.05" units="cm"/>
    </inkml:brush>
  </inkml:definitions>
  <inkml:trace contextRef="#ctx0" brushRef="#br0">247 109 10217 0 0,'0'-2'62'0'0,"0"1"-1"0"0,0-1 1 0 0,0 0 0 0 0,0 1-1 0 0,1-1 1 0 0,-1 0 0 0 0,0 1-1 0 0,1-1 1 0 0,0 0 0 0 0,-1 1-1 0 0,1-1 1 0 0,0 1 0 0 0,0-1-1 0 0,1-1 1 0 0,0 0 127 0 0,-1 0 56 0 0,-1 1 0 0 0,0-1 0 0 0,0 0-1 0 0,-1 1 1 0 0,1-1 0 0 0,-1 0 0 0 0,1 1 0 0 0,-1-1 0 0 0,0 1-1 0 0,0-1 1 0 0,0 1 0 0 0,0-1 0 0 0,-2-2 0 0 0,2 2 155 0 0,1 2-337 0 0,-1 0-1 0 0,1 1 0 0 0,-1-1 1 0 0,1 0-1 0 0,-1 0 0 0 0,1 1 0 0 0,-1-1 1 0 0,0 0-1 0 0,1 1 0 0 0,-1-1 1 0 0,0 0-1 0 0,1 1 0 0 0,-1-1 1 0 0,0 1-1 0 0,0 0 0 0 0,0-1 1 0 0,1 1-1 0 0,-1-1 0 0 0,0 1 0 0 0,0 0 1 0 0,0 0-1 0 0,0 0 0 0 0,0-1 1 0 0,0 1-1 0 0,1 0 0 0 0,-1 0 1 0 0,0 0-1 0 0,0 0 0 0 0,0 1 0 0 0,0-1 1 0 0,0 0-1 0 0,0 0 0 0 0,0 0 1 0 0,1 1-1 0 0,-1-1 0 0 0,0 0 1 0 0,0 1-1 0 0,0-1 0 0 0,1 1 0 0 0,-1-1 1 0 0,0 1-1 0 0,-1 0 0 0 0,-6 5 187 0 0,1-1-1 0 0,0 1 0 0 0,-9 9 1 0 0,11-10-60 0 0,-14 12 287 0 0,1 2-1 0 0,1 0 1 0 0,1 1-1 0 0,1 0 1 0 0,0 1-1 0 0,2 1 1 0 0,0 1-1 0 0,2-1 1 0 0,-14 40-1 0 0,23-55-455 0 0,0-1 1 0 0,1 1-1 0 0,0-1 0 0 0,0 1 0 0 0,1 0 1 0 0,0 0-1 0 0,0-1 0 0 0,0 1 0 0 0,1 0 1 0 0,0 0-1 0 0,0-1 0 0 0,1 1 0 0 0,0-1 1 0 0,3 10-1 0 0,-2-12-25 0 0,-1 1 0 0 0,1-1 1 0 0,0 1-1 0 0,0-1 0 0 0,1 0 0 0 0,-1 0 0 0 0,1 0 1 0 0,0-1-1 0 0,0 1 0 0 0,0-1 0 0 0,0 0 0 0 0,1 0 1 0 0,-1 0-1 0 0,1-1 0 0 0,0 1 0 0 0,0-1 0 0 0,0 0 1 0 0,9 2-1 0 0,-6-2-17 0 0,0 0 0 0 0,0-1-1 0 0,0 0 1 0 0,0 0 0 0 0,0-1 0 0 0,0 0 0 0 0,0 0 0 0 0,0-1 0 0 0,1 0-1 0 0,-2 0 1 0 0,1-1 0 0 0,0 0 0 0 0,0 0 0 0 0,0-1 0 0 0,-1 0-1 0 0,0-1 1 0 0,1 1 0 0 0,-1-2 0 0 0,-1 1 0 0 0,1-1 0 0 0,-1 1 0 0 0,1-2-1 0 0,-1 1 1 0 0,-1-1 0 0 0,1 0 0 0 0,-1 0 0 0 0,0 0 0 0 0,0-1 0 0 0,-1 0-1 0 0,0 0 1 0 0,0 0 0 0 0,-1 0 0 0 0,0-1 0 0 0,0 1 0 0 0,2-9-1 0 0,-1-4 16 0 0,-1 0-1 0 0,-1 0 0 0 0,0-1 0 0 0,-2 1 0 0 0,0 0 0 0 0,-1-1 0 0 0,-2 1 1 0 0,0 0-1 0 0,0 0 0 0 0,-2 0 0 0 0,-1 0 0 0 0,0 1 0 0 0,-16-32 0 0 0,20 48 8 0 0,1 0-1 0 0,-1 0 1 0 0,1 1-1 0 0,-1-1 1 0 0,0 1-1 0 0,0-1 1 0 0,-1 1 0 0 0,1 0-1 0 0,0 0 1 0 0,-1-1-1 0 0,1 2 1 0 0,-1-1-1 0 0,0 0 1 0 0,1 0-1 0 0,-1 1 1 0 0,0 0-1 0 0,0 0 1 0 0,-5-2-1 0 0,5 3-30 0 0,1 0 1 0 0,-1 0-1 0 0,1 0 1 0 0,-1 0-1 0 0,0 0 0 0 0,1 0 1 0 0,-1 1-1 0 0,1 0 0 0 0,-1-1 1 0 0,1 1-1 0 0,-1 0 0 0 0,1 0 1 0 0,0 0-1 0 0,-1 0 1 0 0,1 1-1 0 0,0-1 0 0 0,0 1 1 0 0,0-1-1 0 0,0 1 0 0 0,0 0 1 0 0,0 0-1 0 0,-3 4 0 0 0,3-4-125 0 0,1 1-1 0 0,-1-1 0 0 0,0 1 0 0 0,1 0 0 0 0,-1 0 1 0 0,1 0-1 0 0,0 0 0 0 0,0 0 0 0 0,0 0 1 0 0,0 0-1 0 0,0 0 0 0 0,1 0 0 0 0,-1 0 0 0 0,1 6 1 0 0,0-3-327 0 0,1 0 0 0 0,0 0 0 0 0,0 0 0 0 0,1-1 0 0 0,-1 1 0 0 0,1 0 0 0 0,4 8 0 0 0,0-2-601 0 0,1 0 0 0 0,1 0 0 0 0,0-1 0 0 0,0 0 0 0 0,1-1 0 0 0,13 12 0 0 0,-6-6-159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3.426"/>
    </inkml:context>
    <inkml:brush xml:id="br0">
      <inkml:brushProperty name="width" value="0.05" units="cm"/>
      <inkml:brushProperty name="height" value="0.05" units="cm"/>
    </inkml:brush>
  </inkml:definitions>
  <inkml:trace contextRef="#ctx0" brushRef="#br0">3 182 8265 0 0,'-1'-7'404'0'0,"0"0"0"0"0,1 0 0 0 0,0 0 0 0 0,0 0 0 0 0,0 0 0 0 0,1 0 0 0 0,0 0 0 0 0,1 1 0 0 0,0-1 0 0 0,0 0 0 0 0,0 1-1 0 0,6-13 1 0 0,-6 15-224 0 0,0 0 0 0 0,0 1 0 0 0,0-1 0 0 0,0 1 0 0 0,0 0 0 0 0,1-1 0 0 0,-1 1 0 0 0,1 0-1 0 0,0 1 1 0 0,0-1 0 0 0,0 0 0 0 0,1 1 0 0 0,-1 0 0 0 0,0-1 0 0 0,1 1 0 0 0,0 1-1 0 0,-1-1 1 0 0,1 0 0 0 0,0 1 0 0 0,0 0 0 0 0,0 0 0 0 0,0 0 0 0 0,6 0 0 0 0,-8 1-121 0 0,0 0-1 0 0,0 0 1 0 0,-1 0 0 0 0,1 1 0 0 0,0-1 0 0 0,0 1 0 0 0,-1-1 0 0 0,1 1 0 0 0,0-1 0 0 0,-1 1-1 0 0,1 0 1 0 0,0 0 0 0 0,-1 0 0 0 0,1 0 0 0 0,-1 0 0 0 0,0 0 0 0 0,1 0 0 0 0,0 2 0 0 0,1 0 18 0 0,-1 0 1 0 0,0 1-1 0 0,0-1 1 0 0,0 0-1 0 0,-1 0 1 0 0,1 1-1 0 0,-1-1 1 0 0,1 6-1 0 0,1 3 153 0 0,-1 1 0 0 0,0 0 0 0 0,-1 24 0 0 0,-2-3 604 0 0,-11 57 1 0 0,7-61-481 0 0,-4-7-247 0 0,8-20-100 0 0,0 0 0 0 0,-1-1 0 0 0,1 1 1 0 0,0 0-1 0 0,0 0 0 0 0,1 0 0 0 0,-2 5 0 0 0,4-15-119 0 0,0 1 0 0 0,0 1 1 0 0,1-1-1 0 0,-1 0 0 0 0,1 0 1 0 0,0 1-1 0 0,1 0 0 0 0,4-6 1 0 0,3-6-107 0 0,79-121 76 0 0,-76 120 130 0 0,0 1 1 0 0,1 0-1 0 0,0 1 0 0 0,2 1 1 0 0,23-18-1 0 0,-35 29 33 0 0,0 1 0 0 0,-1 1 0 0 0,1-1-1 0 0,0 1 1 0 0,0 0 0 0 0,0 0 0 0 0,1 0 0 0 0,-1 1 0 0 0,8-2 0 0 0,-12 3-12 0 0,1 0 0 0 0,0 0 0 0 0,0 0 0 0 0,0 0 0 0 0,-1 0 0 0 0,1 1 0 0 0,0-1 1 0 0,0 0-1 0 0,-1 1 0 0 0,1-1 0 0 0,0 1 0 0 0,-1 0 0 0 0,1 0 0 0 0,-1 0 0 0 0,1-1 0 0 0,-1 1 0 0 0,1 0 0 0 0,-1 1 0 0 0,0-1 1 0 0,1 0-1 0 0,-1 0 0 0 0,0 1 0 0 0,0-1 0 0 0,0 0 0 0 0,0 1 0 0 0,0-1 0 0 0,0 1 0 0 0,0 0 0 0 0,0-1 0 0 0,-1 1 1 0 0,1 0-1 0 0,0 1 0 0 0,1 8 113 0 0,0-1 0 0 0,-1 1-1 0 0,0 0 1 0 0,0-1 0 0 0,-1 1 0 0 0,0 0 0 0 0,-3 14 0 0 0,0 24 92 0 0,1-16-199 0 0,0-19 1 0 0,1 0-1 0 0,2 20 1 0 0,-1-31-119 0 0,1 0-1 0 0,-1 0 1 0 0,1 0-1 0 0,-1 0 1 0 0,1 0-1 0 0,0 0 1 0 0,0 0-1 0 0,0 0 1 0 0,1 0-1 0 0,-1-1 1 0 0,1 1-1 0 0,-1 0 1 0 0,1-1-1 0 0,0 1 1 0 0,0-1-1 0 0,4 3 1 0 0,-4-3-205 0 0,0-2 0 0 0,0 1 0 0 0,0 0 0 0 0,0 0 0 0 0,0-1 0 0 0,1 1 0 0 0,-1-1 1 0 0,0 1-1 0 0,0-1 0 0 0,0 0 0 0 0,1 0 0 0 0,-1 0 0 0 0,0 0 0 0 0,0-1 0 0 0,1 1 0 0 0,-1 0 1 0 0,0-1-1 0 0,0 0 0 0 0,0 1 0 0 0,0-1 0 0 0,0 0 0 0 0,0 0 0 0 0,0 0 0 0 0,0 0 0 0 0,0-1 1 0 0,0 1-1 0 0,1-2 0 0 0,8-6-1745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3.756"/>
    </inkml:context>
    <inkml:brush xml:id="br0">
      <inkml:brushProperty name="width" value="0.05" units="cm"/>
      <inkml:brushProperty name="height" value="0.05" units="cm"/>
    </inkml:brush>
  </inkml:definitions>
  <inkml:trace contextRef="#ctx0" brushRef="#br0">10 130 10953 0 0,'11'-81'886'0'0,"-9"73"152"0"0,-1-1 0 0 0,0 1-1 0 0,0-16 1 0 0,2 87 6200 0 0,0 56-6045 0 0,-22 110-265 0 0,6-92-3036 0 0,13-126 2057 0 0,5-1-4371 0 0,-5-10 4121 0 0,1 1 0 0 0,0-1 0 0 0,-1 0 1 0 0,1 0-1 0 0,0 0 0 0 0,-1 0 0 0 0,1 0 0 0 0,0 0 0 0 0,-1 0 0 0 0,1 0 0 0 0,-1 0 0 0 0,1 0 0 0 0,0-1 0 0 0,-1 1 1 0 0,1 0-1 0 0,-1 0 0 0 0,1-1 0 0 0,0 1 0 0 0,-1 0 0 0 0,1-1 0 0 0,-1 1 0 0 0,1 0 0 0 0,-1-1 0 0 0,1 1 0 0 0,-1-1 1 0 0,1 1-1 0 0,-1-1 0 0 0,0 1 0 0 0,1-1 0 0 0,5-5-1347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4.212"/>
    </inkml:context>
    <inkml:brush xml:id="br0">
      <inkml:brushProperty name="width" value="0.05" units="cm"/>
      <inkml:brushProperty name="height" value="0.05" units="cm"/>
    </inkml:brush>
  </inkml:definitions>
  <inkml:trace contextRef="#ctx0" brushRef="#br0">230 78 8993 0 0,'8'-26'863'0'0,"-8"25"-706"0"0,0 0 0 0 0,0 0 0 0 0,0 0 0 0 0,0 0 0 0 0,-1 0-1 0 0,1 0 1 0 0,0 0 0 0 0,0 0 0 0 0,-1 0 0 0 0,1 0-1 0 0,0 1 1 0 0,-1-1 0 0 0,1 0 0 0 0,-1 0 0 0 0,1 0-1 0 0,-1 1 1 0 0,1-1 0 0 0,-1 0 0 0 0,0 0 0 0 0,1 1-1 0 0,-6-5 4843 0 0,6 6-4878 0 0,1 0 0 0 0,0 0 0 0 0,-1 0 0 0 0,1 0 1 0 0,-1 0-1 0 0,1 0 0 0 0,-1 1 0 0 0,0-1 0 0 0,1 0 0 0 0,-1 0 0 0 0,0 0 1 0 0,0 0-1 0 0,0 0 0 0 0,0 3 0 0 0,0 10 503 0 0,0 14 518 0 0,5 38 0 0 0,-4-59-1105 0 0,0 1 1 0 0,0-1-1 0 0,1 1 0 0 0,1-1 0 0 0,-1 0 1 0 0,1 0-1 0 0,0 0 0 0 0,1 0 0 0 0,-1 0 1 0 0,6 6-1 0 0,-6-10-85 0 0,-1-1-1 0 0,1 0 1 0 0,0 1 0 0 0,0-1 0 0 0,0 0 0 0 0,0-1-1 0 0,0 1 1 0 0,0 0 0 0 0,1-1 0 0 0,-1 0-1 0 0,0 0 1 0 0,7 2 0 0 0,-8-3-39 0 0,-1 1 0 0 0,1-1 0 0 0,-1 0 0 0 0,1 0 0 0 0,-1 1 0 0 0,1-1 0 0 0,0 0 0 0 0,-1 0 0 0 0,1-1 0 0 0,-1 1 0 0 0,1 0 0 0 0,-1 0 0 0 0,1-1 0 0 0,-1 1 0 0 0,1-1 0 0 0,-1 1 0 0 0,1-1 0 0 0,-1 0 0 0 0,1 1 0 0 0,-1-1 0 0 0,0 0 0 0 0,0 0 0 0 0,1 0 0 0 0,-1 0 0 0 0,0 0 0 0 0,0 0 0 0 0,0-1 0 0 0,0 1 0 0 0,1-3 0 0 0,15-30-1162 0 0,-10 21 1153 0 0,-1 0 1 0 0,-1 0-1 0 0,7-24 1 0 0,-9 25 104 0 0,-1 0 1 0 0,0 0-1 0 0,-1 0 0 0 0,0-1 0 0 0,-1 1 1 0 0,0 0-1 0 0,-1-1 0 0 0,-4-17 0 0 0,5 30-2 0 0,0-1 0 0 0,0 1-1 0 0,0-1 1 0 0,0 1 0 0 0,0-1-1 0 0,-1 1 1 0 0,1-1 0 0 0,0 1-1 0 0,0-1 1 0 0,0 1 0 0 0,-1-1-1 0 0,1 1 1 0 0,0-1 0 0 0,-1 1-1 0 0,1 0 1 0 0,0-1 0 0 0,-1 1-1 0 0,1 0 1 0 0,0-1 0 0 0,-1 1-1 0 0,1 0 1 0 0,-1-1 0 0 0,1 1-1 0 0,-1 0 1 0 0,0-1 0 0 0,-8 8 227 0 0,-4 18 148 0 0,7 0 43 0 0,0 1-1 0 0,2-1 1 0 0,-2 43-1 0 0,9 79 1199 0 0,19 48-83 0 0,1 34-1022 0 0,-23-205-466 0 0,-1 1-1 0 0,-1-1 1 0 0,-1 0-1 0 0,-13 46 1 0 0,15-66-53 0 0,0 0 0 0 0,-1 0-1 0 0,1 0 1 0 0,-1 0 0 0 0,0-1 0 0 0,0 1 0 0 0,-1 0-1 0 0,1-1 1 0 0,-1 0 0 0 0,1 1 0 0 0,-1-1 0 0 0,0 0 0 0 0,0 0-1 0 0,0-1 1 0 0,-1 1 0 0 0,-5 2 0 0 0,5-2-11 0 0,-1-1 0 0 0,0-1 0 0 0,0 1 0 0 0,0-1 1 0 0,0 0-1 0 0,0 0 0 0 0,0 0 0 0 0,0-1 0 0 0,0 1 0 0 0,-1-1 0 0 0,-8-2 1 0 0,0 0-1 0 0,-1-1 0 0 0,1-1 0 0 0,0-1 0 0 0,1 0 0 0 0,-1 0 0 0 0,1-1 0 0 0,0-1 0 0 0,-18-13 0 0 0,20 13-5 0 0,1-1 1 0 0,-1-1-1 0 0,2 0 1 0 0,-1 0-1 0 0,2-1 1 0 0,-1 0-1 0 0,1 0 0 0 0,-10-17 1 0 0,14 18 22 0 0,-1 0 1 0 0,1-1 0 0 0,1 1-1 0 0,-1-1 1 0 0,2 0-1 0 0,-1 0 1 0 0,2 0 0 0 0,-1 0-1 0 0,1 0 1 0 0,1 0-1 0 0,0-17 1 0 0,2 12 14 0 0,1 0-1 0 0,0 0 1 0 0,1 0 0 0 0,1 0-1 0 0,0 0 1 0 0,1 1 0 0 0,0 0-1 0 0,1 0 1 0 0,1 1 0 0 0,0 0-1 0 0,1 0 1 0 0,0 1 0 0 0,20-20 0 0 0,-19 22-7 0 0,1 0 1 0 0,1 0-1 0 0,-1 1 1 0 0,2 0-1 0 0,-1 1 1 0 0,1 0-1 0 0,0 1 1 0 0,1 0 0 0 0,0 2-1 0 0,0-1 1 0 0,0 2-1 0 0,0 0 1 0 0,1 0-1 0 0,18-1 1 0 0,-28 5-38 0 0,-1 0-1 0 0,0 0 1 0 0,1 0 0 0 0,-1 1-1 0 0,1 0 1 0 0,-1 0 0 0 0,0 0-1 0 0,0 0 1 0 0,1 0 0 0 0,-1 1-1 0 0,0 0 1 0 0,0 0 0 0 0,-1 0-1 0 0,1 1 1 0 0,0-1 0 0 0,-1 1-1 0 0,1 0 1 0 0,-1 0 0 0 0,0 0-1 0 0,0 0 1 0 0,0 0 0 0 0,0 1-1 0 0,-1-1 1 0 0,0 1 0 0 0,1 0-1 0 0,-1 0 1 0 0,0 0 0 0 0,-1 0-1 0 0,1 0 1 0 0,-1 0 0 0 0,0 1-1 0 0,0-1 1 0 0,0 0 0 0 0,0 1-1 0 0,-1-1 1 0 0,0 5 0 0 0,0-2-223 0 0,0 32-2095 0 0,0-38 2129 0 0,0 0 0 0 0,0-1 0 0 0,0 1 0 0 0,0 0 0 0 0,0 0-1 0 0,0-1 1 0 0,0 1 0 0 0,0 0 0 0 0,-1 0 0 0 0,1-1 0 0 0,0 1 0 0 0,0 0-1 0 0,-1-1 1 0 0,1 1 0 0 0,0 0 0 0 0,-1-1 0 0 0,1 1 0 0 0,0 0-1 0 0,-1-1 1 0 0,1 1 0 0 0,-1-1 0 0 0,1 1 0 0 0,-1-1 0 0 0,0 1 0 0 0,1-1-1 0 0,-1 1 1 0 0,1-1 0 0 0,-1 0 0 0 0,0 1 0 0 0,1-1 0 0 0,-1 0-1 0 0,0 0 1 0 0,1 1 0 0 0,-1-1 0 0 0,0 0 0 0 0,0 0 0 0 0,1 0 0 0 0,-1 0-1 0 0,-1 0 1 0 0,-3 0-1796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4.541"/>
    </inkml:context>
    <inkml:brush xml:id="br0">
      <inkml:brushProperty name="width" value="0.05" units="cm"/>
      <inkml:brushProperty name="height" value="0.05" units="cm"/>
    </inkml:brush>
  </inkml:definitions>
  <inkml:trace contextRef="#ctx0" brushRef="#br0">86 41 9841 0 0,'1'-4'32'0'0,"1"-1"68"0"0,0 0 1 0 0,1 0 0 0 0,-1 1 0 0 0,6-8 0 0 0,-8 11-71 0 0,1 1 1 0 0,-1-1-1 0 0,0 1 1 0 0,1 0-1 0 0,-1-1 1 0 0,0 1-1 0 0,1 0 1 0 0,-1-1-1 0 0,1 1 1 0 0,-1 0-1 0 0,0 0 1 0 0,1 0-1 0 0,-1-1 1 0 0,1 1 0 0 0,-1 0-1 0 0,1 0 1 0 0,-1 0-1 0 0,0 0 1 0 0,1 0-1 0 0,-1 0 1 0 0,1 0-1 0 0,-1 0 1 0 0,1 0-1 0 0,0 0 1 0 0,0 0 43 0 0,0 1 1 0 0,0-1 0 0 0,-1 1 0 0 0,1 0 0 0 0,0-1 0 0 0,0 1 0 0 0,-1 0 0 0 0,1 0-1 0 0,0-1 1 0 0,-1 1 0 0 0,1 0 0 0 0,-1 0 0 0 0,1 0 0 0 0,-1 0 0 0 0,1 0-1 0 0,-1 0 1 0 0,0 1 0 0 0,10 29 1196 0 0,-2 0 0 0 0,-1 1 0 0 0,-2 0 0 0 0,3 63 0 0 0,-7-79-912 0 0,2 46 1698 0 0,-7 113-1 0 0,1-144-1907 0 0,-2-1 0 0 0,-1 0 0 0 0,-1 0 0 0 0,-1-1 0 0 0,-21 49 0 0 0,23-67-653 0 0,1-1-1 0 0,-2 0 1 0 0,-13 18 0 0 0,13-20-655 0 0,0-1 0 0 0,-1 1 1 0 0,0-1-1 0 0,-13 9 0 0 0,5-6-1581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6.227"/>
    </inkml:context>
    <inkml:brush xml:id="br0">
      <inkml:brushProperty name="width" value="0.05" units="cm"/>
      <inkml:brushProperty name="height" value="0.05" units="cm"/>
    </inkml:brush>
  </inkml:definitions>
  <inkml:trace contextRef="#ctx0" brushRef="#br0">13 289 8529 0 0,'19'-82'3065'0'0,"-18"78"-1795"0"0,0 5-406 0 0,2 10-30 0 0,1 16-462 0 0,4 129 185 0 0,-13 165 1 0 0,0-250-611 0 0,4 0 0 0 0,8 85 1 0 0,-5-143-59 0 0,0-4-119 0 0,-1 0 1 0 0,-1 0-1 0 0,1 1 1 0 0,-1-1 0 0 0,-2 10-1 0 0,-5-45-1875 0 0,3-13 1599 0 0,3-54 0 0 0,1 8 458 0 0,-31-456 247 0 0,27 495 128 0 0,2 0 0 0 0,3 0 1 0 0,11-85-1 0 0,-11 129-298 0 0,-1-1-1 0 0,1 1 1 0 0,-1 0 0 0 0,1-1-1 0 0,0 1 1 0 0,0 0 0 0 0,0 0 0 0 0,0-1-1 0 0,0 1 1 0 0,0 0 0 0 0,1 0 0 0 0,-1 0-1 0 0,1 1 1 0 0,0-1 0 0 0,2-3-1 0 0,-2 5-15 0 0,0-1-1 0 0,-1 0 1 0 0,1 1-1 0 0,0-1 1 0 0,-1 1-1 0 0,1-1 1 0 0,0 1-1 0 0,0 0 1 0 0,-1-1-1 0 0,1 1 1 0 0,0 0-1 0 0,0 1 1 0 0,0-1-1 0 0,-1 0 1 0 0,1 0-1 0 0,0 1 1 0 0,0-1-1 0 0,-1 1 0 0 0,1-1 1 0 0,0 1-1 0 0,2 2 1 0 0,9 3-4 0 0,0 2 0 0 0,0 0 0 0 0,-1 1 0 0 0,-1 0 0 0 0,1 0 0 0 0,17 21-1 0 0,-14-14 37 0 0,-2 1 0 0 0,0 0 0 0 0,-1 1 0 0 0,10 20 0 0 0,-15-25 3 0 0,-1 1-1 0 0,-1 0 0 0 0,0 0 1 0 0,-1 1-1 0 0,0-1 1 0 0,-1 1-1 0 0,0 0 1 0 0,-2 0-1 0 0,0 0 0 0 0,-1 18 1 0 0,0-26-48 0 0,-1 0 0 0 0,0-1 0 0 0,0 1 0 0 0,0 0 0 0 0,-1 0 0 0 0,0-1 0 0 0,-1 1 0 0 0,0-1-1 0 0,0 0 1 0 0,0 0 0 0 0,0 0 0 0 0,-1 0 0 0 0,0 0 0 0 0,0-1 0 0 0,-1 0 0 0 0,0 0 0 0 0,0 0 0 0 0,0 0 0 0 0,0-1 0 0 0,-1 0 0 0 0,1 0 0 0 0,-1 0 0 0 0,0-1 0 0 0,-7 4 0 0 0,-13 2-720 0 0,1-1 0 0 0,-48 9 0 0 0,20-6-1634 0 0,36-7 1193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6.145"/>
    </inkml:context>
    <inkml:brush xml:id="br0">
      <inkml:brushProperty name="width" value="0.05" units="cm"/>
      <inkml:brushProperty name="height" value="0.05" units="cm"/>
    </inkml:brush>
  </inkml:definitions>
  <inkml:trace contextRef="#ctx0" brushRef="#br0">1685 97 7069 0 0,'12'1'735'0'0,"0"-1"1"0"0,0 0 0 0 0,0-1 0 0 0,19-4 0 0 0,-29 5-514 0 0,4 0 745 0 0,-6 1-188 0 0,-8 4 519 0 0,-2-3 165 0 0,10-2-1415 0 0,0 0 1 0 0,0 0 0 0 0,-1 0-1 0 0,1 0 1 0 0,0-1 0 0 0,0 1-1 0 0,0 0 1 0 0,0 0 0 0 0,0 0-1 0 0,0-1 1 0 0,0 1 0 0 0,0 0-1 0 0,0 0 1 0 0,0 0 0 0 0,0-1-1 0 0,0 1 1 0 0,0 0 0 0 0,0 0-1 0 0,0 0 1 0 0,0-1 0 0 0,0 1-1 0 0,0 0 1 0 0,0 0-1 0 0,0 0 1 0 0,0-1 0 0 0,0 1-1 0 0,0 0 1 0 0,0 0 0 0 0,0 0-1 0 0,0-1 1 0 0,0 1 0 0 0,1 0-1 0 0,-1 0 1 0 0,0 0 0 0 0,0 0-1 0 0,0-1 1 0 0,0 1 0 0 0,0 0-1 0 0,1 0 1 0 0,-1 0 0 0 0,0 0-1 0 0,0 0 1 0 0,0 0 0 0 0,1-1-1 0 0,-1 1 1 0 0,-2 1 280 0 0,0 0-1 0 0,0 0 1 0 0,-1 0-1 0 0,1 0 1 0 0,0-1-1 0 0,-1 1 1 0 0,1-1-1 0 0,0 0 1 0 0,-1 0-1 0 0,-3 0 1 0 0,-32 0 316 0 0,35 0-502 0 0,-551-22 1868 0 0,-505-2-1293 0 0,987 27-699 0 0,77-4-47 0 0,0 0-1 0 0,0 0 1 0 0,0 0 0 0 0,10-5-1 0 0,12-2-250 0 0,26-7-3157 0 0,-49 14 2342 0 0,1-1-1 0 0,-1 0 1 0 0,1-1-1 0 0,-1 1 1 0 0,5-4-1 0 0,0 1-965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6.508"/>
    </inkml:context>
    <inkml:brush xml:id="br0">
      <inkml:brushProperty name="width" value="0.05" units="cm"/>
      <inkml:brushProperty name="height" value="0.05" units="cm"/>
    </inkml:brush>
  </inkml:definitions>
  <inkml:trace contextRef="#ctx0" brushRef="#br0">445 41 10429 0 0,'-18'-29'3116'0'0,"18"29"-3015"0"0,0-1 0 0 0,0 1-1 0 0,0 0 1 0 0,0-1-1 0 0,0 1 1 0 0,0 0 0 0 0,-1 0-1 0 0,1-1 1 0 0,0 1 0 0 0,0 0-1 0 0,0-1 1 0 0,0 1 0 0 0,0 0-1 0 0,0-1 1 0 0,0 1-1 0 0,1 0 1 0 0,-1-1 0 0 0,0 1-1 0 0,0 0 1 0 0,0-1 0 0 0,0 1-1 0 0,0 0 1 0 0,0-1 0 0 0,1 1-1 0 0,-1 0 1 0 0,0 0-1 0 0,0-1 1 0 0,0 1 0 0 0,1 0-1 0 0,-1 0 1 0 0,0-1 0 0 0,0 1-1 0 0,1 0 1 0 0,-1 0 0 0 0,0 0-1 0 0,0 0 1 0 0,1-1-1 0 0,3 0 1306 0 0,-8 6-1244 0 0,-16 12-55 0 0,-1-1 0 0 0,0-1 0 0 0,-1-1 0 0 0,0-1 0 0 0,-30 12 0 0 0,22-9-104 0 0,-28 10-340 0 0,-116 35 0 0 0,163-58 273 0 0,25-6 207 0 0,-1 0-1 0 0,1 1 0 0 0,0 0 0 0 0,-1 2 0 0 0,1-1 1 0 0,0 2-1 0 0,0-1 0 0 0,0 2 0 0 0,17 4 1 0 0,-15-3 185 0 0,-1 1-1 0 0,0 1 1 0 0,0 1 0 0 0,0 0 0 0 0,0 0 0 0 0,-1 2 0 0 0,0 0 0 0 0,22 17 0 0 0,-20-11-331 0 0,0 0 0 0 0,-2 0 0 0 0,1 2 0 0 0,-2 0 0 0 0,0 0 0 0 0,-1 1 0 0 0,0 1 0 0 0,-2 0 0 0 0,0 0 0 0 0,-1 1 0 0 0,-1 1 0 0 0,6 20 0 0 0,4 16-2698 0 0,-16-25 621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8.280"/>
    </inkml:context>
    <inkml:brush xml:id="br0">
      <inkml:brushProperty name="width" value="0.05" units="cm"/>
      <inkml:brushProperty name="height" value="0.05" units="cm"/>
    </inkml:brush>
  </inkml:definitions>
  <inkml:trace contextRef="#ctx0" brushRef="#br0">4914 52 7069 0 0,'-1'-15'137'0'0,"3"-10"686"0"0,1 13 930 0 0,-6 20 366 0 0,-5 22 45 0 0,-18 250 3621 0 0,10-94-4027 0 0,-31 816 1853 0 0,46-931-3463 0 0,-3 241 496 0 0,-16 356 990 0 0,-5-368-1130 0 0,-19 313 200 0 0,39-559-534 0 0,5-54-167 0 0,0 0-1 0 0,0 0 0 0 0,0 0 1 0 0,0 0-1 0 0,0 0 0 0 0,0 1 0 0 0,0-1 1 0 0,0 0-1 0 0,0 0 0 0 0,0 0 1 0 0,0 0-1 0 0,0 0 0 0 0,0 0 0 0 0,0 0 1 0 0,0 0-1 0 0,0 0 0 0 0,0 0 1 0 0,0 0-1 0 0,0 1 0 0 0,1-1 1 0 0,-1 0-1 0 0,0 0 0 0 0,0 0 0 0 0,0 0 1 0 0,0 0-1 0 0,0 0 0 0 0,0 0 1 0 0,0 0-1 0 0,0 0 0 0 0,0 0 1 0 0,0 0-1 0 0,0 0 0 0 0,0 0 0 0 0,0 0 1 0 0,0 0-1 0 0,0 0 0 0 0,1 0 1 0 0,-1 0-1 0 0,0 0 0 0 0,0 0 0 0 0,0 0 1 0 0,0 1-1 0 0,0-1 0 0 0,0 0 1 0 0,0 0-1 0 0,0 0 0 0 0,0-1 1 0 0,0 1-1 0 0,1 0 0 0 0,-1 0 0 0 0,0 0 1 0 0,0 0-1 0 0,0 0 0 0 0,0 0 1 0 0,0 0-1 0 0,0 0 0 0 0,0 0 1 0 0,0 0-1 0 0,0 0 0 0 0,0 0 0 0 0,0 0 1 0 0,0 0-1 0 0,0 0 0 0 0,1 0 1 0 0,-1 0-1 0 0,0 0 0 0 0,0 0 1 0 0,0 0-1 0 0,0-1 0 0 0,8-7 119 0 0,5-12 100 0 0,-10 14-182 0 0,2-1 11 0 0,-2 0 0 0 0,1 0 0 0 0,-1-1-1 0 0,0 1 1 0 0,0-1 0 0 0,-1 0 0 0 0,0 0 0 0 0,2-14-1 0 0,-4 20-48 0 0,0 1 1 0 0,-1 0-1 0 0,1 0 0 0 0,-1 0 0 0 0,1-1 0 0 0,-1 1 0 0 0,1 0 0 0 0,-1 0 0 0 0,1 0 0 0 0,-1 0 0 0 0,0 0 0 0 0,0 0 0 0 0,0 0 0 0 0,1 0 0 0 0,-1 1 1 0 0,0-1-1 0 0,0 0 0 0 0,0 0 0 0 0,0 1 0 0 0,-2-2 0 0 0,-29-14 32 0 0,8 4-68 0 0,11 4 19 0 0,-1 0-1 0 0,1 1 1 0 0,-1 0-1 0 0,0 1 1 0 0,-1 1-1 0 0,-19-5 1 0 0,-93-14-60 0 0,86 18 83 0 0,-1028-97-242 0 0,-268 74 149 0 0,0 46 106 0 0,1204-15 5 0 0,-234 14 30 0 0,332-13-57 0 0,35-2-1 0 0,1-1 0 0 0,-1 1 0 0 0,1-1 0 0 0,-1 1 0 0 0,0-1 0 0 0,0 1 0 0 0,1-1 0 0 0,-1 1 0 0 0,0-1 0 0 0,0 1 0 0 0,0-1 0 0 0,1 1 0 0 0,-1-1 0 0 0,0 1 0 0 0,0-1 0 0 0,0 1 0 0 0,0 0 0 0 0,0-1 0 0 0,0 1-1 0 0,0-1 1 0 0,0 1 0 0 0,0-1 0 0 0,-1 1 0 0 0,1 0 0 0 0,-4 17 21 0 0,-1-11-18 0 0,-1-1 1 0 0,0 0-1 0 0,0 0 0 0 0,-1 0 0 0 0,1-1 0 0 0,-1 0 0 0 0,0 0 0 0 0,-1-1 0 0 0,-12 6 0 0 0,-25 18-31 0 0,34-23 65 0 0,11-5-34 0 0,0 0-1 0 0,0 0 1 0 0,0 0 0 0 0,0 0-1 0 0,0 1 1 0 0,0-1 0 0 0,0 0 0 0 0,-1 0-1 0 0,1 0 1 0 0,0 0 0 0 0,0 0-1 0 0,0 0 1 0 0,0 0 0 0 0,0 0 0 0 0,0 0-1 0 0,-1 0 1 0 0,1 0 0 0 0,0 0-1 0 0,0 0 1 0 0,0 1 0 0 0,0-1 0 0 0,0 0-1 0 0,-1 0 1 0 0,1 0 0 0 0,0 0-1 0 0,0 0 1 0 0,0 0 0 0 0,0-1-1 0 0,0 1 1 0 0,-1 0 0 0 0,1 0 0 0 0,0 0-1 0 0,0 0 1 0 0,0 0 0 0 0,0 0-1 0 0,0 0 1 0 0,-1 0 0 0 0,1 0 0 0 0,0 0-1 0 0,0 0 1 0 0,0 0 0 0 0,0 0-1 0 0,0-1 1 0 0,0 1 0 0 0,0 0-1 0 0,0 0 1 0 0,-1 0 0 0 0,1 0 0 0 0,0 0-1 0 0,0 0 1 0 0,0-1 0 0 0,0 1-1 0 0,0 0 1 0 0,0 0 0 0 0,0 0 0 0 0,0 0-1 0 0,0 0 1 0 0,0-1 0 0 0,0 1-1 0 0,0 0 1 0 0,0 0 0 0 0,0 0-1 0 0,0 0 1 0 0,0 0 0 0 0,0-1 0 0 0,0 1-1 0 0,0 0 1 0 0,0 0 0 0 0,1-33-82 0 0,0 16 50 0 0,2 1 0 0 0,0 0 0 0 0,0 0 0 0 0,2 0 0 0 0,8-21 0 0 0,-1 1-26 0 0,22-73-316 0 0,139-480-1277 0 0,-61 75 439 0 0,-51-10 178 0 0,-55 281 462 0 0,-11-1-1 0 0,-11 2 0 0 0,-51-266 0 0 0,62 480 553 0 0,1 9 9 0 0,1 0 0 0 0,-1-28-1 0 0,4 47 4 0 0,2 23-154 0 0,0-11 171 0 0,0 1-1 0 0,1-1 0 0 0,0 0 0 0 0,1 0 0 0 0,0 0 0 0 0,1-1 0 0 0,0 1 0 0 0,1-1 1 0 0,9 13-1 0 0,-14-22-5 0 0,1 0 1 0 0,0-1 0 0 0,0 1 0 0 0,1 0 0 0 0,-1-1-1 0 0,0 0 1 0 0,0 1 0 0 0,1-1 0 0 0,-1 0-1 0 0,1 0 1 0 0,4 1 0 0 0,33 5 24 0 0,-23-4-10 0 0,47 4 13 0 0,108 0 0 0 0,-105-7-9 0 0,926 9-720 0 0,276 6-285 0 0,-248 35 1009 0 0,-916-44 1052 0 0,-102-9 470 0 0,12-4-1263 0 0,24-6-364 0 0,27 4 214 0 0,99-1-1 0 0,-190 5 215 0 0,-28 0-554 0 0,-37 10-3758 0 0,79-4 295 0 0,7-4 1374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9.270"/>
    </inkml:context>
    <inkml:brush xml:id="br0">
      <inkml:brushProperty name="width" value="0.05" units="cm"/>
      <inkml:brushProperty name="height" value="0.05" units="cm"/>
    </inkml:brush>
  </inkml:definitions>
  <inkml:trace contextRef="#ctx0" brushRef="#br0">11 47 11985 0 0,'-10'-46'1913'0'0,"13"82"1685"0"0,-3 32-2311 0 0,0-3-788 0 0,3 14-686 0 0,3-1 1 0 0,20 92-1 0 0,-22-144-1029 0 0,-2 0-1 0 0,1 26 0 0 0,-2-21-943 0 0,-1-11 417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29.757"/>
    </inkml:context>
    <inkml:brush xml:id="br0">
      <inkml:brushProperty name="width" value="0.05" units="cm"/>
      <inkml:brushProperty name="height" value="0.05" units="cm"/>
    </inkml:brush>
  </inkml:definitions>
  <inkml:trace contextRef="#ctx0" brushRef="#br0">75 558 10253 0 0,'-11'-26'99'0'0,"0"1"363"0"0,1 0 1 0 0,-14-53-1 0 0,18 50 184 0 0,1-1 0 0 0,1 0 1 0 0,0-31-1 0 0,4 50-471 0 0,1 0 0 0 0,0 1 0 0 0,0-1 0 0 0,1 0-1 0 0,0 0 1 0 0,1 1 0 0 0,0-1 0 0 0,1 1 0 0 0,0 0 0 0 0,0 0 0 0 0,1 0 0 0 0,0 1 0 0 0,6-9 0 0 0,-2 8-82 0 0,0-1 0 0 0,0 1 0 0 0,1 0 0 0 0,0 1 1 0 0,1 1-1 0 0,0-1 0 0 0,0 2 0 0 0,0-1 0 0 0,1 1 0 0 0,0 1 1 0 0,0 0-1 0 0,21-4 0 0 0,-9 3-34 0 0,1 1 0 0 0,0 1 0 0 0,1 1 0 0 0,-1 1 0 0 0,38 2 0 0 0,-43 1-26 0 0,0 2 0 0 0,0 0 0 0 0,-1 1-1 0 0,1 0 1 0 0,32 14 0 0 0,-41-14-31 0 0,-1 1 0 0 0,0 0-1 0 0,-1 1 1 0 0,1 0 0 0 0,-1 1 0 0 0,0 0-1 0 0,-1 0 1 0 0,1 1 0 0 0,-1 0 0 0 0,-1 0 0 0 0,11 16-1 0 0,-15-20-3 0 0,-1 0 0 0 0,-1 1 0 0 0,1-1 0 0 0,0 0-1 0 0,-1 1 1 0 0,0 0 0 0 0,0-1 0 0 0,-1 1 0 0 0,1-1-1 0 0,-1 1 1 0 0,0 0 0 0 0,0-1 0 0 0,0 1-1 0 0,-1 0 1 0 0,1-1 0 0 0,-1 1 0 0 0,-1-1 0 0 0,1 1-1 0 0,0-1 1 0 0,-1 1 0 0 0,0-1 0 0 0,-3 4 0 0 0,-1 5-9 0 0,-1-1 1 0 0,-1-1 0 0 0,0 1 0 0 0,0-1-1 0 0,-1-1 1 0 0,-14 13 0 0 0,-3-1-12 0 0,-2-1 1 0 0,0-2 0 0 0,-1-1-1 0 0,0-1 1 0 0,-2-2 0 0 0,0 0-1 0 0,0-3 1 0 0,-1 0 0 0 0,-1-2-1 0 0,0-2 1 0 0,-50 7 0 0 0,66-13 26 0 0,10-2-8 0 0,12-2-2 0 0,24-2 15 0 0,0 1 0 0 0,1 1 0 0 0,-1 1 0 0 0,1 1 0 0 0,-1 2 1 0 0,34 7-1 0 0,-26-3 117 0 0,1 2 1 0 0,69 26 0 0 0,-88-27-36 0 0,-1 1 1 0 0,0 1 0 0 0,-1 1 0 0 0,0 1 0 0 0,0 0-1 0 0,-1 1 1 0 0,20 19 0 0 0,-34-29-77 0 0,0 0 0 0 0,0 0 0 0 0,0 0 0 0 0,0 0 0 0 0,-1 0 0 0 0,1 1 0 0 0,-1-1 0 0 0,0 1 0 0 0,1-1 0 0 0,-1 1 0 0 0,0-1 0 0 0,0 1 0 0 0,-1 0 0 0 0,1-1 0 0 0,0 1 0 0 0,-1 0 0 0 0,0 0 0 0 0,0 0 0 0 0,0-1 0 0 0,0 1 0 0 0,0 0 0 0 0,0 0 0 0 0,-1 2 0 0 0,-1-1-4 0 0,1 1-1 0 0,-1-1 1 0 0,0 0-1 0 0,0-1 1 0 0,-1 1 0 0 0,1 0-1 0 0,-1-1 1 0 0,0 1-1 0 0,0-1 1 0 0,0 0 0 0 0,0 0-1 0 0,-1 0 1 0 0,1 0 0 0 0,-5 2-1 0 0,-10 6-10 0 0,-1-1 0 0 0,-1 0 0 0 0,1-1-1 0 0,-1-2 1 0 0,-1 0 0 0 0,0-1 0 0 0,0-1-1 0 0,0 0 1 0 0,-37 1 0 0 0,15-3-383 0 0,-1-3 0 0 0,1-2 0 0 0,-78-12 1 0 0,108 12-60 0 0,1 0 0 0 0,0-1 0 0 0,1 0 0 0 0,-1-1 0 0 0,0 0 0 0 0,1-1 0 0 0,0 0 0 0 0,-19-12 0 0 0,29 16 314 0 0,0 0 1 0 0,0 0 0 0 0,0 1 0 0 0,0-1-1 0 0,0 0 1 0 0,1 0 0 0 0,-1 0 0 0 0,0 0-1 0 0,0 0 1 0 0,1 0 0 0 0,-1 0 0 0 0,1 0-1 0 0,-1 0 1 0 0,1-1 0 0 0,0 1 0 0 0,-1 0-1 0 0,1 0 1 0 0,0 0 0 0 0,0-1 0 0 0,0 1-1 0 0,0 0 1 0 0,0 0 0 0 0,0 0 0 0 0,0-1-1 0 0,0 1 1 0 0,0 0 0 0 0,0 0 0 0 0,1 0-1 0 0,-1 0 1 0 0,1-1 0 0 0,-1 1 0 0 0,1-1-1 0 0,7-14-1514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0.116"/>
    </inkml:context>
    <inkml:brush xml:id="br0">
      <inkml:brushProperty name="width" value="0.05" units="cm"/>
      <inkml:brushProperty name="height" value="0.05" units="cm"/>
    </inkml:brush>
  </inkml:definitions>
  <inkml:trace contextRef="#ctx0" brushRef="#br0">205 8 12605 0 0,'5'-4'235'0'0,"-12"2"267"0"0,-16 1 629 0 0,14 3-752 0 0,1 0 1 0 0,-1 1-1 0 0,0 0 0 0 0,1 0 0 0 0,0 1 0 0 0,0 0 0 0 0,0 0 0 0 0,0 1 0 0 0,1 0 0 0 0,0 0 0 0 0,0 1 0 0 0,0 0 0 0 0,1 0 1 0 0,0 1-1 0 0,-10 12 0 0 0,10-11-171 0 0,1 0 0 0 0,0 0-1 0 0,0 1 1 0 0,0-1 0 0 0,1 1 0 0 0,0 0 0 0 0,1 0 0 0 0,0 1 0 0 0,1-1-1 0 0,0 1 1 0 0,0-1 0 0 0,1 1 0 0 0,0 0 0 0 0,1 12 0 0 0,0-14-153 0 0,1 0 0 0 0,0-1 0 0 0,1 0 0 0 0,0 1 0 0 0,0-1 1 0 0,1 0-1 0 0,0 0 0 0 0,0 0 0 0 0,0 0 0 0 0,1 0 0 0 0,0-1 0 0 0,1 0 1 0 0,-1 0-1 0 0,1 0 0 0 0,0 0 0 0 0,1-1 0 0 0,8 7 0 0 0,-6-6-39 0 0,1 0 0 0 0,-1-1 0 0 0,2 0 0 0 0,-1-1 0 0 0,0 0-1 0 0,1-1 1 0 0,0 0 0 0 0,0 0 0 0 0,0-1 0 0 0,0 0 0 0 0,0-1 0 0 0,17 1 0 0 0,-1-2-141 0 0,-1-1 0 0 0,1-1 0 0 0,47-10 0 0 0,-60 9 49 0 0,-1-1 0 0 0,0 1-1 0 0,-1-2 1 0 0,1 0-1 0 0,-1 0 1 0 0,0-1 0 0 0,0-1-1 0 0,-1 0 1 0 0,1 0 0 0 0,10-10-1 0 0,-18 13 59 0 0,1 1 0 0 0,-1-1 0 0 0,0 0 1 0 0,0 0-1 0 0,-1 0 0 0 0,1 0 0 0 0,-1 0 0 0 0,0 0 0 0 0,0-1 0 0 0,0 1 0 0 0,0-1 0 0 0,-1 1 0 0 0,0-1 0 0 0,0 0 1 0 0,0 0-1 0 0,0 1 0 0 0,-1-7 0 0 0,0 5 10 0 0,-1 0 0 0 0,0 0 0 0 0,0 0 0 0 0,-1 0-1 0 0,0 0 1 0 0,0 1 0 0 0,0-1 0 0 0,0 0 0 0 0,-1 1 0 0 0,0 0 0 0 0,0 0 0 0 0,-1 0 0 0 0,-5-7 0 0 0,1 2 11 0 0,-1 1 1 0 0,0 1-1 0 0,0 0 1 0 0,-1 0 0 0 0,0 1-1 0 0,0 0 1 0 0,-1 1-1 0 0,1 0 1 0 0,-1 0-1 0 0,-1 1 1 0 0,1 1-1 0 0,-1 0 1 0 0,-20-4 0 0 0,11 4-253 0 0,0 2 0 0 0,-1 0 0 0 0,1 1 0 0 0,-1 1 0 0 0,1 1 0 0 0,-43 8 0 0 0,57-8-282 0 0,-3 0-564 0 0,10-1 1054 0 0,0 0-1 0 0,0 0 1 0 0,0 0-1 0 0,-1 0 1 0 0,1 0-1 0 0,0 0 1 0 0,0 0 0 0 0,0 0-1 0 0,0 0 1 0 0,0 0-1 0 0,0 0 1 0 0,0 0-1 0 0,0 0 1 0 0,0 0-1 0 0,-1 0 1 0 0,1 0-1 0 0,0 0 1 0 0,0 0-1 0 0,0 0 1 0 0,0 1-1 0 0,0-1 1 0 0,0 0-1 0 0,0 0 1 0 0,0 0 0 0 0,0 0-1 0 0,0 0 1 0 0,0 0-1 0 0,0 0 1 0 0,0 0-1 0 0,-1 0 1 0 0,1 0-1 0 0,0 0 1 0 0,0 0-1 0 0,0 1 1 0 0,0-1-1 0 0,0 0 1 0 0,0 0-1 0 0,0 0 1 0 0,0 0-1 0 0,0 0 1 0 0,0 0 0 0 0,0 0-1 0 0,0 0 1 0 0,0 0-1 0 0,0 1 1 0 0,0-1-1 0 0,0 0 1 0 0,0 0-1 0 0,0 0 1 0 0,0 0-1 0 0,0 0 1 0 0,0 0-1 0 0,1 0 1 0 0,-1 0-1 0 0,0 0 1 0 0,0 1 0 0 0,0-1-1 0 0,0 0 1 0 0,0 0-1 0 0,0 0 1 0 0,0 0-1 0 0,0 0 1 0 0,0 0-1 0 0,3 5-2884 0 0,3-2 688 0 0,0-2 315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0.585"/>
    </inkml:context>
    <inkml:brush xml:id="br0">
      <inkml:brushProperty name="width" value="0.05" units="cm"/>
      <inkml:brushProperty name="height" value="0.05" units="cm"/>
    </inkml:brush>
  </inkml:definitions>
  <inkml:trace contextRef="#ctx0" brushRef="#br0">112 248 12021 0 0,'0'-2'142'0'0,"-1"0"0"0"0,1-1 0 0 0,-1 1 0 0 0,0-1 0 0 0,0 1 0 0 0,0 0 0 0 0,0 0 0 0 0,0 0 0 0 0,0-1 0 0 0,-1 1 0 0 0,1 0 0 0 0,-1 0 0 0 0,1 1 0 0 0,-1-1 0 0 0,0 0 0 0 0,0 1 0 0 0,0-1 0 0 0,0 1 0 0 0,0-1 0 0 0,0 1 0 0 0,-4-2 0 0 0,6 3-93 0 0,0 0 1 0 0,0 0-1 0 0,-1 0 1 0 0,1 0-1 0 0,0 0 0 0 0,0 0 1 0 0,-1 0-1 0 0,1 0 1 0 0,0 1-1 0 0,0-1 1 0 0,-1 0-1 0 0,1 0 1 0 0,0 0-1 0 0,0 0 0 0 0,0 0 1 0 0,-1 1-1 0 0,1-1 1 0 0,0 0-1 0 0,0 0 1 0 0,0 0-1 0 0,0 1 1 0 0,0-1-1 0 0,-1 0 0 0 0,1 0 1 0 0,0 0-1 0 0,0 1 1 0 0,0-1-1 0 0,0 0 1 0 0,0 0-1 0 0,0 1 1 0 0,0-1-1 0 0,0 0 1 0 0,0 0-1 0 0,0 1 0 0 0,0-1 1 0 0,0 0-1 0 0,0 0 1 0 0,0 1-1 0 0,0-1 1 0 0,0 0-1 0 0,0 0 1 0 0,0 0-1 0 0,0 1 0 0 0,0-1 1 0 0,0 0-1 0 0,1 0 1 0 0,-1 1-1 0 0,0-1 1 0 0,0 0-1 0 0,6 17 723 0 0,-5-14-556 0 0,13 58 508 0 0,-2 2 1 0 0,5 106-1 0 0,-13-116-630 0 0,6 48-401 0 0,-6-62-1110 0 0,-4-36-814 0 0,-1-7 842 0 0,-2-8 19 0 0,0-37 1037 0 0,-2 0 1 0 0,-2 0-1 0 0,-21-75 1 0 0,-3-13 1232 0 0,25 101-350 0 0,-3-56 0 0 0,9 80-395 0 0,0 1-1 0 0,0 0 1 0 0,1 0 0 0 0,1 0 0 0 0,0-1-1 0 0,0 1 1 0 0,1 1 0 0 0,0-1 0 0 0,7-13-1 0 0,-8 21-97 0 0,0-1-1 0 0,0 1 0 0 0,1 0 0 0 0,-1 0 0 0 0,1 0 0 0 0,0 1 0 0 0,0-1 0 0 0,0 1 0 0 0,0-1 0 0 0,0 1 0 0 0,0 0 0 0 0,1 0 0 0 0,-1 0 0 0 0,1 1 0 0 0,-1-1 0 0 0,1 1 0 0 0,0 0 0 0 0,0 0 0 0 0,-1 0 0 0 0,1 0 0 0 0,0 1 0 0 0,0-1 0 0 0,0 1 0 0 0,0 0 0 0 0,0 1 0 0 0,0-1 0 0 0,7 2 0 0 0,0 0-10 0 0,0 1-1 0 0,1 0 1 0 0,-1 1 0 0 0,-1 0-1 0 0,1 1 1 0 0,-1 0 0 0 0,1 0-1 0 0,10 9 1 0 0,-11-7 15 0 0,0 2-1 0 0,0-1 1 0 0,-1 1 0 0 0,0 1-1 0 0,0-1 1 0 0,-1 2 0 0 0,0-1 0 0 0,-1 1-1 0 0,10 21 1 0 0,-15-28-30 0 0,1 1 1 0 0,-2 0-1 0 0,1 0 0 0 0,0 0 0 0 0,-1 0 1 0 0,0 0-1 0 0,0 0 0 0 0,0 0 1 0 0,-1 0-1 0 0,0 0 0 0 0,0 0 1 0 0,0 0-1 0 0,-1 0 0 0 0,1 0 0 0 0,-1 0 1 0 0,0 0-1 0 0,-1 0 0 0 0,1 0 1 0 0,-1 0-1 0 0,0 0 0 0 0,0-1 1 0 0,-1 1-1 0 0,1-1 0 0 0,-1 1 1 0 0,0-1-1 0 0,0 0 0 0 0,-5 5 0 0 0,-5 2 0 0 0,0-1 0 0 0,0 0 0 0 0,-1 0 0 0 0,0-2 0 0 0,-1 1 0 0 0,0-2 0 0 0,0 0 0 0 0,-24 7 0 0 0,15-7-401 0 0,0-1 0 0 0,0-1 0 0 0,-1-1 0 0 0,0-1 0 0 0,-26 0 0 0 0,49-3 113 0 0,0 0-22 0 0,0 0 0 0 0,0 0 0 0 0,0 0 0 0 0,0 0-1 0 0,0 0 1 0 0,0 0 0 0 0,0-1 0 0 0,0 1-1 0 0,0-1 1 0 0,1 1 0 0 0,-1-1 0 0 0,0 0-1 0 0,-2-1 1 0 0,3-4-1567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0.991"/>
    </inkml:context>
    <inkml:brush xml:id="br0">
      <inkml:brushProperty name="width" value="0.05" units="cm"/>
      <inkml:brushProperty name="height" value="0.05" units="cm"/>
    </inkml:brush>
  </inkml:definitions>
  <inkml:trace contextRef="#ctx0" brushRef="#br0">5 344 12169 0 0,'-1'-1'47'0'0,"1"1"1"0"0,0 0-1 0 0,0 0 0 0 0,0 0 0 0 0,0 0 1 0 0,0 0-1 0 0,0 0 0 0 0,0 0 1 0 0,-1 0-1 0 0,1 0 0 0 0,0 0 0 0 0,0 0 1 0 0,0 0-1 0 0,0 0 0 0 0,0 0 0 0 0,0 0 1 0 0,0 0-1 0 0,-1 0 0 0 0,1 0 1 0 0,0 0-1 0 0,0 0 0 0 0,0 1 0 0 0,0-1 1 0 0,0 0-1 0 0,0 0 0 0 0,0 0 0 0 0,0 0 1 0 0,0 0-1 0 0,-1 0 0 0 0,1 0 1 0 0,0 0-1 0 0,0 0 0 0 0,0 0 0 0 0,0 0 1 0 0,0 1-1 0 0,0-1 0 0 0,0 0 0 0 0,0 0 1 0 0,0 0-1 0 0,0 0 0 0 0,0 0 0 0 0,0 0 1 0 0,0 0-1 0 0,0 1 0 0 0,0-1 1 0 0,0 0-1 0 0,0 0 0 0 0,0 0 0 0 0,0 0 1 0 0,0 0-1 0 0,0 0 0 0 0,0 0 0 0 0,0 1 1 0 0,0-1-1 0 0,7 8 1666 0 0,20 14-13 0 0,-15-13-1187 0 0,-3-1-394 0 0,0 1 0 0 0,-1 0 0 0 0,0 0 0 0 0,-1 1-1 0 0,0 0 1 0 0,-1 0 0 0 0,0 0 0 0 0,0 1 0 0 0,-1 0 0 0 0,0 0 0 0 0,-1 1 0 0 0,-1-1-1 0 0,0 1 1 0 0,3 15 0 0 0,-3-4-119 0 0,-1 0 1 0 0,-1 1-1 0 0,-1-1 0 0 0,-1 0 0 0 0,-1 0 1 0 0,-8 35-1 0 0,2-32-447 0 0,1-15-392 0 0,7-11 783 0 0,-1 0 0 0 0,1 0-1 0 0,0 1 1 0 0,0-1 0 0 0,0 0 0 0 0,-1 0-1 0 0,1 0 1 0 0,0 0 0 0 0,0 0 0 0 0,0 1-1 0 0,-1-1 1 0 0,1 0 0 0 0,0 0-1 0 0,0 0 1 0 0,-1 0 0 0 0,1 0 0 0 0,0 0-1 0 0,-1 0 1 0 0,1 0 0 0 0,0 0 0 0 0,0 0-1 0 0,-1 0 1 0 0,1 0 0 0 0,0 0 0 0 0,0 0-1 0 0,-1 0 1 0 0,1 0 0 0 0,0-1-1 0 0,0 1 1 0 0,-1 0 0 0 0,1 0 0 0 0,0 0-1 0 0,0 0 1 0 0,-1-1 0 0 0,1 1-107 0 0,-1-1 1 0 0,1 0 0 0 0,0 0-1 0 0,-1 0 1 0 0,1 0-1 0 0,0 0 1 0 0,0 1 0 0 0,0-1-1 0 0,0 0 1 0 0,0 0-1 0 0,0 0 1 0 0,0 0-1 0 0,0 0 1 0 0,0 0 0 0 0,0 0-1 0 0,0 0 1 0 0,0 1-1 0 0,1-2 1 0 0,6-23-1122 0 0,-4 17 767 0 0,15-77 368 0 0,12-129 0 0 0,-26 181 323 0 0,2-15 467 0 0,23-87 1 0 0,-21 107-365 0 0,1 2 1 0 0,2-1-1 0 0,0 2 1 0 0,25-39-1 0 0,-34 59-211 0 0,1 1 0 0 0,1 0 1 0 0,-1 0-1 0 0,1 0 0 0 0,-1 1 0 0 0,1-1 1 0 0,0 1-1 0 0,0 0 0 0 0,1 0 0 0 0,-1 0 1 0 0,0 0-1 0 0,1 1 0 0 0,0 0 0 0 0,0 0 0 0 0,8-2 1 0 0,-10 3-48 0 0,0 1 0 0 0,0-1 0 0 0,0 1-1 0 0,0 0 1 0 0,0 0 0 0 0,0 0 0 0 0,0 1 0 0 0,0-1 0 0 0,0 1 0 0 0,0-1 0 0 0,0 1 0 0 0,0 0 0 0 0,0 0 0 0 0,0 1 0 0 0,0-1 0 0 0,-1 0 0 0 0,1 1 0 0 0,-1 0 0 0 0,1 0 0 0 0,-1-1 0 0 0,1 1 0 0 0,-1 1-1 0 0,0-1 1 0 0,0 0 0 0 0,0 1 0 0 0,0-1 0 0 0,2 5 0 0 0,2 5-368 0 0,0 1 0 0 0,-1-1 0 0 0,-1 2 1 0 0,0-1-1 0 0,-1 0 0 0 0,0 1 0 0 0,-1-1 0 0 0,0 1 0 0 0,-1 0 0 0 0,-1 0 0 0 0,0 0 0 0 0,-4 21 0 0 0,0-9-1004 0 0,-4 0-163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1.320"/>
    </inkml:context>
    <inkml:brush xml:id="br0">
      <inkml:brushProperty name="width" value="0.05" units="cm"/>
      <inkml:brushProperty name="height" value="0.05" units="cm"/>
    </inkml:brush>
  </inkml:definitions>
  <inkml:trace contextRef="#ctx0" brushRef="#br0">9 69 10461 0 0,'-8'-1'1790'0'0,"7"-1"-427"0"0,14-5 355 0 0,26-6-432 0 0,11-1-644 0 0,0 3 0 0 0,66-6 0 0 0,-80 14-1134 0 0,0 2 0 0 0,38 4 0 0 0,-70-3 286 0 0,-1 0-150 0 0,1 0-1 0 0,-1 1 0 0 0,0-1 1 0 0,0 1-1 0 0,0 0 1 0 0,6 2-1 0 0,-3 0-1544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1.648"/>
    </inkml:context>
    <inkml:brush xml:id="br0">
      <inkml:brushProperty name="width" value="0.05" units="cm"/>
      <inkml:brushProperty name="height" value="0.05" units="cm"/>
    </inkml:brush>
  </inkml:definitions>
  <inkml:trace contextRef="#ctx0" brushRef="#br0">0 60 8561 0 0,'0'-11'-396'0'0,"0"-27"6510"0"0,1 27-2510 0 0,2 17-1946 0 0,2 35-1254 0 0,-1 0 0 0 0,-3 1 0 0 0,-5 72 0 0 0,0 19-944 0 0,5-93 24 0 0,0 152-6288 0 0,-3-164 4820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6.680"/>
    </inkml:context>
    <inkml:brush xml:id="br0">
      <inkml:brushProperty name="width" value="0.05" units="cm"/>
      <inkml:brushProperty name="height" value="0.05" units="cm"/>
    </inkml:brush>
  </inkml:definitions>
  <inkml:trace contextRef="#ctx0" brushRef="#br0">122 347 9637 0 0,'10'-24'151'0'0,"2"-3"181"0"0,-7 18-88 0 0,0 0 0 0 0,-1 0 1 0 0,-1 0-1 0 0,0 0 0 0 0,4-17 1 0 0,-3 10 201 0 0,-2 10-314 0 0,-1 1 0 0 0,-1-1-1 0 0,1 0 1 0 0,-1 1 0 0 0,0-1-1 0 0,0 1 1 0 0,0-1-1 0 0,-1 0 1 0 0,0 1 0 0 0,0-1-1 0 0,-2-7 1 0 0,-1 3 126 0 0,0 0 0 0 0,-1 1 0 0 0,0-1 0 0 0,0 1 1 0 0,-7-9-1 0 0,11 17-247 0 0,1 1 0 0 0,0 0 1 0 0,-1-1-1 0 0,1 1 0 0 0,0 0 1 0 0,-1-1-1 0 0,1 1 0 0 0,0 0 1 0 0,-1-1-1 0 0,1 1 0 0 0,-1 0 1 0 0,1 0-1 0 0,-1 0 1 0 0,1-1-1 0 0,-1 1 0 0 0,1 0 1 0 0,-1 0-1 0 0,1 0 0 0 0,-1 0 1 0 0,1 0-1 0 0,-1 0 0 0 0,1 0 1 0 0,-1 0-1 0 0,1 0 0 0 0,-1 0 1 0 0,1 0-1 0 0,0 0 0 0 0,-1 1 1 0 0,1-1-1 0 0,-1 0 0 0 0,1 0 1 0 0,-1 0-1 0 0,1 1 0 0 0,-1-1 1 0 0,1 0-1 0 0,0 0 0 0 0,-1 1 1 0 0,1-1-1 0 0,-1 0 0 0 0,1 1 1 0 0,0-1-1 0 0,0 0 0 0 0,-1 1 1 0 0,1-1-1 0 0,-1 2 1 0 0,-17 24 6 0 0,12-16 7 0 0,-7 9-12 0 0,0 2 1 0 0,1-1-1 0 0,2 2 0 0 0,0-1 0 0 0,-9 32 0 0 0,15-39-1 0 0,0 0 0 0 0,1 0 1 0 0,1 1-1 0 0,0-1 0 0 0,1 1 0 0 0,0-1 0 0 0,1 1 0 0 0,1-1 0 0 0,1 1 0 0 0,2 14 0 0 0,-3-26-9 0 0,-1-1-1 0 0,1 1 1 0 0,0-1-1 0 0,0 1 1 0 0,0-1 0 0 0,0 1-1 0 0,0-1 1 0 0,0 0-1 0 0,1 1 1 0 0,-1-1 0 0 0,1 0-1 0 0,0 0 1 0 0,-1 0-1 0 0,1 0 1 0 0,0 0 0 0 0,0-1-1 0 0,0 1 1 0 0,0-1-1 0 0,1 1 1 0 0,-1-1-1 0 0,0 0 1 0 0,1 1 0 0 0,-1-1-1 0 0,1 0 1 0 0,-1-1-1 0 0,1 1 1 0 0,3 0 0 0 0,-2-1 1 0 0,1 0 1 0 0,-1 0 0 0 0,0 0-1 0 0,1-1 1 0 0,-1 0 0 0 0,0 1 0 0 0,0-2-1 0 0,0 1 1 0 0,0 0 0 0 0,0-1-1 0 0,0 0 1 0 0,0 0 0 0 0,0 0 0 0 0,0-1-1 0 0,-1 1 1 0 0,5-5 0 0 0,1-2-14 0 0,0 0 0 0 0,-1 0 0 0 0,-1-1 0 0 0,1 0 0 0 0,-2 0 1 0 0,1-1-1 0 0,-1 0 0 0 0,-1 0 0 0 0,0-1 0 0 0,-1 1 0 0 0,0-1 0 0 0,3-16 0 0 0,0-8-31 0 0,-1-1-1 0 0,1-66 0 0 0,-8-28 38 0 0,17 276-67 0 0,-14-114 94 0 0,10 49-1 0 0,-9-69-213 0 0,0 1 1 0 0,1-1-1 0 0,0 0 0 0 0,0 0 1 0 0,2-1-1 0 0,-1 1 0 0 0,11 14 0 0 0,-10-18-28 0 0,-2 0-321 0 0,1 0-1 0 0,0 0 0 0 0,1-1 0 0 0,-1 0 1 0 0,1 0-1 0 0,1 0 0 0 0,-1-1 0 0 0,9 6 1 0 0,-1-4-774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2.052"/>
    </inkml:context>
    <inkml:brush xml:id="br0">
      <inkml:brushProperty name="width" value="0.05" units="cm"/>
      <inkml:brushProperty name="height" value="0.05" units="cm"/>
    </inkml:brush>
  </inkml:definitions>
  <inkml:trace contextRef="#ctx0" brushRef="#br0">5 1051 13953 0 0,'0'0'13'0'0,"0"0"-1"0"0,0 0 1 0 0,0 1-1 0 0,-1-1 1 0 0,1 0-1 0 0,0 0 1 0 0,0 0-1 0 0,0 0 1 0 0,0 0-1 0 0,0 0 1 0 0,0 0-1 0 0,0 0 1 0 0,-1 0-1 0 0,1 0 0 0 0,0 0 1 0 0,0 0-1 0 0,0 0 1 0 0,0 0-1 0 0,0 0 1 0 0,0 0-1 0 0,0 0 1 0 0,-1 0-1 0 0,1 0 1 0 0,0 0-1 0 0,0 0 1 0 0,0 0-1 0 0,0 0 1 0 0,0 0-1 0 0,0 0 1 0 0,0 0-1 0 0,-1 0 1 0 0,1 0-1 0 0,0-1 1 0 0,0 1-1 0 0,0 0 1 0 0,0 0-1 0 0,0 0 1 0 0,0 0-1 0 0,0 0 0 0 0,0 0 1 0 0,0 0-1 0 0,0 0 1 0 0,0 0-1 0 0,0-1 1 0 0,-1 1-1 0 0,1 0 1 0 0,0 0-1 0 0,0 0 1 0 0,0 0-1 0 0,0 0 1 0 0,0 0-1 0 0,0 0 1 0 0,0-1-1 0 0,0 1 1 0 0,0 0-1 0 0,8-5 757 0 0,16-4 436 0 0,164-31 3214 0 0,172-9-3953 0 0,-357 48-587 0 0,37-7-800 0 0,-38 8 746 0 0,-1-1-1 0 0,1 1 1 0 0,0-1 0 0 0,0 1 0 0 0,-1-1-1 0 0,1 0 1 0 0,-1 0 0 0 0,1 0 0 0 0,0 0 0 0 0,-1 0-1 0 0,0 0 1 0 0,1 0 0 0 0,-1 0 0 0 0,0 0-1 0 0,1-1 1 0 0,-1 1 0 0 0,0-1 0 0 0,1-2 0 0 0,-2 4 9 0 0,0-1 1 0 0,0 0 0 0 0,0 0-1 0 0,-1 0 1 0 0,1 1 0 0 0,0-1-1 0 0,-1 0 1 0 0,1 0-1 0 0,0 1 1 0 0,-1-1 0 0 0,1 0-1 0 0,-1 1 1 0 0,1-1 0 0 0,-1 1-1 0 0,1-1 1 0 0,-1 0 0 0 0,0 1-1 0 0,1-1 1 0 0,-1 1 0 0 0,0-1-1 0 0,1 1 1 0 0,-1 0 0 0 0,0-1-1 0 0,0 1 1 0 0,0-1 0 0 0,-23-8-2022 0 0,6 4 1044 0 0,0 1 0 0 0,-27-1-1 0 0,25 3 446 0 0,-32-7 0 0 0,29 2 575 0 0,0 0-1 0 0,0-1 1 0 0,-25-14 0 0 0,35 15 279 0 0,0-1 0 0 0,1 0 1 0 0,0-1-1 0 0,1 0 1 0 0,0-1-1 0 0,-14-15 1 0 0,11 8 72 0 0,1-1 0 0 0,0 0 0 0 0,2 0 0 0 0,0-1 0 0 0,1-1 0 0 0,1 0 0 0 0,1 0 0 0 0,1-1 0 0 0,0 0 0 0 0,2 0 0 0 0,0 0 0 0 0,1-1 0 0 0,2 1 0 0 0,-1-27 0 0 0,3 25 80 0 0,1 0 0 0 0,1 0 0 0 0,1 0 0 0 0,1 1 0 0 0,1-1 0 0 0,1 1 0 0 0,1 0 0 0 0,1 1 0 0 0,0 0 0 0 0,2 0 0 0 0,1 1 0 0 0,0 0 0 0 0,21-28 0 0 0,-25 40-116 0 0,0 1-1 0 0,0-1 0 0 0,0 1 1 0 0,1 0-1 0 0,0 1 1 0 0,0 0-1 0 0,1 0 0 0 0,-1 0 1 0 0,1 1-1 0 0,1 1 1 0 0,12-6-1 0 0,-15 8-113 0 0,0 0-1 0 0,0 1 1 0 0,0 0 0 0 0,1 0-1 0 0,-1 0 1 0 0,0 1 0 0 0,0 0-1 0 0,1 0 1 0 0,-1 1 0 0 0,0 0 0 0 0,0 0-1 0 0,0 0 1 0 0,0 1 0 0 0,0 0-1 0 0,0 1 1 0 0,0 0 0 0 0,6 3-1 0 0,-3 0-57 0 0,0 1 0 0 0,0 0 0 0 0,0 0 0 0 0,-1 1 0 0 0,0 1 0 0 0,-1-1 0 0 0,0 1 0 0 0,0 1 0 0 0,-1-1 0 0 0,0 1 0 0 0,9 18 0 0 0,-6-5-531 0 0,0 0 0 0 0,-1 1 1 0 0,-1 0-1 0 0,7 40 0 0 0,-10-36-1640 0 0,0 54 1 0 0,-6-45 422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2.475"/>
    </inkml:context>
    <inkml:brush xml:id="br0">
      <inkml:brushProperty name="width" value="0.05" units="cm"/>
      <inkml:brushProperty name="height" value="0.05" units="cm"/>
    </inkml:brush>
  </inkml:definitions>
  <inkml:trace contextRef="#ctx0" brushRef="#br0">11 197 12829 0 0,'-1'-5'57'0'0,"-8"-52"881"0"0,9 53-786 0 0,0 0 0 0 0,0 0 0 0 0,0 0 1 0 0,1-1-1 0 0,-1 1 0 0 0,1 0 0 0 0,0 0 0 0 0,0 0 0 0 0,1 1 0 0 0,-1-1 0 0 0,4-6 0 0 0,-1 4 138 0 0,0 0 0 0 0,0 0-1 0 0,0 1 1 0 0,1 0 0 0 0,0 0-1 0 0,0 0 1 0 0,0 0-1 0 0,11-6 1 0 0,-14 9-237 0 0,1 1 0 0 0,-1-1 0 0 0,1 1 1 0 0,0 0-1 0 0,-1 0 0 0 0,1 0 0 0 0,0 1 0 0 0,0-1 0 0 0,0 0 0 0 0,0 1 0 0 0,0 0 1 0 0,0 0-1 0 0,0 0 0 0 0,0 0 0 0 0,-1 0 0 0 0,1 1 0 0 0,0-1 0 0 0,0 1 0 0 0,0 0 1 0 0,0 0-1 0 0,-1 0 0 0 0,1 0 0 0 0,4 3 0 0 0,-2-1-21 0 0,0 1 0 0 0,-1 0-1 0 0,0 0 1 0 0,0 0 0 0 0,0 0 0 0 0,0 0 0 0 0,-1 1-1 0 0,1 0 1 0 0,-1 0 0 0 0,0 0 0 0 0,-1 0 0 0 0,1 0-1 0 0,-1 0 1 0 0,0 1 0 0 0,-1-1 0 0 0,1 1 0 0 0,-1 0-1 0 0,0-1 1 0 0,0 7 0 0 0,1 9 23 0 0,-1 1 1 0 0,-1 0 0 0 0,-4 35-1 0 0,-1-26-29 0 0,-2-1-1 0 0,-1 0 1 0 0,-1 0 0 0 0,-18 39-1 0 0,26-67-38 0 0,0 0 0 0 0,0 0 0 0 0,0 0-1 0 0,0 0 1 0 0,-1-1 0 0 0,1 1 0 0 0,-1 0 0 0 0,1 0-1 0 0,-1-1 1 0 0,0 1 0 0 0,1-1 0 0 0,-4 2 0 0 0,4-2 1 0 0,1-1 1 0 0,0 0-1 0 0,-1 0 0 0 0,1 0 1 0 0,0 0-1 0 0,-1 0 1 0 0,1 1-1 0 0,0-1 1 0 0,-1 0-1 0 0,1 0 1 0 0,-1 0-1 0 0,1 0 1 0 0,0 0-1 0 0,-1 0 1 0 0,1 0-1 0 0,0 0 0 0 0,-1 0 1 0 0,1-1-1 0 0,-1 1 1 0 0,1 0-1 0 0,0 0 1 0 0,-1 0-1 0 0,1 0 1 0 0,0 0-1 0 0,-1-1 1 0 0,1 1-1 0 0,-1 0 1 0 0,1-1-19 0 0,-1 0 0 0 0,1 0 0 0 0,-1 0 0 0 0,1 0 0 0 0,-1 0 1 0 0,1 0-1 0 0,0 0 0 0 0,-1 0 0 0 0,1 0 0 0 0,0 0 0 0 0,0 0 0 0 0,0 0 1 0 0,0 0-1 0 0,0 0 0 0 0,0-2 0 0 0,0-9-172 0 0,1 0-1 0 0,1 0 0 0 0,0 0 1 0 0,1 0-1 0 0,6-17 1 0 0,27-59 19 0 0,-15 41 130 0 0,-8 17 48 0 0,33-56 0 0 0,-39 76 19 0 0,0 0 1 0 0,0 0-1 0 0,1 0 1 0 0,0 1-1 0 0,1 0 1 0 0,0 1-1 0 0,0 0 1 0 0,16-10-1 0 0,-23 16 12 0 0,0 1-1 0 0,0-1 0 0 0,0 1 1 0 0,1 0-1 0 0,-1 0 0 0 0,0 0 1 0 0,1 0-1 0 0,-1 0 0 0 0,1 0 1 0 0,-1 1-1 0 0,1-1 0 0 0,0 1 0 0 0,-1 0 1 0 0,1 0-1 0 0,-1 0 0 0 0,1 0 1 0 0,-1 0-1 0 0,1 1 0 0 0,0-1 1 0 0,-1 1-1 0 0,1-1 0 0 0,-1 1 1 0 0,1 0-1 0 0,-1 0 0 0 0,0 0 1 0 0,1 0-1 0 0,-1 1 0 0 0,0-1 1 0 0,0 1-1 0 0,0-1 0 0 0,0 1 1 0 0,0 0-1 0 0,0 0 0 0 0,0-1 1 0 0,-1 1-1 0 0,3 4 0 0 0,1 2 67 0 0,0 0 0 0 0,-1 1-1 0 0,0 0 1 0 0,0 0 0 0 0,-1 0-1 0 0,0 0 1 0 0,-1 1 0 0 0,2 13 0 0 0,0 15-34 0 0,-3 73 0 0 0,-2-59-1549 0 0,2-53 1398 0 0,-1 1-1 0 0,0 0 1 0 0,0 0-1 0 0,0 0 1 0 0,0-1 0 0 0,0 1-1 0 0,0 0 1 0 0,0 0-1 0 0,1 0 1 0 0,-1 0-1 0 0,0-1 1 0 0,0 1-1 0 0,0 0 1 0 0,0 0-1 0 0,0 0 1 0 0,1 0-1 0 0,-1 0 1 0 0,0 0-1 0 0,0 0 1 0 0,0 0-1 0 0,1-1 1 0 0,-1 1-1 0 0,0 0 1 0 0,0 0 0 0 0,0 0-1 0 0,1 0 1 0 0,-1 0-1 0 0,0 0 1 0 0,0 0-1 0 0,0 0 1 0 0,1 0-1 0 0,-1 0 1 0 0,0 0-1 0 0,0 0 1 0 0,1 0-1 0 0,-1 1 1 0 0,0-1-1 0 0,0 0 1 0 0,0 0-1 0 0,0 0 1 0 0,1 0-1 0 0,-1 0 1 0 0,0 0 0 0 0,0 0-1 0 0,0 0 1 0 0,0 1-1 0 0,1-1 1 0 0,-1 0-1 0 0,0 0 1 0 0,0 0-1 0 0,0 0 1 0 0,0 1-1 0 0,0-1 1 0 0,0 0-1 0 0,1 0 1 0 0,-1 0-1 0 0,0 1 1 0 0,0-1-1 0 0,0 0 1 0 0,0 0-1 0 0,0 0 1 0 0,0 1-1 0 0,0-1 1 0 0,0 0 0 0 0,0 0-1 0 0,0 1 1 0 0,2-3-244 0 0,3-2-1413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2.818"/>
    </inkml:context>
    <inkml:brush xml:id="br0">
      <inkml:brushProperty name="width" value="0.05" units="cm"/>
      <inkml:brushProperty name="height" value="0.05" units="cm"/>
    </inkml:brush>
  </inkml:definitions>
  <inkml:trace contextRef="#ctx0" brushRef="#br0">14 206 8661 0 0,'3'-10'46'0'0,"22"-83"753"0"0,-23 84-454 0 0,-1-1 0 0 0,0 1 0 0 0,0 0-1 0 0,-1 0 1 0 0,0 0 0 0 0,-1-1 0 0 0,0 1-1 0 0,-3-11 1 0 0,4 20-308 0 0,0 0 0 0 0,0-1-1 0 0,0 1 1 0 0,0 0 0 0 0,0-1 0 0 0,0 1-1 0 0,0 0 1 0 0,0-1 0 0 0,0 1-1 0 0,0 0 1 0 0,0 0 0 0 0,0-1 0 0 0,0 1-1 0 0,0 0 1 0 0,0-1 0 0 0,0 1 0 0 0,0 0-1 0 0,-1 0 1 0 0,1-1 0 0 0,0 1 0 0 0,0 0-1 0 0,0 0 1 0 0,-1-1 0 0 0,1 1 0 0 0,0 0-1 0 0,0 0 1 0 0,0 0 0 0 0,-1-1-1 0 0,1 1 1 0 0,0 0 0 0 0,-1 0 0 0 0,1 0-1 0 0,0 0 1 0 0,0 0 0 0 0,-1-1 0 0 0,1 1-1 0 0,0 0 1 0 0,-1 0 0 0 0,1 0 0 0 0,0 0-1 0 0,-1 0 1 0 0,1 0 0 0 0,0 0-1 0 0,0 0 1 0 0,-1 0 0 0 0,-8 16 925 0 0,-3 24-290 0 0,6 7-396 0 0,2 0-1 0 0,2 0 0 0 0,7 84 1 0 0,-2-89-197 0 0,-1 14-158 0 0,4 58-253 0 0,-4-98-657 0 0,0-1 0 0 0,2 0 0 0 0,-1 0-1 0 0,2-1 1 0 0,8 19 0 0 0,-10-24-407 0 0,-2-1-71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3.538"/>
    </inkml:context>
    <inkml:brush xml:id="br0">
      <inkml:brushProperty name="width" value="0.05" units="cm"/>
      <inkml:brushProperty name="height" value="0.05" units="cm"/>
    </inkml:brush>
  </inkml:definitions>
  <inkml:trace contextRef="#ctx0" brushRef="#br0">1 355 8165 0 0,'0'-3'142'0'0,"0"0"1"0"0,0 0 0 0 0,1 0-1 0 0,-1 0 1 0 0,1 0 0 0 0,0 0-1 0 0,0 0 1 0 0,0 0 0 0 0,0 0-1 0 0,0 1 1 0 0,1-1 0 0 0,-1 0-1 0 0,1 1 1 0 0,0-1 0 0 0,0 1-1 0 0,0-1 1 0 0,0 1 0 0 0,0 0-1 0 0,0 0 1 0 0,1 0 0 0 0,-1 0-1 0 0,5-2 1 0 0,4-2 198 0 0,0 0 1 0 0,1 1-1 0 0,0 1 1 0 0,16-4 0 0 0,0-1-481 0 0,-17 5 154 0 0,305-96 1511 0 0,-301 96-1418 0 0,3-1 20 0 0,0 0 0 0 0,31-14 0 0 0,-46 17-110 0 0,1 1 0 0 0,-1-1 0 0 0,0 1 0 0 0,0-1 0 0 0,-1 0 0 0 0,1 0 0 0 0,0 0 0 0 0,-1-1 1 0 0,1 1-1 0 0,-1-1 0 0 0,0 1 0 0 0,1-1 0 0 0,-1 0 0 0 0,-1 0 0 0 0,1 0 0 0 0,0 0 1 0 0,-1 0-1 0 0,1 0 0 0 0,-1 0 0 0 0,0 0 0 0 0,1-7 0 0 0,-2 8 3 0 0,0 1 1 0 0,0-1-1 0 0,0 0 0 0 0,0 1 0 0 0,0-1 0 0 0,0 1 1 0 0,-1-1-1 0 0,1 0 0 0 0,-1 1 0 0 0,1-1 1 0 0,-1 1-1 0 0,1-1 0 0 0,-1 1 0 0 0,0 0 0 0 0,0-1 1 0 0,0 1-1 0 0,0 0 0 0 0,0-1 0 0 0,-2 0 1 0 0,1-1 17 0 0,-1 1 0 0 0,0 0 0 0 0,0 1 0 0 0,0-1 1 0 0,0 0-1 0 0,0 1 0 0 0,0 0 0 0 0,-6-2 1 0 0,-4 0 133 0 0,1 1 1 0 0,-1 0-1 0 0,-24 1 1 0 0,34 1-150 0 0,-11 0 221 0 0,0 0 0 0 0,-1 1 0 0 0,1 0 0 0 0,-16 5 0 0 0,25-5-171 0 0,1 0-1 0 0,0 1 1 0 0,0-1 0 0 0,0 1-1 0 0,1 0 1 0 0,-1 0 0 0 0,0 1-1 0 0,1-1 1 0 0,-1 1-1 0 0,1 0 1 0 0,0 0 0 0 0,0 0-1 0 0,0 0 1 0 0,0 0-1 0 0,0 1 1 0 0,1-1 0 0 0,0 1-1 0 0,-3 4 1 0 0,-3 9 218 0 0,1 1 1 0 0,1-1 0 0 0,0 1-1 0 0,1 0 1 0 0,1 1 0 0 0,-3 27-1 0 0,6-36-196 0 0,1 1-1 0 0,-1-1 0 0 0,2 0 1 0 0,-1 0-1 0 0,1 0 0 0 0,1 0 1 0 0,0 0-1 0 0,1 0 1 0 0,-1-1-1 0 0,2 1 0 0 0,-1-1 1 0 0,2 0-1 0 0,8 16 0 0 0,-9-20-151 0 0,-1 0 0 0 0,1 0 0 0 0,1-1 0 0 0,-1 0 0 0 0,1 1-1 0 0,-1-2 1 0 0,1 1 0 0 0,0 0 0 0 0,0-1 0 0 0,1 0 0 0 0,-1 0 0 0 0,1 0-1 0 0,0-1 1 0 0,-1 0 0 0 0,1 0 0 0 0,0-1 0 0 0,0 1 0 0 0,0-1-1 0 0,1 0 1 0 0,-1-1 0 0 0,0 0 0 0 0,0 0 0 0 0,0 0 0 0 0,0-1-1 0 0,0 1 1 0 0,9-4 0 0 0,3 0-508 0 0,-1-2 1 0 0,0 0-1 0 0,-1-1 0 0 0,0 0 0 0 0,0-2 0 0 0,0 0 1 0 0,27-21-1 0 0,-20 12 16 0 0,0-1 0 0 0,31-34 0 0 0,-47 45 533 0 0,-1 0 1 0 0,1 0 0 0 0,-1-1 0 0 0,-1 0-1 0 0,0 0 1 0 0,0-1 0 0 0,-1 1 0 0 0,0-1 0 0 0,0 0-1 0 0,3-17 1 0 0,-3-9 897 0 0,0-66 1 0 0,-28 108-51 0 0,22-5-818 0 0,0 1-1 0 0,1 0 1 0 0,-1-1 0 0 0,0 1-1 0 0,0 0 1 0 0,1 1-1 0 0,-1-1 1 0 0,1 0-1 0 0,0 0 1 0 0,0 0 0 0 0,-1 1-1 0 0,2-1 1 0 0,-1 1-1 0 0,0-1 1 0 0,-1 6-1 0 0,1-4-1 0 0,0 0-1 0 0,1 0 0 0 0,-1 1 1 0 0,1-1-1 0 0,0 0 0 0 0,0 0 1 0 0,0 1-1 0 0,2 7 0 0 0,-1-11-25 0 0,-1 0-1 0 0,1 0 0 0 0,-1 0 0 0 0,1 0 0 0 0,-1 0 1 0 0,1 0-1 0 0,0 0 0 0 0,0 0 0 0 0,-1 0 0 0 0,1 0 1 0 0,0 0-1 0 0,0 0 0 0 0,0-1 0 0 0,0 1 0 0 0,0 0 1 0 0,0-1-1 0 0,0 1 0 0 0,0-1 0 0 0,1 1 0 0 0,-1-1 1 0 0,0 1-1 0 0,0-1 0 0 0,0 0 0 0 0,0 0 0 0 0,1 1 1 0 0,-1-1-1 0 0,0 0 0 0 0,0 0 0 0 0,0 0 0 0 0,1 0 1 0 0,-1-1-1 0 0,0 1 0 0 0,0 0 0 0 0,0 0 0 0 0,1-1 1 0 0,-1 1-1 0 0,0-1 0 0 0,0 1 0 0 0,0-1 0 0 0,0 1 1 0 0,0-1-1 0 0,0 0 0 0 0,0 1 0 0 0,0-1 0 0 0,0 0 1 0 0,0 0-1 0 0,0 0 0 0 0,-1 0 0 0 0,2-1 0 0 0,7-19-527 0 0,5-14 236 0 0,-13 33 302 0 0,0-1 0 0 0,-1 1 1 0 0,1 0-1 0 0,-1 0 0 0 0,0 0 0 0 0,0 0 1 0 0,0 0-1 0 0,0-1 0 0 0,0 1 0 0 0,0 0 1 0 0,0 0-1 0 0,-2-4 0 0 0,2 5 7 0 0,0 1 1 0 0,0-1-1 0 0,0 1 0 0 0,0 0 0 0 0,0-1 1 0 0,0 1-1 0 0,0 0 0 0 0,0-1 0 0 0,0 1 1 0 0,-1-1-1 0 0,1 1 0 0 0,0 0 0 0 0,0-1 0 0 0,0 1 1 0 0,-1 0-1 0 0,1-1 0 0 0,0 1 0 0 0,-1 0 1 0 0,1 0-1 0 0,0-1 0 0 0,0 1 0 0 0,-1 0 1 0 0,1 0-1 0 0,0-1 0 0 0,-1 1 0 0 0,1 0 1 0 0,-1 0-1 0 0,1 0 0 0 0,0 0 0 0 0,-1-1 1 0 0,1 1-1 0 0,-1 0 0 0 0,1 0 0 0 0,0 0 0 0 0,-1 0 1 0 0,1 0-1 0 0,-1 0 0 0 0,1 0 0 0 0,0 0 1 0 0,-1 0-1 0 0,1 0 0 0 0,-1 1 0 0 0,1-1 1 0 0,0 0-1 0 0,-1 0 0 0 0,1 0 0 0 0,0 0 1 0 0,-1 1-1 0 0,1-1 0 0 0,0 0 0 0 0,-1 0 0 0 0,0 1 1 0 0,0 0 31 0 0,0 0 0 0 0,0 1 0 0 0,0-1 1 0 0,1 0-1 0 0,-1 0 0 0 0,0 1 0 0 0,0-1 1 0 0,1 0-1 0 0,-1 1 0 0 0,1-1 0 0 0,-1 1 1 0 0,1-1-1 0 0,-1 2 0 0 0,-2 414 4360 0 0,4-372-3978 0 0,40 567 2505 0 0,-39-573-2857 0 0,-1 1-1 0 0,-2 0 1 0 0,-1-1 0 0 0,-15 73 0 0 0,15-105-55 0 0,0 0-1 0 0,0 0 1 0 0,0 0 0 0 0,-1-1 0 0 0,0 0 0 0 0,0 1 0 0 0,0-1 0 0 0,-1 0 0 0 0,0 0 0 0 0,-1-1 0 0 0,-5 7 0 0 0,8-10-13 0 0,-1 1 1 0 0,0-1-1 0 0,0 1 1 0 0,-1-1-1 0 0,1 0 1 0 0,0 0-1 0 0,-1-1 0 0 0,1 1 1 0 0,-1-1-1 0 0,1 0 1 0 0,-1 0-1 0 0,0 0 1 0 0,0 0-1 0 0,1 0 1 0 0,-1-1-1 0 0,0 0 1 0 0,0 0-1 0 0,0 0 1 0 0,1 0-1 0 0,-1 0 1 0 0,0-1-1 0 0,-4-1 1 0 0,-3-1-21 0 0,0-1 0 0 0,0 0 0 0 0,1-1 0 0 0,-1 0 1 0 0,1-1-1 0 0,0 0 0 0 0,1-1 0 0 0,-1 0 1 0 0,2 0-1 0 0,-1-1 0 0 0,1 0 0 0 0,0 0 0 0 0,0-1 1 0 0,1 0-1 0 0,0-1 0 0 0,1 1 0 0 0,-7-14 0 0 0,5 6-56 0 0,0 0-1 0 0,1 0 0 0 0,0-1 0 0 0,2 0 0 0 0,0 0 0 0 0,1-1 0 0 0,1 1 1 0 0,1-1-1 0 0,-1-37 0 0 0,6 17-102 0 0,2 0 0 0 0,1 1 0 0 0,2 0 0 0 0,20-59-1 0 0,68-141-750 0 0,-49 130 528 0 0,53-114-525 0 0,-79 181 697 0 0,1 2 1 0 0,3 1-1 0 0,39-48 1 0 0,-58 79 119 0 0,1 0 1 0 0,0 1-1 0 0,0 0 0 0 0,1 1 1 0 0,16-10-1 0 0,9-6-1346 0 0,-32 20 1401 0 0,-1 1-1 0 0,0 0 0 0 0,0 0 0 0 0,0-1 1 0 0,1 1-1 0 0,-1 0 0 0 0,0 0 1 0 0,0-1-1 0 0,0 1 0 0 0,1 0 0 0 0,-1 0 1 0 0,0 0-1 0 0,1 0 0 0 0,-1 0 1 0 0,0-1-1 0 0,0 1 0 0 0,1 0 0 0 0,-1 0 1 0 0,0 0-1 0 0,1 0 0 0 0,-1 0 1 0 0,0 0-1 0 0,0 0 0 0 0,1 0 0 0 0,-1 0 1 0 0,0 0-1 0 0,1 0 0 0 0,-1 0 1 0 0,0 0-1 0 0,1 0 0 0 0,-1 0 0 0 0,0 0 1 0 0,0 1-1 0 0,1-1 0 0 0,-1 0 1 0 0,0 0-1 0 0,0 0 0 0 0,1 0 0 0 0,-1 1 1 0 0,0-1-1 0 0,0 0 0 0 0,1 0 1 0 0,-1 0-1 0 0,0 1 0 0 0,0-1 0 0 0,0 0 1 0 0,1 0-1 0 0,-1 1 0 0 0,0-1 1 0 0,0 0-1 0 0,0 1 0 0 0,0-1 0 0 0,2 20-3232 0 0,-2-16 2629 0 0,0 8-918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4.581"/>
    </inkml:context>
    <inkml:brush xml:id="br0">
      <inkml:brushProperty name="width" value="0.05" units="cm"/>
      <inkml:brushProperty name="height" value="0.05" units="cm"/>
    </inkml:brush>
  </inkml:definitions>
  <inkml:trace contextRef="#ctx0" brushRef="#br0">1 650 9601 0 0,'5'-15'408'0'0,"-4"13"-276"0"0,0 0 1 0 0,0-1 0 0 0,-1 1 0 0 0,1 0 0 0 0,-1-1 0 0 0,1 1 0 0 0,-1 0 0 0 0,0-1-1 0 0,0 1 1 0 0,0 0 0 0 0,-1-5 0 0 0,-3-12 1485 0 0,2 24-611 0 0,1 37-82 0 0,0-26-637 0 0,0 57 637 0 0,2 1 0 0 0,14 87 0 0 0,-9-86-807 0 0,-6-79-122 0 0,1 0 0 0 0,0 0 1 0 0,0-1-1 0 0,0 1 0 0 0,1 0 1 0 0,2-5-1 0 0,6-20-25 0 0,68-256-77 0 0,-70 263-53 0 0,1 0 0 0 0,1 0 0 0 0,16-26 1 0 0,-25 47 101 0 0,0-1 1 0 0,-1 1 0 0 0,1 0 0 0 0,0 0 0 0 0,0 0-1 0 0,0 0 1 0 0,0 0 0 0 0,0 0 0 0 0,1 0-1 0 0,-1 0 1 0 0,0 1 0 0 0,0-1 0 0 0,0 0 0 0 0,1 1-1 0 0,-1-1 1 0 0,0 1 0 0 0,1-1 0 0 0,-1 1-1 0 0,0-1 1 0 0,1 1 0 0 0,-1 0 0 0 0,3 0 0 0 0,-1 0-114 0 0,1 0 0 0 0,-1 1 1 0 0,0 0-1 0 0,0-1 1 0 0,0 1-1 0 0,0 0 1 0 0,0 0-1 0 0,0 1 1 0 0,0-1-1 0 0,2 3 0 0 0,1-1-131 0 0,0 1-1 0 0,0 0 0 0 0,-1 1 0 0 0,0-1 0 0 0,0 1 0 0 0,0 0 0 0 0,-1 0 0 0 0,1 1 0 0 0,3 6 0 0 0,7 28-568 0 0,-13-32 775 0 0,1-1 0 0 0,0 0 0 0 0,-1 0 1 0 0,2 0-1 0 0,-1 0 0 0 0,6 7 0 0 0,-8-13 97 0 0,0 0 0 0 0,-1 0 0 0 0,1 0-1 0 0,0 0 1 0 0,0 0 0 0 0,0 0 0 0 0,0 0 0 0 0,0 0-1 0 0,0-1 1 0 0,0 1 0 0 0,1 0 0 0 0,-1-1 0 0 0,0 1-1 0 0,0-1 1 0 0,0 1 0 0 0,1-1 0 0 0,-1 1 0 0 0,0-1-1 0 0,1 0 1 0 0,-1 0 0 0 0,0 0 0 0 0,1 0 0 0 0,1 0-1 0 0,-2 0 40 0 0,1-1 0 0 0,0 0 0 0 0,0 1 0 0 0,0-1 0 0 0,-1 0 0 0 0,1 0 0 0 0,0 0 0 0 0,-1 0 0 0 0,1-1-1 0 0,-1 1 1 0 0,1 0 0 0 0,-1-1 0 0 0,1 1 0 0 0,1-3 0 0 0,0 0 153 0 0,0 0 0 0 0,-1-1 1 0 0,1 1-1 0 0,-1-1 0 0 0,1 0 1 0 0,-1 1-1 0 0,-1-1 0 0 0,1 0 0 0 0,-1 0 1 0 0,0 0-1 0 0,1-6 0 0 0,-2 8-117 0 0,0 0 0 0 0,0 0 0 0 0,0 0 1 0 0,0 1-1 0 0,0-1 0 0 0,-1 0 0 0 0,1 0 0 0 0,-1 1 0 0 0,0-1 0 0 0,1 0 1 0 0,-2 1-1 0 0,1-1 0 0 0,0 1 0 0 0,0-1 0 0 0,-1 1 0 0 0,1-1 0 0 0,-1 1 0 0 0,0 0 1 0 0,0 0-1 0 0,1 0 0 0 0,-2 0 0 0 0,-1-2 0 0 0,1 3-48 0 0,1-1 0 0 0,0 1 0 0 0,0 0 0 0 0,0 0 0 0 0,0 0 0 0 0,-1 1 0 0 0,1-1 0 0 0,0 1 0 0 0,-1-1 0 0 0,1 1 0 0 0,0 0 0 0 0,-1-1 0 0 0,1 1 0 0 0,-1 1 0 0 0,1-1 0 0 0,0 0 0 0 0,-1 0 0 0 0,1 1 0 0 0,0 0 0 0 0,-1-1 0 0 0,1 1 0 0 0,0 0 0 0 0,0 0 0 0 0,-1 0 0 0 0,1 0 0 0 0,0 0 0 0 0,-2 3 0 0 0,-1-1 36 0 0,0 1 0 0 0,1 0 0 0 0,0 0 0 0 0,0 0 0 0 0,0 0 0 0 0,0 1 0 0 0,0-1-1 0 0,1 1 1 0 0,0 0 0 0 0,-3 6 0 0 0,1-1-2 0 0,1-1 1 0 0,1 1-1 0 0,0-1 0 0 0,0 1 1 0 0,0 0-1 0 0,2 0 1 0 0,-1 0-1 0 0,1 1 0 0 0,1-1 1 0 0,0 20-1 0 0,1-28-61 0 0,-1-1 0 0 0,0 1 0 0 0,0 0 1 0 0,1 0-1 0 0,-1 0 0 0 0,1 0 0 0 0,-1-1 0 0 0,1 1 1 0 0,0 0-1 0 0,-1-1 0 0 0,1 1 0 0 0,0 0 0 0 0,0-1 1 0 0,1 1-1 0 0,-1-1 0 0 0,0 0 0 0 0,0 1 0 0 0,1-1 1 0 0,-1 0-1 0 0,0 0 0 0 0,1 0 0 0 0,0 0 0 0 0,-1 0 1 0 0,1 0-1 0 0,-1 0 0 0 0,1 0 0 0 0,0-1 0 0 0,0 1 1 0 0,-1 0-1 0 0,1-1 0 0 0,0 0 0 0 0,0 1 0 0 0,0-1 1 0 0,0 0-1 0 0,-1 0 0 0 0,5-1 0 0 0,-2 2-51 0 0,1-2 0 0 0,-1 1 0 0 0,1 0 0 0 0,-1-1 0 0 0,1 0 1 0 0,-1 0-1 0 0,0 0 0 0 0,1-1 0 0 0,-1 1 0 0 0,0-1 0 0 0,0 0 0 0 0,0 0 0 0 0,0-1 0 0 0,6-5 0 0 0,3 0-224 0 0,-13 9 315 0 0,-1 1-1 0 0,1 0 1 0 0,0 0-1 0 0,-1-1 1 0 0,1 1-1 0 0,0 0 1 0 0,0-1-1 0 0,0 1 1 0 0,0 0-1 0 0,1 0 0 0 0,-1-1 1 0 0,0 1-1 0 0,1 0 1 0 0,-1-1-1 0 0,1 1 1 0 0,-1 0-1 0 0,1-1 1 0 0,0 1-1 0 0,1 2 1 0 0,20 37 303 0 0,-21-39-326 0 0,1 0 1 0 0,-1 0-1 0 0,1-1 1 0 0,-1 1-1 0 0,1 0 1 0 0,0 0-1 0 0,0-1 1 0 0,0 1 0 0 0,0-1-1 0 0,0 0 1 0 0,0 1-1 0 0,4 0 1 0 0,-4-2-15 0 0,-1 0 1 0 0,1 0-1 0 0,0 0 0 0 0,0 0 1 0 0,-1 0-1 0 0,1-1 0 0 0,0 1 1 0 0,0-1-1 0 0,-1 1 0 0 0,1-1 1 0 0,0 0-1 0 0,-1 1 0 0 0,1-1 1 0 0,-1 0-1 0 0,1 0 1 0 0,-1 0-1 0 0,1-1 0 0 0,-1 1 1 0 0,2-1-1 0 0,9-10-56 0 0,0 1 0 0 0,-1-1 0 0 0,0-1 1 0 0,0 0-1 0 0,-2-1 0 0 0,1 0 0 0 0,8-20 0 0 0,43-110-209 0 0,28-168 222 0 0,-23 69 19 0 0,-63 231 23 0 0,10-20 39 0 0,-11 47 83 0 0,-1-1-1 0 0,-1 18 1 0 0,-1 2 43 0 0,-2 472 892 0 0,10-411-1452 0 0,2 51-1965 0 0,-6-48-3040 0 0,-3-85 4045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4.923"/>
    </inkml:context>
    <inkml:brush xml:id="br0">
      <inkml:brushProperty name="width" value="0.05" units="cm"/>
      <inkml:brushProperty name="height" value="0.05" units="cm"/>
    </inkml:brush>
  </inkml:definitions>
  <inkml:trace contextRef="#ctx0" brushRef="#br0">14 155 9773 0 0,'0'-1'183'0'0,"0"-1"0"0"0,-1 1-1 0 0,1-1 1 0 0,0 1 0 0 0,-1-1 0 0 0,1 0 0 0 0,-1 1 0 0 0,0 0-1 0 0,1-1 1 0 0,-1 1 0 0 0,0-1 0 0 0,0 1 0 0 0,0 0 0 0 0,0-1-1 0 0,0 1 1 0 0,0 0 0 0 0,-2-1 0 0 0,39 0-442 0 0,-1-2 0 0 0,1-1 1 0 0,59-17-1 0 0,-94 22 306 0 0,-1 0 0 0 0,1 0 0 0 0,0 0 0 0 0,-1 0-1 0 0,1 0 1 0 0,0 0 0 0 0,-1-1 0 0 0,1 1 0 0 0,-1 0 0 0 0,1 0 0 0 0,0-1 0 0 0,-1 1 0 0 0,1-1-1 0 0,-1 1 1 0 0,1 0 0 0 0,-1-1 0 0 0,1 1 0 0 0,-1-1 0 0 0,1 1 0 0 0,-1-1 0 0 0,0 1-1 0 0,1-1 1 0 0,-1 0 0 0 0,0 1 0 0 0,1-1 0 0 0,-1 1 0 0 0,0-1 0 0 0,0 0 0 0 0,1 1-1 0 0,-1-1 1 0 0,0 0 0 0 0,0 1 0 0 0,0-1 0 0 0,0 0 0 0 0,0 1 0 0 0,0-1 0 0 0,0 0-1 0 0,0 1 1 0 0,0-1 0 0 0,0 0 0 0 0,-1 1 0 0 0,1-1 0 0 0,0 0 0 0 0,0 1 0 0 0,-1-1 0 0 0,1 1-1 0 0,0-1 1 0 0,-1 0 0 0 0,-2-15 661 0 0,2 13-544 0 0,1-3 146 0 0,-1 0-1 0 0,1 0 0 0 0,0 0 0 0 0,0 0 0 0 0,0 0 0 0 0,3-10 0 0 0,-3 68 1313 0 0,-10 88-299 0 0,4-72-1154 0 0,3-49-412 0 0,1 1 0 0 0,0 0 1 0 0,2-1-1 0 0,3 32 0 0 0,2-25-4656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5.254"/>
    </inkml:context>
    <inkml:brush xml:id="br0">
      <inkml:brushProperty name="width" value="0.05" units="cm"/>
      <inkml:brushProperty name="height" value="0.05" units="cm"/>
    </inkml:brush>
  </inkml:definitions>
  <inkml:trace contextRef="#ctx0" brushRef="#br0">4 10 7613 0 0,'-2'-5'16'0'0,"0"5"4"0"0,2-5 0 0 0,4 8 0 0 0,-4-1 8 0 0,-2 6-20 0 0,4-3-44 0 0,-2 2-48 0 0,4 2-140 0 0,0-6 0 0 0,-2 8-188 0 0,4 1-328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5.897"/>
    </inkml:context>
    <inkml:brush xml:id="br0">
      <inkml:brushProperty name="width" value="0.05" units="cm"/>
      <inkml:brushProperty name="height" value="0.05" units="cm"/>
    </inkml:brush>
  </inkml:definitions>
  <inkml:trace contextRef="#ctx0" brushRef="#br0">22 110 8461 0 0,'0'0'12'0'0,"0"0"0"0"0,0 0 1 0 0,0 0-1 0 0,0 0 0 0 0,0 0 0 0 0,0 0 1 0 0,1 0-1 0 0,-1 0 0 0 0,0 0 0 0 0,0 0 1 0 0,0-1-1 0 0,0 1 0 0 0,0 0 0 0 0,0 0 1 0 0,0 0-1 0 0,0 0 0 0 0,0 0 0 0 0,0 0 1 0 0,0 0-1 0 0,0 0 0 0 0,0 0 1 0 0,0 0-1 0 0,0 0 0 0 0,0 0 0 0 0,0-1 1 0 0,0 1-1 0 0,0 0 0 0 0,0 0 0 0 0,0 0 1 0 0,0 0-1 0 0,0 0 0 0 0,0 0 0 0 0,0 0 1 0 0,0 0-1 0 0,0 0 0 0 0,0-1 0 0 0,0 1 1 0 0,0 0-1 0 0,0 0 0 0 0,0 0 1 0 0,0 0-1 0 0,0 0 0 0 0,0 0 0 0 0,0 0 1 0 0,0 0-1 0 0,0 0 0 0 0,0 0 0 0 0,0 0 1 0 0,0 0-1 0 0,0-1 0 0 0,0 1 0 0 0,0 0 1 0 0,-1 0-1 0 0,1 0 0 0 0,0 0 0 0 0,0 0 1 0 0,0 0-1 0 0,0 0 0 0 0,0 0 1 0 0,0 0-1 0 0,0 0 0 0 0,0 0 0 0 0,0 0 1 0 0,0 0-1 0 0,0 0 0 0 0,-1 0 0 0 0,3-2 1032 0 0,-7 3 208 0 0,4 0-867 0 0,-1 0 0 0 0,1 0 0 0 0,0 1 0 0 0,0-1 0 0 0,0 0 0 0 0,0 1-1 0 0,0-1 1 0 0,1 1 0 0 0,-1-1 0 0 0,0 1 0 0 0,1 0 0 0 0,-1-1 0 0 0,1 1 0 0 0,0 0-1 0 0,-1-1 1 0 0,1 1 0 0 0,0 2 0 0 0,0-2-903 0 0,-2 2 543 0 0,2 1 0 0 0,-1-1-1 0 0,0 0 1 0 0,1 1 0 0 0,0 0-1 0 0,0-1 1 0 0,0 6 0 0 0,1 2 0 0 0,-1-8-22 0 0,0 0 1 0 0,1-1-1 0 0,-1 1 0 0 0,1 0 0 0 0,0 0 1 0 0,0 0-1 0 0,0 0 0 0 0,0 0 0 0 0,0-1 1 0 0,1 1-1 0 0,0-1 0 0 0,0 1 0 0 0,0-1 1 0 0,0 0-1 0 0,1 1 0 0 0,-1-1 0 0 0,1 0 1 0 0,-1-1-1 0 0,6 5 0 0 0,-2-2-8 0 0,1 3-77 0 0,-2-13-1236 0 0,0 1 1250 0 0,-3 3 29 0 0,0-1 1 0 0,0 1-1 0 0,-1-1 1 0 0,1 1-1 0 0,0-1 0 0 0,-1 1 1 0 0,0-1-1 0 0,1 0 0 0 0,-1 0 1 0 0,2-2-1 0 0,2-8 12 0 0,0 1 0 0 0,0-1 0 0 0,4-18 0 0 0,-3 11 16 0 0,-5 16 9 0 0,0 1 1 0 0,0-1 0 0 0,0 0-1 0 0,0 1 1 0 0,-1-1-1 0 0,1 0 1 0 0,-1 0 0 0 0,0 0-1 0 0,0 0 1 0 0,0 0-1 0 0,0 0 1 0 0,0 1 0 0 0,0-1-1 0 0,-1 0 1 0 0,-1-5-1 0 0,-1-10 9 0 0,12-52 697 0 0,-9 79-691 0 0,-1 1-1 0 0,2 0 1 0 0,-1 0 0 0 0,4 16 0 0 0,-4-26-15 0 0,0 1 0 0 0,0-1 0 0 0,0 0 0 0 0,0 1 0 0 0,0-1 0 0 0,0 0 1 0 0,0 0-1 0 0,0 1 0 0 0,1-1 0 0 0,-1 0 0 0 0,0 1 0 0 0,0-1 0 0 0,0 0 0 0 0,0 0 0 0 0,1 1 0 0 0,-1-1 1 0 0,0 0-1 0 0,0 0 0 0 0,0 0 0 0 0,1 1 0 0 0,-1-1 0 0 0,0 0 0 0 0,0 0 0 0 0,1 0 0 0 0,-1 0 0 0 0,0 0 0 0 0,1 1 1 0 0,14 3-49 0 0,0 0 1 0 0,24 3 0 0 0,-36-6 46 0 0,-1-1 0 0 0,1 0 1 0 0,-1 0-1 0 0,0-1 0 0 0,1 1 1 0 0,-1 0-1 0 0,1-1 0 0 0,-1 1 1 0 0,1-1-1 0 0,-1 0 1 0 0,0 0-1 0 0,1 0 0 0 0,-1 0 1 0 0,0-1-1 0 0,0 1 0 0 0,0 0 1 0 0,3-4-1 0 0,1 0 3 0 0,-1-1 0 0 0,0 0 0 0 0,9-13 0 0 0,-5 6 0 0 0,-8 12 1 0 0,27-30-13 0 0,-27 29 12 0 0,1 1 1 0 0,-1 0-1 0 0,1-1 0 0 0,-1 1 0 0 0,1 0 1 0 0,-1 0-1 0 0,1 0 0 0 0,0 0 1 0 0,-1 0-1 0 0,1 0 0 0 0,0 1 0 0 0,0-1 1 0 0,-1 1-1 0 0,1-1 0 0 0,0 1 0 0 0,0-1 1 0 0,0 1-1 0 0,2 0 0 0 0,-3 3 6 0 0,0-1-1 0 0,-1 1 0 0 0,1 0 1 0 0,-1 0-1 0 0,1 0 1 0 0,-1-1-1 0 0,0 1 1 0 0,0 0-1 0 0,0 0 0 0 0,-1 4 1 0 0,1-3 5 0 0,4 72 318 0 0,-4-76-263 0 0,3 0-67 0 0,-1 0 0 0 0,1-1-1 0 0,0 1 1 0 0,-1-1 0 0 0,1 1-1 0 0,0-1 1 0 0,-1 0 0 0 0,1 0-1 0 0,-1 0 1 0 0,1-1 0 0 0,-1 1-1 0 0,4-3 1 0 0,17-8 126 0 0,-22 12-95 0 0,-1 0-1 0 0,0 0 1 0 0,1 0-1 0 0,-1 0 1 0 0,1 1-1 0 0,-1-1 1 0 0,1 0-1 0 0,-1 0 1 0 0,1 1-1 0 0,-1-1 1 0 0,0 0-1 0 0,1 0 1 0 0,-1 1-1 0 0,1-1 1 0 0,-1 0-1 0 0,0 1 1 0 0,1-1-1 0 0,-1 1 1 0 0,0-1-1 0 0,0 0 1 0 0,1 1-1 0 0,-1-1 1 0 0,0 1-1 0 0,0-1 1 0 0,0 1-1 0 0,1-1 1 0 0,-1 1-1 0 0,0-1 1 0 0,0 0-1 0 0,0 1 1 0 0,0-1-1 0 0,0 1 1 0 0,0 0-1 0 0,2 19 725 0 0,-1-19-748 0 0,3 45 1514 0 0,15 69 0 0 0,-18-112-1486 0 0,-1 0 1 0 0,1 0-1 0 0,0 0 0 0 0,0 0 1 0 0,0-1-1 0 0,0 1 1 0 0,0 0-1 0 0,1-1 0 0 0,2 4 1 0 0,-4-6-41 0 0,0 1 0 0 0,0-1 0 0 0,1 0 0 0 0,-1 0 0 0 0,0 0 1 0 0,0 0-1 0 0,1 1 0 0 0,-1-1 0 0 0,0 0 0 0 0,0 0 0 0 0,1 0 0 0 0,-1 0 0 0 0,0 0 0 0 0,0 0 0 0 0,1 0 1 0 0,-1 0-1 0 0,0 0 0 0 0,1 0 0 0 0,-1 0 0 0 0,0 0 0 0 0,0 0 0 0 0,1 0 0 0 0,-1 0 0 0 0,0 0 1 0 0,1 0-1 0 0,-1 0 0 0 0,0 0 0 0 0,0-1 0 0 0,1 1 0 0 0,-1 0 0 0 0,0 0 0 0 0,1 0 0 0 0,10-17-465 0 0,-4 2 23 0 0,0 0 0 0 0,1 1 0 0 0,0 0 0 0 0,1 0 0 0 0,1 1 0 0 0,0 0 0 0 0,0 1 0 0 0,2 0 0 0 0,-1 1 0 0 0,1 0 0 0 0,15-10 1 0 0,0 5-407 0 0,-20 12 464 0 0,1 0-1 0 0,-1-1 1 0 0,0 0 0 0 0,-1 0-1 0 0,1-1 1 0 0,-1 1-1 0 0,8-10 1 0 0,-13 7-1523 0 0,-1 0 812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7.429"/>
    </inkml:context>
    <inkml:brush xml:id="br0">
      <inkml:brushProperty name="width" value="0.05" units="cm"/>
      <inkml:brushProperty name="height" value="0.05" units="cm"/>
    </inkml:brush>
  </inkml:definitions>
  <inkml:trace contextRef="#ctx0" brushRef="#br0">1517 108 10013 0 0,'14'-7'525'0'0,"-13"7"-340"0"0,0 0-1 0 0,0 0 0 0 0,0-1 1 0 0,-1 1-1 0 0,1 0 0 0 0,0-1 1 0 0,0 1-1 0 0,0-1 0 0 0,-1 1 1 0 0,1-1-1 0 0,0 1 1 0 0,0-1-1 0 0,-1 0 0 0 0,1 1 1 0 0,0-2-1 0 0,-2 0 117 0 0,1 1 1 0 0,-1-1 0 0 0,0 1-1 0 0,0-1 1 0 0,0 1-1 0 0,0 0 1 0 0,-1-1 0 0 0,1 1-1 0 0,0 0 1 0 0,0 0-1 0 0,-1 0 1 0 0,1 0 0 0 0,-1 0-1 0 0,1 0 1 0 0,-1 0-1 0 0,1 0 1 0 0,-1 0-1 0 0,0 1 1 0 0,1-1 0 0 0,-1 1-1 0 0,0-1 1 0 0,1 1-1 0 0,-4 0 1 0 0,-51-6 1306 0 0,35 4-814 0 0,-300-13 2100 0 0,71 6-2038 0 0,104-1-544 0 0,-454-16 308 0 0,486 35-695 0 0,123-8-516 0 0,12-2-1391 0 0,-10-1-379 0 0,0-1 0 0 0,0 1 0 0 0,0 1 0 0 0,20 0 0 0 0,-23 1 93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7.865"/>
    </inkml:context>
    <inkml:brush xml:id="br0">
      <inkml:brushProperty name="width" value="0.05" units="cm"/>
      <inkml:brushProperty name="height" value="0.05" units="cm"/>
    </inkml:brush>
  </inkml:definitions>
  <inkml:trace contextRef="#ctx0" brushRef="#br0">552 145 9229 0 0,'1'-7'189'0'0,"1"1"1"0"0,0-1-1 0 0,0 1 0 0 0,5-11 1 0 0,6-16 1816 0 0,-11 27-1447 0 0,-1 1-1 0 0,2 0 0 0 0,-1 0 0 0 0,1 1 0 0 0,0-1 0 0 0,0 1 0 0 0,0-1 0 0 0,0 1 0 0 0,1 0 0 0 0,0 0 1 0 0,0 0-1 0 0,0 1 0 0 0,9-7 0 0 0,-23 35 1822 0 0,-10 5-1942 0 0,0-1 0 0 0,-2 0 0 0 0,-1-1 0 0 0,-28 26 0 0 0,6-11-194 0 0,-86 64 0 0 0,-61 21-179 0 0,163-112-127 0 0,-37 16 1 0 0,65-31 57 0 0,1-1 0 0 0,-1 1 0 0 0,0-1 0 0 0,0 1 0 0 0,1-1 0 0 0,-1 0 0 0 0,0 1 0 0 0,0-1 1 0 0,0 0-1 0 0,0 0 0 0 0,1 0 0 0 0,-1 0 0 0 0,0 0 0 0 0,0 1 0 0 0,0-1 0 0 0,0-1 0 0 0,0 1 0 0 0,0 0 0 0 0,1 0 1 0 0,-1 0-1 0 0,0 0 0 0 0,-2-1 0 0 0,3 0-6 0 0,0 0 1 0 0,0 1-1 0 0,0-1 0 0 0,-1 0 1 0 0,1 1-1 0 0,0-1 1 0 0,0 0-1 0 0,0 1 0 0 0,0-1 1 0 0,0 0-1 0 0,0 1 1 0 0,0-1-1 0 0,1 0 0 0 0,-1 0 1 0 0,0 1-1 0 0,0-1 1 0 0,0 0-1 0 0,1 1 0 0 0,-1-1 1 0 0,1-1-1 0 0,23-36-281 0 0,-16 28 293 0 0,1 0 1 0 0,0 0 0 0 0,1 1-1 0 0,0 0 1 0 0,0 1 0 0 0,1 0-1 0 0,0 1 1 0 0,0 0-1 0 0,0 0 1 0 0,1 2 0 0 0,0-1-1 0 0,1 1 1 0 0,-1 1-1 0 0,21-4 1 0 0,-24 6 45 0 0,1 0 0 0 0,0 1 0 0 0,0 1-1 0 0,-1 0 1 0 0,1 0 0 0 0,0 1 0 0 0,0 0 0 0 0,-1 0 0 0 0,1 1 0 0 0,0 1-1 0 0,-1-1 1 0 0,0 2 0 0 0,0-1 0 0 0,0 1 0 0 0,0 1 0 0 0,0-1 0 0 0,-1 2-1 0 0,0-1 1 0 0,0 1 0 0 0,8 7 0 0 0,2 6 29 0 0,0 2-1 0 0,-1 0 1 0 0,-2 0-1 0 0,0 2 1 0 0,-1 0-1 0 0,-1 0 1 0 0,-1 1-1 0 0,-1 1 1 0 0,-2 0 0 0 0,9 31-1 0 0,-17-49-357 0 0,0-1 0 0 0,0 0 0 0 0,-1 1 0 0 0,0 0 0 0 0,0-1 0 0 0,0 1 1 0 0,-1-1-1 0 0,-2 11 0 0 0,2-11-222 0 0,-3 4-1402 0 0,-8 4-496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7.022"/>
    </inkml:context>
    <inkml:brush xml:id="br0">
      <inkml:brushProperty name="width" value="0.05" units="cm"/>
      <inkml:brushProperty name="height" value="0.05" units="cm"/>
    </inkml:brush>
  </inkml:definitions>
  <inkml:trace contextRef="#ctx0" brushRef="#br0">10 194 9029 0 0,'-3'-18'36'0'0,"1"1"268"0"0,0-1 0 0 0,0 1 0 0 0,2-1 0 0 0,3-32 1 0 0,-3 49-272 0 0,0 1 1 0 0,0-1 0 0 0,0 0 0 0 0,0 0-1 0 0,0 0 1 0 0,0 0 0 0 0,1 1 0 0 0,-1-1 0 0 0,0 0-1 0 0,0 0 1 0 0,1 0 0 0 0,-1 1 0 0 0,0-1-1 0 0,1 0 1 0 0,-1 1 0 0 0,1-1 0 0 0,-1 0-1 0 0,1 1 1 0 0,-1-1 0 0 0,1 0 0 0 0,0 1-1 0 0,-1-1 1 0 0,1 1 0 0 0,0-1 0 0 0,-1 1-1 0 0,1 0 1 0 0,0-1 0 0 0,0 1 0 0 0,-1 0 0 0 0,1-1-1 0 0,0 1 1 0 0,0 0 0 0 0,0 0 0 0 0,0 0-1 0 0,-1 0 1 0 0,1-1 0 0 0,0 1 0 0 0,0 1-1 0 0,0-1 1 0 0,0 0 0 0 0,-1 0 0 0 0,1 0-1 0 0,0 0 1 0 0,0 0 0 0 0,0 1 0 0 0,-1-1-1 0 0,1 0 1 0 0,0 1 0 0 0,0-1 0 0 0,-1 1 0 0 0,1-1-1 0 0,0 0 1 0 0,-1 1 0 0 0,1 0 0 0 0,0-1-1 0 0,0 2 1 0 0,4 2 106 0 0,0 1 0 0 0,0-1 1 0 0,0 1-1 0 0,-1 0 0 0 0,0 0 0 0 0,5 8 0 0 0,6 13 3 0 0,0 1-1 0 0,-2 1 0 0 0,-1-1 1 0 0,-2 2-1 0 0,-1 0 1 0 0,0 0-1 0 0,-3 0 0 0 0,0 1 1 0 0,-2 0-1 0 0,-1 0 1 0 0,-2 53-1 0 0,-1-81-143 0 0,-2 19 39 0 0,-1-17 68 0 0,0-12 104 0 0,-3-23-133 0 0,1 0 1 0 0,2 0-1 0 0,1-1 1 0 0,2 1-1 0 0,0 0 1 0 0,3-1-1 0 0,11-59 1 0 0,-9 66-69 0 0,1 1 1 0 0,12-31-1 0 0,-16 49-12 0 0,0 0-1 0 0,1 0 1 0 0,-1 1-1 0 0,1-1 1 0 0,1 1-1 0 0,-1 0 1 0 0,1 0 0 0 0,0 0-1 0 0,0 0 1 0 0,0 1-1 0 0,1 0 1 0 0,0-1-1 0 0,-1 2 1 0 0,11-7-1 0 0,-13 9-20 0 0,-1 0-1 0 0,1 0 0 0 0,-1 1 1 0 0,1-1-1 0 0,0 1 0 0 0,-1-1 0 0 0,1 1 1 0 0,0 0-1 0 0,-1-1 0 0 0,1 1 0 0 0,0 0 1 0 0,-1 0-1 0 0,1 0 0 0 0,0 0 0 0 0,0 1 1 0 0,-1-1-1 0 0,1 0 0 0 0,0 1 0 0 0,-1-1 1 0 0,1 1-1 0 0,0-1 0 0 0,-1 1 0 0 0,1 0 1 0 0,-1 0-1 0 0,1 0 0 0 0,-1 0 0 0 0,0 0 1 0 0,1 0-1 0 0,-1 0 0 0 0,0 0 0 0 0,0 1 1 0 0,0-1-1 0 0,0 0 0 0 0,2 3 1 0 0,1 4-533 0 0,0 0 1 0 0,0 0 0 0 0,-1 0 0 0 0,0 0-1 0 0,2 12 1 0 0,-3-14-16 0 0,4 12-781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39.397"/>
    </inkml:context>
    <inkml:brush xml:id="br0">
      <inkml:brushProperty name="width" value="0.05" units="cm"/>
      <inkml:brushProperty name="height" value="0.05" units="cm"/>
    </inkml:brush>
  </inkml:definitions>
  <inkml:trace contextRef="#ctx0" brushRef="#br0">242 115 5849 0 0,'1'-12'128'0'0,"0"1"1"0"0,1 0-1 0 0,0 0 1 0 0,6-16 0 0 0,0-4 1214 0 0,-8 31-1276 0 0,1-1 1 0 0,-1 1-1 0 0,0 0 1 0 0,0-1-1 0 0,0 1 1 0 0,0 0-1 0 0,0-1 0 0 0,1 1 1 0 0,-1 0-1 0 0,0-1 1 0 0,0 1-1 0 0,0 0 1 0 0,0-1-1 0 0,0 1 1 0 0,0 0-1 0 0,0-1 1 0 0,0 1-1 0 0,0-1 1 0 0,0 1-1 0 0,0 0 0 0 0,-1-1 1 0 0,1 1-1 0 0,0 0 1 0 0,0-1-1 0 0,0 1 1 0 0,0 0-1 0 0,-1-1 1 0 0,1 1-1 0 0,0 0 1 0 0,0 0-1 0 0,0-1 1 0 0,-1 1-1 0 0,0 0 27 0 0,1 0-1 0 0,-1 1 1 0 0,1-1 0 0 0,-1 1-1 0 0,1-1 1 0 0,-1 1 0 0 0,1-1 0 0 0,-1 1-1 0 0,1-1 1 0 0,-1 1 0 0 0,1-1-1 0 0,0 1 1 0 0,-1 0 0 0 0,1-1-1 0 0,0 1 1 0 0,0-1 0 0 0,-1 1-1 0 0,1 1 1 0 0,-25 61 2448 0 0,-10 30-203 0 0,16-21-454 0 0,-19 141 1 0 0,13 80 257 0 0,19-205-1662 0 0,-14 817 2771 0 0,11-188-1165 0 0,8-694-2018 0 0,-15 208 549 0 0,11-190-505 0 0,-2 0 1 0 0,-2-1-1 0 0,-21 62 0 0 0,24-83-99 0 0,4-11 25 0 0,5-9 97 0 0,-3 0-170 0 0,1-1 0 0 0,-1 1 0 0 0,0-1 0 0 0,1 1 0 0 0,-1-1-1 0 0,0 1 1 0 0,0 0 0 0 0,0-1 0 0 0,0 1 0 0 0,0-1 0 0 0,0 1 0 0 0,0-1-1 0 0,0 1 1 0 0,0-1 0 0 0,-1 1 0 0 0,1 0 0 0 0,-1-1 0 0 0,0-1 0 0 0,0 1-125 0 0,1 1 0 0 0,-1-1 0 0 0,1 1 0 0 0,-1-1 0 0 0,1 0 0 0 0,0 1 0 0 0,-1-1 0 0 0,1 0 0 0 0,0 1 0 0 0,0-1 0 0 0,0 0 0 0 0,1 1 0 0 0,-1-1 0 0 0,1-2 0 0 0,10-18-3632 0 0,-11 22 3764 0 0,6-10-2186 0 0,-6 10 2126 0 0,0 0 1 0 0,0 0 0 0 0,0-1-1 0 0,0 1 1 0 0,1 0 0 0 0,-1 0-1 0 0,0 0 1 0 0,0 0 0 0 0,0 0-1 0 0,0 0 1 0 0,0-1 0 0 0,0 1-1 0 0,0 0 1 0 0,0 0 0 0 0,0 0-1 0 0,0 0 1 0 0,0-1 0 0 0,0 1-1 0 0,0 0 1 0 0,0 0 0 0 0,0 0-1 0 0,0 0 1 0 0,0 0 0 0 0,0-1-1 0 0,0 1 1 0 0,0 0 0 0 0,0 0-1 0 0,0 0 1 0 0,0 0 0 0 0,0-1-1 0 0,0 1 1 0 0,0 0 0 0 0,0 0-1 0 0,0 0 1 0 0,0 0 0 0 0,0 0-1 0 0,0-1 1 0 0,0 1 0 0 0,-1 0-1 0 0,1 0 1 0 0,0 0 0 0 0,0 0-1 0 0,0 0 1 0 0,0 0 0 0 0,0 0-1 0 0,0 0 1 0 0,-1-1 0 0 0,1 1-1 0 0,0 0 1 0 0,0 0 0 0 0,0 0-1 0 0,-1 0 1 0 0,-7-6-3820 0 0,0 2 1832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41.306"/>
    </inkml:context>
    <inkml:brush xml:id="br0">
      <inkml:brushProperty name="width" value="0.05" units="cm"/>
      <inkml:brushProperty name="height" value="0.05" units="cm"/>
    </inkml:brush>
  </inkml:definitions>
  <inkml:trace contextRef="#ctx0" brushRef="#br0">4340 2677 5973 0 0,'0'-2'574'0'0,"0"2"-469"0"0,-1 0 0 0 0,0 0 0 0 0,1 0 0 0 0,-1-1 0 0 0,1 1-1 0 0,-1 0 1 0 0,0-1 0 0 0,1 1 0 0 0,-1 0 0 0 0,1-1 0 0 0,-1 1-1 0 0,1-1 1 0 0,-1 1 0 0 0,1-1 0 0 0,-1 1 0 0 0,1-1 0 0 0,-1 1 0 0 0,1-1-1 0 0,0 0 1 0 0,-1 1 0 0 0,1-1 0 0 0,0 0 0 0 0,-1 1 0 0 0,1-1-1 0 0,0 0 1 0 0,0 0 0 0 0,0 0-11 0 0,0 1-1 0 0,0-1 1 0 0,1 1 0 0 0,-1 0-1 0 0,0-1 1 0 0,1 1 0 0 0,-1-1-1 0 0,1 1 1 0 0,-1 0 0 0 0,0-1-1 0 0,1 1 1 0 0,-1 0 0 0 0,1-1-1 0 0,-1 1 1 0 0,1 0 0 0 0,-1 0-1 0 0,1-1 1 0 0,-1 1-1 0 0,1 0 1 0 0,-1 0 0 0 0,1 0-1 0 0,-1 0 1 0 0,1 0 0 0 0,-1 0-1 0 0,1 0 1 0 0,-1 0 0 0 0,1 0-1 0 0,-1 0 1 0 0,1 0 0 0 0,0 0-1 0 0,-1 1-49 0 0,1-1-1 0 0,-1 0 1 0 0,0 0-1 0 0,0 1 1 0 0,1-1-1 0 0,-1 0 1 0 0,0 1-1 0 0,0-1 1 0 0,0 0-1 0 0,0 1 1 0 0,0-1-1 0 0,0 0 1 0 0,1 1-1 0 0,-1-1 1 0 0,0 1-1 0 0,0-1 1 0 0,0 0-1 0 0,0 1 1 0 0,0-1-1 0 0,0 0 1 0 0,-1 1-1 0 0,1-1 1 0 0,0 1-1 0 0,0-1 1 0 0,0 0-1 0 0,0 1 1 0 0,0-1 0 0 0,0 0-1 0 0,-1 1 1 0 0,1-1-1 0 0,0 0 1 0 0,0 1-1 0 0,0-1 1 0 0,-1 0-1 0 0,1 0 1 0 0,0 1-1 0 0,-1-1 1 0 0,0 2 113 0 0,0 1 1 0 0,0-1 0 0 0,0 0 0 0 0,0 1-1 0 0,0-1 1 0 0,0 0 0 0 0,1 1 0 0 0,-1-1 0 0 0,1 1-1 0 0,0-1 1 0 0,0 1 0 0 0,0 4 0 0 0,4 39 800 0 0,-1-20-458 0 0,-2 9 217 0 0,-2 1 1 0 0,-9 63-1 0 0,-24 70 1080 0 0,2-7-209 0 0,29-147-1467 0 0,0 2-64 0 0,0-1 0 0 0,1 1 0 0 0,1 0 0 0 0,0 0 0 0 0,2-1 0 0 0,2 22 0 0 0,-3-38-49 0 0,0 1 0 0 0,0-1 0 0 0,0 0 0 0 0,0 0 0 0 0,0 0-1 0 0,0 0 1 0 0,0 1 0 0 0,0-1 0 0 0,0 0 0 0 0,0 0 0 0 0,0 0-1 0 0,0 0 1 0 0,0 1 0 0 0,0-1 0 0 0,0 0 0 0 0,0 0 0 0 0,0 0-1 0 0,0 0 1 0 0,0 1 0 0 0,0-1 0 0 0,0 0 0 0 0,0 0 0 0 0,1 0-1 0 0,-1 0 1 0 0,0 0 0 0 0,0 1 0 0 0,0-1 0 0 0,0 0 0 0 0,0 0-1 0 0,0 0 1 0 0,1 0 0 0 0,-1 0 0 0 0,0 0 0 0 0,0 0 0 0 0,0 0-1 0 0,0 1 1 0 0,0-1 0 0 0,1 0 0 0 0,-1 0 0 0 0,0 0 0 0 0,0 0-1 0 0,0 0 1 0 0,0 0 0 0 0,1 0 0 0 0,-1 0 0 0 0,4-9 133 0 0,1-11-208 0 0,-4-3 129 0 0,0 18-70 0 0,-1-1 1 0 0,0 0-1 0 0,0 0 0 0 0,0 1 1 0 0,0-1-1 0 0,-1 0 0 0 0,0 1 1 0 0,-1-7-1 0 0,-3 8 211 0 0,6 2-249 0 0,-1 1 51 0 0,-1 1 1 0 0,0-1-1 0 0,1 0 0 0 0,-1 0 0 0 0,0 0 0 0 0,1 0 1 0 0,-1 0-1 0 0,0 1 0 0 0,0-1 0 0 0,0 0 0 0 0,0 1 1 0 0,0-1-1 0 0,0 0 0 0 0,0 1 0 0 0,0-1 0 0 0,0 1 1 0 0,0 0-1 0 0,0-1 0 0 0,0 1 0 0 0,0 0 0 0 0,0 0 1 0 0,0 0-1 0 0,0-1 0 0 0,0 1 0 0 0,-1 0 0 0 0,-1 1 1 0 0,-48-4-60 0 0,28 3 79 0 0,-300-2-265 0 0,-1 22 83 0 0,160-9 245 0 0,-1296 63 20 0 0,1191-62-95 0 0,-880 7 967 0 0,1028-15-450 0 0,122-3-501 0 0,0-1 0 0 0,-1 0 0 0 0,1 0 0 0 0,0 1 0 0 0,0-1 0 0 0,0 0 0 0 0,0 0 1 0 0,0 0-1 0 0,0 0 0 0 0,0 0 0 0 0,0 0 0 0 0,0 0 0 0 0,0 0 0 0 0,0-1 0 0 0,-1 1 0 0 0,1 0 0 0 0,0 0 0 0 0,1-1 0 0 0,-2 1-35 0 0,0 0 1 0 0,0 0-1 0 0,0-1 0 0 0,0 1 1 0 0,0 0-1 0 0,1 0 1 0 0,-1 0-1 0 0,0 0 1 0 0,0 0-1 0 0,0 0 1 0 0,0 0-1 0 0,0 0 0 0 0,0 0 1 0 0,0 0-1 0 0,0 0 1 0 0,0 0-1 0 0,1 0 1 0 0,-1 0-1 0 0,0 0 1 0 0,0 0-1 0 0,0 0 0 0 0,0 0 1 0 0,0 0-1 0 0,0 0 1 0 0,0 0-1 0 0,0 0 1 0 0,1 0-1 0 0,-1 0 1 0 0,0 0-1 0 0,0 0 0 0 0,0 0 1 0 0,0 0-1 0 0,0 0 1 0 0,0 0-1 0 0,0 0 1 0 0,0 0-1 0 0,0 1 1 0 0,0-1-1 0 0,1 0 0 0 0,-1 0 1 0 0,0 0-1 0 0,0 0 1 0 0,0 0-1 0 0,0 0 1 0 0,0 0-1 0 0,0 0 0 0 0,0 0 1 0 0,0 0-1 0 0,0 1 1 0 0,0-1-1 0 0,0 0 1 0 0,0 0-1 0 0,0 0 1 0 0,0 0-1 0 0,0 0 0 0 0,0 0 1 0 0,0 0-1 0 0,0 1 1 0 0,-2 9-74 0 0,2-8 80 0 0,-1 0 0 0 0,0 0 0 0 0,0 0 0 0 0,0-1 0 0 0,0 1 0 0 0,0 0 0 0 0,0 0 0 0 0,0-1 0 0 0,0 1 0 0 0,-1-1 0 0 0,-1 3 0 0 0,-15 8-11 0 0,13-9 5 0 0,0 1 0 0 0,0-1 0 0 0,0 0 0 0 0,0 0 0 0 0,0-1 0 0 0,-1 1 0 0 0,-7 1 0 0 0,1 1-77 0 0,11-5 80 0 0,1 1 0 0 0,-1-1-1 0 0,0 1 1 0 0,1-1-1 0 0,-1 0 1 0 0,0 1 0 0 0,0-1-1 0 0,1 0 1 0 0,-1 1-1 0 0,0-1 1 0 0,0 0 0 0 0,1 0-1 0 0,-1 0 1 0 0,0 0-1 0 0,0 0 1 0 0,0 0 0 0 0,0 0-1 0 0,1 0 1 0 0,-1 0-1 0 0,0 0 1 0 0,0-1 0 0 0,1 1-1 0 0,-1 0 1 0 0,0 0-1 0 0,-1-1 1 0 0,-5 0 96 0 0,7 1-94 0 0,-1 1 0 0 0,1-1 0 0 0,-1 0 1 0 0,1 0-1 0 0,-1 0 0 0 0,1 0 0 0 0,-1 0 1 0 0,1 0-1 0 0,-1 0 0 0 0,1 0 0 0 0,-1-1 1 0 0,1 1-1 0 0,-1 0 0 0 0,1 0 0 0 0,-1 0 1 0 0,1 0-1 0 0,-1-1 0 0 0,1 1 0 0 0,0 0 1 0 0,-1 0-1 0 0,1-1 0 0 0,-1 1 0 0 0,1 0 1 0 0,0-1-1 0 0,-1 1 0 0 0,1 0 0 0 0,-1-1 1 0 0,-4-4 12 0 0,4 5-13 0 0,1 0-1 0 0,0 0 1 0 0,-1 0 0 0 0,1 0 0 0 0,0 0 0 0 0,-1-1 0 0 0,1 1-1 0 0,0 0 1 0 0,-1 0 0 0 0,1-1 0 0 0,0 1 0 0 0,-1 0 0 0 0,1-1-1 0 0,0 1 1 0 0,0 0 0 0 0,0 0 0 0 0,-1-1 0 0 0,1 1 0 0 0,0 0-1 0 0,0-1 1 0 0,0 1 0 0 0,0-1 0 0 0,-1 1 0 0 0,1 0 0 0 0,0-1-1 0 0,0 1 1 0 0,0 0 0 0 0,0-1 0 0 0,0 0 0 0 0,-12-40 46 0 0,10 26-53 0 0,0 0 0 0 0,1 0-1 0 0,1 0 1 0 0,2-24 0 0 0,-1 0-8 0 0,-21-348-89 0 0,-23 1-31 0 0,4 50-268 0 0,34 285 370 0 0,-44-653-571 0 0,48 342-203 0 0,-14-388-84 0 0,15 746 888 0 0,-3-43-24 0 0,-2 1 0 0 0,-16-68 0 0 0,18 107 18 0 0,2 6-8 0 0,0 0 1 0 0,1-1-1 0 0,-1 1 0 0 0,0-1 1 0 0,1 1-1 0 0,-1 0 0 0 0,1-1 0 0 0,-1 1 1 0 0,1-1-1 0 0,0 0 0 0 0,0 1 1 0 0,-1-1-1 0 0,1 1 0 0 0,0-3 1 0 0,2 4-58 0 0,0 0 0 0 0,-1 0 0 0 0,1 0 0 0 0,0 0 0 0 0,-1 0 1 0 0,1 0-1 0 0,0 1 0 0 0,-1-1 0 0 0,1 1 0 0 0,-1-1 0 0 0,1 1 0 0 0,-1 0 1 0 0,1 0-1 0 0,-1-1 0 0 0,1 1 0 0 0,0 2 0 0 0,16 4-636 0 0,-2 2 551 0 0,-10-5 106 0 0,4 2 45 0 0,0-1 0 0 0,0-1 0 0 0,1 0 0 0 0,0 0 0 0 0,0-1 0 0 0,0-1 0 0 0,22 3 0 0 0,85 0-91 0 0,-100-5 72 0 0,1055-34-1655 0 0,-230 2 909 0 0,644-18 325 0 0,-1080 28 868 0 0,-397 19 196 0 0,-22 0-265 0 0,-24-2 44 0 0,18 4-139 0 0,21 0-108 0 0,34-3-62 0 0,-19 3-94 0 0,160-12-8 0 0,-159 10 31 0 0,-31 6-10 0 0,1 2-9 0 0,18-3-20 0 0,7 0 5 0 0,8 1 23 0 0,-18-3-9 0 0,0 0 0 0 0,0 1 0 0 0,0 0 0 0 0,0 0 0 0 0,0 0 0 0 0,0 0 1 0 0,6 3-1 0 0,6 3-7 0 0,0-2 0 0 0,0 0 0 0 0,28 5 0 0 0,-7-2-40 0 0,7 2-42 0 0,41 11-402 0 0,-83-19-8 0 0,-7 0-24 0 0,-20 0-579 0 0,-35-1-1164 0 0,19-2 658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45.986"/>
    </inkml:context>
    <inkml:brush xml:id="br0">
      <inkml:brushProperty name="width" value="0.05" units="cm"/>
      <inkml:brushProperty name="height" value="0.05" units="cm"/>
    </inkml:brush>
  </inkml:definitions>
  <inkml:trace contextRef="#ctx0" brushRef="#br0">93 40 8661 0 0,'-1'0'0'0'0,"-1"-1"0"0"0,0 1 0 0 0,1-1 0 0 0,-1 0 0 0 0,1 0 0 0 0,-1 0 0 0 0,1 0 0 0 0,-1 0 0 0 0,1 0 0 0 0,0 0 0 0 0,0 0 0 0 0,-1-1 0 0 0,1 1 0 0 0,0 0 0 0 0,0-1 0 0 0,0 1 0 0 0,-1-3 0 0 0,2 4 46 0 0,0-1-1 0 0,0 1 0 0 0,0-1 0 0 0,0 0 0 0 0,0 1 0 0 0,0-1 1 0 0,0 1-1 0 0,0-1 0 0 0,0 0 0 0 0,0 1 0 0 0,0-1 1 0 0,0 1-1 0 0,0-1 0 0 0,0 0 0 0 0,1 1 0 0 0,-1-1 1 0 0,0 1-1 0 0,0-1 0 0 0,1 1 0 0 0,-1-1 0 0 0,0 1 0 0 0,1-1 1 0 0,-1 1-1 0 0,1-1 0 0 0,-1 1 0 0 0,1-1 0 0 0,-1 1 1 0 0,0 0-1 0 0,1-1 0 0 0,0 1 0 0 0,-1 0 0 0 0,1-1 0 0 0,-1 1 1 0 0,1 0-1 0 0,-1 0 0 0 0,1-1 0 0 0,0 1 0 0 0,-1 0 1 0 0,1 0-1 0 0,-1 0 0 0 0,1 0 0 0 0,0 0 0 0 0,-1 0 0 0 0,1 0 1 0 0,-1 0-1 0 0,2 0 0 0 0,-7 3 2336 0 0,1 0-2096 0 0,0-1 0 0 0,0 1 0 0 0,0 0 0 0 0,0 0 0 0 0,1 0 0 0 0,-4 4 0 0 0,6-5-158 0 0,0 1 0 0 0,0-1 0 0 0,0 0 0 0 0,1 1 0 0 0,-1-1 0 0 0,1 0 0 0 0,0 1 0 0 0,0-1 0 0 0,0 1 0 0 0,0-1 0 0 0,0 0 0 0 0,0 1-1 0 0,0-1 1 0 0,1 0 0 0 0,1 5 0 0 0,0 2 43 0 0,-1-1 135 0 0,1 4-234 0 0,8 35-83 0 0,-8-35-92 0 0,1 1-132 0 0,7 37 78 0 0,-7-37-12 0 0,-3 58-1377 0 0,0-41 785 0 0,0-31 759 0 0,0 0 1 0 0,-1-1-1 0 0,1 1 0 0 0,-1 0 0 0 0,1 0 0 0 0,-1-1 0 0 0,1 1 0 0 0,-1 0 0 0 0,0 0 0 0 0,1 0 1 0 0,-1 0-1 0 0,-2-2 0 0 0,2 1-4 0 0,-1-2 40 0 0,-10-10-44 0 0,10 11 62 0 0,-13-7-102 0 0,12 8 169 0 0,-31-11-158 0 0,31 12 44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46.329"/>
    </inkml:context>
    <inkml:brush xml:id="br0">
      <inkml:brushProperty name="width" value="0.05" units="cm"/>
      <inkml:brushProperty name="height" value="0.05" units="cm"/>
    </inkml:brush>
  </inkml:definitions>
  <inkml:trace contextRef="#ctx0" brushRef="#br0">77 53 8529 0 0,'0'0'-175'0'0,"-2"-5"81"0"0,-9-15 79 0 0,8 15 1590 0 0,4 0-1103 0 0,0 0-900 0 0,2-8 2393 0 0,-7 24 65 0 0,3-7-873 0 0,-8 21-833 0 0,-28 80-40 0 0,34-99-238 0 0,1 1-1 0 0,0-1 1 0 0,0 1-1 0 0,1 0 0 0 0,0 0 1 0 0,0 0-1 0 0,0 10 1 0 0,1-2 62 0 0,-1 54 525 0 0,15 132 1 0 0,-7-132-507 0 0,-7 12-111 0 0,2-60-392 0 0,-1 1 1 0 0,-3 33 0 0 0,2-54 316 0 0,0 0 0 0 0,0 0 0 0 0,0 0 0 0 0,1 0 0 0 0,-1 0 0 0 0,0 0 0 0 0,0 0 0 0 0,1 0 0 0 0,-1 0 0 0 0,0 0 0 0 0,1 0 0 0 0,-1-1 0 0 0,2 3 0 0 0,-2-3-18 0 0,1 1 1 0 0,-1-1-1 0 0,1 1 1 0 0,-1-1-1 0 0,0 1 1 0 0,1-1 0 0 0,-1 1-1 0 0,0 0 1 0 0,0-1-1 0 0,0 1 1 0 0,1-1-1 0 0,-1 1 1 0 0,0 0-1 0 0,0-1 1 0 0,0 1 0 0 0,0 0-1 0 0,0-1 1 0 0,0 1-1 0 0,0 0 1 0 0,0-1-1 0 0,0 1 1 0 0,0-1-1 0 0,-1 1 1 0 0,1 1 0 0 0,-3 5-1322 0 0,4 0-74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47.471"/>
    </inkml:context>
    <inkml:brush xml:id="br0">
      <inkml:brushProperty name="width" value="0.05" units="cm"/>
      <inkml:brushProperty name="height" value="0.05" units="cm"/>
    </inkml:brush>
  </inkml:definitions>
  <inkml:trace contextRef="#ctx0" brushRef="#br0">106 331 8201 0 0,'-9'-4'488'0'0,"0"1"0"0"0,-1-1 1 0 0,1 2-1 0 0,-1 0 0 0 0,0 0 1 0 0,0 0-1 0 0,-13 1 0 0 0,22 1-397 0 0,0 0 1 0 0,1 0-1 0 0,-1-1 1 0 0,0 1-1 0 0,1 0 0 0 0,-1 0 1 0 0,1 0-1 0 0,-1 0 0 0 0,0-1 1 0 0,1 1-1 0 0,-1 0 0 0 0,1-1 1 0 0,-1 1-1 0 0,1 0 1 0 0,-1-1-1 0 0,1 1 0 0 0,-1-1 1 0 0,1 1-1 0 0,-1-1 0 0 0,1 1 1 0 0,0-1-1 0 0,-1 1 0 0 0,1-1 1 0 0,0 1-1 0 0,-1-1 1 0 0,1 1-1 0 0,0-1 0 0 0,0 0 1 0 0,-1 1-1 0 0,1-1 0 0 0,0 1 1 0 0,0-1-1 0 0,0 0 1 0 0,0 1-1 0 0,0-1 0 0 0,0 0 1 0 0,0 1-1 0 0,0-1 0 0 0,0 0 1 0 0,0 1-1 0 0,0-1 0 0 0,1 1 1 0 0,-1-1-1 0 0,0 0 1 0 0,0 1-1 0 0,1-1 0 0 0,-1 1 1 0 0,1-2-1 0 0,0-1 64 0 0,0 0 0 0 0,0 0 0 0 0,1 0 0 0 0,-1 0 0 0 0,1 1 0 0 0,-1-1 0 0 0,1 0 0 0 0,0 1 0 0 0,3-3 0 0 0,11-6 566 0 0,0 2 1 0 0,0 0-1 0 0,26-10 0 0 0,-25 11-373 0 0,78-31 729 0 0,2 4-1 0 0,141-33 0 0 0,-134 45-848 0 0,129-12 0 0 0,-225 35-290 0 0,1-1-1 0 0,0 1 0 0 0,11 2 1 0 0,-16-1-309 0 0,-1-1 0 0 0,1 1 1 0 0,-1 0-1 0 0,0 0 0 0 0,1 0 0 0 0,-1 0 0 0 0,0 1 1 0 0,0-1-1 0 0,0 1 0 0 0,0 0 0 0 0,4 3 1 0 0,-7-5 166 0 0,0 1 0 0 0,0-1 0 0 0,1 1 0 0 0,-1-1 0 0 0,0 1 0 0 0,0-1 0 0 0,0 1 0 0 0,0-1 0 0 0,0 1 0 0 0,0-1 0 0 0,0 1 0 0 0,0-1 0 0 0,-1 1 0 0 0,1-1 0 0 0,0 0 0 0 0,0 1 0 0 0,0-1 0 0 0,0 1 0 0 0,-1-1 0 0 0,1 1 0 0 0,0-1 0 0 0,0 0 0 0 0,-1 1 0 0 0,0 0 0 0 0,-4 3-1972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48.297"/>
    </inkml:context>
    <inkml:brush xml:id="br0">
      <inkml:brushProperty name="width" value="0.05" units="cm"/>
      <inkml:brushProperty name="height" value="0.05" units="cm"/>
    </inkml:brush>
  </inkml:definitions>
  <inkml:trace contextRef="#ctx0" brushRef="#br0">122 479 11305 0 0,'-4'-6'106'0'0,"-8"-18"3162"0"0,11 24-3172 0 0,1-1-1 0 0,0 1 1 0 0,0-1-1 0 0,0 1 1 0 0,0-1-1 0 0,0 0 1 0 0,-1 1-1 0 0,1-1 1 0 0,0 1-1 0 0,0-1 1 0 0,0 1-1 0 0,0-1 1 0 0,1 1-1 0 0,-1-1 1 0 0,0 1-1 0 0,0-1 1 0 0,0 1-1 0 0,0-1 1 0 0,0 1-1 0 0,1-1 1 0 0,-1 1-1 0 0,0-1 1 0 0,0 1-1 0 0,1-1 1 0 0,-1 1-1 0 0,0 0 1 0 0,1-1-1 0 0,-1 1 1 0 0,1-1-1 0 0,-1 1 1 0 0,0 0-1 0 0,1-1 1 0 0,-1 1-1 0 0,1 0 1 0 0,-1 0-1 0 0,1-1 1 0 0,-1 1-1 0 0,1 0 1 0 0,-1 0-1 0 0,1 0 1 0 0,-1 0-1 0 0,1 0 1 0 0,0-1-1 0 0,1 5 1736 0 0,-2-4-1810 0 0,0 0-1 0 0,0 0 1 0 0,0 1 0 0 0,0-1 0 0 0,0 0-1 0 0,0 0 1 0 0,0 0 0 0 0,0 1-1 0 0,0-1 1 0 0,0 0 0 0 0,0 0-1 0 0,0 1 1 0 0,0-1 0 0 0,0 0-1 0 0,0 0 1 0 0,0 0 0 0 0,0 1-1 0 0,0-1 1 0 0,0 0 0 0 0,1 0-1 0 0,-1 0 1 0 0,0 1 0 0 0,0-1-1 0 0,0 0 1 0 0,0 0 0 0 0,0 0-1 0 0,1 0 1 0 0,-1 0 0 0 0,0 1-1 0 0,0-1 1 0 0,0 0 0 0 0,1 0-1 0 0,-1 0 1 0 0,0 0 0 0 0,0 0 0 0 0,0 0-1 0 0,1 0 1 0 0,-1 0 0 0 0,0 0-1 0 0,0 0 1 0 0,0 0 0 0 0,1 0-1 0 0,-1 0 1 0 0,0 0 0 0 0,0 0-1 0 0,1 0 1 0 0,-1 0 0 0 0,0 0-1 0 0,0 0 1 0 0,0 0 0 0 0,1 0-1 0 0,55-7 55 0 0,-35 5-60 0 0,0 0 1 0 0,0-2-1 0 0,-1 0 0 0 0,26-10 1 0 0,-26 6-16 0 0,-2 0 1 0 0,33-20 0 0 0,-45 24-2 0 0,1-1 1 0 0,-1 1 0 0 0,0-1 0 0 0,0-1 0 0 0,-1 1 0 0 0,0-1-1 0 0,0 0 1 0 0,0 0 0 0 0,-1-1 0 0 0,6-10 0 0 0,-9 15-2 0 0,0-1 0 0 0,0 1 0 0 0,0-1 0 0 0,0 1-1 0 0,-1-1 1 0 0,1 1 0 0 0,-1-1 0 0 0,1 0 0 0 0,-1 1 0 0 0,0-1 0 0 0,0 1 0 0 0,-1-1 0 0 0,1 0 0 0 0,0 1 0 0 0,-1-1 0 0 0,1 1 0 0 0,-1-1 0 0 0,-1-2 0 0 0,0 1-4 0 0,-1 0 1 0 0,1 0-1 0 0,-1 0 1 0 0,1 0-1 0 0,-1 1 0 0 0,0-1 1 0 0,-1 1-1 0 0,1 0 1 0 0,-7-5-1 0 0,2 2-2 0 0,-1 1-1 0 0,1 0 1 0 0,-1 1-1 0 0,0 0 1 0 0,0 0 0 0 0,0 1-1 0 0,0 0 1 0 0,-1 1-1 0 0,-13-2 1 0 0,12 3 11 0 0,0 2-1 0 0,-1-1 1 0 0,1 2 0 0 0,-1-1 0 0 0,1 1-1 0 0,0 1 1 0 0,0 0 0 0 0,0 1 0 0 0,1 0-1 0 0,-18 10 1 0 0,11-5 50 0 0,1 1 0 0 0,0 0 0 0 0,0 2 1 0 0,2-1-1 0 0,-24 25 0 0 0,30-27 15 0 0,0 1 1 0 0,1 1 0 0 0,0-1 0 0 0,0 1-1 0 0,1 0 1 0 0,0 1 0 0 0,1-1-1 0 0,1 1 1 0 0,-6 19 0 0 0,9-25-30 0 0,0 0 0 0 0,0 0 0 0 0,1 0 0 0 0,0 1-1 0 0,0-1 1 0 0,0 0 0 0 0,0 0 0 0 0,1 0 0 0 0,3 10 0 0 0,-3-12-9 0 0,0 0 0 0 0,1 0 0 0 0,0 0 0 0 0,0 0 0 0 0,0-1 0 0 0,1 1 0 0 0,-1-1 0 0 0,1 1 0 0 0,0-1-1 0 0,0 0 1 0 0,0 0 0 0 0,0 0 0 0 0,0 0 0 0 0,8 4 0 0 0,-5-4-6 0 0,-1-1 0 0 0,2 1 0 0 0,-1-1 0 0 0,0 0 0 0 0,0-1 0 0 0,1 1 1 0 0,-1-1-1 0 0,0-1 0 0 0,1 1 0 0 0,-1-1 0 0 0,13-1 0 0 0,6-2-88 0 0,41-9 1 0 0,-8-4-215 0 0,-1-3-1 0 0,0-2 1 0 0,-2-2-1 0 0,0-3 1 0 0,100-64-1 0 0,-129 72 278 0 0,-1-1-1 0 0,0-2 1 0 0,31-34-1 0 0,-42 39 30 0 0,0 0-1 0 0,-1-1 1 0 0,-1-1 0 0 0,-1 0-1 0 0,0-1 1 0 0,8-21 0 0 0,-17 34 0 0 0,1 1 0 0 0,-2 0 0 0 0,1-1 0 0 0,-1 1 0 0 0,0-1 0 0 0,0 0 0 0 0,0 1 0 0 0,-1-7 0 0 0,0 11-16 0 0,0-1 0 0 0,0 1-1 0 0,-1 0 1 0 0,1-1 0 0 0,0 1 0 0 0,-1 0 0 0 0,1-1 0 0 0,-1 1 0 0 0,0 0-1 0 0,1 0 1 0 0,-1-1 0 0 0,0 1 0 0 0,0 0 0 0 0,0 0 0 0 0,0 0 0 0 0,0 0-1 0 0,0 0 1 0 0,0 0 0 0 0,0 0 0 0 0,0 1 0 0 0,0-1 0 0 0,0 0 0 0 0,-1 1-1 0 0,1-1 1 0 0,0 0 0 0 0,-1 1 0 0 0,1 0 0 0 0,0-1 0 0 0,-1 1-1 0 0,1 0 1 0 0,0-1 0 0 0,-1 1 0 0 0,1 0 0 0 0,-1 0 0 0 0,1 0 0 0 0,-3 1-1 0 0,-5 0 48 0 0,0 0 0 0 0,0 0 0 0 0,0 1 0 0 0,0 0-1 0 0,0 1 1 0 0,1 0 0 0 0,-1 0 0 0 0,-11 7 0 0 0,4-1 43 0 0,1 0 0 0 0,1 1 1 0 0,-21 18-1 0 0,30-25-93 0 0,1 2-1 0 0,0-1 1 0 0,0 0 0 0 0,0 1-1 0 0,0 0 1 0 0,1 0-1 0 0,0 0 1 0 0,0 0 0 0 0,-4 9-1 0 0,6-11-9 0 0,0 0 0 0 0,1 1-1 0 0,-1-1 1 0 0,1 0 0 0 0,-1 0 0 0 0,1 1 0 0 0,0-1-1 0 0,0 0 1 0 0,0 1 0 0 0,1-1 0 0 0,-1 0-1 0 0,1 0 1 0 0,0 1 0 0 0,0-1 0 0 0,0 0-1 0 0,0 0 1 0 0,0 0 0 0 0,1 0 0 0 0,1 3 0 0 0,4 4 44 0 0,1 0 1 0 0,-1-1 0 0 0,2 0 0 0 0,-1 0 0 0 0,1-1-1 0 0,0 0 1 0 0,1 0 0 0 0,0-1 0 0 0,20 11 0 0 0,11 2 150 0 0,57 20 0 0 0,-48-21-65 0 0,-21-8-85 0 0,-17-8-42 0 0,-1 1-1 0 0,0 1 1 0 0,0 0 0 0 0,0 0-1 0 0,0 1 1 0 0,13 10-1 0 0,-23-15-2 0 0,-1-1 0 0 0,1 1-1 0 0,-1-1 1 0 0,1 1 0 0 0,-1-1 0 0 0,0 1-1 0 0,1 0 1 0 0,-1-1 0 0 0,0 1-1 0 0,1 0 1 0 0,-1-1 0 0 0,0 1-1 0 0,0 0 1 0 0,0-1 0 0 0,0 1 0 0 0,0 0-1 0 0,0-1 1 0 0,0 1 0 0 0,0 0-1 0 0,0-1 1 0 0,0 1 0 0 0,0 0-1 0 0,0-1 1 0 0,0 1 0 0 0,0 0 0 0 0,-1-1-1 0 0,1 1 1 0 0,0 0 0 0 0,-1-1-1 0 0,1 1 1 0 0,0-1 0 0 0,-1 1-1 0 0,1 0 1 0 0,-1-1 0 0 0,1 1 0 0 0,-1-1-1 0 0,1 1 1 0 0,-1-1 0 0 0,1 0-1 0 0,-1 1 1 0 0,1-1 0 0 0,-1 1-1 0 0,1-1 1 0 0,-2 1 0 0 0,-33 17-251 0 0,30-15 154 0 0,-10 5-440 0 0,-2-1 0 0 0,1 0 0 0 0,-1-1 0 0 0,1-1 0 0 0,-2-1 1 0 0,1 0-1 0 0,0-1 0 0 0,-1-1 0 0 0,-27 0 0 0 0,39-2 188 0 0,0 0 0 0 0,0-1 0 0 0,0 0 0 0 0,0 0 1 0 0,1 0-1 0 0,-1-1 0 0 0,0 1 0 0 0,1-1 0 0 0,-6-4 0 0 0,-9-2-1028 0 0,17 7 1126 0 0,0 0 1 0 0,1 1 0 0 0,-1-2-1 0 0,0 1 1 0 0,1 0 0 0 0,-1 0-1 0 0,1-1 1 0 0,-1 1 0 0 0,1-1-1 0 0,0 0 1 0 0,0 0 0 0 0,0 0-1 0 0,0 0 1 0 0,0 0 0 0 0,0 0-1 0 0,0-1 1 0 0,0 1 0 0 0,-1-5-1 0 0,-9-34-1849 0 0,11 21 1041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48.705"/>
    </inkml:context>
    <inkml:brush xml:id="br0">
      <inkml:brushProperty name="width" value="0.05" units="cm"/>
      <inkml:brushProperty name="height" value="0.05" units="cm"/>
    </inkml:brush>
  </inkml:definitions>
  <inkml:trace contextRef="#ctx0" brushRef="#br0">1 29 9501 0 0,'13'-5'187'0'0,"37"-14"203"0"0,-47 18-184 0 0,0 0 0 0 0,-1 0 0 0 0,1 1 0 0 0,0-1 0 0 0,0 1 0 0 0,0 0 0 0 0,0 0 0 0 0,0 0 0 0 0,0 0 0 0 0,0 1-1 0 0,0-1 1 0 0,0 1 0 0 0,0-1 0 0 0,4 3 0 0 0,-5-2 34 0 0,-1 1 1 0 0,1-1-1 0 0,-1 1 0 0 0,1-1 1 0 0,-1 1-1 0 0,0 0 0 0 0,1-1 0 0 0,-1 1 1 0 0,0 0-1 0 0,0 0 0 0 0,0 0 1 0 0,-1 0-1 0 0,1 0 0 0 0,0 0 0 0 0,-1 0 1 0 0,1 0-1 0 0,-1 3 0 0 0,4 37 2080 0 0,-6-20-1528 0 0,0 0 1 0 0,-1 1-1 0 0,-9 30 0 0 0,-5 27-69 0 0,8-13-423 0 0,-1 2-213 0 0,-2 88 0 0 0,12-148-81 0 0,1 1 1 0 0,0 0-1 0 0,0 0 1 0 0,1-1-1 0 0,0 1 1 0 0,0-1-1 0 0,1 1 1 0 0,1-1-1 0 0,6 13 1 0 0,-8-18-71 0 0,1 1 0 0 0,0-1 0 0 0,0 0 0 0 0,0 0 1 0 0,0 0-1 0 0,1-1 0 0 0,-1 1 0 0 0,1-1 0 0 0,0 0 0 0 0,0 0 0 0 0,0 0 1 0 0,1 0-1 0 0,-1-1 0 0 0,1 0 0 0 0,-1 0 0 0 0,1 0 0 0 0,0 0 1 0 0,0-1-1 0 0,0 0 0 0 0,5 1 0 0 0,9 1-1085 0 0,0-2 1 0 0,-1 0-1 0 0,31-3 1 0 0,-42 2 483 0 0,1-2 0 0 0,0 1 0 0 0,0-1-1 0 0,0 0 1 0 0,-1 0 0 0 0,1-1 0 0 0,-1 0 0 0 0,0-1 0 0 0,0 0 0 0 0,0 0 0 0 0,7-6 0 0 0,-12 9 526 0 0,0 0 1 0 0,0 0-1 0 0,-1-1 0 0 0,1 1 1 0 0,-1-1-1 0 0,1 1 1 0 0,-1-1-1 0 0,0 1 0 0 0,1-1 1 0 0,-1 0-1 0 0,0 0 0 0 0,0 0 1 0 0,0 0-1 0 0,-1 0 1 0 0,1 0-1 0 0,0 0 0 0 0,-1 0 1 0 0,1 0-1 0 0,-1 0 0 0 0,0 0 1 0 0,1 0-1 0 0,-1 0 1 0 0,0 0-1 0 0,-1-1 0 0 0,1 1 1 0 0,0 0-1 0 0,0 0 0 0 0,-1 0 1 0 0,1 0-1 0 0,-1 0 1 0 0,0 0-1 0 0,0 0 0 0 0,0 0 1 0 0,0 0-1 0 0,0 0 0 0 0,-2-2 1 0 0,-4-5 108 0 0,0 0 0 0 0,-1 1 0 0 0,0 0 0 0 0,-1 0 0 0 0,-13-9 0 0 0,11 8 222 0 0,-19-12 764 0 0,-52-29 0 0 0,50 32 450 0 0,-45-33 1 0 0,75 49-1239 0 0,0 0-1 0 0,-1 0 1 0 0,1 0 0 0 0,0 0-1 0 0,0 0 1 0 0,0 0 0 0 0,1-1-1 0 0,-1 1 1 0 0,1-1 0 0 0,-2-2-1 0 0,3 4-105 0 0,-1 0 0 0 0,1 0 0 0 0,0 0 0 0 0,0 0 0 0 0,0 1 0 0 0,0-1 0 0 0,0 0 0 0 0,0 0 0 0 0,0 0 1 0 0,0 0-1 0 0,0 0 0 0 0,1 0 0 0 0,-1 0 0 0 0,0 0 0 0 0,0 0 0 0 0,1 1 0 0 0,-1-1 0 0 0,1 0 0 0 0,-1 0 0 0 0,1 0 0 0 0,-1 1 0 0 0,1-1 0 0 0,-1 0 0 0 0,1 1 0 0 0,0-1 0 0 0,-1 0 0 0 0,1 1 0 0 0,0-1 0 0 0,0 1 0 0 0,-1-1 0 0 0,1 1 0 0 0,0-1 0 0 0,0 1 0 0 0,0 0 0 0 0,1-1 0 0 0,24-11 485 0 0,0 2 0 0 0,1 1 1 0 0,44-10-1 0 0,87-6-196 0 0,-111 22-761 0 0,59 2 1 0 0,-106 1 348 0 0,1 0 0 0 0,-1 0 1 0 0,1 0-1 0 0,-1 0 0 0 0,1 0 1 0 0,0 0-1 0 0,-1 0 0 0 0,1 0 1 0 0,-1 0-1 0 0,1 0 0 0 0,0 0 1 0 0,-1 0-1 0 0,1 0 0 0 0,-1 1 1 0 0,1-1-1 0 0,-1 0 0 0 0,1 0 1 0 0,-1 1-1 0 0,1-1 0 0 0,-1 0 1 0 0,1 1-1 0 0,-1-1 0 0 0,1 1 1 0 0,-1-1-1 0 0,1 0 0 0 0,-1 1 1 0 0,0-1-1 0 0,1 1 0 0 0,-1-1 1 0 0,1 1-1 0 0,-4 5-1450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0.301"/>
    </inkml:context>
    <inkml:brush xml:id="br0">
      <inkml:brushProperty name="width" value="0.05" units="cm"/>
      <inkml:brushProperty name="height" value="0.05" units="cm"/>
    </inkml:brush>
  </inkml:definitions>
  <inkml:trace contextRef="#ctx0" brushRef="#br0">3961 108 6721 0 0,'1'-1'10'0'0,"1"-1"188"0"0,1-1-1 0 0,0 0 1 0 0,-1 0 0 0 0,1 0-1 0 0,-1 0 1 0 0,0 0 0 0 0,3-6-1 0 0,-2-16 4660 0 0,-3 23-4659 0 0,-1 1 1 0 0,1-1-1 0 0,0 1 1 0 0,-1-1-1 0 0,1 1 1 0 0,-1 0 0 0 0,0-1-1 0 0,1 1 1 0 0,-1-1-1 0 0,0 1 1 0 0,0 0 0 0 0,0 0-1 0 0,0 0 1 0 0,0 0-1 0 0,0-1 1 0 0,0 1 0 0 0,-1 0-1 0 0,1 1 1 0 0,0-1-1 0 0,0 0 1 0 0,-1 0-1 0 0,1 1 1 0 0,0-1 0 0 0,-1 0-1 0 0,-2 0 1 0 0,-44-11 1035 0 0,37 10-963 0 0,-20-2 9 0 0,-1 2-1 0 0,0 1 1 0 0,-49 4 0 0 0,8 0-76 0 0,-548 8 347 0 0,117-5-561 0 0,-364 0 24 0 0,793-7 18 0 0,-363-13 314 0 0,296 5-94 0 0,135 9-214 0 0,6 0-37 0 0,0 0 0 0 0,0 0 0 0 0,0 1 0 0 0,-1-1 0 0 0,1 0 0 0 0,0 0 0 0 0,0 0-1 0 0,0 0 1 0 0,0 0 0 0 0,0-1 0 0 0,0 1 0 0 0,0 0 0 0 0,0 0 0 0 0,0-1 0 0 0,0 1 0 0 0,0-1 0 0 0,0 1 0 0 0,0-1 0 0 0,0 1 0 0 0,-2-2 0 0 0,3 2-15 0 0,-1 0 58 0 0,3 0 136 0 0,0-1 161 0 0,-1 2-325 0 0,0 1 1 0 0,0 0-1 0 0,0-1 0 0 0,0 1 1 0 0,0 0-1 0 0,0 0 0 0 0,0 0 1 0 0,-1-1-1 0 0,1 1 0 0 0,-1 0 1 0 0,0 0-1 0 0,1 0 0 0 0,-1 3 1 0 0,3 32 248 0 0,-3-34-227 0 0,32 221 649 0 0,-19-153-484 0 0,6 99 1 0 0,-14 118 207 0 0,-26 0-168 0 0,-83 336 227 0 0,-136 264-240 0 0,114-506-226 0 0,-67 237 40 0 0,93-203 20 0 0,-10 41 79 0 0,91-385-121 0 0,-36 135 25 0 0,36-146-34 0 0,-37 77 0 0 0,52-131 0 0 0,-5 6-192 0 0,9-13 170 0 0,0 0 0 0 0,-1 0 1 0 0,1 0-1 0 0,0 0 0 0 0,0 0 0 0 0,0 0 0 0 0,0 1 1 0 0,0-1-1 0 0,0 0 0 0 0,0 0 0 0 0,0 0 1 0 0,0 0-1 0 0,0 1 0 0 0,0-1 0 0 0,-1 0 1 0 0,1 0-1 0 0,0 0 0 0 0,0 0 0 0 0,0 1 0 0 0,0-1 1 0 0,0 0-1 0 0,0 0 0 0 0,0 0 0 0 0,1 0 1 0 0,-1 1-1 0 0,0-1 0 0 0,0 0 0 0 0,0 0 0 0 0,0 0 1 0 0,0 0-1 0 0,0 1 0 0 0,0-1 0 0 0,0 0 1 0 0,0 0-1 0 0,0 0 0 0 0,0 0 0 0 0,1 0 1 0 0,-1 0-1 0 0,0 1 0 0 0,0-1 0 0 0,0 0 0 0 0,0 0 1 0 0,0 0-1 0 0,1 0 0 0 0,-1 0 0 0 0,0 0 1 0 0,0 0-1 0 0,0 0 0 0 0,0 0 0 0 0,1 0 0 0 0,-1 0 1 0 0,0 0-1 0 0,0 0 0 0 0,0 0 0 0 0,0 0 1 0 0,1 0-1 0 0,-1 0 0 0 0,7 3-193 0 0,22-12 25 0 0,625-65-169 0 0,101-26 86 0 0,2 29 319 0 0,-734 69-59 0 0,302-17 34 0 0,-305 21 181 0 0,-20 1 2 0 0,-12 2-98 0 0,4-3-167 0 0,0 0-1 0 0,-1 0 1 0 0,1-1-1 0 0,-1-1 1 0 0,1 1-1 0 0,-1-1 1 0 0,-13-2-1 0 0,-15 0-402 0 0,24 2-316 0 0,0-1 0 0 0,0-1 0 0 0,-22-5 0 0 0,-7-1-4068 0 0,27 4 2736 0 0,7-5-139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0.658"/>
    </inkml:context>
    <inkml:brush xml:id="br0">
      <inkml:brushProperty name="width" value="0.05" units="cm"/>
      <inkml:brushProperty name="height" value="0.05" units="cm"/>
    </inkml:brush>
  </inkml:definitions>
  <inkml:trace contextRef="#ctx0" brushRef="#br0">91 14 11057 0 0,'-6'-2'232'0'0,"0"1"0"0"0,0-1 1 0 0,0 1-1 0 0,-1 0 0 0 0,1 0 0 0 0,0 1 1 0 0,0 0-1 0 0,-10 0 0 0 0,-4 1 2942 0 0,15-8-585 0 0,6 9-1664 0 0,1 3-630 0 0,0-2-170 0 0,0 0 0 0 0,1 1 0 0 0,-1-1 0 0 0,1 0 0 0 0,0 0 0 0 0,-1-1 0 0 0,2 1 0 0 0,-1-1-1 0 0,0 1 1 0 0,0-1 0 0 0,5 2 0 0 0,45 22 355 0 0,-35-18-349 0 0,40 16 7 0 0,87 23 0 0 0,-48-17-117 0 0,-57-18-7 0 0,-28-9-6 0 0,0 0 1 0 0,0 1 0 0 0,-1 0-1 0 0,1 1 1 0 0,-1 0 0 0 0,12 8-1 0 0,-22-13-1 0 0,-1 1 0 0 0,1-1 0 0 0,-1 0 0 0 0,0 1 0 0 0,1-1 0 0 0,-1 0-1 0 0,0 1 1 0 0,1-1 0 0 0,-1 1 0 0 0,0-1 0 0 0,0 1 0 0 0,1-1 0 0 0,-1 1-1 0 0,0-1 1 0 0,0 1 0 0 0,0-1 0 0 0,0 1 0 0 0,1-1 0 0 0,-1 1 0 0 0,0-1-1 0 0,0 1 1 0 0,0-1 0 0 0,0 1 0 0 0,0 0 0 0 0,-1-1 0 0 0,1 1 0 0 0,-9 17 282 0 0,-17 10 186 0 0,26-28-473 0 0,-122 96 826 0 0,86-70-814 0 0,1 1-1 0 0,2 1 0 0 0,-33 36 1 0 0,42-37-197 0 0,11-14-294 0 0,0 2 0 0 0,1-1 0 0 0,-12 22-1 0 0,23-35 243 0 0,1 0 0 0 0,0 0-1 0 0,-1 0 1 0 0,1 0-1 0 0,0 1 1 0 0,0-1 0 0 0,0 0-1 0 0,0 0 1 0 0,0 0-1 0 0,0 1 1 0 0,0-1-1 0 0,1 0 1 0 0,-1 0 0 0 0,0 0-1 0 0,1 0 1 0 0,-1 0-1 0 0,1 0 1 0 0,-1 0 0 0 0,1 1-1 0 0,-1-1 1 0 0,1-1-1 0 0,0 1 1 0 0,0 0 0 0 0,1 2-1 0 0,5 9-4271 0 0,-3-5 2487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1.360"/>
    </inkml:context>
    <inkml:brush xml:id="br0">
      <inkml:brushProperty name="width" value="0.05" units="cm"/>
      <inkml:brushProperty name="height" value="0.05" units="cm"/>
    </inkml:brush>
  </inkml:definitions>
  <inkml:trace contextRef="#ctx0" brushRef="#br0">518 51 11093 0 0,'6'-14'87'0'0,"-5"12"-7"0"0,0-1-1 0 0,0 1 0 0 0,0-1 0 0 0,0 1 0 0 0,1 0 0 0 0,-1 0 1 0 0,1-1-1 0 0,-1 1 0 0 0,1 0 0 0 0,0 0 0 0 0,0 0 1 0 0,0 1-1 0 0,0-1 0 0 0,0 0 0 0 0,0 1 0 0 0,3-2 0 0 0,-4 3-26 0 0,0 0 0 0 0,-1-1 0 0 0,1 1 0 0 0,0 0 0 0 0,0 1 0 0 0,0-1-1 0 0,-1 0 1 0 0,1 0 0 0 0,0 0 0 0 0,0 0 0 0 0,-1 1 0 0 0,1-1 0 0 0,0 0-1 0 0,-1 1 1 0 0,1-1 0 0 0,0 0 0 0 0,-1 1 0 0 0,1-1 0 0 0,0 1-1 0 0,-1-1 1 0 0,1 1 0 0 0,-1-1 0 0 0,1 1 0 0 0,-1 0 0 0 0,1-1 0 0 0,-1 1-1 0 0,0-1 1 0 0,1 1 0 0 0,-1 0 0 0 0,0 0 0 0 0,1 0 0 0 0,10 25 1261 0 0,-9-5-703 0 0,0 1-1 0 0,-1-1 0 0 0,-1 1 1 0 0,-1-1-1 0 0,-1 0 1 0 0,-8 40-1 0 0,-46 126 1608 0 0,16-61-1100 0 0,-59 337 502 0 0,19-72-1019 0 0,-68 166 368 0 0,122-443-756 0 0,4 2 0 0 0,-9 178 0 0 0,19-129-178 0 0,-48 246 0 0 0,60-410-47 0 0,-1 1 0 0 0,1-1 1 0 0,0 0-1 0 0,-1 1 0 0 0,1-1 1 0 0,0 1-1 0 0,0-1 0 0 0,0 1 0 0 0,0-1 1 0 0,0 0-1 0 0,0 1 0 0 0,0-1 1 0 0,1 1-1 0 0,0 1 0 0 0,-1-3 5 0 0,1 0-1 0 0,0 0 0 0 0,-1 0 0 0 0,1 0 1 0 0,0 0-1 0 0,-1 0 0 0 0,1 0 0 0 0,0 0 1 0 0,0 0-1 0 0,-1-1 0 0 0,1 1 0 0 0,0 0 1 0 0,-1 0-1 0 0,1-1 0 0 0,0 1 0 0 0,-1 0 1 0 0,1-1-1 0 0,-1 1 0 0 0,1 0 1 0 0,-1-1-1 0 0,1 1 0 0 0,0-1 0 0 0,-1 1 1 0 0,0-1-1 0 0,2 0 0 0 0,12-10-140 0 0,68-49-535 0 0,-71 54 633 0 0,1-1-1 0 0,0 1 1 0 0,1 1-1 0 0,-1 1 1 0 0,23-6 0 0 0,122-20-316 0 0,208-11 1 0 0,165 20 369 0 0,-216 12 105 0 0,276-16-145 0 0,356-14 7 0 0,-315 24 6 0 0,897 2 35 0 0,-928 30 128 0 0,-507-6 9 0 0,-165-11 268 0 0,-3-9-583 0 0,-90-20 0 0 0,57 8-444 0 0,52 9-1083 0 0,-71-25 0 0 0,100 29 236 0 0,-30-4 0 0 0,26 7 220 0 0,-24-10-1309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7.445"/>
    </inkml:context>
    <inkml:brush xml:id="br0">
      <inkml:brushProperty name="width" value="0.05" units="cm"/>
      <inkml:brushProperty name="height" value="0.05" units="cm"/>
    </inkml:brush>
  </inkml:definitions>
  <inkml:trace contextRef="#ctx0" brushRef="#br0">28 65 4784 0 0,'-16'-28'212'0'0,"10"17"261"0"0,6 10-61 0 0,1 3 150 0 0,0-1-500 0 0,-1 0 1 0 0,1 0 0 0 0,-1 0 0 0 0,0 0 0 0 0,1-1 0 0 0,-1 1-1 0 0,0 0 1 0 0,0 0 0 0 0,0 0 0 0 0,0 0 0 0 0,1 0 0 0 0,-1 0-1 0 0,-1 0 1 0 0,0 1 1471 0 0,0-11 284 0 0,-3-2 980 0 0,4 10-2701 0 0,-1 0-1 0 0,1 1 1 0 0,-1-1-1 0 0,1 0 0 0 0,0 1 1 0 0,-1-1-1 0 0,1 0 1 0 0,0 0-1 0 0,0 1 0 0 0,0-1 1 0 0,-1 0-1 0 0,1 0 0 0 0,0 1 1 0 0,0-1-1 0 0,0 0 1 0 0,0 0-1 0 0,0 0 0 0 0,0 1 1 0 0,1-1-1 0 0,-1 0 1 0 0,0 0-1 0 0,0 1 0 0 0,0-1 1 0 0,1 0-1 0 0,-1 0 0 0 0,1-1 1 0 0,0 5-55 0 0,1-1-1 0 0,-1 0 1 0 0,0 1 0 0 0,0-1 0 0 0,-1 1 0 0 0,1-1 0 0 0,0 1-1 0 0,0 3 1 0 0,-1-4-27 0 0,21 99 145 0 0,14 188 0 0 0,-31-218-289 0 0,2 108-2083 0 0,-6-171 1680 0 0,0 0-1 0 0,-1-1 1 0 0,0 1 0 0 0,0-1 0 0 0,-1 1 0 0 0,0-1 0 0 0,-5 13 0 0 0,-1-12-715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2.784"/>
    </inkml:context>
    <inkml:brush xml:id="br0">
      <inkml:brushProperty name="width" value="0.05" units="cm"/>
      <inkml:brushProperty name="height" value="0.05" units="cm"/>
    </inkml:brush>
  </inkml:definitions>
  <inkml:trace contextRef="#ctx0" brushRef="#br0">101 203 7229 0 0,'-1'-2'15'0'0,"-5"-5"106"0"0,-1-1-1 0 0,1 1 0 0 0,-15-12 1 0 0,19 18-20 0 0,1 0 0 0 0,-1-1 0 0 0,1 1 0 0 0,-1 0 1 0 0,0 0-1 0 0,0 0 0 0 0,1 1 0 0 0,-1-1 1 0 0,0 0-1 0 0,0 1 0 0 0,0-1 0 0 0,0 1 1 0 0,0-1-1 0 0,0 1 0 0 0,0 0 0 0 0,0 0 1 0 0,0 0-1 0 0,0 0 0 0 0,0 0 0 0 0,1 1 1 0 0,-1-1-1 0 0,0 0 0 0 0,0 1 0 0 0,0 0 0 0 0,0-1 1 0 0,-3 3-1 0 0,4-3-56 0 0,1 0-1 0 0,0 0 1 0 0,-1 1-1 0 0,1-1 1 0 0,-1 0-1 0 0,1 0 1 0 0,0 1-1 0 0,-1-1 1 0 0,1 0-1 0 0,0 1 1 0 0,-1-1 0 0 0,1 0-1 0 0,0 1 1 0 0,0-1-1 0 0,-1 1 1 0 0,1-1-1 0 0,0 0 1 0 0,0 1-1 0 0,0-1 1 0 0,0 1-1 0 0,0-1 1 0 0,-1 1 0 0 0,1-1-1 0 0,0 1 1 0 0,0-1-1 0 0,0 0 1 0 0,0 1-1 0 0,0-1 1 0 0,0 1-1 0 0,1 0 1 0 0,8 11 887 0 0,-5-9-806 0 0,0-1 0 0 0,0 0 0 0 0,0 1 0 0 0,0-1 0 0 0,7 1 0 0 0,30 6 181 0 0,0-3 0 0 0,1-1 0 0 0,81-3 0 0 0,-94-1-254 0 0,2076-33 89 0 0,-1649 20-170 0 0,124-2-26 0 0,2101-70 408 0 0,-2183 61 491 0 0,-476 20-480 0 0,-23 0-30 0 0,-12 0-123 0 0,-15-3 61 0 0,7 2-52 0 0,-40-4 0 0 0,52 8-168 0 0,5 1-13 0 0,0-1 0 0 0,0 0 0 0 0,0-1 0 0 0,-1 1 0 0 0,1-1 0 0 0,0 1 0 0 0,-4-3 0 0 0,8 2 4 0 0,0 1 0 0 0,0-1 0 0 0,0 0 0 0 0,0 0 0 0 0,0 1 0 0 0,1-1 0 0 0,-1 0 0 0 0,0 0 0 0 0,1 1 0 0 0,-1-1 0 0 0,0 0 0 0 0,1 1 0 0 0,-1-1 0 0 0,1 0 0 0 0,-1 1 0 0 0,1-1 0 0 0,-1 1 0 0 0,1-1 0 0 0,1 0 0 0 0,-2 0-32 0 0,0 1 1 0 0,0 0 0 0 0,0 0-1 0 0,0-1 1 0 0,0 1-1 0 0,1 0 1 0 0,-1-1 0 0 0,0 1-1 0 0,0 0 1 0 0,0 0 0 0 0,1 0-1 0 0,-1-1 1 0 0,0 1-1 0 0,0 0 1 0 0,1 0 0 0 0,-1 0-1 0 0,0-1 1 0 0,0 1 0 0 0,1 0-1 0 0,-1 0 1 0 0,0 0 0 0 0,1 0-1 0 0,-1 0 1 0 0,0 0-1 0 0,1 0 1 0 0,-1 0 0 0 0,0-1-1 0 0,1 1 1 0 0,-1 0 0 0 0,0 0-1 0 0,1 1 1 0 0,-1-1 0 0 0,0 0-1 0 0,1 0 1 0 0,-1 0-1 0 0,0 0 1 0 0,0 0 0 0 0,1 0-1 0 0,-1 0 1 0 0,0 0 0 0 0,1 1-1 0 0,-1-1 1 0 0,0 0 0 0 0,0 0-1 0 0,1 0 1 0 0,-1 1-1 0 0,0-1 1 0 0,0 0 0 0 0,1 0-1 0 0,-1 0 1 0 0,0 1 0 0 0,0-1-1 0 0,0 0 1 0 0,0 1 0 0 0,1-1-1 0 0,-1 1 1 0 0,1 10 275 0 0,0 0 1 0 0,0 1 0 0 0,-1-1-1 0 0,-1 1 1 0 0,0-1 0 0 0,-5 22-1 0 0,-1 26 299 0 0,11 193 903 0 0,1-164-1106 0 0,-4 0 1 0 0,-12 97-1 0 0,-59 161 633 0 0,41-224-400 0 0,-21 183-1 0 0,15 3-105 0 0,22-234-408 0 0,-4 0-1 0 0,-28 78 0 0 0,-118 248 121 0 0,153-380-230 0 0,0 1 0 0 0,1 0 1 0 0,0 0-1 0 0,2 1 0 0 0,-6 30 1 0 0,11-42 5 0 0,-1-1 1 0 0,0 0 0 0 0,-1 0 0 0 0,0-1 0 0 0,-6 12-1 0 0,8-17 0 0 0,-61 107 32 0 0,51-88-12 0 0,8-15-23 0 0,0 0 1 0 0,0 0 0 0 0,1 0 0 0 0,-4 14-1 0 0,5-15-20 0 0,2-5 14 0 0,-1 0 0 0 0,1 0 1 0 0,0 0-1 0 0,-1 0 0 0 0,1 0 0 0 0,0 0 0 0 0,0 0 0 0 0,0 0 1 0 0,0 0-1 0 0,0 0 0 0 0,0 0 0 0 0,0 0 0 0 0,0 0 0 0 0,0 0 0 0 0,0 0 1 0 0,1 0-1 0 0,-1 0 0 0 0,0 0 0 0 0,1 0 0 0 0,-1 0 0 0 0,1 1 1 0 0,0-1-1 0 0,-1 0 1 0 0,0 0-1 0 0,1 0 1 0 0,-1 0-1 0 0,0 0 1 0 0,0 0-1 0 0,1 0 1 0 0,-1 0-1 0 0,0 0 1 0 0,0 0-1 0 0,0 0 1 0 0,0 0 0 0 0,0 0-1 0 0,0 0 1 0 0,-1 0-1 0 0,1-1 1 0 0,0 1-1 0 0,0 0 1 0 0,-1 0-1 0 0,1 0 1 0 0,-1 0-1 0 0,1 0 1 0 0,-1 0 0 0 0,1 0-1 0 0,-1-1 1 0 0,1 1-1 0 0,-1 0 1 0 0,1 0-1 0 0,-1-1 1 0 0,-1 2-1 0 0,0 0-20 0 0,-1 1 0 0 0,0 0 0 0 0,0-1-1 0 0,1 0 1 0 0,-2 1 0 0 0,-5 2 0 0 0,1-2-15 0 0,0 0 1 0 0,0 0 0 0 0,-1-1-1 0 0,1-1 1 0 0,0 1-1 0 0,-1-1 1 0 0,-13 0 0 0 0,-6-2-24 0 0,-27-5 1 0 0,3 0-59 0 0,-198-18-657 0 0,-69-5-533 0 0,96 13-162 0 0,-145-4-2641 0 0,215 23 2005 0 0,-10-3-373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3.690"/>
    </inkml:context>
    <inkml:brush xml:id="br0">
      <inkml:brushProperty name="width" value="0.05" units="cm"/>
      <inkml:brushProperty name="height" value="0.05" units="cm"/>
    </inkml:brush>
  </inkml:definitions>
  <inkml:trace contextRef="#ctx0" brushRef="#br0">164 557 6625 0 0,'-7'-5'134'0'0,"0"0"0"0"0,0 0 1 0 0,0-1-1 0 0,1 0 0 0 0,0 0 1 0 0,0 0-1 0 0,0-1 1 0 0,1 0-1 0 0,0 0 0 0 0,1 0 1 0 0,-6-10-1 0 0,7 8 451 0 0,-1 1-1 0 0,2-1 1 0 0,-1 0 0 0 0,1 1-1 0 0,0-1 1 0 0,1-1-1 0 0,0 1 1 0 0,0 0 0 0 0,1 0-1 0 0,2-13 1 0 0,-1-11 1969 0 0,0 20-707 0 0,-1 31-719 0 0,4 91 522 0 0,-1-65-1440 0 0,-2 1-1 0 0,-2-1 0 0 0,-10 68 1 0 0,-33 97-1569 0 0,39-147-2170 0 0,5-62 3419 0 0,0 0 0 0 0,0 1-1 0 0,0-1 1 0 0,0 1 0 0 0,0-1 0 0 0,0 0 0 0 0,0 1-1 0 0,-1-1 1 0 0,1 0 0 0 0,0 1 0 0 0,0-1 0 0 0,0 0-1 0 0,-1 1 1 0 0,1-1 0 0 0,0 0 0 0 0,0 0 0 0 0,-1 1 0 0 0,1-1-1 0 0,0 0 1 0 0,-1 0 0 0 0,1 1 0 0 0,0-1 0 0 0,-1 0-1 0 0,1 0 1 0 0,0 0 0 0 0,-1 0 0 0 0,1 1 0 0 0,-1-1-1 0 0,1 0 1 0 0,0 0 0 0 0,-1 0 0 0 0,1 0 0 0 0,-1 0 0 0 0,1 0-1 0 0,0 0 1 0 0,-1 0 0 0 0,1 0 0 0 0,0 0 0 0 0,-1 0-1 0 0,1-1 1 0 0,-1 1 0 0 0,1 0 0 0 0,0 0 0 0 0,-1 0-1 0 0,1 0 1 0 0,0-1 0 0 0,-1 1 0 0 0,1 0 0 0 0,0 0-1 0 0,-1-1 1 0 0,1 1 0 0 0,0 0 0 0 0,0 0 0 0 0,-1-1 0 0 0,1 1-1 0 0,0 0 1 0 0,0-1 0 0 0,-1 1 0 0 0,1 0 0 0 0,0-1-1 0 0,0 1 1 0 0,0 0 0 0 0,0-1 0 0 0,0 1 0 0 0,0-1-1 0 0,0 0 1 0 0,-2-10-608 0 0,2-1-1 0 0,0 0 0 0 0,0 1 0 0 0,1-1 1 0 0,1 0-1 0 0,4-15 0 0 0,24-69 249 0 0,-21 70 307 0 0,21-60 563 0 0,55-175 1347 0 0,-65 178-1189 0 0,14-49 489 0 0,-26 110-583 0 0,0-1 0 0 0,1 1 1 0 0,20-33-1 0 0,-27 51-312 0 0,1-1 0 0 0,0 1 0 0 0,1 0 0 0 0,-1 0 0 0 0,1 0 0 0 0,0 0 0 0 0,0 0 0 0 0,0 1 0 0 0,0 0 0 0 0,0 0 0 0 0,1 0 0 0 0,7-3 0 0 0,-10 5-76 0 0,0 0 0 0 0,1 0 0 0 0,-1 1 0 0 0,1 0 1 0 0,-1-1-1 0 0,0 1 0 0 0,1 0 0 0 0,-1 0 0 0 0,1 0 0 0 0,-1 0 0 0 0,1 1 0 0 0,-1-1 1 0 0,0 1-1 0 0,1-1 0 0 0,-1 1 0 0 0,0 0 0 0 0,1 0 0 0 0,-1 0 0 0 0,0 0 0 0 0,0 1 1 0 0,0-1-1 0 0,0 0 0 0 0,0 1 0 0 0,0-1 0 0 0,0 1 0 0 0,0 0 0 0 0,-1 0 0 0 0,1 0 1 0 0,1 2-1 0 0,7 10 211 0 0,0 1 1 0 0,-1 0 0 0 0,-1 0-1 0 0,12 30 1 0 0,18 70 372 0 0,-28-79-503 0 0,111 329-1000 0 0,-117-354 258 0 0,-1 0 1 0 0,0 0-1 0 0,-1 0 0 0 0,-1 0 1 0 0,1 1-1 0 0,-2-1 0 0 0,0 17 1 0 0,0-27 377 0 0,-1 1 0 0 0,1 0 1 0 0,0 0-1 0 0,-1-1 1 0 0,0 1-1 0 0,1 0 0 0 0,-1 0 1 0 0,0-1-1 0 0,1 1 1 0 0,-1-1-1 0 0,-2 3 0 0 0,2-3 147 0 0,-5 7-1317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4.267"/>
    </inkml:context>
    <inkml:brush xml:id="br0">
      <inkml:brushProperty name="width" value="0.05" units="cm"/>
      <inkml:brushProperty name="height" value="0.05" units="cm"/>
    </inkml:brush>
  </inkml:definitions>
  <inkml:trace contextRef="#ctx0" brushRef="#br0">46 582 7357 0 0,'-33'-47'332'0'0,"32"45"-257"0"0,-1 0 1 0 0,1-1-1 0 0,-1 0 1 0 0,1 1-1 0 0,0-1 1 0 0,0 0-1 0 0,0 1 0 0 0,0-1 1 0 0,1 0-1 0 0,-1 0 1 0 0,1 0-1 0 0,0 0 1 0 0,-1 1-1 0 0,1-1 1 0 0,1 0-1 0 0,0-6 0 0 0,0 8-39 0 0,0 0 0 0 0,0-1 0 0 0,0 1 0 0 0,0 0 0 0 0,0 0 0 0 0,0 0 0 0 0,0 0 0 0 0,1 0 0 0 0,-1 0 0 0 0,0 0-1 0 0,1 0 1 0 0,-1 1 0 0 0,1-1 0 0 0,-1 1 0 0 0,1-1 0 0 0,-1 1 0 0 0,1-1 0 0 0,0 1 0 0 0,-1 0 0 0 0,2-1-1 0 0,38-1-60 0 0,-34 2 33 0 0,163 2-1227 0 0,54-2-300 0 0,-199-2 1453 0 0,119-12-302 0 0,-120 10 445 0 0,0-1-1 0 0,0-1 1 0 0,42-16 0 0 0,-64 22-33 0 0,-1-1 1 0 0,1 1-1 0 0,-1-1 1 0 0,1 0 0 0 0,-1 0-1 0 0,1 1 1 0 0,-1-1-1 0 0,0 0 1 0 0,1 0-1 0 0,-1 0 1 0 0,0 0 0 0 0,0 0-1 0 0,0-1 1 0 0,0 1-1 0 0,0 0 1 0 0,2-3-1 0 0,-3 3 35 0 0,0-1-1 0 0,0 1 1 0 0,0-1-1 0 0,-1 1 0 0 0,1 0 1 0 0,0-1-1 0 0,-1 1 1 0 0,1 0-1 0 0,0-1 0 0 0,-1 1 1 0 0,0 0-1 0 0,1 0 1 0 0,-1 0-1 0 0,0-1 0 0 0,0 1 1 0 0,1 0-1 0 0,-3-1 0 0 0,2-1 177 0 0,-1 1 0 0 0,0-1 0 0 0,0 1 0 0 0,0 0-1 0 0,0 0 1 0 0,0 0 0 0 0,-1 0 0 0 0,1 0-1 0 0,0 0 1 0 0,-1 1 0 0 0,-5-3 0 0 0,7 3-139 0 0,-1 1 0 0 0,0 0 0 0 0,0 0 0 0 0,0-1 0 0 0,0 1 0 0 0,0 0 0 0 0,0 1 0 0 0,0-1 0 0 0,1 0 1 0 0,-1 1-1 0 0,0-1 0 0 0,0 1 0 0 0,0-1 0 0 0,0 1 0 0 0,1 0 0 0 0,-1 0 0 0 0,0-1 0 0 0,1 1 0 0 0,-1 1 1 0 0,-2 1-1 0 0,-6 5 421 0 0,1 0 1 0 0,0 1 0 0 0,0 0 0 0 0,1 1-1 0 0,-8 11 1 0 0,-34 55 937 0 0,50-76-1469 0 0,-10 18 386 0 0,0 0 0 0 0,-8 23 1 0 0,15-33-238 0 0,0 1 1 0 0,0-1-1 0 0,1 0 0 0 0,1 1 1 0 0,-1-1-1 0 0,1 1 1 0 0,1 14-1 0 0,0-21-143 0 0,0 0-1 0 0,0 1 1 0 0,0-1 0 0 0,1 0-1 0 0,0 0 1 0 0,-1 0 0 0 0,1 0-1 0 0,0 0 1 0 0,0 0-1 0 0,0 0 1 0 0,0 0 0 0 0,0 0-1 0 0,0-1 1 0 0,0 1 0 0 0,1 0-1 0 0,-1-1 1 0 0,1 1 0 0 0,-1-1-1 0 0,1 1 1 0 0,0-1 0 0 0,-1 0-1 0 0,1 1 1 0 0,0-1-1 0 0,0 0 1 0 0,0 0 0 0 0,0-1-1 0 0,0 1 1 0 0,0 0 0 0 0,0-1-1 0 0,0 1 1 0 0,0-1 0 0 0,1 1-1 0 0,-1-1 1 0 0,0 0 0 0 0,0 0-1 0 0,4-1 1 0 0,2 1-91 0 0,-1-1 0 0 0,1 0 0 0 0,-1-1 0 0 0,0 1 0 0 0,0-1 1 0 0,1-1-1 0 0,-1 0 0 0 0,-1 0 0 0 0,10-5 0 0 0,-3 1-105 0 0,-1-1 0 0 0,-1-1-1 0 0,1 1 1 0 0,-1-2 0 0 0,-1 0 0 0 0,0 0 0 0 0,0 0 0 0 0,-1-2-1 0 0,0 1 1 0 0,-1-1 0 0 0,-1 0 0 0 0,0-1 0 0 0,0 1 0 0 0,-1-1-1 0 0,-1-1 1 0 0,8-27 0 0 0,7-139-472 0 0,-17 129 634 0 0,3 0 0 0 0,22-93 0 0 0,-27 140 34 0 0,-1 1 8 0 0,1 0 0 0 0,-1 1-1 0 0,1-1 1 0 0,0 0 0 0 0,0 0 0 0 0,0 1-1 0 0,1-1 1 0 0,-1 1 0 0 0,0-1-1 0 0,1 1 1 0 0,0 0 0 0 0,2-3 0 0 0,-4 6 2 0 0,1-1-1 0 0,-1 1 1 0 0,1 0 0 0 0,-1 0 0 0 0,1 0 0 0 0,-1-1 0 0 0,0 1 0 0 0,1 0 0 0 0,-1 0 0 0 0,0 0 0 0 0,0 0 0 0 0,1 0-1 0 0,-1-1 1 0 0,0 1 0 0 0,0 0 0 0 0,0 0 0 0 0,0 0 0 0 0,-1 2 0 0 0,2 1 58 0 0,1 27 357 0 0,-2 0 1 0 0,-3 40-1 0 0,1-38-217 0 0,-8 208 393 0 0,10-208-940 0 0,6 49 0 0 0,-2-34-618 0 0,-2-27-609 0 0,1-1-1 0 0,1 1 1 0 0,10 32-1 0 0,-7-36-111 0 0,-1 0-143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4.769"/>
    </inkml:context>
    <inkml:brush xml:id="br0">
      <inkml:brushProperty name="width" value="0.05" units="cm"/>
      <inkml:brushProperty name="height" value="0.05" units="cm"/>
    </inkml:brush>
  </inkml:definitions>
  <inkml:trace contextRef="#ctx0" brushRef="#br0">255 499 9097 0 0,'12'-79'2122'0'0,"-12"73"-1576"0"0,0 1-1 0 0,-1 0 1 0 0,1-1-1 0 0,-1 1 1 0 0,0 0-1 0 0,-1 0 1 0 0,1 0-1 0 0,-4-6 1 0 0,5 9-463 0 0,-1 1 0 0 0,0 0 0 0 0,0-1 1 0 0,0 1-1 0 0,0 0 0 0 0,0-1 0 0 0,0 1 0 0 0,0 0 1 0 0,0 0-1 0 0,0 0 0 0 0,0 0 0 0 0,-1 0 0 0 0,1 0 0 0 0,0 0 1 0 0,-1 0-1 0 0,1 1 0 0 0,-1-1 0 0 0,1 0 0 0 0,-1 1 1 0 0,1-1-1 0 0,-1 1 0 0 0,1 0 0 0 0,-1-1 0 0 0,1 1 1 0 0,-1 0-1 0 0,0 0 0 0 0,1 0 0 0 0,-1 0 0 0 0,1 0 1 0 0,-3 1-1 0 0,-8 2 89 0 0,0 0 1 0 0,0 1 0 0 0,1 1 0 0 0,-1 0-1 0 0,1 1 1 0 0,0 0 0 0 0,1 0 0 0 0,0 1-1 0 0,0 0 1 0 0,0 1 0 0 0,-14 16 0 0 0,17-18-59 0 0,0 2 1 0 0,1-1 0 0 0,0 1-1 0 0,0 0 1 0 0,1 0 0 0 0,0 1-1 0 0,1 0 1 0 0,0 0 0 0 0,0 0-1 0 0,1 0 1 0 0,0 0 0 0 0,0 1-1 0 0,1-1 1 0 0,1 1 0 0 0,-2 12-1 0 0,3-17-93 0 0,1 0-1 0 0,-1 0 0 0 0,1 0 1 0 0,0 1-1 0 0,0-1 0 0 0,0 0 1 0 0,1-1-1 0 0,0 1 0 0 0,0 0 1 0 0,0 0-1 0 0,0-1 0 0 0,1 1 1 0 0,0-1-1 0 0,0 0 1 0 0,5 6-1 0 0,-3-5-5 0 0,0 0 0 0 0,1 0-1 0 0,0-1 1 0 0,0 0 0 0 0,0 0 0 0 0,1 0 0 0 0,-1-1 0 0 0,1 1 0 0 0,0-2-1 0 0,7 3 1 0 0,-4-2-62 0 0,-1 0 0 0 0,1-2 1 0 0,0 1-1 0 0,0-1 0 0 0,-1 0 0 0 0,1-1 0 0 0,0 0 0 0 0,0-1 0 0 0,0 0 0 0 0,-1 0 0 0 0,1-1 0 0 0,0 0 0 0 0,-1-1 0 0 0,1 0 1 0 0,-1 0-1 0 0,13-8 0 0 0,-12 4-58 0 0,0 0 0 0 0,0 0 0 0 0,-1-1 0 0 0,0-1 0 0 0,0 1-1 0 0,-1-1 1 0 0,0-1 0 0 0,0 0 0 0 0,-1 0 0 0 0,-1 0 0 0 0,0-1 0 0 0,0 0 0 0 0,-1 0 0 0 0,0 0 0 0 0,-1-1 0 0 0,0 0 0 0 0,-1 0 0 0 0,-1 0 0 0 0,0 0 0 0 0,0 0 0 0 0,0-19 0 0 0,-2-22 48 0 0,-13-102 0 0 0,-25-49 81 0 0,37 196-14 0 0,1 6-5 0 0,-1 0 0 0 0,1 0 0 0 0,0 0 0 0 0,-1-1 0 0 0,0 1 0 0 0,1 0 1 0 0,-1 0-1 0 0,0 0 0 0 0,0 0 0 0 0,0 0 0 0 0,-3-3 0 0 0,4 6 6 0 0,-1-1 0 0 0,0 1 0 0 0,1 0 0 0 0,-1-1 0 0 0,1 1 0 0 0,-1 0 0 0 0,1 0 0 0 0,-1 0 0 0 0,1-1 0 0 0,-1 1 0 0 0,1 0 0 0 0,0 0 0 0 0,-1 0 0 0 0,1 0 0 0 0,0 0 0 0 0,0 0 0 0 0,-1 1 0 0 0,-8 54 763 0 0,-3 97 0 0 0,12-149-752 0 0,-1 75 191 0 0,3 1 0 0 0,4-1 1 0 0,21 107-1 0 0,-24-168-651 0 0,2 0-1 0 0,11 29 1 0 0,-13-38-389 0 0,1-1 0 0 0,1 0 0 0 0,-1-1 1 0 0,8 10-1 0 0,-4-7-3936 0 0,-6-9 3010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5.113"/>
    </inkml:context>
    <inkml:brush xml:id="br0">
      <inkml:brushProperty name="width" value="0.05" units="cm"/>
      <inkml:brushProperty name="height" value="0.05" units="cm"/>
    </inkml:brush>
  </inkml:definitions>
  <inkml:trace contextRef="#ctx0" brushRef="#br0">1 33 10289 0 0,'2'-33'3615'0'0,"-2"36"-3327"0"0,1 0-1 0 0,0-1 1 0 0,0 1 0 0 0,0-1 0 0 0,0 1-1 0 0,0-1 1 0 0,0 1 0 0 0,1-1 0 0 0,-1 1-1 0 0,1-1 1 0 0,3 4 0 0 0,9 14 324 0 0,-6-3-397 0 0,-1 1-1 0 0,-1 1 1 0 0,0-1-1 0 0,3 24 1 0 0,6 78-2674 0 0,-15-118 2358 0 0,-3 38-5135 0 0,3-33 3607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5.460"/>
    </inkml:context>
    <inkml:brush xml:id="br0">
      <inkml:brushProperty name="width" value="0.05" units="cm"/>
      <inkml:brushProperty name="height" value="0.05" units="cm"/>
    </inkml:brush>
  </inkml:definitions>
  <inkml:trace contextRef="#ctx0" brushRef="#br0">23 22 9465 0 0,'-4'-11'76'0'0,"0"5"68"0"0,4 1 72 0 0,0 10 16 0 0,-4-1 4 0 0,1 6 8 0 0,1 2-16 0 0,2 0 8 0 0,-2 1-88 0 0,0 1-104 0 0,2-1-196 0 0,-2 1-136 0 0,4 1-220 0 0,2-1-220 0 0,1 0-148 0 0,1-3-424 0 0</inkml:trace>
  <inkml:trace contextRef="#ctx0" brushRef="#br0" timeOffset="1">274 145 10709 0 0,'-10'-20'367'0'0,"10"17"-94"0"0,-1 1 0 0 0,0-1-1 0 0,0 0 1 0 0,-1 1 0 0 0,1-1 0 0 0,0 1-1 0 0,-1 0 1 0 0,1-1 0 0 0,-1 1 0 0 0,0 0-1 0 0,0 0 1 0 0,0 0 0 0 0,0 0-1 0 0,0 0 1 0 0,0 1 0 0 0,-1-1 0 0 0,1 1-1 0 0,-3-2 1 0 0,7 6 60 0 0,-1 0 0 0 0,0 0 0 0 0,1 0 0 0 0,-1 0 0 0 0,0 0 0 0 0,0 0 0 0 0,0 5 0 0 0,0-4-65 0 0,11 55 313 0 0,-2-1 1 0 0,-3 2 0 0 0,-1 65-1 0 0,-2-52-666 0 0,0-20-2017 0 0,17 85 1 0 0,-19-128 920 0 0,-1-1 0 0 0,1 0 0 0 0,-2 1 0 0 0,1-1 1 0 0,-2 15-1 0 0,-1-16-605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5.817"/>
    </inkml:context>
    <inkml:brush xml:id="br0">
      <inkml:brushProperty name="width" value="0.05" units="cm"/>
      <inkml:brushProperty name="height" value="0.05" units="cm"/>
    </inkml:brush>
  </inkml:definitions>
  <inkml:trace contextRef="#ctx0" brushRef="#br0">17 175 8001 0 0,'-2'-5'67'0'0,"-11"-37"309"0"0,13 40-254 0 0,-1 0 1 0 0,1 0-1 0 0,0 0 1 0 0,-1 0 0 0 0,1 0-1 0 0,0 0 1 0 0,0 0-1 0 0,1 0 1 0 0,-1 0 0 0 0,0 0-1 0 0,1-1 1 0 0,-1 1-1 0 0,1 0 1 0 0,-1 1 0 0 0,1-1-1 0 0,0 0 1 0 0,1-2-1 0 0,0 2 0 0 0,-1 1-1 0 0,1-1 1 0 0,0 1-1 0 0,0 0 0 0 0,0 0 1 0 0,-1 0-1 0 0,1 0 1 0 0,0 0-1 0 0,0 0 0 0 0,0 1 1 0 0,0-1-1 0 0,0 1 1 0 0,1-1-1 0 0,1 1 1 0 0,38-3 95 0 0,-20 2-172 0 0,85-5-527 0 0,30-3-982 0 0,-114 7 1199 0 0,20-3-194 0 0,-41 4 452 0 0,0 1 0 0 0,1-1-1 0 0,-1 1 1 0 0,0-1-1 0 0,0 0 1 0 0,1 0 0 0 0,-1 0-1 0 0,0 0 1 0 0,0 0-1 0 0,0 0 1 0 0,0-1 0 0 0,0 1-1 0 0,1-3 1 0 0,-2 4 50 0 0,-1 0-1 0 0,0 0 1 0 0,0 0 0 0 0,0-1-1 0 0,0 1 1 0 0,1 0 0 0 0,-1 0-1 0 0,0-1 1 0 0,0 1 0 0 0,0 0-1 0 0,0-1 1 0 0,0 1 0 0 0,0 0-1 0 0,0 0 1 0 0,0-1 0 0 0,0 1-1 0 0,0 0 1 0 0,0-1 0 0 0,0 1-1 0 0,0 0 1 0 0,0 0 0 0 0,0-1-1 0 0,0 1 1 0 0,0 0 0 0 0,0 0-1 0 0,0-1 1 0 0,0 1 0 0 0,0 0-1 0 0,0-1 1 0 0,-1 1 0 0 0,1 0-1 0 0,0 0 1 0 0,0-1 0 0 0,0 1-1 0 0,0 0 1 0 0,-1 0 0 0 0,1 0-1 0 0,0-1 1 0 0,0 1 0 0 0,-1 0-1 0 0,1 0 1 0 0,0 0 0 0 0,-16-8 1799 0 0,2 1 123 0 0,10-2-614 0 0,7 12-254 0 0,3 15-136 0 0,-3 210 595 0 0,-5-117-1812 0 0,2-105-26 0 0,0 1 1 0 0,1-1-1 0 0,0 1 0 0 0,2 8 1 0 0,-2-14 120 0 0,-1 0 1 0 0,0 0-1 0 0,1 0 1 0 0,-1 0-1 0 0,1 1 1 0 0,0-1-1 0 0,-1 0 0 0 0,1 0 1 0 0,0 0-1 0 0,-1 0 1 0 0,1 0-1 0 0,0 0 1 0 0,1 0-1 0 0,-1-1-9 0 0,-1 1 0 0 0,1-1 0 0 0,-1 0 0 0 0,1 0-1 0 0,0 1 1 0 0,-1-1 0 0 0,1 0 0 0 0,-1 0 0 0 0,1 0 0 0 0,0 0 0 0 0,-1 0 0 0 0,1 0-1 0 0,0 0 1 0 0,-1 0 0 0 0,1 0 0 0 0,-1-1 0 0 0,1 1 0 0 0,0 0 0 0 0,-1 0-1 0 0,1 0 1 0 0,-1-1 0 0 0,1 1 0 0 0,0 0 0 0 0,-1-1 0 0 0,1 1 0 0 0,-1 0 0 0 0,1-1-1 0 0,5-4-1708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6.147"/>
    </inkml:context>
    <inkml:brush xml:id="br0">
      <inkml:brushProperty name="width" value="0.05" units="cm"/>
      <inkml:brushProperty name="height" value="0.05" units="cm"/>
    </inkml:brush>
  </inkml:definitions>
  <inkml:trace contextRef="#ctx0" brushRef="#br0">62 14 11273 0 0,'-1'-2'91'0'0,"-1"1"-1"0"0,0-1 1 0 0,1 1 0 0 0,-1 0-1 0 0,0 0 1 0 0,0 0-1 0 0,0 0 1 0 0,0 0 0 0 0,0 1-1 0 0,0-1 1 0 0,0 1 0 0 0,0-1-1 0 0,0 1 1 0 0,-3 0-1 0 0,3 0 20 0 0,1 0 0 0 0,-1 1 0 0 0,1-1-1 0 0,-1 1 1 0 0,1 0 0 0 0,-1-1-1 0 0,1 1 1 0 0,0 0 0 0 0,-1 0-1 0 0,1 0 1 0 0,0 0 0 0 0,0 0-1 0 0,-1 0 1 0 0,1 0 0 0 0,0 1 0 0 0,0-1-1 0 0,0 0 1 0 0,1 0 0 0 0,-1 1-1 0 0,-1 1 1 0 0,1-1-91 0 0,1 0-1 0 0,-1 0 1 0 0,1-1-1 0 0,-1 1 1 0 0,1 0-1 0 0,-1 0 1 0 0,1-1 0 0 0,0 1-1 0 0,0 0 1 0 0,0 0-1 0 0,0 0 1 0 0,1 0-1 0 0,-1-1 1 0 0,0 1 0 0 0,1 0-1 0 0,0 2 1 0 0,14 32-1093 0 0,-8-22 107 0 0,0 1-169 0 0,1-1-154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7.397"/>
    </inkml:context>
    <inkml:brush xml:id="br0">
      <inkml:brushProperty name="width" value="0.05" units="cm"/>
      <inkml:brushProperty name="height" value="0.05" units="cm"/>
    </inkml:brush>
  </inkml:definitions>
  <inkml:trace contextRef="#ctx0" brushRef="#br0">137 857 12205 0 0,'-39'-23'2080'0'0,"39"23"-1917"0"0,-1 0 1 0 0,1 0-1 0 0,-1-1 1 0 0,1 1 0 0 0,0 0-1 0 0,-1 0 1 0 0,1 0-1 0 0,-1-1 1 0 0,1 1 0 0 0,-1 0-1 0 0,1 0 1 0 0,-1 0-1 0 0,1 0 1 0 0,-1 0-1 0 0,1 0 1 0 0,-1 0 0 0 0,1 0-1 0 0,-1 0 1 0 0,1 0-1 0 0,-1 0 1 0 0,1 1 0 0 0,-1-1-1 0 0,1 0 1 0 0,0 0-1 0 0,-1 0 1 0 0,1 1-1 0 0,-1-1 1 0 0,-13 14 1899 0 0,-9 29-1114 0 0,17-31-200 0 0,-1 3-644 0 0,0 0 1 0 0,2 0-1 0 0,-1 0 1 0 0,2 1-1 0 0,0 0 0 0 0,1 0 1 0 0,0 0-1 0 0,2 0 1 0 0,0 0-1 0 0,0 0 0 0 0,2 1 1 0 0,0-1-1 0 0,1 0 1 0 0,4 19-1 0 0,-5-30-101 0 0,0-1 1 0 0,1 1 0 0 0,-1 0-1 0 0,1-1 1 0 0,0 0-1 0 0,0 1 1 0 0,0-1-1 0 0,1 0 1 0 0,0 0 0 0 0,0 0-1 0 0,0-1 1 0 0,0 1-1 0 0,0-1 1 0 0,1 1-1 0 0,-1-1 1 0 0,8 5 0 0 0,-6-6-54 0 0,0 1 1 0 0,1-1-1 0 0,-1 0 1 0 0,1 0-1 0 0,-1-1 1 0 0,1 1-1 0 0,0-1 1 0 0,-1-1-1 0 0,1 1 1 0 0,0-1-1 0 0,0 0 1 0 0,7-1-1 0 0,-2 0-165 0 0,-1 0 0 0 0,1-2 0 0 0,-1 1 0 0 0,0-1 0 0 0,0-1 1 0 0,0 0-1 0 0,0 0 0 0 0,0-1 0 0 0,-1 0 0 0 0,0-1 0 0 0,0 0 0 0 0,-1 0 0 0 0,1-1 0 0 0,9-11 0 0 0,-12 10 147 0 0,0 0-1 0 0,-1 0 0 0 0,0-1 0 0 0,-1 0 1 0 0,0 0-1 0 0,0 0 0 0 0,-1 0 1 0 0,0-1-1 0 0,-1 1 0 0 0,0-1 1 0 0,0 0-1 0 0,-1 1 0 0 0,0-1 1 0 0,-1 0-1 0 0,0 0 0 0 0,-3-18 1 0 0,1 9 68 0 0,-2 0 0 0 0,0 1 0 0 0,-1-1 0 0 0,-1 1 0 0 0,-1 0 0 0 0,0 0 0 0 0,-19-30 0 0 0,24 43-2 0 0,-1 1-1 0 0,0-1 1 0 0,0 1 0 0 0,-1 0-1 0 0,1 0 1 0 0,-1 0-1 0 0,0 0 1 0 0,-4-3 0 0 0,6 7 2 0 0,1-1 1 0 0,0 0 0 0 0,-1 1 0 0 0,1-1 0 0 0,0 1 0 0 0,-1 0 0 0 0,1-1-1 0 0,-1 1 1 0 0,1 0 0 0 0,-1 0 0 0 0,1 0 0 0 0,0 0 0 0 0,-1 0 0 0 0,1 0-1 0 0,-1 0 1 0 0,1 1 0 0 0,-1-1 0 0 0,1 0 0 0 0,0 1 0 0 0,-1-1 0 0 0,1 1-1 0 0,0-1 1 0 0,-1 1 0 0 0,1 0 0 0 0,0 0 0 0 0,0 0 0 0 0,0 0 0 0 0,-1-1-1 0 0,1 1 1 0 0,0 1 0 0 0,0-1 0 0 0,0 0 0 0 0,-1 2 0 0 0,-6 8 106 0 0,0 0 1 0 0,1 0-1 0 0,0 0 0 0 0,1 1 1 0 0,0 1-1 0 0,0-1 1 0 0,2 1-1 0 0,0-1 0 0 0,0 1 1 0 0,1 0-1 0 0,-3 24 1 0 0,6-34-37 0 0,0 1 1 0 0,0 0 0 0 0,0 0 0 0 0,0-1-1 0 0,1 1 1 0 0,0 0 0 0 0,-1-1 0 0 0,1 1-1 0 0,0 0 1 0 0,3 4 0 0 0,-4-7-58 0 0,1 0-1 0 0,0 0 1 0 0,0 1 0 0 0,0-1 0 0 0,-1 0 0 0 0,1 0-1 0 0,1 0 1 0 0,-1 0 0 0 0,0 0 0 0 0,0 0 0 0 0,0 0-1 0 0,0-1 1 0 0,1 1 0 0 0,-1 0 0 0 0,0-1 0 0 0,1 1-1 0 0,-1-1 1 0 0,0 1 0 0 0,1-1 0 0 0,-1 1 0 0 0,1-1-1 0 0,-1 0 1 0 0,1 0 0 0 0,-1 0 0 0 0,1 0-1 0 0,-1 0 1 0 0,0 0 0 0 0,1 0 0 0 0,1-1 0 0 0,12-2-20 0 0,-1-1 0 0 0,0 0 0 0 0,-1-1 1 0 0,1 0-1 0 0,-1-1 0 0 0,0-1 0 0 0,15-9 1 0 0,78-66-58 0 0,-47 34 49 0 0,-56 46 10 0 0,0 0 0 0 0,0 0-1 0 0,0 0 1 0 0,0 0 0 0 0,1 0 0 0 0,-1 1 0 0 0,1-1-1 0 0,-1 1 1 0 0,1 0 0 0 0,0 0 0 0 0,-1 1 0 0 0,1-1-1 0 0,0 1 1 0 0,0-1 0 0 0,-1 1 0 0 0,6 1 0 0 0,-7-1 11 0 0,0 1 0 0 0,0 0 0 0 0,0-1 0 0 0,0 1 0 0 0,0 0 0 0 0,0 0 0 0 0,0 0 0 0 0,0 0 0 0 0,0 1 0 0 0,0-1 1 0 0,-1 0-1 0 0,1 1 0 0 0,0-1 0 0 0,-1 1 0 0 0,0 0 0 0 0,1-1 0 0 0,-1 1 0 0 0,0 0 0 0 0,0 0 0 0 0,0 0 0 0 0,0 0 0 0 0,0 0 0 0 0,0 0 1 0 0,0 0-1 0 0,-1 0 0 0 0,1 0 0 0 0,-1 0 0 0 0,0 0 0 0 0,1 4 0 0 0,1 14 84 0 0,0 1 0 0 0,-1-1 1 0 0,-1 1-1 0 0,-1 0 0 0 0,-1-1 0 0 0,-1 1 0 0 0,0-1 1 0 0,-2 0-1 0 0,0 0 0 0 0,-13 32 0 0 0,9-41-202 0 0,8-10-219 0 0,7-7-153 0 0,20-27-618 0 0,-1 0 1 0 0,33-59 0 0 0,-41 62 950 0 0,1 1 0 0 0,2 0-1 0 0,0 1 1 0 0,43-42 0 0 0,-58 65 172 0 0,-1 1 1 0 0,1 0-1 0 0,0 1 1 0 0,1-1-1 0 0,-1 1 1 0 0,1 0-1 0 0,0 0 1 0 0,-1 1-1 0 0,1 0 1 0 0,0 0-1 0 0,11-2 1 0 0,-15 4 18 0 0,1-1 1 0 0,0 1-1 0 0,0 0 0 0 0,0 1 1 0 0,0-1-1 0 0,0 0 0 0 0,0 1 1 0 0,0 0-1 0 0,0-1 1 0 0,-1 1-1 0 0,1 0 0 0 0,0 1 1 0 0,-1-1-1 0 0,1 0 0 0 0,-1 1 1 0 0,1 0-1 0 0,-1-1 0 0 0,0 1 1 0 0,1 0-1 0 0,-1 0 1 0 0,0 0-1 0 0,0 0 0 0 0,0 1 1 0 0,-1-1-1 0 0,1 0 0 0 0,-1 1 1 0 0,2 3-1 0 0,2 5 207 0 0,-1 0-1 0 0,-1 1 1 0 0,0-1 0 0 0,0 1-1 0 0,-1 0 1 0 0,-1 0 0 0 0,0-1-1 0 0,0 17 1 0 0,3 32 498 0 0,-2-48-660 0 0,0-1 1 0 0,1 1-1 0 0,0-1 0 0 0,1 0 0 0 0,7 15 1 0 0,-10-23-85 0 0,0-1 1 0 0,0 1-1 0 0,1-1 1 0 0,-1 0-1 0 0,1 0 1 0 0,-1 0-1 0 0,1 0 1 0 0,0 0-1 0 0,0 0 1 0 0,0 0-1 0 0,0-1 1 0 0,0 1-1 0 0,0 0 1 0 0,1-1-1 0 0,-1 0 1 0 0,0 0-1 0 0,1 0 1 0 0,-1 0-1 0 0,1 0 1 0 0,-1 0-1 0 0,1 0 1 0 0,-1-1-1 0 0,1 1 1 0 0,0-1-1 0 0,-1 0 1 0 0,1 0-1 0 0,0 0 1 0 0,4-1-1 0 0,22-5-374 0 0,0-1-1 0 0,-1-2 0 0 0,0-1 1 0 0,35-19-1 0 0,105-63-1593 0 0,-126 67 1819 0 0,-26 16 92 0 0,-1 1-22 0 0,0-1-1 0 0,0-1 1 0 0,25-22 0 0 0,-37 29 95 0 0,0 0 1 0 0,1 0-1 0 0,-2-1 0 0 0,1 0 1 0 0,0 1-1 0 0,-1-1 1 0 0,0 0-1 0 0,0 0 0 0 0,0 0 1 0 0,0-1-1 0 0,0 1 0 0 0,-1 0 1 0 0,0-1-1 0 0,0 1 0 0 0,0-1 1 0 0,-1 1-1 0 0,1-1 1 0 0,-1 1-1 0 0,0-1 0 0 0,-1-4 1 0 0,0 2 154 0 0,0 0 1 0 0,0 0-1 0 0,-1 0 0 0 0,0 0 1 0 0,0 1-1 0 0,0-1 1 0 0,-1 1-1 0 0,0-1 0 0 0,-6-8 1 0 0,6 11-56 0 0,0 1 0 0 0,-1-1 0 0 0,1 1-1 0 0,-1-1 1 0 0,0 1 0 0 0,0 0 0 0 0,0 1 0 0 0,0-1 0 0 0,0 1 0 0 0,-1-1 0 0 0,1 1 0 0 0,-1 1 0 0 0,0-1 0 0 0,-5-1-1 0 0,6 2-61 0 0,-1 1 0 0 0,0-1 0 0 0,0 1-1 0 0,1 0 1 0 0,-1 0 0 0 0,0 0 0 0 0,0 1-1 0 0,1 0 1 0 0,-1-1 0 0 0,0 2 0 0 0,1-1 0 0 0,-1 1-1 0 0,1-1 1 0 0,-1 1 0 0 0,1 0 0 0 0,0 1-1 0 0,0-1 1 0 0,0 1 0 0 0,0 0 0 0 0,1 0-1 0 0,-1 0 1 0 0,1 0 0 0 0,-1 1 0 0 0,-2 4-1 0 0,-8 9 130 0 0,1 1 0 0 0,0 0 0 0 0,-16 34 0 0 0,28-50-170 0 0,-7 14 61 0 0,0 0 0 0 0,2 1-1 0 0,-8 27 1 0 0,12-38-64 0 0,0 0 0 0 0,1 0 0 0 0,0 0-1 0 0,1 1 1 0 0,-1-1 0 0 0,1 0 0 0 0,0 1 0 0 0,1-1-1 0 0,-1 0 1 0 0,1 0 0 0 0,1 1 0 0 0,-1-1 0 0 0,4 8-1 0 0,-4-12-13 0 0,0 0 0 0 0,0 0 0 0 0,0 0 0 0 0,0 0 0 0 0,0 0 0 0 0,1-1 0 0 0,-1 1 0 0 0,1-1 0 0 0,-1 1 0 0 0,1-1 0 0 0,0 1 0 0 0,-1-1 0 0 0,1 0 0 0 0,0 0 0 0 0,0 0 0 0 0,0 0 0 0 0,0 0 0 0 0,0 0 0 0 0,0-1 0 0 0,0 1 0 0 0,2 0 0 0 0,0-1-30 0 0,0 0 0 0 0,1 0 0 0 0,-1 0 0 0 0,0 0 0 0 0,0-1 0 0 0,0 0 0 0 0,0 0 0 0 0,0 0 0 0 0,0 0 0 0 0,5-3 0 0 0,4-1-107 0 0,-1-2 1 0 0,-1 0 0 0 0,1 0 0 0 0,-1-1 0 0 0,19-18 0 0 0,-19 14 111 0 0,0-1 0 0 0,-1-1 0 0 0,-1 0 1 0 0,0 0-1 0 0,-1-1 0 0 0,-1 0 0 0 0,10-28 1 0 0,-7 10-118 0 0,-9 32 133 0 0,-2 3 11 0 0,-3 18 39 0 0,3-12-25 0 0,-4 15 145 0 0,1 0-1 0 0,2 0 1 0 0,0 1-1 0 0,1-1 0 0 0,3 31 1 0 0,-1-50-153 0 0,0 1 1 0 0,0-1-1 0 0,0 1 1 0 0,0-1 0 0 0,1 0-1 0 0,0 0 1 0 0,0 1 0 0 0,0-1-1 0 0,1 0 1 0 0,-1-1-1 0 0,1 1 1 0 0,0 0 0 0 0,3 3-1 0 0,-4-6-14 0 0,-1 0-1 0 0,1 1 1 0 0,-1-1 0 0 0,1 0-1 0 0,-1 0 1 0 0,1 0-1 0 0,0-1 1 0 0,0 1-1 0 0,-1 0 1 0 0,1-1 0 0 0,0 1-1 0 0,0-1 1 0 0,0 1-1 0 0,0-1 1 0 0,-1 0-1 0 0,1 0 1 0 0,0 0 0 0 0,0 0-1 0 0,0 0 1 0 0,0 0-1 0 0,0 0 1 0 0,0-1-1 0 0,-1 1 1 0 0,1-1 0 0 0,0 1-1 0 0,0-1 1 0 0,-1 0-1 0 0,1 0 1 0 0,0 0-1 0 0,-1 0 1 0 0,1 0 0 0 0,0 0-1 0 0,-1 0 1 0 0,2-2-1 0 0,20-15 15 0 0,-10 9-78 0 0,-1-1 0 0 0,-1 0 0 0 0,0 0 0 0 0,0-1 0 0 0,13-19 1 0 0,1-10-27 0 0,-1-2 0 0 0,-2-1 0 0 0,-2 0 0 0 0,-3-1 0 0 0,-1-1 0 0 0,-2-1 0 0 0,-2 0 0 0 0,-2-1 0 0 0,-2 0 0 0 0,4-89 0 0 0,-12 134 96 0 0,2-141-20 0 0,-3 115 29 0 0,-2 0 0 0 0,0 0 0 0 0,-9-29 0 0 0,12 55-1 0 0,-10-29 64 0 0,9 29-57 0 0,1 0 1 0 0,-1 1 0 0 0,1-1-1 0 0,-1 1 1 0 0,0-1 0 0 0,0 1-1 0 0,0 0 1 0 0,0-1-1 0 0,0 1 1 0 0,0 0 0 0 0,0 0-1 0 0,-1 0 1 0 0,1-1 0 0 0,0 1-1 0 0,-3-1 1 0 0,3 2-7 0 0,0 0 0 0 0,0 0-1 0 0,1 0 1 0 0,-1 0 0 0 0,0 0 0 0 0,0 0 0 0 0,0 0 0 0 0,1 1 0 0 0,-1-1-1 0 0,0 0 1 0 0,0 1 0 0 0,0-1 0 0 0,1 0 0 0 0,-1 1 0 0 0,0-1 0 0 0,1 1 0 0 0,-1-1-1 0 0,0 1 1 0 0,1-1 0 0 0,-1 1 0 0 0,1-1 0 0 0,-1 1 0 0 0,1 0 0 0 0,-1-1-1 0 0,0 2 1 0 0,-14 23 155 0 0,10-17-87 0 0,-7 14 102 0 0,1 0 0 0 0,0 1 0 0 0,2 1 0 0 0,1 0 0 0 0,1 0 0 0 0,-7 44-1 0 0,5-4 438 0 0,1 91-1 0 0,9-89-295 0 0,4 0 0 0 0,2-1 0 0 0,4 0 0 0 0,34 119 0 0 0,-20-84-1488 0 0,-9-36-2618 0 0,-13-49 1540 0 0,-10-2-479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8.392"/>
    </inkml:context>
    <inkml:brush xml:id="br0">
      <inkml:brushProperty name="width" value="0.05" units="cm"/>
      <inkml:brushProperty name="height" value="0.05" units="cm"/>
    </inkml:brush>
  </inkml:definitions>
  <inkml:trace contextRef="#ctx0" brushRef="#br0">41 163 7325 0 0,'-7'-5'107'0'0,"-17"-15"112"0"0,18 15 3952 0 0,5-4-3172 0 0,-1-30-42 0 0,1 29 3614 0 0,8-2-4005 0 0,20-38 6 0 0,-20 37 1992 0 0,-3 17-2244 0 0,12 11-56 0 0,-12-11 662 0 0,9 38-759 0 0,39 134-16 0 0,-21-59 71 0 0,-21-78-175 0 0,3 7-19 0 0,30 71 1 0 0,-41-113-25 0 0,-1-1 0 0 0,1 0 0 0 0,0 0-1 0 0,1 0 1 0 0,-1 0 0 0 0,4 3 0 0 0,10 16-903 0 0,-3-38 716 0 0,42-53 6 0 0,-49 61 134 0 0,0-1 0 0 0,0 1 0 0 0,-1-1 0 0 0,0 0 0 0 0,5-15-1 0 0,-3 7 20 0 0,4-13 21 0 0,-1 0 1 0 0,-1-1-1 0 0,-2 0 1 0 0,-2-1-1 0 0,0 0 0 0 0,-2 1 1 0 0,-2-1-1 0 0,-1 0 1 0 0,-5-47-1 0 0,3 69-35 0 0,0-1 1 0 0,0 1-1 0 0,-1 0 1 0 0,-5-14-1 0 0,6 20-51 0 0,4 9-2213 0 0,0 1 2007 0 0,1 3-328 0 0,9 24-7085 0 0,32 90 5662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7.622"/>
    </inkml:context>
    <inkml:brush xml:id="br0">
      <inkml:brushProperty name="width" value="0.05" units="cm"/>
      <inkml:brushProperty name="height" value="0.05" units="cm"/>
    </inkml:brush>
  </inkml:definitions>
  <inkml:trace contextRef="#ctx0" brushRef="#br0">7 442 7261 0 0,'-3'-6'116'0'0,"3"5"-97"0"0,-1 1 0 0 0,1 0 0 0 0,0-1 0 0 0,-1 1 0 0 0,1 0 0 0 0,0-1 0 0 0,0 1-1 0 0,0 0 1 0 0,-1-1 0 0 0,1 1 0 0 0,0 0 0 0 0,0-1 0 0 0,0 1 0 0 0,0-1 0 0 0,0 1 0 0 0,-1 0 0 0 0,1-1-1 0 0,0 1 1 0 0,0-1 0 0 0,0 1 0 0 0,0-1 0 0 0,0 1 0 0 0,0 0 0 0 0,1-1 0 0 0,-1 1 0 0 0,0-1 0 0 0,0 1 0 0 0,0 0-1 0 0,0-1 1 0 0,0 1 0 0 0,1-1 0 0 0,-1 1 0 0 0,0 0 0 0 0,0-1 0 0 0,0 1 0 0 0,1 0 0 0 0,-1-1 0 0 0,0 1 0 0 0,1 0-1 0 0,4-5 569 0 0,15-13 1176 0 0,-13 7 2778 0 0,-6 5-4149 0 0,0 0 0 0 0,0 0 0 0 0,1 0-1 0 0,0 0 1 0 0,0 0 0 0 0,1 1 0 0 0,-1-1 0 0 0,1 1 0 0 0,7-11-1 0 0,-10 17-378 0 0,0-1 0 0 0,0 0 0 0 0,0 0-1 0 0,0 0 1 0 0,0 0 0 0 0,1 0-1 0 0,-1 0 1 0 0,0 0 0 0 0,0 0-1 0 0,0 0 1 0 0,0 1 0 0 0,0-1 0 0 0,0 0-1 0 0,0 0 1 0 0,0 0 0 0 0,0 0-1 0 0,1 0 1 0 0,-1 0 0 0 0,0 0-1 0 0,0 0 1 0 0,0 0 0 0 0,0 0 0 0 0,0 0-1 0 0,0 0 1 0 0,0 0 0 0 0,1 0-1 0 0,-1 0 1 0 0,0 0 0 0 0,0 0-1 0 0,0 0 1 0 0,0 0 0 0 0,0 0 0 0 0,0 0-1 0 0,0 0 1 0 0,0 0 0 0 0,1 0-1 0 0,-1 0 1 0 0,0 0 0 0 0,0-1-1 0 0,1 17-41 0 0,10 62 58 0 0,4 125 1 0 0,-13-151-27 0 0,-1-43-12 0 0,-1 0 0 0 0,0 0 0 0 0,0-1 0 0 0,-1 1 0 0 0,0 0 0 0 0,-1 0 0 0 0,0-1 0 0 0,0 1 0 0 0,-1-1 0 0 0,-4 11 0 0 0,7-19 3 0 0,0 1 0 0 0,0 0 1 0 0,-1-1-1 0 0,1 1 0 0 0,0-1 1 0 0,-1 1-1 0 0,1-1 0 0 0,-1 1 0 0 0,1-1 1 0 0,0 1-1 0 0,-1-1 0 0 0,1 1 1 0 0,-1-1-1 0 0,1 1 0 0 0,-1-1 1 0 0,0 0-1 0 0,1 1 0 0 0,-1-1 0 0 0,1 0 1 0 0,-1 0-1 0 0,0 1 0 0 0,1-1 1 0 0,-1 0-1 0 0,1 0 0 0 0,-1 0 0 0 0,0 0 1 0 0,1 0-1 0 0,-1 0 0 0 0,0 0 1 0 0,1 0-1 0 0,-2 0 0 0 0,1-1-28 0 0,0 1 0 0 0,0-1 1 0 0,0 0-1 0 0,0 0 0 0 0,0 0 0 0 0,0 0 0 0 0,0 0 0 0 0,0 0 0 0 0,0 0 0 0 0,0 0 0 0 0,1-1 0 0 0,-1 1 1 0 0,0-2-1 0 0,-3-5-204 0 0,1 0 1 0 0,1-1-1 0 0,-3-12 1 0 0,2-7-146 0 0,1-1 0 0 0,2 1 0 0 0,2-31 1 0 0,17-87-197 0 0,-6 52 434 0 0,-9 57 105 0 0,15-97 63 0 0,-15 113 50 0 0,1 1 0 0 0,1 0 1 0 0,0 0-1 0 0,15-27 0 0 0,-20 45-51 0 0,0-1 0 0 0,1 0 0 0 0,-1 1 0 0 0,1-1 0 0 0,0 1 0 0 0,0 0-1 0 0,0-1 1 0 0,0 1 0 0 0,0 0 0 0 0,0 0 0 0 0,1 0 0 0 0,-1 0 0 0 0,1 1-1 0 0,-1-1 1 0 0,1 1 0 0 0,0 0 0 0 0,5-2 0 0 0,-6 2 4 0 0,1 1 0 0 0,0 0 0 0 0,0 0 0 0 0,0 0 0 0 0,0 0 0 0 0,0 0 0 0 0,0 1 0 0 0,-1-1-1 0 0,1 1 1 0 0,0 0 0 0 0,0 0 0 0 0,-1 0 0 0 0,1 0 0 0 0,0 0 0 0 0,-1 0 0 0 0,1 1 0 0 0,-1-1 0 0 0,4 4 0 0 0,7 6 86 0 0,0 1-1 0 0,-1 0 0 0 0,-1 0 0 0 0,14 20 1 0 0,36 61 122 0 0,-36-53-212 0 0,23 31-48 0 0,33 54 86 0 0,-73-110-256 0 0,0 0-1 0 0,-1 1 0 0 0,-1 0 0 0 0,-1 0 1 0 0,0 1-1 0 0,4 23 0 0 0,-9-35-36 0 0,1 0 0 0 0,-1-1 1 0 0,0 1-1 0 0,0 0 0 0 0,-1 0 0 0 0,1-1 0 0 0,-1 1 0 0 0,0 0 1 0 0,0 0-1 0 0,-1-1 0 0 0,1 1 0 0 0,-1-1 0 0 0,0 1 0 0 0,0-1 1 0 0,-1 0-1 0 0,1 0 0 0 0,-1 0 0 0 0,0 0 0 0 0,0 0 0 0 0,0-1 1 0 0,0 1-1 0 0,-5 2 0 0 0,-13 13-1311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8.495"/>
    </inkml:context>
    <inkml:brush xml:id="br0">
      <inkml:brushProperty name="width" value="0.05" units="cm"/>
      <inkml:brushProperty name="height" value="0.05" units="cm"/>
    </inkml:brush>
  </inkml:definitions>
  <inkml:trace contextRef="#ctx0" brushRef="#br0">29 500 8961 0 0,'-4'-6'220'0'0,"0"-1"1"0"0,1 1 0 0 0,-1-1-1 0 0,2 0 1 0 0,-1 0 0 0 0,1 0-1 0 0,0 0 1 0 0,0 0-1 0 0,1 0 1 0 0,-1-15 0 0 0,3 20-110 0 0,-1 1 0 0 0,1-1 0 0 0,0 0 0 0 0,-1 0 1 0 0,1 0-1 0 0,0 1 0 0 0,0-1 0 0 0,0 0 0 0 0,0 1 1 0 0,0-1-1 0 0,1 1 0 0 0,-1 0 0 0 0,0-1 0 0 0,1 1 1 0 0,-1 0-1 0 0,1 0 0 0 0,-1-1 0 0 0,1 1 0 0 0,0 1 1 0 0,-1-1-1 0 0,1 0 0 0 0,0 0 0 0 0,3 0 0 0 0,50-16-6 0 0,-48 15-27 0 0,16-4-2 0 0,-1 1 0 0 0,1 1 1 0 0,0 1-1 0 0,0 1 0 0 0,0 1 0 0 0,0 1 0 0 0,0 1 0 0 0,0 1 0 0 0,26 6 0 0 0,-45-7-40 0 0,0 1 0 0 0,0-1 0 0 0,0 1 1 0 0,0 0-1 0 0,0 1 0 0 0,0-1 0 0 0,-1 1 0 0 0,1-1 0 0 0,-1 1 0 0 0,0 0 0 0 0,0 0 0 0 0,0 1 1 0 0,0-1-1 0 0,0 1 0 0 0,-1-1 0 0 0,1 1 0 0 0,-1 0 0 0 0,0 0 0 0 0,-1 0 0 0 0,1 0 0 0 0,0 0 1 0 0,-1 0-1 0 0,0 0 0 0 0,1 5 0 0 0,1 13 62 0 0,0-1-1 0 0,-2 0 1 0 0,-1 38-1 0 0,0-30-31 0 0,-9 41 17 0 0,10-81-96 0 0,0-1 0 0 0,1 0 0 0 0,1 0 1 0 0,-1 0-1 0 0,2 1 0 0 0,0 0 0 0 0,0 0 1 0 0,1 0-1 0 0,0 0 0 0 0,1 0 1 0 0,0 1-1 0 0,12-16 0 0 0,0 1-1 0 0,-4 5 11 0 0,2 0 1 0 0,26-28 0 0 0,-38 44-1 0 0,1-1 0 0 0,-1 1 0 0 0,1 1 0 0 0,0-1 0 0 0,0 1 0 0 0,1-1-1 0 0,-1 2 1 0 0,1-1 0 0 0,-1 0 0 0 0,1 1 0 0 0,0 0 0 0 0,0 1 0 0 0,0-1 0 0 0,0 1 0 0 0,10-1-1 0 0,-13 2 4 0 0,1 1-1 0 0,-1-1 1 0 0,0 0-1 0 0,0 1 1 0 0,0-1-1 0 0,0 1 1 0 0,1 0-1 0 0,-1 0 1 0 0,0 0-1 0 0,-1 1 1 0 0,1-1-1 0 0,0 1 0 0 0,0-1 1 0 0,-1 1-1 0 0,1 0 1 0 0,0 0-1 0 0,-1 0 1 0 0,0 0-1 0 0,0 1 1 0 0,1-1-1 0 0,-1 1 1 0 0,-1-1-1 0 0,1 1 0 0 0,0 0 1 0 0,-1 0-1 0 0,1 0 1 0 0,-1-1-1 0 0,0 1 1 0 0,0 1-1 0 0,0-1 1 0 0,0 4-1 0 0,3 10 37 0 0,-2 1-1 0 0,0-1 1 0 0,-1 1-1 0 0,-3 27 1 0 0,2-15 26 0 0,2 59 122 0 0,-2-87-202 0 0,0 0 1 0 0,0 0 0 0 0,1-1 0 0 0,-1 1 0 0 0,0 0 0 0 0,1 0 0 0 0,-1 0 0 0 0,1 0 0 0 0,0 0-1 0 0,0-1 1 0 0,0 1 0 0 0,0 0 0 0 0,0-1 0 0 0,0 1 0 0 0,0-1 0 0 0,0 1 0 0 0,1-1 0 0 0,-1 1-1 0 0,0-1 1 0 0,1 0 0 0 0,-1 0 0 0 0,1 0 0 0 0,0 1 0 0 0,-1-2 0 0 0,1 1 0 0 0,0 0 0 0 0,0 0 0 0 0,0 0-1 0 0,-1-1 1 0 0,1 1 0 0 0,0-1 0 0 0,0 0 0 0 0,0 1 0 0 0,0-1 0 0 0,0 0 0 0 0,0 0 0 0 0,0 0-1 0 0,0-1 1 0 0,0 1 0 0 0,2-1 0 0 0,10-3-148 0 0,0-2-1 0 0,0 1 1 0 0,0-2-1 0 0,-1 0 1 0 0,0 0-1 0 0,-1-1 1 0 0,0-1-1 0 0,0 0 1 0 0,14-15-1 0 0,-9 7 161 0 0,-1-1-1 0 0,0 0 1 0 0,-2-1-1 0 0,0-1 1 0 0,12-25-1 0 0,-21 36 11 0 0,-1 0 1 0 0,-1 0-1 0 0,0-1 0 0 0,0 1 1 0 0,-1-1-1 0 0,0 0 1 0 0,-1 0-1 0 0,0 0 0 0 0,0 1 1 0 0,-1-1-1 0 0,0 0 0 0 0,-3-12 1 0 0,3 17 16 0 0,-1 0-1 0 0,0 0 1 0 0,0 0 0 0 0,-1-1 0 0 0,0 1 0 0 0,0 0-1 0 0,0 1 1 0 0,0-1 0 0 0,-1 0 0 0 0,0 1 0 0 0,1-1-1 0 0,-2 1 1 0 0,1 0 0 0 0,-1 0 0 0 0,1 0 0 0 0,-1 0-1 0 0,0 1 1 0 0,0 0 0 0 0,-1 0 0 0 0,1 0 0 0 0,-1 0-1 0 0,1 0 1 0 0,-1 1 0 0 0,-7-3 0 0 0,10 5-14 0 0,0-1 1 0 0,0 1-1 0 0,0 0 1 0 0,0 0-1 0 0,-1 0 1 0 0,1 0 0 0 0,0 0-1 0 0,0 0 1 0 0,0 0-1 0 0,0 1 1 0 0,0-1-1 0 0,0 1 1 0 0,0-1 0 0 0,0 1-1 0 0,1 0 1 0 0,-1 0-1 0 0,0 0 1 0 0,0 0-1 0 0,0 0 1 0 0,1 0-1 0 0,-1 0 1 0 0,1 1 0 0 0,-1-1-1 0 0,1 0 1 0 0,-1 1-1 0 0,1-1 1 0 0,0 1-1 0 0,0 0 1 0 0,-1 0-1 0 0,1-1 1 0 0,1 1 0 0 0,-3 4-1 0 0,-2 5 26 0 0,0 1 0 0 0,1 1 0 0 0,-5 23 0 0 0,7-28 6 0 0,-1 7 48 0 0,1 0-1 0 0,0 0 1 0 0,1 0-1 0 0,1 1 0 0 0,0-1 1 0 0,1 0-1 0 0,0 0 1 0 0,2 1-1 0 0,0-2 0 0 0,0 1 1 0 0,2 0-1 0 0,9 24 1 0 0,-11-33-170 0 0,0 0 1 0 0,0-1 0 0 0,1 1 0 0 0,0-1-1 0 0,0 1 1 0 0,0-1 0 0 0,1 0 0 0 0,0 0-1 0 0,0-1 1 0 0,0 0 0 0 0,0 0 0 0 0,0 0-1 0 0,1 0 1 0 0,0-1 0 0 0,0 0 0 0 0,0 0-1 0 0,0 0 1 0 0,0-1 0 0 0,1 0 0 0 0,-1 0-1 0 0,1-1 1 0 0,-1 0 0 0 0,1 0 0 0 0,0 0-1 0 0,-1-1 1 0 0,13-1 0 0 0,-10 0-212 0 0,1-1 0 0 0,-1 0 1 0 0,1-1-1 0 0,-1 0 0 0 0,0 0 0 0 0,0-1 0 0 0,0 0 0 0 0,-1-1 1 0 0,1 0-1 0 0,-1 0 0 0 0,0 0 0 0 0,-1-1 0 0 0,1-1 1 0 0,-1 1-1 0 0,0-1 0 0 0,-1 0 0 0 0,0-1 0 0 0,0 0 0 0 0,0 0 1 0 0,-1 0-1 0 0,0 0 0 0 0,-1-1 0 0 0,0 0 0 0 0,0 0 1 0 0,-1 0-1 0 0,4-16 0 0 0,-4 8 401 0 0,-1 0 1 0 0,-1-1-1 0 0,-1 1 0 0 0,0 0 1 0 0,-1 0-1 0 0,-1-1 0 0 0,-1 1 1 0 0,0 0-1 0 0,-1 0 1 0 0,-1 1-1 0 0,0 0 0 0 0,-14-28 1 0 0,8 29 336 0 0,8 12-303 0 0,1 1 1 0 0,0 0 0 0 0,1-1-1 0 0,-1 1 1 0 0,0-1 0 0 0,1 1-1 0 0,-1-1 1 0 0,1 0 0 0 0,0 0-1 0 0,-2-4 1 0 0,5 7-74 0 0,-1 1 0 0 0,1 0 0 0 0,-1 0 1 0 0,1 0-1 0 0,-1 0 0 0 0,0 0 0 0 0,1 0 0 0 0,-1 0 1 0 0,0 1-1 0 0,0-1 0 0 0,0 0 0 0 0,0 1 0 0 0,1 1 1 0 0,79 115 1706 0 0,-54-76-1272 0 0,-6-11-177 0 0,-1 1 1 0 0,-2 1-1 0 0,22 55 0 0 0,-38-81-323 0 0,0-1-1 0 0,-1 1 1 0 0,0 0-1 0 0,-1 0 1 0 0,1-1-1 0 0,-1 1 1 0 0,0 0-1 0 0,-1 0 0 0 0,0 0 1 0 0,-2 8-1 0 0,3-13 0 0 0,-1 1-1 0 0,1-1 0 0 0,-1 0 0 0 0,1 0 1 0 0,-1 0-1 0 0,0 0 0 0 0,0 0 1 0 0,0 0-1 0 0,0 0 0 0 0,0-1 0 0 0,-1 1 1 0 0,1 0-1 0 0,0-1 0 0 0,-1 1 0 0 0,1 0 1 0 0,-1-1-1 0 0,0 0 0 0 0,1 1 0 0 0,-1-1 1 0 0,0 0-1 0 0,0 0 0 0 0,0 0 1 0 0,0 0-1 0 0,0 0 0 0 0,0-1 0 0 0,0 1 1 0 0,0 0-1 0 0,0-1 0 0 0,-1 0 0 0 0,1 1 1 0 0,0-1-1 0 0,0 0 0 0 0,0 0 1 0 0,0 0-1 0 0,-1-1 0 0 0,-1 1 0 0 0,1-1 11 0 0,-1 0-1 0 0,1-1 0 0 0,0 1 1 0 0,0-1-1 0 0,0 1 0 0 0,0-1 1 0 0,1 0-1 0 0,-1 0 0 0 0,0 0 0 0 0,1 0 1 0 0,-1-1-1 0 0,1 1 0 0 0,0-1 1 0 0,0 1-1 0 0,0-1 0 0 0,0 0 1 0 0,0 0-1 0 0,1 0 0 0 0,-1 0 1 0 0,1 0-1 0 0,0 0 0 0 0,0 0 1 0 0,0 0-1 0 0,-1-5 0 0 0,-1-4 23 0 0,1 0 0 0 0,0 0 0 0 0,1 0-1 0 0,1-1 1 0 0,0-16 0 0 0,3 2-39 0 0,1 0 0 0 0,2 1 0 0 0,0-1 0 0 0,2 1 0 0 0,0 1 1 0 0,14-27-1 0 0,-7 21 38 0 0,1 0 0 0 0,2 1 0 0 0,1 1 0 0 0,28-34 0 0 0,-36 50 21 0 0,1 0-1 0 0,1 1 1 0 0,0 1-1 0 0,17-13 0 0 0,-27 21-38 0 0,1 1 1 0 0,0-1-1 0 0,0 1 0 0 0,0-1 0 0 0,1 1 0 0 0,-1 0 0 0 0,0 1 0 0 0,1-1 0 0 0,-1 1 0 0 0,1 0 0 0 0,0 0 0 0 0,-1 0 0 0 0,1 1 0 0 0,0 0 0 0 0,0-1 0 0 0,-1 2 1 0 0,1-1-1 0 0,0 1 0 0 0,9 1 0 0 0,-11 0-17 0 0,0-1 0 0 0,-1 1 0 0 0,1 0 0 0 0,0 0 0 0 0,-1 0 0 0 0,1 0 0 0 0,-1 0-1 0 0,1 0 1 0 0,-1 1 0 0 0,0-1 0 0 0,0 1 0 0 0,0 0 0 0 0,-1-1 0 0 0,1 1 0 0 0,-1 0 0 0 0,1 0 0 0 0,-1 0 0 0 0,0 0 0 0 0,0 1 0 0 0,0-1 0 0 0,0 0 0 0 0,-1 0 0 0 0,1 0 0 0 0,-1 1 0 0 0,0-1 0 0 0,-1 6 0 0 0,1 2-240 0 0,-1 1 0 0 0,0-1 0 0 0,-1 0 0 0 0,-1 0 0 0 0,0 0 0 0 0,-6 16 0 0 0,-8 6-892 0 0,1-3-347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8.892"/>
    </inkml:context>
    <inkml:brush xml:id="br0">
      <inkml:brushProperty name="width" value="0.05" units="cm"/>
      <inkml:brushProperty name="height" value="0.05" units="cm"/>
    </inkml:brush>
  </inkml:definitions>
  <inkml:trace contextRef="#ctx0" brushRef="#br0">198 199 10289 0 0,'0'-6'437'0'0,"1"1"0"0"0,1 0 1 0 0,-1-1-1 0 0,1 1 0 0 0,-1 0 0 0 0,2-1 0 0 0,-1 1 1 0 0,5-8-1 0 0,-3 6 425 0 0,0 0 0 0 0,-1-1 1 0 0,5-13-1 0 0,-6 11-353 0 0,-1 1 1 0 0,1-1-1 0 0,-2 0 0 0 0,0-14 1 0 0,0 22-419 0 0,0-1 1 0 0,0 1-1 0 0,-1 0 1 0 0,1 0-1 0 0,-1 0 1 0 0,0 0-1 0 0,1 0 1 0 0,-1 0-1 0 0,0 0 1 0 0,0 0-1 0 0,-3-3 1 0 0,4 4-61 0 0,-1 0-1 0 0,0 0 1 0 0,0 1 0 0 0,0-1 0 0 0,0 1 0 0 0,0-1-1 0 0,0 0 1 0 0,0 1 0 0 0,0 0 0 0 0,0-1 0 0 0,0 1-1 0 0,0 0 1 0 0,0-1 0 0 0,0 1 0 0 0,0 0 0 0 0,0 0-1 0 0,0 0 1 0 0,0 0 0 0 0,0 0 0 0 0,0 0 0 0 0,0 0-1 0 0,0 0 1 0 0,0 1 0 0 0,0-1 0 0 0,-2 1 0 0 0,-2 1-9 0 0,1 0 0 0 0,-1 0 1 0 0,1 0-1 0 0,-1 1 1 0 0,1 0-1 0 0,0 0 0 0 0,0 0 1 0 0,0 0-1 0 0,0 1 1 0 0,-4 5-1 0 0,-32 44 16 0 0,35-47-29 0 0,-11 19 53 0 0,1 0 0 0 0,1 0 0 0 0,1 2 0 0 0,-13 35-1 0 0,21-46-38 0 0,0-1 0 0 0,1 1-1 0 0,1 0 1 0 0,0 1-1 0 0,1-1 1 0 0,1 0-1 0 0,1 1 1 0 0,0-1-1 0 0,3 21 1 0 0,-3-35-18 0 0,0 0 0 0 0,1 1 1 0 0,-1-1-1 0 0,1 0 0 0 0,-1 0 0 0 0,1 0 1 0 0,0 0-1 0 0,0 0 0 0 0,0 0 1 0 0,0 0-1 0 0,0 0 0 0 0,0 0 0 0 0,0 0 1 0 0,1-1-1 0 0,-1 1 0 0 0,1-1 1 0 0,-1 1-1 0 0,1-1 0 0 0,0 1 0 0 0,-1-1 1 0 0,3 2-1 0 0,-1-3-18 0 0,-1 1 0 0 0,1 0 0 0 0,-1-1 0 0 0,1 1 0 0 0,-1-1 0 0 0,1 0-1 0 0,-1 0 1 0 0,1 0 0 0 0,0 0 0 0 0,-1-1 0 0 0,1 1 0 0 0,-1 0 0 0 0,1-1 0 0 0,-1 0 0 0 0,4-1 0 0 0,5-3-220 0 0,1-1-1 0 0,-1 0 1 0 0,0-1 0 0 0,0 0-1 0 0,17-16 1 0 0,-19 15 100 0 0,-1-1-1 0 0,1 0 1 0 0,-1-1 0 0 0,-1 1 0 0 0,0-2 0 0 0,-1 1-1 0 0,1-1 1 0 0,-2 0 0 0 0,6-15 0 0 0,-2-1 116 0 0,-1 0 0 0 0,8-54 0 0 0,-16 80 26 0 0,0-1 1 0 0,0 1 0 0 0,0-1 0 0 0,1 1-1 0 0,-1-1 1 0 0,0 1 0 0 0,1 0 0 0 0,-1-1-1 0 0,1 1 1 0 0,0 0 0 0 0,0-1 0 0 0,-1 1-1 0 0,3-2 1 0 0,1 5 261 0 0,-2 12 80 0 0,-5 73 1121 0 0,1-53-1269 0 0,1 0 1 0 0,1 0-1 0 0,2-1 0 0 0,13 65 0 0 0,-14-92-270 0 0,1-1-1 0 0,0 1 0 0 0,0 0 1 0 0,1-1-1 0 0,3 6 0 0 0,-5-10-12 0 0,-1 1 0 0 0,1-1 0 0 0,0 0 0 0 0,0 0 0 0 0,0 0 0 0 0,-1 0 0 0 0,1 0 0 0 0,0 0 0 0 0,0 0 0 0 0,0-1 0 0 0,1 1 0 0 0,-1 0-1 0 0,0 0 1 0 0,0-1 0 0 0,0 1 0 0 0,0-1 0 0 0,1 1 0 0 0,-1-1 0 0 0,0 1 0 0 0,0-1 0 0 0,1 0 0 0 0,-1 0 0 0 0,0 0 0 0 0,1 1 0 0 0,-1-1-1 0 0,0 0 1 0 0,1-1 0 0 0,1 1 0 0 0,4-2-710 0 0,-1-1 0 0 0,1 0-1 0 0,-1 0 1 0 0,1 0 0 0 0,-1-1 0 0 0,0 0-1 0 0,0 0 1 0 0,-1-1 0 0 0,1 1-1 0 0,-1-1 1 0 0,0-1 0 0 0,6-7 0 0 0,3 0-977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9.233"/>
    </inkml:context>
    <inkml:brush xml:id="br0">
      <inkml:brushProperty name="width" value="0.05" units="cm"/>
      <inkml:brushProperty name="height" value="0.05" units="cm"/>
    </inkml:brush>
  </inkml:definitions>
  <inkml:trace contextRef="#ctx0" brushRef="#br0">51 102 8661 0 0,'3'-38'320'0'0,"-2"27"235"0"0,0 1 0 0 0,-2-21 0 0 0,-2 20 1130 0 0,-3 10 390 0 0,5 2-1919 0 0,1-1-1 0 0,-1 1 0 0 0,0 0 0 0 0,1-1 0 0 0,-1 1 0 0 0,0 0 0 0 0,1 0 0 0 0,-1-1 0 0 0,1 1 0 0 0,-1 0 0 0 0,1 0 0 0 0,0 0 0 0 0,-1 0 0 0 0,1 0 0 0 0,0 1 1 0 0,-10 41 3093 0 0,-4 31-491 0 0,0 219 988 0 0,18-97-4909 0 0,-4-195 952 0 0,0 1 0 0 0,0 0 0 0 0,0 0 0 0 0,0 0 0 0 0,0 0 0 0 0,0-1 0 0 0,0 1 0 0 0,0 0 0 0 0,1 0 0 0 0,-1-1 0 0 0,1 1 0 0 0,-1 0 0 0 0,1 0 0 0 0,0-1 0 0 0,0 1 0 0 0,0-1 0 0 0,0 1 0 0 0,0-1 0 0 0,0 1 0 0 0,0-1 0 0 0,2 2 0 0 0,2 3-1613 0 0,-2 0-2552 0 0,1-4 1761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0:59.582"/>
    </inkml:context>
    <inkml:brush xml:id="br0">
      <inkml:brushProperty name="width" value="0.05" units="cm"/>
      <inkml:brushProperty name="height" value="0.05" units="cm"/>
    </inkml:brush>
  </inkml:definitions>
  <inkml:trace contextRef="#ctx0" brushRef="#br0">77 22 18062 0 0,'0'0'5924'0'0,"2"-3"-4994"0"0,6-12-187 0 0,-6 12 2020 0 0,1 11-2490 0 0,1 0-197 0 0,-3-4-48 0 0,1 0 0 0 0,-1 0 0 0 0,1 0 0 0 0,-1 0 0 0 0,0 0 0 0 0,-1 1 0 0 0,1-1 0 0 0,-1 0 0 0 0,0 6 0 0 0,5 59-1 0 0,-5-61-106 0 0,-1 0 0 0 0,0 0 1 0 0,0 0-1 0 0,-1 0 0 0 0,0 0 0 0 0,0 0 1 0 0,-1-1-1 0 0,0 1 0 0 0,-1-1 0 0 0,1 0 1 0 0,-1 0-1 0 0,0 0 0 0 0,-1-1 0 0 0,-5 7 1 0 0,2-2-216 0 0,-46 64-3998 0 0,51-71 1768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0.015"/>
    </inkml:context>
    <inkml:brush xml:id="br0">
      <inkml:brushProperty name="width" value="0.05" units="cm"/>
      <inkml:brushProperty name="height" value="0.05" units="cm"/>
    </inkml:brush>
  </inkml:definitions>
  <inkml:trace contextRef="#ctx0" brushRef="#br0">1 201 7841 0 0,'-1'-14'511'0'0,"1"0"0"0"0,1 1 0 0 0,0-1 0 0 0,1 0 0 0 0,1 1 0 0 0,4-17 0 0 0,-3 17 227 0 0,-4 9-493 0 0,1 0-1 0 0,0 0 1 0 0,0 1 0 0 0,1-1 0 0 0,-1 0-1 0 0,1 1 1 0 0,0-1 0 0 0,0 1 0 0 0,0 0-1 0 0,0 0 1 0 0,0 0 0 0 0,1 0 0 0 0,0 0-1 0 0,-1 0 1 0 0,1 0 0 0 0,0 1 0 0 0,0 0-1 0 0,0-1 1 0 0,1 1 0 0 0,-1 0 0 0 0,0 1-1 0 0,1-1 1 0 0,0 1 0 0 0,-1-1 0 0 0,1 1-1 0 0,0 0 1 0 0,-1 0 0 0 0,1 1 0 0 0,7-1-1 0 0,-8 1-124 0 0,-1-1 0 0 0,0 2 0 0 0,0-1 0 0 0,1 0 0 0 0,-1 0 0 0 0,0 1 0 0 0,0-1-1 0 0,0 1 1 0 0,0-1 0 0 0,1 1 0 0 0,-1 0 0 0 0,0 0 0 0 0,0 0 0 0 0,0 0-1 0 0,-1 1 1 0 0,1-1 0 0 0,0 0 0 0 0,0 1 0 0 0,-1-1 0 0 0,3 3 0 0 0,-1 1-2 0 0,0 0 0 0 0,-1 0 0 0 0,1 0 0 0 0,-1 1 0 0 0,0-1-1 0 0,2 12 1 0 0,1 6-70 0 0,-1 0 0 0 0,-1 1-1 0 0,-1 0 1 0 0,-2 46-1 0 0,-18 101-1364 0 0,9-103-620 0 0,8-58 680 0 0,-1-1 0 0 0,0 1 0 0 0,0 0 0 0 0,-1-1-1 0 0,-1 1 1 0 0,-6 13 0 0 0,4-15-535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0.343"/>
    </inkml:context>
    <inkml:brush xml:id="br0">
      <inkml:brushProperty name="width" value="0.05" units="cm"/>
      <inkml:brushProperty name="height" value="0.05" units="cm"/>
    </inkml:brush>
  </inkml:definitions>
  <inkml:trace contextRef="#ctx0" brushRef="#br0">72 430 11237 0 0,'-12'-20'316'0'0,"0"-1"1"0"0,1-1-1 0 0,1 0 0 0 0,-8-25 1 0 0,15 39-107 0 0,2 0 1 0 0,-1 0-1 0 0,1 0 1 0 0,0 0-1 0 0,1-1 1 0 0,0 1-1 0 0,0 0 0 0 0,1 0 1 0 0,0 0-1 0 0,0-1 1 0 0,1 1-1 0 0,0 0 1 0 0,0 1-1 0 0,1-1 1 0 0,6-13-1 0 0,-3 10-25 0 0,0 1-1 0 0,0 0 1 0 0,1 0-1 0 0,1 0 1 0 0,0 1-1 0 0,0 0 1 0 0,0 1-1 0 0,1-1 1 0 0,1 2-1 0 0,-1-1 0 0 0,1 1 1 0 0,0 1-1 0 0,1 0 1 0 0,0 0-1 0 0,0 1 1 0 0,14-4-1 0 0,-10 4-26 0 0,-1 2 0 0 0,1 0 0 0 0,0 1-1 0 0,0 1 1 0 0,-1 0 0 0 0,1 0-1 0 0,0 2 1 0 0,0 0 0 0 0,0 1 0 0 0,0 0-1 0 0,-1 1 1 0 0,29 10 0 0 0,-20-4 12 0 0,0 0 0 0 0,-1 2-1 0 0,-1 0 1 0 0,0 2 0 0 0,0 0 0 0 0,-1 2 0 0 0,22 19 0 0 0,-30-22-92 0 0,0 0 0 0 0,0 1 1 0 0,-1 1-1 0 0,-1-1 0 0 0,0 2 0 0 0,-1-1 0 0 0,0 1 1 0 0,-2 1-1 0 0,1-1 0 0 0,-2 1 0 0 0,5 18 0 0 0,-6-13-39 0 0,-1 1 0 0 0,0 0 0 0 0,-2 0 0 0 0,-1 0 0 0 0,-1 0 1 0 0,0 0-1 0 0,-2 0 0 0 0,0 0 0 0 0,-2 0 0 0 0,0-1 0 0 0,-12 33 0 0 0,11-38-31 0 0,-2 0-1 0 0,-1 0 1 0 0,0-1-1 0 0,0 0 1 0 0,-2 0-1 0 0,0 0 1 0 0,0-2-1 0 0,-2 1 1 0 0,1-1-1 0 0,-2-1 1 0 0,0 0 0 0 0,0-1-1 0 0,-1 0 1 0 0,-29 16-1 0 0,21-15-24 0 0,-1-2 0 0 0,0-1 0 0 0,0-1 0 0 0,-41 9 0 0 0,48-14-84 0 0,1 0 1 0 0,-1-1-1 0 0,0-1 1 0 0,0-1-1 0 0,0 0 1 0 0,0-1-1 0 0,0-1 1 0 0,-19-4-1 0 0,32 6-2 0 0,0-1-1 0 0,0 0 1 0 0,0 0-1 0 0,1 0 1 0 0,-1 0 0 0 0,0-1-1 0 0,0 1 1 0 0,1-1-1 0 0,-1 1 1 0 0,1-1 0 0 0,-1 0-1 0 0,1 0 1 0 0,0 0-1 0 0,-1 0 1 0 0,1-1 0 0 0,0 1-1 0 0,1-1 1 0 0,-1 1-1 0 0,0-1 1 0 0,1 0-1 0 0,-1 1 1 0 0,1-1 0 0 0,0 0-1 0 0,0 0 1 0 0,-1-5-1 0 0,1-3-540 0 0,0 0-1 0 0,1 0 1 0 0,0 1-1 0 0,1-1 1 0 0,3-20-1 0 0,0 3-622 0 0,-2 16 475 0 0,0 1 1 0 0,0 0 0 0 0,1 0-1 0 0,1 0 1 0 0,8-20-1 0 0,4 1-1081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0.948"/>
    </inkml:context>
    <inkml:brush xml:id="br0">
      <inkml:brushProperty name="width" value="0.05" units="cm"/>
      <inkml:brushProperty name="height" value="0.05" units="cm"/>
    </inkml:brush>
  </inkml:definitions>
  <inkml:trace contextRef="#ctx0" brushRef="#br0">39 477 12533 0 0,'0'2'206'0'0,"-1"1"-1"0"0,-1-1 1 0 0,1 0-1 0 0,0 0 1 0 0,0 0-1 0 0,-1 0 1 0 0,1 0-1 0 0,-1 0 1 0 0,0 0-1 0 0,0-1 1 0 0,1 1 0 0 0,-1 0-1 0 0,0-1 1 0 0,-3 2-1 0 0,4-2 205 0 0,0 0 1 0 0,-1 1-1 0 0,1-1 0 0 0,1 1 0 0 0,-1-1 1 0 0,0 1-1 0 0,0-1 0 0 0,0 1 1 0 0,1-1-1 0 0,-1 1 0 0 0,1 0 0 0 0,-1-1 1 0 0,1 1-1 0 0,0 0 0 0 0,-1 3 1 0 0,0 29 2083 0 0,1-31-2550 0 0,0-1 63 0 0,0 0 1 0 0,0 0-1 0 0,0 1 0 0 0,0-1 0 0 0,0 0 1 0 0,1 0-1 0 0,-1 0 0 0 0,1 0 1 0 0,-1 0-1 0 0,1-1 0 0 0,0 1 1 0 0,0 0-1 0 0,0 0 0 0 0,0 0 1 0 0,0-1-1 0 0,0 1 0 0 0,0 0 0 0 0,0-1 1 0 0,1 1-1 0 0,-1-1 0 0 0,1 1 1 0 0,-1-1-1 0 0,1 0 0 0 0,0 0 1 0 0,-1 0-1 0 0,1 0 0 0 0,0 0 1 0 0,3 2-1 0 0,-1-2-29 0 0,0-1-1 0 0,0 1 1 0 0,0-1 0 0 0,0 1 0 0 0,0-1 0 0 0,0-1-1 0 0,0 1 1 0 0,0 0 0 0 0,0-1 0 0 0,0 0-1 0 0,0 0 1 0 0,-1 0 0 0 0,1 0 0 0 0,5-3 0 0 0,2-1-132 0 0,0 0 1 0 0,0 0-1 0 0,-1-1 1 0 0,1-1-1 0 0,-1 0 1 0 0,-1 0-1 0 0,0-1 1 0 0,0 0-1 0 0,0 0 1 0 0,-1-1-1 0 0,0-1 1 0 0,-1 1-1 0 0,0-1 1 0 0,0 0-1 0 0,8-18 1 0 0,-10 15 50 0 0,0 1-1 0 0,-1-1 1 0 0,-1 0-1 0 0,0 0 1 0 0,0-1-1 0 0,-2 1 1 0 0,1-1-1 0 0,-2 1 1 0 0,0-1-1 0 0,0 1 1 0 0,-1-1-1 0 0,-1 1 1 0 0,0 0-1 0 0,-1-1 1 0 0,-9-24 0 0 0,10 35 115 0 0,1 0 1 0 0,-1 0 0 0 0,0 0-1 0 0,0 0 1 0 0,0 1 0 0 0,0-1 0 0 0,-1 1-1 0 0,1 0 1 0 0,-1-1 0 0 0,1 1-1 0 0,-1 0 1 0 0,0 0 0 0 0,0 1-1 0 0,0-1 1 0 0,0 0 0 0 0,0 1 0 0 0,0 0-1 0 0,0 0 1 0 0,0 0 0 0 0,-1 0-1 0 0,1 0 1 0 0,0 1 0 0 0,-1 0 0 0 0,1-1-1 0 0,0 1 1 0 0,-1 0 0 0 0,-4 1-1 0 0,4-1 70 0 0,1 1-1 0 0,-1-1 1 0 0,0 1-1 0 0,1 0 1 0 0,-1 0-1 0 0,0 0 1 0 0,1 0-1 0 0,-1 1 0 0 0,1-1 1 0 0,0 1-1 0 0,-1 0 1 0 0,1 0-1 0 0,0 0 1 0 0,0 1-1 0 0,0-1 1 0 0,1 1-1 0 0,-1-1 1 0 0,0 1-1 0 0,1 0 0 0 0,0 0 1 0 0,0 0-1 0 0,0 0 1 0 0,0 1-1 0 0,-2 3 1 0 0,-1 9 130 0 0,1 1 0 0 0,1 0 0 0 0,1-1 0 0 0,0 1 0 0 0,0 20 0 0 0,3 0 156 0 0,7 48-1 0 0,-5-65-223 0 0,0 1-1 0 0,2-1 0 0 0,0 0 1 0 0,1 0-1 0 0,13 27 0 0 0,-17-41-157 0 0,1-1 0 0 0,0 0 0 0 0,0 1 0 0 0,1-1-1 0 0,-1 0 1 0 0,1-1 0 0 0,0 1 0 0 0,1-1-1 0 0,-1 1 1 0 0,1-1 0 0 0,-1 0 0 0 0,1-1-1 0 0,1 0 1 0 0,-1 1 0 0 0,0-1 0 0 0,1-1-1 0 0,0 1 1 0 0,-1-1 0 0 0,1 0 0 0 0,0-1-1 0 0,0 1 1 0 0,9 0 0 0 0,-7-1-256 0 0,-1-1 1 0 0,1 0-1 0 0,0 0 0 0 0,-1-1 1 0 0,1 0-1 0 0,-1 0 0 0 0,1-1 1 0 0,-1 0-1 0 0,1 0 1 0 0,-1-1-1 0 0,0 0 0 0 0,0 0 1 0 0,0-1-1 0 0,-1 1 0 0 0,1-2 1 0 0,-1 1-1 0 0,0-1 0 0 0,0 0 1 0 0,0 0-1 0 0,8-10 0 0 0,-10 9-79 0 0,25-26-2591 0 0,33-50 0 0 0,-55 70 2730 0 0,0 0 1 0 0,-1-1 0 0 0,0 0 0 0 0,-1 0 0 0 0,-1-1-1 0 0,0 1 1 0 0,-1-1 0 0 0,0 0 0 0 0,-1 0 0 0 0,0 0 0 0 0,-1-15-1 0 0,1-46 254 0 0,0 47 342 0 0,-1 1 1 0 0,-1-1-1 0 0,-1 1 0 0 0,-8-38 0 0 0,-12-3 1499 0 0,12 41-880 0 0,1 11 315 0 0,4 15-421 0 0,-1 11-473 0 0,-4 24 424 0 0,-2 2-77 0 0,2 0 0 0 0,2 1 0 0 0,1 0 0 0 0,-2 45 0 0 0,8-37-863 0 0,2 1-1 0 0,2 0 0 0 0,11 51 1 0 0,3-46-2165 0 0,-13-42 385 0 0,-2 1 1 0 0,1 0-1 0 0,-1 0 1 0 0,2 11-1 0 0,-5-15-213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1.276"/>
    </inkml:context>
    <inkml:brush xml:id="br0">
      <inkml:brushProperty name="width" value="0.05" units="cm"/>
      <inkml:brushProperty name="height" value="0.05" units="cm"/>
    </inkml:brush>
  </inkml:definitions>
  <inkml:trace contextRef="#ctx0" brushRef="#br0">10 211 10049 0 0,'-3'-14'570'0'0,"0"0"0"0"0,1 0 0 0 0,1-1 0 0 0,1 1 0 0 0,0 0 0 0 0,2-16 0 0 0,-1 26-322 0 0,0 0-1 0 0,0 0 0 0 0,1 0 1 0 0,0 0-1 0 0,0 0 0 0 0,0 0 1 0 0,0 1-1 0 0,1-1 0 0 0,-1 1 1 0 0,1 0-1 0 0,0 0 0 0 0,0 0 0 0 0,0 0 1 0 0,0 0-1 0 0,1 0 0 0 0,-1 1 1 0 0,1 0-1 0 0,-1 0 0 0 0,1 0 1 0 0,0 0-1 0 0,0 0 0 0 0,8-2 1 0 0,5-1 350 0 0,1 0 1 0 0,-1 2-1 0 0,36-4 1 0 0,61 3-1061 0 0,-39 6-3194 0 0,-44 0-303 0 0,-17 1 1611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1.616"/>
    </inkml:context>
    <inkml:brush xml:id="br0">
      <inkml:brushProperty name="width" value="0.05" units="cm"/>
      <inkml:brushProperty name="height" value="0.05" units="cm"/>
    </inkml:brush>
  </inkml:definitions>
  <inkml:trace contextRef="#ctx0" brushRef="#br0">84 1 14409 0 0,'-13'11'3307'0'0,"16"-14"-826"0"0,-3 3-2303 0 0,1-1 0 0 0,-1 1 1 0 0,0 0-1 0 0,0-1 1 0 0,1 1-1 0 0,-1 0 0 0 0,0 0 1 0 0,0 0-1 0 0,1-1 1 0 0,-1 1-1 0 0,0 0 0 0 0,1 0 1 0 0,-1 0-1 0 0,0 0 1 0 0,1-1-1 0 0,-1 1 0 0 0,1 0 1 0 0,-1 0-1 0 0,0 0 1 0 0,1 0-1 0 0,-1 0 0 0 0,0 0 1 0 0,1 0-1 0 0,-1 0 1 0 0,0 0-1 0 0,1 0 0 0 0,-1 0 1 0 0,1 1-1 0 0,-1-1 1 0 0,0 0-1 0 0,1 0 0 0 0,-1 0 1 0 0,0 0-1 0 0,1 1 1 0 0,12 12 2199 0 0,5 20-1265 0 0,-15-22-1083 0 0,-1 0-1 0 0,1 0 1 0 0,-2 0-1 0 0,1 1 1 0 0,-2-1 0 0 0,0 0-1 0 0,0 1 1 0 0,-1-1-1 0 0,0 0 1 0 0,-1 0-1 0 0,0 1 1 0 0,-6 15 0 0 0,4-13-559 0 0,-1-1 1 0 0,-1-1 0 0 0,-14 25-1 0 0,12-26-975 0 0,0 0 0 0 0,-1 0 0 0 0,-20 19 0 0 0,5-12-1713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2.209"/>
    </inkml:context>
    <inkml:brush xml:id="br0">
      <inkml:brushProperty name="width" value="0.05" units="cm"/>
      <inkml:brushProperty name="height" value="0.05" units="cm"/>
    </inkml:brush>
  </inkml:definitions>
  <inkml:trace contextRef="#ctx0" brushRef="#br0">184 541 8429 0 0,'0'-2'35'0'0,"0"1"-1"0"0,-1-1 1 0 0,1 1 0 0 0,0-1 0 0 0,0 1 0 0 0,0-1-1 0 0,0 1 1 0 0,0-1 0 0 0,0 1 0 0 0,1-1 0 0 0,-1 1-1 0 0,1-1 1 0 0,-1 1 0 0 0,1-1 0 0 0,-1 1 0 0 0,1-1 0 0 0,1-1-1 0 0,17-30 938 0 0,-10 20-395 0 0,-3 3-110 0 0,1 0 1 0 0,0 0 0 0 0,1 1 0 0 0,17-16 0 0 0,-15 17-5 0 0,-1-2 0 0 0,0 1 0 0 0,7-12 0 0 0,-13 17-311 0 0,0-1 0 0 0,-1 1 0 0 0,0-1 1 0 0,0 1-1 0 0,0-1 0 0 0,-1 0 0 0 0,1 1 0 0 0,-1-1 0 0 0,0 0 1 0 0,-1 0-1 0 0,1-9 0 0 0,-1 12-80 0 0,0 0 0 0 0,0 1 0 0 0,0-1 0 0 0,0 0 0 0 0,0 1 0 0 0,0-1 0 0 0,0 1 1 0 0,-1-1-1 0 0,1 0 0 0 0,-1 1 0 0 0,1-1 0 0 0,-1 1 0 0 0,0-1 0 0 0,-1-1 0 0 0,2 3-53 0 0,0-1 0 0 0,0 1 1 0 0,-1 0-1 0 0,1 0 0 0 0,0 0 0 0 0,0 0 0 0 0,-1 0 0 0 0,1 0 0 0 0,0 0 1 0 0,-1 0-1 0 0,1 0 0 0 0,0 0 0 0 0,0 0 0 0 0,-1 0 0 0 0,1 0 0 0 0,0 0 1 0 0,-1 0-1 0 0,1 0 0 0 0,0 0 0 0 0,0 0 0 0 0,-1 0 0 0 0,1 0 0 0 0,0 0 1 0 0,0 1-1 0 0,-1-1 0 0 0,1 0 0 0 0,0 0 0 0 0,-1 0 0 0 0,-12 14 308 0 0,9-9-254 0 0,-20 27 736 0 0,1 0 1 0 0,-25 48 0 0 0,-28 99 808 0 0,2-10-614 0 0,16-42-524 0 0,127-262-1353 0 0,-30 65 521 0 0,31-86 144 0 0,-16 34 151 0 0,-37 88 40 0 0,71-140-51 0 0,-70 142 50 0 0,2 1 1 0 0,1 1 0 0 0,31-34-1 0 0,-46 58 18 0 0,0 0-1 0 0,0 0 0 0 0,0 1 1 0 0,1 0-1 0 0,-1 0 0 0 0,1 1 0 0 0,14-7 1 0 0,-19 10 4 0 0,0 0-1 0 0,0 1 1 0 0,0-1 0 0 0,0 0 0 0 0,0 1 0 0 0,0 0 0 0 0,0-1 0 0 0,0 1 0 0 0,0 0 0 0 0,0 0 0 0 0,0 0 0 0 0,0 0 0 0 0,0 1 0 0 0,0-1-1 0 0,0 0 1 0 0,0 1 0 0 0,0 0 0 0 0,0-1 0 0 0,0 1 0 0 0,0 0 0 0 0,0 0 0 0 0,0 0 0 0 0,-1 0 0 0 0,1 0 0 0 0,0 0 0 0 0,-1 1-1 0 0,1-1 1 0 0,-1 1 0 0 0,0-1 0 0 0,1 1 0 0 0,-1-1 0 0 0,0 1 0 0 0,0 0 0 0 0,0 0 0 0 0,0-1 0 0 0,1 4 0 0 0,4 10 38 0 0,-1 0 0 0 0,-1 0 1 0 0,0 1-1 0 0,2 28 0 0 0,-2-13 45 0 0,8 35-104 0 0,25 179 469 0 0,-27-83-3835 0 0,-10-156 2859 0 0,0 0 1 0 0,0 0 0 0 0,-1-1 0 0 0,0 1 0 0 0,0 0 0 0 0,-1 0 0 0 0,1-1 0 0 0,-1 1-1 0 0,0-1 1 0 0,-1 1 0 0 0,1-1 0 0 0,-7 9 0 0 0,-3 2-1496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2.816"/>
    </inkml:context>
    <inkml:brush xml:id="br0">
      <inkml:brushProperty name="width" value="0.05" units="cm"/>
      <inkml:brushProperty name="height" value="0.05" units="cm"/>
    </inkml:brush>
  </inkml:definitions>
  <inkml:trace contextRef="#ctx0" brushRef="#br0">29 586 11413 0 0,'0'0'6'0'0,"-2"-1"119"0"0,-1-1 0 0 0,1 1-1 0 0,0-1 1 0 0,-1 1 0 0 0,1-1 0 0 0,0 0 0 0 0,0 0-1 0 0,0 0 1 0 0,1 0 0 0 0,-1 0 0 0 0,-2-4 0 0 0,4 6-58 0 0,0-1 1 0 0,0 1 0 0 0,-1 0-1 0 0,1 0 1 0 0,0 0 0 0 0,0-1 0 0 0,0 1-1 0 0,0 0 1 0 0,0 0 0 0 0,-1-1-1 0 0,1 1 1 0 0,0 0 0 0 0,0-1 0 0 0,0 1-1 0 0,0 0 1 0 0,0 0 0 0 0,0-1 0 0 0,0 1-1 0 0,0 0 1 0 0,0-1 0 0 0,0 1-1 0 0,0 0 1 0 0,0 0 0 0 0,0-1 0 0 0,0 1-1 0 0,0 0 1 0 0,0 0 0 0 0,1-1 0 0 0,-1 1-1 0 0,0-1 1 0 0,15-3 1230 0 0,159-21 289 0 0,2 9-3404 0 0,6-1-2731 0 0,-157 12 3753 0 0,1 0 1 0 0,-1-2-1 0 0,29-11 0 0 0,26-7 2088 0 0,-79 25-1194 0 0,0-1 0 0 0,0 1 0 0 0,0 0 0 0 0,0 0 0 0 0,0-1 0 0 0,0 1 0 0 0,0 0 0 0 0,0-1 0 0 0,0 1 1 0 0,0-1-1 0 0,0 1 0 0 0,0-1 0 0 0,0 0 0 0 0,0 1 0 0 0,0-1 0 0 0,-1 0 0 0 0,1 0 0 0 0,0 0 0 0 0,0 1 1 0 0,-1-1-1 0 0,1 0 0 0 0,-1 0 0 0 0,1 0 0 0 0,-1 0 0 0 0,1 0 0 0 0,-1 0 0 0 0,1 0 0 0 0,-1 0 0 0 0,0-2 0 0 0,0 0 224 0 0,0 0 0 0 0,-1-1 0 0 0,1 1 0 0 0,-1 0-1 0 0,0-1 1 0 0,0 1 0 0 0,-3-6 0 0 0,-3-15 610 0 0,6 20-507 0 0,1 1 1 0 0,-1-1-1 0 0,1 0 0 0 0,0 0 1 0 0,0 1-1 0 0,2-8 0 0 0,-8 19-7 0 0,-1 0-1 0 0,0 0 1 0 0,0-1-1 0 0,-1 0 1 0 0,0 0-1 0 0,-12 7 0 0 0,9-5-20 0 0,0 0 0 0 0,-16 15 0 0 0,23-19-335 0 0,1 0-1 0 0,0 0 0 0 0,0 0 1 0 0,0 0-1 0 0,1 1 0 0 0,-1-1 0 0 0,1 1 1 0 0,1 0-1 0 0,-1-1 0 0 0,1 1 0 0 0,0 0 1 0 0,-1 7-1 0 0,1 11 49 0 0,2 40 1 0 0,0-51-66 0 0,-1-4-31 0 0,1-1 0 0 0,0 1 0 0 0,0 0 0 0 0,6 16 0 0 0,-6-22-25 0 0,0 0 1 0 0,1 0 0 0 0,-1 1-1 0 0,1-1 1 0 0,0 0-1 0 0,0-1 1 0 0,0 1 0 0 0,1 0-1 0 0,-1-1 1 0 0,1 1 0 0 0,-1-1-1 0 0,1 1 1 0 0,0-1 0 0 0,0 0-1 0 0,4 2 1 0 0,1-1-229 0 0,0 1-1 0 0,1-1 1 0 0,0 0 0 0 0,0-1-1 0 0,-1 0 1 0 0,2-1 0 0 0,-1 1 0 0 0,0-2-1 0 0,0 1 1 0 0,0-1 0 0 0,0-1-1 0 0,0 0 1 0 0,0 0 0 0 0,15-4 0 0 0,-2-1-986 0 0,1-2 1 0 0,-1 0 0 0 0,-1-1 0 0 0,33-19 0 0 0,-46 23 873 0 0,0-1 0 0 0,0 0 0 0 0,-1 0 0 0 0,1-1 0 0 0,-2 0 0 0 0,1 0 0 0 0,-1-1 1 0 0,0 0-1 0 0,0 0 0 0 0,-1 0 0 0 0,0 0 0 0 0,-1-1 0 0 0,0 0 0 0 0,0 0 0 0 0,3-14 1 0 0,2-13 381 0 0,-1 0 1 0 0,4-65-1 0 0,-7 59 329 0 0,14-198 3207 0 0,-18 215-2817 0 0,-1 21-534 0 0,0 0-1 0 0,0 0 0 0 0,0 0 0 0 0,0 0 1 0 0,1 0-1 0 0,0 0 0 0 0,0 0 1 0 0,2-7-1 0 0,-3 11-196 0 0,0 0 0 0 0,0 0 0 0 0,0 0 0 0 0,0 0 0 0 0,0 0 0 0 0,0 0 0 0 0,0 0 0 0 0,0 0 0 0 0,0 0 0 0 0,0 0 0 0 0,0 0 0 0 0,1 0 0 0 0,-1-1 0 0 0,0 1 0 0 0,0 0 0 0 0,0 0 0 0 0,0 0 0 0 0,0 0 0 0 0,0 0 0 0 0,0 0 0 0 0,0 0 0 0 0,0 0 0 0 0,0 0 0 0 0,1 0 0 0 0,-1 0 0 0 0,0 0 0 0 0,0 0 0 0 0,0 0 0 0 0,0 0 0 0 0,0 0 0 0 0,0 0 0 0 0,0 0 0 0 0,0 0 0 0 0,0 0 0 0 0,0 0 0 0 0,1 0 0 0 0,-1 0 0 0 0,0 0 0 0 0,0 0 0 0 0,0 0 0 0 0,0 1 0 0 0,0-1 0 0 0,0 0 0 0 0,0 0 0 0 0,0 0 0 0 0,0 0 0 0 0,0 0 0 0 0,0 0 0 0 0,0 0 0 0 0,0 0 0 0 0,0 0 0 0 0,0 0 0 0 0,1 0 0 0 0,-1 0 0 0 0,0 1 0 0 0,4 7 407 0 0,1 9-109 0 0,0 35 592 0 0,-3-1 0 0 0,-5 73 0 0 0,-24 100 1467 0 0,24-201-2743 0 0,1 0 0 0 0,1 0 0 0 0,1 1 0 0 0,6 40 0 0 0,2-44-1233 0 0,0 0-2734 0 0,-8-20 4283 0 0,0 0 0 0 0,0 0 0 0 0,0 0 0 0 0,0 0 0 0 0,0 0-1 0 0,0 1 1 0 0,0-1 0 0 0,0 0 0 0 0,0 0 0 0 0,0 0 0 0 0,0 0-1 0 0,0 0 1 0 0,0 0 0 0 0,0 0 0 0 0,0 0 0 0 0,0 0 0 0 0,0 0-1 0 0,0 0 1 0 0,1 1-351 0 0,-1-1 351 0 0,0 0 0 0 0,0 0-1 0 0,0 0 1 0 0,0 0 0 0 0,0 0 0 0 0,0 0 0 0 0,0 0 0 0 0,0 0-1 0 0,1 0 1 0 0,-1 0 0 0 0,0 0 0 0 0,0 0 0 0 0,0 0 0 0 0,0 0-1 0 0,0 0 1 0 0,0 0 0 0 0,0 0 0 0 0,0 0 0 0 0,0 0 0 0 0,0 0 0 0 0,0 0-1 0 0,0 0 1 0 0,1 0 0 0 0,-1 0 0 0 0,0 0 0 0 0,0 0 0 0 0,0-1-452 0 0,0 1 452 0 0,0 0 0 0 0,0 0-1 0 0,1-4-1874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0.092"/>
    </inkml:context>
    <inkml:brush xml:id="br0">
      <inkml:brushProperty name="width" value="0.05" units="cm"/>
      <inkml:brushProperty name="height" value="0.05" units="cm"/>
    </inkml:brush>
  </inkml:definitions>
  <inkml:trace contextRef="#ctx0" brushRef="#br0">16 284 6689 0 0,'-13'6'-243'0'0,"13"-6"252"0"0,0 0-1 0 0,0 0 1 0 0,0 0-1 0 0,-1 0 1 0 0,1 0-1 0 0,0 0 1 0 0,0 1-1 0 0,0-1 1 0 0,0 0-1 0 0,0 0 1 0 0,0 0-1 0 0,0 0 0 0 0,0 0 1 0 0,0 0-1 0 0,0 0 1 0 0,-1 0-1 0 0,1 0 1 0 0,0 0-1 0 0,0 0 1 0 0,0 1-1 0 0,0-1 1 0 0,0 0-1 0 0,0 0 1 0 0,0 0-1 0 0,0 0 1 0 0,0 0-1 0 0,0 0 1 0 0,0 0-1 0 0,0 0 1 0 0,0 1-1 0 0,0-1 1 0 0,0 0-1 0 0,0 0 1 0 0,0 0-1 0 0,0 0 1 0 0,0 0-1 0 0,0 0 1 0 0,0 0-1 0 0,0 0 1 0 0,0 1-1 0 0,0-1 1 0 0,0 0-1 0 0,0 0 1 0 0,0 0-1 0 0,0 0 1 0 0,0 0-1 0 0,1 0 1 0 0,-1 0-1 0 0,0 0 1 0 0,0 0-1 0 0,0 0 1 0 0,0 1-1 0 0,0-1 1 0 0,0 0-1 0 0,0 0 1 0 0,0 0-1 0 0,19 2 2984 0 0,92-2-2656 0 0,-21-1-6 0 0,180-5 28 0 0,57-2 304 0 0,1680-26 738 0 0,-974 21-339 0 0,573-90 2162 0 0,-1506 91-2893 0 0,406-40 1615 0 0,-490 50-1819 0 0,1 1 780 0 0,-30 5 52 0 0,-1-2-600 0 0,12-2-398 0 0,0 0-1 0 0,0 0 1 0 0,0 0-1 0 0,0 0 0 0 0,1 1 1 0 0,-1-1-1 0 0,0 0 0 0 0,0 1 1 0 0,0 0-1 0 0,0-1 0 0 0,1 1 1 0 0,-1 0-1 0 0,0 0 1 0 0,0 0-1 0 0,-2 2 0 0 0,4-2-81 0 0,32-14-1002 0 0,-31 13 1099 0 0,0-1-1 0 0,-1 1 1 0 0,1 0-1 0 0,0 0 1 0 0,-1-1-1 0 0,1 1 1 0 0,-1-1-1 0 0,1 1 1 0 0,-1 0-1 0 0,1-1 1 0 0,-1 1-1 0 0,1-1 1 0 0,-1 1-1 0 0,1-1 1 0 0,-1 0-1 0 0,0 1 1 0 0,1-1-1 0 0,-1 1 1 0 0,1-2-1 0 0,-1 2 2 0 0,0-1 0 0 0,0 1-1 0 0,0 0 1 0 0,0-1 0 0 0,0 1-1 0 0,0 0 1 0 0,0 0 0 0 0,1-1 0 0 0,-1 1-1 0 0,0 0 1 0 0,0-1 0 0 0,0 1-1 0 0,0 0 1 0 0,1 0 0 0 0,-1 0 0 0 0,0-1-1 0 0,0 1 1 0 0,0 0 0 0 0,1 0-1 0 0,-1 0 1 0 0,0-1 0 0 0,0 1 0 0 0,1 0-1 0 0,-1 0 1 0 0,0 0 0 0 0,1 0-1 0 0,-1 0 1 0 0,0 0 0 0 0,0 0 0 0 0,1 0-1 0 0,-1 0 1 0 0,0-1 0 0 0,1 1-1 0 0,-1 0 1 0 0,0 0 0 0 0,1 1 0 0 0,-1-1-1 0 0,0 0 1 0 0,0 0 0 0 0,1 0-1 0 0,-1 0 1 0 0,0 0 0 0 0,1 0 0 0 0,-1 0-1 0 0,4 2 20 0 0,0-1 0 0 0,0 0-1 0 0,0-1 1 0 0,1 1 0 0 0,-1-1-1 0 0,0 0 1 0 0,0 0 0 0 0,0 0-1 0 0,8-2 1 0 0,5 1-6 0 0,30-1 20 0 0,67-12-1 0 0,-54 5 7 0 0,-2-2-16 0 0,-38 7-9 0 0,0 0 1 0 0,33-1-1 0 0,-52 5 4 0 0,-4 1-1 0 0,-5 2 25 0 0,6-3-9 0 0,5-2-6 0 0,-3 2-8 0 0,3-7-3161 0 0,-8 7 1627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3.161"/>
    </inkml:context>
    <inkml:brush xml:id="br0">
      <inkml:brushProperty name="width" value="0.05" units="cm"/>
      <inkml:brushProperty name="height" value="0.05" units="cm"/>
    </inkml:brush>
  </inkml:definitions>
  <inkml:trace contextRef="#ctx0" brushRef="#br0">3 145 9977 0 0,'0'0'18'0'0,"0"0"1"0"0,0 0-1 0 0,0 0 1 0 0,0 0-1 0 0,0 0 1 0 0,1 0-1 0 0,-1-1 1 0 0,0 1-1 0 0,0 0 1 0 0,0 0-1 0 0,0 0 0 0 0,0 0 1 0 0,0 0-1 0 0,0 0 1 0 0,0 0-1 0 0,0 0 1 0 0,0-1-1 0 0,0 1 1 0 0,0 0-1 0 0,0 0 1 0 0,0 0-1 0 0,0 0 1 0 0,0 0-1 0 0,0 0 1 0 0,0 0-1 0 0,0-1 0 0 0,0 1 1 0 0,0 0-1 0 0,0 0 1 0 0,0 0-1 0 0,0 0 1 0 0,0 0-1 0 0,0 0 1 0 0,0 0-1 0 0,0 0 1 0 0,0-1-1 0 0,0 1 1 0 0,-1 0-1 0 0,1 0 1 0 0,0 0-1 0 0,0 0 0 0 0,0 0 1 0 0,0 0-1 0 0,0 0 1 0 0,0 0-1 0 0,0 0 1 0 0,0 0-1 0 0,0 0 1 0 0,-1 0-1 0 0,1 0 1 0 0,0-1-1 0 0,0 1 1 0 0,0 0-1 0 0,0 0 1 0 0,0 0-1 0 0,0 0 0 0 0,0 0 1 0 0,0 0-1 0 0,-1 0 1 0 0,1 0-1 0 0,0 0 1 0 0,0 0-1 0 0,0 0 1 0 0,0 0-1 0 0,0 1 1 0 0,14-4 1567 0 0,29 2-131 0 0,-39 1-1760 0 0,20 1 351 0 0,8 0-257 0 0,0-2-1 0 0,0 0 1 0 0,0-2 0 0 0,-1-2 0 0 0,44-11-1 0 0,-72 15 197 0 0,1 0 0 0 0,-1-1 0 0 0,1 1-1 0 0,-1-1 1 0 0,0 0 0 0 0,1 0-1 0 0,-1 0 1 0 0,0 0 0 0 0,-1-1-1 0 0,5-4 1 0 0,-6 6 73 0 0,0 0 0 0 0,0-1-1 0 0,0 1 1 0 0,0-1 0 0 0,0 1 0 0 0,0-1-1 0 0,-1 1 1 0 0,1-1 0 0 0,-1 1 0 0 0,1-1-1 0 0,-1 0 1 0 0,0 1 0 0 0,1-1 0 0 0,-1 0-1 0 0,0 1 1 0 0,0-1 0 0 0,0 0-1 0 0,0 1 1 0 0,-1-1 0 0 0,1 0 0 0 0,0 1-1 0 0,-1-1 1 0 0,0-2 0 0 0,-1 0 262 0 0,1 1 0 0 0,0 0 0 0 0,0 0-1 0 0,0-1 1 0 0,0 1 0 0 0,0-1 0 0 0,1 1 0 0 0,-1-1 0 0 0,1 1 0 0 0,0-1-1 0 0,1-5 1 0 0,-8 60 2787 0 0,-11 8-1716 0 0,8-28-967 0 0,-9 45 1 0 0,14-46-572 0 0,-1-1-101 0 0,-2 41 0 0 0,8-60-803 0 0,0 0 0 0 0,0 1 0 0 0,1-1-1 0 0,4 14 1 0 0,-1-9-4140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3.486"/>
    </inkml:context>
    <inkml:brush xml:id="br0">
      <inkml:brushProperty name="width" value="0.05" units="cm"/>
      <inkml:brushProperty name="height" value="0.05" units="cm"/>
    </inkml:brush>
  </inkml:definitions>
  <inkml:trace contextRef="#ctx0" brushRef="#br0">49 96 7741 0 0,'0'-9'34'0'0,"0"-1"136"0"0,0-1-1 0 0,0 1 1 0 0,1-1 0 0 0,1 1-1 0 0,2-11 1 0 0,-3 8 1407 0 0,-3 12-427 0 0,-2 7-680 0 0,-12 26 50 0 0,-13 29-3069 0 0,23-47 1305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4.252"/>
    </inkml:context>
    <inkml:brush xml:id="br0">
      <inkml:brushProperty name="width" value="0.05" units="cm"/>
      <inkml:brushProperty name="height" value="0.05" units="cm"/>
    </inkml:brush>
  </inkml:definitions>
  <inkml:trace contextRef="#ctx0" brushRef="#br0">163 228 12313 0 0,'6'-23'619'0'0,"-1"-4"1230"0"0,-8 11 3224 0 0,-2 18-4507 0 0,0 0 1 0 0,1 0-1 0 0,-1 1 1 0 0,0-1-1 0 0,1 1 0 0 0,-5 3 1 0 0,-3 4-476 0 0,1-1 0 0 0,0 1-1 0 0,0 1 1 0 0,1 0 0 0 0,1 1 0 0 0,0 0 0 0 0,1 0 0 0 0,0 1-1 0 0,0 0 1 0 0,-7 20 0 0 0,10-23-83 0 0,2 1-1 0 0,-1-1 0 0 0,1 1 1 0 0,1 0-1 0 0,0 0 1 0 0,1 0-1 0 0,0 0 1 0 0,0 0-1 0 0,1 1 0 0 0,1-1 1 0 0,0 0-1 0 0,0 0 1 0 0,1 0-1 0 0,5 16 1 0 0,-6-24-63 0 0,0 1-1 0 0,1 0 1 0 0,0 0 0 0 0,-1 0 0 0 0,1-1 0 0 0,1 1 0 0 0,-1-1 0 0 0,0 0 0 0 0,1 0-1 0 0,0 1 1 0 0,0-2 0 0 0,0 1 0 0 0,0 0 0 0 0,0 0 0 0 0,0-1 0 0 0,1 0 0 0 0,-1 0-1 0 0,1 0 1 0 0,-1 0 0 0 0,1 0 0 0 0,0-1 0 0 0,0 0 0 0 0,0 1 0 0 0,0-2 0 0 0,0 1-1 0 0,0 0 1 0 0,0-1 0 0 0,0 0 0 0 0,0 1 0 0 0,0-2 0 0 0,0 1 0 0 0,1 0 0 0 0,-1-1-1 0 0,0 0 1 0 0,0 0 0 0 0,5-2 0 0 0,1-2-195 0 0,-1 0 1 0 0,0 0-1 0 0,0-1 0 0 0,0 0 0 0 0,0 0 1 0 0,-1-1-1 0 0,0 0 0 0 0,-1-1 0 0 0,0 0 1 0 0,0 0-1 0 0,-1 0 0 0 0,1-1 0 0 0,-2 0 1 0 0,1 0-1 0 0,-2-1 0 0 0,1 0 1 0 0,-1 1-1 0 0,3-14 0 0 0,-3 11 242 0 0,-1 0 1 0 0,0 0-1 0 0,-1 0 1 0 0,-1 0-1 0 0,0-1 1 0 0,0 1-1 0 0,-1-1 0 0 0,-1 1 1 0 0,0-1-1 0 0,-1 1 1 0 0,0 0-1 0 0,-1 0 0 0 0,0 0 1 0 0,-1 0-1 0 0,-8-16 1 0 0,12 26 26 0 0,-1 0 1 0 0,0 1-1 0 0,0-1 0 0 0,0 1 1 0 0,0-1-1 0 0,0 1 1 0 0,0 0-1 0 0,0-1 1 0 0,-1 1-1 0 0,1 0 1 0 0,0 0-1 0 0,-1 0 0 0 0,-1-1 1 0 0,2 1 9 0 0,0 1 1 0 0,0 0-1 0 0,0-1 0 0 0,0 1 1 0 0,0 0-1 0 0,0 0 0 0 0,0 0 1 0 0,1 0-1 0 0,-1 0 0 0 0,0 0 1 0 0,0 0-1 0 0,0 0 0 0 0,0 0 1 0 0,0 1-1 0 0,0-1 0 0 0,0 0 1 0 0,0 0-1 0 0,-1 1 0 0 0,-3 2 155 0 0,1 1 0 0 0,-1-1 0 0 0,1 1 0 0 0,0 0 0 0 0,0 0 0 0 0,-6 7 0 0 0,6-6-70 0 0,-13 13 483 0 0,10-11-314 0 0,0 0 0 0 0,1 1 1 0 0,0-1-1 0 0,0 1 0 0 0,-5 10 0 0 0,11-17-274 0 0,-1-1 0 0 0,1 0 1 0 0,0 0-1 0 0,0 1 0 0 0,0-1 0 0 0,0 0 0 0 0,0 0 0 0 0,0 1 0 0 0,0-1 0 0 0,0 0 0 0 0,0 0 0 0 0,0 1 0 0 0,0-1 0 0 0,0 0 0 0 0,0 0 0 0 0,0 1 0 0 0,0-1 0 0 0,0 0 0 0 0,0 0 0 0 0,0 1 0 0 0,0-1 0 0 0,0 0 0 0 0,0 0 0 0 0,0 1 0 0 0,1-1 1 0 0,-1 0-1 0 0,0 0 0 0 0,0 1 0 0 0,0-1 0 0 0,0 0 0 0 0,1 0 0 0 0,-1 0 0 0 0,0 1 0 0 0,0-1 0 0 0,0 0 0 0 0,1 0 0 0 0,-1 0 0 0 0,0 0 0 0 0,0 0 0 0 0,1 0 0 0 0,-1 1 0 0 0,1-1 0 0 0,17 1 122 0 0,21-6-112 0 0,-30 3-25 0 0,-1 0 0 0 0,1-1 1 0 0,0 0-1 0 0,-1-1 0 0 0,1 0 0 0 0,-1 0 0 0 0,0 0 0 0 0,-1-1 0 0 0,1 0 1 0 0,-1-1-1 0 0,0 0 0 0 0,10-11 0 0 0,-1 1 6 0 0,-4 3 3 0 0,1 1-1 0 0,0 0 1 0 0,1 1-1 0 0,0 0 1 0 0,16-8-1 0 0,-27 17 0 0 0,1 0 0 0 0,0 0-1 0 0,0 1 1 0 0,0-1 0 0 0,0 1 0 0 0,1 0-1 0 0,-1 0 1 0 0,0 0 0 0 0,0 1 0 0 0,1 0 0 0 0,-1-1-1 0 0,0 2 1 0 0,0-1 0 0 0,1 0 0 0 0,-1 1-1 0 0,0 0 1 0 0,0 0 0 0 0,0 0 0 0 0,1 0-1 0 0,-1 1 1 0 0,-1 0 0 0 0,1-1 0 0 0,0 2-1 0 0,0-1 1 0 0,-1 0 0 0 0,5 4 0 0 0,-5-3 48 0 0,1 0 0 0 0,-1 0 0 0 0,0 0 0 0 0,1 1 0 0 0,-2 0 1 0 0,1-1-1 0 0,0 1 0 0 0,-1 0 0 0 0,1 0 0 0 0,-1 1 0 0 0,-1-1 0 0 0,1 0 0 0 0,0 1 0 0 0,-1-1 1 0 0,0 1-1 0 0,0-1 0 0 0,0 8 0 0 0,0 4 137 0 0,-1 0 1 0 0,-1 0-1 0 0,-5 27 1 0 0,2-8-177 0 0,2-22 57 0 0,1-4-88 0 0,7-21-50 0 0,6-14-192 0 0,30-46 0 0 0,9-16 61 0 0,5-7-64 0 0,-47 82 239 0 0,1 0 0 0 0,1 0 1 0 0,-1 1-1 0 0,20-16 0 0 0,-30 27 29 0 0,0 1 1 0 0,0 0-1 0 0,0 0 0 0 0,1 0 1 0 0,-1-1-1 0 0,0 1 1 0 0,0 0-1 0 0,1 0 0 0 0,-1 0 1 0 0,0 0-1 0 0,0 0 0 0 0,1 0 1 0 0,-1-1-1 0 0,0 1 1 0 0,0 0-1 0 0,1 0 0 0 0,-1 0 1 0 0,0 0-1 0 0,1 0 0 0 0,-1 0 1 0 0,0 0-1 0 0,0 0 1 0 0,1 0-1 0 0,-1 0 0 0 0,0 0 1 0 0,1 0-1 0 0,-1 0 1 0 0,0 1-1 0 0,0-1 0 0 0,1 0 1 0 0,-1 0-1 0 0,0 0 0 0 0,0 0 1 0 0,1 1-1 0 0,4 10 78 0 0,-3 16 131 0 0,-8 15 197 0 0,5-28-304 0 0,-1-1 0 0 0,-1 1 0 0 0,0-1 0 0 0,-5 14 0 0 0,1-11-73 0 0,4-8 15 0 0,-1-1-1 0 0,1 1 0 0 0,0-1 1 0 0,1 1-1 0 0,0 0 0 0 0,0 0 1 0 0,1 0-1 0 0,0 0 0 0 0,0 0 1 0 0,1 0-1 0 0,0 10 0 0 0,1-17-41 0 0,-1 0 0 0 0,1 0-1 0 0,0 0 1 0 0,-1 0-1 0 0,1 0 1 0 0,0 0-1 0 0,0 0 1 0 0,-1 0 0 0 0,1-1-1 0 0,0 1 1 0 0,0 0-1 0 0,0 0 1 0 0,0-1 0 0 0,0 1-1 0 0,0-1 1 0 0,0 1-1 0 0,1-1 1 0 0,-1 0 0 0 0,0 1-1 0 0,1-1 1 0 0,1 1-18 0 0,-1 0 0 0 0,0-1 0 0 0,0 1 0 0 0,1-1-1 0 0,-1 0 1 0 0,1 0 0 0 0,-1 0 0 0 0,0 0 0 0 0,5-1 0 0 0,-3-1-939 0 0,-4 1 700 0 0,0 1 1 0 0,0 0-1 0 0,0-1 1 0 0,0 1-1 0 0,0 0 1 0 0,0-1-1 0 0,0 1 0 0 0,0 0 1 0 0,0 0-1 0 0,0-1 1 0 0,0 1-1 0 0,0 0 1 0 0,0-1-1 0 0,0 1 1 0 0,-10-10-5945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5.392"/>
    </inkml:context>
    <inkml:brush xml:id="br0">
      <inkml:brushProperty name="width" value="0.05" units="cm"/>
      <inkml:brushProperty name="height" value="0.05" units="cm"/>
    </inkml:brush>
  </inkml:definitions>
  <inkml:trace contextRef="#ctx0" brushRef="#br0">88 101 9129 0 0,'0'0'1017'0'0,"-10"-3"-523"0"0,-27-9 94 0 0,27 9 3389 0 0,-20 3 2520 0 0,55-1-6128 0 0,7 0-266 0 0,126-9 241 0 0,878-52 646 0 0,5 55 195 0 0,-951 7-1027 0 0,513 13 1322 0 0,-561-12-1075 0 0,-106-2 256 0 0,-47 1-826 0 0,-121 14 1 0 0,230-14-6 0 0,0 1 1 0 0,-1-1-1 0 0,1 0 1 0 0,0 0 0 0 0,0 0-1 0 0,0 0 1 0 0,0 0-1 0 0,0 0 1 0 0,-3-2-1 0 0,2-4-2707 0 0,9-6-1727 0 0,1 3 1897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4:51:05.938"/>
    </inkml:context>
    <inkml:brush xml:id="br0">
      <inkml:brushProperty name="width" value="0.05" units="cm"/>
      <inkml:brushProperty name="height" value="0.05" units="cm"/>
    </inkml:brush>
  </inkml:definitions>
  <inkml:trace contextRef="#ctx0" brushRef="#br0">461 98 9365 0 0,'13'-14'232'0'0,"14"-11"795"0"0,-27 24-922 0 0,1 0 0 0 0,-1 1 1 0 0,0-1-1 0 0,0 0 1 0 0,0 0-1 0 0,1 1 1 0 0,-1-1-1 0 0,0 0 0 0 0,0 1 1 0 0,0-1-1 0 0,0 0 1 0 0,0 0-1 0 0,0 1 0 0 0,0-1 1 0 0,-1 0-1 0 0,1 0 1 0 0,0 1-1 0 0,0-1 1 0 0,0 0-1 0 0,-1 1 0 0 0,1-1 1 0 0,0 0-1 0 0,-1 1 1 0 0,1-1-1 0 0,-1 1 1 0 0,0-2-1 0 0,-2-5 1384 0 0,10-15 1072 0 0,-5 13-288 0 0,-19 11-908 0 0,-10 6-1054 0 0,0 1 0 0 0,1 1 1 0 0,0 2-1 0 0,1 1 0 0 0,1 0 0 0 0,0 2 0 0 0,0 1 1 0 0,2 1-1 0 0,0 1 0 0 0,1 1 0 0 0,1 0 0 0 0,0 2 0 0 0,2 0 1 0 0,0 1-1 0 0,-24 42 0 0 0,36-54-207 0 0,-51 91 821 0 0,50-87-763 0 0,1 1 0 0 0,0 0 1 0 0,1 0-1 0 0,0 0 0 0 0,-2 20 0 0 0,6-29-118 0 0,1 1-1 0 0,0-1 1 0 0,0 0-1 0 0,0 0 1 0 0,0 0-1 0 0,1 0 1 0 0,0 0-1 0 0,1 0 0 0 0,-1 0 1 0 0,1 0-1 0 0,0-1 1 0 0,1 1-1 0 0,4 9 1 0 0,-2-8-11 0 0,0 0-1 0 0,1 0 1 0 0,0 0 0 0 0,0-1 0 0 0,0 1 0 0 0,1-2-1 0 0,0 1 1 0 0,12 7 0 0 0,-1-3-13 0 0,0 0-1 0 0,1-2 1 0 0,0-1-1 0 0,0 0 1 0 0,1-1 0 0 0,-1-1-1 0 0,33 4 1 0 0,-22-6-49 0 0,-1-1-1 0 0,1-2 1 0 0,0-1-1 0 0,0-1 1 0 0,0-2 0 0 0,47-11-1 0 0,-55 9-69 0 0,0-1 1 0 0,0-1-1 0 0,-1-1 0 0 0,0-1 1 0 0,-1 0-1 0 0,0-2 0 0 0,-1 0 1 0 0,0-1-1 0 0,22-21 0 0 0,-37 30 71 0 0,1-1 0 0 0,-1-1 0 0 0,0 1-1 0 0,0 0 1 0 0,-1-1 0 0 0,0 0 0 0 0,0 0 0 0 0,0 0-1 0 0,-1 0 1 0 0,1 0 0 0 0,-2-1 0 0 0,1 1 0 0 0,-1-1 0 0 0,1-9-1 0 0,0-9-16 0 0,-2 1 0 0 0,-4-40-1 0 0,3 51 42 0 0,-2-6-1 0 0,0 0 0 0 0,0 0 0 0 0,-2 1-1 0 0,0-1 1 0 0,-2 1 0 0 0,0 1 0 0 0,0-1 0 0 0,-2 1 0 0 0,0 1 0 0 0,-1-1 0 0 0,-1 2 0 0 0,-20-24 0 0 0,22 29 9 0 0,0 0 0 0 0,-1 1 1 0 0,0 0-1 0 0,0 1 0 0 0,-1 0 1 0 0,0 1-1 0 0,-1 0 0 0 0,0 0 1 0 0,0 2-1 0 0,0-1 0 0 0,-1 2 1 0 0,0-1-1 0 0,1 2 0 0 0,-1 0 1 0 0,-1 0-1 0 0,1 1 0 0 0,0 1 1 0 0,-22 0-1 0 0,22 2 47 0 0,1 0-1 0 0,-1 0 1 0 0,1 2 0 0 0,-1-1-1 0 0,1 2 1 0 0,0 0 0 0 0,-14 6-1 0 0,20-7-375 0 0,-1 1-1 0 0,1 0 1 0 0,0 0-1 0 0,0 0 0 0 0,0 1 1 0 0,1 0-1 0 0,0 0 1 0 0,0 0-1 0 0,0 1 0 0 0,0-1 1 0 0,1 1-1 0 0,0 0 0 0 0,-5 11 1 0 0,5-4-3684 0 0,1-10 1373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20.418"/>
    </inkml:context>
    <inkml:brush xml:id="br0">
      <inkml:brushProperty name="width" value="0.05" units="cm"/>
      <inkml:brushProperty name="height" value="0.05" units="cm"/>
    </inkml:brush>
  </inkml:definitions>
  <inkml:trace contextRef="#ctx0" brushRef="#br0">9 29 10357 0 0,'-1'-1'86'0'0,"1"0"0"0"0,-1-1 0 0 0,0 1-1 0 0,0 0 1 0 0,0 0 0 0 0,1-1 0 0 0,-1 1 0 0 0,0 0 0 0 0,1-1 0 0 0,0 1 0 0 0,-1 0-1 0 0,1-3 1 0 0,0 4-33 0 0,0-1 0 0 0,0 1 0 0 0,0-1 0 0 0,0 1 0 0 0,1-1 0 0 0,-1 1 0 0 0,0-1 0 0 0,0 1 0 0 0,1-1 0 0 0,-1 1 0 0 0,0-1 0 0 0,1 1 0 0 0,-1 0 0 0 0,0-1 0 0 0,1 1 0 0 0,-1 0 0 0 0,1-1 0 0 0,-1 1 0 0 0,1 0 0 0 0,-1 0 0 0 0,0-1 0 0 0,1 1 0 0 0,-1 0 0 0 0,1 0 0 0 0,-1 0 0 0 0,1 0 0 0 0,-1-1 0 0 0,1 1 0 0 0,0 0 0 0 0,-1 0 0 0 0,1 0 0 0 0,-1 0 0 0 0,1 0 0 0 0,-1 0 0 0 0,1 1 0 0 0,-1-1 0 0 0,1 0 0 0 0,0 0-7 0 0,-1 1-1 0 0,1-1 0 0 0,-1 0 1 0 0,0 1-1 0 0,1-1 1 0 0,-1 0-1 0 0,1 1 0 0 0,-1-1 1 0 0,0 1-1 0 0,1-1 1 0 0,-1 1-1 0 0,0-1 1 0 0,0 1-1 0 0,1-1 0 0 0,-1 1 1 0 0,0-1-1 0 0,0 1 1 0 0,0 0-1 0 0,0-1 0 0 0,0 1 1 0 0,1-1-1 0 0,-1 1 1 0 0,0-1-1 0 0,0 1 0 0 0,0 0 1 0 0,-1-1-1 0 0,1 1 1 0 0,0-1-1 0 0,0 1 0 0 0,0-1 1 0 0,-1 2-1 0 0,-3 29 149 0 0,1-17 20 0 0,-5 217 1288 0 0,7 58-1120 0 0,-1-115-198 0 0,2-169 474 0 0,5 11-469 0 0,12 51 22 0 0,-12-50 473 0 0,12-15-612 0 0,114 13-77 0 0,155 6-27 0 0,-105-5 20 0 0,-153-13 11 0 0,1587 238 1642 0 0,-1581-235-1456 0 0,35 6 530 0 0,128 6-1 0 0,-165-23 850 0 0,-49-14-1571 0 0,-54-60 91 0 0,63 71-69 0 0,0 0-1 0 0,0 0 1 0 0,-11-7 0 0 0,3 1-17 0 0,15 13 32 0 0,9-35-68 0 0,27-114 19 0 0,-33 137 17 0 0,1 0 0 0 0,1 1 1 0 0,0-1-1 0 0,6-11 1 0 0,-3 8 0 0 0,154-393-121 0 0,-156 395 125 0 0,-1 5 6 0 0,1-7-52 0 0,-5 15 37 0 0,-1 0 0 0 0,1 1-1 0 0,-1-1 1 0 0,1 1 0 0 0,0-1-1 0 0,-1 1 1 0 0,1-1 0 0 0,-1 1-1 0 0,1-1 1 0 0,-1 1 0 0 0,1-1-1 0 0,-1 1 1 0 0,0-1 0 0 0,1 1-1 0 0,-1 0 1 0 0,0 0 0 0 0,1-1-1 0 0,-1 1 1 0 0,1 0 0 0 0,-1 0-1 0 0,0-1 1 0 0,0 1 0 0 0,1 0 0 0 0,-1 0-1 0 0,0 0 1 0 0,0 0 0 0 0,-29-2-67 0 0,1 0 0 0 0,-55 6 0 0 0,43-2 54 0 0,-717-12-285 0 0,3-55-82 0 0,605 50 393 0 0,92 9 2 0 0,-592-76-56 0 0,625 76-70 0 0,23 4-243 0 0,17 2-240 0 0,211 8-7907 0 0,-197-7 6821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22.745"/>
    </inkml:context>
    <inkml:brush xml:id="br0">
      <inkml:brushProperty name="width" value="0.05" units="cm"/>
      <inkml:brushProperty name="height" value="0.05" units="cm"/>
    </inkml:brush>
  </inkml:definitions>
  <inkml:trace contextRef="#ctx0" brushRef="#br0">27 349 9229 0 0,'1'-10'216'0'0,"0"1"0"0"0,1 0 0 0 0,0-1 0 0 0,7-16 0 0 0,-5 6 347 0 0,-4 18-472 0 0,0 0 0 0 0,0 0 0 0 0,0 0 0 0 0,1 1 0 0 0,-1-1 0 0 0,0 0 0 0 0,1 0-1 0 0,-1 0 1 0 0,1 0 0 0 0,0 1 0 0 0,-1-1 0 0 0,1 0 0 0 0,0 1 0 0 0,0-1 0 0 0,0 1 0 0 0,0-1 0 0 0,1 1-1 0 0,-1-1 1 0 0,0 1 0 0 0,3-2 0 0 0,-7 27 405 0 0,-3 0-99 0 0,-37 177 1644 0 0,38-169-1932 0 0,2 0 0 0 0,1 0 0 0 0,1 0 1 0 0,6 44-1 0 0,-5-70-103 0 0,1 9 2 0 0,1 0 0 0 0,0-1 0 0 0,1 1 0 0 0,1-1-1 0 0,0 1 1 0 0,1-1 0 0 0,13 25 0 0 0,-16-36-5 0 0,-1-1-1 0 0,1 0 1 0 0,0 0-1 0 0,0 0 0 0 0,0 0 1 0 0,0 0-1 0 0,0 0 1 0 0,0-1-1 0 0,1 1 1 0 0,-1-1-1 0 0,1 1 1 0 0,-1-1-1 0 0,1 0 0 0 0,-1 0 1 0 0,1 0-1 0 0,0 0 1 0 0,-1-1-1 0 0,1 1 1 0 0,0-1-1 0 0,0 1 1 0 0,0-1-1 0 0,-1 0 0 0 0,1 0 1 0 0,3-1-1 0 0,8-1 7 0 0,-1 0 0 0 0,0-1 0 0 0,26-10-1 0 0,5 0-32 0 0,12 3 25 0 0,0 3 1 0 0,1 3 0 0 0,0 2 0 0 0,71 7 0 0 0,226 40-3 0 0,-338-43 3 0 0,346 58 88 0 0,429 57 692 0 0,-706-107-589 0 0,451 43 1337 0 0,0-38-212 0 0,-514-16-1281 0 0,57-3 314 0 0,-69 3-237 0 0,0-1 0 0 0,0 0-1 0 0,0 0 1 0 0,-1-1-1 0 0,16-6 1 0 0,-24 9-98 0 0,0-1 0 0 0,-1 1 0 0 0,1 0 1 0 0,0-1-1 0 0,0 1 0 0 0,0-1 0 0 0,-1 1 1 0 0,1-1-1 0 0,0 1 0 0 0,-1-1 0 0 0,1 0 1 0 0,0 1-1 0 0,-1-1 0 0 0,1 0 0 0 0,-1 1 1 0 0,1-1-1 0 0,-1 0 0 0 0,1 0 0 0 0,-1 1 1 0 0,0-1-1 0 0,1 0 0 0 0,-1 0 0 0 0,0 0 1 0 0,0 0-1 0 0,0 0 0 0 0,0 1 0 0 0,1-1 1 0 0,-1 0-1 0 0,0 0 0 0 0,0 0 0 0 0,-1 0 1 0 0,1 0-1 0 0,0 0 0 0 0,0 0 0 0 0,0 1 1 0 0,-1-1-1 0 0,1 0 0 0 0,0 0 0 0 0,-1 0 1 0 0,1 0-1 0 0,0 1 0 0 0,-1-1 0 0 0,1 0 1 0 0,-1 1-1 0 0,0-1 0 0 0,1 0 0 0 0,-1 1 1 0 0,1-1-1 0 0,-1 0 0 0 0,-1 0 0 0 0,-4-5 37 0 0,-1 0-1 0 0,0 0 0 0 0,-15-8 0 0 0,19 11-58 0 0,-84-47 15 0 0,-139-60 0 0 0,62 33-86 0 0,154 73 78 0 0,1-2 1 0 0,0 1-1 0 0,0-1 0 0 0,0-1 1 0 0,1 1-1 0 0,0-1 1 0 0,0-1-1 0 0,-7-9 1 0 0,12 13 0 0 0,0 0-1 0 0,0 0 1 0 0,1 0 0 0 0,-1-1 0 0 0,1 1 0 0 0,0-1 0 0 0,0 1 0 0 0,1-1 0 0 0,0 0 0 0 0,-1 0-1 0 0,1 0 1 0 0,1 1 0 0 0,-1-1 0 0 0,1 0 0 0 0,0 0 0 0 0,0 0 0 0 0,0 0 0 0 0,1 0-1 0 0,2-8 1 0 0,3-8-7 0 0,1 1 0 0 0,1 0 0 0 0,17-31-1 0 0,39-53-28 0 0,-19 32 23 0 0,-1-2 10 0 0,88-153-18 0 0,-132 226 18 0 0,0 1 1 0 0,0 0 0 0 0,0 0-1 0 0,0 0 1 0 0,0-1 0 0 0,1 1 0 0 0,-1 0-1 0 0,0 0 1 0 0,0 0 0 0 0,0-1-1 0 0,0 1 1 0 0,0 0 0 0 0,0 0-1 0 0,0-1 1 0 0,0 1 0 0 0,0 0 0 0 0,0 0-1 0 0,0-1 1 0 0,0 1 0 0 0,0 0-1 0 0,0 0 1 0 0,0 0 0 0 0,0-1-1 0 0,0 1 1 0 0,0 0 0 0 0,-1 0-1 0 0,1-1 1 0 0,0 1 0 0 0,0 0 0 0 0,0 0-1 0 0,0 0 1 0 0,0-1 0 0 0,0 1-1 0 0,-1 0 1 0 0,1 0 0 0 0,0 0-1 0 0,0-1 1 0 0,-12-1-29 0 0,-20 6-41 0 0,25-3 54 0 0,-203 30-84 0 0,-270 28 121 0 0,199-46 118 0 0,-291-26 0 0 0,-156-21-335 0 0,683 34 108 0 0,-188-12-2632 0 0,232 12 2653 0 0,0 0 0 0 0,1 0 0 0 0,-1 0 0 0 0,1 0 0 0 0,-1 0 0 0 0,1-1 0 0 0,-1 1 0 0 0,1 0 0 0 0,-1 0 0 0 0,1-1 0 0 0,-1 1 0 0 0,1 0 0 0 0,-1 0 0 0 0,1-1 0 0 0,0 1 0 0 0,-1-1 0 0 0,1 1 0 0 0,-1 0 0 0 0,1-1 0 0 0,0 1 0 0 0,-1-1 0 0 0,1 1 0 0 0,0-1 0 0 0,0 1 0 0 0,-1-1 0 0 0,1 1 0 0 0,0-1 0 0 0,0 1 0 0 0,0-1 0 0 0,0 1 0 0 0,0-1 0 0 0,0 0 0 0 0,0 1 0 0 0,0-1 0 0 0,0 1 0 0 0,0-1 0 0 0,0 1 0 0 0,0-1 0 0 0,0 1 0 0 0,0-1 0 0 0,0 0 0 0 0,0 1 0 0 0,1-1 0 0 0,11-26-4103 0 0,-10 25 3414 0 0,4-7-688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28.165"/>
    </inkml:context>
    <inkml:brush xml:id="br0">
      <inkml:brushProperty name="width" value="0.05" units="cm"/>
      <inkml:brushProperty name="height" value="0.05" units="cm"/>
    </inkml:brush>
  </inkml:definitions>
  <inkml:trace contextRef="#ctx0" brushRef="#br0">243 258 8001 0 0,'0'0'1'0'0,"0"0"1"0"0,0 1-1 0 0,-1-1 1 0 0,1 0 0 0 0,0 0-1 0 0,0 0 1 0 0,-1 0-1 0 0,1 0 1 0 0,0 0-1 0 0,-1-1 1 0 0,1 1 0 0 0,0 0-1 0 0,0 0 1 0 0,-1 0-1 0 0,1 0 1 0 0,0 0 0 0 0,0 0-1 0 0,-1 0 1 0 0,1-1-1 0 0,0 1 1 0 0,0 0-1 0 0,0 0 1 0 0,-1 0 0 0 0,1 0-1 0 0,0-1 1 0 0,0 1-1 0 0,0 0 1 0 0,-1 0-1 0 0,1-1 1 0 0,0 1 0 0 0,0 0-1 0 0,0 0 1 0 0,0-1-1 0 0,0 1 1 0 0,0 0-1 0 0,0 0 1 0 0,0-1 0 0 0,0 1-1 0 0,-1 0 1 0 0,1 0-1 0 0,0-1 1 0 0,0 1 0 0 0,0 0-1 0 0,1-1 1 0 0,-1 1-1 0 0,0 0 1 0 0,0 0-1 0 0,0-1 1 0 0,0 1 0 0 0,0-1-1 0 0,17-8 583 0 0,-9 6-152 0 0,0 1 0 0 0,-1 0 0 0 0,16-2-1 0 0,-20 4-208 0 0,-1 1 0 0 0,1-1-1 0 0,0 0 1 0 0,-1 1 0 0 0,1 0 0 0 0,0 0-1 0 0,-1-1 1 0 0,4 3 0 0 0,-1-2 3559 0 0,-5-3-3467 0 0,0-1-1 0 0,1 1 0 0 0,-1 0 0 0 0,1 0 1 0 0,0-1-1 0 0,0 1 0 0 0,0 0 0 0 0,1-3 0 0 0,8-16-267 0 0,12-40-21 0 0,-21 59-31 0 0,0 1-1 0 0,-1-1 1 0 0,1 0 0 0 0,-1 0 0 0 0,1 0-1 0 0,-1 0 1 0 0,1 0 0 0 0,-1 0 0 0 0,0 1 0 0 0,0-5-1 0 0,-2-33-32 0 0,2 30-27 0 0,-12-2-78 0 0,-35-30 51 0 0,47 40 90 0 0,-1 1-1 0 0,0-1 1 0 0,1 1-1 0 0,-1-1 1 0 0,1 1-1 0 0,-1-1 1 0 0,0 1-1 0 0,1-1 1 0 0,-1 1-1 0 0,0-1 1 0 0,1 1-1 0 0,-1 0 1 0 0,0-1-1 0 0,0 1 1 0 0,1 0-1 0 0,-3 0 1 0 0,-15 11-27 0 0,-61 44 34 0 0,60-41 69 0 0,4 25 16 0 0,-47 126-13 0 0,57-152-63 0 0,1-1 1 0 0,0 2-1 0 0,1-1 1 0 0,0 0-1 0 0,2 1 0 0 0,-2 14 1 0 0,1 0 12 0 0,-18 332 256 0 0,-10 72-531 0 0,29-426-30 0 0,0 1 223 0 0,4-41-10564 0 0,9-139 9985 0 0,-10 72 55 0 0,-3 66 347 0 0,1-8 107 0 0,-2-1-1 0 0,-9-53 1 0 0,10 93 2183 0 0,-5 1-1669 0 0,-15-8 14 0 0,15 8 3177 0 0,12 4-3450 0 0,14 3-92 0 0,-15-4-125 0 0,11-5-1226 0 0,165-57 556 0 0,-170 58 561 0 0,0 1-1 0 0,1 0 1 0 0,-1 1 0 0 0,1 0-1 0 0,0 1 1 0 0,0 0-1 0 0,-1 1 1 0 0,1 1 0 0 0,0 0-1 0 0,19 3 1 0 0,13 2-268 0 0,-37-5 406 0 0,21 0-83 0 0,-27-1 160 0 0,0 0-1 0 0,-1 0 1 0 0,1 0 0 0 0,0 0-1 0 0,0 0 1 0 0,-1 0-1 0 0,1 0 1 0 0,0-1 0 0 0,0 1-1 0 0,-1 0 1 0 0,1 0-1 0 0,0-1 1 0 0,-1 1-1 0 0,1 0 1 0 0,-1-1 0 0 0,1 1-1 0 0,0-1 1 0 0,-1 1-1 0 0,1-1 1 0 0,-1 1 0 0 0,1-1-1 0 0,-1 0 1 0 0,1 1-1 0 0,-1-1 1 0 0,0 1-1 0 0,1-1 1 0 0,-1 0 0 0 0,0 1-1 0 0,1-2 1 0 0,0-3 406 0 0,-1 0 1 0 0,1 0-1 0 0,0 0 1 0 0,1 0-1 0 0,-1 0 1 0 0,1 0-1 0 0,0 1 1 0 0,4-7-1 0 0,-46-19 2170 0 0,37 29-2580 0 0,1 1 0 0 0,-1 0 0 0 0,1-1-1 0 0,0 1 1 0 0,-1 0 0 0 0,1 0 0 0 0,-1 1-1 0 0,1-1 1 0 0,-1 0 0 0 0,1 1 0 0 0,0 0-1 0 0,-1-1 1 0 0,1 1 0 0 0,0 0 0 0 0,-1 0-1 0 0,1 0 1 0 0,0 1 0 0 0,0-1 0 0 0,0 0-1 0 0,0 1 1 0 0,0 0 0 0 0,0-1 0 0 0,1 1-1 0 0,-1 0 1 0 0,1 0 0 0 0,-1 0-1 0 0,-1 3 1 0 0,-6 6-3 0 0,1 2 1 0 0,1-1-1 0 0,-7 17 0 0 0,12-27 0 0 0,-8 19-2 0 0,1-4 40 0 0,1 1-1 0 0,0 0 0 0 0,-9 35 0 0 0,17-51-44 0 0,0-1 1 0 0,-1 0-1 0 0,1 1 0 0 0,0-1 0 0 0,0 1 0 0 0,0-1 1 0 0,0 0-1 0 0,0 1 0 0 0,0-1 0 0 0,0 1 1 0 0,1-1-1 0 0,-1 0 0 0 0,0 1 0 0 0,1-1 0 0 0,-1 0 1 0 0,2 3-1 0 0,-1-3 1 0 0,-1-1 0 0 0,1 1 0 0 0,0 0 0 0 0,-1-1 0 0 0,1 1 0 0 0,0-1 0 0 0,-1 1 0 0 0,1-1-1 0 0,0 0 1 0 0,0 1 0 0 0,0-1 0 0 0,0 0 0 0 0,-1 1 0 0 0,1-1 0 0 0,0 0 0 0 0,0 0 0 0 0,0 0 0 0 0,0 0 0 0 0,1 0 0 0 0,4 0 17 0 0,-1-1 0 0 0,1 0 0 0 0,-1 0 0 0 0,0-1 0 0 0,1 0 0 0 0,6-3 0 0 0,-3 2-71 0 0,1-2-1 0 0,-1 1 0 0 0,0-1 0 0 0,0-1 1 0 0,-1 0-1 0 0,12-10 0 0 0,-15 11 30 0 0,-1 0 0 0 0,1 0 0 0 0,-1-1 0 0 0,0 1 0 0 0,0-1 0 0 0,-1 0 0 0 0,0 0 0 0 0,0-1 0 0 0,0 1 0 0 0,2-11 0 0 0,11-48 94 0 0,-32 149 34 0 0,-5 25 152 0 0,20-97-248 0 0,0 1-1 0 0,0-1 1 0 0,2 1 0 0 0,-1-1-1 0 0,2 1 1 0 0,3 17 0 0 0,-4-28-104 0 0,-1 1 0 0 0,1-1 0 0 0,0 0 0 0 0,-1 0 0 0 0,1 0-1 0 0,0 0 1 0 0,0 0 0 0 0,1 0 0 0 0,-1-1 0 0 0,0 1 0 0 0,1 0 0 0 0,-1 0 0 0 0,1-1 0 0 0,-1 1 0 0 0,1-1 0 0 0,0 0 0 0 0,-1 1 0 0 0,1-1 0 0 0,0 0 0 0 0,0 0 0 0 0,0 0 0 0 0,0 0 0 0 0,0 0 0 0 0,0-1 0 0 0,3 2-1 0 0,-2-2-142 0 0,-1 0-1 0 0,1 0 0 0 0,-1 0 0 0 0,1 0 0 0 0,-1-1 0 0 0,1 1 0 0 0,-1-1 0 0 0,1 1 1 0 0,-1-1-1 0 0,0 0 0 0 0,1 0 0 0 0,-1 0 0 0 0,0 0 0 0 0,0 0 0 0 0,0-1 1 0 0,0 1-1 0 0,0-1 0 0 0,0 1 0 0 0,0-1 0 0 0,0 0 0 0 0,0 0 0 0 0,1-2 0 0 0,5-9-977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28.508"/>
    </inkml:context>
    <inkml:brush xml:id="br0">
      <inkml:brushProperty name="width" value="0.05" units="cm"/>
      <inkml:brushProperty name="height" value="0.05" units="cm"/>
    </inkml:brush>
  </inkml:definitions>
  <inkml:trace contextRef="#ctx0" brushRef="#br0">204 84 8429 0 0,'4'-3'440'0'0,"-4"3"-413"0"0,0-1-1 0 0,0 1 0 0 0,0 0 1 0 0,0 0-1 0 0,0 0 0 0 0,0-1 0 0 0,0 1 1 0 0,0 0-1 0 0,0 0 0 0 0,0 0 1 0 0,0 0-1 0 0,0-1 0 0 0,1 1 1 0 0,-1 0-1 0 0,0 0 0 0 0,0 0 1 0 0,0 0-1 0 0,0 0 0 0 0,0-1 1 0 0,0 1-1 0 0,1 0 0 0 0,-1 0 1 0 0,0 0-1 0 0,0 0 0 0 0,0 0 1 0 0,0 0-1 0 0,1 0 0 0 0,-1 0 1 0 0,0 0-1 0 0,0-1 0 0 0,0 1 1 0 0,1 0-1 0 0,-1 0 0 0 0,0 0 1 0 0,0 0-1 0 0,0 0 0 0 0,0 0 1 0 0,1 0-1 0 0,-1 0 0 0 0,0 0 0 0 0,0 1 1 0 0,0-1-1 0 0,1 0 0 0 0,-1 0 1 0 0,0 0-1 0 0,0 0 0 0 0,0 0 1 0 0,0 0-1 0 0,1 0 0 0 0,-1 0 1 0 0,0 0-1 0 0,0 0 0 0 0,0 1 1 0 0,0-1-1 0 0,0 0 0 0 0,1 0 1 0 0,-1 0-1 0 0,0 0 0 0 0,0 1 1 0 0,0-1-1 0 0,0 0 0 0 0,0 0 1 0 0,1 0 127 0 0,-1 0 0 0 0,1 0 0 0 0,0 0 0 0 0,-1 0 0 0 0,1 0 0 0 0,0 0 0 0 0,-1 0 0 0 0,1-1 0 0 0,-1 1 0 0 0,1 0 0 0 0,0 0 0 0 0,-1-1 0 0 0,1 1 1 0 0,-1 0-1 0 0,1-1 0 0 0,-1 1 0 0 0,1 0 0 0 0,-1-1 0 0 0,1 1 0 0 0,-1-1 0 0 0,0 1 0 0 0,1-1 0 0 0,-1 1 0 0 0,0-1 0 0 0,1 1 0 0 0,-1-2 0 0 0,0 1-92 0 0,1-6 227 0 0,-1 0 1 0 0,-1 0 0 0 0,0 0-1 0 0,0 0 1 0 0,-2-8-1 0 0,3 14-267 0 0,-1 0 0 0 0,1 0 0 0 0,0 0 0 0 0,-1 0 0 0 0,1 0 0 0 0,-1 0 0 0 0,1 0 0 0 0,-1 0 0 0 0,1 0 0 0 0,-1 1 0 0 0,0-1 0 0 0,0 0 0 0 0,1 0 0 0 0,-1 1 0 0 0,0-1 0 0 0,0 1 0 0 0,0-1 0 0 0,0 1 0 0 0,0-1 0 0 0,1 1 0 0 0,-1-1 0 0 0,0 1 0 0 0,0 0 0 0 0,0-1 0 0 0,0 1 0 0 0,0 0 0 0 0,0 0 0 0 0,0 0 0 0 0,0 0 0 0 0,-1 0 0 0 0,1 0 0 0 0,0 0 0 0 0,0 0 0 0 0,0 0 0 0 0,0 0 0 0 0,0 1 0 0 0,0-1 0 0 0,0 0 0 0 0,0 1 0 0 0,0-1 0 0 0,1 0 0 0 0,-1 1 0 0 0,-1 0 0 0 0,-12 6-14 0 0,1 0-1 0 0,0 0 1 0 0,0 1 0 0 0,1 1-1 0 0,0 0 1 0 0,1 0-1 0 0,0 2 1 0 0,0-1-1 0 0,1 1 1 0 0,1 1 0 0 0,0-1-1 0 0,0 2 1 0 0,1-1-1 0 0,1 1 1 0 0,0 0-1 0 0,-6 18 1 0 0,12-28-5 0 0,0 0 0 0 0,0 0 0 0 0,0 1 1 0 0,1-1-1 0 0,-1 1 0 0 0,1-1 0 0 0,0 1 0 0 0,0-1 1 0 0,0 0-1 0 0,0 1 0 0 0,1-1 0 0 0,-1 1 0 0 0,1-1 0 0 0,0 0 1 0 0,0 1-1 0 0,0-1 0 0 0,1 0 0 0 0,-1 0 0 0 0,1 0 0 0 0,-1 0 1 0 0,1 0-1 0 0,0 0 0 0 0,0 0 0 0 0,4 3 0 0 0,-3-3-56 0 0,1 0 0 0 0,-1-1-1 0 0,1 0 1 0 0,0 0-1 0 0,-1 1 1 0 0,1-2 0 0 0,0 1-1 0 0,0 0 1 0 0,0-1 0 0 0,0 0-1 0 0,0 0 1 0 0,0 0-1 0 0,1-1 1 0 0,-1 1 0 0 0,0-1-1 0 0,0 0 1 0 0,1 0 0 0 0,-1 0-1 0 0,6-2 1 0 0,8-1-852 0 0,0-2-1 0 0,0 0 1 0 0,-1-1-1 0 0,0 0 1 0 0,0-1 0 0 0,0-1-1 0 0,-1-1 1 0 0,24-17 0 0 0,-26 16-249 0 0,0 3-62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29.236"/>
    </inkml:context>
    <inkml:brush xml:id="br0">
      <inkml:brushProperty name="width" value="0.05" units="cm"/>
      <inkml:brushProperty name="height" value="0.05" units="cm"/>
    </inkml:brush>
  </inkml:definitions>
  <inkml:trace contextRef="#ctx0" brushRef="#br0">121 447 8661 0 0,'-3'0'204'0'0,"0"0"0"0"0,0 1 0 0 0,0 0 0 0 0,0-1 0 0 0,0 1 0 0 0,1 0 0 0 0,-1 1 0 0 0,0-1 0 0 0,1 0 0 0 0,-1 1 1 0 0,0-1-1 0 0,1 1 0 0 0,0 0 0 0 0,-1 0 0 0 0,1 0 0 0 0,0 0 0 0 0,0 0 0 0 0,0 1 0 0 0,0-1 0 0 0,1 1 0 0 0,-1-1 0 0 0,1 1 0 0 0,-1-1 0 0 0,1 1 0 0 0,0 0 1 0 0,-1 5-1 0 0,1-6 28 0 0,1-2-206 0 0,0 0 1 0 0,0 0-1 0 0,0 0 1 0 0,1 0-1 0 0,-1 0 1 0 0,0 0-1 0 0,0 0 0 0 0,0 0 1 0 0,0 0-1 0 0,0 0 1 0 0,0 0-1 0 0,1 0 1 0 0,-1 0-1 0 0,0 0 1 0 0,0 0-1 0 0,0 0 0 0 0,0 0 1 0 0,0 0-1 0 0,1 0 1 0 0,-1 0-1 0 0,0 0 1 0 0,0 0-1 0 0,0 0 0 0 0,0 0 1 0 0,0 0-1 0 0,0 0 1 0 0,0 1-1 0 0,1-1 1 0 0,-1 0-1 0 0,0 0 1 0 0,0 0-1 0 0,0 0 0 0 0,0 0 1 0 0,0 0-1 0 0,0 0 1 0 0,0 1-1 0 0,0-1 1 0 0,0 0-1 0 0,0 0 0 0 0,0 0 1 0 0,0 0-1 0 0,0 0 1 0 0,0 1-1 0 0,0-1 1 0 0,0 0-1 0 0,0 0 1 0 0,0 0-1 0 0,0 0 0 0 0,0 0 1 0 0,0 0-1 0 0,0 1 1 0 0,0-1-1 0 0,0 0 1 0 0,0 0-1 0 0,0 0 0 0 0,0 0 1 0 0,0 0-1 0 0,0 0 1 0 0,0 1-1 0 0,9-2 24 0 0,4-1-7 0 0,0 0 1 0 0,-1 0-1 0 0,1-1 1 0 0,-1-1-1 0 0,0 0 1 0 0,0 0-1 0 0,0-1 1 0 0,0-1-1 0 0,-1 0 1 0 0,21-15 0 0 0,-30 19-48 0 0,0 1 1 0 0,-1-1-1 0 0,1 0 1 0 0,-1 0-1 0 0,1 0 1 0 0,-1 0-1 0 0,0 0 1 0 0,0-1-1 0 0,0 1 1 0 0,0 0-1 0 0,0 0 1 0 0,0-1-1 0 0,-1 1 1 0 0,1 0-1 0 0,-1-1 1 0 0,1 1-1 0 0,-1-1 1 0 0,0 1 0 0 0,0-1-1 0 0,0 1 1 0 0,0 0-1 0 0,-1-1 1 0 0,1 1-1 0 0,-1-1 1 0 0,1 1-1 0 0,-1 0 1 0 0,0-1-1 0 0,0 1 1 0 0,0 0-1 0 0,0 0 1 0 0,0 0-1 0 0,-1 0 1 0 0,1 0-1 0 0,-1 0 1 0 0,1 0-1 0 0,-1 0 1 0 0,-3-3 0 0 0,0 2 13 0 0,-1 0 0 0 0,0 1 1 0 0,1-1-1 0 0,-1 1 0 0 0,0 0 1 0 0,0 1-1 0 0,0-1 0 0 0,0 1 1 0 0,0 0-1 0 0,-1 1 0 0 0,1 0 1 0 0,0 0-1 0 0,0 0 1 0 0,0 0-1 0 0,-1 1 0 0 0,1 0 1 0 0,0 1-1 0 0,0-1 0 0 0,0 1 1 0 0,0 0-1 0 0,1 0 0 0 0,-1 1 1 0 0,1 0-1 0 0,-1 0 1 0 0,1 0-1 0 0,0 1 0 0 0,0 0 1 0 0,0 0-1 0 0,0 0 0 0 0,1 0 1 0 0,0 1-1 0 0,0 0 0 0 0,0 0 1 0 0,1 0-1 0 0,-1 0 0 0 0,-4 10 1 0 0,4-6 103 0 0,1 0 0 0 0,0 0 0 0 0,0 0 1 0 0,1 0-1 0 0,-2 19 0 0 0,4-23-69 0 0,0 1 1 0 0,0-1-1 0 0,1 0 0 0 0,0 1 1 0 0,0-1-1 0 0,0 0 0 0 0,1 0 1 0 0,-1 0-1 0 0,1 0 1 0 0,0 0-1 0 0,5 8 0 0 0,-4-9-13 0 0,-1-1-1 0 0,0 0 1 0 0,1 1 0 0 0,-1-1-1 0 0,1 0 1 0 0,0 0-1 0 0,0-1 1 0 0,1 1-1 0 0,-1 0 1 0 0,0-1-1 0 0,1 0 1 0 0,-1 0 0 0 0,1 0-1 0 0,0 0 1 0 0,5 1-1 0 0,-2-1-13 0 0,0-1-1 0 0,0 0 0 0 0,0 0 1 0 0,0 0-1 0 0,0-1 0 0 0,1 0 1 0 0,-1-1-1 0 0,9-1 1 0 0,7-3-115 0 0,-1-1 0 0 0,0-1 0 0 0,0-1 0 0 0,31-16 0 0 0,-33 15-111 0 0,0-2-1 0 0,-1 0 1 0 0,29-23 0 0 0,-41 28 130 0 0,-1 0 0 0 0,1 0 0 0 0,-1 0 0 0 0,-1-1 1 0 0,1 0-1 0 0,-1-1 0 0 0,0 1 0 0 0,-1-1 1 0 0,0 0-1 0 0,0 0 0 0 0,5-17 0 0 0,6-35-117 0 0,-2 0 0 0 0,5-72 0 0 0,-18 123 188 0 0,2-8 33 0 0,0 0-1 0 0,-2 0 1 0 0,0-1 0 0 0,-4-30-1 0 0,4 47-20 0 0,-1 0 0 0 0,1 0 0 0 0,0 0-1 0 0,0 0 1 0 0,0 1 0 0 0,0-1 0 0 0,-1 0 0 0 0,1 0 0 0 0,0 0-1 0 0,-1 0 1 0 0,1 1 0 0 0,-1-1 0 0 0,1 0 0 0 0,-1 1-1 0 0,1-1 1 0 0,-1 0 0 0 0,1 1 0 0 0,-1-1 0 0 0,0 0 0 0 0,-1 0-1 0 0,2 1 0 0 0,-1 0-1 0 0,1 0 1 0 0,-1 1-1 0 0,1-1 0 0 0,-1 0 1 0 0,1 0-1 0 0,-1 1 1 0 0,1-1-1 0 0,-1 0 1 0 0,1 1-1 0 0,0-1 0 0 0,-1 0 1 0 0,1 1-1 0 0,-1-1 1 0 0,1 1-1 0 0,0-1 0 0 0,-1 0 1 0 0,1 1-1 0 0,0-1 1 0 0,0 1-1 0 0,-1-1 1 0 0,1 1-1 0 0,0 0 0 0 0,-13 37 24 0 0,6 2 69 0 0,1-1-1 0 0,0 47 1 0 0,7 84 660 0 0,0-68-435 0 0,-1-78-327 0 0,-1-17-189 0 0,0 1 0 0 0,1-1 0 0 0,0 0 0 0 0,0 0 0 0 0,1 0 0 0 0,0 0 0 0 0,0 0 0 0 0,1 0 0 0 0,0 0 0 0 0,5 12 0 0 0,-10-35-4781 0 0,4-21 2702 0 0,1 7 1318 0 0,-2 29 950 0 0,1-31-59 0 0,-2-1 0 0 0,-1 1 0 0 0,-8-40 0 0 0,-10-20 3564 0 0,45 97 2338 0 0,-10-10-5555 0 0,0 2 0 0 0,1-1 0 0 0,0 2 0 0 0,-1 0-1 0 0,25 1 1 0 0,29-5-284 0 0,57-5-2297 0 0,-126 11 2268 0 0,0 0 0 0 0,0 0-1 0 0,0 0 1 0 0,1 0 0 0 0,-1 0 0 0 0,0-1 0 0 0,0 1 0 0 0,0 0 0 0 0,0 0 0 0 0,0 0 0 0 0,1 0 0 0 0,-1 0-1 0 0,0 0 1 0 0,0 0 0 0 0,0 0 0 0 0,0 0 0 0 0,0 1 0 0 0,1-1 0 0 0,-1 0 0 0 0,0 0 0 0 0,0 0 0 0 0,0 0-1 0 0,0 0 1 0 0,0 0 0 0 0,0 0 0 0 0,1 0 0 0 0,-1 0 0 0 0,0 0 0 0 0,0 0 0 0 0,0 1 0 0 0,0-1 0 0 0,0 0-1 0 0,0 0 1 0 0,0 0 0 0 0,0 0 0 0 0,0 0 0 0 0,1 0 0 0 0,-1 1 0 0 0,0-1 0 0 0,0 0 0 0 0,0 0 0 0 0,0 0-1 0 0,0 0 1 0 0,0 0 0 0 0,0 0 0 0 0,0 1 0 0 0,0-1 0 0 0,0 0 0 0 0,0 0 0 0 0,0 0 0 0 0,0 0 0 0 0,0 1-1 0 0,0-1 1 0 0,0 0 0 0 0,0 0 0 0 0,0 0 0 0 0,0 0 0 0 0,-1 0 0 0 0,1 0 0 0 0,0 1 0 0 0,0-1 0 0 0,0 0-1 0 0,0 0 1 0 0,0 0 0 0 0,-11 10-2062 0 0,-5 0 240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0.988"/>
    </inkml:context>
    <inkml:brush xml:id="br0">
      <inkml:brushProperty name="width" value="0.05" units="cm"/>
      <inkml:brushProperty name="height" value="0.05" units="cm"/>
    </inkml:brush>
  </inkml:definitions>
  <inkml:trace contextRef="#ctx0" brushRef="#br0">185 109 8629 0 0,'0'0'4661'0'0,"0"-2"-4123"0"0,-5-33 2073 0 0,4 31-2389 0 0,-4 4-157 0 0,2 0-63 0 0,1 1 0 0 0,-1-1 0 0 0,0 1 1 0 0,0 0-1 0 0,1-1 0 0 0,-1 1 0 0 0,0 1 1 0 0,1-1-1 0 0,-1 0 0 0 0,1 0 1 0 0,-5 4-1 0 0,-6 5 1 0 0,1 0 1 0 0,0 0-1 0 0,0 2 0 0 0,-12 13 1 0 0,22-21-4 0 0,-1-1 1 0 0,1 0 0 0 0,-1 1 0 0 0,1-1 0 0 0,0 1 0 0 0,0 0-1 0 0,0 0 1 0 0,1 0 0 0 0,0 0 0 0 0,-2 6 0 0 0,3-9-1 0 0,0 1 0 0 0,0-1 1 0 0,0 1-1 0 0,0 0 0 0 0,0-1 0 0 0,0 1 1 0 0,0 0-1 0 0,1-1 0 0 0,-1 1 1 0 0,1-1-1 0 0,-1 1 0 0 0,1-1 1 0 0,0 1-1 0 0,-1-1 0 0 0,1 1 1 0 0,0-1-1 0 0,0 0 0 0 0,1 2 0 0 0,3 1 1 0 0,-1-1-1 0 0,0 0 1 0 0,1 0-1 0 0,0 0 1 0 0,0 0-1 0 0,0-1 1 0 0,0 0-1 0 0,0 0 1 0 0,0 0-1 0 0,10 1 1 0 0,-12-2-2 0 0,1 0 0 0 0,-1 0 1 0 0,1-1-1 0 0,-1 1 0 0 0,1-1 1 0 0,-1 0-1 0 0,1 0 1 0 0,-1 0-1 0 0,1 0 0 0 0,0-1 1 0 0,-1 1-1 0 0,0-1 0 0 0,1 0 1 0 0,-1 0-1 0 0,1 0 1 0 0,-1-1-1 0 0,0 1 0 0 0,4-3 1 0 0,5-2-6 0 0,-4 2 2 0 0,0 0 1 0 0,-1 0-1 0 0,1-1 1 0 0,-1 0-1 0 0,0-1 1 0 0,0 1-1 0 0,0-1 1 0 0,-1 0-1 0 0,0-1 1 0 0,0 0-1 0 0,-1 0 1 0 0,7-11-1 0 0,-10 15-5 0 0,0 0 0 0 0,-1-1 0 0 0,1 1-1 0 0,-1-1 1 0 0,0 1 0 0 0,0-1 0 0 0,0 1-1 0 0,0-1 1 0 0,-1 0 0 0 0,0 1 0 0 0,1-1 0 0 0,-1 0-1 0 0,0 0 1 0 0,-1 1 0 0 0,1-1 0 0 0,-1 0 0 0 0,0 1-1 0 0,0-1 1 0 0,0 1 0 0 0,0-1 0 0 0,0 1 0 0 0,-1-1-1 0 0,0 1 1 0 0,1 0 0 0 0,-1 0 0 0 0,-1-1 0 0 0,1 2-1 0 0,0-1 1 0 0,-1 0 0 0 0,1 0 0 0 0,-6-3-1 0 0,2 1-79 0 0,0 0 0 0 0,0 0 0 0 0,0 1 0 0 0,0 0-1 0 0,-1 1 1 0 0,0 0 0 0 0,0 0 0 0 0,0 0-1 0 0,0 0 1 0 0,0 1 0 0 0,0 1 0 0 0,-1-1-1 0 0,1 1 1 0 0,-13 0 0 0 0,8 1-319 0 0,1 1 1 0 0,-1 1-1 0 0,1 0 0 0 0,0 0 1 0 0,0 1-1 0 0,0 0 1 0 0,0 1-1 0 0,-20 11 0 0 0,-1 2-1219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29.923"/>
    </inkml:context>
    <inkml:brush xml:id="br0">
      <inkml:brushProperty name="width" value="0.05" units="cm"/>
      <inkml:brushProperty name="height" value="0.05" units="cm"/>
    </inkml:brush>
  </inkml:definitions>
  <inkml:trace contextRef="#ctx0" brushRef="#br0">162 5 8529 0 0,'-55'2'1258'0'0,"38"-2"-222"0"0,0 1 0 0 0,-26 4 0 0 0,32-3-667 0 0,-7 2 824 0 0,17-4-592 0 0,12-2-168 0 0,24-4 25 0 0,1 2-1 0 0,60 0 1 0 0,-42 3-302 0 0,215-1 25 0 0,-144 3-1372 0 0,-84 2-1588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30.706"/>
    </inkml:context>
    <inkml:brush xml:id="br0">
      <inkml:brushProperty name="width" value="0.05" units="cm"/>
      <inkml:brushProperty name="height" value="0.05" units="cm"/>
    </inkml:brush>
  </inkml:definitions>
  <inkml:trace contextRef="#ctx0" brushRef="#br0">41 78 7165 0 0,'-13'-27'60'0'0,"10"21"1708"0"0,-1 3-1261 0 0,-16-14 4545 0 0,25 17-5008 0 0,0 0 0 0 0,0-1 0 0 0,0 1 0 0 0,0-1 0 0 0,0 0 0 0 0,6-2 0 0 0,0-1 20 0 0,0 2 127 0 0,20 0 6 0 0,105-7-6 0 0,-93 7-33 0 0,-1 2 0 0 0,49 6 0 0 0,-21 0-26 0 0,455 20 169 0 0,-496-27-179 0 0,-12 0-4435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31.356"/>
    </inkml:context>
    <inkml:brush xml:id="br0">
      <inkml:brushProperty name="width" value="0.05" units="cm"/>
      <inkml:brushProperty name="height" value="0.05" units="cm"/>
    </inkml:brush>
  </inkml:definitions>
  <inkml:trace contextRef="#ctx0" brushRef="#br0">203 148 6189 0 0,'-4'-5'66'0'0,"1"-1"1"0"0,-1 1 0 0 0,1-1 0 0 0,1 0-1 0 0,-1 0 1 0 0,-2-9 0 0 0,-7-16 325 0 0,11 27-337 0 0,-1 0 1 0 0,-1 0-1 0 0,1 0 1 0 0,0 1-1 0 0,-1-1 0 0 0,0 0 1 0 0,0 1-1 0 0,0 0 0 0 0,-4-4 1 0 0,4 5-43 0 0,0 0-1 0 0,0 1 1 0 0,0-1 0 0 0,0 1-1 0 0,-1 0 1 0 0,1 0 0 0 0,0 0-1 0 0,0 0 1 0 0,-1 1 0 0 0,1-1-1 0 0,0 1 1 0 0,-1 0 0 0 0,-3 0-1 0 0,2 0-143 0 0,0 0 0 0 0,0-1 0 0 0,0 1 0 0 0,0-1 0 0 0,0 0 0 0 0,0 0 0 0 0,0-1 0 0 0,-6-2 0 0 0,5 2 3 0 0,4 1 13 0 0,0 1 1 0 0,-1-1-1 0 0,1 1 0 0 0,-1 0 1 0 0,1 0-1 0 0,0 0 0 0 0,-1 0 1 0 0,1 0-1 0 0,-3 1 0 0 0,-1-1-454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31.715"/>
    </inkml:context>
    <inkml:brush xml:id="br0">
      <inkml:brushProperty name="width" value="0.05" units="cm"/>
      <inkml:brushProperty name="height" value="0.05" units="cm"/>
    </inkml:brush>
  </inkml:definitions>
  <inkml:trace contextRef="#ctx0" brushRef="#br0">139 83 6689 0 0,'-1'2'-72'0'0,"-1"4"298"0"0,-1-19 60 0 0,2-49-50 0 0,1 62-219 0 0,0-1-1 0 0,0 0 0 0 0,0 0 0 0 0,1 1 0 0 0,-2-1 1 0 0,1 0-1 0 0,0 1 0 0 0,0-1 0 0 0,0 0 1 0 0,0 1-1 0 0,0-1 0 0 0,0 0 0 0 0,-1 1 0 0 0,1-1 1 0 0,0 1-1 0 0,-1-1 0 0 0,1 0 0 0 0,0 1 1 0 0,-1-1-1 0 0,1 1 0 0 0,-1-1 0 0 0,1 1 1 0 0,-1-1-1 0 0,0 1-5 0 0,1 1 1 0 0,-1 0 0 0 0,0-1-1 0 0,1 1 1 0 0,-1 0-1 0 0,1 0 1 0 0,0-1 0 0 0,-1 1-1 0 0,1 0 1 0 0,0 0-1 0 0,-1 0 1 0 0,1 0-1 0 0,0 0 1 0 0,0-1 0 0 0,0 1-1 0 0,0 0 1 0 0,0 0-1 0 0,0 0 1 0 0,0 0 0 0 0,0 0-1 0 0,0 0 1 0 0,0 1-1 0 0,1 79 190 0 0,0-38 813 0 0,0-16-685 0 0,-5 50 0 0 0,-91 589 503 0 0,84-581-742 0 0,-2 133 0 0 0,13-217-135 0 0,0-1 1 0 0,-1 1 0 0 0,1 0 0 0 0,0-1 0 0 0,0 1-1 0 0,0-1 1 0 0,0 1 0 0 0,0 0 0 0 0,1-1 0 0 0,-1 1-1 0 0,0-1 1 0 0,0 1 0 0 0,0 0 0 0 0,0-1 0 0 0,1 1-1 0 0,-1-1 1 0 0,0 1 0 0 0,1-1 0 0 0,-1 1-1 0 0,0-1 1 0 0,1 1 0 0 0,-1-1 0 0 0,0 1 0 0 0,1-1-1 0 0,-1 0 1 0 0,1 1 0 0 0,0-1-31 0 0,0 0-1 0 0,0 0 1 0 0,0 0 0 0 0,-1-1 0 0 0,1 1-1 0 0,0 0 1 0 0,0 0 0 0 0,-1-1 0 0 0,1 1-1 0 0,0-1 1 0 0,-1 1 0 0 0,1-1 0 0 0,0 1-1 0 0,-1-1 1 0 0,1 1 0 0 0,-1-1-1 0 0,1 0 1 0 0,-1 1 0 0 0,1-1 0 0 0,0-1-1 0 0,5-6-822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34.983"/>
    </inkml:context>
    <inkml:brush xml:id="br0">
      <inkml:brushProperty name="width" value="0.05" units="cm"/>
      <inkml:brushProperty name="height" value="0.05" units="cm"/>
    </inkml:brush>
  </inkml:definitions>
  <inkml:trace contextRef="#ctx0" brushRef="#br0">35 1147 6189 0 0,'10'-16'667'0'0,"-3"14"-61"0"0,-3 12 193 0 0,0 54-619 0 0,-2-52 247 0 0,1-10-160 0 0,-2-3-232 0 0,0-1 0 0 0,0 0 0 0 0,0 1 0 0 0,-1-1 0 0 0,1 0 0 0 0,-1 1 0 0 0,1-1 0 0 0,-1 0 0 0 0,0 0 0 0 0,0-3 0 0 0,6-60 231 0 0,-7 64-225 0 0,1 0 0 0 0,0 0 0 0 0,0 0 0 0 0,0-1 0 0 0,1 1 0 0 0,-1 0 0 0 0,0 0 0 0 0,0 0 0 0 0,1 0 0 0 0,-1 0 0 0 0,0 0 0 0 0,1 0 0 0 0,-1 0 0 0 0,2-2 0 0 0,3 7 533 0 0,-4-3-311 0 0,-2 3-166 0 0,-1-1 0 0 0,1 1 0 0 0,-1-1 1 0 0,1 1-1 0 0,-1-1 0 0 0,0 0 0 0 0,0 1 1 0 0,-1-1-1 0 0,-4 5 0 0 0,-4 7-59 0 0,5-3-31 0 0,0 1-1 0 0,1 0 1 0 0,0 0 0 0 0,1 1 0 0 0,1 0-1 0 0,0-1 1 0 0,1 1 0 0 0,-1 22 0 0 0,-7 35 30 0 0,5-29-58 0 0,5-41 19 0 0,0 0 0 0 0,0 1 1 0 0,0-1-1 0 0,0 1 0 0 0,0-1 1 0 0,0 0-1 0 0,0 1 1 0 0,0-1-1 0 0,1 1 0 0 0,-1-1 1 0 0,0 0-1 0 0,1 1 0 0 0,-1-1 1 0 0,1 0-1 0 0,0 1 0 0 0,-1-1 1 0 0,1 0-1 0 0,0 0 1 0 0,0 0-1 0 0,0 0 0 0 0,0 0 1 0 0,0 0-1 0 0,0 0 0 0 0,0 0 1 0 0,0 0-1 0 0,1 1 0 0 0,5-1-2 0 0,0 0-1 0 0,-1-1 1 0 0,1 0-1 0 0,-1 0 0 0 0,1 0 1 0 0,0-1-1 0 0,9-2 0 0 0,5 0-36 0 0,825-49-983 0 0,55 89 1054 0 0,-880-38-33 0 0,-17 1 21 0 0,0 0 1 0 0,0-1 0 0 0,0 1 0 0 0,0 1 0 0 0,0-1 0 0 0,0 1 0 0 0,4 0 0 0 0,-21 2 914 0 0,-9-2-833 0 0,9-2-81 0 0,-7-2 19 0 0,21-6-14 0 0,1 0 0 0 0,1-1 0 0 0,4-12 0 0 0,7 0 35 0 0,0 1-1 0 0,34-38 1 0 0,-8 11-5 0 0,-15 16-15 0 0,-7 10 139 0 0,-1 0 1 0 0,-1-1-1 0 0,0-1 0 0 0,17-40 1 0 0,-22 45-83 0 0,-9 15-93 0 0,0 0 1 0 0,0 1-1 0 0,0-1 1 0 0,0 0 0 0 0,-1 0-1 0 0,2-6 1 0 0,-3 7-4 0 0,1 1 1 0 0,0-1 0 0 0,0 0-1 0 0,0 0 1 0 0,0 1-1 0 0,1-1 1 0 0,-1 1-1 0 0,3-5 1 0 0,-3 7-2 0 0,-1-1 1 0 0,1 0-1 0 0,-1 0 1 0 0,1 1-1 0 0,0-1 1 0 0,-1 0-1 0 0,1 1 1 0 0,0-1-1 0 0,0 0 1 0 0,-1 1-1 0 0,1-1 1 0 0,0 1-1 0 0,0-1 1 0 0,0 1-1 0 0,0 0 1 0 0,0-1-1 0 0,0 1 1 0 0,-1 0-1 0 0,1 0 1 0 0,0-1-1 0 0,0 1 1 0 0,0 0-1 0 0,0 0 1 0 0,0 0-1 0 0,0 0 1 0 0,1 1-1 0 0,42 11-2 0 0,0-2 0 0 0,0-2-1 0 0,1-2 1 0 0,68 1 0 0 0,-112-7-7 0 0,-2 0-12 0 0,1 1 5 0 0,5 0 30 0 0,-6-1-12 0 0,0-1 0 0 0,0 1 0 0 0,1-1-1 0 0,-1 1 1 0 0,0-1 0 0 0,0 1 0 0 0,1-1-1 0 0,-1 0 1 0 0,1 1 0 0 0,-1-1 0 0 0,1 0-1 0 0,-1 1 1 0 0,1-1 0 0 0,-1 0 0 0 0,1 0 0 0 0,-1 0-1 0 0,1 0 1 0 0,0 1 0 0 0,0-1 0 0 0,-1 0-1 0 0,1-2 1 0 0,-7-25 21 0 0,6 23-20 0 0,-1-5-1 0 0,1 0 0 0 0,0 0 0 0 0,0 0 1 0 0,1 0-1 0 0,1 0 0 0 0,1-14 0 0 0,17-59 12 0 0,-4 21-12 0 0,19-150-9 0 0,-13 55 202 0 0,-4 39-189 0 0,-16 95-15 0 0,-1 18-7 0 0,0 8 85 0 0,1-13 156 0 0,0 8-214 0 0,-1 1-1 0 0,0-1 0 0 0,1 0 0 0 0,-1 1 0 0 0,0-1 0 0 0,0 0 0 0 0,0 1 0 0 0,0-1 0 0 0,0 0 0 0 0,0 1 0 0 0,-1-1 0 0 0,1 0 0 0 0,0 1 0 0 0,-2-2 0 0 0,0-1-6 0 0,-1 1-1 0 0,0 0 1 0 0,0 0-1 0 0,0 0 1 0 0,0 0 0 0 0,0 0-1 0 0,-1 1 1 0 0,1 0-1 0 0,-1-1 1 0 0,1 1 0 0 0,-1 1-1 0 0,0-1 1 0 0,0 0-1 0 0,0 1 1 0 0,-8-2 0 0 0,-10-2 53 0 0,-38-3 1 0 0,49 6-57 0 0,-412-36 80 0 0,114 12-94 0 0,-418-17-108 0 0,574 36 154 0 0,114 6-26 0 0,2 0-45 0 0,-48-7 0 0 0,80 7 23 0 0,0 1 0 0 0,0-1-1 0 0,-1 1 1 0 0,1 1 0 0 0,-8 0 0 0 0,-14 2-18 0 0,7-6 83 0 0,20 3-11 0 0,0 2-58 0 0,6-6-482 0 0,-5 4 336 0 0,3 0-2725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36.197"/>
    </inkml:context>
    <inkml:brush xml:id="br0">
      <inkml:brushProperty name="width" value="0.05" units="cm"/>
      <inkml:brushProperty name="height" value="0.05" units="cm"/>
    </inkml:brush>
  </inkml:definitions>
  <inkml:trace contextRef="#ctx0" brushRef="#br0">359 34 6533 0 0,'0'-1'80'0'0,"0"-1"0"0"0,1 0 0 0 0,-1 1 0 0 0,1-1 0 0 0,-1 0 1 0 0,1 1-1 0 0,0-1 0 0 0,0 1 0 0 0,-1-1 0 0 0,1 1 1 0 0,0 0-1 0 0,0-1 0 0 0,0 1 0 0 0,0 0 0 0 0,1 0 0 0 0,-1-1 1 0 0,0 1-1 0 0,1 0 0 0 0,-1 0 0 0 0,0 0 0 0 0,1 1 1 0 0,-1-1-1 0 0,1 0 0 0 0,-1 1 0 0 0,1-1 0 0 0,0 0 0 0 0,-1 1 1 0 0,1 0-1 0 0,0-1 0 0 0,1 1 0 0 0,-3 20 1221 0 0,-42 657 2000 0 0,20-427-2728 0 0,-12 252 402 0 0,-16 187 345 0 0,-65 293 626 0 0,55-492-1135 0 0,-11 576-352 0 0,73-932-453 0 0,4-93 102 0 0,0-63-994 0 0,0-1-1 0 0,17-34 1 0 0,5-16-2518 0 0,-16 33 1606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38.405"/>
    </inkml:context>
    <inkml:brush xml:id="br0">
      <inkml:brushProperty name="width" value="0.05" units="cm"/>
      <inkml:brushProperty name="height" value="0.05" units="cm"/>
    </inkml:brush>
  </inkml:definitions>
  <inkml:trace contextRef="#ctx0" brushRef="#br0">33 0 7101 0 0,'-15'11'-158'0'0,"14"-11"176"0"0,0 1-1 0 0,0 0 1 0 0,0-1 0 0 0,0 1-1 0 0,0 0 1 0 0,0-1 0 0 0,0 1 0 0 0,0 0-1 0 0,0 0 1 0 0,0 0 0 0 0,1 0-1 0 0,-1 0 1 0 0,0-1 0 0 0,1 2-1 0 0,-1-1 1 0 0,0 0 0 0 0,1 0-1 0 0,0 0 1 0 0,-1 0 0 0 0,1 0 0 0 0,-1 0-1 0 0,1 0 1 0 0,0 1 0 0 0,0-1-1 0 0,0 0 1 0 0,0 2 0 0 0,0-3 8 0 0,0 1 0 0 0,1-1 0 0 0,-1 0 0 0 0,0 1 0 0 0,1-1 0 0 0,-1 0 0 0 0,0 0 1 0 0,1 1-1 0 0,-1-1 0 0 0,1 0 0 0 0,-1 0 0 0 0,0 0 0 0 0,1 1 0 0 0,-1-1 0 0 0,1 0 1 0 0,-1 0-1 0 0,1 0 0 0 0,-1 0 0 0 0,1 0 0 0 0,-1 0 0 0 0,0 0 0 0 0,1 0 0 0 0,-1 0 0 0 0,1 0 1 0 0,-1 0-1 0 0,1 0 0 0 0,-1 0 0 0 0,1 0 0 0 0,-1-1 0 0 0,0 1 0 0 0,1 0 0 0 0,0-1 1 0 0,21-5 662 0 0,-16 5-598 0 0,26-5 302 0 0,1 2 0 0 0,1 1-1 0 0,-1 2 1 0 0,60 5 0 0 0,-35-1-310 0 0,227-6-7 0 0,-105-1-70 0 0,189-4 30 0 0,-89 0 2 0 0,3654 32 354 0 0,-1907 11-406 0 0,-205 22 397 0 0,-3 49 429 0 0,-1342-76-799 0 0,1182 30 818 0 0,-312-80-473 0 0,-744 26-394 0 0,0 24 145 0 0,-117-5-170 0 0,140-5-57 0 0,124 7 145 0 0,-677-24-63 0 0,514 35-285 0 0,-167-7 288 0 0,-296-28 106 0 0,174-18-1 0 0,375-43 16 0 0,-538 48-91 0 0,154-30 0 0 0,-286 39 7 0 0,156-27 54 0 0,-127 25-63 0 0,0 0 0 0 0,-1 2 0 0 0,36 4 0 0 0,449 30 152 0 0,-155-1-301 0 0,-226-16-37 0 0,-56-8 44 0 0,411 36-484 0 0,-482-43 622 0 0,91 2-45 0 0,-85-4 55 0 0,0 0 1 0 0,-1-1 0 0 0,1 0-1 0 0,26-8 1 0 0,-39 9-2 0 0,0 1 0 0 0,-1 0 0 0 0,1 0 0 0 0,-1 0 0 0 0,1-1 0 0 0,-1 1 0 0 0,1 0 0 0 0,-1-1 1 0 0,1 1-1 0 0,-1 0 0 0 0,1-1 0 0 0,-1 1 0 0 0,1-1 0 0 0,-1 1 0 0 0,0 0 0 0 0,1-1 0 0 0,-1 1 0 0 0,0-1 0 0 0,1 1 0 0 0,-1-1 1 0 0,0 0-1 0 0,0 1 0 0 0,1-1 0 0 0,-1 1 0 0 0,0-1 0 0 0,0 1 0 0 0,0-1 0 0 0,0 0 0 0 0,0 1 0 0 0,0-1 0 0 0,0 1 0 0 0,0-1 1 0 0,0 0-1 0 0,0 1 0 0 0,0-1 0 0 0,0 1 0 0 0,0-1 0 0 0,-1 0 0 0 0,1 1 0 0 0,0-1 0 0 0,-1 0-1 0 0,1 1 0 0 0,0 0 1 0 0,0 0-1 0 0,0 0 0 0 0,0 0 0 0 0,0-1 0 0 0,0 1 0 0 0,0 0 0 0 0,0 0 1 0 0,0 0-1 0 0,0-1 0 0 0,0 1 0 0 0,0 0 0 0 0,0 0 0 0 0,0 0 0 0 0,0 0 1 0 0,0-1-1 0 0,0 1 0 0 0,0 0 0 0 0,0 0 0 0 0,1 0 0 0 0,-1 0 0 0 0,0-1 0 0 0,0 1 1 0 0,0 0-1 0 0,0 0 0 0 0,0 0 0 0 0,0 0 0 0 0,0 0 0 0 0,1-1 0 0 0,-1 1 1 0 0,0 0-1 0 0,0 0 0 0 0,0 0 0 0 0,0 0 0 0 0,0 0 0 0 0,1 0 0 0 0,-1 0 1 0 0,0 0-1 0 0,0 0 0 0 0,0 0 0 0 0,1 0 0 0 0,-1 0 0 0 0,0 0 0 0 0,0 0 1 0 0,0 0-1 0 0,0 0 0 0 0,1 0 0 0 0,-1 0 0 0 0,0 0 0 0 0,0 0 0 0 0,0 0 0 0 0,1 0 1 0 0,14-3-6 0 0,-11 3 8 0 0,25-6 14 0 0,56-5 0 0 0,-13 3-8 0 0,-71 8-7 0 0,0 0-1 0 0,0 0 1 0 0,0 0-1 0 0,0 0 1 0 0,0 0-1 0 0,0 0 1 0 0,0-1-1 0 0,0 1 1 0 0,0 0-1 0 0,0 0 1 0 0,0-1-1 0 0,0 1 1 0 0,0-1-1 0 0,0 1 1 0 0,0-1-1 0 0,0 0 1 0 0,0 1-1 0 0,-1-1 1 0 0,1 0-1 0 0,0 1 1 0 0,0-1-1 0 0,-1 0 1 0 0,1 0-1 0 0,0 0 1 0 0,-1 0-1 0 0,1 0 1 0 0,-1 1-1 0 0,1-1 1 0 0,-1 0-1 0 0,0 0 1 0 0,1 0-1 0 0,-1-1 1 0 0,1 0 0 0 0,-1 2-2 0 0,0 0 1 0 0,0 0 0 0 0,0 0 0 0 0,0 0 0 0 0,0 0 0 0 0,0 0 0 0 0,0 1-1 0 0,0-1 1 0 0,0 0 0 0 0,0 0 0 0 0,0 0 0 0 0,0 0 0 0 0,0 0 0 0 0,0 0 0 0 0,0 0-1 0 0,0 0 1 0 0,1 0 0 0 0,-1 0 0 0 0,0 0 0 0 0,0 0 0 0 0,0 0 0 0 0,0 0 0 0 0,0 0-1 0 0,0 0 1 0 0,0 0 0 0 0,0 0 0 0 0,0 0 0 0 0,0 0 0 0 0,1 0 0 0 0,-1 0-1 0 0,0 0 1 0 0,0 0 0 0 0,0 0 0 0 0,0 0 0 0 0,0 0 0 0 0,0 0 0 0 0,0 0 0 0 0,0 0-1 0 0,0 0 1 0 0,0 0 0 0 0,1 0 0 0 0,-1 0 0 0 0,0 0 0 0 0,0 0 0 0 0,0 0 0 0 0,0 0-1 0 0,0 0 1 0 0,0 0 0 0 0,0 0 0 0 0,0-1 0 0 0,4 10-8 0 0,-3 3 3 0 0,0 1 1 0 0,1 0-1 0 0,4 14 0 0 0,4 23 145 0 0,-3 50 511 0 0,-13 200 0 0 0,-39 100 152 0 0,6-75-437 0 0,20-47-19 0 0,11 1 0 0 0,31 289 0 0 0,26-243-2 0 0,-45-309-322 0 0,2 13 55 0 0,1-1 0 0 0,15 39 0 0 0,-22-65-84 0 0,9 14 227 0 0,-9-16-211 0 0,0 0 0 0 0,0 1 0 0 0,0-1 0 0 0,0 0 0 0 0,0 0 0 0 0,0 0 1 0 0,0 1-1 0 0,0-1 0 0 0,1 0 0 0 0,-1 0 0 0 0,0 0 0 0 0,0 0 0 0 0,0 1 0 0 0,0-1 0 0 0,0 0 0 0 0,1 0 1 0 0,-1 0-1 0 0,0 0 0 0 0,0 0 0 0 0,0 0 0 0 0,0 0 0 0 0,1 1 0 0 0,-1-1 0 0 0,0 0 0 0 0,0 0 1 0 0,0 0-1 0 0,1 0 0 0 0,-1 0 0 0 0,0 0 0 0 0,0 0 0 0 0,0 0 0 0 0,1 0 0 0 0,-1 0 0 0 0,0 0 0 0 0,0 0 1 0 0,1 0-1 0 0,-1 0 0 0 0,0 0 0 0 0,0 0 0 0 0,0-1 0 0 0,1 1 0 0 0,-1 0 0 0 0,0 0 0 0 0,0 0 1 0 0,0 0-1 0 0,0 0 0 0 0,1 0 0 0 0,-1 0 0 0 0,0-1 0 0 0,0 1 0 0 0,0 0 0 0 0,0 0 0 0 0,0 0 0 0 0,0 0 1 0 0,1-1-1 0 0,-1 1 0 0 0,0 0 0 0 0,0 0 0 0 0,0 0 0 0 0,0-1 0 0 0,0 1 0 0 0,3-4 16 0 0,0 0-1 0 0,0-1 1 0 0,0 2-1 0 0,0-1 1 0 0,6-5-1 0 0,-6 7-194 0 0,-1 1 0 0 0,0-1-1 0 0,0 0 1 0 0,0 0 0 0 0,0 0-1 0 0,0-1 1 0 0,0 1-1 0 0,0 0 1 0 0,-1-1 0 0 0,1 1-1 0 0,-1-1 1 0 0,0 0 0 0 0,0 1-1 0 0,0-1 1 0 0,0 0-1 0 0,0 0 1 0 0,0-5 0 0 0,-4-5-1453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40.798"/>
    </inkml:context>
    <inkml:brush xml:id="br0">
      <inkml:brushProperty name="width" value="0.05" units="cm"/>
      <inkml:brushProperty name="height" value="0.05" units="cm"/>
    </inkml:brush>
  </inkml:definitions>
  <inkml:trace contextRef="#ctx0" brushRef="#br0">231 92 8497 0 0,'-145'1'2059'0'0,"139"0"-1737"0"0,-1-1 1 0 0,0 1-1 0 0,0 0 1 0 0,0 1-1 0 0,1-1 1 0 0,-1 1-1 0 0,1 1 1 0 0,-1-1-1 0 0,1 1 1 0 0,-7 5-1 0 0,7-7 707 0 0,19-9-354 0 0,17-3-512 0 0,-1 2-1 0 0,52-9 1 0 0,67-1-220 0 0,-71 10 72 0 0,150-15-1103 0 0,-217 24 737 0 0,1-1 1 0 0,-1-1 0 0 0,0 1 0 0 0,0-2-1 0 0,19-6 1 0 0,-28 7-1210 0 0,-5 1 408 0 0,-17 1-241 0 0,-24 3 34 0 0,24-1 1101 0 0,0 0-1 0 0,-29-3 0 0 0,28 0 86 0 0,1 1 0 0 0,-25 4 1 0 0,29-2 329 0 0,0 1 0 0 0,0 1 1 0 0,1 1-1 0 0,-1 0 0 0 0,1 1 1 0 0,-29 15-1 0 0,23-12 238 0 0,-1 0 229 0 0,23-9-598 0 0,-1 0-1 0 0,1 0 0 0 0,0 0 0 0 0,0 0 0 0 0,-1 0 0 0 0,1 0 1 0 0,0 0-1 0 0,0 0 0 0 0,-1 0 0 0 0,1 0 0 0 0,0 1 1 0 0,0-1-1 0 0,-1 0 0 0 0,1 0 0 0 0,0 0 0 0 0,0 0 0 0 0,0 0 1 0 0,0 1-1 0 0,-1-1 0 0 0,1 0 0 0 0,0 0 0 0 0,0 0 0 0 0,0 1 1 0 0,0-1-1 0 0,-1 0 0 0 0,1 0 0 0 0,0 1 0 0 0,0-1 1 0 0,0 0-1 0 0,0 0 0 0 0,0 0 0 0 0,0 1 0 0 0,0-1 0 0 0,0 0 1 0 0,0 0-1 0 0,0 1 0 0 0,0-1 0 0 0,0 0 0 0 0,0 0 0 0 0,0 1 1 0 0,0-1-1 0 0,0 0 0 0 0,0 0 0 0 0,0 1 0 0 0,0-1 1 0 0,0 0-1 0 0,1 0 0 0 0,-1 1 0 0 0,0-1 0 0 0,3 3 95 0 0,0 1 0 0 0,-1-1 0 0 0,0 1 0 0 0,1-1-1 0 0,-1 1 1 0 0,0 0 0 0 0,-1 0 0 0 0,1 0 0 0 0,-1 0 0 0 0,0 0 0 0 0,2 8-1 0 0,5 52 500 0 0,-8-62-590 0 0,1 61 308 0 0,-12 120-1 0 0,0-40-866 0 0,3-101-132 0 0,7-38 474 0 0,-1 1 0 0 0,1 0 0 0 0,0-1 0 0 0,0 1 0 0 0,1 0 0 0 0,0 0 0 0 0,-1 0 0 0 0,1 0 0 0 0,1 0 0 0 0,-1 0 0 0 0,1-1 0 0 0,0 1 0 0 0,2 6 0 0 0,2 0-644 0 0,-3-3-74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41.156"/>
    </inkml:context>
    <inkml:brush xml:id="br0">
      <inkml:brushProperty name="width" value="0.05" units="cm"/>
      <inkml:brushProperty name="height" value="0.05" units="cm"/>
    </inkml:brush>
  </inkml:definitions>
  <inkml:trace contextRef="#ctx0" brushRef="#br0">22 35 8265 0 0,'12'-33'981'0'0,"-9"32"521"0"0,0 10-802 0 0,-2-1-584 0 0,0 0 0 0 0,0 0 1 0 0,-1 0-1 0 0,0 0 0 0 0,-1 0 1 0 0,-1 11-1 0 0,-1 7 82 0 0,-14 111-542 0 0,6-118-763 0 0,5-14-183 0 0,6-5 1249 0 0,0 0 0 0 0,0 0-1 0 0,-1 0 1 0 0,1 0 0 0 0,0 0 0 0 0,0 0 0 0 0,0 0 0 0 0,0 0 0 0 0,0 0 0 0 0,0 0 0 0 0,0 0-1 0 0,0 0 1 0 0,0 0 0 0 0,0 0 0 0 0,-1 0 0 0 0,1 0 0 0 0,0 0 0 0 0,0 0 0 0 0,0 0-1 0 0,0 0 1 0 0,0 0 0 0 0,0 0 0 0 0,0 0 0 0 0,0-1 0 0 0,0 1 0 0 0,0 0 0 0 0,0 0-1 0 0,0 0 1 0 0,0 0 0 0 0,0 0 0 0 0,0 0 0 0 0,-1 0 0 0 0,1 0 0 0 0,0 0 0 0 0,0 0-1 0 0,0 0 1 0 0,0-1 0 0 0,0 1 0 0 0,0 0 0 0 0,0 0 0 0 0,0 0 0 0 0,0 0 0 0 0,0 0-1 0 0,0 0 1 0 0,0 0 0 0 0,0 0 0 0 0,0 0 0 0 0,0 0 0 0 0,0-1 0 0 0,1 1 0 0 0,-1 0 0 0 0,0 0-1 0 0,0 0 1 0 0,0 0 0 0 0,0 0 0 0 0,0 0 0 0 0,0 0 0 0 0,0 0 0 0 0,0 0 0 0 0,0 0-1 0 0,0 0 1 0 0,3-4-843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41.487"/>
    </inkml:context>
    <inkml:brush xml:id="br0">
      <inkml:brushProperty name="width" value="0.05" units="cm"/>
      <inkml:brushProperty name="height" value="0.05" units="cm"/>
    </inkml:brush>
  </inkml:definitions>
  <inkml:trace contextRef="#ctx0" brushRef="#br0">44 198 7261 0 0,'-1'-1'73'0'0,"0"0"1"0"0,0 0 0 0 0,-1 0 0 0 0,1 0-1 0 0,-1 0 1 0 0,1 1 0 0 0,0-1 0 0 0,-1 0 0 0 0,0 1-1 0 0,1-1 1 0 0,-1 1 0 0 0,1-1 0 0 0,-1 1-1 0 0,1 0 1 0 0,-1 0 0 0 0,0-1 0 0 0,1 1-1 0 0,-1 0 1 0 0,0 1 0 0 0,-2-1 0 0 0,-2 0 391 0 0,3-2 282 0 0,8 4-1283 0 0,-2-2 237 0 0,1 1-1 0 0,-1-1 0 0 0,1 0 0 0 0,-1 0 1 0 0,1 0-1 0 0,-1 0 0 0 0,6-2 1 0 0,-6 2-49 0 0,7-3-384 0 0</inkml:trace>
  <inkml:trace contextRef="#ctx0" brushRef="#br0" timeOffset="1">287 27 7777 0 0,'-2'-20'1766'0'0,"1"14"-606"0"0,0 17-431 0 0,1 375 909 0 0,0-386-1645 0 0,0 13-533 0 0,0-1 0 0 0,-1 0-1 0 0,0 1 1 0 0,-1-1-1 0 0,-3 14 1 0 0,4-24-150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2.243"/>
    </inkml:context>
    <inkml:brush xml:id="br0">
      <inkml:brushProperty name="width" value="0.05" units="cm"/>
      <inkml:brushProperty name="height" value="0.05" units="cm"/>
    </inkml:brush>
  </inkml:definitions>
  <inkml:trace contextRef="#ctx0" brushRef="#br0">370 14 6689 0 0,'5'1'-71'0'0,"-4"-1"64"0"0,0 1 0 0 0,0-1 1 0 0,0 0-1 0 0,0 1 0 0 0,0-1 1 0 0,0 0-1 0 0,1 0 0 0 0,-1 0 1 0 0,0 0-1 0 0,0 0 0 0 0,0 0 1 0 0,0 0-1 0 0,0-1 0 0 0,1 1 1 0 0,-1 0-1 0 0,0-1 1 0 0,0 1-1 0 0,0-1 0 0 0,0 1 1 0 0,0-1-1 0 0,1 0 0 0 0,-1 0 23 0 0,0 1-1 0 0,-1-1 0 0 0,1 1 1 0 0,0 0-1 0 0,-1-1 1 0 0,1 1-1 0 0,0 0 0 0 0,-1-1 1 0 0,1 1-1 0 0,0 0 1 0 0,0 0-1 0 0,0 0 0 0 0,-1 0 1 0 0,1 0-1 0 0,0 0 1 0 0,0 0-1 0 0,-1 0 0 0 0,1 0 1 0 0,0 0-1 0 0,0 0 1 0 0,-1 0-1 0 0,1 1 0 0 0,1-1 1 0 0,14 7 894 0 0,-16-8-784 0 0,0 0 0 0 0,-1 1 0 0 0,1-1 1 0 0,-1 0-1 0 0,1 0 0 0 0,0 0 0 0 0,-1 1 1 0 0,0-1-1 0 0,1 0 0 0 0,-1 0 1 0 0,1 1-1 0 0,-1-1 0 0 0,0 1 0 0 0,0-1 1 0 0,1 0-1 0 0,-1 1 0 0 0,0-1 0 0 0,0 1 1 0 0,1 0-1 0 0,-1-1 0 0 0,0 1 0 0 0,0 0 1 0 0,0-1-1 0 0,0 1 0 0 0,0 0 0 0 0,0 0 1 0 0,0 0-1 0 0,0 0 0 0 0,1 0 0 0 0,-1 0 1 0 0,0 0-1 0 0,-1 0 0 0 0,-13 2-846 0 0,7-1 703 0 0,1 0 0 0 0,-1 0 0 0 0,0-1 0 0 0,-14 0 0 0 0,5-1 11 0 0,8 1 50 0 0,-1-1 0 0 0,0 1 0 0 0,0 1 0 0 0,0 0 0 0 0,0 0-1 0 0,0 1 1 0 0,0 1 0 0 0,1-1 0 0 0,-1 1 0 0 0,1 1 0 0 0,-14 7-1 0 0,-5 6 295 0 0,2 1-1 0 0,-43 38 0 0 0,62-50-300 0 0,0 1 1 0 0,1 0-1 0 0,0 0 0 0 0,0 0 0 0 0,1 1 1 0 0,0-1-1 0 0,0 1 0 0 0,1 1 0 0 0,0-1 0 0 0,0 1 1 0 0,1-1-1 0 0,0 1 0 0 0,1 0 0 0 0,-3 13 1 0 0,5-20 1 0 0,0 0 0 0 0,0 0 0 0 0,0 0 1 0 0,0 0-1 0 0,0 1 0 0 0,0-1 1 0 0,0 0-1 0 0,1 0 0 0 0,-1 0 0 0 0,1 0 1 0 0,-1 0-1 0 0,1 0 0 0 0,0 0 1 0 0,0-1-1 0 0,0 1 0 0 0,0 0 1 0 0,0 0-1 0 0,0 0 0 0 0,0-1 0 0 0,3 3 1 0 0,-2-2 9 0 0,1-1 1 0 0,-1 1 0 0 0,1-1 0 0 0,-1 0-1 0 0,1 0 1 0 0,-1 0 0 0 0,1 0-1 0 0,0 0 1 0 0,-1-1 0 0 0,1 1-1 0 0,0-1 1 0 0,0 0 0 0 0,4 0-1 0 0,8-1 78 0 0,1 0 0 0 0,-1-2-1 0 0,0 0 1 0 0,21-7 0 0 0,-28 8-145 0 0,24-8 75 0 0,36-16-1 0 0,-56 21-45 0 0,-1 0 0 0 0,0-2 0 0 0,0 1 0 0 0,0-1 0 0 0,-1-1 0 0 0,12-11 0 0 0,-20 17 2 0 0,-1 1-1 0 0,1-1 1 0 0,0 0-1 0 0,-1 0 1 0 0,0 0-1 0 0,1-1 0 0 0,-1 1 1 0 0,0 0-1 0 0,0 0 1 0 0,0-1-1 0 0,0 1 1 0 0,0-1-1 0 0,-1 1 0 0 0,1-1 1 0 0,-1 1-1 0 0,0-1 1 0 0,1 1-1 0 0,-1-1 1 0 0,-1-4-1 0 0,0 3 13 0 0,0 0-1 0 0,0 1 0 0 0,0-1 1 0 0,0 0-1 0 0,-1 1 1 0 0,0-1-1 0 0,0 1 1 0 0,0-1-1 0 0,0 1 1 0 0,0 0-1 0 0,-1 0 1 0 0,-2-3-1 0 0,2 2-6 0 0,-1 1 0 0 0,1-1-1 0 0,-1 1 1 0 0,0 0 0 0 0,0 0 0 0 0,0 1 0 0 0,0-1-1 0 0,-1 1 1 0 0,1 0 0 0 0,-1 0 0 0 0,1 0 0 0 0,-1 1-1 0 0,0-1 1 0 0,1 1 0 0 0,-1 0 0 0 0,0 1 0 0 0,0-1-1 0 0,0 1 1 0 0,0 0 0 0 0,0 0 0 0 0,-5 1 0 0 0,6 1-196 0 0,-1 1 0 0 0,1-1 0 0 0,-1 1 1 0 0,1-1-1 0 0,0 1 0 0 0,0 1 0 0 0,0-1 1 0 0,0 0-1 0 0,1 1 0 0 0,0 0 0 0 0,-1 0 1 0 0,1 0-1 0 0,-3 6 0 0 0,-6 7-1256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41.807"/>
    </inkml:context>
    <inkml:brush xml:id="br0">
      <inkml:brushProperty name="width" value="0.05" units="cm"/>
      <inkml:brushProperty name="height" value="0.05" units="cm"/>
    </inkml:brush>
  </inkml:definitions>
  <inkml:trace contextRef="#ctx0" brushRef="#br0">29 477 7005 0 0,'0'0'1536'0'0,"-5"-10"-1168"0"0,-18-42 744 0 0,28 43-1054 0 0,17-27-98 0 0,-17 27-54 0 0,7 1-246 0 0,-9 6 303 0 0,15-10-262 0 0,1 0 1 0 0,37-15-1 0 0,-33 18-142 0 0,109-40-3041 0 0,-117 45 2821 0 0</inkml:trace>
  <inkml:trace contextRef="#ctx0" brushRef="#br0" timeOffset="1">388 165 7197 0 0,'0'-9'122'0'0,"1"-1"-1"0"0,-1 1 1 0 0,0 0 0 0 0,-1 0 0 0 0,0 0 0 0 0,0 0 0 0 0,-5-16 0 0 0,3 14 325 0 0,0-1 1 0 0,1 0 0 0 0,0-13-1 0 0,4 9 326 0 0,2 20-42 0 0,1 24-149 0 0,-9 69 332 0 0,-21 118 0 0 0,-1 2-1101 0 0,17-172-2471 0 0,13-44 627 0 0,-2-2 732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42.257"/>
    </inkml:context>
    <inkml:brush xml:id="br0">
      <inkml:brushProperty name="width" value="0.05" units="cm"/>
      <inkml:brushProperty name="height" value="0.05" units="cm"/>
    </inkml:brush>
  </inkml:definitions>
  <inkml:trace contextRef="#ctx0" brushRef="#br0">125 242 8761 0 0,'-42'1'325'0'0,"34"-2"232"0"0,0 1 0 0 0,0 0 1 0 0,-13 2-1 0 0,26-1 806 0 0,-2-1-1255 0 0,0 1 0 0 0,0-1 0 0 0,0 0 0 0 0,0 0 0 0 0,-1 0 0 0 0,1 0 0 0 0,0-1 0 0 0,4 0 0 0 0,17-4 94 0 0,-21 5-199 0 0,0 0-1 0 0,-1-1 0 0 0,1 1 0 0 0,0-1 0 0 0,-1 0 0 0 0,1 0 1 0 0,0 0-1 0 0,-1 0 0 0 0,1 0 0 0 0,-1 0 0 0 0,0 0 0 0 0,3-3 1 0 0,14-10-23 0 0,56-49-241 0 0,-67 56 145 0 0,-1 0 0 0 0,0-1 0 0 0,-1 0 0 0 0,0 0 0 0 0,0-1 0 0 0,-1 1 0 0 0,6-12 0 0 0,-10 18 69 0 0,0 0 0 0 0,0 0 0 0 0,-1 0 0 0 0,1 0 0 0 0,0 0 0 0 0,-1-1 0 0 0,1 1 0 0 0,-1 0 0 0 0,0 0 0 0 0,0 0 0 0 0,0-1 0 0 0,0 1 0 0 0,0 0 0 0 0,-1 0 0 0 0,1-1 0 0 0,0 1 0 0 0,-1 0 0 0 0,0 0 0 0 0,1 0 0 0 0,-1 0 0 0 0,0 0 0 0 0,0 0 0 0 0,0 0 0 0 0,-1 0 0 0 0,1 0 0 0 0,-2-2 0 0 0,1 2 34 0 0,-1 1 0 0 0,1-1 0 0 0,0 1 0 0 0,0-1-1 0 0,-1 1 1 0 0,1 0 0 0 0,-1 0 0 0 0,1 0 0 0 0,-1 1 0 0 0,1-1 0 0 0,-1 0 0 0 0,1 1 0 0 0,-1 0 0 0 0,0-1 0 0 0,1 1 0 0 0,-1 0-1 0 0,1 1 1 0 0,-1-1 0 0 0,0 0 0 0 0,1 1 0 0 0,-6 1 0 0 0,-8 2 197 0 0,1 2-1 0 0,-1-1 1 0 0,1 2-1 0 0,0 0 1 0 0,0 1 0 0 0,1 1-1 0 0,0 0 1 0 0,1 0-1 0 0,0 2 1 0 0,-15 14 0 0 0,24-19-74 0 0,-1 0 0 0 0,1 0 1 0 0,0 1-1 0 0,0-1 0 0 0,1 1 1 0 0,0 0-1 0 0,0 0 0 0 0,0 0 1 0 0,1 1-1 0 0,0-1 0 0 0,1 1 1 0 0,-1-1-1 0 0,1 1 0 0 0,1-1 1 0 0,0 11-1 0 0,0-11-20 0 0,0 0 0 0 0,1-1-1 0 0,0 1 1 0 0,0-1 0 0 0,1 1 0 0 0,0-1 0 0 0,0 1 0 0 0,0-1-1 0 0,1 0 1 0 0,0 0 0 0 0,0 0 0 0 0,0 0 0 0 0,1-1 0 0 0,0 1-1 0 0,0-1 1 0 0,0 0 0 0 0,9 7 0 0 0,-5-6-17 0 0,0-1 0 0 0,0 0 0 0 0,0-1 0 0 0,1 0 0 0 0,0 0 0 0 0,0-1 0 0 0,0 0 0 0 0,0 0 0 0 0,17 1 0 0 0,-14-2-68 0 0,0-1 0 0 0,0 0-1 0 0,1-1 1 0 0,-1-1-1 0 0,0 0 1 0 0,1 0 0 0 0,12-4-1 0 0,-20 3-137 0 0,0 1 0 0 0,0-1 1 0 0,0 0-1 0 0,-1 0 0 0 0,1 0 0 0 0,-1-1 0 0 0,0 0 0 0 0,1 0 0 0 0,-1 0 0 0 0,-1 0 0 0 0,6-6 0 0 0,-7 7-134 0 0,0 0-1 0 0,0-1 0 0 0,0 1 0 0 0,-1-1 1 0 0,1 0-1 0 0,-1 1 0 0 0,0-1 0 0 0,0 0 1 0 0,0 0-1 0 0,0 0 0 0 0,0 0 0 0 0,0 0 1 0 0,-1 0-1 0 0,0 0 0 0 0,1 0 0 0 0,-1 0 1 0 0,0 0-1 0 0,-1 0 0 0 0,0-6 0 0 0,-1-5-1273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0.483"/>
    </inkml:context>
    <inkml:brush xml:id="br0">
      <inkml:brushProperty name="width" value="0.05" units="cm"/>
      <inkml:brushProperty name="height" value="0.05" units="cm"/>
    </inkml:brush>
  </inkml:definitions>
  <inkml:trace contextRef="#ctx0" brushRef="#br0">448 64 5633 0 0,'-6'-2'830'0'0,"-23"-5"507"0"0,28 6-1310 0 0,1 1 1 0 0,-1 0-1 0 0,1 0 1 0 0,-1-1-1 0 0,1 1 1 0 0,-1 0-1 0 0,0-1 1 0 0,1 1-1 0 0,-1-1 1 0 0,1 1-1 0 0,-1-1 1 0 0,1 1-1 0 0,0-1 0 0 0,-1 1 1 0 0,1-1-1 0 0,0 0 1 0 0,-1 1-1 0 0,1-1 1 0 0,0 1-1 0 0,0-1 1 0 0,-1 0-1 0 0,1 1 1 0 0,0-1-1 0 0,0 0 1 0 0,0 1-1 0 0,0-1 0 0 0,0 0 1 0 0,0 1-1 0 0,0-1 1 0 0,0 0-1 0 0,0 1 1 0 0,0-1-1 0 0,0 0 1 0 0,0 1-1 0 0,1-1 1 0 0,-1 1-1 0 0,0-1 1 0 0,0 0-1 0 0,1 1 0 0 0,-1-1 1 0 0,0 1-1 0 0,1-2 1 0 0,1 0 63 0 0,0 0 0 0 0,0 0 0 0 0,0 0 0 0 0,0 0 0 0 0,0 0 0 0 0,0 0 0 0 0,0 1 0 0 0,1-1 0 0 0,-1 1 0 0 0,1-1 0 0 0,-1 1 0 0 0,1 0 0 0 0,-1 0 0 0 0,1 0 0 0 0,0 0 0 0 0,-1 1 0 0 0,1-1 0 0 0,3 0 0 0 0,9 0-42 0 0,-1 0-1 0 0,21 1 0 0 0,-14 1 71 0 0,681 27 138 0 0,-328-7-266 0 0,998 23-25 0 0,-1175-41 38 0 0,442-5 4 0 0,-595-1 19 0 0,-20 0 173 0 0,0 2 1 0 0,-1 1-1 0 0,36 3 1 0 0,-108-16 1244 0 0,25 6-1467 0 0,-43-8 0 0 0,52 13 40 0 0,11 0-18 0 0,0 1 1 0 0,0 1-1 0 0,0-1 1 0 0,0 0 0 0 0,0 1-1 0 0,0 0 1 0 0,-1 0-1 0 0,1 0 1 0 0,0 1-1 0 0,0 0 1 0 0,-5 1 0 0 0,7 4-16 0 0,1 0 1 0 0,-1 0-1 0 0,1 0 1 0 0,1 0-1 0 0,-1 13 1 0 0,-7 269 395 0 0,2 116-261 0 0,12-308-82 0 0,-2-30 72 0 0,-2 1 1 0 0,-10 103-1 0 0,7-163-104 0 0,0 0 1 0 0,-1 1-1 0 0,0-1 1 0 0,0 0-1 0 0,-1 0 1 0 0,-4 7-1 0 0,-24-17 256 0 0,11 1-146 0 0,-44 2-108 0 0,-119 16-1 0 0,76-4-5 0 0,-673 27-438 0 0,1-39 480 0 0,-578 0 697 0 0,926 9-290 0 0,547-15-49 0 0,28 1-461 0 0,-82 11-980 0 0,-61-7 521 0 0,-8-2-425 0 0,-8-1-826 0 0,7 1 797 0 0,0-1-107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1.870"/>
    </inkml:context>
    <inkml:brush xml:id="br0">
      <inkml:brushProperty name="width" value="0.05" units="cm"/>
      <inkml:brushProperty name="height" value="0.05" units="cm"/>
    </inkml:brush>
  </inkml:definitions>
  <inkml:trace contextRef="#ctx0" brushRef="#br0">145 73 7165 0 0,'-4'-4'3'0'0,"1"0"1"0"0,-1 1-1 0 0,1-1 1 0 0,-1 1-1 0 0,0 0 1 0 0,0 0-1 0 0,0 1 1 0 0,-1-1-1 0 0,1 1 1 0 0,-1 0-1 0 0,1 0 1 0 0,-1 1-1 0 0,0-1 1 0 0,1 1-1 0 0,-1 0 1 0 0,-8-1-1 0 0,3 0 254 0 0,1 0 1 0 0,-1-1-1 0 0,-9-4 0 0 0,18 7-210 0 0,0-1 0 0 0,0 1 0 0 0,0 0 0 0 0,0-1 0 0 0,0 1 0 0 0,0-1 0 0 0,0 1 0 0 0,0-1 0 0 0,0 0 0 0 0,0 1 0 0 0,1-1 0 0 0,-1 0 0 0 0,0 0 0 0 0,0 1 0 0 0,1-1 0 0 0,-1 0 0 0 0,0-1 0 0 0,1 2-15 0 0,0-1 1 0 0,1 1-1 0 0,-1-1 1 0 0,1 1-1 0 0,-1 0 1 0 0,0-1-1 0 0,1 1 1 0 0,-1 0-1 0 0,1 0 1 0 0,-1-1-1 0 0,1 1 1 0 0,-1 0-1 0 0,1 0 0 0 0,-1 0 1 0 0,1-1-1 0 0,0 1 1 0 0,-1 0-1 0 0,1 0 1 0 0,-1 0-1 0 0,1 0 1 0 0,-1 0-1 0 0,2 0 1 0 0,45 2 558 0 0,334 17-38 0 0,-118-8-502 0 0,2024 103 66 0 0,-617-26 1022 0 0,-1487-77-959 0 0,-63-5-74 0 0,148 12 1181 0 0,-268-18-1275 0 0,0 0-1 0 0,0 0 1 0 0,0 0 0 0 0,0 0 0 0 0,0 0-1 0 0,0 0 1 0 0,0 0 0 0 0,0 0 0 0 0,0 0-1 0 0,0 0 1 0 0,0-1 0 0 0,0 1 0 0 0,0 0-1 0 0,0 0 1 0 0,0 0 0 0 0,0 0 0 0 0,0 0-1 0 0,0 0 1 0 0,0 0 0 0 0,0 0 0 0 0,0 0-1 0 0,0 0 1 0 0,0-1 0 0 0,0 1 0 0 0,0 0-1 0 0,0 0 1 0 0,0 0 0 0 0,0 0 0 0 0,0 0-1 0 0,0 0 1 0 0,0 0 0 0 0,0 0 0 0 0,1 0-1 0 0,-1 0 1 0 0,0 0 0 0 0,0 0 0 0 0,0 0-1 0 0,0 0 1 0 0,0 0 0 0 0,0 0 0 0 0,0 0-1 0 0,0 0 1 0 0,0 0 0 0 0,0 0 0 0 0,1 0-1 0 0,-1 0 1 0 0,0 0 0 0 0,0 0 0 0 0,0 0-1 0 0,0 0 1 0 0,0 0 0 0 0,0 0 0 0 0,0 0-1 0 0,0 0 1 0 0,0 0 0 0 0,0 0 0 0 0,1 0-1 0 0,-1 0 1 0 0,0 0 0 0 0,0 0 0 0 0,0 0-1 0 0,0 0 1 0 0,0 0 0 0 0,0 0 0 0 0,0 0-1 0 0,0 0 1 0 0,0 0 0 0 0,-8-6 289 0 0,-16-6-210 0 0,8 8-93 0 0,0 1 0 0 0,0 1 0 0 0,-1 0 0 0 0,-24 1 0 0 0,41 1 2 0 0,-1 0-1 0 0,1 1 0 0 0,-1-1 0 0 0,1 0 0 0 0,0 0 0 0 0,0 0 1 0 0,-1 0-1 0 0,1 1 0 0 0,0-1 0 0 0,-1 0 0 0 0,1 0 0 0 0,0 1 1 0 0,0-1-1 0 0,-1 0 0 0 0,1 1 0 0 0,0-1 0 0 0,0 0 0 0 0,0 0 1 0 0,-1 1-1 0 0,1-1 0 0 0,0 0 0 0 0,0 1 0 0 0,0-1 1 0 0,0 1-1 0 0,0-1 0 0 0,0 0 0 0 0,0 1 0 0 0,0-1 0 0 0,0 0 1 0 0,0 1-1 0 0,0-1 0 0 0,0 1 0 0 0,0-1 0 0 0,0 0 0 0 0,0 1 1 0 0,0-1-1 0 0,3 21-38 0 0,-1-13 32 0 0,-1 14-1 0 0,0-1 1 0 0,-3 23 0 0 0,0 5-7 0 0,-6 630 95 0 0,8-599-76 0 0,-7 212 27 0 0,6-278-35 0 0,0 6 12 0 0,-1 1 1 0 0,-1-1 0 0 0,-1 0-1 0 0,0 0 1 0 0,-9 21-1 0 0,10-36-6 0 0,0 0-1 0 0,0 0 1 0 0,-1-1-1 0 0,0 1 1 0 0,0-1-1 0 0,0 1 1 0 0,0-1-1 0 0,-1-1 0 0 0,1 1 1 0 0,-1 0-1 0 0,0-1 1 0 0,0 0-1 0 0,-1-1 1 0 0,1 1-1 0 0,-1-1 1 0 0,1 0-1 0 0,-10 2 1 0 0,-11 3 21 0 0,0-1 0 0 0,-39 2 1 0 0,62-7-24 0 0,-122 8-41 0 0,-132-6 1 0 0,-126-25-149 0 0,185 9 153 0 0,-410-27 54 0 0,-277-15 74 0 0,2 41 224 0 0,507 32-233 0 0,-88 1 56 0 0,445-22 90 0 0,15 0-31 0 0,12 0-43 0 0,47-8-5 0 0,86-6 0 0 0,7-1-118 0 0,-148 18-42 0 0,0 0-1 0 0,0 0 1 0 0,-1 0 0 0 0,1 0 0 0 0,0 0-1 0 0,0 0 1 0 0,0 0 0 0 0,0 0 0 0 0,0 0-1 0 0,0 0 1 0 0,0 0 0 0 0,0 0 0 0 0,0 0-1 0 0,0 0 1 0 0,0 0 0 0 0,0 0 0 0 0,0-1 0 0 0,-1 1-1 0 0,1 0 1 0 0,0 0 0 0 0,0 0 0 0 0,0 0-1 0 0,0 0 1 0 0,0 0 0 0 0,0 0 0 0 0,0 0-1 0 0,0 0 1 0 0,0-1 0 0 0,0 1 0 0 0,0 0-1 0 0,0 0 1 0 0,0 0 0 0 0,0 0 0 0 0,0 0-1 0 0,0 0 1 0 0,0 0 0 0 0,0 0 0 0 0,0 0 0 0 0,0 0-1 0 0,1-1 1 0 0,-1 1 0 0 0,0 0 0 0 0,0 0-1 0 0,0 0 1 0 0,0 0 0 0 0,0 0 0 0 0,0 0-1 0 0,0 0 1 0 0,0 0 0 0 0,0 0 0 0 0,0 0-1 0 0,0 0 1 0 0,0 0 0 0 0,0 0 0 0 0,1 0-1 0 0,-1 0 1 0 0,0-1 0 0 0,0 1 0 0 0,0 0-1 0 0,0 0 1 0 0,-15-6-1113 0 0,-21-5-1647 0 0,21 6 1452 0 0,-6 0-147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3.832"/>
    </inkml:context>
    <inkml:brush xml:id="br0">
      <inkml:brushProperty name="width" value="0.05" units="cm"/>
      <inkml:brushProperty name="height" value="0.05" units="cm"/>
    </inkml:brush>
  </inkml:definitions>
  <inkml:trace contextRef="#ctx0" brushRef="#br0">97 193 10185 0 0,'-92'-69'2143'0'0,"92"69"-2119"0"0,-1-1 0 0 0,1 1 0 0 0,0-1 0 0 0,-1 1 0 0 0,1 0 0 0 0,0-1 0 0 0,-1 1 0 0 0,1-1 0 0 0,0 1 0 0 0,0-1 0 0 0,0 1 0 0 0,-1-1-1 0 0,1 1 1 0 0,0-1 0 0 0,0 1 0 0 0,0-1 0 0 0,0 1 0 0 0,0-1 0 0 0,0 1 0 0 0,0-1 0 0 0,0 1 0 0 0,0-1 0 0 0,0 1 0 0 0,0-1 0 0 0,0 1 0 0 0,1-1 0 0 0,-1 0 0 0 0,0 1 0 0 0,0 0 0 0 0,0-1 0 0 0,1 1 0 0 0,-1-1 0 0 0,0 1 0 0 0,1-1 0 0 0,-1 1 0 0 0,0-1 0 0 0,1 1 0 0 0,-1 0 0 0 0,0-1 0 0 0,1 1 0 0 0,-1 0 0 0 0,1-1 0 0 0,-1 1 0 0 0,1 0 0 0 0,-1 0 0 0 0,1 0 0 0 0,-1-1 0 0 0,1 1 0 0 0,0 0 0 0 0,28-12 79 0 0,-27 11-89 0 0,33-9-7 0 0,1 2 0 0 0,1 1-1 0 0,57-4 1 0 0,116 7 54 0 0,-166 4-61 0 0,80 2-16 0 0,136-5-1939 0 0,-340-12-2440 0 0,-236-13 2736 0 0,261 25 1867 0 0,32 1 68 0 0,-1 1 0 0 0,1 1 0 0 0,-26 4 0 0 0,48-3-140 0 0,0 0 0 0 0,1 0 1 0 0,-1 0-1 0 0,1 0 1 0 0,0 0-1 0 0,-1 0 1 0 0,1 0-1 0 0,0 0 0 0 0,-1 0 1 0 0,1 0-1 0 0,0 0 1 0 0,0 1-1 0 0,0-1 1 0 0,0 0-1 0 0,0 0 0 0 0,0 0 1 0 0,1 2-1 0 0,1 38 748 0 0,0-12-330 0 0,-18 321 1349 0 0,16-340-2171 0 0,0 0 0 0 0,0 0 0 0 0,1 0 0 0 0,0 0 1 0 0,1 0-1 0 0,0-1 0 0 0,0 1 0 0 0,1 0 0 0 0,1-1 0 0 0,-1 0 0 0 0,2 1 0 0 0,-1-2 0 0 0,12 17 0 0 0,-7-13-719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4.583"/>
    </inkml:context>
    <inkml:brush xml:id="br0">
      <inkml:brushProperty name="width" value="0.05" units="cm"/>
      <inkml:brushProperty name="height" value="0.05" units="cm"/>
    </inkml:brush>
  </inkml:definitions>
  <inkml:trace contextRef="#ctx0" brushRef="#br0">233 131 7549 0 0,'1'0'24'0'0,"0"0"1"0"0,0 0-1 0 0,-1 0 1 0 0,1-1-1 0 0,0 1 0 0 0,0 0 1 0 0,0 0-1 0 0,-1-1 1 0 0,1 1-1 0 0,0 0 1 0 0,0-1-1 0 0,-1 1 1 0 0,1-1-1 0 0,0 1 0 0 0,-1-1 1 0 0,1 1-1 0 0,0-1 1 0 0,-1 1-1 0 0,1-1 1 0 0,-1 0-1 0 0,1 1 1 0 0,-1-1-1 0 0,1 0 1 0 0,-1 0-1 0 0,1 1 0 0 0,-1-1 1 0 0,0 0-1 0 0,0 0 1 0 0,1 0-1 0 0,-1 0 1 0 0,0-2 118 0 0,0 0 1 0 0,-1 0 0 0 0,1 0 0 0 0,-1 0-1 0 0,0 0 1 0 0,0 0 0 0 0,-1-4 0 0 0,-6-23 848 0 0,-1-26 709 0 0,10 56-1787 0 0,-1 0 66 0 0,-1 0 0 0 0,1 0 1 0 0,0 0-1 0 0,0 0 0 0 0,0 0 0 0 0,0 0 0 0 0,0 1 0 0 0,0-1 0 0 0,0 0 1 0 0,0 0-1 0 0,0 0 0 0 0,0 0 0 0 0,0 0 0 0 0,0 0 0 0 0,0 1 1 0 0,0-1-1 0 0,0 0 0 0 0,0 0 0 0 0,0 0 0 0 0,0 0 0 0 0,0 0 1 0 0,0 0-1 0 0,0 1 0 0 0,0-1 0 0 0,0 0 0 0 0,0 0 0 0 0,0 0 0 0 0,0 0 1 0 0,1 0-1 0 0,-1 0 0 0 0,0 0 0 0 0,0 1 0 0 0,0-1 0 0 0,0 0 1 0 0,0 0-1 0 0,0 0 0 0 0,0 0 0 0 0,0 0 0 0 0,0 0 0 0 0,1 0 1 0 0,-1 0-1 0 0,0 0 0 0 0,0 0 0 0 0,0 0 0 0 0,0 0 0 0 0,0 0 0 0 0,0 0 1 0 0,1 0-1 0 0,-1 0 0 0 0,0 0 0 0 0,0 0 0 0 0,0 0 0 0 0,0 0 1 0 0,0 0-1 0 0,0 0 0 0 0,1 0 0 0 0,-1 0 0 0 0,0 0 0 0 0,0 0 1 0 0,0 0-1 0 0,0 0 0 0 0,0 0 0 0 0,0 0 0 0 0,1 0 0 0 0,-2 1-120 0 0,1 0-1 0 0,0 0 1 0 0,-1 0 0 0 0,1 0-1 0 0,0 0 1 0 0,0 0-1 0 0,0 0 1 0 0,0 0 0 0 0,0 0-1 0 0,0 1 1 0 0,0-1-1 0 0,0 0 1 0 0,0 0-1 0 0,0 0 1 0 0,1 1 0 0 0,0 15-1554 0 0,-20 7-7 0 0,11-17 1523 0 0,9-12 864 0 0,11-4 182 0 0,-12 9-846 0 0,0 0 1 0 0,1-1-1 0 0,-1 1 1 0 0,0 0-1 0 0,0 0 1 0 0,1 0-1 0 0,-1 0 1 0 0,0 0-1 0 0,0 0 1 0 0,1 0-1 0 0,-1 0 1 0 0,0 0-1 0 0,0-1 1 0 0,1 1 0 0 0,-1 0-1 0 0,0 1 1 0 0,0-1-1 0 0,1 0 1 0 0,-1 0-1 0 0,0 0 1 0 0,0 0-1 0 0,1 0 1 0 0,-1 0-1 0 0,0 0 1 0 0,0 0-1 0 0,1 0 1 0 0,-1 0-1 0 0,0 1 1 0 0,0-1-1 0 0,1 0 1 0 0,-1 0-1 0 0,0 0 1 0 0,0 0-1 0 0,0 1 1 0 0,1-1 0 0 0,-1 0-1 0 0,0 0 1 0 0,0 0-1 0 0,0 1 1 0 0,0-1-1 0 0,0 0 1 0 0,0 0-1 0 0,1 1 1 0 0,-1-1-1 0 0,0 0 1 0 0,0 0-1 0 0,0 1 1 0 0,0-1-1 0 0,0 0 1 0 0,0 1-1 0 0,0-1 1 0 0,0 0-1 0 0,0 0 1 0 0,0 1 0 0 0,0-1-1 0 0,0 0-7 0 0,0 0-1 0 0,0 0 1 0 0,0 0-1 0 0,0 0 1 0 0,0 0-1 0 0,0 0 1 0 0,0 0-1 0 0,0 0 1 0 0,0 0-1 0 0,0 0 1 0 0,0 0-1 0 0,0 0 1 0 0,0 0-1 0 0,0 0 1 0 0,0 0-1 0 0,1 0 1 0 0,-1 0-1 0 0,0 0 1 0 0,0 0 0 0 0,0 0-1 0 0,0 0 1 0 0,0 0-1 0 0,0 0 1 0 0,0 0-1 0 0,0 0 1 0 0,0 0-1 0 0,0 1 1 0 0,0-1-1 0 0,0 0 1 0 0,0 0-1 0 0,0 0 1 0 0,0 0-1 0 0,0 0 1 0 0,0 0-1 0 0,0 0 1 0 0,0 0-1 0 0,0 0 1 0 0,0 0-1 0 0,0 0 1 0 0,0 0 0 0 0,0 0-1 0 0,0 0 1 0 0,0 0-1 0 0,0 0 1 0 0,0 0-1 0 0,0 0 1 0 0,0 1-1 0 0,0-1 1 0 0,0 0-1 0 0,0 0 1 0 0,4-7 918 0 0,-1 2 834 0 0,-5 7-1527 0 0,-1-1 0 0 0,1 1 0 0 0,-1-1 0 0 0,1 1 0 0 0,-1-1 0 0 0,0 0 0 0 0,0 0 0 0 0,-5 1 0 0 0,4-1-94 0 0,-18 3 576 0 0,22-4-714 0 0,0 0 0 0 0,-1 0 0 0 0,1 0 0 0 0,0 0 0 0 0,-1-1 0 0 0,1 1 0 0 0,0 0 0 0 0,-1 0 0 0 0,1 0 0 0 0,-1 0 0 0 0,1 0 0 0 0,0-1 0 0 0,0 1 0 0 0,-1 0 0 0 0,1 0 0 0 0,0-1 0 0 0,-1 1 0 0 0,1 0 0 0 0,0 0 0 0 0,0-1 0 0 0,0 1 0 0 0,-1 0 0 0 0,1-1 0 0 0,0 1 1 0 0,0 0-1 0 0,0-1 0 0 0,0 1 0 0 0,-1 0 0 0 0,1-1 0 0 0,0 1 0 0 0,0-1 0 0 0,0 1 0 0 0,0 0 0 0 0,0-1 0 0 0,0 1 0 0 0,0 0 0 0 0,0-1 0 0 0,0 1 0 0 0,0 0 0 0 0,0-1 0 0 0,1 1 0 0 0,-1-1 0 0 0,0 1 0 0 0,0 0 0 0 0,0-1 0 0 0,0 1 0 0 0,0 0 0 0 0,1-1 0 0 0,-1 1 0 0 0,0 0 0 0 0,0 0 0 0 0,1-1 0 0 0,-1 1 0 0 0,1-1-10 0 0,-1 0 0 0 0,1 1 0 0 0,-1-1 1 0 0,0 0-1 0 0,1 1 0 0 0,-1-1 0 0 0,0 0 0 0 0,0 1 0 0 0,0-1 1 0 0,0 0-1 0 0,1 0 0 0 0,-1 1 0 0 0,0-1 0 0 0,0 0 0 0 0,0 0 0 0 0,0 1 1 0 0,0-1-1 0 0,-1 0 0 0 0,1 0 0 0 0,0 1 0 0 0,0-1 0 0 0,0 0 0 0 0,-1 0 1 0 0,1 1-1 0 0,0-1 0 0 0,-1 0 0 0 0,1 1 0 0 0,-1-2 0 0 0,0 2-5 0 0,0-1-1 0 0,0 0 0 0 0,-1 1 1 0 0,1-1-1 0 0,0 1 0 0 0,0-1 1 0 0,-1 1-1 0 0,1 0 0 0 0,0-1 1 0 0,0 1-1 0 0,-1 0 0 0 0,1 0 1 0 0,0 0-1 0 0,-3 0 0 0 0,-2 1-11 0 0,0-1-1 0 0,1 1 0 0 0,-1 0 0 0 0,0 1 0 0 0,1-1 0 0 0,-8 4 0 0 0,8-2 12 0 0,1 1-1 0 0,-1-1 1 0 0,1 1 0 0 0,0 0-1 0 0,0 0 1 0 0,0 0 0 0 0,1 1-1 0 0,0-1 1 0 0,0 1 0 0 0,0 0-1 0 0,0 0 1 0 0,-3 9 0 0 0,-10 16 50 0 0,9-21 32 0 0,2 1 1 0 0,-1 0-1 0 0,1 1 1 0 0,1-1-1 0 0,0 1 1 0 0,0 0-1 0 0,-2 14 1 0 0,5-20-9 0 0,1-1 0 0 0,-1 1 0 0 0,1-1 0 0 0,0 1 0 0 0,0-1 0 0 0,1 1 0 0 0,-1-1 0 0 0,1 0 0 0 0,0 1 0 0 0,0-1 0 0 0,0 0 0 0 0,1 1 0 0 0,0-1 0 0 0,0 0 0 0 0,0 0 0 0 0,0 0 0 0 0,0-1 0 0 0,1 1 0 0 0,0 0 0 0 0,-1-1-1 0 0,5 4 1 0 0,-2-3-33 0 0,-1 0-1 0 0,0-1 0 0 0,1 0 0 0 0,0 0 0 0 0,0 0 0 0 0,0-1 0 0 0,0 0 0 0 0,0 0 0 0 0,0 0 0 0 0,1 0 0 0 0,-1-1 0 0 0,0 0 0 0 0,1 0 0 0 0,-1 0 0 0 0,1-1 0 0 0,0 0 0 0 0,6 0 0 0 0,2-2-41 0 0,0 0 1 0 0,0-1-1 0 0,0 0 1 0 0,0-1-1 0 0,21-10 0 0 0,-29 11-14 0 0,0 1-1 0 0,0-1 0 0 0,-1 0 1 0 0,0-1-1 0 0,1 1 1 0 0,-1-1-1 0 0,-1 0 0 0 0,1-1 1 0 0,0 1-1 0 0,-1-1 0 0 0,7-10 1 0 0,-5 6-41 0 0,-1-1 0 0 0,0 0 0 0 0,-1 0 0 0 0,0 0 0 0 0,-1 0 0 0 0,2-12 0 0 0,-2 12 31 0 0,-1-1 16 0 0,0 0 1 0 0,1 1-1 0 0,1 0 0 0 0,0 0 0 0 0,5-11 0 0 0,-5 19-141 0 0,-1 8 59 0 0,-1 12-10 0 0,-2-17 94 0 0,2 53-79 0 0,-2-40 29 0 0,0 0 0 0 0,0-1 0 0 0,2 1 0 0 0,-1 0 0 0 0,2-1 0 0 0,0 1 1 0 0,8 21-1 0 0,-7-30-218 0 0,0 1 0 0 0,0-1 0 0 0,1 0 0 0 0,0 0 0 0 0,0 0 0 0 0,0-1 0 0 0,0 0 0 0 0,1 0 0 0 0,0 0 0 0 0,0 0 0 0 0,0-1 1 0 0,0 0-1 0 0,9 3 0 0 0,-12-6 101 0 0,-1 1 0 0 0,1 0 0 0 0,-1-1 0 0 0,1 0 0 0 0,0 1 0 0 0,-1-1 0 0 0,1 0 0 0 0,0 0 0 0 0,-1 0 0 0 0,1-1 0 0 0,3 0 0 0 0,8 0-1119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5.082"/>
    </inkml:context>
    <inkml:brush xml:id="br0">
      <inkml:brushProperty name="width" value="0.05" units="cm"/>
      <inkml:brushProperty name="height" value="0.05" units="cm"/>
    </inkml:brush>
  </inkml:definitions>
  <inkml:trace contextRef="#ctx0" brushRef="#br0">42 121 8993 0 0,'1'-107'792'0'0,"-4"93"-415"0"0,-3 16 75 0 0,-1 13 330 0 0,1 14 126 0 0,2-10-522 0 0,2-1 1 0 0,-2 34 0 0 0,-6 111 750 0 0,10-138-812 0 0,1-1 0 0 0,1 1 0 0 0,1-1 1 0 0,11 41-1 0 0,-10-48-255 0 0,-1-1-48 0 0,-1 0-1 0 0,-1 18 1 0 0,-1-18 8 0 0,2 0 1 0 0,3 20 0 0 0,-4-32 28 0 0,0-5-6 0 0,0-11 28 0 0,2-17-53 0 0,0 21-30 0 0,1-8 4 0 0,1 1 1 0 0,9-22 0 0 0,-11 31-6 0 0,0 1 0 0 0,0 0 0 0 0,1 0 1 0 0,0 0-1 0 0,-1 1 0 0 0,2-1 0 0 0,-1 1 0 0 0,0 0 1 0 0,1 0-1 0 0,6-4 0 0 0,-6 4 4 0 0,1 0-1 0 0,0 1 0 0 0,0 0 1 0 0,0 1-1 0 0,0-1 0 0 0,1 1 1 0 0,-1 0-1 0 0,0 1 1 0 0,1-1-1 0 0,0 1 0 0 0,-1 0 1 0 0,1 1-1 0 0,0 0 1 0 0,-1 0-1 0 0,1 0 0 0 0,-1 1 1 0 0,10 2-1 0 0,-8-1 1 0 0,-1 1-1 0 0,1 0 1 0 0,-1 0 0 0 0,1 1 0 0 0,-1 0-1 0 0,0 0 1 0 0,-1 0 0 0 0,1 1-1 0 0,-1 0 1 0 0,0 1 0 0 0,0-1-1 0 0,0 1 1 0 0,8 12 0 0 0,-5-6 27 0 0,-1 1 1 0 0,-1 0-1 0 0,0 0 1 0 0,-1 0-1 0 0,0 1 1 0 0,-1 0-1 0 0,0 0 0 0 0,-1 1 1 0 0,2 15-1 0 0,-6-23-9 0 0,1-1-1 0 0,-1 0 1 0 0,0 0-1 0 0,0 0 1 0 0,-1 0-1 0 0,0 0 0 0 0,0 0 1 0 0,0 0-1 0 0,-1 0 1 0 0,-4 11-1 0 0,4-13-12 0 0,0 0 1 0 0,-1-1-1 0 0,1 1 0 0 0,-1 0 0 0 0,0-1 1 0 0,0 0-1 0 0,0 0 0 0 0,-1 0 1 0 0,1 0-1 0 0,-1 0 0 0 0,1 0 0 0 0,-1-1 1 0 0,0 0-1 0 0,0 0 0 0 0,0 0 1 0 0,-6 2-1 0 0,-1-1 6 0 0,0-1 0 0 0,0 0 0 0 0,0 0 0 0 0,0-1 1 0 0,0 0-1 0 0,0-1 0 0 0,-1-1 0 0 0,1 0 0 0 0,-19-4 0 0 0,25 4-185 0 0,0-2-1 0 0,0 1 1 0 0,0 0-1 0 0,0-1 1 0 0,0 0 0 0 0,0 0-1 0 0,1 0 1 0 0,0-1-1 0 0,-1 0 1 0 0,1 1-1 0 0,1-1 1 0 0,-1-1-1 0 0,1 1 1 0 0,-1-1 0 0 0,1 1-1 0 0,0-1 1 0 0,1 0-1 0 0,-1 0 1 0 0,1 0-1 0 0,0 0 1 0 0,0 0-1 0 0,1-1 1 0 0,-2-8-1 0 0,0-4-652 0 0,0 1-1 0 0,2-1 1 0 0,0 0-1 0 0,1 0 1 0 0,0 0 0 0 0,5-20-1 0 0,-2 26-14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5.703"/>
    </inkml:context>
    <inkml:brush xml:id="br0">
      <inkml:brushProperty name="width" value="0.05" units="cm"/>
      <inkml:brushProperty name="height" value="0.05" units="cm"/>
    </inkml:brush>
  </inkml:definitions>
  <inkml:trace contextRef="#ctx0" brushRef="#br0">30 36 8693 0 0,'-1'-2'194'0'0,"0"1"1"0"0,0 0-1 0 0,-1 0 0 0 0,1-1 1 0 0,0 1-1 0 0,-1 0 1 0 0,1 0-1 0 0,-1 0 1 0 0,1 0-1 0 0,-1 1 0 0 0,0-1 1 0 0,1 0-1 0 0,-1 1 1 0 0,0-1-1 0 0,1 1 1 0 0,-6-2 3580 0 0,16-2-3669 0 0,0 1 0 0 0,1 0 0 0 0,-1 0 0 0 0,1 1 0 0 0,-1 1 0 0 0,1-1 0 0 0,0 1 0 0 0,15 1 0 0 0,13 1-558 0 0,-23-1-167 0 0,1 1-1 0 0,-1 0 1 0 0,0 1 0 0 0,18 4 0 0 0,3-1-1911 0 0,-22-2 1188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6.028"/>
    </inkml:context>
    <inkml:brush xml:id="br0">
      <inkml:brushProperty name="width" value="0.05" units="cm"/>
      <inkml:brushProperty name="height" value="0.05" units="cm"/>
    </inkml:brush>
  </inkml:definitions>
  <inkml:trace contextRef="#ctx0" brushRef="#br0">2 29 8993 0 0,'-1'1'626'0'0,"5"4"189"0"0,-4-4-671 0 0,1 0 0 0 0,-1 0 0 0 0,1-1 0 0 0,0 1 0 0 0,-1-1-1 0 0,1 1 1 0 0,0-1 0 0 0,-1 1 0 0 0,1-1 0 0 0,0 1 0 0 0,0-1 0 0 0,-1 1 0 0 0,1-1 0 0 0,0 0 0 0 0,0 0 0 0 0,0 1 0 0 0,0-1 0 0 0,-1 0 0 0 0,1 0 0 0 0,0 0 0 0 0,0 0 0 0 0,0 0 0 0 0,0 0 0 0 0,0 0 0 0 0,-1 0 0 0 0,1 0 0 0 0,0 0 0 0 0,1-1 0 0 0,33-8-9 0 0,-19 5 106 0 0,71-6-135 0 0,-59 8-562 0 0,31-6 0 0 0,-37 6-454 0 0,9-4-1844 0 0,-23 4 1304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7.890"/>
    </inkml:context>
    <inkml:brush xml:id="br0">
      <inkml:brushProperty name="width" value="0.05" units="cm"/>
      <inkml:brushProperty name="height" value="0.05" units="cm"/>
    </inkml:brush>
  </inkml:definitions>
  <inkml:trace contextRef="#ctx0" brushRef="#br0">110 570 7037 0 0,'78'-63'202'0'0,"-63"50"2463"0"0,6-4-2149 0 0,63-53-60 0 0,-63 52 950 0 0,-1-7-1248 0 0,59-75-28 0 0,-59 75 119 0 0,-13 0-101 0 0,21-77 10 0 0,-27 97-136 0 0,0 0 0 0 0,0 1 0 0 0,0-1 0 0 0,-1 0 0 0 0,0 0 0 0 0,0 1 0 0 0,0-1 0 0 0,0 0 0 0 0,-1 0 0 0 0,-1-4 0 0 0,1 6 7 0 0,0 0 0 0 0,-1 0 0 0 0,1 0-1 0 0,-1 0 1 0 0,0 0 0 0 0,0 0-1 0 0,0 1 1 0 0,-4-5 0 0 0,3 3 12 0 0,0 2-37 0 0,1 0 0 0 0,0 0 0 0 0,0 1 0 0 0,-1-1 1 0 0,1 0-1 0 0,-1 1 0 0 0,0-1 0 0 0,1 1 0 0 0,-1 0 1 0 0,0 0-1 0 0,0 0 0 0 0,0 0 0 0 0,1 1 1 0 0,-1-1-1 0 0,0 1 0 0 0,0-1 0 0 0,0 1 0 0 0,0 0 1 0 0,0 0-1 0 0,0 1 0 0 0,0-1 0 0 0,0 1 0 0 0,0-1 1 0 0,0 1-1 0 0,0 0 0 0 0,0 0 0 0 0,1 0 0 0 0,-1 0 1 0 0,-5 4-1 0 0,-3 1-8 0 0,0 1 1 0 0,1 0-1 0 0,0 0 1 0 0,0 1-1 0 0,-15 17 1 0 0,9-8 37 0 0,2 1-1 0 0,0 1 1 0 0,2 0 0 0 0,0 1 0 0 0,-16 34-1 0 0,-32 111 345 0 0,43-103-32 0 0,-18 121 0 0 0,11 68 169 0 0,-4 30-310 0 0,24-256-226 0 0,-23 127-885 0 0,24-163-5888 0 0,1-14 5386 0 0,3-16 1282 0 0,4-129 36 0 0,-3 21 463 0 0,-3 105 172 0 0,0 33-178 0 0,0 1 0 0 0,1-1 0 0 0,0 1 0 0 0,1 0 0 0 0,0-1 0 0 0,1 1 0 0 0,0 0 0 0 0,4-13 0 0 0,-5 22-269 0 0,-1 0 0 0 0,1 0 0 0 0,0 0-1 0 0,-1 0 1 0 0,1 0 0 0 0,0 0 0 0 0,-1 1 0 0 0,1-1 0 0 0,0 0 0 0 0,0 0 0 0 0,0 1 0 0 0,0-1 0 0 0,0 0 0 0 0,0 1 0 0 0,0-1 0 0 0,0 1 0 0 0,0-1 0 0 0,0 1 0 0 0,0 0 0 0 0,0-1 0 0 0,0 1 0 0 0,0 0 0 0 0,2 0 0 0 0,31 2 615 0 0,-11 1-691 0 0,124 3-86 0 0,-94-2 56 0 0,1-2 0 0 0,0-2 0 0 0,83-12 0 0 0,-129 10 19 0 0,0 1-1 0 0,-1-1 1 0 0,0-1 0 0 0,1 1 0 0 0,6-5-1 0 0,-11 6 3 0 0,-1 0-1 0 0,0-1 1 0 0,1 1-1 0 0,-1-1 1 0 0,0 0 0 0 0,0 0-1 0 0,0 0 1 0 0,0 0-1 0 0,0 0 1 0 0,-1 0-1 0 0,1 0 1 0 0,0-1-1 0 0,-1 1 1 0 0,0-1-1 0 0,0 1 1 0 0,0-1-1 0 0,2-4 1 0 0,-2-1 5 0 0,1 0-1 0 0,-1 0 1 0 0,-1-1-1 0 0,0 1 1 0 0,0 0-1 0 0,0-1 1 0 0,-1 1 0 0 0,0 0-1 0 0,-1 0 1 0 0,-2-9-1 0 0,3 13-14 0 0,0 1 0 0 0,0 0 0 0 0,-1 0 1 0 0,1-1-1 0 0,0 1 0 0 0,-1 0 0 0 0,0 0 0 0 0,0 0 0 0 0,0 1 0 0 0,0-1 0 0 0,-1 0 0 0 0,1 1 0 0 0,0-1 0 0 0,-1 1 0 0 0,0 0 0 0 0,0 0 0 0 0,0 0 1 0 0,0 0-1 0 0,0 1 0 0 0,0-1 0 0 0,0 1 0 0 0,0-1 0 0 0,0 1 0 0 0,-1 0 0 0 0,1 1 0 0 0,-1-1 0 0 0,-3 0 0 0 0,1 1-5 0 0,-1 1-1 0 0,1 0 0 0 0,-1 0 0 0 0,1 0 0 0 0,0 1 1 0 0,0 0-1 0 0,-1 0 0 0 0,1 1 0 0 0,1-1 0 0 0,-1 1 1 0 0,0 1-1 0 0,1-1 0 0 0,-10 8 0 0 0,0 2 14 0 0,0 0 0 0 0,0 2 0 0 0,-13 17-1 0 0,17-20 57 0 0,2 1 0 0 0,-1 0 0 0 0,2 0-1 0 0,0 1 1 0 0,0 0 0 0 0,1 0 0 0 0,1 1-1 0 0,-6 19 1 0 0,12-33-60 0 0,-1 1 1 0 0,1-1-1 0 0,0 0 1 0 0,0 0-1 0 0,0 1 1 0 0,0-1-1 0 0,0 0 1 0 0,0 1-1 0 0,0-1 1 0 0,0 0-1 0 0,0 0 1 0 0,1 1-1 0 0,-1-1 1 0 0,0 0-1 0 0,1 0 0 0 0,-1 0 1 0 0,1 1-1 0 0,-1-1 1 0 0,1 0-1 0 0,0 0 1 0 0,0 0-1 0 0,-1 0 1 0 0,1 0-1 0 0,0 0 1 0 0,0 0-1 0 0,0 0 1 0 0,0-1-1 0 0,0 1 0 0 0,0 0 1 0 0,0 0-1 0 0,0-1 1 0 0,0 1-1 0 0,1-1 1 0 0,-1 1-1 0 0,0-1 1 0 0,0 0-1 0 0,1 1 1 0 0,-1-1-1 0 0,3 0 1 0 0,4 1 4 0 0,0 0 0 0 0,0-1 0 0 0,1 0 0 0 0,14-2 0 0 0,-17 1-11 0 0,117-16-563 0 0,-116 16 526 0 0,-1 0 0 0 0,1-1 0 0 0,0 0 0 0 0,-1 0 0 0 0,0 0 0 0 0,1-1 0 0 0,-1 0 0 0 0,0 0 1 0 0,0 0-1 0 0,0-1 0 0 0,-1 0 0 0 0,9-8 0 0 0,6-6-33 0 0,31-39 0 0 0,-38 41 52 0 0,4-4-11 0 0,-17 53-222 0 0,-1-32 248 0 0,-2 20 118 0 0,0-1-1 0 0,1 1 0 0 0,2 39 0 0 0,0-57-118 0 0,0 0 0 0 0,1 1 0 0 0,0-1-1 0 0,0 0 1 0 0,0 0 0 0 0,0 1-1 0 0,0-1 1 0 0,1 0 0 0 0,0 0 0 0 0,-1 0-1 0 0,1 0 1 0 0,0-1 0 0 0,0 1 0 0 0,1-1-1 0 0,-1 1 1 0 0,0-1 0 0 0,1 1 0 0 0,-1-1-1 0 0,1 0 1 0 0,5 3 0 0 0,-4-3-138 0 0,0-1 0 0 0,0 1 0 0 0,0-1 0 0 0,0 0 0 0 0,0 0 0 0 0,0 0 0 0 0,1-1 0 0 0,-1 1 0 0 0,0-1 0 0 0,0 0 0 0 0,0 0 0 0 0,1-1 0 0 0,-1 1 0 0 0,0-1 0 0 0,0 0 0 0 0,6-2 0 0 0,20-7-1245 0 0,0-2-1 0 0,31-17 0 0 0,-43 19 1172 0 0,0-1-1 0 0,-1-1 1 0 0,0-1-1 0 0,-1 0 0 0 0,0-1 1 0 0,-1 0-1 0 0,19-25 1 0 0,0-1 1002 0 0,51-46 0 0 0,-79 80-540 0 0,-4 4-241 0 0,14-17 1382 0 0,-16 18-1337 0 0,1 1 0 0 0,-1 0 0 0 0,0-1 0 0 0,0 1 0 0 0,0-1 0 0 0,0 1 0 0 0,0-1 0 0 0,0 1-1 0 0,0-1 1 0 0,0 1 0 0 0,0-1 0 0 0,0 1 0 0 0,0-1 0 0 0,0 1 0 0 0,0 0 0 0 0,0-1 0 0 0,0 1 0 0 0,0-1 0 0 0,0 1 0 0 0,-1-1 0 0 0,1 1 0 0 0,0-1 0 0 0,0 1-1 0 0,0 0 1 0 0,-1-1 0 0 0,1 1 0 0 0,0 0 0 0 0,-1-1 0 0 0,1 1 0 0 0,0 0 0 0 0,-1-1 0 0 0,1 1 0 0 0,-1 0 0 0 0,1-1 0 0 0,0 1 0 0 0,-1 0 0 0 0,1 0 0 0 0,-1 0 0 0 0,1 0-1 0 0,-1-1 1 0 0,1 1 0 0 0,-1 0 0 0 0,1 0 0 0 0,0 0 0 0 0,-1 0 0 0 0,0 0 0 0 0,-4 0 59 0 0,1 0 0 0 0,0 0 0 0 0,0 1-1 0 0,-1-1 1 0 0,1 1 0 0 0,0 0 0 0 0,0 1 0 0 0,0-1 0 0 0,0 0-1 0 0,-6 5 1 0 0,-4-1 66 0 0,-15 6 1 0 0,1 1 0 0 0,1 1 0 0 0,0 1 0 0 0,1 2 0 0 0,1 0 0 0 0,0 2 0 0 0,1 0 0 0 0,1 2 0 0 0,1 1-1 0 0,-29 34 1 0 0,50-53-157 0 0,-1-1 0 0 0,1 1 0 0 0,-1-1 0 0 0,1 1-1 0 0,0 0 1 0 0,0 0 0 0 0,0 0 0 0 0,0-1 0 0 0,0 1-1 0 0,0 0 1 0 0,1 0 0 0 0,-1 0 0 0 0,0 0 0 0 0,1 0-1 0 0,0 0 1 0 0,-1 0 0 0 0,1 1 0 0 0,0-1-1 0 0,0 0 1 0 0,0 0 0 0 0,1 0 0 0 0,-1 0 0 0 0,0 0-1 0 0,1 0 1 0 0,-1 0 0 0 0,1 0 0 0 0,0 0 0 0 0,0 0-1 0 0,0 0 1 0 0,0 0 0 0 0,0 0 0 0 0,0-1 0 0 0,2 3-1 0 0,1 0-14 0 0,1 1-1 0 0,0-2 0 0 0,0 1 0 0 0,0-1 0 0 0,0 1 1 0 0,0-1-1 0 0,1-1 0 0 0,-1 1 0 0 0,1-1 1 0 0,7 2-1 0 0,23 5-802 0 0,0-2 0 0 0,0-2 1 0 0,0-1-1 0 0,1-2 0 0 0,0-1 1 0 0,45-5-1 0 0,-63 2 131 0 0,0-1 1 0 0,-1-1 0 0 0,1 0-1 0 0,33-13 1 0 0,-23 7-192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4.154"/>
    </inkml:context>
    <inkml:brush xml:id="br0">
      <inkml:brushProperty name="width" value="0.05" units="cm"/>
      <inkml:brushProperty name="height" value="0.05" units="cm"/>
    </inkml:brush>
  </inkml:definitions>
  <inkml:trace contextRef="#ctx0" brushRef="#br0">21 78 8793 0 0,'0'0'569'0'0,"-4"-4"-496"0"0,-9-13 12 0 0,9 13 384 0 0,11 0-406 0 0,20-13-43 0 0,-20 13-76 0 0,28-1-849 0 0,107-14 397 0 0,-135 18 383 0 0,1 0 1 0 0,0 0 0 0 0,-1 1-1 0 0,14 0 1 0 0,-4 4-700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8.578"/>
    </inkml:context>
    <inkml:brush xml:id="br0">
      <inkml:brushProperty name="width" value="0.05" units="cm"/>
      <inkml:brushProperty name="height" value="0.05" units="cm"/>
    </inkml:brush>
  </inkml:definitions>
  <inkml:trace contextRef="#ctx0" brushRef="#br0">210 560 6785 0 0,'0'1'25'0'0,"0"-1"1"0"0,0 1 0 0 0,0 0 0 0 0,0-1 0 0 0,0 1-1 0 0,0-1 1 0 0,0 1 0 0 0,-1-1 0 0 0,1 1-1 0 0,0-1 1 0 0,0 1 0 0 0,-1-1 0 0 0,1 1 0 0 0,0-1-1 0 0,-1 1 1 0 0,1-1 0 0 0,-1 1 0 0 0,1-1-1 0 0,0 0 1 0 0,-1 1 0 0 0,1-1 0 0 0,-1 0 0 0 0,1 1-1 0 0,-1-1 1 0 0,0 1 0 0 0,-18 4 942 0 0,0 0 9 0 0,14-3-660 0 0,0 0-1 0 0,0 0 1 0 0,0-1 0 0 0,-1 0-1 0 0,-6 1 1 0 0,7-1-38 0 0,0 0 0 0 0,0 0 0 0 0,0 0 0 0 0,0 0 0 0 0,-8 4 0 0 0,2-2 626 0 0,19-3 1057 0 0,38 1-1147 0 0,-28 1-780 0 0,0-2-1 0 0,0 0 1 0 0,0-1-1 0 0,0 0 0 0 0,26-7 1 0 0,-41 7-35 0 0,0 0 0 0 0,0-1 0 0 0,0 1 0 0 0,0-1 0 0 0,0 0 0 0 0,-1 0 0 0 0,1 0 0 0 0,-1 0 0 0 0,1-1 1 0 0,-1 1-1 0 0,0 0 0 0 0,0-1 0 0 0,0 0 0 0 0,0 1 0 0 0,0-1 0 0 0,0 0 0 0 0,-1 0 0 0 0,0 0 0 0 0,1 0 0 0 0,-1 0 0 0 0,0-1 0 0 0,-1 1 0 0 0,2-5 0 0 0,-1-3-25 0 0,1-1-1 0 0,-2 0 0 0 0,1 0 1 0 0,-2 0-1 0 0,-2-17 0 0 0,3 28 24 0 0,0 0 1 0 0,0-1-1 0 0,-1 1 0 0 0,1-1 0 0 0,0 1 1 0 0,-1 0-1 0 0,0-1 0 0 0,1 1 0 0 0,-1 0 1 0 0,0-1-1 0 0,1 1 0 0 0,-1 0 0 0 0,0 0 1 0 0,0 0-1 0 0,0 0 0 0 0,0 0 0 0 0,0 0 1 0 0,0 0-1 0 0,0 0 0 0 0,-1 0 0 0 0,1 1 0 0 0,-3-2 1 0 0,1 0-2 0 0,0 2 0 0 0,0-1 0 0 0,-1 0 0 0 0,1 0 0 0 0,-1 1 0 0 0,1 0 0 0 0,-1 0 0 0 0,1 0 0 0 0,-6 1 0 0 0,-4 1-10 0 0,-1 1-1 0 0,0 0 1 0 0,-23 10-1 0 0,24-7 65 0 0,0 0-1 0 0,1 1 0 0 0,0 0 1 0 0,0 1-1 0 0,0 0 0 0 0,1 1 1 0 0,0 0-1 0 0,1 1 0 0 0,0 0 1 0 0,1 0-1 0 0,0 1 1 0 0,0 1-1 0 0,1 0 0 0 0,-9 17 1 0 0,16-26-10 0 0,-1 0 0 0 0,1-1 1 0 0,0 1-1 0 0,0 0 1 0 0,0 0-1 0 0,0 0 1 0 0,1-1-1 0 0,-1 1 1 0 0,1 0-1 0 0,0 0 1 0 0,0 0-1 0 0,0 0 0 0 0,0 0 1 0 0,0 0-1 0 0,0 0 1 0 0,1 0-1 0 0,0 0 1 0 0,-1 0-1 0 0,1 0 1 0 0,0 0-1 0 0,1-1 0 0 0,-1 1 1 0 0,0 0-1 0 0,1-1 1 0 0,-1 1-1 0 0,1-1 1 0 0,0 1-1 0 0,0-1 1 0 0,0 0-1 0 0,0 0 0 0 0,0 0 1 0 0,1 0-1 0 0,-1 0 1 0 0,0 0-1 0 0,1-1 1 0 0,5 3-1 0 0,2 1 9 0 0,0-1-1 0 0,0-1 1 0 0,0 0 0 0 0,1 0-1 0 0,-1-1 1 0 0,1 0-1 0 0,0-1 1 0 0,-1 0 0 0 0,13-1-1 0 0,-11-1-159 0 0,1 0 0 0 0,-1 0 0 0 0,1-1 0 0 0,-1-1 0 0 0,0 0 0 0 0,0-1 1 0 0,0 0-1 0 0,0-1 0 0 0,-1-1 0 0 0,1 1 0 0 0,-1-2 0 0 0,-1 0 0 0 0,1 0 0 0 0,-1 0 0 0 0,-1-2 0 0 0,1 1 0 0 0,-1-1 0 0 0,-1 0 0 0 0,11-15 0 0 0,6-10-318 0 0,-1-1 0 0 0,-1-2 0 0 0,-2 0 0 0 0,20-50 0 0 0,-24 44 286 0 0,33-97-87 0 0,-42 115 240 0 0,-2 0 1 0 0,0-1 0 0 0,2-41-1 0 0,-8 66-12 0 0,1-1 1 0 0,-1 1-1 0 0,0 0 0 0 0,0-1 0 0 0,0 1 0 0 0,0-1 0 0 0,0 1 0 0 0,0 0 0 0 0,0-1 0 0 0,0 1 0 0 0,0 0 0 0 0,-1-1 1 0 0,1 1-1 0 0,-1-1 0 0 0,1 1 0 0 0,-1 0 0 0 0,1 0 0 0 0,-1-1 0 0 0,0 1 0 0 0,0 0 0 0 0,0 0 0 0 0,1 0 0 0 0,-1 0 1 0 0,0 0-1 0 0,0 0 0 0 0,-2-1 0 0 0,1 2-5 0 0,0 0 0 0 0,0 0 0 0 0,1 0 0 0 0,-1 0 0 0 0,0 0 0 0 0,0 0 0 0 0,0 1-1 0 0,0-1 1 0 0,0 1 0 0 0,0-1 0 0 0,0 1 0 0 0,1 0 0 0 0,-1 0 0 0 0,0-1 0 0 0,1 1 0 0 0,-1 1 0 0 0,0-1 0 0 0,-2 2 0 0 0,-8 7 2 0 0,1 0 0 0 0,-1 1 0 0 0,2 0 0 0 0,-1 0 0 0 0,2 2 0 0 0,-1-1 0 0 0,2 1 0 0 0,0 0 0 0 0,0 1 0 0 0,-8 20 0 0 0,7-11 147 0 0,1 0-1 0 0,1 1 1 0 0,1 0-1 0 0,1 1 1 0 0,-4 43-1 0 0,9-48 12 0 0,0 0-1 0 0,1 0 1 0 0,1-1-1 0 0,1 1 1 0 0,1 0-1 0 0,0-1 1 0 0,2 1-1 0 0,0-1 1 0 0,1-1-1 0 0,1 1 1 0 0,0-1-1 0 0,20 30 1 0 0,12-3-215 0 0,-34-39-56 0 0,-5-5 59 0 0,0-1-1 0 0,0 1 1 0 0,0-1-1 0 0,0 1 1 0 0,0-1 0 0 0,-1 1-1 0 0,1-1 1 0 0,0 0 0 0 0,0 0-1 0 0,0 0 1 0 0,0 1-1 0 0,0-1 1 0 0,0 0 0 0 0,0 0-1 0 0,0 0 1 0 0,0 0 0 0 0,0-1-1 0 0,0 1 1 0 0,0 0 0 0 0,0 0-1 0 0,0 0 1 0 0,0-1-1 0 0,0 1 1 0 0,0-1 0 0 0,0 1-1 0 0,-1-1 1 0 0,1 1 0 0 0,0-1-1 0 0,0 1 1 0 0,0-1-1 0 0,-1 0 1 0 0,1 1 0 0 0,0-1-1 0 0,-1 0 1 0 0,1 0 0 0 0,29-34-2566 0 0,-25 29 1820 0 0,19-31-2337 0 0,-19 26 2059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8:58.934"/>
    </inkml:context>
    <inkml:brush xml:id="br0">
      <inkml:brushProperty name="width" value="0.05" units="cm"/>
      <inkml:brushProperty name="height" value="0.05" units="cm"/>
    </inkml:brush>
  </inkml:definitions>
  <inkml:trace contextRef="#ctx0" brushRef="#br0">15 6 8661 0 0,'-8'-5'565'0'0,"8"4"-525"0"0,-1 1 0 0 0,1 0 0 0 0,0 0 0 0 0,0 0 0 0 0,0 0 0 0 0,-1 0 0 0 0,1 0 0 0 0,0 0 0 0 0,0 0-1 0 0,0 0 1 0 0,-1 0 0 0 0,1 0 0 0 0,0 0 0 0 0,0 0 0 0 0,0 1 0 0 0,-1-1 0 0 0,1 0 0 0 0,0 0-1 0 0,0 0 1 0 0,0 0 0 0 0,0 0 0 0 0,-1 0 0 0 0,1 0 0 0 0,0 0 0 0 0,0 1 0 0 0,0-1 0 0 0,0 0 0 0 0,0 0-1 0 0,0 0 1 0 0,-1 0 0 0 0,1 1 0 0 0,0-1 0 0 0,0 0 0 0 0,0 0 0 0 0,0 0 0 0 0,0 0 0 0 0,0 1-1 0 0,0-1 1 0 0,0 0 0 0 0,0 0 0 0 0,0 0 0 0 0,0 1 0 0 0,0-1 0 0 0,0 0 0 0 0,0 0 0 0 0,0 0 0 0 0,0 1-1 0 0,0-1 1 0 0,0 0 0 0 0,0 0 0 0 0,0 1 0 0 0,0 0 85 0 0,0 0 0 0 0,0-1 0 0 0,1 1 0 0 0,-1 0 0 0 0,0 0 0 0 0,0 0 0 0 0,1 0 0 0 0,-1 0 0 0 0,1 0 0 0 0,-1-1 0 0 0,1 1 0 0 0,-1 0 0 0 0,1 0 0 0 0,-1-1 0 0 0,1 1 0 0 0,0 0 0 0 0,-1-1 0 0 0,1 1 0 0 0,0 0-1 0 0,0-1 1 0 0,-1 1 0 0 0,1-1 0 0 0,0 1 0 0 0,0-1 0 0 0,0 0 0 0 0,0 1 0 0 0,0-1 0 0 0,-1 0 0 0 0,1 0 0 0 0,0 1 0 0 0,0-1 0 0 0,2 0 0 0 0,37 1 192 0 0,-25-1-134 0 0,131 8-1629 0 0,-88-6-713 0 0,-29-3 716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0.801"/>
    </inkml:context>
    <inkml:brush xml:id="br0">
      <inkml:brushProperty name="width" value="0.05" units="cm"/>
      <inkml:brushProperty name="height" value="0.05" units="cm"/>
    </inkml:brush>
  </inkml:definitions>
  <inkml:trace contextRef="#ctx0" brushRef="#br0">120 166 8133 0 0,'7'-5'136'0'0,"1"1"1"0"0,-1 0-1 0 0,0 1 1 0 0,16-5-1 0 0,5-1 972 0 0,0-2 0 0 0,0 0 0 0 0,35-21 0 0 0,-62 32-1070 0 0,0-1 0 0 0,0 0-1 0 0,0 1 1 0 0,0-1 0 0 0,0 0 0 0 0,0 1-1 0 0,0-1 1 0 0,-1 0 0 0 0,1 0 0 0 0,0 0-1 0 0,0 0 1 0 0,-1 0 0 0 0,1 0-1 0 0,-1 0 1 0 0,1 0 0 0 0,-1 0 0 0 0,1 0-1 0 0,-1 0 1 0 0,0 0 0 0 0,1 0 0 0 0,-1-1-1 0 0,0 1 1 0 0,0 0 0 0 0,0 0 0 0 0,0 0-1 0 0,0 0 1 0 0,0-1 0 0 0,0 1-1 0 0,0 0 1 0 0,0 0 0 0 0,-1 0 0 0 0,1 0-1 0 0,0 0 1 0 0,-1-1 0 0 0,1 1 0 0 0,-1 0-1 0 0,0-1 1 0 0,-1-1-24 0 0,0 0-1 0 0,0 1 1 0 0,0-1-1 0 0,0 1 1 0 0,-1 0 0 0 0,1-1-1 0 0,0 1 1 0 0,-1 0 0 0 0,0 0-1 0 0,0 1 1 0 0,0-1-1 0 0,-4-2 1 0 0,0 2-31 0 0,-1 0 0 0 0,1 0 0 0 0,-1 1 0 0 0,1 0 0 0 0,-1 1 0 0 0,0-1 0 0 0,-13 2 0 0 0,3 1 1 0 0,1 0 0 0 0,-23 7 0 0 0,29-5 12 0 0,-1-1-1 0 0,1 2 1 0 0,0 0 0 0 0,0 0-1 0 0,0 1 1 0 0,1 0-1 0 0,0 1 1 0 0,-13 11 0 0 0,20-15 16 0 0,0 0 0 0 0,1 0 0 0 0,-1 0 0 0 0,1 0 0 0 0,-1 0 0 0 0,1 1 1 0 0,0-1-1 0 0,0 1 0 0 0,0 0 0 0 0,1-1 0 0 0,0 1 0 0 0,-2 6 0 0 0,2-7 19 0 0,1 0-1 0 0,0 0 1 0 0,0 1-1 0 0,0-1 1 0 0,1 0-1 0 0,-1 0 1 0 0,1 0-1 0 0,0 0 1 0 0,-1 0-1 0 0,1 0 1 0 0,1 0-1 0 0,-1 0 1 0 0,0 0-1 0 0,1 0 1 0 0,-1 0 0 0 0,1-1-1 0 0,0 1 1 0 0,2 2-1 0 0,11 11 96 0 0,1-1-1 0 0,1 0 1 0 0,0-2-1 0 0,1 0 1 0 0,27 16-1 0 0,34 25-48 0 0,-64-43-80 0 0,23 22 23 0 0,-35-31-21 0 0,-1 1-1 0 0,0-1 1 0 0,1 0-1 0 0,-1 1 1 0 0,-1 0 0 0 0,1-1-1 0 0,0 1 1 0 0,-1 0-1 0 0,1 0 1 0 0,-1 0 0 0 0,2 6-1 0 0,-3-8 8 0 0,0 0-1 0 0,0 0 0 0 0,-1 0 1 0 0,1 0-1 0 0,0 0 0 0 0,0 0 1 0 0,-1 0-1 0 0,1 0 0 0 0,0 0 1 0 0,-1 0-1 0 0,1 0 0 0 0,-1 0 1 0 0,0 0-1 0 0,1-1 0 0 0,-1 1 1 0 0,0 0-1 0 0,1 0 0 0 0,-1 0 1 0 0,0-1-1 0 0,0 1 0 0 0,0 0 1 0 0,1-1-1 0 0,-1 1 1 0 0,0-1-1 0 0,0 1 0 0 0,0-1 1 0 0,0 0-1 0 0,0 1 0 0 0,0-1 1 0 0,0 0-1 0 0,0 1 0 0 0,-2-1 1 0 0,-34 5 251 0 0,24-5-171 0 0,1-1-1 0 0,-1 0 1 0 0,1-1-1 0 0,0 0 1 0 0,0-1-1 0 0,0 0 1 0 0,0-1-1 0 0,-15-7 1 0 0,18 7-120 0 0,1-1 1 0 0,0 0-1 0 0,0 0 1 0 0,1-1 0 0 0,-1 0-1 0 0,1 0 1 0 0,1 0-1 0 0,-1-1 1 0 0,1-1 0 0 0,0 1-1 0 0,-7-13 1 0 0,-5-24-3487 0 0,13 35 1945 0 0,-1-1-230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3.563"/>
    </inkml:context>
    <inkml:brush xml:id="br0">
      <inkml:brushProperty name="width" value="0.05" units="cm"/>
      <inkml:brushProperty name="height" value="0.05" units="cm"/>
    </inkml:brush>
  </inkml:definitions>
  <inkml:trace contextRef="#ctx0" brushRef="#br0">10 121 8329 0 0,'-1'-4'133'0'0,"-1"0"1"0"0,1 1-1 0 0,-1-1 1 0 0,1 0-1 0 0,0 0 1 0 0,1 1-1 0 0,-1-1 1 0 0,1 0-1 0 0,0 0 1 0 0,-1 0-1 0 0,2 0 1 0 0,-1-4-1 0 0,1 6 1 0 0,0-1 1 0 0,0 1-1 0 0,0 0 0 0 0,1 0 0 0 0,-1 0 1 0 0,0 0-1 0 0,1 0 0 0 0,0 0 0 0 0,-1 0 1 0 0,1 1-1 0 0,0-1 0 0 0,0 0 0 0 0,0 1 1 0 0,0-1-1 0 0,0 1 0 0 0,0 0 0 0 0,0 0 0 0 0,0 0 1 0 0,0 0-1 0 0,5-1 0 0 0,6-4 53 0 0,0 1 1 0 0,1 0-1 0 0,-1 1 0 0 0,1 1 0 0 0,0 0 0 0 0,1 1 1 0 0,-1 0-1 0 0,0 1 0 0 0,25 2 0 0 0,-12 3-76 0 0,1 0-1 0 0,-1 2 1 0 0,0 2-1 0 0,-1 0 0 0 0,0 2 1 0 0,0 0-1 0 0,-1 2 0 0 0,0 1 1 0 0,-1 1-1 0 0,33 25 1 0 0,7 11 99 0 0,-3 3 1 0 0,73 80 0 0 0,-75-66 227 0 0,-2 3 0 0 0,-4 2 1 0 0,-2 3-1 0 0,43 88 1 0 0,133 337 2200 0 0,-141-240-1582 0 0,-80-245-777 0 0,-6-15-270 0 0,1 0 0 0 0,-1 0-1 0 0,0 0 1 0 0,0 0 0 0 0,0 0-1 0 0,0 0 1 0 0,0 1 0 0 0,0-1-1 0 0,0 0 1 0 0,0 0 0 0 0,0 0-1 0 0,1 0 1 0 0,-1 0 0 0 0,0 0-1 0 0,0 0 1 0 0,0 0 0 0 0,0 0-1 0 0,0 0 1 0 0,0 0 0 0 0,1 0-1 0 0,-1 0 1 0 0,0 0 0 0 0,0 0 0 0 0,0 0-1 0 0,0 0 1 0 0,0 0 0 0 0,0 0-1 0 0,1 0 1 0 0,-1 0 0 0 0,0 0-1 0 0,0 0 1 0 0,0 0 0 0 0,0 0-1 0 0,0 0 1 0 0,0 0 0 0 0,1 0-1 0 0,-1 0 1 0 0,0 0 0 0 0,0 0-1 0 0,0-1 1 0 0,0 1 0 0 0,0 0-1 0 0,0 0 1 0 0,0 0 0 0 0,0 0-1 0 0,0 0 1 0 0,1 0 0 0 0,7-25 471 0 0,-2 4-1471 0 0,12-9-878 0 0,-16 27 1438 0 0,1-1 0 0 0,0 1 1 0 0,-1-1-1 0 0,0 0 1 0 0,0 1-1 0 0,0-1 1 0 0,0 0-1 0 0,-1-1 0 0 0,0 1 1 0 0,0 0-1 0 0,0 0 1 0 0,0 0-1 0 0,0-7 0 0 0,-1 10 290 0 0,0 0-1 0 0,-1 0 0 0 0,1 0 0 0 0,-1 1 1 0 0,1-1-1 0 0,-1 0 0 0 0,1 0 1 0 0,-1 0-1 0 0,0 0 0 0 0,1 1 0 0 0,-1-1 1 0 0,0 0-1 0 0,1 1 0 0 0,-1-1 1 0 0,0 1-1 0 0,0-1 0 0 0,0 1 0 0 0,0-1 1 0 0,0 1-1 0 0,0-1 0 0 0,1 1 1 0 0,-1 0-1 0 0,0-1 0 0 0,0 1 0 0 0,0 0 1 0 0,0 0-1 0 0,-2 0 0 0 0,-33-2-1975 0 0,29 2 1589 0 0,-18 3 93 0 0,0 0 1 0 0,0 1-1 0 0,0 2 0 0 0,-39 13 1 0 0,60-18 534 0 0,-5 1 292 0 0,0 0 0 0 0,0-1 0 0 0,-1 0-1 0 0,1-1 1 0 0,-10 0 0 0 0,4 0 630 0 0,18 2-733 0 0,-1 0 0 0 0,1 0 0 0 0,-1 1 0 0 0,1-1 0 0 0,-1 1 0 0 0,0 0 0 0 0,0 0 0 0 0,0 0 0 0 0,-1 0 0 0 0,1 0 0 0 0,-1 0 0 0 0,2 5 0 0 0,14 47 870 0 0,-11-33-850 0 0,0-1 1 0 0,18 37 0 0 0,-24-57-310 0 0,8 14 60 0 0,0 1-1 0 0,1-1 1 0 0,1 0-1 0 0,13 15 1 0 0,-20-27-53 0 0,0 0 1 0 0,1 1-1 0 0,-1-1 1 0 0,1-1 0 0 0,0 1-1 0 0,0 0 1 0 0,0-1-1 0 0,0 0 1 0 0,6 2-1 0 0,-8-3-8 0 0,1 0 1 0 0,0 0-1 0 0,0-1 0 0 0,0 0 0 0 0,0 1 0 0 0,0-1 0 0 0,0 0 0 0 0,0 0 1 0 0,0-1-1 0 0,0 1 0 0 0,-1-1 0 0 0,1 1 0 0 0,0-1 0 0 0,0 0 0 0 0,0 0 1 0 0,2-2-1 0 0,8-3-4 0 0,-1-1 1 0 0,0-1-1 0 0,0 0 0 0 0,0 0 1 0 0,-1-1-1 0 0,-1-1 1 0 0,1 0-1 0 0,10-14 0 0 0,-6 4 103 0 0,0-2-1 0 0,-1 0 1 0 0,18-38-1 0 0,-22 38 148 0 0,-2 5 404 0 0,0 1-1 0 0,14-23 1 0 0,-22 39-629 0 0,0 0-1 0 0,0 0 1 0 0,0 0-1 0 0,0 0 1 0 0,0 0 0 0 0,0-1-1 0 0,0 1 1 0 0,0 0 0 0 0,0 0-1 0 0,0 0 1 0 0,0 0-1 0 0,1-1 1 0 0,-1 1 0 0 0,0 0-1 0 0,0 0 1 0 0,0 0-1 0 0,0 0 1 0 0,0 0 0 0 0,0 0-1 0 0,0-1 1 0 0,0 1 0 0 0,1 0-1 0 0,-1 0 1 0 0,0 0-1 0 0,0 0 1 0 0,0 0 0 0 0,0 0-1 0 0,0 0 1 0 0,0 0-1 0 0,1 0 1 0 0,-1 0 0 0 0,0 0-1 0 0,0 0 1 0 0,0 0 0 0 0,0 0-1 0 0,1 0 1 0 0,-1 0-1 0 0,0 0 1 0 0,0 0 0 0 0,0 0-1 0 0,0 0 1 0 0,0 0-1 0 0,1 0 1 0 0,-1 0 0 0 0,0 0-1 0 0,0 0 1 0 0,0 0 0 0 0,0 0-1 0 0,1 0 1 0 0,-1 0-1 0 0,0 0 1 0 0,0 0 0 0 0,0 0-1 0 0,0 1 1 0 0,1 11 192 0 0,-6 19-342 0 0,-3 7 28 0 0,-26 71 0 0 0,26-90-1054 0 0,-1 0 0 0 0,-21 33 0 0 0,14-28-538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4.187"/>
    </inkml:context>
    <inkml:brush xml:id="br0">
      <inkml:brushProperty name="width" value="0.05" units="cm"/>
      <inkml:brushProperty name="height" value="0.05" units="cm"/>
    </inkml:brush>
  </inkml:definitions>
  <inkml:trace contextRef="#ctx0" brushRef="#br0">105 111 10917 0 0,'0'-2'73'0'0,"-1"0"1"0"0,0 0-1 0 0,1 0 0 0 0,0-1 0 0 0,0 1 1 0 0,0 0-1 0 0,0 0 0 0 0,0-1 0 0 0,0 1 1 0 0,0 0-1 0 0,1 0 0 0 0,-1 0 0 0 0,1-1 1 0 0,0 1-1 0 0,-1 0 0 0 0,3-3 0 0 0,3-24 5508 0 0,-17 50-5344 0 0,-33 64-11 0 0,32-63-12 0 0,5 5-23 0 0,-22 89-3 0 0,26-101-125 0 0,0 0-1 0 0,0 1 1 0 0,1-1 0 0 0,1 1-1 0 0,1 0 1 0 0,2 17 0 0 0,-1-18-11 0 0,-1-7-41 0 0,1 1 1 0 0,0-1-1 0 0,1 1 1 0 0,0-1-1 0 0,0 0 1 0 0,1 0-1 0 0,0 0 1 0 0,0 0-1 0 0,1 0 1 0 0,0-1-1 0 0,1 0 1 0 0,-1 0-1 0 0,12 13 1 0 0,-12-15-2 0 0,2-1 1 0 0,-1 1 0 0 0,0-1 0 0 0,1 0-1 0 0,0 0 1 0 0,0 0 0 0 0,0-1 0 0 0,0 0-1 0 0,1 0 1 0 0,-1-1 0 0 0,1 1 0 0 0,0-2 0 0 0,-1 1-1 0 0,1-1 1 0 0,0 0 0 0 0,0 0 0 0 0,8-1-1 0 0,-1 0-33 0 0,0-2 0 0 0,-1 0-1 0 0,1 0 1 0 0,-1-1-1 0 0,1-1 1 0 0,-1 0-1 0 0,0-1 1 0 0,-1 0 0 0 0,1-1-1 0 0,-1-1 1 0 0,0 0-1 0 0,15-12 1 0 0,-6 3-171 0 0,-2-1 0 0 0,1-1 0 0 0,-2 0 0 0 0,-1-2 0 0 0,25-34 0 0 0,-31 37 82 0 0,-2 1-1 0 0,0-1 0 0 0,-1-1 0 0 0,-1 1 1 0 0,0-1-1 0 0,-2-1 0 0 0,6-31 0 0 0,-6 19 8 0 0,-1-1 0 0 0,-2 0 0 0 0,-4-52 0 0 0,2 79 39 0 0,-6-5-285 0 0,-20-32 287 0 0,19 32-33 0 0,1 19-1044 0 0,-21 25 659 0 0,20-25-152 0 0,10-3-4709 0 0,7 20 4327 0 0,-7-20-87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4.546"/>
    </inkml:context>
    <inkml:brush xml:id="br0">
      <inkml:brushProperty name="width" value="0.05" units="cm"/>
      <inkml:brushProperty name="height" value="0.05" units="cm"/>
    </inkml:brush>
  </inkml:definitions>
  <inkml:trace contextRef="#ctx0" brushRef="#br0">42 31 10185 0 0,'11'-5'123'0'0,"35"-16"83"0"0,-34 16 2808 0 0,-8 5-2358 0 0,16 0 4441 0 0,-26 14-4301 0 0,-17 41-82 0 0,18-41 984 0 0,-6 16-1296 0 0,-32 98-116 0 0,33-98-130 0 0,1 0 0 0 0,2 1-1 0 0,-5 41 1 0 0,8-42-112 0 0,2-15-199 0 0,0 0 1 0 0,2 1 0 0 0,0 26 0 0 0,1-37-272 0 0,0 0 1 0 0,0 0-1 0 0,0 0 0 0 0,0 0 1 0 0,1 0-1 0 0,0 0 0 0 0,0 0 1 0 0,0-1-1 0 0,1 1 0 0 0,-1-1 1 0 0,1 1-1 0 0,0-1 1 0 0,0 0-1 0 0,6 6 0 0 0,-4-4-3345 0 0,-1-6 1617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4.921"/>
    </inkml:context>
    <inkml:brush xml:id="br0">
      <inkml:brushProperty name="width" value="0.05" units="cm"/>
      <inkml:brushProperty name="height" value="0.05" units="cm"/>
    </inkml:brush>
  </inkml:definitions>
  <inkml:trace contextRef="#ctx0" brushRef="#br0">112 97 8069 0 0,'-16'-2'2932'0'0,"15"2"-2588"0"0,0 0 1 0 0,0 0-1 0 0,0-1 1 0 0,0 1-1 0 0,0 0 0 0 0,0 0 1 0 0,0-1-1 0 0,1 1 0 0 0,-1 0 1 0 0,0-1-1 0 0,0 1 0 0 0,0-1 1 0 0,0 1-1 0 0,1-1 1 0 0,-2-1-1 0 0,-1-1 860 0 0,11 7-675 0 0,-48-12-1422 0 0,31 2 820 0 0,2-3 69 0 0,1-1-1 0 0,0 1 1 0 0,0-1 0 0 0,-4-13-1 0 0,8 10-65 0 0,2 13 87 0 0,0 0-1 0 0,0 0 1 0 0,0 0-1 0 0,0 0 1 0 0,0 0-1 0 0,0 0 1 0 0,0 0 0 0 0,0 0-1 0 0,0 0 1 0 0,0 1-1 0 0,0-1 1 0 0,0 0-1 0 0,0 0 1 0 0,0 0 0 0 0,0 0-1 0 0,0 0 1 0 0,0 0-1 0 0,1 0 1 0 0,-1 0-1 0 0,0 0 1 0 0,0 1-1 0 0,0-1 1 0 0,0 0 0 0 0,0 0-1 0 0,0 0 1 0 0,0 0-1 0 0,0 0 1 0 0,0 0-1 0 0,0 0 1 0 0,0 0-1 0 0,0 0 1 0 0,0 0 0 0 0,0 0-1 0 0,1 0 1 0 0,-1 0-1 0 0,0 0 1 0 0,0 0-1 0 0,0 0 1 0 0,0 1 0 0 0,0-1-1 0 0,0 0 1 0 0,0 0-1 0 0,0 0 1 0 0,1 0-1 0 0,-1 0 1 0 0,0 0-1 0 0,0 0 1 0 0,0 0 0 0 0,0 0-1 0 0,0-1 1 0 0,0 1-1 0 0,0 0 1 0 0,0 0-1 0 0,0 0 1 0 0,1 0 0 0 0,-1 0-1 0 0,0 0 1 0 0,0 0-1 0 0,0 0 1 0 0,0 0-1 0 0,2 8-123 0 0,2 6 155 0 0,-3 0-3881 0 0,2-9 2298 0 0,12 23-225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5.590"/>
    </inkml:context>
    <inkml:brush xml:id="br0">
      <inkml:brushProperty name="width" value="0.05" units="cm"/>
      <inkml:brushProperty name="height" value="0.05" units="cm"/>
    </inkml:brush>
  </inkml:definitions>
  <inkml:trace contextRef="#ctx0" brushRef="#br0">313 443 12605 0 0,'0'0'1688'0'0,"10"0"-1236"0"0,31-2 550 0 0,-72 1-1192 0 0,23 0-2 0 0,-5-7-380 0 0,-41-26 529 0 0,40 26-37 0 0,12-4-367 0 0,-8-33 370 0 0,8 33 4 0 0,11-19-71 0 0,29-94 133 0 0,-28 94 134 0 0,17 8-43 0 0,84-67-20 0 0,-83 72-40 0 0,-28 18-19 0 0,0 0-1 0 0,0-1 1 0 0,1 1 0 0 0,-1 0-1 0 0,0 0 1 0 0,0 0 0 0 0,1 0-1 0 0,-1 0 1 0 0,0 0 0 0 0,1 0-1 0 0,-1 0 1 0 0,0 0 0 0 0,1 0-1 0 0,-1 0 1 0 0,0 0-1 0 0,0 0 1 0 0,1 0 0 0 0,-1 0-1 0 0,0 0 1 0 0,1 0 0 0 0,-1 0-1 0 0,0 0 1 0 0,0 0 0 0 0,1 0-1 0 0,-1 1 1 0 0,0-1 0 0 0,0 0-1 0 0,1 0 1 0 0,1 3 15 0 0,0 0 0 0 0,1 0 0 0 0,-1-1 0 0 0,-1 2 0 0 0,1-1 0 0 0,0 0 0 0 0,-1 0 0 0 0,0 0 0 0 0,1 1 0 0 0,-1-1 0 0 0,-1 0 0 0 0,1 1 0 0 0,0-1 0 0 0,-1 1 0 0 0,0-1 0 0 0,1 1 0 0 0,-2 5 0 0 0,0 7 78 0 0,0 0 1 0 0,-5 22-1 0 0,-8 22 407 0 0,-23 57 0 0 0,-4 13 466 0 0,-36 248 772 0 0,70-338-1662 0 0,-9 99 130 0 0,15-138-200 0 0,1 0 1 0 0,0 0-1 0 0,0 0 0 0 0,0 0 0 0 0,0 0 1 0 0,0 0-1 0 0,0 1 0 0 0,0-1 1 0 0,1 0-1 0 0,-1 0 0 0 0,0 0 0 0 0,0 0 1 0 0,1 0-1 0 0,-1 0 0 0 0,1-1 0 0 0,-1 1 1 0 0,1 0-1 0 0,-1 0 0 0 0,1 0 1 0 0,0 0-1 0 0,-1 0 0 0 0,1-1 0 0 0,1 2 1 0 0,-2-2-1 0 0,0 0 0 0 0,1 0 0 0 0,-1 1 1 0 0,0-1-1 0 0,1 0 0 0 0,-1 0 1 0 0,0 0-1 0 0,1 0 0 0 0,-1 0 0 0 0,0 0 1 0 0,0 0-1 0 0,1 0 0 0 0,-1 0 0 0 0,0 0 1 0 0,1-1-1 0 0,-1 1 0 0 0,0 0 1 0 0,0 0-1 0 0,1 0 0 0 0,-1 0 0 0 0,0 0 1 0 0,0 0-1 0 0,1-1 0 0 0,-1 1 0 0 0,0 0 1 0 0,0 0-1 0 0,1-1 0 0 0,5-13 113 0 0,1-18-116 0 0,-2 0 0 0 0,2-40 0 0 0,-7 54-6 0 0,0-1 0 0 0,-1 0 0 0 0,0 0 0 0 0,-2 1 1 0 0,-6-25-1 0 0,8 41-2 0 0,1 0 0 0 0,0 1 1 0 0,-1-1-1 0 0,0 0 0 0 0,1 0 1 0 0,-1 1-1 0 0,0-1 0 0 0,0 0 1 0 0,0 1-1 0 0,0-1 0 0 0,0 1 1 0 0,0-1-1 0 0,0 1 0 0 0,0-1 0 0 0,-1 1 1 0 0,1 0-1 0 0,-1 0 0 0 0,1-1 1 0 0,-1 1-1 0 0,1 0 0 0 0,-1 1 1 0 0,0-1-1 0 0,1 0 0 0 0,-1 0 1 0 0,0 1-1 0 0,-2-1 0 0 0,1 1-4 0 0,-1 0 0 0 0,1 0 1 0 0,0 1-1 0 0,0-1 0 0 0,0 1 0 0 0,0 0 0 0 0,0 0 0 0 0,0 0 0 0 0,0 1 0 0 0,0-1 0 0 0,0 0 0 0 0,1 1 1 0 0,-1 0-1 0 0,-4 3 0 0 0,-28 24-84 0 0,-33 35 1 0 0,33-29 62 0 0,-16 18 67 0 0,46-47-69 0 0,0 0 0 0 0,1 1 0 0 0,0 0 0 0 0,0-1 0 0 0,0 1 0 0 0,1 1 0 0 0,-3 9 0 0 0,5-16-5 0 0,1 0-1 0 0,0-1 0 0 0,0 1 1 0 0,-1 0-1 0 0,1 0 0 0 0,0 0 1 0 0,0 0-1 0 0,0 0 0 0 0,0 0 0 0 0,0 0 1 0 0,0 0-1 0 0,1 0 0 0 0,-1 0 1 0 0,0-1-1 0 0,0 1 0 0 0,1 0 1 0 0,-1 0-1 0 0,0 0 0 0 0,1 0 1 0 0,-1-1-1 0 0,1 1 0 0 0,-1 0 0 0 0,1 0 1 0 0,-1-1-1 0 0,2 2 0 0 0,0-1-98 0 0,-1 0 0 0 0,1 0 0 0 0,0 0-1 0 0,0 0 1 0 0,0 0 0 0 0,0 0-1 0 0,0-1 1 0 0,0 1 0 0 0,0-1-1 0 0,4 1 1 0 0,7 0-690 0 0,0 0 0 0 0,-1-2 1 0 0,15-1-1 0 0,-15 1 136 0 0,15-2-680 0 0,-4 2-197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6.108"/>
    </inkml:context>
    <inkml:brush xml:id="br0">
      <inkml:brushProperty name="width" value="0.05" units="cm"/>
      <inkml:brushProperty name="height" value="0.05" units="cm"/>
    </inkml:brush>
  </inkml:definitions>
  <inkml:trace contextRef="#ctx0" brushRef="#br0">332 597 9805 0 0,'8'-20'245'0'0,"-6"16"-134"0"0,0 1 0 0 0,-1 0 0 0 0,0 0-1 0 0,1-1 1 0 0,-1 1 0 0 0,0-1-1 0 0,-1 1 1 0 0,1-1 0 0 0,-1 1 0 0 0,1-1-1 0 0,-1-5 1 0 0,-9-33 1655 0 0,-1 1 1 0 0,-19-48-1 0 0,28 84-1635 0 0,-2-1 0 0 0,1 1 0 0 0,0 0 0 0 0,-1 0 0 0 0,0 0 1 0 0,-5-7-1 0 0,7 11-123 0 0,0 0 0 0 0,0 0 1 0 0,-1 0-1 0 0,1 0 0 0 0,0 0 0 0 0,-1 1 1 0 0,1-1-1 0 0,0 0 0 0 0,-1 0 1 0 0,1 1-1 0 0,-1-1 0 0 0,1 1 1 0 0,-1 0-1 0 0,1-1 0 0 0,-1 1 0 0 0,0 0 1 0 0,1 0-1 0 0,-1 0 0 0 0,1 0 1 0 0,-1 0-1 0 0,0 0 0 0 0,1 0 1 0 0,-1 1-1 0 0,1-1 0 0 0,-1 0 0 0 0,1 1 1 0 0,-1-1-1 0 0,-1 2 0 0 0,-10 4-8 0 0,-1 1 0 0 0,1 0-1 0 0,1 1 1 0 0,0 1-1 0 0,0 0 1 0 0,0 0 0 0 0,1 1-1 0 0,1 1 1 0 0,0 0 0 0 0,-11 15-1 0 0,4-3 113 0 0,1 0-1 0 0,2 1 1 0 0,1 1-1 0 0,-16 39 1 0 0,27-60-75 0 0,1 0 0 0 0,-1 0 0 0 0,1 0 0 0 0,0 0 0 0 0,1 0 0 0 0,-1 0-1 0 0,1 0 1 0 0,0 0 0 0 0,0 1 0 0 0,0-1 0 0 0,0 0 0 0 0,1 0 0 0 0,-1 0 0 0 0,1 0 0 0 0,0 0 0 0 0,1 0 0 0 0,1 4 0 0 0,-2-6-24 0 0,1 1 0 0 0,-1-1 0 0 0,1 1 0 0 0,0-1 0 0 0,0 0 0 0 0,0 0-1 0 0,0 0 1 0 0,0 0 0 0 0,1 0 0 0 0,-1 0 0 0 0,1-1 0 0 0,-1 1 0 0 0,1-1 0 0 0,-1 0 0 0 0,1 0 0 0 0,0 0 0 0 0,0 0-1 0 0,-1 0 1 0 0,1 0 0 0 0,0-1 0 0 0,0 1 0 0 0,0-1 0 0 0,0 0 0 0 0,4 0 0 0 0,5-1-66 0 0,0 0 0 0 0,1-1 1 0 0,-1 0-1 0 0,0-1 1 0 0,0 0-1 0 0,0-1 0 0 0,-1-1 1 0 0,1 1-1 0 0,-1-2 0 0 0,0 0 1 0 0,-1 0-1 0 0,1-1 0 0 0,-1 0 1 0 0,0-1-1 0 0,10-10 0 0 0,-5 2-229 0 0,1 0 0 0 0,-2-1 0 0 0,-1 0 0 0 0,0-1 0 0 0,-1-1 0 0 0,-1 0 0 0 0,15-35 0 0 0,-9 12-68 0 0,-2-2-1 0 0,15-76 0 0 0,-25 92 364 0 0,-1-1 1 0 0,-1 1 0 0 0,-2-1-1 0 0,-1 0 1 0 0,-5-41 0 0 0,5 69-14 0 0,0 0 0 0 0,0 1 0 0 0,0-1 0 0 0,0 1 0 0 0,0-1 0 0 0,0 0 0 0 0,-1 1 1 0 0,1-1-1 0 0,0 0 0 0 0,0 1 0 0 0,0-1 0 0 0,-1 1 0 0 0,1-1 0 0 0,0 0 0 0 0,-1 1 0 0 0,1-1 1 0 0,-1 1-1 0 0,1-1 0 0 0,0 1 0 0 0,-1-1 0 0 0,-7 7-27 0 0,-6 28-39 0 0,12-27 59 0 0,-16 38 357 0 0,-23 87 0 0 0,35-103-212 0 0,1 0 0 0 0,2 0-1 0 0,1 0 1 0 0,2 42 0 0 0,2-40-108 0 0,1 1 1 0 0,12 54 0 0 0,-12-76-343 0 0,-1 0 0 0 0,2-1 0 0 0,-1 0 0 0 0,1 0 0 0 0,1 0 0 0 0,-1 0 0 0 0,1 0 0 0 0,1-1 0 0 0,0 0 0 0 0,0 0 0 0 0,0-1 0 0 0,1 1 0 0 0,9 6 0 0 0,-14-13 123 0 0,0 0-1 0 0,-1 1 0 0 0,1-1 0 0 0,0-1 0 0 0,0 1 0 0 0,0 0 0 0 0,0 0 0 0 0,0-1 0 0 0,0 1 0 0 0,0-1 0 0 0,0 1 1 0 0,0-1-1 0 0,0 0 0 0 0,1 0 0 0 0,-1 0 0 0 0,0 0 0 0 0,0 0 0 0 0,0-1 0 0 0,4 0 0 0 0,-1-1-140 0 0,0 0-1 0 0,0 0 1 0 0,-1 0-1 0 0,1-1 1 0 0,0 0-1 0 0,-1 0 1 0 0,5-3 0 0 0,6-8-453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6.451"/>
    </inkml:context>
    <inkml:brush xml:id="br0">
      <inkml:brushProperty name="width" value="0.05" units="cm"/>
      <inkml:brushProperty name="height" value="0.05" units="cm"/>
    </inkml:brush>
  </inkml:definitions>
  <inkml:trace contextRef="#ctx0" brushRef="#br0">97 282 8201 0 0,'2'-13'99'0'0,"0"3"849"0"0,-2 10-878 0 0,0-1-1 0 0,-1 1 1 0 0,1 0 0 0 0,0 0-1 0 0,0 0 1 0 0,0 0 0 0 0,0 0 0 0 0,0 0-1 0 0,0 0 1 0 0,-1-1 0 0 0,1 1-1 0 0,0 0 1 0 0,0 0 0 0 0,0 0 0 0 0,0 0-1 0 0,0 0 1 0 0,-1 0 0 0 0,1 0-1 0 0,0 0 1 0 0,0 0 0 0 0,0 0 0 0 0,0 0-1 0 0,-1 0 1 0 0,1 0 0 0 0,0 0-1 0 0,0 0 1 0 0,0 0 0 0 0,-1 0 0 0 0,1 0-1 0 0,0 0 1 0 0,0 0 0 0 0,0 0-1 0 0,0 0 1 0 0,0 0 0 0 0,-1 0 0 0 0,1 0-1 0 0,0 1 1 0 0,0-1 0 0 0,0 0-1 0 0,0 0 1 0 0,0 0 0 0 0,-1 0 0 0 0,1 0-1 0 0,0 0 1 0 0,0 1 0 0 0,0-1-1 0 0,0 0 1 0 0,0 0 0 0 0,-6 6 3875 0 0,17-7-2367 0 0,-9 0-1643 0 0,-1 1 553 0 0,5-3-426 0 0,21-9-70 0 0,-20 9-70 0 0,6-6-460 0 0,38-29 386 0 0,-33 22-2 0 0,2-12-24 0 0,-19 26 145 0 0,-1 0 1 0 0,1-1-1 0 0,0 1 1 0 0,-1 0-1 0 0,0 0 1 0 0,0-1-1 0 0,1 1 1 0 0,-1-1-1 0 0,-1 1 1 0 0,1 0-1 0 0,0-1 1 0 0,0 1-1 0 0,-1 0 1 0 0,0 0-1 0 0,1-1 1 0 0,-1 1-1 0 0,0 0 1 0 0,0 0-1 0 0,-2-3 1 0 0,1 0-33 0 0,-2-5-10 0 0,-1 1-1 0 0,0-1 1 0 0,0 1 0 0 0,-1 0 0 0 0,-1 0-1 0 0,-10-12 1 0 0,14 19 72 0 0,1 0 0 0 0,-1-1 0 0 0,1 1 1 0 0,-1 0-1 0 0,0 0 0 0 0,0 1 0 0 0,0-1 0 0 0,0 0 0 0 0,0 1 0 0 0,-7-2 0 0 0,8 2 2 0 0,0 1 0 0 0,0 0 0 0 0,0 0 0 0 0,0 0 0 0 0,0 0 0 0 0,0 0 0 0 0,0 1 0 0 0,0-1 0 0 0,0 0 0 0 0,0 1 0 0 0,0 0 0 0 0,0-1 0 0 0,1 1 0 0 0,-1 0 0 0 0,0 0 0 0 0,0 0 0 0 0,1 0 0 0 0,-1 0 0 0 0,0 0 0 0 0,-1 2 0 0 0,-7 7 91 0 0,1 0 0 0 0,1 0 0 0 0,-1 1 0 0 0,2 0 0 0 0,-1 0 0 0 0,2 1 1 0 0,-1 0-1 0 0,2 0 0 0 0,-1 1 0 0 0,-4 17 0 0 0,4-6 149 0 0,0 1 1 0 0,2-1 0 0 0,0 1-1 0 0,0 43 1 0 0,4-63-220 0 0,0 0 0 0 0,1 0 0 0 0,-1 0 0 0 0,1 0 0 0 0,0 0 0 0 0,0 0 0 0 0,1 0 0 0 0,-1 0 0 0 0,1-1 0 0 0,0 1 0 0 0,1-1 0 0 0,-1 1 1 0 0,1-1-1 0 0,-1 0 0 0 0,1 0 0 0 0,1 0 0 0 0,-1-1 0 0 0,0 1 0 0 0,1-1 0 0 0,4 4 0 0 0,-1-3-128 0 0,-1 0 0 0 0,1 0 0 0 0,0-1-1 0 0,0 0 1 0 0,0 0 0 0 0,0 0 0 0 0,1-1 0 0 0,-1-1 0 0 0,0 1-1 0 0,1-1 1 0 0,0 0 0 0 0,11-1 0 0 0,0 0-743 0 0,1-1 1 0 0,-1-1-1 0 0,0-1 1 0 0,0-1-1 0 0,0-1 1 0 0,0 0-1 0 0,22-10 1 0 0,-14 2-542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4.497"/>
    </inkml:context>
    <inkml:brush xml:id="br0">
      <inkml:brushProperty name="width" value="0.05" units="cm"/>
      <inkml:brushProperty name="height" value="0.05" units="cm"/>
    </inkml:brush>
  </inkml:definitions>
  <inkml:trace contextRef="#ctx0" brushRef="#br0">0 33 7197 0 0,'3'10'80'0'0,"3"-5"48"0"0,-2 2 64 0 0,8-4 76 0 0,-8 2 56 0 0,4-2 28 0 0,0-3 8 0 0,6-5-16 0 0,2 2-48 0 0,3-2-64 0 0,1-1-68 0 0,4 0-120 0 0,7-2-108 0 0,-1 5-156 0 0,4-4-112 0 0,1 2-100 0 0,1-5-40 0 0,-1 2-200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7.017"/>
    </inkml:context>
    <inkml:brush xml:id="br0">
      <inkml:brushProperty name="width" value="0.05" units="cm"/>
      <inkml:brushProperty name="height" value="0.05" units="cm"/>
    </inkml:brush>
  </inkml:definitions>
  <inkml:trace contextRef="#ctx0" brushRef="#br0">1 113 8101 0 0,'16'-16'2582'0'0,"-14"8"-1879"0"0,-2 1-384 0 0,1-9-124 0 0,4 2 2916 0 0,21-29-2795 0 0,-21 35-236 0 0,0 12-3 0 0,18 13-2 0 0,-17-13 569 0 0,-1 34-570 0 0,16 119-16 0 0,-16-106-14 0 0,-7-36-16 0 0,-1-5-21 0 0,0 1-3 0 0,1 0-1 0 0,-2 0 1 0 0,1 0 0 0 0,-1 0-1 0 0,-1-1 1 0 0,0 0-1 0 0,-13 19 1 0 0,25-54-74 0 0,-4 10-20 0 0,9-24-150 0 0,1-8 33 0 0,24-51-1 0 0,-31 83 192 0 0,2 1-1 0 0,-1 0 1 0 0,2 0-1 0 0,0 1 1 0 0,1 0-1 0 0,0 1 1 0 0,19-19-1 0 0,-27 29 14 0 0,0 0 1 0 0,0 0-1 0 0,1 1 1 0 0,-1-1-1 0 0,1 0 0 0 0,-1 1 1 0 0,1 0-1 0 0,0-1 1 0 0,-1 1-1 0 0,1 0 0 0 0,0 0 1 0 0,0 0-1 0 0,0 1 1 0 0,0-1-1 0 0,0 1 0 0 0,-1 0 1 0 0,1 0-1 0 0,0 0 0 0 0,0 0 1 0 0,0 0-1 0 0,0 0 1 0 0,0 1-1 0 0,0 0 0 0 0,0-1 1 0 0,5 3-1 0 0,-4-1 15 0 0,0 1-1 0 0,0-1 1 0 0,-1 1-1 0 0,1 0 1 0 0,-1 0-1 0 0,1 0 1 0 0,-1 0-1 0 0,0 1 1 0 0,0-1-1 0 0,0 1 1 0 0,-1 0-1 0 0,1-1 1 0 0,-1 1 0 0 0,0 1-1 0 0,0-1 1 0 0,2 5-1 0 0,0 5 108 0 0,-1 0-1 0 0,0 0 1 0 0,-1 0-1 0 0,0 1 1 0 0,-1-1 0 0 0,-1 0-1 0 0,0 1 1 0 0,-3 18-1 0 0,-5 16 361 0 0,-14 49 0 0 0,18-82-452 0 0,-1 2-198 0 0,3-12-474 0 0,0-1 1 0 0,0 1 0 0 0,1 0 0 0 0,-1 10-1 0 0,8-21-2995 0 0,0-1 2290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7.363"/>
    </inkml:context>
    <inkml:brush xml:id="br0">
      <inkml:brushProperty name="width" value="0.05" units="cm"/>
      <inkml:brushProperty name="height" value="0.05" units="cm"/>
    </inkml:brush>
  </inkml:definitions>
  <inkml:trace contextRef="#ctx0" brushRef="#br0">58 106 9433 0 0,'25'-89'1111'0'0,"-23"75"-239"0"0,-2 11-205 0 0,-1 9-101 0 0,-1 2-337 0 0,0-1 1 0 0,0 0-1 0 0,-1 0 0 0 0,-1-1 0 0 0,1 1 1 0 0,-6 8-1 0 0,-6 12 362 0 0,7-7-55 0 0,1 0 0 0 0,1 0 0 0 0,0 0 0 0 0,2 1 0 0 0,-4 36 0 0 0,4 108 1332 0 0,4-69-1662 0 0,-1 58 324 0 0,2-91-2660 0 0,-1-7-8542 0 0,0-63 9318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7.724"/>
    </inkml:context>
    <inkml:brush xml:id="br0">
      <inkml:brushProperty name="width" value="0.05" units="cm"/>
      <inkml:brushProperty name="height" value="0.05" units="cm"/>
    </inkml:brush>
  </inkml:definitions>
  <inkml:trace contextRef="#ctx0" brushRef="#br0">21 510 9129 0 0,'1'-3'193'0'0,"-2"0"1"0"0,1 0-1 0 0,0 0 1 0 0,-1 1-1 0 0,1-1 0 0 0,-1 0 1 0 0,0 0-1 0 0,0 1 1 0 0,0-1-1 0 0,0 1 1 0 0,0-1-1 0 0,-1 1 0 0 0,1-1 1 0 0,-1 1-1 0 0,0 0 1 0 0,-3-4-1 0 0,5 5-132 0 0,0 1 0 0 0,-1 0 1 0 0,1 0-1 0 0,0-1 0 0 0,0 1 0 0 0,0 0 0 0 0,0-1 0 0 0,-1 1 1 0 0,1 0-1 0 0,0-1 0 0 0,0 1 0 0 0,0 0 0 0 0,0 0 0 0 0,0-1 0 0 0,0 1 1 0 0,0 0-1 0 0,0-1 0 0 0,0 1 0 0 0,0 0 0 0 0,0-1 0 0 0,0 1 0 0 0,0 0 1 0 0,1-1-1 0 0,-1 1 0 0 0,0 0 0 0 0,0-1 0 0 0,0 1 0 0 0,0 0 1 0 0,0 0-1 0 0,1-1 0 0 0,-1 1 0 0 0,0 0 0 0 0,0-1 0 0 0,1 1 0 0 0,-1 0 1 0 0,0 0-1 0 0,0 0 0 0 0,1-1 0 0 0,-1 1 0 0 0,0 0 0 0 0,0 0 1 0 0,1 0-1 0 0,-1 0 0 0 0,0 0 0 0 0,1-1 0 0 0,16-10 238 0 0,-14 10-65 0 0,10-5-215 0 0,1 0 1 0 0,0 1-1 0 0,0 1 0 0 0,0 0 1 0 0,1 1-1 0 0,0 0 1 0 0,21-1-1 0 0,31-6-12 0 0,-60 9-17 0 0,0-1 0 0 0,0 0 0 0 0,0 0-1 0 0,-1 0 1 0 0,1-1 0 0 0,8-5 0 0 0,-13 7 19 0 0,-1 0 0 0 0,1 0-1 0 0,-1 0 1 0 0,0-1 0 0 0,1 1-1 0 0,-1 0 1 0 0,0-1 0 0 0,0 1 0 0 0,0-1-1 0 0,0 1 1 0 0,0-1 0 0 0,-1 1-1 0 0,1-1 1 0 0,0 0 0 0 0,-1 1-1 0 0,1-1 1 0 0,-1 0 0 0 0,0 0 0 0 0,1 1-1 0 0,-1-1 1 0 0,0 0 0 0 0,0 0-1 0 0,0 1 1 0 0,0-1 0 0 0,0 0 0 0 0,-1 0-1 0 0,1 1 1 0 0,-1-1 0 0 0,1 0-1 0 0,-2-2 1 0 0,-14 96 1763 0 0,-30 231-777 0 0,45-319-1124 0 0,1-1 1 0 0,0 1-1 0 0,0-1 1 0 0,0 1-1 0 0,0-1 0 0 0,1 1 1 0 0,-1-1-1 0 0,1 1 1 0 0,1 3-1 0 0,-2-7 75 0 0,0 0 1 0 0,0 1-1 0 0,1-1 1 0 0,-1 0-1 0 0,0 0 1 0 0,0 1-1 0 0,0-1 1 0 0,0 0-1 0 0,0 0 1 0 0,1 1-1 0 0,-1-1 1 0 0,0 0-1 0 0,0 0 1 0 0,0 0-1 0 0,1 1 1 0 0,-1-1-1 0 0,0 0 0 0 0,0 0 1 0 0,1 0-1 0 0,-1 0 1 0 0,0 0-1 0 0,1 0 1 0 0,-1 1-1 0 0,0-1 1 0 0,0 0-1 0 0,1 0 1 0 0,-1 0-1 0 0,0 0 1 0 0,0 0-1 0 0,1 0 1 0 0,-1 0-1 0 0,0 0 1 0 0,1 0-1 0 0,-1 0 0 0 0,1-1 1 0 0,0 1-157 0 0,0-1 0 0 0,0 0 0 0 0,0 0 1 0 0,1 0-1 0 0,-1 0 0 0 0,0 0 0 0 0,0-1 0 0 0,-1 1 0 0 0,1 0 1 0 0,0 0-1 0 0,1-3 0 0 0,30-39-3635 0 0,-19 24 2423 0 0</inkml:trace>
  <inkml:trace contextRef="#ctx0" brushRef="#br0" timeOffset="1">443 121 7841 0 0,'-2'-12'52'0'0,"0"-3"62"0"0,0 1-1 0 0,-6-19 1 0 0,7 30 27 0 0,0 0 1 0 0,0 0-1 0 0,0 0 1 0 0,-1 0-1 0 0,1 0 0 0 0,-1 0 1 0 0,0 0-1 0 0,1 1 1 0 0,-1-1-1 0 0,-1 1 0 0 0,1-1 1 0 0,0 1-1 0 0,0 0 0 0 0,-1 0 1 0 0,1 0-1 0 0,-6-3 1 0 0,7 6-98 0 0,-1 0 1 0 0,0 0 0 0 0,1 0-1 0 0,-1 0 1 0 0,1 0 0 0 0,-1 1-1 0 0,1-1 1 0 0,0 0 0 0 0,0 1-1 0 0,-1-1 1 0 0,1 1-1 0 0,0-1 1 0 0,-1 3 0 0 0,-18 26-588 0 0,8 9-1112 0 0,8-27 863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8.547"/>
    </inkml:context>
    <inkml:brush xml:id="br0">
      <inkml:brushProperty name="width" value="0.05" units="cm"/>
      <inkml:brushProperty name="height" value="0.05" units="cm"/>
    </inkml:brush>
  </inkml:definitions>
  <inkml:trace contextRef="#ctx0" brushRef="#br0">239 794 8729 0 0,'42'-25'568'0'0,"-1"-1"0"0"0,-2-2 1 0 0,0-2-1 0 0,63-65 0 0 0,-86 78-311 0 0,-1-1 1 0 0,-1 0-1 0 0,-1-1 0 0 0,0-1 1 0 0,-1 0-1 0 0,-2-1 0 0 0,0 0 1 0 0,-1-1-1 0 0,-1 0 0 0 0,-1 0 1 0 0,-1 0-1 0 0,4-31 0 0 0,-6 25 4 0 0,-1-1 0 0 0,-1 0 0 0 0,-2 0 0 0 0,-1-1 0 0 0,-1 1 0 0 0,-11-50 0 0 0,13 77-243 0 0,-1 0 0 0 0,1 0 0 0 0,-1-1 1 0 0,0 1-1 0 0,0 0 0 0 0,0 0 0 0 0,0 0 0 0 0,0 0 0 0 0,0 0 0 0 0,0 0 0 0 0,-1 0 0 0 0,1 0 0 0 0,-1 1 0 0 0,0-1 0 0 0,1 0 0 0 0,-1 1 1 0 0,0-1-1 0 0,0 1 0 0 0,0 0 0 0 0,-2-1 0 0 0,2 1-12 0 0,-1 0 1 0 0,1 1-1 0 0,-1 0 1 0 0,1-1-1 0 0,-1 1 1 0 0,1 0-1 0 0,-1 0 1 0 0,1 1-1 0 0,0-1 1 0 0,-1 0-1 0 0,1 1 1 0 0,-1 0-1 0 0,1-1 1 0 0,0 1-1 0 0,-1 0 0 0 0,1 0 1 0 0,0 0-1 0 0,-3 3 1 0 0,-12 6-8 0 0,1 2-1 0 0,0 0 1 0 0,1 1 0 0 0,0 0 0 0 0,-18 23-1 0 0,-58 83 69 0 0,89-117-65 0 0,-30 45 162 0 0,2 2 0 0 0,2 1 1 0 0,-35 87-1 0 0,36-63 276 0 0,3 1 1 0 0,-15 87 0 0 0,15-11 426 0 0,7 1 1 0 0,2 191 0 0 0,34 36-273 0 0,0-73-557 0 0,-19-298-57 0 0,1 10-107 0 0,-1 0 1 0 0,0 0-1 0 0,-1 0 1 0 0,-1 0 0 0 0,-1 0-1 0 0,-6 22 1 0 0,9-39 97 0 0,0-1-1 0 0,0 0 1 0 0,0 1 0 0 0,0-1-1 0 0,-1 0 1 0 0,1 1-1 0 0,0-1 1 0 0,0 0 0 0 0,0 1-1 0 0,0-1 1 0 0,0 0 0 0 0,0 0-1 0 0,-1 1 1 0 0,1-1 0 0 0,0 0-1 0 0,0 1 1 0 0,0-1-1 0 0,-1 0 1 0 0,1 0 0 0 0,0 0-1 0 0,0 1 1 0 0,-1-1 0 0 0,1 0-1 0 0,0 0 1 0 0,0 0 0 0 0,-1 1-1 0 0,1-1 1 0 0,0 0-1 0 0,-1 0 1 0 0,1 0 0 0 0,0 0-1 0 0,-1 0 1 0 0,1 0 0 0 0,0 0-1 0 0,-1 0 1 0 0,1 0-1 0 0,0 0 1 0 0,-1 0 0 0 0,1 0-1 0 0,0 0 1 0 0,-1 0 0 0 0,1 0-1 0 0,0 0 1 0 0,0 0 0 0 0,-1 0-1 0 0,-11-17-1161 0 0,-4-25-603 0 0,1-36-1268 0 0,-7-106 0 0 0,18-116-172 0 0,9 240 3342 0 0,22-103 0 0 0,-27 161 10 0 0,1 0 0 0 0,0 1 0 0 0,-1-1 0 0 0,1 1 0 0 0,0-1 0 0 0,0 1 0 0 0,0-1 0 0 0,0 1 0 0 0,0-1 0 0 0,0 1 0 0 0,0 0 0 0 0,1-1 0 0 0,-1 1 0 0 0,0 0 0 0 0,1 0 0 0 0,-1 0 0 0 0,1 0 0 0 0,-1 0 0 0 0,4-1 0 0 0,38-10 1439 0 0,-2 1-736 0 0,44-41-312 0 0,-77 48-492 0 0,0 1 0 0 0,0 0 0 0 0,1 0 0 0 0,-1 0 1 0 0,1 1-1 0 0,-1 1 0 0 0,1-1 0 0 0,0 2 0 0 0,0-1 0 0 0,0 1 1 0 0,-1 0-1 0 0,1 1 0 0 0,0 0 0 0 0,0 0 0 0 0,-1 1 1 0 0,1 0-1 0 0,11 5 0 0 0,-10-4-71 0 0,1 1 0 0 0,0-1 0 0 0,0-1 1 0 0,0 0-1 0 0,0 0 0 0 0,0-2 0 0 0,0 1 0 0 0,0-1 0 0 0,0-1 1 0 0,0 1-1 0 0,0-2 0 0 0,0 0 0 0 0,0 0 0 0 0,0-1 1 0 0,0-1-1 0 0,10-4 0 0 0,-7 2-293 0 0,-1 1 155 0 0,1-1-1 0 0,-1-1 1 0 0,0 0-1 0 0,0 0 0 0 0,-1-1 1 0 0,0-1-1 0 0,14-13 1 0 0,-26 22 189 0 0,1-1 1 0 0,-1 1 0 0 0,1-1-1 0 0,-1 1 1 0 0,0-1-1 0 0,1 1 1 0 0,-1-1 0 0 0,0 1-1 0 0,1-1 1 0 0,-1 0 0 0 0,0 1-1 0 0,0-1 1 0 0,0 1-1 0 0,0-1 1 0 0,1 0 0 0 0,-1 1-1 0 0,0-1 1 0 0,0 0-1 0 0,0 1 1 0 0,0-1 0 0 0,0 0-1 0 0,-1 1 1 0 0,1-1 0 0 0,0 1-1 0 0,0-1 1 0 0,0 0-1 0 0,-1 1 1 0 0,1-2 0 0 0,-1 0 14 0 0,-1 1 0 0 0,1-1 1 0 0,0 0-1 0 0,-1 1 0 0 0,1-1 1 0 0,-1 1-1 0 0,0 0 0 0 0,1-1 1 0 0,-3 0-1 0 0,-38-19 921 0 0,41 21-896 0 0,-9-6 459 0 0,-10-4 618 0 0,20 10-1097 0 0,-1 0-1 0 0,1 0 1 0 0,-1 0-1 0 0,1 0 1 0 0,0 0-1 0 0,-1 0 1 0 0,1 0-1 0 0,0 0 1 0 0,-1 0 0 0 0,1 0-1 0 0,-1 0 1 0 0,1 0-1 0 0,0 0 1 0 0,-1 0-1 0 0,1 0 1 0 0,0 1-1 0 0,-1-1 1 0 0,1 0 0 0 0,0 0-1 0 0,-1 0 1 0 0,1 1-1 0 0,0-1 1 0 0,0 0-1 0 0,-1 1 1 0 0,1-1-1 0 0,0 0 1 0 0,0 0 0 0 0,-1 1-1 0 0,1-1 1 0 0,0 0-1 0 0,0 1 1 0 0,0-1-1 0 0,0 0 1 0 0,-1 1 0 0 0,1-1-1 0 0,0 1 1 0 0,0-1-1 0 0,0 0 1 0 0,0 1-1 0 0,0-1 1 0 0,0 0-1 0 0,0 1 1 0 0,0-1 0 0 0,0 1-1 0 0,0-1 1 0 0,0 0-1 0 0,0 1 1 0 0,1 0-1 0 0,-8 59 1093 0 0,0-7-289 0 0,6-21-341 0 0,3 34 0 0 0,-1-53-446 0 0,0-1 0 0 0,1 1-1 0 0,1-1 1 0 0,0 1 0 0 0,8 18-1 0 0,-11-30-95 0 0,0 0-1 0 0,1 0 0 0 0,-1 0 1 0 0,1 0-1 0 0,-1 0 0 0 0,1 0 0 0 0,-1 0 1 0 0,1-1-1 0 0,0 1 0 0 0,-1 0 1 0 0,1 0-1 0 0,0-1 0 0 0,0 1 1 0 0,0 0-1 0 0,-1-1 0 0 0,1 1 0 0 0,0-1 1 0 0,0 1-1 0 0,0-1 0 0 0,0 1 1 0 0,0-1-1 0 0,0 0 0 0 0,0 1 1 0 0,0-1-1 0 0,0 0 0 0 0,0 0 0 0 0,1 0 1 0 0,1 0-350 0 0,0 0 1 0 0,-1-1 0 0 0,1 0 0 0 0,-1 0-1 0 0,1 0 1 0 0,-1 0 0 0 0,0 0-1 0 0,1 0 1 0 0,2-3 0 0 0,6-4-982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8.889"/>
    </inkml:context>
    <inkml:brush xml:id="br0">
      <inkml:brushProperty name="width" value="0.05" units="cm"/>
      <inkml:brushProperty name="height" value="0.05" units="cm"/>
    </inkml:brush>
  </inkml:definitions>
  <inkml:trace contextRef="#ctx0" brushRef="#br0">77 20 10289 0 0,'0'-1'51'0'0,"-1"0"1"0"0,1 0 0 0 0,0 0-1 0 0,0 1 1 0 0,-1-1-1 0 0,1 0 1 0 0,0 0-1 0 0,-1 0 1 0 0,1 0-1 0 0,-1 0 1 0 0,1 1-1 0 0,-1-1 1 0 0,0 0-1 0 0,1 0 1 0 0,-1 1 0 0 0,0-1-1 0 0,1 0 1 0 0,-1 1-1 0 0,0-1 1 0 0,0 1-1 0 0,0-1 1 0 0,1 1-1 0 0,-1-1 1 0 0,0 1-1 0 0,0 0 1 0 0,-2-1-1 0 0,1 1 206 0 0,0 1-1 0 0,0-1 0 0 0,0 1 1 0 0,0 0-1 0 0,0-1 0 0 0,0 1 1 0 0,0 0-1 0 0,0 0 0 0 0,-3 3 1 0 0,-18 8 932 0 0,22-12-1174 0 0,0 0 0 0 0,0 1 0 0 0,1-1-1 0 0,-1 1 1 0 0,0-1 0 0 0,1 1-1 0 0,-1-1 1 0 0,0 1 0 0 0,1 0 0 0 0,-1-1-1 0 0,1 1 1 0 0,-1 0 0 0 0,1-1-1 0 0,-1 1 1 0 0,1 0 0 0 0,0-1 0 0 0,-1 1-1 0 0,1 0 1 0 0,0 0 0 0 0,-1 0 0 0 0,1 0-1 0 0,0-1 1 0 0,0 1 0 0 0,0 0-1 0 0,0 0 1 0 0,0 0 0 0 0,0 0 0 0 0,0-1-1 0 0,0 1 1 0 0,0 0 0 0 0,0 0-1 0 0,1 0 1 0 0,-1 0 0 0 0,0-1 0 0 0,0 1-1 0 0,1 0 1 0 0,-1 0 0 0 0,1 1-1 0 0,18 33-1096 0 0,-17-32 812 0 0,33 42-3925 0 0,-28-34 2884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09.666"/>
    </inkml:context>
    <inkml:brush xml:id="br0">
      <inkml:brushProperty name="width" value="0.05" units="cm"/>
      <inkml:brushProperty name="height" value="0.05" units="cm"/>
    </inkml:brush>
  </inkml:definitions>
  <inkml:trace contextRef="#ctx0" brushRef="#br0">280 570 8329 0 0,'8'0'241'0'0,"0"-1"-1"0"0,0-1 1 0 0,-1 1 0 0 0,1-1 0 0 0,-1-1 0 0 0,1 1-1 0 0,-1-1 1 0 0,11-6 0 0 0,-16 8-124 0 0,0-1-1 0 0,0 1 1 0 0,0 0-1 0 0,-1-1 1 0 0,1 1 0 0 0,0-1-1 0 0,-1 0 1 0 0,0 1-1 0 0,1-1 1 0 0,-1 0-1 0 0,0 0 1 0 0,0 0 0 0 0,0 0-1 0 0,0 0 1 0 0,0 0-1 0 0,0 0 1 0 0,-1 0 0 0 0,1 0-1 0 0,-1 0 1 0 0,1-1-1 0 0,-1 1 1 0 0,0 0 0 0 0,0 0-1 0 0,0 0 1 0 0,0-1-1 0 0,0 1 1 0 0,0 0 0 0 0,-1 0-1 0 0,1 0 1 0 0,-1-1-1 0 0,0 1 1 0 0,1 0-1 0 0,-1 0 1 0 0,-2-2 0 0 0,0-1-13 0 0,0 0 1 0 0,0 0-1 0 0,0 0 1 0 0,-1 1-1 0 0,0-1 1 0 0,0 1 0 0 0,0 0-1 0 0,0 1 1 0 0,-1-1-1 0 0,1 1 1 0 0,-1 0-1 0 0,-9-5 1 0 0,7 4-40 0 0,-1 1 0 0 0,0-1-1 0 0,0 2 1 0 0,0-1 0 0 0,0 1 0 0 0,0 0 0 0 0,0 1 0 0 0,-10-1 0 0 0,9 2 20 0 0,-1 1 0 0 0,1 0 0 0 0,0 1 1 0 0,-1 0-1 0 0,1 0 0 0 0,0 1 0 0 0,0 0 1 0 0,0 1-1 0 0,0-1 0 0 0,1 2 0 0 0,0 0 1 0 0,-1 0-1 0 0,2 0 0 0 0,-1 1 0 0 0,1 0 1 0 0,-1 0-1 0 0,2 1 0 0 0,-1 0 0 0 0,1 0 1 0 0,0 1-1 0 0,-5 9 0 0 0,3-7-14 0 0,2 1 0 0 0,0 1 0 0 0,0-1 0 0 0,1 1 0 0 0,0 0 0 0 0,1 0 0 0 0,0 0 0 0 0,1 1 0 0 0,1 0 1 0 0,0-1-1 0 0,0 1 0 0 0,1 0 0 0 0,1 0 0 0 0,0 0 0 0 0,3 17 0 0 0,-2-24-61 0 0,1 0 0 0 0,-1 0 0 0 0,1 0 0 0 0,1 0 0 0 0,-1 0 0 0 0,1-1 0 0 0,0 1 0 0 0,0-1 0 0 0,0 0 0 0 0,1 0 1 0 0,0 0-1 0 0,0 0 0 0 0,9 7 0 0 0,-6-6-47 0 0,0-1 0 0 0,1 0 0 0 0,-1-1 0 0 0,1 1 1 0 0,0-2-1 0 0,1 1 0 0 0,-1-1 0 0 0,16 4 0 0 0,-1-3-421 0 0,0-1 0 0 0,1-1-1 0 0,-1-1 1 0 0,1-1 0 0 0,-1-1 0 0 0,35-5-1 0 0,-4-6-778 0 0,0-2-1 0 0,0-3 1 0 0,-2-1-1 0 0,57-30 1 0 0,-97 43 1235 0 0,1-2 1 0 0,-1 0-1 0 0,0 0 1 0 0,-1-1-1 0 0,0 0 1 0 0,0-1-1 0 0,-1 0 1 0 0,13-15-1 0 0,-20 20 75 0 0,0 1-1 0 0,-1 0 1 0 0,0 0-1 0 0,0-1 1 0 0,0 1 0 0 0,0-1-1 0 0,0 0 1 0 0,-1 1-1 0 0,1-1 1 0 0,-1 0-1 0 0,0 0 1 0 0,0 0 0 0 0,-1 0-1 0 0,1 0 1 0 0,-1 0-1 0 0,0 0 1 0 0,0 0 0 0 0,0 0-1 0 0,0 0 1 0 0,-1 0-1 0 0,0 0 1 0 0,0 0-1 0 0,0 0 1 0 0,0 0 0 0 0,0 0-1 0 0,-1 0 1 0 0,0 1-1 0 0,0-1 1 0 0,0 1-1 0 0,0-1 1 0 0,0 1 0 0 0,-5-5-1 0 0,-1-1 131 0 0,-1 1-1 0 0,1 0 1 0 0,-2 0-1 0 0,1 1 1 0 0,-1 0-1 0 0,0 0 1 0 0,-1 1-1 0 0,-16-7 1 0 0,12 7 51 0 0,-1 0 1 0 0,0 1 0 0 0,-1 1-1 0 0,1 0 1 0 0,-26-2-1 0 0,40 7-198 0 0,-1-1-1 0 0,0 0 0 0 0,1 0 0 0 0,-1 1 0 0 0,1 0 0 0 0,-1-1 1 0 0,1 1-1 0 0,-1 0 0 0 0,1 0 0 0 0,-1 0 0 0 0,1 1 0 0 0,0-1 1 0 0,0 1-1 0 0,0-1 0 0 0,0 1 0 0 0,0-1 0 0 0,0 1 0 0 0,0 0 1 0 0,0 0-1 0 0,1 0 0 0 0,-1 0 0 0 0,1 1 0 0 0,-1-1 0 0 0,1 0 1 0 0,-2 4-1 0 0,-3 7 188 0 0,1 0 0 0 0,0 0 0 0 0,-4 19 1 0 0,8-30-231 0 0,-2 11 71 0 0,0 0 1 0 0,1 1 0 0 0,0-1 0 0 0,1 1 0 0 0,0-1-1 0 0,1 1 1 0 0,1 0 0 0 0,0-1 0 0 0,4 17-1 0 0,-4-26-100 0 0,0 1 0 0 0,0-1 0 0 0,1 1 0 0 0,0-1 0 0 0,0 1-1 0 0,0-1 1 0 0,0 0 0 0 0,1 0 0 0 0,-1 0 0 0 0,1 0-1 0 0,0 0 1 0 0,1-1 0 0 0,-1 1 0 0 0,1-1 0 0 0,-1 0-1 0 0,1 0 1 0 0,0 0 0 0 0,0-1 0 0 0,0 1 0 0 0,0-1-1 0 0,1 0 1 0 0,-1 0 0 0 0,1 0 0 0 0,-1-1 0 0 0,1 0-1 0 0,-1 0 1 0 0,1 0 0 0 0,0 0 0 0 0,6 0 0 0 0,-1-1-174 0 0,1 0 1 0 0,-1 0 0 0 0,0-1-1 0 0,1 0 1 0 0,-1-1 0 0 0,0 0 0 0 0,15-5-1 0 0,-20 5 107 0 0,0 0-1 0 0,0-1 1 0 0,0 1-1 0 0,0-1 1 0 0,0 0-1 0 0,0 0 1 0 0,-1-1-1 0 0,0 1 1 0 0,0-1-1 0 0,0 0 1 0 0,0 0-1 0 0,0 0 1 0 0,-1-1-1 0 0,0 1 1 0 0,5-9-1 0 0,-4 3 63 0 0,0 0-1 0 0,-1 1 0 0 0,0-1 0 0 0,-1-1 0 0 0,0 1 0 0 0,0 0 0 0 0,-1 0 0 0 0,-1-1 1 0 0,1 1-1 0 0,-2-1 0 0 0,1 1 0 0 0,-2 0 0 0 0,1-1 0 0 0,-1 1 0 0 0,-6-17 0 0 0,8 27 22 0 0,0 0-1 0 0,0 0 1 0 0,0 0-1 0 0,0 0 0 0 0,0 0 1 0 0,0-1-1 0 0,0 1 1 0 0,0 0-1 0 0,0 0 0 0 0,0 0 1 0 0,0 0-1 0 0,0 0 1 0 0,0 0-1 0 0,0-1 0 0 0,0 1 1 0 0,0 0-1 0 0,0 0 1 0 0,0 0-1 0 0,-1 0 0 0 0,1 0 1 0 0,0 0-1 0 0,0 0 1 0 0,0-1-1 0 0,0 1 0 0 0,0 0 1 0 0,0 0-1 0 0,0 0 1 0 0,0 0-1 0 0,0 0 0 0 0,0 0 1 0 0,-1 0-1 0 0,1 0 1 0 0,0 0-1 0 0,0 0 0 0 0,0 0 1 0 0,0 0-1 0 0,0 0 1 0 0,0 0-1 0 0,-1 0 0 0 0,1 0 1 0 0,0 0-1 0 0,0 0 1 0 0,0 0-1 0 0,0 0 0 0 0,0 0 1 0 0,0 0-1 0 0,0 0 1 0 0,-1 0-1 0 0,1 0 0 0 0,0 0 1 0 0,0 0-1 0 0,0 0 1 0 0,0 0-1 0 0,0 0 0 0 0,0 0 1 0 0,-1 0-1 0 0,-4 10 73 0 0,-2 16 197 0 0,7-26-256 0 0,-5 24 696 0 0,-4 40 0 0 0,9-56-580 0 0,-1 1 1 0 0,2 0 0 0 0,-1 0-1 0 0,1 0 1 0 0,0-1 0 0 0,1 1-1 0 0,0 0 1 0 0,3 7 0 0 0,-4-13-116 0 0,0 0 1 0 0,0-1-1 0 0,1 1 1 0 0,-1-1-1 0 0,1 0 1 0 0,-1 1 0 0 0,1-1-1 0 0,0 0 1 0 0,0 0-1 0 0,-1 0 1 0 0,2 0-1 0 0,-1-1 1 0 0,0 1 0 0 0,0 0-1 0 0,0-1 1 0 0,1 1-1 0 0,-1-1 1 0 0,1 0-1 0 0,-1 0 1 0 0,1 0 0 0 0,0 0-1 0 0,-1-1 1 0 0,1 1-1 0 0,0 0 1 0 0,-1-1-1 0 0,1 0 1 0 0,0 0-1 0 0,0 0 1 0 0,0 0 0 0 0,-1 0-1 0 0,1-1 1 0 0,0 1-1 0 0,-1-1 1 0 0,5-1-1 0 0,8-2-93 0 0,0-2-1 0 0,-1 0 0 0 0,0 0 0 0 0,23-15 1 0 0,-36 20 69 0 0,17-11-203 0 0,-1 0 1 0 0,0-2-1 0 0,-1 0 0 0 0,-1 0 1 0 0,0-2-1 0 0,-1 0 0 0 0,0 0 1 0 0,-1-1-1 0 0,17-33 0 0 0,-12 16 75 0 0,-1 0 0 0 0,-2-1 0 0 0,-2-1 0 0 0,14-60-1 0 0,-21 68 137 0 0,-1 0 0 0 0,1-52-1 0 0,-5 63 62 0 0,-2-1 0 0 0,0 1 0 0 0,-1 0 0 0 0,-1 0 0 0 0,-10-32-1 0 0,13 48-46 0 0,0 0-1 0 0,0-1 1 0 0,-1 1-1 0 0,1 0 1 0 0,-1 0-1 0 0,1-1 1 0 0,-1 1-1 0 0,1 0 0 0 0,-1 0 1 0 0,0-1-1 0 0,0 1 1 0 0,1 0-1 0 0,-1 0 1 0 0,0 0-1 0 0,0 0 1 0 0,0 0-1 0 0,0 0 0 0 0,0 1 1 0 0,0-1-1 0 0,-1 0 1 0 0,1 0-1 0 0,0 1 1 0 0,0-1-1 0 0,0 1 1 0 0,-1-1-1 0 0,1 1 0 0 0,0-1 1 0 0,-1 1-1 0 0,0 0 1 0 0,-1 0 5 0 0,0 1 1 0 0,1 0-1 0 0,0 0 1 0 0,-1 0-1 0 0,1 0 1 0 0,0 0-1 0 0,-1 1 1 0 0,1-1-1 0 0,0 1 0 0 0,0-1 1 0 0,0 1-1 0 0,0 0 1 0 0,0 0-1 0 0,-2 3 1 0 0,-6 9 68 0 0,0-1 0 0 0,1 1 0 0 0,0 1 0 0 0,1 0 0 0 0,1 0 0 0 0,1 0 0 0 0,0 1 0 0 0,1 0 0 0 0,0 0 0 0 0,2 0 0 0 0,0 0 0 0 0,0 1 0 0 0,2 0 0 0 0,0 21 0 0 0,2 1-30 0 0,1 0-1 0 0,3 0 1 0 0,0-1-1 0 0,3 0 0 0 0,13 40 1 0 0,-2-21-1439 0 0,50 100 1 0 0,-42-83-4565 0 0,-25-69 4662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0.021"/>
    </inkml:context>
    <inkml:brush xml:id="br0">
      <inkml:brushProperty name="width" value="0.05" units="cm"/>
      <inkml:brushProperty name="height" value="0.05" units="cm"/>
    </inkml:brush>
  </inkml:definitions>
  <inkml:trace contextRef="#ctx0" brushRef="#br0">40 232 8993 0 0,'-9'-8'111'0'0,"6"5"85"0"0,0 0 0 0 0,0 1 0 0 0,0-1 0 0 0,0 1-1 0 0,-1 0 1 0 0,1 0 0 0 0,-6-2 0 0 0,25-1 2592 0 0,14 1-2316 0 0,151 7-75 0 0,-4 0-523 0 0,-153-4-28 0 0,0 0-182 0 0,32-5 0 0 0,-50 5 259 0 0,-1 0 0 0 0,1-1 0 0 0,0 1-1 0 0,-1-1 1 0 0,0 0 0 0 0,0-1 0 0 0,1 1 0 0 0,-1-1-1 0 0,-1 0 1 0 0,1-1 0 0 0,5-3 0 0 0,-8 4 70 0 0,0 0 1 0 0,0 0-1 0 0,-1 0 1 0 0,1 0-1 0 0,-1 0 1 0 0,1-1-1 0 0,-1 1 1 0 0,0 0-1 0 0,0-1 0 0 0,-1 1 1 0 0,1 0-1 0 0,-1-1 1 0 0,0 1-1 0 0,1-1 1 0 0,-1 1-1 0 0,-1-1 1 0 0,1 1-1 0 0,-1-1 1 0 0,1 1-1 0 0,-1 0 1 0 0,0-1-1 0 0,0 1 0 0 0,-2-4 1 0 0,1 1 72 0 0,0 1 1 0 0,0 0-1 0 0,0 0 1 0 0,-1 0-1 0 0,0 0 1 0 0,0 0-1 0 0,0 1 1 0 0,-1 0-1 0 0,1-1 1 0 0,-1 1 0 0 0,0 0-1 0 0,0 1 1 0 0,0-1-1 0 0,-6-3 1 0 0,8 6-12 0 0,0 0 0 0 0,0 0 0 0 0,0 0 0 0 0,0 1 0 0 0,0-1 0 0 0,0 0 0 0 0,0 1 1 0 0,0 0-1 0 0,0-1 0 0 0,0 1 0 0 0,-1 0 0 0 0,1 0 0 0 0,0 0 0 0 0,0 0 1 0 0,0 1-1 0 0,0-1 0 0 0,0 1 0 0 0,0-1 0 0 0,0 1 0 0 0,0-1 0 0 0,-3 3 0 0 0,2-1 48 0 0,0 0-1 0 0,0 0 0 0 0,0 1 1 0 0,1-1-1 0 0,-1 1 0 0 0,1 0 0 0 0,-1 0 1 0 0,1 0-1 0 0,0 0 0 0 0,0 0 0 0 0,-2 4 1 0 0,-2 8 229 0 0,0 0 0 0 0,2-1 0 0 0,-1 2 0 0 0,-3 25 1 0 0,4-17-177 0 0,0 0-1 0 0,2 0 1 0 0,1 0 0 0 0,1 0 0 0 0,1 1 0 0 0,1-1 0 0 0,6 29 0 0 0,-6-48-259 0 0,-1-1-1 0 0,1 0 1 0 0,-1 0 0 0 0,1 0-1 0 0,1 0 1 0 0,-1 0-1 0 0,0 0 1 0 0,1-1 0 0 0,0 1-1 0 0,0-1 1 0 0,4 4 0 0 0,-5-4-404 0 0,1-1 0 0 0,0 0 0 0 0,0 0 0 0 0,0-1 0 0 0,0 1 0 0 0,0-1 0 0 0,0 1 0 0 0,0-1 0 0 0,5 1 0 0 0,0 1-1405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0.380"/>
    </inkml:context>
    <inkml:brush xml:id="br0">
      <inkml:brushProperty name="width" value="0.05" units="cm"/>
      <inkml:brushProperty name="height" value="0.05" units="cm"/>
    </inkml:brush>
  </inkml:definitions>
  <inkml:trace contextRef="#ctx0" brushRef="#br0">40 31 11305 0 0,'-2'-4'170'0'0,"-1"0"0"0"0,0-1 0 0 0,-1 1 0 0 0,-6-6 0 0 0,10 9-137 0 0,0 1-1 0 0,-1 0 1 0 0,1-1 0 0 0,0 1-1 0 0,-1 0 1 0 0,1 0 0 0 0,0 0-1 0 0,-1-1 1 0 0,1 1 0 0 0,0 0 0 0 0,-1 0-1 0 0,1 0 1 0 0,-1 0 0 0 0,1 0-1 0 0,0 0 1 0 0,-1 0 0 0 0,1-1 0 0 0,-1 1-1 0 0,1 0 1 0 0,0 1 0 0 0,-1-1-1 0 0,1 0 1 0 0,-1 0 0 0 0,1 0-1 0 0,0 0 1 0 0,-1 0 0 0 0,0 0 0 0 0,1 1 33 0 0,-1 0 0 0 0,0 0 0 0 0,1 0 1 0 0,-1 0-1 0 0,0 0 0 0 0,1 0 1 0 0,-1 0-1 0 0,1 0 0 0 0,0 0 1 0 0,-1 0-1 0 0,1 0 0 0 0,0 0 0 0 0,0 0 1 0 0,-1 0-1 0 0,1 2 0 0 0,0 0-54 0 0,0 0 1 0 0,1 0-1 0 0,-1-1 0 0 0,0 1 0 0 0,1 0 0 0 0,0 0 1 0 0,0-1-1 0 0,-1 1 0 0 0,2-1 0 0 0,-1 1 0 0 0,0-1 0 0 0,0 1 1 0 0,4 4-1 0 0,25 29-2625 0 0,-25-31 1915 0 0,3 2-560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1.159"/>
    </inkml:context>
    <inkml:brush xml:id="br0">
      <inkml:brushProperty name="width" value="0.05" units="cm"/>
      <inkml:brushProperty name="height" value="0.05" units="cm"/>
    </inkml:brush>
  </inkml:definitions>
  <inkml:trace contextRef="#ctx0" brushRef="#br0">355 141 10393 0 0,'-8'-10'483'0'0,"0"1"1"0"0,-1 0-1 0 0,0 0 1 0 0,-1 1-1 0 0,0 0 1 0 0,0 0-1 0 0,0 1 0 0 0,-1 1 1 0 0,0 0-1 0 0,0 0 1 0 0,-1 1-1 0 0,-12-4 1 0 0,20 8-358 0 0,0 0 1 0 0,0 0 0 0 0,-1 1 0 0 0,1 0 0 0 0,0-1 0 0 0,0 1 0 0 0,0 1 0 0 0,0-1 0 0 0,0 1 0 0 0,0-1 0 0 0,0 1 0 0 0,0 0 0 0 0,-8 4 0 0 0,6-2-27 0 0,0 0-1 0 0,0 1 1 0 0,1-1-1 0 0,-1 1 1 0 0,1 1-1 0 0,0-1 1 0 0,-8 10 0 0 0,2 0-27 0 0,0 0-1 0 0,2 0 1 0 0,0 1 0 0 0,0 1 0 0 0,-10 25 0 0 0,14-27-36 0 0,0 0 0 0 0,1 0 0 0 0,0 1 0 0 0,1-1 0 0 0,1 1 0 0 0,0 0-1 0 0,0 24 1 0 0,3-33-27 0 0,-1 1-1 0 0,1 0 0 0 0,0-1 0 0 0,0 1 1 0 0,1-1-1 0 0,0 1 0 0 0,0-1 0 0 0,1 0 1 0 0,-1 0-1 0 0,1 0 0 0 0,1 0 1 0 0,-1 0-1 0 0,1-1 0 0 0,0 0 0 0 0,0 1 1 0 0,0-1-1 0 0,1-1 0 0 0,10 9 1 0 0,-3-5-79 0 0,0-1 0 0 0,0 0 1 0 0,1-1-1 0 0,0 0 0 0 0,0-1 1 0 0,0-1-1 0 0,0 0 1 0 0,1-1-1 0 0,0 0 0 0 0,21 1 1 0 0,-25-3-131 0 0,1-1 1 0 0,-1 1-1 0 0,0-2 0 0 0,1 0 1 0 0,-1 0-1 0 0,0-1 0 0 0,0 0 1 0 0,0-1-1 0 0,0 0 0 0 0,0 0 1 0 0,-1-1-1 0 0,1-1 0 0 0,-1 1 1 0 0,16-12-1 0 0,-19 10 117 0 0,-1 1 1 0 0,0-1-1 0 0,0 0 0 0 0,-1 0 0 0 0,0 0 0 0 0,0 0 0 0 0,0-1 1 0 0,-1 0-1 0 0,0 0 0 0 0,0 0 0 0 0,-1 0 0 0 0,0 0 0 0 0,0 0 1 0 0,-1-1-1 0 0,1 1 0 0 0,-2-1 0 0 0,1-13 0 0 0,-2-4 16 0 0,0 1-1 0 0,-1 0 0 0 0,-2 0 1 0 0,-7-28-1 0 0,7 38 111 0 0,0 1 1 0 0,-2-1-1 0 0,1 1 1 0 0,-1-1-1 0 0,-1 2 0 0 0,0-1 1 0 0,-1 1-1 0 0,-14-17 0 0 0,19 26-2 0 0,0 0 0 0 0,-1 0 0 0 0,1 0 0 0 0,-1 1 0 0 0,0-1-1 0 0,0 1 1 0 0,0 0 0 0 0,0 0 0 0 0,0 0 0 0 0,-1 1 0 0 0,1-1 0 0 0,0 1-1 0 0,-5-1 1 0 0,-1 1 121 0 0,0-1 0 0 0,0 2 0 0 0,0-1 0 0 0,-19 3 0 0 0,26-1-112 0 0,0-1 0 0 0,0 1 0 0 0,1 0 0 0 0,-1 1 0 0 0,0-1 0 0 0,1 0 0 0 0,-1 1 0 0 0,1-1 0 0 0,-1 1 0 0 0,1 0 0 0 0,0 0 0 0 0,0 0 0 0 0,0 0 0 0 0,0 0 0 0 0,0 0 0 0 0,0 1 0 0 0,1-1 0 0 0,-1 0 0 0 0,1 1 0 0 0,-1 0 0 0 0,1-1 0 0 0,0 1 0 0 0,0 0 0 0 0,-1 4 0 0 0,0 0 33 0 0,0 0-1 0 0,1 0 1 0 0,0 0 0 0 0,0 0 0 0 0,0 0 0 0 0,1 0 0 0 0,0 0-1 0 0,1 0 1 0 0,1 8 0 0 0,-2-13-63 0 0,1 0-1 0 0,0 0 1 0 0,0-1 0 0 0,-1 1-1 0 0,1 0 1 0 0,1 0 0 0 0,-1 0 0 0 0,0-1-1 0 0,0 1 1 0 0,1-1 0 0 0,-1 1-1 0 0,1-1 1 0 0,-1 1 0 0 0,1-1-1 0 0,-1 0 1 0 0,1 0 0 0 0,0 0 0 0 0,0 0-1 0 0,0 0 1 0 0,0 0 0 0 0,0 0-1 0 0,0-1 1 0 0,-1 1 0 0 0,2-1-1 0 0,3 1 1 0 0,5 1 23 0 0,0-1 0 0 0,0-1-1 0 0,18 0 1 0 0,-20-1-36 0 0,15 0 5 0 0,0-1 1 0 0,0-1-1 0 0,29-7 1 0 0,-41 6-8 0 0,0 0-1 0 0,0 0 1 0 0,0-1 0 0 0,-1 0 0 0 0,1-1-1 0 0,-1-1 1 0 0,19-14 0 0 0,-9 3-10 0 0,1 0 1 0 0,2 2 0 0 0,-1 0-1 0 0,2 2 1 0 0,32-15 0 0 0,-54 28-4 0 0,0 0 1 0 0,0 0 0 0 0,1 0 0 0 0,-1 0-1 0 0,0 0 1 0 0,0 1 0 0 0,1-1-1 0 0,-1 1 1 0 0,1 0 0 0 0,-1 0 0 0 0,0 0-1 0 0,1 1 1 0 0,-1-1 0 0 0,0 1-1 0 0,5 1 1 0 0,-6-1 5 0 0,0 0 0 0 0,0 0 0 0 0,0 1 1 0 0,-1-1-1 0 0,1 1 0 0 0,0-1 0 0 0,-1 1 0 0 0,1 0 0 0 0,-1-1 0 0 0,1 1 1 0 0,-1 0-1 0 0,0 0 0 0 0,0 0 0 0 0,0 0 0 0 0,0 0 0 0 0,0 0 0 0 0,0 0 1 0 0,-1 0-1 0 0,1 1 0 0 0,-1-1 0 0 0,1 0 0 0 0,-1 0 0 0 0,0 4 0 0 0,2 26 61 0 0,-1 1 0 0 0,-2 0-1 0 0,-6 40 1 0 0,-23 99 247 0 0,19-115-193 0 0,6-36-48 0 0,0-1 0 0 0,-9 26 0 0 0,33-84-18 0 0,1 1 1 0 0,2 1-1 0 0,53-65 1 0 0,-34 47-38 0 0,-13 17-28 0 0,44-48-1 0 0,-63 76 9 0 0,0 1-1 0 0,0-1 0 0 0,1 2 0 0 0,0-1 0 0 0,1 1 1 0 0,0 1-1 0 0,0 0 0 0 0,0 0 0 0 0,0 1 0 0 0,18-5 1 0 0,-27 9 3 0 0,0 1 0 0 0,0-1-1 0 0,0 1 1 0 0,0 0 0 0 0,0-1 0 0 0,1 1 0 0 0,-1 0 0 0 0,0 1 0 0 0,0-1 0 0 0,0 0 0 0 0,0 0 0 0 0,1 1 0 0 0,-1-1 0 0 0,0 1 0 0 0,0 0 0 0 0,0 0 0 0 0,0 0 0 0 0,0 0 0 0 0,2 2 0 0 0,-1-1 0 0 0,-1 0 1 0 0,0 0-1 0 0,0 1 0 0 0,0-1 0 0 0,-1 1 0 0 0,1-1 0 0 0,0 1 1 0 0,-1 0-1 0 0,0-1 0 0 0,0 1 0 0 0,0 0 0 0 0,1 4 0 0 0,1 7-4 0 0,-1 0 0 0 0,0 0 0 0 0,-1 1 0 0 0,-2 22 0 0 0,-5 54 263 0 0,-1 37 749 0 0,7-109-900 0 0,1-1 0 0 0,1 1 0 0 0,0-1 0 0 0,11 34 0 0 0,-13-50-96 0 0,1 0 0 0 0,0 0 0 0 0,0 0 1 0 0,0 0-1 0 0,0-1 0 0 0,1 1 0 0 0,-1 0 0 0 0,0-1 1 0 0,1 1-1 0 0,-1-1 0 0 0,1 0 0 0 0,-1 1 0 0 0,1-1 1 0 0,0 0-1 0 0,0 0 0 0 0,-1 0 0 0 0,1 0 1 0 0,0 0-1 0 0,0-1 0 0 0,0 1 0 0 0,0 0 0 0 0,0-1 1 0 0,0 0-1 0 0,0 1 0 0 0,0-1 0 0 0,0 0 0 0 0,4 0 1 0 0,6 0 2 0 0,0-1 0 0 0,1-1 0 0 0,18-4 1 0 0,-16 3-10 0 0,23-3 54 0 0,-3 1-429 0 0,-1-2 0 0 0,0-1 0 0 0,-1-1-1 0 0,38-17 1 0 0,-63 23-42 0 0,0-1 1 0 0,0-1-1 0 0,0 1 0 0 0,-1-1 1 0 0,0-1-1 0 0,0 1 0 0 0,0-1 0 0 0,0 0 1 0 0,-1-1-1 0 0,0 0 0 0 0,0 0 1 0 0,-1 0-1 0 0,0 0 0 0 0,0-1 0 0 0,-1 0 1 0 0,0 0-1 0 0,0 0 0 0 0,-1-1 1 0 0,0 1-1 0 0,0-1 0 0 0,1-10 0 0 0,-1-5-1338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2.420"/>
    </inkml:context>
    <inkml:brush xml:id="br0">
      <inkml:brushProperty name="width" value="0.05" units="cm"/>
      <inkml:brushProperty name="height" value="0.05" units="cm"/>
    </inkml:brush>
  </inkml:definitions>
  <inkml:trace contextRef="#ctx0" brushRef="#br0">36 159 7613 0 0,'-36'-8'3065'0'0,"43"6"-2430"0"0,0-1 1 0 0,0 1-1 0 0,0-2 1 0 0,0 1-1 0 0,-1-1 1 0 0,11-8-1 0 0,30-15-183 0 0,2 8-252 0 0,0 2 0 0 0,1 2-1 0 0,1 2 1 0 0,1 2 0 0 0,-1 3-1 0 0,1 2 1 0 0,93 1 0 0 0,-31 10 348 0 0,0 5 0 0 0,166 36 0 0 0,424 131 626 0 0,-10 37-911 0 0,-485-147-221 0 0,0-1-57 0 0,784 257 175 0 0,-193-19 925 0 0,-30 62 167 0 0,-599-267-939 0 0,-4 8 0 0 0,-5 7 0 0 0,262 240 0 0 0,-310-249-277 0 0,76 72 2 0 0,-177-164 10 0 0,132 142 221 0 0,-143-153-267 0 0,1 2 15 0 0,0-1 0 0 0,0 1-1 0 0,-1 0 1 0 0,1 0 0 0 0,-1 0-1 0 0,4 9 1 0 0,-6-13 23 0 0,6-6-563 0 0,-6 2-995 0 0,1 2 1040 0 0,-1 0-1 0 0,0-1 1 0 0,0 1-1 0 0,0-1 1 0 0,0 1-1 0 0,0 0 1 0 0,-1-1-1 0 0,1 1 1 0 0,-1 0-1 0 0,1-1 1 0 0,-1 1-1 0 0,0 0 1 0 0,0 0-1 0 0,0 0 1 0 0,0-1-1 0 0,0 1 1 0 0,0 0-1 0 0,-1 0 1 0 0,1 1-1 0 0,-1-1 1 0 0,0 0-1 0 0,1 0 1 0 0,-3-1-1 0 0,-26-26-3708 0 0,21 22 3197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4.841"/>
    </inkml:context>
    <inkml:brush xml:id="br0">
      <inkml:brushProperty name="width" value="0.05" units="cm"/>
      <inkml:brushProperty name="height" value="0.05" units="cm"/>
    </inkml:brush>
  </inkml:definitions>
  <inkml:trace contextRef="#ctx0" brushRef="#br0">270 198 8529 0 0,'17'-57'560'0'0,"-17"53"-490"0"0,0 0 0 0 0,1 0 0 0 0,-1 0 0 0 0,-1 0 1 0 0,1 0-1 0 0,-1 0 0 0 0,1 0 0 0 0,-1 0 0 0 0,-3-6 0 0 0,-14-32 688 0 0,16 38-725 0 0,-1 0 0 0 0,0 0 0 0 0,-1 0-1 0 0,1 1 1 0 0,-1-1 0 0 0,0 1 0 0 0,1 0-1 0 0,-1 0 1 0 0,-1 0 0 0 0,1 1 0 0 0,0-1-1 0 0,-1 1 1 0 0,1 0 0 0 0,-1 0 0 0 0,0 1-1 0 0,1-1 1 0 0,-1 1 0 0 0,0 0 0 0 0,0 0-1 0 0,0 1 1 0 0,0-1 0 0 0,0 1 0 0 0,0 1-1 0 0,0-1 1 0 0,0 0 0 0 0,0 1 0 0 0,-4 1 0 0 0,0 0-17 0 0,1 0 1 0 0,-1 0-1 0 0,1 1 1 0 0,0 0-1 0 0,0 1 1 0 0,0 0-1 0 0,1 0 1 0 0,-1 0-1 0 0,1 1 1 0 0,0 0-1 0 0,1 0 1 0 0,-1 1-1 0 0,1 0 1 0 0,-11 13-1 0 0,15-17-3 0 0,1 1 0 0 0,-1 0 0 0 0,1 0-1 0 0,-1-1 1 0 0,1 1 0 0 0,0 0 0 0 0,0 0 0 0 0,0 0 0 0 0,0 1 0 0 0,1-1-1 0 0,-1 0 1 0 0,1 0 0 0 0,0 0 0 0 0,0 0 0 0 0,0 0 0 0 0,1 6-1 0 0,0-5 28 0 0,0 1-1 0 0,1 0 1 0 0,0 0-1 0 0,0-1 1 0 0,0 1-1 0 0,0-1 1 0 0,1 0-1 0 0,0 0 1 0 0,5 7-1 0 0,2 0 39 0 0,1-1 0 0 0,-1 0 1 0 0,2-1-1 0 0,-1 0 0 0 0,1-1 0 0 0,18 9 0 0 0,12 3-78 0 0,58 19 0 0 0,-63-27-2 0 0,0 3-1 0 0,63 34 0 0 0,-99-49 3 0 0,0 1 0 0 0,-1-1 0 0 0,1 0-1 0 0,0 1 1 0 0,0-1 0 0 0,-1 1 0 0 0,1-1-1 0 0,0 1 1 0 0,-1-1 0 0 0,1 1 0 0 0,-1 0 0 0 0,1-1-1 0 0,0 1 1 0 0,-1 0 0 0 0,0-1 0 0 0,1 1 0 0 0,-1 0-1 0 0,1 0 1 0 0,-1-1 0 0 0,0 1 0 0 0,1 0-1 0 0,-1 0 1 0 0,0 0 0 0 0,0 0 0 0 0,0-1 0 0 0,0 1-1 0 0,0 0 1 0 0,0 0 0 0 0,0 0 0 0 0,0 0 0 0 0,0 0-1 0 0,0-1 1 0 0,0 1 0 0 0,0 0 0 0 0,-1 0-1 0 0,1 0 1 0 0,0 0 0 0 0,-1-1 0 0 0,1 1 0 0 0,0 0-1 0 0,-1 0 1 0 0,1-1 0 0 0,-1 1 0 0 0,1 0 0 0 0,-1-1-1 0 0,0 1 1 0 0,1-1 0 0 0,-1 1 0 0 0,0 0-1 0 0,1-1 1 0 0,-1 1 0 0 0,0-1 0 0 0,-1 1 0 0 0,-5 4-18 0 0,0-1 1 0 0,-1 1 0 0 0,-15 5 0 0 0,22-9 13 0 0,-44 14-386 0 0,-2-2 1 0 0,1-2-1 0 0,-1-2 0 0 0,-49 3 0 0 0,84-10 225 0 0,4-1-43 0 0,1 0 1 0 0,-1 0-1 0 0,0-1 1 0 0,-11-1-1 0 0,18 1 148 0 0,0 0-1 0 0,-1 0 1 0 0,1 0-1 0 0,0-1 1 0 0,0 1-1 0 0,0 0 1 0 0,0-1-1 0 0,0 1 1 0 0,0-1-1 0 0,-1 1 1 0 0,1-1-1 0 0,0 0 1 0 0,0 1-1 0 0,1-1 1 0 0,-1 0-1 0 0,0 0 1 0 0,0 1-1 0 0,0-1 1 0 0,0 0-1 0 0,1 0 1 0 0,-1 0-1 0 0,0 0 1 0 0,1 0-1 0 0,-1 0 1 0 0,1 0-1 0 0,-1 0 1 0 0,1-1-1 0 0,-1 1 1 0 0,1 0-1 0 0,0 0 1 0 0,0 0-1 0 0,0 0 1 0 0,-1-1 0 0 0,1-1-1 0 0,0-10-682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2.793"/>
    </inkml:context>
    <inkml:brush xml:id="br0">
      <inkml:brushProperty name="width" value="0.05" units="cm"/>
      <inkml:brushProperty name="height" value="0.05" units="cm"/>
    </inkml:brush>
  </inkml:definitions>
  <inkml:trace contextRef="#ctx0" brushRef="#br0">166 0 6973 0 0,'-82'18'966'0'0,"36"-7"243"0"0,43-10-1100 0 0,1-1 0 0 0,0 1 0 0 0,0 1-1 0 0,0-1 1 0 0,0 0 0 0 0,0 0 0 0 0,1 1 0 0 0,-1-1 0 0 0,0 1-1 0 0,0-1 1 0 0,1 1 0 0 0,-1 0 0 0 0,1 0 0 0 0,0 0 0 0 0,0 0-1 0 0,-1 0 1 0 0,1 0 0 0 0,0 0 0 0 0,1 0 0 0 0,-1 0-1 0 0,0 0 1 0 0,0 0 0 0 0,1 1 0 0 0,0-1 0 0 0,-1 0 0 0 0,1 5-1 0 0,-1 0 200 0 0,1 0 0 0 0,0 0-1 0 0,0 0 1 0 0,1 1-1 0 0,-1-1 1 0 0,2 0 0 0 0,3 12-1 0 0,-5-17-225 0 0,1 0 0 0 0,1 0-1 0 0,-1 0 1 0 0,0 0-1 0 0,0-1 1 0 0,1 1-1 0 0,-1-1 1 0 0,1 1 0 0 0,0-1-1 0 0,-1 1 1 0 0,1-1-1 0 0,0 0 1 0 0,0 0 0 0 0,-1 0-1 0 0,1 0 1 0 0,4 2-1 0 0,38 9 680 0 0,-26-8-533 0 0,5 3-185 0 0,2-2 1 0 0,-1 0-1 0 0,0-2 1 0 0,1-1 0 0 0,0-1-1 0 0,48-4 1 0 0,-52 0-22 0 0,-1-1 0 0 0,0 0 0 0 0,0-2 1 0 0,-1 0-1 0 0,0-1 0 0 0,0-2 1 0 0,0 1-1 0 0,30-22 0 0 0,101-79 28 0 0,-150 109-44 0 0,0 0 0 0 0,0 1 0 0 0,0-1 0 0 0,0 0 0 0 0,0 0 0 0 0,0 0-1 0 0,0 0 1 0 0,0 1 0 0 0,0-1 0 0 0,0 0 0 0 0,0 0 0 0 0,0 0 0 0 0,0 0 0 0 0,0 0 0 0 0,1 1-1 0 0,-1-1 1 0 0,0 0 0 0 0,0 0 0 0 0,0 0 0 0 0,0 0 0 0 0,0 0 0 0 0,0 0 0 0 0,0 0 0 0 0,0 1-1 0 0,1-1 1 0 0,-1 0 0 0 0,0 0 0 0 0,0 0 0 0 0,0 0 0 0 0,0 0 0 0 0,0 0 0 0 0,0 0 0 0 0,1 0-1 0 0,-1 0 1 0 0,0 0 0 0 0,0 0 0 0 0,0 0 0 0 0,0 0 0 0 0,1 0 0 0 0,-1 0 0 0 0,0 0 0 0 0,0 0-1 0 0,0 0 1 0 0,0 0 0 0 0,0 0 0 0 0,1 0 0 0 0,-1 0 0 0 0,0 0 0 0 0,0 0 0 0 0,0 0 0 0 0,0 0-1 0 0,0 0 1 0 0,1 0 0 0 0,-1 0 0 0 0,0-1 0 0 0,-6 19 215 0 0,5-15-181 0 0,-34 112 298 0 0,38-93-1040 0 0,-3-22 618 0 0,0 1 0 0 0,0-1-1 0 0,0 1 1 0 0,0-1-1 0 0,0 0 1 0 0,0 1 0 0 0,0-1-1 0 0,1 1 1 0 0,-1-1 0 0 0,0 0-1 0 0,0 1 1 0 0,0-1-1 0 0,0 1 1 0 0,1-1 0 0 0,-1 0-1 0 0,0 1 1 0 0,1-1-1 0 0,-1 0 1 0 0,0 0 0 0 0,0 1-1 0 0,1-1 1 0 0,-1 0 0 0 0,0 0-1 0 0,1 1 1 0 0,-1-1-1 0 0,1 0 1 0 0,-1 0 0 0 0,0 0-1 0 0,1 1 1 0 0,-1-1-1 0 0,1 0 1 0 0,-1 0 0 0 0,0 0-1 0 0,1 0 1 0 0,-1 0 0 0 0,1 0-1 0 0,-1 0 1 0 0,0 0-1 0 0,1 0 1 0 0,-1 0 0 0 0,1 0-1 0 0,-1 0 1 0 0,1 0-1 0 0,-1-1 1 0 0,0 1 0 0 0,1 0-1 0 0,-1 0 1 0 0,1-1 0 0 0,5-5-1754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3.598"/>
    </inkml:context>
    <inkml:brush xml:id="br0">
      <inkml:brushProperty name="width" value="0.05" units="cm"/>
      <inkml:brushProperty name="height" value="0.05" units="cm"/>
    </inkml:brush>
  </inkml:definitions>
  <inkml:trace contextRef="#ctx0" brushRef="#br0">423 388 7133 0 0,'-39'-33'34'0'0,"-2"2"1"0"0,-59-35-1 0 0,-18-13 904 0 0,97 63-439 0 0,1 0 1 0 0,1-2 0 0 0,-25-28 0 0 0,42 43-382 0 0,-1 0-1 0 0,1 1 1 0 0,0-1 0 0 0,0 0 0 0 0,1 0-1 0 0,-1-1 1 0 0,0 1 0 0 0,1 0 0 0 0,0-1 0 0 0,-2-5-1 0 0,3 8-83 0 0,0 0-1 0 0,0 0 1 0 0,1-1-1 0 0,-1 1 1 0 0,0 0-1 0 0,0 0 1 0 0,1 0 0 0 0,-1-1-1 0 0,0 1 1 0 0,1 0-1 0 0,-1 0 1 0 0,1 0-1 0 0,0 0 1 0 0,-1 0-1 0 0,1 0 1 0 0,0 0-1 0 0,0 0 1 0 0,-1 0-1 0 0,1 0 1 0 0,0 1 0 0 0,0-1-1 0 0,0 0 1 0 0,0 0-1 0 0,0 1 1 0 0,0-1-1 0 0,0 1 1 0 0,0-1-1 0 0,1 1 1 0 0,-1-1-1 0 0,0 1 1 0 0,0 0-1 0 0,0-1 1 0 0,2 1-1 0 0,15-4 105 0 0,1 0 0 0 0,-1 2-1 0 0,1 0 1 0 0,-1 1-1 0 0,1 1 1 0 0,-1 0-1 0 0,21 4 1 0 0,130 30 686 0 0,-158-31-765 0 0,540 162 2770 0 0,-12 41-1104 0 0,187 125-716 0 0,-173-10 361 0 0,92 143 174 0 0,-463-325-1416 0 0,52 47 45 0 0,-226-179-166 0 0,2 3 13 0 0,-8-8-350 0 0,-1-9-580 0 0,0 4 528 0 0,2-24-3018 0 0,-1 0 0 0 0,-3-53 0 0 0,1 70 2948 0 0,1-1 0 0 0,0 0 0 0 0,1 1 0 0 0,0-1 0 0 0,0 1 0 0 0,2-1 0 0 0,5-14 0 0 0,-3 10 345 0 0,-1 0 0 0 0,4-23 1 0 0,-3-20 533 0 0,-5 41 271 0 0,0 0 0 0 0,2 0-1 0 0,7-28 1 0 0,-10 44-560 0 0,1 0 0 0 0,-1 0 0 0 0,0 0 0 0 0,0 0 0 0 0,1 0 0 0 0,-1 0 0 0 0,0 0 0 0 0,0 0 0 0 0,0 0 0 0 0,0 0 0 0 0,0 0 0 0 0,0 0 1 0 0,0 0-1 0 0,-1 0 0 0 0,1 0 0 0 0,0 0 0 0 0,-1-2 0 0 0,-2 5 1069 0 0,1 12-1265 0 0,2 5 352 0 0,1 1 0 0 0,0-1-1 0 0,1 0 1 0 0,1 0 0 0 0,1 0-1 0 0,1 0 1 0 0,0-1 0 0 0,15 32-1 0 0,69 119 638 0 0,-87-164-928 0 0,1 0 0 0 0,-1 0 1 0 0,-1-1-1 0 0,1 2 0 0 0,1 5 0 0 0,-3-10-1 0 0,0-1-1 0 0,0 1 1 0 0,0 0-1 0 0,0 0 1 0 0,1-1 0 0 0,-1 1-1 0 0,0 0 1 0 0,0-1-1 0 0,-1 1 1 0 0,1 0 0 0 0,0 0-1 0 0,0-1 1 0 0,0 1-1 0 0,0 0 1 0 0,-1-1 0 0 0,1 1-1 0 0,0 0 1 0 0,-1-1-1 0 0,1 1 1 0 0,0-1 0 0 0,-1 1-1 0 0,1 0 1 0 0,-1-1-1 0 0,1 1 1 0 0,-1-1-1 0 0,1 1 1 0 0,-1-1 0 0 0,1 0-1 0 0,-1 1 1 0 0,1-1-1 0 0,-1 1 1 0 0,0-1 0 0 0,1 0-1 0 0,-1 0 1 0 0,0 1-1 0 0,1-1 1 0 0,-1 0 0 0 0,0 0-1 0 0,1 0 1 0 0,-1 0-1 0 0,0 1 1 0 0,0-1-1 0 0,1 0 1 0 0,-2-1 0 0 0,-25 2-199 0 0,0 0-1 0 0,1 2 1 0 0,-1 1 0 0 0,1 0 0 0 0,0 3 0 0 0,0 0 0 0 0,-43 18 0 0 0,3 0-2845 0 0,43-16 1494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5.327"/>
    </inkml:context>
    <inkml:brush xml:id="br0">
      <inkml:brushProperty name="width" value="0.05" units="cm"/>
      <inkml:brushProperty name="height" value="0.05" units="cm"/>
    </inkml:brush>
  </inkml:definitions>
  <inkml:trace contextRef="#ctx0" brushRef="#br0">0 19 7581 0 0,'12'-8'365'0'0,"3"-3"2592"0"0,-15 11-2914 0 0,1 0 1 0 0,-1 1-1 0 0,1-1 0 0 0,-1 0 1 0 0,1 0-1 0 0,-1 0 0 0 0,0 0 1 0 0,1 0-1 0 0,-1 0 0 0 0,1 0 1 0 0,-1 1-1 0 0,0-1 0 0 0,1 0 1 0 0,-1 0-1 0 0,0 1 0 0 0,1-1 1 0 0,-1 0-1 0 0,0 0 0 0 0,1 1 1 0 0,-1-1-1 0 0,0 0 0 0 0,0 1 1 0 0,1-1-1 0 0,-1 0 0 0 0,0 1 1 0 0,0-1-1 0 0,0 0 0 0 0,0 1 1 0 0,1-1-1 0 0,-1 1 0 0 0,0-1 1 0 0,0 0-1 0 0,0 1 0 0 0,0-1 1 0 0,0 1-1 0 0,0-1 0 0 0,0 1 1 0 0,0-1-1 0 0,0 0 0 0 0,0 1 1 0 0,0 0-1 0 0,1 14 417 0 0,-1 1 0 0 0,0-1 0 0 0,-3 21 1 0 0,1-18-45 0 0,1 0 0 0 0,2 22 1 0 0,35 223 2928 0 0,5 89-678 0 0,30 468-1085 0 0,-65-771-1504 0 0,8 17 22 0 0,-12-61-60 0 0,17-63-758 0 0,-9 32-650 0 0,-1 0-1 0 0,-1-1 0 0 0,-1 0 0 0 0,4-38 0 0 0,-11 62 1138 0 0,0-1 0 0 0,0 1-1 0 0,-1 0 1 0 0,1 0-1 0 0,-1 0 1 0 0,1 0-1 0 0,-1 0 1 0 0,0 0-1 0 0,0 0 1 0 0,-1 0-1 0 0,1 1 1 0 0,-1-1-1 0 0,1 0 1 0 0,-1 1-1 0 0,0-1 1 0 0,0 1 0 0 0,0 0-1 0 0,0-1 1 0 0,0 1-1 0 0,-1 0 1 0 0,1 0-1 0 0,-1 0 1 0 0,1 1-1 0 0,-1-1 1 0 0,0 1-1 0 0,1-1 1 0 0,-1 1-1 0 0,0 0 1 0 0,0 0-1 0 0,0 0 1 0 0,0 0-1 0 0,0 1 1 0 0,0-1 0 0 0,-4 1-1 0 0,-14-3-905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5.669"/>
    </inkml:context>
    <inkml:brush xml:id="br0">
      <inkml:brushProperty name="width" value="0.05" units="cm"/>
      <inkml:brushProperty name="height" value="0.05" units="cm"/>
    </inkml:brush>
  </inkml:definitions>
  <inkml:trace contextRef="#ctx0" brushRef="#br0">31 1 8201 0 0,'-2'0'80'0'0,"1"1"-1"0"0,-1 0 1 0 0,0 0 0 0 0,1 0 0 0 0,-1 1-1 0 0,1-1 1 0 0,0 0 0 0 0,-1 0 0 0 0,1 1-1 0 0,0-1 1 0 0,0 1 0 0 0,0-1 0 0 0,-1 1 0 0 0,2 0-1 0 0,-1-1 1 0 0,0 1 0 0 0,0 0 0 0 0,1-1-1 0 0,-1 1 1 0 0,0 0 0 0 0,1 0 0 0 0,-1 2-1 0 0,0 3 329 0 0,-1 1-1 0 0,1-1 1 0 0,1 1-1 0 0,-1 12 0 0 0,4 27 999 0 0,2-1-1 0 0,16 68 1 0 0,-21-112-1434 0 0,1-1-1 0 0,-1 1 1 0 0,0-1 0 0 0,1 0-1 0 0,-1 1 1 0 0,1-1 0 0 0,0 0 0 0 0,-1 1-1 0 0,1-1 1 0 0,0 0 0 0 0,0 0 0 0 0,0 0-1 0 0,0 0 1 0 0,0 0 0 0 0,0 0-1 0 0,0 0 1 0 0,0 0 0 0 0,0 0 0 0 0,0 0-1 0 0,0 0 1 0 0,1-1 0 0 0,-1 1 0 0 0,0 0-1 0 0,1-1 1 0 0,1 1 0 0 0,1-1-102 0 0,0 1-1 0 0,0-1 1 0 0,0-1 0 0 0,0 1 0 0 0,-1-1 0 0 0,1 1-1 0 0,0-1 1 0 0,6-2 0 0 0,2-2-40 0 0,0 1 0 0 0,0-2 0 0 0,-1 0-1 0 0,0 0 1 0 0,0-1 0 0 0,0 0 0 0 0,-1 0 0 0 0,0-2 0 0 0,-1 1 0 0 0,16-19-1 0 0,-12 11 458 0 0,0-1 0 0 0,-2 0 0 0 0,0-1 0 0 0,-1-1 0 0 0,14-35 0 0 0,-23 52-202 0 0,14-29 1428 0 0,-4 20-281 0 0,-11 11-1179 0 0,1 0 1 0 0,-1 0 0 0 0,1 0-1 0 0,-1 0 1 0 0,0 0 0 0 0,1 0-1 0 0,-1 0 1 0 0,1 0 0 0 0,-1 0-1 0 0,1 0 1 0 0,-1 0-1 0 0,0 0 1 0 0,1 0 0 0 0,-1 0-1 0 0,1 0 1 0 0,-1 0 0 0 0,1 0-1 0 0,-1 0 1 0 0,0 1 0 0 0,1-1-1 0 0,-1 0 1 0 0,0 0 0 0 0,1 1-1 0 0,-1-1 1 0 0,1 0-1 0 0,-1 0 1 0 0,0 1 0 0 0,0-1-1 0 0,1 1 1 0 0,0 0 12 0 0,-1 0 0 0 0,1 0 0 0 0,-1 1 0 0 0,1-1 0 0 0,-1 0 0 0 0,0 0 0 0 0,1 0 0 0 0,-1 1 0 0 0,0-1 0 0 0,0 0-1 0 0,0 1 1 0 0,0-1 0 0 0,0 0 0 0 0,0 0 0 0 0,0 1 0 0 0,0-1 0 0 0,-1 0 0 0 0,1 0 0 0 0,0 1 0 0 0,-1-1 0 0 0,0 2 0 0 0,-14 26 602 0 0,13-25-533 0 0,-11 18 23 0 0,0-1 0 0 0,-2-1 0 0 0,0 0 0 0 0,-2-1 0 0 0,-22 21 0 0 0,9-14-2321 0 0,-34 24 0 0 0,36-31-79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8.123"/>
    </inkml:context>
    <inkml:brush xml:id="br0">
      <inkml:brushProperty name="width" value="0.05" units="cm"/>
      <inkml:brushProperty name="height" value="0.05" units="cm"/>
    </inkml:brush>
  </inkml:definitions>
  <inkml:trace contextRef="#ctx0" brushRef="#br0">53 97 5693 0 0,'-1'0'53'0'0,"1"1"0"0"0,0 0 0 0 0,-1 0 1 0 0,1-1-1 0 0,-1 1 0 0 0,1 0 0 0 0,-1-1 1 0 0,1 1-1 0 0,-1 0 0 0 0,0-1 0 0 0,1 1 1 0 0,-1-1-1 0 0,0 1 0 0 0,0-1 0 0 0,1 0 1 0 0,-1 1-1 0 0,0-1 0 0 0,0 0 0 0 0,1 1 1 0 0,-1-1-1 0 0,-1 0 0 0 0,-25 8 649 0 0,17-4 2502 0 0,10-3-3147 0 0,31 6 2444 0 0,-25-5-2243 0 0,0-1 0 0 0,0 1 0 0 0,1-1 0 0 0,-1 0 1 0 0,8 0-1 0 0,27-5 660 0 0,44-8 0 0 0,-9 1-379 0 0,332-14 1023 0 0,4 28-817 0 0,-354-2-620 0 0,1384 54 826 0 0,228 2 423 0 0,-1185-62-1120 0 0,-4-41 222 0 0,-460 42-429 0 0,64-12 186 0 0,-74 13-137 0 0,0 0 1 0 0,0-1-1 0 0,-1 0 1 0 0,0-1-1 0 0,15-9 1 0 0,-23 13-85 0 0,0 0 0 0 0,-1 0 0 0 0,1 0 0 0 0,-1 0 0 0 0,1-1 0 0 0,-1 1 0 0 0,0 0 1 0 0,1-1-1 0 0,-1 1 0 0 0,0-1 0 0 0,0 1 0 0 0,0-1 0 0 0,0 0 0 0 0,0 1 0 0 0,-1-1 1 0 0,1 0-1 0 0,0 0 0 0 0,0-3 0 0 0,-1 3 9 0 0,0 1 1 0 0,0-1-1 0 0,0 0 0 0 0,-1 1 1 0 0,1-1-1 0 0,0 1 0 0 0,-1-1 1 0 0,1 0-1 0 0,-1 1 0 0 0,0-1 1 0 0,0 1-1 0 0,1-1 0 0 0,-1 1 1 0 0,0-1-1 0 0,0 1 0 0 0,-2-2 1 0 0,0 0 12 0 0,1 0 1 0 0,-1 1-1 0 0,0-1 0 0 0,0 1 1 0 0,0 0-1 0 0,0 0 1 0 0,0 0-1 0 0,-1 0 1 0 0,1 0-1 0 0,-1 1 1 0 0,1 0-1 0 0,-1 0 0 0 0,-7-2 1 0 0,56-1 194 0 0,-73 0-7199 0 0,11 6 4787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19.529"/>
    </inkml:context>
    <inkml:brush xml:id="br0">
      <inkml:brushProperty name="width" value="0.05" units="cm"/>
      <inkml:brushProperty name="height" value="0.05" units="cm"/>
    </inkml:brush>
  </inkml:definitions>
  <inkml:trace contextRef="#ctx0" brushRef="#br0">16 16 9029 0 0,'-11'-10'206'0'0,"6"4"575"0"0,15 11 349 0 0,-6-2-965 0 0,0 1 0 0 0,-1-1 0 0 0,1 1 0 0 0,-1 0 0 0 0,1 0 0 0 0,-1 0 0 0 0,0 0 0 0 0,0 1 0 0 0,-1-1 0 0 0,0 1 0 0 0,1-1 0 0 0,-2 1 0 0 0,1 0 0 0 0,0 0 0 0 0,-1 0 0 0 0,1 5 0 0 0,2 13 224 0 0,-1 1 1 0 0,0 27-1 0 0,-3-42-254 0 0,-1 80 567 0 0,-3 1-1 0 0,-19 100 1 0 0,20-160-563 0 0,0 47 1 0 0,3-76-121 0 0,0-1 0 0 0,0 1 0 0 0,0 0 1 0 0,1-1-1 0 0,-1 1 0 0 0,0-1 1 0 0,0 1-1 0 0,1-1 0 0 0,-1 1 0 0 0,0-1 1 0 0,1 0-1 0 0,-1 1 0 0 0,0-1 0 0 0,1 1 1 0 0,-1-1-1 0 0,1 0 0 0 0,-1 1 1 0 0,1-1-1 0 0,-1 0 0 0 0,1 1 0 0 0,-1-1 1 0 0,1 0-1 0 0,-1 0 0 0 0,1 1 0 0 0,-1-1 1 0 0,1 0-1 0 0,-1 0 0 0 0,1 0 1 0 0,-1 0-1 0 0,1 0 0 0 0,-1 0 0 0 0,1 0 1 0 0,0 0-1 0 0,-1 0 0 0 0,1 0 0 0 0,-1 0 1 0 0,1 0-1 0 0,0-1 0 0 0,28-4 419 0 0,-22 4-399 0 0,101-14-97 0 0,1 4 0 0 0,201 8-1 0 0,219 48-37 0 0,-471-39 124 0 0,440 54 129 0 0,99 9 571 0 0,-590-68-699 0 0,24 3 356 0 0,0-2 0 0 0,0-1-1 0 0,53-5 1 0 0,-83 4-342 0 0,0 0-1 0 0,0 0 1 0 0,0 0 0 0 0,0 0 0 0 0,0 0-1 0 0,0 0 1 0 0,-1 0 0 0 0,1 0-1 0 0,0-1 1 0 0,0 1 0 0 0,0 0 0 0 0,0-1-1 0 0,0 1 1 0 0,-1 0 0 0 0,1-1 0 0 0,0 1-1 0 0,0-1 1 0 0,-1 0 0 0 0,1 1-1 0 0,0-1 1 0 0,-1 1 0 0 0,1-1 0 0 0,-1 0-1 0 0,1 1 1 0 0,-1-1 0 0 0,2-1-1 0 0,-3 1-8 0 0,1 0-1 0 0,0 0 0 0 0,-1 0 0 0 0,1 0 0 0 0,-1 0 0 0 0,1 0 0 0 0,-1 0 1 0 0,1 0-1 0 0,-1 0 0 0 0,0 1 0 0 0,1-1 0 0 0,-1 0 0 0 0,0 0 0 0 0,0 1 1 0 0,0-1-1 0 0,1 0 0 0 0,-1 1 0 0 0,-1-1 0 0 0,-7-5 27 0 0,0 1-1 0 0,-1 0 1 0 0,-14-4-1 0 0,-13-3 7 0 0,-55-20 84 0 0,89 30-139 0 0,0 0 0 0 0,0 0 0 0 0,0 0 0 0 0,0 0 0 0 0,1-1 0 0 0,-1 1 0 0 0,1-1 0 0 0,-1 0-1 0 0,1 1 1 0 0,0-1 0 0 0,0 0 0 0 0,0 0 0 0 0,0 0 0 0 0,1-1 0 0 0,-1 1 0 0 0,1 0 0 0 0,0-1 0 0 0,-2-6 0 0 0,0-7-6 0 0,0 0 0 0 0,-1-30 1 0 0,2 22-28 0 0,1 9 18 0 0,-12-201-308 0 0,13 184 257 0 0,2 0 1 0 0,1-1-1 0 0,1 1 1 0 0,14-47-1 0 0,-17 74 53 0 0,0 5-2 0 0,0-1-1 0 0,-1 0 0 0 0,1 0 0 0 0,-1 0 0 0 0,0 1 1 0 0,1-1-1 0 0,-1 0 0 0 0,0 0 0 0 0,0-3 0 0 0,-1 4 3 0 0,1 0 0 0 0,-1 0 0 0 0,1 0 0 0 0,-1 1 0 0 0,0-1-1 0 0,1 0 1 0 0,-1 0 0 0 0,0 1 0 0 0,0-1 0 0 0,1 0-1 0 0,-1 1 1 0 0,0-1 0 0 0,0 1 0 0 0,0-1 0 0 0,0 1 0 0 0,0-1-1 0 0,0 1 1 0 0,0 0 0 0 0,0-1 0 0 0,-1 1 0 0 0,-12-3 0 0 0,0 0 1 0 0,-1 1-1 0 0,0 1 1 0 0,1 0-1 0 0,-16 1 1 0 0,6 0 18 0 0,-928-32-397 0 0,-62 3 412 0 0,1014 29-37 0 0,0 0-1 0 0,0 0 1 0 0,0 0-1 0 0,0 1 1 0 0,0-1-1 0 0,0 0 1 0 0,0 0-1 0 0,0 0 1 0 0,0 0-1 0 0,0 0 1 0 0,0 0-1 0 0,0 0 1 0 0,0 0-1 0 0,0 0 1 0 0,1 0-1 0 0,-1 0 1 0 0,0 0-1 0 0,0 0 1 0 0,0 0-1 0 0,0 0 1 0 0,0 0-1 0 0,0 1 1 0 0,0-1-1 0 0,0 0 1 0 0,0 0-1 0 0,0 0 1 0 0,0 0-1 0 0,0 0 1 0 0,0 0-1 0 0,0 0 1 0 0,0 0-1 0 0,0 0 1 0 0,0 0-1 0 0,0 0 1 0 0,0 0-1 0 0,0 0 1 0 0,0 1-1 0 0,-1-1 1 0 0,1 0-1 0 0,0 0 1 0 0,0 0-1 0 0,0 0 1 0 0,0 0-1 0 0,0 0 1 0 0,0 0-1 0 0,0 0 1 0 0,13 6-119 0 0,17 6 9 0 0,9 0-448 0 0,0-2-1 0 0,55 7 1 0 0,-4-1-2467 0 0,-86-15 2646 0 0,-1 0 1 0 0,1 0 0 0 0,-1 0 0 0 0,1 1 0 0 0,-1-1 0 0 0,1 1-1 0 0,-1 0 1 0 0,0 0 0 0 0,0 0 0 0 0,0 0 0 0 0,0 1 0 0 0,-1-1-1 0 0,1 1 1 0 0,0-1 0 0 0,2 5 0 0 0,2 9-1515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21.730"/>
    </inkml:context>
    <inkml:brush xml:id="br0">
      <inkml:brushProperty name="width" value="0.05" units="cm"/>
      <inkml:brushProperty name="height" value="0.05" units="cm"/>
    </inkml:brush>
  </inkml:definitions>
  <inkml:trace contextRef="#ctx0" brushRef="#br0">1 294 8165 0 0,'12'-54'554'0'0,"-5"70"3905"0"0,5 26-4105 0 0,-2-9 133 0 0,63 227 1022 0 0,-62-210-1336 0 0,-2 2 0 0 0,-2-1 1 0 0,0 63-1 0 0,-16 21-185 0 0,1-3 102 0 0,8-131-88 0 0,0-1 0 0 0,0 1 0 0 0,0-1 0 0 0,0 1 0 0 0,0-1 1 0 0,0 0-1 0 0,0 1 0 0 0,0-1 0 0 0,0 1 0 0 0,1-1 0 0 0,-1 1 0 0 0,0-1 0 0 0,0 1 1 0 0,0-1-1 0 0,1 0 0 0 0,-1 1 0 0 0,0-1 0 0 0,0 1 0 0 0,1-1 0 0 0,-1 0 0 0 0,0 1 1 0 0,1-1-1 0 0,-1 0 0 0 0,0 1 0 0 0,1-1 0 0 0,-1 0 0 0 0,0 0 0 0 0,1 1 0 0 0,-1-1 1 0 0,1 0-1 0 0,-1 0 0 0 0,1 0 0 0 0,-1 1 0 0 0,0-1 0 0 0,1 0 0 0 0,-1 0 0 0 0,1 0 1 0 0,-1 0-1 0 0,1 0 0 0 0,-1 0 0 0 0,1 0 0 0 0,-1 0 0 0 0,1 0 0 0 0,-1 0 0 0 0,1 0 1 0 0,-1-1-1 0 0,0 1 0 0 0,1 0 0 0 0,-1 0 0 0 0,1 0 0 0 0,-1 0 0 0 0,1-1 0 0 0,32-16 64 0 0,-13 6-60 0 0,29-7-11 0 0,0 2 1 0 0,1 2-1 0 0,1 2 1 0 0,0 3-1 0 0,85-5 1 0 0,326 18-44 0 0,2 26 105 0 0,-235-14-21 0 0,183 15 44 0 0,135 9 325 0 0,-2-22 803 0 0,-541-18-1195 0 0,26 0 299 0 0,1 0 0 0 0,0-3 0 0 0,53-9 1 0 0,-83 12-288 0 0,0 0 1 0 0,0 0-1 0 0,0-1 1 0 0,-1 1-1 0 0,1 0 1 0 0,0-1-1 0 0,0 1 1 0 0,0-1 0 0 0,0 1-1 0 0,0-1 1 0 0,0 1-1 0 0,-1-1 1 0 0,1 1-1 0 0,0-1 1 0 0,0 0-1 0 0,-1 1 1 0 0,1-1-1 0 0,-1 0 1 0 0,1 0-1 0 0,0 1 1 0 0,-1-1-1 0 0,1 0 1 0 0,-1 0-1 0 0,0 0 1 0 0,1 0 0 0 0,-1 0-1 0 0,0 0 1 0 0,0 0-1 0 0,1 0 1 0 0,-1 0-1 0 0,0 0 1 0 0,0 0-1 0 0,0 0 1 0 0,0 0-1 0 0,0 0 1 0 0,0 0-1 0 0,0 0 1 0 0,-1 1-1 0 0,1-3 1 0 0,-3-4 29 0 0,1 0 1 0 0,-1 1-1 0 0,-1-1 0 0 0,-6-10 1 0 0,-5-11-21 0 0,16 25-26 0 0,0 0 0 0 0,-1 0 1 0 0,1-1-1 0 0,0 1 0 0 0,0 0 1 0 0,1 0-1 0 0,-1 0 1 0 0,1 0-1 0 0,2-4 0 0 0,2-4 2 0 0,1-9-15 0 0,0-2 1 0 0,-2 1 0 0 0,-1-1 0 0 0,0 1 0 0 0,0-36 0 0 0,6-32 4 0 0,47-163-59 0 0,-51 231 51 0 0,4-8-3 0 0,7-46 0 0 0,-16 68 3 0 0,0 0-1 0 0,0-1 0 0 0,-1 1 0 0 0,1-1 1 0 0,-2 1-1 0 0,1-1 0 0 0,-1 1 0 0 0,-1-1 0 0 0,1 1 1 0 0,-1-1-1 0 0,-4-10 0 0 0,4 15 7 0 0,0 0 0 0 0,0 1-1 0 0,0-1 1 0 0,0 1 0 0 0,0-1-1 0 0,0 1 1 0 0,-1 0 0 0 0,1-1-1 0 0,-1 2 1 0 0,1-1 0 0 0,-1 0 0 0 0,0 0-1 0 0,0 1 1 0 0,0-1 0 0 0,0 1-1 0 0,0 0 1 0 0,-4-1 0 0 0,-6-1-6 0 0,-1 0 1 0 0,-25-2-1 0 0,7 2 5 0 0,-265-20-53 0 0,160 19 14 0 0,-715-35 179 0 0,144-26-622 0 0,-74-7 441 0 0,540 54-725 0 0,241 19 701 0 0,1-1-1 0 0,0 0 1 0 0,-1 1-1 0 0,1-1 1 0 0,0 1 0 0 0,-1-1-1 0 0,1 1 1 0 0,0-1-1 0 0,0 1 1 0 0,0-1 0 0 0,0 1-1 0 0,-1-1 1 0 0,1 1-1 0 0,0-1 1 0 0,0 1 0 0 0,0-1-1 0 0,0 1 1 0 0,0-1-1 0 0,0 1 1 0 0,0-1 0 0 0,0 1-1 0 0,1-1 1 0 0,-1 1-1 0 0,0-1 1 0 0,0 1 0 0 0,0-1-1 0 0,0 1 1 0 0,1-1-1 0 0,-1 0 1 0 0,1 1 0 0 0,9 22-660 0 0,-7-20 470 0 0,1 1 0 0 0,0-1 0 0 0,0 1 0 0 0,1-1 0 0 0,-1-1 0 0 0,1 1 0 0 0,6 3 1 0 0,-5-4-259 0 0,0 1 0 0 0,-1 1 0 0 0,1-1 0 0 0,9 8 0 0 0,-3 1-546 0 0,0-3-18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36.439"/>
    </inkml:context>
    <inkml:brush xml:id="br0">
      <inkml:brushProperty name="width" value="0.05" units="cm"/>
      <inkml:brushProperty name="height" value="0.05" units="cm"/>
    </inkml:brush>
  </inkml:definitions>
  <inkml:trace contextRef="#ctx0" brushRef="#br0">68 77 7581 0 0,'-14'-4'-98'0'0,"-21"-7"50"0"0,34 11 118 0 0,0-1-1 0 0,0 1 0 0 0,0 0 0 0 0,-1-1 0 0 0,1 1 0 0 0,0-1 1 0 0,0 1-1 0 0,0-1 0 0 0,0 1 0 0 0,0-1 0 0 0,0 0 0 0 0,0 0 1 0 0,1 0-1 0 0,-1 1 0 0 0,0-1 0 0 0,0 0 0 0 0,1 0 0 0 0,-2-2 0 0 0,16-3 4719 0 0,4-2-3587 0 0,18 0-1154 0 0,-1 3 1 0 0,1 0-1 0 0,55 2 0 0 0,-25 1-25 0 0,238-6 36 0 0,-283 9-286 0 0,-16 0-448 0 0,-15-1-239 0 0,-67-4-3642 0 0,57 3 3335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6:49:36.792"/>
    </inkml:context>
    <inkml:brush xml:id="br0">
      <inkml:brushProperty name="width" value="0.05" units="cm"/>
      <inkml:brushProperty name="height" value="0.05" units="cm"/>
    </inkml:brush>
  </inkml:definitions>
  <inkml:trace contextRef="#ctx0" brushRef="#br0">15 52 8165 0 0,'-2'-2'91'0'0,"1"0"1"0"0,-1 0-1 0 0,1 0 1 0 0,0 0-1 0 0,0 0 1 0 0,0-1-1 0 0,0 1 1 0 0,0 0-1 0 0,1 0 1 0 0,-1-1-1 0 0,0 1 1 0 0,1-4-1 0 0,-1 6-35 0 0,1-1 0 0 0,0 0-1 0 0,0 1 1 0 0,0-1 0 0 0,0 0-1 0 0,0 1 1 0 0,0-1 0 0 0,0 0 0 0 0,0 1-1 0 0,0-1 1 0 0,0 0 0 0 0,0 1-1 0 0,0-1 1 0 0,1 1 0 0 0,-1-1 0 0 0,0 0-1 0 0,0 1 1 0 0,1-1 0 0 0,-1 1-1 0 0,0-1 1 0 0,1 1 0 0 0,-1-1-1 0 0,0 1 1 0 0,1-1 0 0 0,-1 1 0 0 0,1-1-1 0 0,-1 1 1 0 0,1-1 0 0 0,-1 1-1 0 0,1 0 1 0 0,-1-1 0 0 0,1 1 0 0 0,-1 0-1 0 0,1-1 1 0 0,0 1 0 0 0,-1 0-1 0 0,1 0 1 0 0,-1 0 0 0 0,1 0-1 0 0,0-1 1 0 0,-1 1 0 0 0,1 0 0 0 0,0 0-1 0 0,-1 0 1 0 0,1 0 0 0 0,1 1-1 0 0,0-1 72 0 0,1 1 0 0 0,-1 0 0 0 0,0 1 0 0 0,1-1-1 0 0,-1 0 1 0 0,0 1 0 0 0,0-1 0 0 0,4 4 0 0 0,18 10 374 0 0,0-5-147 0 0,-20-7-303 0 0,1-1-1 0 0,-1 0 0 0 0,1-1 1 0 0,-1 1-1 0 0,7 1 0 0 0,-5-2-29 0 0,0 1 1 0 0,0 0-1 0 0,0 1 0 0 0,0-1 0 0 0,0 1 0 0 0,8 5 0 0 0,10 6-6 0 0,-16-10-13 0 0,0 1 0 0 0,0 0 1 0 0,10 9-1 0 0,4 3 14 0 0,48 36 17 0 0,-68-51-15 0 0,0-1-1 0 0,1 1 1 0 0,-1 0 0 0 0,0 1 0 0 0,0-1-1 0 0,0 0 1 0 0,-1 0 0 0 0,1 1-1 0 0,-1-1 1 0 0,1 1 0 0 0,-1 0-1 0 0,0-1 1 0 0,0 1 0 0 0,0 0 0 0 0,0 0-1 0 0,0-1 1 0 0,-1 1 0 0 0,1 0-1 0 0,-1 0 1 0 0,0 0 0 0 0,0 0-1 0 0,0 0 1 0 0,0 0 0 0 0,0 0 0 0 0,-1 0-1 0 0,1-1 1 0 0,-1 1 0 0 0,0 0-1 0 0,0 0 1 0 0,-2 5 0 0 0,-4 5 215 0 0,0 0 0 0 0,0-1 0 0 0,-1 0 0 0 0,-18 21 1 0 0,23-30-195 0 0,-17 18 287 0 0,-1 0 0 0 0,-1-2 0 0 0,-32 23 0 0 0,-24 20 129 0 0,64-42-353 0 0,14-19-122 0 0,0-1-1 0 0,0 1 1 0 0,-1-1 0 0 0,1 1 0 0 0,0-1 0 0 0,0 0-1 0 0,-1 1 1 0 0,1-1 0 0 0,0 1 0 0 0,0-1-1 0 0,0 1 1 0 0,0-1 0 0 0,0 1 0 0 0,0-1-1 0 0,0 1 1 0 0,0 0 0 0 0,0-1 0 0 0,0 1-1 0 0,0-1 1 0 0,0 1 0 0 0,0-1 0 0 0,1 0-1 0 0,-1 1 1 0 0,0-1 0 0 0,0 1 0 0 0,1-1-1 0 0,-1 1 1 0 0,0-1 0 0 0,0 1 0 0 0,1-1 0 0 0,-1 0-1 0 0,0 1 1 0 0,1-1 0 0 0,-1 0 0 0 0,1 1-1 0 0,-1-1 1 0 0,0 0 0 0 0,1 1 0 0 0,-1-1-1 0 0,1 0 1 0 0,0 1 0 0 0,4 1-887 0 0,-2 2-446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5.182"/>
    </inkml:context>
    <inkml:brush xml:id="br0">
      <inkml:brushProperty name="width" value="0.05" units="cm"/>
      <inkml:brushProperty name="height" value="0.05" units="cm"/>
    </inkml:brush>
  </inkml:definitions>
  <inkml:trace contextRef="#ctx0" brushRef="#br0">13 32 8661 0 0,'0'-9'45'0'0,"0"9"0"0"0,0-1-1 0 0,1 0 1 0 0,-1 0 0 0 0,0 0 0 0 0,0 0 0 0 0,0 1 0 0 0,0-1 0 0 0,0 0 0 0 0,-1 0 0 0 0,1 0 0 0 0,0 1-1 0 0,0-1 1 0 0,0 0 0 0 0,-1 0 0 0 0,1 1 0 0 0,0-1 0 0 0,-1 0 0 0 0,1 0 0 0 0,-1 1 0 0 0,1-1-1 0 0,-1 0 1 0 0,1 1 0 0 0,-1-1 0 0 0,0 1 0 0 0,1-1 0 0 0,-1 1 0 0 0,1-1 0 0 0,-1 1 0 0 0,0-1-1 0 0,0 1 1 0 0,-1-1 0 0 0,2 20 667 0 0,7 440 955 0 0,-6-442-2039 0 0,0 1-1 0 0,1-1 1 0 0,1 0-1 0 0,0-1 1 0 0,1 1 0 0 0,13 32-1 0 0,-3-28-1392 0 0,-10-13 637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5.873"/>
    </inkml:context>
    <inkml:brush xml:id="br0">
      <inkml:brushProperty name="width" value="0.05" units="cm"/>
      <inkml:brushProperty name="height" value="0.05" units="cm"/>
    </inkml:brush>
  </inkml:definitions>
  <inkml:trace contextRef="#ctx0" brushRef="#br0">82 268 8961 0 0,'1'-1'30'0'0,"-1"-1"1"0"0,0 1 0 0 0,1 0-1 0 0,-1-1 1 0 0,0 1-1 0 0,0-1 1 0 0,0 1-1 0 0,0 0 1 0 0,0-1 0 0 0,0 1-1 0 0,-1-1 1 0 0,1 1-1 0 0,0 0 1 0 0,-1-1-1 0 0,1 1 1 0 0,-1 0 0 0 0,1-1-1 0 0,-1 1 1 0 0,0 0-1 0 0,1 0 1 0 0,-1 0-1 0 0,0-1 1 0 0,0 1 0 0 0,0 0-1 0 0,0 0 1 0 0,0 0-1 0 0,0 0 1 0 0,0 1-1 0 0,-2-2 1 0 0,2 1 1 0 0,0 1 1 0 0,-1 0-1 0 0,1-1 0 0 0,0 1 0 0 0,-1 0 1 0 0,1 0-1 0 0,0 0 0 0 0,-1 0 0 0 0,1 0 0 0 0,-1 0 1 0 0,1 0-1 0 0,0 1 0 0 0,-1-1 0 0 0,1 0 1 0 0,0 1-1 0 0,-1-1 0 0 0,1 1 0 0 0,0-1 1 0 0,0 1-1 0 0,0 0 0 0 0,-1 0 0 0 0,1-1 1 0 0,0 1-1 0 0,0 0 0 0 0,0 0 0 0 0,0 0 1 0 0,0 0-1 0 0,0 0 0 0 0,1 0 0 0 0,-2 3 1 0 0,-3 2 28 0 0,2 1 1 0 0,-1-1 0 0 0,1 1 0 0 0,0 0-1 0 0,1 0 1 0 0,-1 1 0 0 0,1-1-1 0 0,1 0 1 0 0,0 1 0 0 0,0-1 0 0 0,0 1-1 0 0,1-1 1 0 0,0 1 0 0 0,1 10-1 0 0,0-10 12 0 0,0 0-1 0 0,0 0 0 0 0,1 0 0 0 0,0-1 0 0 0,1 1 0 0 0,0 0 1 0 0,0-1-1 0 0,0 0 0 0 0,1 0 0 0 0,0 0 0 0 0,0 0 1 0 0,1 0-1 0 0,9 9 0 0 0,-9-12-59 0 0,0-1 1 0 0,0 1 0 0 0,0-1-1 0 0,0 0 1 0 0,0-1-1 0 0,1 0 1 0 0,-1 1-1 0 0,1-2 1 0 0,0 1 0 0 0,-1-1-1 0 0,1 1 1 0 0,0-2-1 0 0,0 1 1 0 0,0-1 0 0 0,0 1-1 0 0,0-2 1 0 0,0 1-1 0 0,8-2 1 0 0,-8 1-24 0 0,1 0-1 0 0,0-1 1 0 0,-1 1 0 0 0,1-1 0 0 0,-1-1-1 0 0,1 1 1 0 0,-1-1 0 0 0,0 0 0 0 0,0-1-1 0 0,0 1 1 0 0,-1-1 0 0 0,1 0 0 0 0,-1-1-1 0 0,0 1 1 0 0,8-10 0 0 0,-11 11-19 0 0,0 0 0 0 0,0 0 0 0 0,-1 0 0 0 0,1 0 0 0 0,-1 0 0 0 0,1-1 0 0 0,-1 1 0 0 0,0 0 0 0 0,0-1 1 0 0,-1 1-1 0 0,1 0 0 0 0,-1-1 0 0 0,1 1 0 0 0,-1-1 0 0 0,0 1 0 0 0,0-1 0 0 0,-1-3 0 0 0,-1 2-22 0 0,1 1 0 0 0,-1-1 0 0 0,1 0-1 0 0,-1 1 1 0 0,-1-1 0 0 0,1 1 0 0 0,-1 0 0 0 0,0-1-1 0 0,0 1 1 0 0,-5-6 0 0 0,-4-1-7 0 0,0 1 0 0 0,-1 0-1 0 0,0 0 1 0 0,0 1 0 0 0,-1 1 0 0 0,-18-9-1 0 0,9 7 75 0 0,-32-11-1 0 0,60 21-30 0 0,1 0 0 0 0,0-1 0 0 0,0 0 0 0 0,-1 0 0 0 0,8-3 0 0 0,2 1-52 0 0,304-84-765 0 0,-289 78 941 0 0,-28 8-87 0 0,-1 1 0 0 0,1-1 0 0 0,-1 1 1 0 0,1 0-1 0 0,-1 0 0 0 0,1-1 0 0 0,-1 1 0 0 0,1 0 0 0 0,-1 0 0 0 0,1 0 1 0 0,2 1-1 0 0,-4-1-12 0 0,1 1-1 0 0,-1-1 1 0 0,1 0 0 0 0,-1 0 0 0 0,1 1-1 0 0,-1-1 1 0 0,0 0 0 0 0,1 0 0 0 0,-1 1-1 0 0,1-1 1 0 0,-1 1 0 0 0,0-1 0 0 0,1 0-1 0 0,-1 1 1 0 0,0-1 0 0 0,1 1 0 0 0,-1-1-1 0 0,0 1 1 0 0,0-1 0 0 0,0 1 0 0 0,1-1-1 0 0,-1 1 1 0 0,0 3 27 0 0,0 0 0 0 0,0 0 0 0 0,0 0 0 0 0,0 0 0 0 0,-1 0-1 0 0,0 0 1 0 0,-1 4 0 0 0,-1 13 21 0 0,0 16 14 0 0,0-7 78 0 0,1 51 0 0 0,3-72-113 0 0,0-1 1 0 0,0 0-1 0 0,0 0 0 0 0,1 0 0 0 0,1 0 1 0 0,-1 0-1 0 0,1 0 0 0 0,0-1 0 0 0,1 1 1 0 0,0-1-1 0 0,5 7 0 0 0,-8-12-20 0 0,0 0 0 0 0,0-1 0 0 0,1 1 0 0 0,-1-1 0 0 0,1 1-1 0 0,-1-1 1 0 0,1 0 0 0 0,0 1 0 0 0,0-1 0 0 0,-1 0 0 0 0,1 0 0 0 0,0 0 0 0 0,0-1 0 0 0,0 1 0 0 0,0 0-1 0 0,0-1 1 0 0,0 1 0 0 0,0-1 0 0 0,0 0 0 0 0,3 1 0 0 0,-1-2-6 0 0,0 1 0 0 0,0-1 0 0 0,0 1 0 0 0,-1-1 0 0 0,1 0 1 0 0,0-1-1 0 0,-1 1 0 0 0,1-1 0 0 0,-1 1 0 0 0,5-4 0 0 0,1-1-6 0 0,0 0-1 0 0,-1-1 0 0 0,0 0 1 0 0,-1 0-1 0 0,1-1 1 0 0,-1 0-1 0 0,8-12 1 0 0,-12 14-5 0 0,0 0 1 0 0,0 0 0 0 0,-1 0-1 0 0,0 0 1 0 0,0 0 0 0 0,0-1-1 0 0,-1 1 1 0 0,1-11 0 0 0,-1-57-3 0 0,-1 45 9 0 0,0 11 18 0 0,1 11-5 0 0,-1 0-1 0 0,0 0 1 0 0,0 0 0 0 0,-3-11 0 0 0,10 45 51 0 0,6 24 357 0 0,2 0 0 0 0,39 87 0 0 0,-51-133-408 0 0,0 1 0 0 0,1 0 0 0 0,-1-1 1 0 0,1 0-1 0 0,1 0 0 0 0,-1 0 0 0 0,1 0 0 0 0,-1-1 0 0 0,1 0 0 0 0,1 0 1 0 0,5 4-1 0 0,-8-6-8 0 0,1 0 1 0 0,0-1-1 0 0,0 1 1 0 0,0-1-1 0 0,0 1 1 0 0,0-1-1 0 0,0 0 1 0 0,0-1-1 0 0,0 1 1 0 0,0-1-1 0 0,1 0 1 0 0,-1 0-1 0 0,0 0 1 0 0,0 0-1 0 0,0-1 1 0 0,1 0-1 0 0,6-2 1 0 0,0-1 2 0 0,-1-1 1 0 0,1 0-1 0 0,-1 0 1 0 0,0-1-1 0 0,14-12 1 0 0,42-41 7 0 0,-66 59-23 0 0,9-9 13 0 0,-1-1-1 0 0,0 1 1 0 0,0-1-1 0 0,-1-1 1 0 0,0 0-1 0 0,-1 0 1 0 0,0 0-1 0 0,-1 0 1 0 0,0-1-1 0 0,-1 0 0 0 0,5-22 1 0 0,-7 26 44 0 0,-1-1 1 0 0,0 0-1 0 0,0 1 0 0 0,-1-1 1 0 0,0 0-1 0 0,0 0 0 0 0,-1 1 1 0 0,0-1-1 0 0,-1 0 0 0 0,0 1 1 0 0,-1-1-1 0 0,1 1 0 0 0,-1 0 0 0 0,-1 0 1 0 0,0 0-1 0 0,0 0 0 0 0,-8-11 1 0 0,7 13-75 0 0,-1 1 1 0 0,1 1-1 0 0,-1-1 1 0 0,0 1-1 0 0,0 0 1 0 0,0 0-1 0 0,0 1 1 0 0,-1 0-1 0 0,0 0 0 0 0,1 0 1 0 0,-1 1-1 0 0,0 0 1 0 0,0 0-1 0 0,-14-1 1 0 0,4 1-615 0 0,-1 0-1 0 0,1 1 1 0 0,-1 1 0 0 0,-35 5-1 0 0,27 0-943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7.033"/>
    </inkml:context>
    <inkml:brush xml:id="br0">
      <inkml:brushProperty name="width" value="0.05" units="cm"/>
      <inkml:brushProperty name="height" value="0.05" units="cm"/>
    </inkml:brush>
  </inkml:definitions>
  <inkml:trace contextRef="#ctx0" brushRef="#br0">39 55 8165 0 0,'-3'-37'1412'0'0,"-4"22"91"0"0,7 15-1442 0 0,0-1 1 0 0,-1 1 0 0 0,1 0 0 0 0,0 0 0 0 0,-1-1 0 0 0,1 1 0 0 0,0 0 0 0 0,-1 0 0 0 0,1 0 0 0 0,0 0 0 0 0,-1-1 0 0 0,1 1 0 0 0,-1 0 0 0 0,1 0 0 0 0,0 0 0 0 0,-1 0 0 0 0,1 0 0 0 0,-1 0 0 0 0,1 0 0 0 0,0 0-1 0 0,-1 0 1 0 0,1 0 0 0 0,-1 0 0 0 0,1 0 0 0 0,0 1 0 0 0,-1-1 0 0 0,1 0 0 0 0,0 0 0 0 0,-1 0 0 0 0,1 0 0 0 0,0 1 0 0 0,-1-1 0 0 0,-5 54 1693 0 0,1-20-1347 0 0,2 0 0 0 0,1 1 0 0 0,3 50-1 0 0,20 106 717 0 0,-4-48-574 0 0,12 372-164 0 0,-27-470-535 0 0,-1-30-555 0 0,0 0 1 0 0,-2 0-1 0 0,1 0 1 0 0,-2 0-1 0 0,0 0 1 0 0,-1 0-1 0 0,-7 20 1 0 0,2-20-873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8.416"/>
    </inkml:context>
    <inkml:brush xml:id="br0">
      <inkml:brushProperty name="width" value="0.05" units="cm"/>
      <inkml:brushProperty name="height" value="0.05" units="cm"/>
    </inkml:brush>
  </inkml:definitions>
  <inkml:trace contextRef="#ctx0" brushRef="#br0">3 452 7905 0 0,'-1'-23'-3'0'0,"0"16"248"0"0,1-1 1 0 0,0 0-1 0 0,0 1 1 0 0,1-1-1 0 0,0 1 0 0 0,2-9 1 0 0,-3 14-197 0 0,1 0 0 0 0,0 0 0 0 0,0 0 0 0 0,0 0 0 0 0,0 1 0 0 0,0-1 0 0 0,0 0 0 0 0,1 1 1 0 0,-1-1-1 0 0,0 1 0 0 0,1-1 0 0 0,-1 1 0 0 0,1 0 0 0 0,0 0 0 0 0,-1 0 0 0 0,1 0 0 0 0,0 0 0 0 0,0 0 0 0 0,-1 0 0 0 0,1 0 0 0 0,0 1 0 0 0,0-1 1 0 0,0 1-1 0 0,0-1 0 0 0,0 1 0 0 0,0 0 0 0 0,0 0 0 0 0,3 0 0 0 0,62-3-330 0 0,0-2 0 0 0,0-4 0 0 0,121-31 1 0 0,-182 38 294 0 0,1 0 0 0 0,-1 0 1 0 0,0-1-1 0 0,0 0 0 0 0,-1 0 1 0 0,1-1-1 0 0,-1 1 0 0 0,10-9 1 0 0,-13 10 42 0 0,0 0 1 0 0,-1 0 0 0 0,1 0 0 0 0,-1 0 0 0 0,1 0-1 0 0,-1 0 1 0 0,0-1 0 0 0,1 1 0 0 0,-1-1 0 0 0,0 1-1 0 0,-1 0 1 0 0,1-1 0 0 0,0 1 0 0 0,-1-1 0 0 0,0 0-1 0 0,1 1 1 0 0,-1-1 0 0 0,0 1 0 0 0,0-1 0 0 0,0 0 0 0 0,-1 1-1 0 0,1-1 1 0 0,-1 1 0 0 0,-1-5 0 0 0,1 2 212 0 0,-1 0 0 0 0,0-1 0 0 0,1 1 0 0 0,0-1 0 0 0,0-8 0 0 0,7 20 185 0 0,0 7-378 0 0,41 218 297 0 0,-13-50 9 0 0,-30-168-356 0 0,2 16 58 0 0,-26-69-27 0 0,2-13-64 0 0,3 0 1 0 0,2-1 0 0 0,3-1-1 0 0,-7-93 1 0 0,17 141 7 0 0,-2-21 3 0 0,1-37 0 0 0,1 58-4 0 0,0 1 0 0 0,1-1 1 0 0,0 0-1 0 0,1 0 1 0 0,-1 1-1 0 0,1-1 1 0 0,0 1-1 0 0,1-1 0 0 0,0 1 1 0 0,0 0-1 0 0,4-7 1 0 0,-4 11 2 0 0,-1-1 0 0 0,1 1 0 0 0,-1 0 0 0 0,1 0 1 0 0,0 0-1 0 0,0 1 0 0 0,0-1 0 0 0,0 1 0 0 0,0-1 1 0 0,0 1-1 0 0,0 0 0 0 0,0 0 0 0 0,0 0 0 0 0,1 1 0 0 0,-1-1 1 0 0,0 1-1 0 0,1 0 0 0 0,4 0 0 0 0,8 0 31 0 0,0 2-1 0 0,22 3 0 0 0,-32-4-26 0 0,17 3 12 0 0,0 1 0 0 0,35 13 0 0 0,-51-15-18 0 0,0 0 0 0 0,-1 0 0 0 0,1 0 0 0 0,0 1 0 0 0,-1 0 0 0 0,0 0 0 0 0,0 0-1 0 0,0 1 1 0 0,-1 0 0 0 0,1 0 0 0 0,-1 1 0 0 0,5 6 0 0 0,-9-10-3 0 0,0 0 0 0 0,0 0 1 0 0,0-1-1 0 0,0 1 0 0 0,-1 0 0 0 0,1 0 0 0 0,-1 0 0 0 0,1 0 1 0 0,-1 0-1 0 0,1 0 0 0 0,-1 0 0 0 0,0 0 0 0 0,0 0 1 0 0,0 0-1 0 0,0 0 0 0 0,-1 0 0 0 0,0 4 0 0 0,0-2-1 0 0,0-1 0 0 0,-1 1-1 0 0,0-1 1 0 0,0 1 0 0 0,0-1 0 0 0,0 0-1 0 0,0 1 1 0 0,-5 4 0 0 0,-4 2-5 0 0,0 0 1 0 0,0-1-1 0 0,-24 14 1 0 0,-9 2 11 0 0,25-15-29 0 0,1 1 0 0 0,-23 18-1 0 0,40-29 24 0 0,0 0-1 0 0,1 1 1 0 0,-1-1-1 0 0,1 0 1 0 0,-1 1-1 0 0,1-1 1 0 0,-1 1-1 0 0,1-1 1 0 0,-1 1-1 0 0,1-1 1 0 0,0 1-1 0 0,-1-1 1 0 0,1 1-1 0 0,0 0 1 0 0,-1-1-1 0 0,1 1 0 0 0,0-1 1 0 0,0 1-1 0 0,-1 0 1 0 0,1-1-1 0 0,0 1 1 0 0,0 0-1 0 0,0-1 1 0 0,0 2-1 0 0,0-2 2 0 0,1 1-1 0 0,-1-1 1 0 0,1 1-1 0 0,-1-1 1 0 0,1 1-1 0 0,-1-1 1 0 0,1 0-1 0 0,-1 1 1 0 0,1-1-1 0 0,-1 0 1 0 0,1 1-1 0 0,-1-1 1 0 0,1 0-1 0 0,0 0 1 0 0,-1 1-1 0 0,1-1 1 0 0,-1 0-1 0 0,1 0 1 0 0,1 0-1 0 0,36 2 19 0 0,-35-3-16 0 0,25-1-8 0 0,0-2 0 0 0,41-11-1 0 0,-45 9-12 0 0,1 1-1 0 0,0 0 1 0 0,49-1 0 0 0,-65 6 17 0 0,1 1 1 0 0,-1 0 0 0 0,0 0 0 0 0,0 0 0 0 0,0 1 0 0 0,11 4-1 0 0,-18-5 2 0 0,-1 0-1 0 0,1-1 1 0 0,-1 1-1 0 0,1 0 0 0 0,-1 0 1 0 0,0 0-1 0 0,1 0 1 0 0,-1 0-1 0 0,0 0 0 0 0,0 1 1 0 0,0-1-1 0 0,0 0 0 0 0,0 1 1 0 0,0-1-1 0 0,0 0 1 0 0,1 4-1 0 0,-1-3 1 0 0,-1 0-1 0 0,0 0 1 0 0,1 0 0 0 0,-1 0-1 0 0,0 0 1 0 0,0 0 0 0 0,-1 1-1 0 0,1-1 1 0 0,0 0 0 0 0,-1 0 0 0 0,1 0-1 0 0,-1 0 1 0 0,1 0 0 0 0,-1 0-1 0 0,0 0 1 0 0,-2 3 0 0 0,-2 4 7 0 0,-1 0 0 0 0,0 0 0 0 0,-1-1-1 0 0,0 0 1 0 0,0 0 0 0 0,0-1 0 0 0,-9 7 0 0 0,-64 43 60 0 0,61-44-46 0 0,0 0-1 0 0,0-2-1 0 0,0 0 1 0 0,-40 15-1 0 0,50-23-39 0 0,1 0 0 0 0,0-1-1 0 0,-1 0 1 0 0,1-1-1 0 0,-1 1 1 0 0,0-2 0 0 0,0 1-1 0 0,1-1 1 0 0,-1 0-1 0 0,0-1 1 0 0,0 0 0 0 0,-16-4-1 0 0,22 3-55 0 0,-1 1-1 0 0,1-1 1 0 0,0 0 0 0 0,-1 0-1 0 0,1 0 1 0 0,0-1-1 0 0,0 1 1 0 0,0-1-1 0 0,1 0 1 0 0,-1 1 0 0 0,1-1-1 0 0,-1 0 1 0 0,1-1-1 0 0,0 1 1 0 0,0 0-1 0 0,1-1 1 0 0,-1 1-1 0 0,1-1 1 0 0,-1 1 0 0 0,1-1-1 0 0,-1-4 1 0 0,-1-7-888 0 0,1 0 1 0 0,0 0 0 0 0,0-29-1 0 0,2 29-329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7.364"/>
    </inkml:context>
    <inkml:brush xml:id="br0">
      <inkml:brushProperty name="width" value="0.05" units="cm"/>
      <inkml:brushProperty name="height" value="0.05" units="cm"/>
    </inkml:brush>
  </inkml:definitions>
  <inkml:trace contextRef="#ctx0" brushRef="#br0">92 0 11629 0 0,'-87'4'1464'0'0,"87"-4"-1444"0"0,0 0 1 0 0,0 0 0 0 0,0 0 0 0 0,0 0-1 0 0,-1 0 1 0 0,1 0 0 0 0,0 0 0 0 0,0 0-1 0 0,0 0 1 0 0,0 0 0 0 0,-1 0 0 0 0,1 0-1 0 0,0 0 1 0 0,0 0 0 0 0,0 0 0 0 0,-1 0-1 0 0,1 0 1 0 0,0 0 0 0 0,0 0 0 0 0,0 0-1 0 0,0 1 1 0 0,0-1 0 0 0,-1 0-1 0 0,1 0 1 0 0,0 0 0 0 0,0 0 0 0 0,0 0-1 0 0,0 0 1 0 0,0 1 0 0 0,0-1 0 0 0,0 0-1 0 0,-1 0 1 0 0,1 0 0 0 0,0 0 0 0 0,0 1-1 0 0,0-1 1 0 0,0 0 0 0 0,0 0 0 0 0,0 0-1 0 0,0 0 1 0 0,0 1 0 0 0,0-1 0 0 0,0 0-1 0 0,0 0 1 0 0,0 0 0 0 0,0 1 0 0 0,7 8 478 0 0,13 5-193 0 0,41 13-582 0 0,0-2 1 0 0,1-3 0 0 0,121 25-1 0 0,-154-40-718 0 0,-19-4 246 0 0,0 0 0 0 0,0-1-1 0 0,14 1 1 0 0,-4-1-499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7.693"/>
    </inkml:context>
    <inkml:brush xml:id="br0">
      <inkml:brushProperty name="width" value="0.05" units="cm"/>
      <inkml:brushProperty name="height" value="0.05" units="cm"/>
    </inkml:brush>
  </inkml:definitions>
  <inkml:trace contextRef="#ctx0" brushRef="#br0">369 0 12865 0 0,'-5'5'1596'0'0,"-10"4"41"0"0,1-5-951 0 0,0 1 1 0 0,1 1-1 0 0,-21 11 0 0 0,32-16-637 0 0,-37 23 103 0 0,0 1 0 0 0,-43 38 0 0 0,27-20-612 0 0,50-39 131 0 0,0 1 1 0 0,0 1-1 0 0,0-1 1 0 0,1 1-1 0 0,0 0 0 0 0,-6 10 1 0 0,1-2-1025 0 0,-1-5-725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1.410"/>
    </inkml:context>
    <inkml:brush xml:id="br0">
      <inkml:brushProperty name="width" value="0.05" units="cm"/>
      <inkml:brushProperty name="height" value="0.05" units="cm"/>
    </inkml:brush>
  </inkml:definitions>
  <inkml:trace contextRef="#ctx0" brushRef="#br0">498 127 8329 0 0,'2'-2'145'0'0,"-1"1"1"0"0,1-1 0 0 0,-1 1-1 0 0,0-1 1 0 0,0 0-1 0 0,0 1 1 0 0,0-1 0 0 0,0 0-1 0 0,0 0 1 0 0,-1 0 0 0 0,1 0-1 0 0,-1 0 1 0 0,1 0-1 0 0,-1 0 1 0 0,0 0 0 0 0,0 0-1 0 0,1 0 1 0 0,-1 0 0 0 0,-1 0-1 0 0,1 0 1 0 0,-1-3-1 0 0,-1-3-56 0 0,1 2 159 0 0,0-1 0 0 0,-1 1 1 0 0,0 0-1 0 0,-1-1 1 0 0,-5-10-1 0 0,6 15-194 0 0,1 0 1 0 0,-1 0-1 0 0,0 0 0 0 0,0 0 1 0 0,0 0-1 0 0,0 1 0 0 0,0-1 1 0 0,0 1-1 0 0,0 0 0 0 0,0-1 1 0 0,-1 1-1 0 0,1 0 0 0 0,0 0 0 0 0,-1 1 1 0 0,1-1-1 0 0,-1 0 0 0 0,1 1 1 0 0,-1-1-1 0 0,-3 1 0 0 0,-5 0-56 0 0,0 0 0 0 0,1 0 0 0 0,-1 1 0 0 0,0 1 0 0 0,0-1-1 0 0,1 2 1 0 0,-15 4 0 0 0,-71 33 1 0 0,86-36 5 0 0,-10 6 56 0 0,-1 0 1 0 0,2 2 0 0 0,0 0 0 0 0,0 1-1 0 0,1 1 1 0 0,0 1 0 0 0,-21 24-1 0 0,31-30-13 0 0,1 0 0 0 0,0 1 0 0 0,0 0-1 0 0,1 1 1 0 0,0-1 0 0 0,-8 22 0 0 0,12-24-22 0 0,0 0 1 0 0,0 0 0 0 0,0 0-1 0 0,1 0 1 0 0,0 0-1 0 0,1 0 1 0 0,0 1 0 0 0,0-1-1 0 0,0 0 1 0 0,4 16-1 0 0,-2-19-10 0 0,-1 0 0 0 0,1 0 0 0 0,-1 0 0 0 0,1 0 0 0 0,1-1 0 0 0,-1 1 0 0 0,1 0-1 0 0,0-1 1 0 0,0 0 0 0 0,0 0 0 0 0,0 0 0 0 0,1 0 0 0 0,0 0 0 0 0,7 5 0 0 0,-4-4-13 0 0,0-1 1 0 0,0 0 0 0 0,1 0-1 0 0,-1-1 1 0 0,1 0 0 0 0,0 0-1 0 0,0-1 1 0 0,13 2 0 0 0,5-1-221 0 0,0-1 0 0 0,1-2 0 0 0,-1 0 1 0 0,49-8-1 0 0,-30 1-1061 0 0,0-3 0 0 0,-1-1 0 0 0,72-28 0 0 0,-71 20-172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1.739"/>
    </inkml:context>
    <inkml:brush xml:id="br0">
      <inkml:brushProperty name="width" value="0.05" units="cm"/>
      <inkml:brushProperty name="height" value="0.05" units="cm"/>
    </inkml:brush>
  </inkml:definitions>
  <inkml:trace contextRef="#ctx0" brushRef="#br0">17 36 8365 0 0,'-2'-8'136'0'0,"-2"-10"272"0"0,4 17-342 0 0,0 1 0 0 0,0-1 0 0 0,0 1 0 0 0,-1-1 0 0 0,1 1 0 0 0,0-1 0 0 0,0 1 0 0 0,-1 0 0 0 0,1-1 0 0 0,0 1 0 0 0,-1-1 0 0 0,1 1 0 0 0,0 0 0 0 0,-1-1 0 0 0,1 1 0 0 0,-1 0 0 0 0,1-1 0 0 0,0 1 0 0 0,-1 0 0 0 0,1-1 0 0 0,-1 1 0 0 0,1 0 0 0 0,-1 0 0 0 0,1 0 0 0 0,-1 0 0 0 0,0-1 0 0 0,1 4 106 0 0,0-1 0 0 0,0 0 0 0 0,0 0 0 0 0,1 1-1 0 0,-1-1 1 0 0,1 0 0 0 0,-1 0 0 0 0,1 1 0 0 0,1 2 0 0 0,51 149-22 0 0,-21-12-372 0 0,-21-46-3276 0 0,-9-85 2295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2.084"/>
    </inkml:context>
    <inkml:brush xml:id="br0">
      <inkml:brushProperty name="width" value="0.05" units="cm"/>
      <inkml:brushProperty name="height" value="0.05" units="cm"/>
    </inkml:brush>
  </inkml:definitions>
  <inkml:trace contextRef="#ctx0" brushRef="#br0">3 99 8397 0 0,'-1'-7'97'0'0,"0"-1"0"0"0,1 1 0 0 0,0 0 0 0 0,0-1 0 0 0,1 1 0 0 0,2-13 0 0 0,-3 18-60 0 0,1 0 0 0 0,0 1 0 0 0,0-1 0 0 0,0 0 0 0 0,0 0-1 0 0,0 0 1 0 0,0 0 0 0 0,1 1 0 0 0,-1-1 0 0 0,1 1 0 0 0,-1-1 0 0 0,1 1 0 0 0,-1-1 0 0 0,1 1-1 0 0,0 0 1 0 0,0 0 0 0 0,-1 0 0 0 0,1 0 0 0 0,0 0 0 0 0,0 0 0 0 0,0 0 0 0 0,0 1 0 0 0,0-1-1 0 0,0 1 1 0 0,0 0 0 0 0,1-1 0 0 0,2 1 0 0 0,6 0 31 0 0,-1 0 1 0 0,0 1-1 0 0,1 0 0 0 0,-1 0 0 0 0,0 1 1 0 0,0 1-1 0 0,0 0 0 0 0,0 0 1 0 0,0 1-1 0 0,-1 0 0 0 0,0 1 1 0 0,0 0-1 0 0,11 7 0 0 0,2 4 198 0 0,0 1 1 0 0,0 1-1 0 0,32 35 0 0 0,-32-29 33 0 0,0 1 0 0 0,-1 1 0 0 0,22 37 0 0 0,-38-54-231 0 0,0 1 0 0 0,-1 0 0 0 0,0 0 0 0 0,0 0 0 0 0,-1 0 0 0 0,2 13 1 0 0,-4-17-45 0 0,-1 0 1 0 0,1 1-1 0 0,-1-1 1 0 0,-1 1 0 0 0,1-1-1 0 0,-1 0 1 0 0,0 1-1 0 0,0-1 1 0 0,-1 0 0 0 0,0 0-1 0 0,-3 8 1 0 0,0-5-12 0 0,0-1-1 0 0,0 0 1 0 0,-1 0 0 0 0,0-1 0 0 0,0 1-1 0 0,-1-1 1 0 0,0-1 0 0 0,0 1-1 0 0,-1-1 1 0 0,0-1 0 0 0,0 1-1 0 0,0-1 1 0 0,0-1 0 0 0,-1 1 0 0 0,0-1-1 0 0,-11 3 1 0 0,5-2-70 0 0,1-1 0 0 0,-2 0 0 0 0,1-1 0 0 0,0-1 0 0 0,0 0 0 0 0,-1-1 0 0 0,1 0 0 0 0,-1-2 1 0 0,-22-2-1 0 0,27 1-272 0 0,0-1 1 0 0,0 0 0 0 0,-19-9 0 0 0,25 10 73 0 0,0 0 0 0 0,0-1 0 0 0,0 0 0 0 0,1 0-1 0 0,-1 0 1 0 0,1-1 0 0 0,0 1 0 0 0,0-1 0 0 0,0 0 0 0 0,-3-5 0 0 0,-4-9-810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2.429"/>
    </inkml:context>
    <inkml:brush xml:id="br0">
      <inkml:brushProperty name="width" value="0.05" units="cm"/>
      <inkml:brushProperty name="height" value="0.05" units="cm"/>
    </inkml:brush>
  </inkml:definitions>
  <inkml:trace contextRef="#ctx0" brushRef="#br0">162 255 8861 0 0,'9'-10'220'0'0,"-1"-2"0"0"0,0 1 0 0 0,0-1 0 0 0,-1 0 0 0 0,7-18 0 0 0,-13 29-197 0 0,-1 0 3 0 0,6-9 269 0 0,-2-1 1 0 0,1 1-1 0 0,-1-1 0 0 0,4-21 1 0 0,-7 29-263 0 0,-1 0 1 0 0,1 0 0 0 0,-1 0 0 0 0,0 0-1 0 0,0 0 1 0 0,-1 0 0 0 0,1 0 0 0 0,-1 0-1 0 0,1 0 1 0 0,-1 0 0 0 0,0 0 0 0 0,0 1-1 0 0,0-1 1 0 0,-1 0 0 0 0,1 0 0 0 0,0 1-1 0 0,-1-1 1 0 0,0 1 0 0 0,0-1 0 0 0,0 1-1 0 0,0 0 1 0 0,0-1 0 0 0,-4-2-1 0 0,4 3-27 0 0,-1 0 0 0 0,0-1 0 0 0,0 1 0 0 0,0 0 0 0 0,0 1 0 0 0,-1-1 0 0 0,1 0 0 0 0,0 1 0 0 0,-1 0 0 0 0,1 0 0 0 0,-1 0 0 0 0,1 0 0 0 0,-1 0 0 0 0,1 1-1 0 0,-1-1 1 0 0,0 1 0 0 0,1 0 0 0 0,-1 0 0 0 0,1 1 0 0 0,-1-1 0 0 0,0 1 0 0 0,1 0 0 0 0,-1 0 0 0 0,1 0 0 0 0,-1 0 0 0 0,1 0 0 0 0,0 1 0 0 0,0 0 0 0 0,-5 2-1 0 0,2-1 34 0 0,1 0 0 0 0,-1 1-1 0 0,0 0 1 0 0,1 0-1 0 0,0 0 1 0 0,0 1 0 0 0,0-1-1 0 0,1 1 1 0 0,-1 0-1 0 0,1 1 1 0 0,1-1-1 0 0,-6 10 1 0 0,7-10-6 0 0,0-1-1 0 0,1 0 1 0 0,0 0-1 0 0,0 0 1 0 0,0 1-1 0 0,1-1 1 0 0,-1 0 0 0 0,1 1-1 0 0,0-1 1 0 0,0 0-1 0 0,1 1 1 0 0,-1-1-1 0 0,1 0 1 0 0,0 1 0 0 0,0-1-1 0 0,0 0 1 0 0,1 0-1 0 0,-1 0 1 0 0,1 0-1 0 0,3 5 1 0 0,5 6 48 0 0,0 0 1 0 0,1 0-1 0 0,0-1 0 0 0,1-1 1 0 0,20 17-1 0 0,74 55 359 0 0,-95-77-381 0 0,24 17 84 0 0,-20-15-115 0 0,-1 0 1 0 0,0 0-1 0 0,-1 2 1 0 0,0-1-1 0 0,19 24 1 0 0,-31-34-27 0 0,-1 0 0 0 0,1 0-1 0 0,0 0 1 0 0,-1 0 0 0 0,1 0 0 0 0,0 0 0 0 0,-1 0 0 0 0,0 0 0 0 0,1 0 0 0 0,-1 1 0 0 0,1-1 0 0 0,-1 0 0 0 0,0 0 0 0 0,0 0 0 0 0,0 1 0 0 0,0-1-1 0 0,0 0 1 0 0,0 0 0 0 0,0 0 0 0 0,0 1 0 0 0,0-1 0 0 0,-1 0 0 0 0,1 0 0 0 0,0 0 0 0 0,-1 2 0 0 0,-1-1 3 0 0,1-1 1 0 0,0 1-1 0 0,-1 0 0 0 0,1-1 1 0 0,-1 1-1 0 0,0-1 1 0 0,1 0-1 0 0,-1 1 0 0 0,0-1 1 0 0,0 0-1 0 0,0 0 0 0 0,-4 1 1 0 0,-6 2 15 0 0,0 0 1 0 0,0-1-1 0 0,-21 2 1 0 0,32-5-22 0 0,-18 2 19 0 0,1-1 0 0 0,-1 0 0 0 0,0-1-1 0 0,0-2 1 0 0,0 0 0 0 0,-23-5 0 0 0,34 5-51 0 0,-1 0 0 0 0,1-1 0 0 0,0 0 0 0 0,0 0 1 0 0,0 0-1 0 0,1-1 0 0 0,-1 0 0 0 0,1-1 0 0 0,0 0 0 0 0,0 0 0 0 0,0-1 0 0 0,1 1 0 0 0,0-1 0 0 0,0-1 0 0 0,-10-13 0 0 0,13 14-145 0 0,0 0 1 0 0,1-1-1 0 0,0 0 0 0 0,0 1 0 0 0,0-1 1 0 0,1 0-1 0 0,0 0 0 0 0,0-8 0 0 0,0-1-697 0 0,1 1 0 0 0,4-26-1 0 0,0 13-282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2.757"/>
    </inkml:context>
    <inkml:brush xml:id="br0">
      <inkml:brushProperty name="width" value="0.05" units="cm"/>
      <inkml:brushProperty name="height" value="0.05" units="cm"/>
    </inkml:brush>
  </inkml:definitions>
  <inkml:trace contextRef="#ctx0" brushRef="#br0">69 139 12829 0 0,'-53'-17'1134'0'0,"52"17"-1100"0"0,1 0 1 0 0,-1-1-1 0 0,1 1 1 0 0,-1 0-1 0 0,1 0 1 0 0,-1-1-1 0 0,1 1 1 0 0,-1 0-1 0 0,1 0 1 0 0,-1 0-1 0 0,0 0 1 0 0,1-1-1 0 0,-1 1 1 0 0,1 0-1 0 0,-1 0 1 0 0,1 0-1 0 0,-1 0 1 0 0,0 0-1 0 0,1 1 1 0 0,-1-1-1 0 0,1 0 1 0 0,-1 0-1 0 0,1 0 1 0 0,-1 0-1 0 0,1 1 1 0 0,-2-1-1 0 0,2 1-8 0 0,0-1 0 0 0,0 1 0 0 0,1 0 0 0 0,-1-1 0 0 0,0 1 0 0 0,0-1 0 0 0,0 1 0 0 0,0-1 0 0 0,1 1 0 0 0,-1-1-1 0 0,0 1 1 0 0,1-1 0 0 0,-1 1 0 0 0,0-1 0 0 0,1 1 0 0 0,-1-1 0 0 0,0 1 0 0 0,1-1 0 0 0,-1 0 0 0 0,1 1 0 0 0,-1-1 0 0 0,1 0-1 0 0,-1 1 1 0 0,1-1 0 0 0,-1 0 0 0 0,1 0 0 0 0,0 1 0 0 0,8 6 66 0 0,-1 1 0 0 0,0-1-1 0 0,0 2 1 0 0,-1-1 0 0 0,0 1-1 0 0,-1 0 1 0 0,9 15 0 0 0,3 4 110 0 0,50 78 314 0 0,17 25-132 0 0,-69-110-345 0 0,0-1-1 0 0,1-1 1 0 0,2 0 0 0 0,20 16 0 0 0,-38-34-59 0 0,1 0 0 0 0,-1 0 0 0 0,1 0 0 0 0,-1 0 0 0 0,1 0 0 0 0,-1 0 0 0 0,1 0 0 0 0,0-1 0 0 0,-1 1 0 0 0,1-1 0 0 0,0 1 0 0 0,0-1 0 0 0,-1 0 0 0 0,1 1 0 0 0,0-1 0 0 0,0 0 0 0 0,0 0 0 0 0,-1-1 0 0 0,1 1 0 0 0,0 0 0 0 0,1-1 0 0 0,1 0-54 0 0,-1 0-1 0 0,0-1 1 0 0,0 0-1 0 0,0 1 0 0 0,0-1 1 0 0,-1 0-1 0 0,1 0 1 0 0,0-1-1 0 0,-1 1 0 0 0,4-4 1 0 0,2-5-208 0 0,1 0 1 0 0,-1-1 0 0 0,-1 0-1 0 0,8-18 1 0 0,2-9 97 0 0,-2-1 0 0 0,-2 0 0 0 0,12-62 0 0 0,8-130 465 0 0,-33 226-277 0 0,3-33 190 0 0,-3 39-192 0 0,0 0-1 0 0,0 0 0 0 0,0 0 0 0 0,0 0 0 0 0,0 0 0 0 0,0 0 0 0 0,0-1 0 0 0,0 1 0 0 0,1 0 1 0 0,-1 0-1 0 0,0 0 0 0 0,0 0 0 0 0,0 0 0 0 0,0 0 0 0 0,0 0 0 0 0,0-1 0 0 0,0 1 0 0 0,0 0 0 0 0,0 0 1 0 0,0 0-1 0 0,0 0 0 0 0,0 0 0 0 0,0 0 0 0 0,0 0 0 0 0,0-1 0 0 0,0 1 0 0 0,0 0 0 0 0,0 0 0 0 0,0 0 1 0 0,0 0-1 0 0,0 0 0 0 0,-1 0 0 0 0,1 0 0 0 0,0-1 0 0 0,0 1 0 0 0,0 0 0 0 0,0 0 0 0 0,0 0 0 0 0,0 0 1 0 0,0 0-1 0 0,0 0 0 0 0,0 0 0 0 0,0 0 0 0 0,0 0 0 0 0,-1 0 0 0 0,1 0 0 0 0,0 0 0 0 0,0-1 0 0 0,0 1 1 0 0,0 0-1 0 0,0 0 0 0 0,0 0 0 0 0,0 0 0 0 0,-1 0 0 0 0,1 0 0 0 0,0 0 0 0 0,0 0 0 0 0,0 0 0 0 0,0 0 1 0 0,0 0-1 0 0,0 0 0 0 0,-1 0 0 0 0,1 0 0 0 0,0 1 0 0 0,-8 18-54 0 0,5-8 49 0 0,-3 5-317 0 0,2 0-1 0 0,-3 17 1 0 0,6-28 13 0 0,0 0-1 0 0,1 0 1 0 0,0-1 0 0 0,0 1-1 0 0,0 0 1 0 0,1 0 0 0 0,0-1-1 0 0,-1 1 1 0 0,2 0 0 0 0,-1-1 0 0 0,0 1-1 0 0,3 4 1 0 0,4 7-1048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3.118"/>
    </inkml:context>
    <inkml:brush xml:id="br0">
      <inkml:brushProperty name="width" value="0.05" units="cm"/>
      <inkml:brushProperty name="height" value="0.05" units="cm"/>
    </inkml:brush>
  </inkml:definitions>
  <inkml:trace contextRef="#ctx0" brushRef="#br0">22 346 11305 0 0,'0'0'45'0'0,"0"0"0"0"0,0 0 1 0 0,0-1-1 0 0,0 1 0 0 0,0 0 0 0 0,0 0 0 0 0,0-1 1 0 0,0 1-1 0 0,0 0 0 0 0,0 0 0 0 0,0-1 0 0 0,-1 1 1 0 0,1 0-1 0 0,0 0 0 0 0,0-1 0 0 0,0 1 0 0 0,0 0 0 0 0,0 0 1 0 0,-1 0-1 0 0,1-1 0 0 0,0 1 0 0 0,0 0 0 0 0,0 0 1 0 0,0 0-1 0 0,-1 0 0 0 0,1-1 0 0 0,0 1 0 0 0,0 0 1 0 0,-1 0-1 0 0,1 0 0 0 0,0 0 0 0 0,0 0 0 0 0,-1 0 1 0 0,1 0-1 0 0,0 0 0 0 0,0 0 0 0 0,-1 0 0 0 0,-5 13 1775 0 0,2 5-1445 0 0,2 0-1 0 0,0 0 1 0 0,0 0-1 0 0,2 0 1 0 0,2 22-1 0 0,0 6-317 0 0,-4-18-293 0 0,2 27-1051 0 0,0-52 760 0 0,0 0 0 0 0,1 0 0 0 0,0 0-1 0 0,-1 1 1 0 0,1-1 0 0 0,0 0 0 0 0,3 5 0 0 0,0-5-1074 0 0</inkml:trace>
  <inkml:trace contextRef="#ctx0" brushRef="#br0" timeOffset="1">121 25 9705 0 0,'-4'-13'72'0'0,"4"9"96"0"0,-2-3 20 0 0,0 7 8 0 0,-2 0-16 0 0,2 2 8 0 0,0-3 12 0 0,2 7 0 0 0,-4 3-128 0 0,4 1-204 0 0,4 8-172 0 0,-8 0-204 0 0,4 1-164 0 0,4-1-140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3.945"/>
    </inkml:context>
    <inkml:brush xml:id="br0">
      <inkml:brushProperty name="width" value="0.05" units="cm"/>
      <inkml:brushProperty name="height" value="0.05" units="cm"/>
    </inkml:brush>
  </inkml:definitions>
  <inkml:trace contextRef="#ctx0" brushRef="#br0">66 228 10289 0 0,'-43'-9'4915'0'0,"58"53"-4796"0"0,-14-41-119 0 0,1-1 0 0 0,-1 0 1 0 0,1 1-1 0 0,-1-1 0 0 0,1 0 0 0 0,0 0 1 0 0,0 0-1 0 0,0 0 0 0 0,0 0 1 0 0,0-1-1 0 0,1 1 0 0 0,-1-1 0 0 0,1 1 1 0 0,-1-1-1 0 0,0 0 0 0 0,1 0 1 0 0,0 0-1 0 0,-1 0 0 0 0,1 0 0 0 0,0-1 1 0 0,-1 1-1 0 0,1-1 0 0 0,0 0 1 0 0,0 0-1 0 0,0 0 0 0 0,-1 0 0 0 0,1 0 1 0 0,0 0-1 0 0,0-1 0 0 0,-1 1 1 0 0,1-1-1 0 0,0 0 0 0 0,-1 0 0 0 0,1 0 1 0 0,-1 0-1 0 0,4-2 0 0 0,3-3-102 0 0,0 0-1 0 0,0 0 1 0 0,-1 0-1 0 0,1-1 1 0 0,-2 0-1 0 0,1-1 1 0 0,-1 0-1 0 0,8-11 1 0 0,-9 11 4 0 0,-1 0 0 0 0,0 0 0 0 0,0 0 1 0 0,0-1-1 0 0,-1 0 0 0 0,-1 0 0 0 0,0 0 0 0 0,0 0 1 0 0,0-1-1 0 0,0-9 0 0 0,-2 15 89 0 0,-1-1 1 0 0,0 1-1 0 0,0 0 1 0 0,-1-1-1 0 0,1 1 1 0 0,-1 0-1 0 0,0 0 1 0 0,0 0-1 0 0,0-1 1 0 0,-1 1-1 0 0,1 0 1 0 0,-1 0-1 0 0,0 1 1 0 0,0-1-1 0 0,0 0 1 0 0,-1 1-1 0 0,1-1 1 0 0,-1 1-1 0 0,0 0 1 0 0,0 0-1 0 0,0 0 1 0 0,0 0-1 0 0,-1 0 1 0 0,1 1-1 0 0,-5-3 1 0 0,6 4 10 0 0,-1 0 1 0 0,1 0-1 0 0,-1 1 1 0 0,0-1-1 0 0,1 1 1 0 0,-1-1-1 0 0,0 1 1 0 0,1 0-1 0 0,-1 0 1 0 0,0 0 0 0 0,1 0-1 0 0,-1 1 1 0 0,0-1-1 0 0,1 1 1 0 0,-1-1-1 0 0,1 1 1 0 0,-1 0-1 0 0,0 0 1 0 0,1 0-1 0 0,0 0 1 0 0,-1 1-1 0 0,1-1 1 0 0,-3 3-1 0 0,-6 3 100 0 0,1 1-1 0 0,0 0 0 0 0,-13 13 1 0 0,14-11-32 0 0,0 1 0 0 0,1-1 0 0 0,0 1 0 0 0,1 1 0 0 0,1-1 0 0 0,-1 1 0 0 0,2 1 0 0 0,0-1 0 0 0,0 1 0 0 0,1-1 0 0 0,1 1 0 0 0,-3 19 0 0 0,4-17-46 0 0,0 0 0 0 0,2 0 0 0 0,0 0-1 0 0,0 1 1 0 0,1-1 0 0 0,1 0 0 0 0,1 0 0 0 0,0-1-1 0 0,1 1 1 0 0,10 25 0 0 0,-12-36-36 0 0,0-1 0 0 0,0 1-1 0 0,0 0 1 0 0,0 0 0 0 0,0-1 0 0 0,1 1 0 0 0,0-1 0 0 0,0 0-1 0 0,0 0 1 0 0,0 0 0 0 0,0 0 0 0 0,0-1 0 0 0,1 1 0 0 0,0-1-1 0 0,-1 0 1 0 0,8 4 0 0 0,-6-5-81 0 0,0 1 0 0 0,1-1 0 0 0,-1 0 0 0 0,0-1 0 0 0,1 1 0 0 0,-1-1 0 0 0,1 0 0 0 0,-1 0 0 0 0,0-1-1 0 0,1 0 1 0 0,9-2 0 0 0,-3-1-137 0 0,0 0 0 0 0,0-1 0 0 0,-1 0 0 0 0,0-1 0 0 0,0 0 0 0 0,0-1 0 0 0,-1 0 0 0 0,0-1 0 0 0,0 0 0 0 0,14-15 0 0 0,-13 9 147 0 0,0-1 0 0 0,0 0 0 0 0,-1 0 1 0 0,-1-1-1 0 0,-1 0 0 0 0,8-23 0 0 0,-6 10 80 0 0,-1-1 0 0 0,9-58 1 0 0,8-35 202 0 0,-19 181 1057 0 0,-7 146 427 0 0,0-198-1670 0 0,0 0 0 0 0,0 0 1 0 0,1 0-1 0 0,0 0 0 0 0,3 10 0 0 0,-3-15-39 0 0,-1 0 1 0 0,0 0 0 0 0,0 0-1 0 0,1-1 1 0 0,-1 1-1 0 0,0 0 1 0 0,1 0 0 0 0,-1-1-1 0 0,1 1 1 0 0,-1 0-1 0 0,1 0 1 0 0,0-1 0 0 0,-1 1-1 0 0,1-1 1 0 0,0 1-1 0 0,-1 0 1 0 0,1-1 0 0 0,0 1-1 0 0,-1-1 1 0 0,1 0-1 0 0,0 1 1 0 0,0-1 0 0 0,0 0-1 0 0,0 1 1 0 0,-1-1-1 0 0,1 0 1 0 0,0 0 0 0 0,0 0-1 0 0,0 0 1 0 0,0 0-1 0 0,0 0 1 0 0,-1 0 0 0 0,1 0-1 0 0,0 0 1 0 0,0 0 0 0 0,0 0-1 0 0,0 0 1 0 0,0-1-1 0 0,-1 1 1 0 0,1 0 0 0 0,0-1-1 0 0,0 1 1 0 0,0 0-1 0 0,-1-1 1 0 0,1 1 0 0 0,1-2-1 0 0,15-10-225 0 0,-1-1 1 0 0,-1-1-1 0 0,0 0 0 0 0,0-1 0 0 0,-2 0 0 0 0,0-1 1 0 0,21-35-1 0 0,-32 49 279 0 0,0-1 0 0 0,0 0 0 0 0,0 1-1 0 0,0-1 1 0 0,1 1 0 0 0,0 0 0 0 0,3-3 0 0 0,-6 5-11 0 0,0 0-1 0 0,1-1 1 0 0,-1 1 0 0 0,1 0-1 0 0,-1 0 1 0 0,0 0 0 0 0,1-1-1 0 0,-1 1 1 0 0,1 0 0 0 0,-1 0 0 0 0,1 0-1 0 0,-1 0 1 0 0,1 0 0 0 0,-1 0-1 0 0,1 0 1 0 0,-1 0 0 0 0,0 0-1 0 0,1 0 1 0 0,-1 0 0 0 0,1 0-1 0 0,-1 1 1 0 0,2-1 0 0 0,-2 1 14 0 0,1-1 0 0 0,-1 1 0 0 0,1-1 0 0 0,-1 1-1 0 0,1 0 1 0 0,-1 0 0 0 0,0-1 0 0 0,1 1 0 0 0,-1 0 0 0 0,0 0 0 0 0,1-1 0 0 0,-1 1 0 0 0,0 0 0 0 0,0 0 0 0 0,0 0 0 0 0,1-1 0 0 0,-1 1 0 0 0,0 1 0 0 0,0 14 418 0 0,0 1 1 0 0,-5 33-1 0 0,2-31-263 0 0,1-1 1 0 0,1 35-1 0 0,1-48-156 0 0,1 0 1 0 0,0 0-1 0 0,0 0 0 0 0,0 0 1 0 0,0 0-1 0 0,1 0 1 0 0,0 0-1 0 0,0 0 1 0 0,0 0-1 0 0,1-1 1 0 0,-1 1-1 0 0,1-1 1 0 0,0 0-1 0 0,6 6 1 0 0,-6-7-25 0 0,-1-1 1 0 0,0 0-1 0 0,1 0 1 0 0,0 0 0 0 0,-1-1-1 0 0,1 1 1 0 0,0-1-1 0 0,0 1 1 0 0,0-1 0 0 0,0 0-1 0 0,0 0 1 0 0,0-1-1 0 0,0 1 1 0 0,0 0 0 0 0,4-1-1 0 0,-1 0 0 0 0,0 0-1 0 0,0-1 1 0 0,0 1 0 0 0,0-1-1 0 0,0-1 1 0 0,0 1-1 0 0,9-4 1 0 0,1-3-11 0 0,1-1 0 0 0,-1 0 0 0 0,0-1 0 0 0,17-14 0 0 0,-9 5-37 0 0,-1-1 0 0 0,-1-1 1 0 0,28-34-1 0 0,-37 39 27 0 0,-2 0 0 0 0,0-1 0 0 0,-1 0 0 0 0,-1-1 0 0 0,0 0-1 0 0,7-23 1 0 0,-15 39 12 0 0,-1 0 0 0 0,1 0-1 0 0,-1 0 1 0 0,1 0-1 0 0,-1 0 1 0 0,0-1 0 0 0,0 1-1 0 0,0 0 1 0 0,0 0 0 0 0,0 0-1 0 0,0-1 1 0 0,0 1-1 0 0,-1 0 1 0 0,1 0 0 0 0,-1 0-1 0 0,0 0 1 0 0,0 0 0 0 0,0 0-1 0 0,-1-2 1 0 0,0 1-9 0 0,0 0 0 0 0,0 0 1 0 0,-1 1-1 0 0,1 0 0 0 0,-1-1 0 0 0,0 1 0 0 0,0 0 1 0 0,1 0-1 0 0,-1 0 0 0 0,-1 1 0 0 0,-2-2 1 0 0,-7-2-126 0 0,0 1 0 0 0,0 0 0 0 0,0 1 0 0 0,0 0 0 0 0,-17 0 0 0 0,-22 5-947 0 0,21 0 145 0 0,6-3-165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4.960"/>
    </inkml:context>
    <inkml:brush xml:id="br0">
      <inkml:brushProperty name="width" value="0.05" units="cm"/>
      <inkml:brushProperty name="height" value="0.05" units="cm"/>
    </inkml:brush>
  </inkml:definitions>
  <inkml:trace contextRef="#ctx0" brushRef="#br0">6459 433 8101 0 0,'1'-10'163'0'0,"0"-41"2184"0"0,-22 33-1865 0 0,-64-55-49 0 0,64 55 654 0 0,-33 3-818 0 0,-171-47-26 0 0,74 28 12 0 0,110 26-192 0 0,-303-49 343 0 0,-428-15 0 0 0,-351 58 158 0 0,-582 100-106 0 0,1294-46-452 0 0,-538 120 0 0 0,928-155-4 0 0,-144 38 26 0 0,138-35-31 0 0,1 2 1 0 0,0 1-1 0 0,1 0 0 0 0,-25 17 0 0 0,44-24 5 0 0,0-1-1 0 0,1 1 0 0 0,-1 0 0 0 0,1 1 0 0 0,0-1 1 0 0,0 1-1 0 0,1 0 0 0 0,0 0 0 0 0,-1 0 0 0 0,1 1 1 0 0,1-1-1 0 0,-1 1 0 0 0,1 0 0 0 0,0 0 0 0 0,1 0 1 0 0,-1 1-1 0 0,1-1 0 0 0,0 1 0 0 0,1-1 1 0 0,0 1-1 0 0,0 0 0 0 0,0-1 0 0 0,1 1 0 0 0,0 0 1 0 0,1 10-1 0 0,18 83 20 0 0,1 3-65 0 0,-18-87 32 0 0,-1-1 0 0 0,-1 1 0 0 0,0 0 1 0 0,-5 28-1 0 0,-9 16 12 0 0,-2 0 0 0 0,-44 99 0 0 0,-12 42 22 0 0,68-188-19 0 0,1 1-1 0 0,0-1 0 0 0,1 1 0 0 0,1 0 1 0 0,0 0-1 0 0,1 0 0 0 0,0 0 0 0 0,4 20 0 0 0,-2-25 1 0 0,0 0 1 0 0,1-1-1 0 0,-1 1 0 0 0,2-1 0 0 0,-1 0 0 0 0,1 0 0 0 0,1-1 0 0 0,-1 1 0 0 0,1-1 0 0 0,0 0 0 0 0,1 0 0 0 0,0 0 0 0 0,0-1 0 0 0,11 9 0 0 0,3 0 8 0 0,1-1-1 0 0,1 0 0 0 0,0-2 0 0 0,1-1 1 0 0,44 16-1 0 0,128 25 31 0 0,482 59 21 0 0,11-52 73 0 0,-664-57-124 0 0,1235 67 274 0 0,4-30-414 0 0,-1158-36 120 0 0,898 10-112 0 0,-4-62 159 0 0,-360-41-84 0 0,-468 53 60 0 0,278-98 0 0 0,-278 66 40 0 0,-131 50 29 0 0,-1-1 1 0 0,41-30-1 0 0,-72 45-48 0 0,-1 0 0 0 0,0-1-1 0 0,0 0 1 0 0,0-1 0 0 0,-1 1-1 0 0,0-1 1 0 0,0 0 0 0 0,-1-1-1 0 0,0 0 1 0 0,0 1 0 0 0,6-16 0 0 0,-9 16-10 0 0,0 0 1 0 0,0 0 0 0 0,-1 0 0 0 0,0-1-1 0 0,0 1 1 0 0,0 0 0 0 0,-1-1 0 0 0,0 1-1 0 0,-1 0 1 0 0,0-1 0 0 0,0 1 0 0 0,0 0-1 0 0,-1 0 1 0 0,-5-13 0 0 0,-4-6-20 0 0,-1 1 1 0 0,-1 1-1 0 0,-1 0 0 0 0,-30-40 1 0 0,-81-80-27 0 0,85 101 29 0 0,-78-83 18 0 0,-110-132 50 0 0,198 218-96 0 0,-2 2 1 0 0,-1 1 0 0 0,-2 2-1 0 0,-76-60 1 0 0,104 91 16 0 0,0 0 0 0 0,0 0 0 0 0,0 1 0 0 0,0 0 0 0 0,-1 0 0 0 0,1 1 0 0 0,-1 0 0 0 0,-10-1 0 0 0,-67-4-26 0 0,27 4 32 0 0,-173-10-343 0 0,-43-5-849 0 0,-42-25-2750 0 0,262 35 2746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8.872"/>
    </inkml:context>
    <inkml:brush xml:id="br0">
      <inkml:brushProperty name="width" value="0.05" units="cm"/>
      <inkml:brushProperty name="height" value="0.05" units="cm"/>
    </inkml:brush>
  </inkml:definitions>
  <inkml:trace contextRef="#ctx0" brushRef="#br0">101 243 12461 0 0,'-28'-8'148'0'0,"21"5"-22"0"0,-1 1-1 0 0,0 0 1 0 0,0 0 0 0 0,-15 0-1 0 0,22 1-111 0 0,0 1-1 0 0,0 0 0 0 0,1 1 1 0 0,-1-1-1 0 0,0 0 1 0 0,1 0-1 0 0,-1 0 1 0 0,0 0-1 0 0,1 0 0 0 0,-1 1 1 0 0,0-1-1 0 0,1 0 1 0 0,-1 1-1 0 0,0-1 0 0 0,1 0 1 0 0,-1 1-1 0 0,1-1 1 0 0,-1 1-1 0 0,1-1 1 0 0,-1 1-1 0 0,1-1 0 0 0,-1 1 1 0 0,1-1-1 0 0,-1 1 1 0 0,1 0-1 0 0,0-1 1 0 0,-1 1-1 0 0,1 0 0 0 0,0-1 1 0 0,0 1-1 0 0,-1 0 1 0 0,1-1-1 0 0,0 1 0 0 0,0 0 1 0 0,0-1-1 0 0,0 1 1 0 0,0 0-1 0 0,0 0 1 0 0,0-1-1 0 0,0 1 0 0 0,0 0 1 0 0,0-1-1 0 0,1 2 1 0 0,10 35 68 0 0,-9-31-91 0 0,66 149 75 0 0,-43-103-24 0 0,-2 1 0 0 0,27 95 0 0 0,-49-144-39 0 0,0-1-1 0 0,0 1 1 0 0,-1-1-1 0 0,1 1 1 0 0,-1 0-1 0 0,0-1 1 0 0,0 1-1 0 0,-1 0 0 0 0,1-1 1 0 0,-1 1-1 0 0,0-1 1 0 0,-1 5-1 0 0,0-10-28 0 0,0-1-1 0 0,0 1 1 0 0,0-1-1 0 0,1 0 1 0 0,-1 1-1 0 0,0-1 1 0 0,1 0-1 0 0,-1-3 1 0 0,-10-36-31 0 0,1-1 0 0 0,3-1 0 0 0,-5-79 1 0 0,17-134 350 0 0,-2 229-182 0 0,10-45-1 0 0,-11 64-86 0 0,2 0 1 0 0,-1 1-1 0 0,1 0 0 0 0,0-1 0 0 0,1 1 0 0 0,0 0 0 0 0,0 1 0 0 0,1-1 0 0 0,8-9 0 0 0,-12 15-14 0 0,1 1-1 0 0,-1-1 1 0 0,1 1-1 0 0,0-1 1 0 0,0 1-1 0 0,-1 0 1 0 0,1 0-1 0 0,0 0 1 0 0,0 0-1 0 0,1 0 1 0 0,-1 0-1 0 0,0 0 1 0 0,0 1-1 0 0,0-1 1 0 0,0 1-1 0 0,1-1 1 0 0,-1 1-1 0 0,3 0 1 0 0,-1 0 4 0 0,0 1 1 0 0,1-1-1 0 0,-1 1 0 0 0,0 0 1 0 0,0 1-1 0 0,0-1 0 0 0,0 1 1 0 0,0-1-1 0 0,4 3 0 0 0,7 6 38 0 0,-1 0 0 0 0,0 1 0 0 0,21 20 0 0 0,-30-26-39 0 0,32 32 36 0 0,-1 2 0 0 0,58 83-1 0 0,43 99-396 0 0,-129-207 168 0 0,-5-9-177 0 0,1 0 0 0 0,-1 0-1 0 0,0 1 1 0 0,-1-1-1 0 0,0 1 1 0 0,1 0 0 0 0,-2 0-1 0 0,1 0 1 0 0,1 10-1 0 0,-3-3-968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39.749"/>
    </inkml:context>
    <inkml:brush xml:id="br0">
      <inkml:brushProperty name="width" value="0.05" units="cm"/>
      <inkml:brushProperty name="height" value="0.05" units="cm"/>
    </inkml:brush>
  </inkml:definitions>
  <inkml:trace contextRef="#ctx0" brushRef="#br0">23 141 8201 0 0,'-15'1'-209'0'0,"7"-2"168"0"0,22-5 320 0 0,18-5 12 0 0,0 2 0 0 0,1 2-1 0 0,0 1 1 0 0,44-3 0 0 0,-39 5-163 0 0,846-56 350 0 0,-557 44-454 0 0,-244 11-45 0 0,203-3-409 0 0,-261 12-1168 0 0,-29-1 726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1.625"/>
    </inkml:context>
    <inkml:brush xml:id="br0">
      <inkml:brushProperty name="width" value="0.05" units="cm"/>
      <inkml:brushProperty name="height" value="0.05" units="cm"/>
    </inkml:brush>
  </inkml:definitions>
  <inkml:trace contextRef="#ctx0" brushRef="#br0">63 27 8329 0 0,'0'0'267'0'0,"-3"-5"6"0"0,-10-17 4315 0 0,9 33-4479 0 0,-14 35 4 0 0,14-35 0 0 0,1 10-26 0 0,-1 10-64 0 0,-9 89-23 0 0,12-100-1700 0 0,1-15-1441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2.016"/>
    </inkml:context>
    <inkml:brush xml:id="br0">
      <inkml:brushProperty name="width" value="0.05" units="cm"/>
      <inkml:brushProperty name="height" value="0.05" units="cm"/>
    </inkml:brush>
  </inkml:definitions>
  <inkml:trace contextRef="#ctx0" brushRef="#br0">0 398 7777 0 0,'13'-283'256'0'0,"-7"227"284"0"0,3 31 275 0 0,-4 14-421 0 0,-4 10-343 0 0,-1-1 0 0 0,1 1 0 0 0,0-1 0 0 0,0 1 0 0 0,0 0 0 0 0,0-1 0 0 0,0 1 0 0 0,0 0 0 0 0,1 0 0 0 0,-1 0 0 0 0,0 0 0 0 0,0 0 0 0 0,1 0 0 0 0,-1 0 0 0 0,1 0 0 0 0,-1 1 0 0 0,1-1 0 0 0,-1 0 0 0 0,1 1 0 0 0,0-1 0 0 0,-1 1 0 0 0,1 0 0 0 0,-1 0 0 0 0,1-1 0 0 0,0 1 0 0 0,-1 0 0 0 0,1 0 0 0 0,0 1-1 0 0,-1-1 1 0 0,1 0 0 0 0,0 0 0 0 0,1 1 0 0 0,1 1-3 0 0,1-1 0 0 0,-1 1-1 0 0,0-1 1 0 0,1 1 0 0 0,-1 1 0 0 0,0-1-1 0 0,0 1 1 0 0,0-1 0 0 0,-1 1-1 0 0,7 6 1 0 0,34 33 241 0 0,-31-30-282 0 0,0 0 1 0 0,-1 0 0 0 0,0 2 0 0 0,-1-1-1 0 0,0 1 1 0 0,10 19 0 0 0,-20-30-7 0 0,1 0-1 0 0,-1 0 1 0 0,0 0 0 0 0,0 0 0 0 0,0 1 0 0 0,0-1-1 0 0,-1 0 1 0 0,1 1 0 0 0,-1-1 0 0 0,0 0 0 0 0,0 1-1 0 0,0-1 1 0 0,-1 0 0 0 0,1 1 0 0 0,-1-1 0 0 0,-1 7 0 0 0,0-6 0 0 0,-1 1 0 0 0,1 0 0 0 0,-1-1 1 0 0,1 0-1 0 0,-1 0 0 0 0,-1 1 1 0 0,1-2-1 0 0,-1 1 0 0 0,1 0 1 0 0,-6 3-1 0 0,-2 2-72 0 0,-2-1-1 0 0,1 0 1 0 0,-1-1-1 0 0,0-1 1 0 0,-1 0 0 0 0,-25 8-1 0 0,-3-8-119 0 0,39-6 192 0 0,-1 0 0 0 0,1 0 0 0 0,0 0 0 0 0,0 0 0 0 0,0-1-1 0 0,0 1 1 0 0,0-1 0 0 0,0 0 0 0 0,0 0 0 0 0,0 0 0 0 0,-4-2 0 0 0,7 3 2 0 0,-1 0 1 0 0,1-1-1 0 0,0 1 1 0 0,-1 0-1 0 0,1-1 1 0 0,-1 1-1 0 0,1 0 1 0 0,0-1-1 0 0,-1 1 1 0 0,1 0-1 0 0,0-1 1 0 0,0 1-1 0 0,-1-1 1 0 0,1 1-1 0 0,0 0 1 0 0,0-1-1 0 0,0 1 1 0 0,-1-1-1 0 0,1 1 1 0 0,0-1 0 0 0,0 1-1 0 0,0-1 1 0 0,0 1-1 0 0,0-1 1 0 0,0 1-1 0 0,0-1 1 0 0,0 1-1 0 0,0-1 1 0 0,0 1-1 0 0,0-1 1 0 0,13-11 179 0 0,-10 10-135 0 0,1 0-1 0 0,-1 1 0 0 0,1-1 0 0 0,0 1 0 0 0,0 0 0 0 0,-1 0 0 0 0,6 0 0 0 0,-1 1 41 0 0,0 1 0 0 0,0 0 0 0 0,0 1 0 0 0,0 0 0 0 0,0 0 0 0 0,0 1 0 0 0,0 0-1 0 0,-1 0 1 0 0,1 1 0 0 0,-1 0 0 0 0,12 9 0 0 0,7 6 198 0 0,39 39 1 0 0,-35-29-187 0 0,67 58-1004 0 0,-83-72-670 0 0,-13-14 521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2.455"/>
    </inkml:context>
    <inkml:brush xml:id="br0">
      <inkml:brushProperty name="width" value="0.05" units="cm"/>
      <inkml:brushProperty name="height" value="0.05" units="cm"/>
    </inkml:brush>
  </inkml:definitions>
  <inkml:trace contextRef="#ctx0" brushRef="#br0">59 173 9097 0 0,'0'0'250'0'0,"-2"-7"-23"0"0,0 0-78 0 0,-2-18 2170 0 0,4 25-2306 0 0,0 1 1 0 0,0-1-1 0 0,0 1 1 0 0,0-1-1 0 0,0 1 1 0 0,0-1-1 0 0,0 1 1 0 0,0-1-1 0 0,0 1 1 0 0,-1-1-1 0 0,1 1 1 0 0,0-1 0 0 0,0 1-1 0 0,0-1 1 0 0,0 1-1 0 0,-1-1 1 0 0,1 1-1 0 0,0-1 1 0 0,-1 1-1 0 0,1-1 1 0 0,-1 1-1 0 0,0 1 4 0 0,0-1-1 0 0,-1 1 1 0 0,1-1 0 0 0,0 1-1 0 0,0 0 1 0 0,0-1 0 0 0,1 1-1 0 0,-1 0 1 0 0,0 0 0 0 0,1 0-1 0 0,-1 2 1 0 0,-5 23 104 0 0,0 0 1 0 0,3 0-1 0 0,-2 33 0 0 0,6-45-58 0 0,-1-11-52 0 0,1-1 0 0 0,-1 1 0 0 0,0-1 1 0 0,0 1-1 0 0,0 0 0 0 0,0-1 1 0 0,-1 1-1 0 0,1-1 0 0 0,-1 1 0 0 0,0-1 1 0 0,0 1-1 0 0,-3 6 0 0 0,4-10-9 0 0,0 0 0 0 0,0 0 0 0 0,0 0-1 0 0,0 0 1 0 0,-1 0 0 0 0,1 1 0 0 0,0-1 0 0 0,0 0 0 0 0,0 0-1 0 0,0 0 1 0 0,0 0 0 0 0,0 0 0 0 0,0 0 0 0 0,0 1-1 0 0,0-1 1 0 0,-1 0 0 0 0,1 0 0 0 0,0 0 0 0 0,0 0 0 0 0,0 0-1 0 0,0 0 1 0 0,0 0 0 0 0,-1 0 0 0 0,1 0 0 0 0,0 0-1 0 0,0 0 1 0 0,0 0 0 0 0,0 0 0 0 0,0 0 0 0 0,-1 0 0 0 0,1 0-1 0 0,0 0 1 0 0,0 0 0 0 0,0 0 0 0 0,0 0 0 0 0,0 0-1 0 0,-1 0 1 0 0,1 0 0 0 0,0 0 0 0 0,0 0 0 0 0,0 0 0 0 0,0 0-1 0 0,0 0 1 0 0,-1 0 0 0 0,1 0 0 0 0,0-1 0 0 0,0 1-1 0 0,0 0 1 0 0,0 0 0 0 0,-3-10 52 0 0,2-13 1 0 0,5-9-48 0 0,1 2-1 0 0,2-1 0 0 0,12-35 1 0 0,-12 47 7 0 0,0-1 1 0 0,2 1-1 0 0,0 0 0 0 0,2 1 1 0 0,21-30-1 0 0,-30 45 15 0 0,1-1 0 0 0,0 1-1 0 0,0 0 1 0 0,1 0 0 0 0,-1 0-1 0 0,1 0 1 0 0,-1 0 0 0 0,1 1-1 0 0,0-1 1 0 0,0 1 0 0 0,0 0-1 0 0,0 1 1 0 0,0-1 0 0 0,0 1-1 0 0,1-1 1 0 0,8 0 0 0 0,-10 2-12 0 0,0 0 1 0 0,1 0 0 0 0,-1 1-1 0 0,1-1 1 0 0,-1 1-1 0 0,0 0 1 0 0,1 0 0 0 0,-1 0-1 0 0,0 0 1 0 0,0 1 0 0 0,0-1-1 0 0,0 1 1 0 0,0 0-1 0 0,0 0 1 0 0,-1 0 0 0 0,1 0-1 0 0,0 0 1 0 0,-1 1 0 0 0,0-1-1 0 0,1 1 1 0 0,-1 0-1 0 0,3 5 1 0 0,5 10 13 0 0,-1 1 0 0 0,-1 0-1 0 0,0 1 1 0 0,-2-1 0 0 0,0 1 0 0 0,4 27 0 0 0,0-3-12 0 0,19 55-1101 0 0,-27-94 756 0 0,-1 0-1 0 0,0 0 0 0 0,-1 0 1 0 0,1 0-1 0 0,-1 0 0 0 0,0 0 1 0 0,0 1-1 0 0,-1-1 0 0 0,1 0 1 0 0,-1 0-1 0 0,0 0 0 0 0,-1 0 1 0 0,-2 7-1 0 0,-7 1-822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3.170"/>
    </inkml:context>
    <inkml:brush xml:id="br0">
      <inkml:brushProperty name="width" value="0.05" units="cm"/>
      <inkml:brushProperty name="height" value="0.05" units="cm"/>
    </inkml:brush>
  </inkml:definitions>
  <inkml:trace contextRef="#ctx0" brushRef="#br0">7 330 7293 0 0,'-1'-5'90'0'0,"-1"0"1"0"0,1 0-1 0 0,0 0 1 0 0,1 0-1 0 0,-1 0 1 0 0,1 0-1 0 0,0 0 0 0 0,0 0 1 0 0,1 0-1 0 0,1-10 1 0 0,-1 13 34 0 0,0-1 1 0 0,0 0-1 0 0,0 0 1 0 0,0 1-1 0 0,0-1 1 0 0,1 1-1 0 0,-1-1 1 0 0,1 1-1 0 0,0 0 1 0 0,0 0-1 0 0,0-1 1 0 0,0 1-1 0 0,0 0 1 0 0,0 1-1 0 0,0-1 1 0 0,1 0-1 0 0,-1 1 1 0 0,1-1-1 0 0,-1 1 1 0 0,4-2-1 0 0,4 0 60 0 0,0 1 0 0 0,-1-1 1 0 0,1 2-1 0 0,0-1 0 0 0,0 2 0 0 0,0-1 0 0 0,11 2 1 0 0,73 9-410 0 0,-77-7 39 0 0,43 11-1567 0 0,-44-10 1018 0 0,0 0 1 0 0,16 2 0 0 0,-25-6 639 0 0,-1 0 1 0 0,0 0 0 0 0,1 0-1 0 0,-1-1 1 0 0,0 1 0 0 0,1-2 0 0 0,-1 1-1 0 0,11-4 1 0 0,-8 1 97 0 0,1 1 0 0 0,-1-1 0 0 0,0-1 0 0 0,-1 0 1 0 0,1 0-1 0 0,10-9 0 0 0,-16 11 109 0 0,0 0 0 0 0,0 0 1 0 0,-1 0-1 0 0,1 0 1 0 0,-1-1-1 0 0,0 1 0 0 0,0-1 1 0 0,0 0-1 0 0,0 1 0 0 0,-1-1 1 0 0,1 0-1 0 0,-1 0 1 0 0,0 0-1 0 0,0 0 0 0 0,-1 0 1 0 0,1 0-1 0 0,-1 0 0 0 0,0-5 1 0 0,2-43 2729 0 0,-1 62-2339 0 0,0-1-1 0 0,1 1 0 0 0,2 9 0 0 0,4 18-120 0 0,-2 84 437 0 0,-2-25-654 0 0,-3-81-153 0 0,-2-11-9 0 0,1 0 0 0 0,1 1 1 0 0,-1-1-1 0 0,0 0 0 0 0,1 1 1 0 0,0-1-1 0 0,0 0 0 0 0,0 0 0 0 0,1 1 1 0 0,-1-1-1 0 0,4 5 0 0 0,18-37-58 0 0,29-53-501 0 0,9-12 238 0 0,-53 83 306 0 0,0 1 0 0 0,0 0 0 0 0,0 0 0 0 0,2 1 0 0 0,-1 0 0 0 0,18-11 0 0 0,-23 17 4 0 0,0 0 1 0 0,0 0 0 0 0,0 0 0 0 0,0 1-1 0 0,0-1 1 0 0,0 1 0 0 0,0 0 0 0 0,0 1-1 0 0,0-1 1 0 0,0 1 0 0 0,1 0 0 0 0,-1-1-1 0 0,6 2 1 0 0,-7 0 3 0 0,-1-1 0 0 0,1 1-1 0 0,-1 0 1 0 0,0-1 0 0 0,0 1-1 0 0,1 0 1 0 0,-1 0 0 0 0,0 1-1 0 0,0-1 1 0 0,0 0 0 0 0,0 1 0 0 0,0-1-1 0 0,0 1 1 0 0,0 0 0 0 0,-1 0-1 0 0,1-1 1 0 0,-1 1 0 0 0,1 0-1 0 0,-1 0 1 0 0,0 1 0 0 0,0-1 0 0 0,1 0-1 0 0,-2 0 1 0 0,2 4 0 0 0,1 6 60 0 0,0 0 0 0 0,1 25 0 0 0,4 21 232 0 0,-7-54-275 0 0,0 0 1 0 0,1 0-1 0 0,-1 0 0 0 0,1-1 0 0 0,0 1 0 0 0,-1 0 0 0 0,2-1 0 0 0,-1 1 0 0 0,0-1 0 0 0,1 0 1 0 0,4 5-1 0 0,-5-7-10 0 0,0 1 1 0 0,0-1 0 0 0,0 0 0 0 0,0 1-1 0 0,0-1 1 0 0,0 0 0 0 0,0 0 0 0 0,1-1-1 0 0,-1 1 1 0 0,0 0 0 0 0,0-1 0 0 0,1 1-1 0 0,-1-1 1 0 0,0 0 0 0 0,1 0 0 0 0,2 0-1 0 0,0 0 15 0 0,0-1-1 0 0,0 0 1 0 0,0 0-1 0 0,0 0 1 0 0,0-1-1 0 0,-1 0 1 0 0,6-2-1 0 0,3-3 23 0 0,0-1 0 0 0,-1 0 1 0 0,0 0-1 0 0,14-14 0 0 0,-20 16-41 0 0,-1 1 0 0 0,1-2-1 0 0,-1 1 1 0 0,-1 0 0 0 0,1-1 0 0 0,-1 0 0 0 0,0 0 0 0 0,0-1 0 0 0,-1 1 0 0 0,0-1 0 0 0,-1 1-1 0 0,1-1 1 0 0,-1 0 0 0 0,-1 0 0 0 0,1 0 0 0 0,-2 0 0 0 0,1-14 0 0 0,-2 10-1 0 0,0 0 0 0 0,0-1 0 0 0,-1 1 0 0 0,-1 0 0 0 0,0 0 0 0 0,-1 0 0 0 0,0 1 0 0 0,-1-1 1 0 0,0 1-1 0 0,-13-20 0 0 0,17 29-5 0 0,0 1 0 0 0,0-1 1 0 0,0 1-1 0 0,0 0 0 0 0,0-1 0 0 0,0 1 1 0 0,0 0-1 0 0,-1 0 0 0 0,1 0 0 0 0,0 0 1 0 0,-1 0-1 0 0,1 0 0 0 0,-1 0 1 0 0,1 0-1 0 0,-1 0 0 0 0,1 1 0 0 0,-1-1 1 0 0,1 1-1 0 0,-1-1 0 0 0,0 1 0 0 0,-2-1 1 0 0,2 1 8 0 0,0 1 1 0 0,0-1 0 0 0,0 1 0 0 0,0-1 0 0 0,0 1-1 0 0,0 0 1 0 0,0-1 0 0 0,0 1 0 0 0,0 0-1 0 0,0 0 1 0 0,1 1 0 0 0,-1-1 0 0 0,0 0 0 0 0,-2 3-1 0 0,-5 6-340 0 0,1 0 0 0 0,1 0 0 0 0,-1 0 1 0 0,-7 17-1 0 0,13-23-18 0 0,1-1 1 0 0,-1 0 0 0 0,1 1-1 0 0,0-1 1 0 0,0 1 0 0 0,0-1-1 0 0,1 1 1 0 0,-1-1 0 0 0,1 1-1 0 0,0-1 1 0 0,0 8 0 0 0,2 0-930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3.515"/>
    </inkml:context>
    <inkml:brush xml:id="br0">
      <inkml:brushProperty name="width" value="0.05" units="cm"/>
      <inkml:brushProperty name="height" value="0.05" units="cm"/>
    </inkml:brush>
  </inkml:definitions>
  <inkml:trace contextRef="#ctx0" brushRef="#br0">1 71 8961 0 0,'13'-70'4743'0'0,"-14"77"-4108"0"0,0-1-450 0 0,1 0 1 0 0,-1 0-1 0 0,1 0 0 0 0,0-1 0 0 0,0 1 0 0 0,0 0 0 0 0,3 9 0 0 0,0 18 276 0 0,-3 2-310 0 0,1-11 3 0 0,-1 1 0 0 0,-7 41 0 0 0,5-51-418 0 0,0 0 1 0 0,1 0 0 0 0,0 0 0 0 0,1 1 0 0 0,1-1 0 0 0,0 0 0 0 0,4 16 0 0 0,6 0-3027 0 0,-5-24-777 0 0,-6-9 2888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3.845"/>
    </inkml:context>
    <inkml:brush xml:id="br0">
      <inkml:brushProperty name="width" value="0.05" units="cm"/>
      <inkml:brushProperty name="height" value="0.05" units="cm"/>
    </inkml:brush>
  </inkml:definitions>
  <inkml:trace contextRef="#ctx0" brushRef="#br0">114 80 7229 0 0,'3'-10'326'0'0,"0"0"-1"0"0,0 1 1 0 0,1 0 0 0 0,0-1 0 0 0,1 1 0 0 0,11-13 1929 0 0,-16 22-2214 0 0,-3 9 623 0 0,-7 14-140 0 0,-38 64 579 0 0,-7 11-376 0 0,48-83-558 0 0,1 0 1 0 0,0 0-1 0 0,1 0 0 0 0,-5 31 0 0 0,9-42-148 0 0,1 1 0 0 0,0 0 1 0 0,0 0-1 0 0,0 0 0 0 0,0 0 0 0 0,1 0 0 0 0,0 0 1 0 0,0-1-1 0 0,0 1 0 0 0,1 0 0 0 0,-1-1 0 0 0,1 1 1 0 0,0-1-1 0 0,1 1 0 0 0,-1-1 0 0 0,1 0 1 0 0,-1 0-1 0 0,1 0 0 0 0,1 0 0 0 0,-1-1 0 0 0,0 1 1 0 0,1-1-1 0 0,0 0 0 0 0,0 0 0 0 0,0 0 0 0 0,0 0 1 0 0,0-1-1 0 0,0 0 0 0 0,1 0 0 0 0,-1 0 0 0 0,1 0 1 0 0,-1-1-1 0 0,1 1 0 0 0,0-1 0 0 0,0-1 0 0 0,0 1 1 0 0,-1 0-1 0 0,1-1 0 0 0,8-1 0 0 0,-8 1-19 0 0,0-1 1 0 0,0-1-1 0 0,0 1 0 0 0,0-1 1 0 0,-1 0-1 0 0,1 0 0 0 0,-1 0 0 0 0,1 0 1 0 0,-1-1-1 0 0,0 0 0 0 0,0 0 0 0 0,0 0 1 0 0,0 0-1 0 0,0-1 0 0 0,-1 1 1 0 0,0-1-1 0 0,0 0 0 0 0,0 0 0 0 0,0 0 1 0 0,0-1-1 0 0,-1 1 0 0 0,4-9 0 0 0,-4 8 14 0 0,0-1 0 0 0,0 1 0 0 0,-1-1-1 0 0,0 0 1 0 0,0 1 0 0 0,0-1 0 0 0,-1 0-1 0 0,0 0 1 0 0,0 0 0 0 0,0 0 0 0 0,-1 0-1 0 0,1 1 1 0 0,-2-1 0 0 0,1 0 0 0 0,-1 1-1 0 0,1-1 1 0 0,-1 0 0 0 0,-1 1 0 0 0,-4-8 0 0 0,6 11-6 0 0,-1 0 0 0 0,0-1 0 0 0,0 1 0 0 0,0 1 0 0 0,0-1 0 0 0,0 0 0 0 0,0 0 1 0 0,0 1-1 0 0,0-1 0 0 0,-1 1 0 0 0,1 0 0 0 0,-1 0 0 0 0,1-1 0 0 0,-1 2 0 0 0,1-1 1 0 0,-1 0-1 0 0,0 0 0 0 0,1 1 0 0 0,-1 0 0 0 0,0-1 0 0 0,0 1 0 0 0,1 0 0 0 0,-1 1 1 0 0,0-1-1 0 0,0 0 0 0 0,1 1 0 0 0,-1-1 0 0 0,0 1 0 0 0,-3 1 0 0 0,-5 2-266 0 0,0 0-1 0 0,0 1 1 0 0,0 0-1 0 0,1 1 1 0 0,-16 11-1 0 0,-6 7-1130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7.508"/>
    </inkml:context>
    <inkml:brush xml:id="br0">
      <inkml:brushProperty name="width" value="0.05" units="cm"/>
      <inkml:brushProperty name="height" value="0.05" units="cm"/>
    </inkml:brush>
  </inkml:definitions>
  <inkml:trace contextRef="#ctx0" brushRef="#br0">362 156 9229 0 0,'0'0'893'0'0,"4"-13"-481"0"0,14-40 64 0 0,-14 40 2839 0 0,-1 7-2867 0 0,7-16-38 0 0,-7 16 724 0 0,-6 2-1043 0 0,-11-11 11 0 0,14 14-92 0 0,-1 0 0 0 0,0 1-1 0 0,0-1 1 0 0,0 0 0 0 0,0 1-1 0 0,0-1 1 0 0,0 1 0 0 0,0-1-1 0 0,0 1 1 0 0,0 0 0 0 0,0-1-1 0 0,0 1 1 0 0,0 0 0 0 0,0 0-1 0 0,-2-1 1 0 0,-59-13 158 0 0,54 13-120 0 0,0 1-1 0 0,1 0 1 0 0,-1 0 0 0 0,0 0 0 0 0,0 1 0 0 0,0 1-1 0 0,0-1 1 0 0,1 1 0 0 0,-1 0 0 0 0,0 1-1 0 0,1 0 1 0 0,0 0 0 0 0,-7 5 0 0 0,0-2 56 0 0,1 0-9 0 0,1 1-1 0 0,0 1 1 0 0,1-1 0 0 0,-1 2 0 0 0,2-1 0 0 0,-1 2 0 0 0,1-1 0 0 0,1 2 0 0 0,-1-1 0 0 0,2 1 0 0 0,-9 14 0 0 0,11-16-39 0 0,0 1 1 0 0,1 1-1 0 0,0-1 1 0 0,0 1 0 0 0,2 0-1 0 0,-1 0 1 0 0,1 0-1 0 0,1 0 1 0 0,0 0 0 0 0,0 1-1 0 0,1-1 1 0 0,1 1 0 0 0,2 22-1 0 0,-2-28-44 0 0,2 1-1 0 0,-1-1 1 0 0,1 0 0 0 0,0 0 0 0 0,0 0-1 0 0,1 0 1 0 0,0 0 0 0 0,0 0-1 0 0,0 0 1 0 0,1-1 0 0 0,0 0-1 0 0,8 9 1 0 0,-6-7-4 0 0,1-2 0 0 0,0 1 0 0 0,0-1 0 0 0,1 0-1 0 0,0 0 1 0 0,0-1 0 0 0,0 0 0 0 0,12 4 0 0 0,0-2-126 0 0,-1-2 0 0 0,0 0 1 0 0,1-1-1 0 0,0 0 0 0 0,0-2 0 0 0,-1-1 0 0 0,37-3 1 0 0,-27 0-778 0 0,0-2 1 0 0,-1 0-1 0 0,0-2 1 0 0,0-2-1 0 0,0 0 1 0 0,-1-2-1 0 0,0 0 1 0 0,-1-2-1 0 0,-1-1 0 0 0,0-1 1 0 0,44-36-1 0 0,-42 25-471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7.851"/>
    </inkml:context>
    <inkml:brush xml:id="br0">
      <inkml:brushProperty name="width" value="0.05" units="cm"/>
      <inkml:brushProperty name="height" value="0.05" units="cm"/>
    </inkml:brush>
  </inkml:definitions>
  <inkml:trace contextRef="#ctx0" brushRef="#br0">88 58 6565 0 0,'-5'-3'71'0'0,"-12"-11"486"0"0,-1 1 0 0 0,-20-12 414 0 0,32 23-1451 0 0,3 10 5719 0 0,3 3-5086 0 0,2 49 1127 0 0,5 56-1136 0 0,-6-17 40 0 0,-1-79-433 0 0,0-1 0 0 0,2 1 1 0 0,0-1-1 0 0,5 22 0 0 0,-7-37 87 0 0,2 1-300 0 0,-1 1 0 0 0,1 0 0 0 0,-1-1 0 0 0,5 9 0 0 0,-5-13 281 0 0,0 0 0 0 0,-1 0-1 0 0,1 1 1 0 0,0-1-1 0 0,0 0 1 0 0,0 0-1 0 0,0 0 1 0 0,0 0-1 0 0,0 0 1 0 0,0 0-1 0 0,1 0 1 0 0,-1 0 0 0 0,0-1-1 0 0,0 1 1 0 0,1 0-1 0 0,-1-1 1 0 0,0 1-1 0 0,1-1 1 0 0,-1 1-1 0 0,1-1 1 0 0,-1 0 0 0 0,0 0-1 0 0,4 1 1 0 0,4-3-957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8.193"/>
    </inkml:context>
    <inkml:brush xml:id="br0">
      <inkml:brushProperty name="width" value="0.05" units="cm"/>
      <inkml:brushProperty name="height" value="0.05" units="cm"/>
    </inkml:brush>
  </inkml:definitions>
  <inkml:trace contextRef="#ctx0" brushRef="#br0">37 215 6533 0 0,'-1'-1'40'0'0,"0"0"0"0"0,0 1 0 0 0,0-1 0 0 0,0 1 0 0 0,0-1 0 0 0,0 1 0 0 0,-1-1 0 0 0,1 1 0 0 0,0 0 0 0 0,0-1 0 0 0,0 1 0 0 0,0 0 0 0 0,-1 0 0 0 0,1 0 0 0 0,0 0 0 0 0,0 0 0 0 0,0 0 0 0 0,-1 0 0 0 0,0 1 0 0 0,-10 0 507 0 0,12 0-493 0 0,0-1 0 0 0,1 1 0 0 0,-1-1 0 0 0,0 1-1 0 0,1 0 1 0 0,-1-1 0 0 0,1 1 0 0 0,-1-1 0 0 0,1 1 0 0 0,-1-1 0 0 0,1 1 0 0 0,-1-1 0 0 0,1 1-1 0 0,-1-1 1 0 0,1 0 0 0 0,0 1 0 0 0,-1-1 0 0 0,1 0 0 0 0,0 0 0 0 0,-1 1 0 0 0,2-1-1 0 0,7 0 4 0 0,-1 0 0 0 0,1-1 0 0 0,-1 0-1 0 0,0-1 1 0 0,1 1 0 0 0,-1-2 0 0 0,0 1-1 0 0,0-1 1 0 0,0 0 0 0 0,0-1 0 0 0,-1 0-1 0 0,1 0 1 0 0,-1 0 0 0 0,0-1-1 0 0,0-1 1 0 0,-1 1 0 0 0,0-1 0 0 0,0 0-1 0 0,0 0 1 0 0,0 0 0 0 0,4-8 0 0 0,-8 9 25 0 0,0 1 1 0 0,-1 0 0 0 0,0-1 0 0 0,1 1 0 0 0,-2-1 0 0 0,1 1-1 0 0,0-1 1 0 0,-1 0 0 0 0,0 1 0 0 0,0-1 0 0 0,0 1 0 0 0,-1-1-1 0 0,-1-8 1 0 0,1 9 142 0 0,0-1-1 0 0,1 1 1 0 0,-1-1-1 0 0,1 0 1 0 0,0 1 0 0 0,0-1-1 0 0,1 0 1 0 0,-1 1-1 0 0,1-1 1 0 0,3-7-1 0 0,-4 12-211 0 0,-1 0-1 0 0,1-1 1 0 0,0 1-1 0 0,0 0 1 0 0,0 0-1 0 0,1 0 1 0 0,-1 0-1 0 0,0 0 1 0 0,0-1-1 0 0,0 1 1 0 0,0 0 0 0 0,0 0-1 0 0,0 0 1 0 0,0 0-1 0 0,0 0 1 0 0,0-1-1 0 0,0 1 1 0 0,0 0-1 0 0,0 0 1 0 0,0 0-1 0 0,0 0 1 0 0,1 0-1 0 0,-1 0 1 0 0,0 0-1 0 0,0 0 1 0 0,0-1-1 0 0,0 1 1 0 0,0 0-1 0 0,0 0 1 0 0,1 0-1 0 0,-1 0 1 0 0,0 0 0 0 0,0 0-1 0 0,0 0 1 0 0,0 0-1 0 0,0 0 1 0 0,1 0-1 0 0,-1 0 1 0 0,0 0-1 0 0,0 0 1 0 0,0 0-1 0 0,0 0 1 0 0,0 0-1 0 0,1 0 1 0 0,-1 0-1 0 0,0 0 1 0 0,0 0-1 0 0,0 0 1 0 0,0 0-1 0 0,1 0 1 0 0,2 10 320 0 0,0 12 45 0 0,14 291 743 0 0,-15-293-1478 0 0,8 29 0 0 0,2-6-4198 0 0,-11-41 3183 0 0,0 1-204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9.452"/>
    </inkml:context>
    <inkml:brush xml:id="br0">
      <inkml:brushProperty name="width" value="0.05" units="cm"/>
      <inkml:brushProperty name="height" value="0.05" units="cm"/>
    </inkml:brush>
  </inkml:definitions>
  <inkml:trace contextRef="#ctx0" brushRef="#br0">106 546 11841 0 0,'-53'-17'443'0'0,"49"16"-267"0"0,-1 0 0 0 0,0 0 0 0 0,1 0 0 0 0,-1 1 1 0 0,0 0-1 0 0,1 0 0 0 0,-1 0 0 0 0,0 1 0 0 0,-6 1 0 0 0,66-6-266 0 0,158-22-3132 0 0,-109 12 853 0 0,111-30-1 0 0,-98 18 2273 0 0,-107 25 157 0 0,-3 0 106 0 0,0 0 0 0 0,0 0-1 0 0,0-1 1 0 0,7-2 0 0 0,-13 3-105 0 0,0 1 1 0 0,-1 0 0 0 0,1 0-1 0 0,0 0 1 0 0,-1-1 0 0 0,1 1-1 0 0,0 0 1 0 0,-1-1 0 0 0,1 1 0 0 0,-1-1-1 0 0,1 1 1 0 0,-1-1 0 0 0,1 1-1 0 0,-1-1 1 0 0,1 1 0 0 0,-1-1-1 0 0,1 1 1 0 0,-1-1 0 0 0,0 0-1 0 0,1 1 1 0 0,-1-1 0 0 0,0 0-1 0 0,1 1 1 0 0,-1-1 0 0 0,0 0-1 0 0,0 1 1 0 0,0-1 0 0 0,0 0 0 0 0,1 0-1 0 0,-1 1 1 0 0,0-1 0 0 0,0 0-1 0 0,-1 1 1 0 0,1-1 0 0 0,0 0-1 0 0,0 0 1 0 0,0 1 0 0 0,0-1-1 0 0,-1 0 1 0 0,1 1 0 0 0,0-1-1 0 0,0 0 1 0 0,-1 1 0 0 0,1-1-1 0 0,-1 1 1 0 0,1-1 0 0 0,-1 0 0 0 0,0 0-1 0 0,-7-10 918 0 0,-1-1-1 0 0,-1 1 1 0 0,-11-10 0 0 0,-1-8 414 0 0,18 22-1088 0 0,20 37 377 0 0,23 59 0 0 0,-7-15-182 0 0,6 25-11 0 0,-26-66-433 0 0,1 0 1 0 0,20 37-1 0 0,-26-56-28 0 0,-17-22-105 0 0,-14-21-131 0 0,0-3 132 0 0,1 0 1 0 0,2-1 0 0 0,2-2 0 0 0,1 0 0 0 0,1 0 0 0 0,2-2 0 0 0,2 0 0 0 0,-9-43 0 0 0,14 45 48 0 0,-5-54 1 0 0,12 73 18 0 0,1 1 1 0 0,0 0-1 0 0,1-1 1 0 0,1 1-1 0 0,0 0 1 0 0,5-18-1 0 0,-5 28 5 0 0,-1 1 0 0 0,1-1 0 0 0,0 1 0 0 0,0 0 0 0 0,0-1 0 0 0,0 1 0 0 0,1 0 0 0 0,-1 0 0 0 0,1 0 0 0 0,0 1 0 0 0,1-1 0 0 0,-1 1 0 0 0,1 0 0 0 0,-1-1 0 0 0,1 2 0 0 0,5-5 0 0 0,-4 5-3 0 0,1 0 0 0 0,-1-1 1 0 0,1 2-1 0 0,0-1 1 0 0,-1 1-1 0 0,1 0 0 0 0,0 0 1 0 0,0 0-1 0 0,0 1 1 0 0,-1 0-1 0 0,12 1 1 0 0,-3 1-5 0 0,-1 1 0 0 0,1 0 0 0 0,0 1 1 0 0,-1 0-1 0 0,0 1 0 0 0,0 1 1 0 0,0 0-1 0 0,-1 1 0 0 0,0 0 1 0 0,14 11-1 0 0,-18-11 13 0 0,1 0 0 0 0,-2 1 1 0 0,1-1-1 0 0,-1 2 0 0 0,0-1 0 0 0,0 1 1 0 0,-1 0-1 0 0,0 0 0 0 0,8 19 1 0 0,-12-21 10 0 0,1-1 1 0 0,-1 1 0 0 0,-1 0 0 0 0,1 0 0 0 0,-1 0 0 0 0,0 0 0 0 0,-1 0-1 0 0,0 0 1 0 0,0 0 0 0 0,0 0 0 0 0,-1 0 0 0 0,0 0 0 0 0,0 0 0 0 0,-1 0-1 0 0,0 0 1 0 0,-3 7 0 0 0,-1-2-7 0 0,0 0-1 0 0,0-1 1 0 0,-1 0-1 0 0,-1 0 1 0 0,0-1-1 0 0,-13 14 1 0 0,-62 52-1443 0 0,24-24-2071 0 0,45-40 2048 0 0,3-2-279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8.525"/>
    </inkml:context>
    <inkml:brush xml:id="br0">
      <inkml:brushProperty name="width" value="0.05" units="cm"/>
      <inkml:brushProperty name="height" value="0.05" units="cm"/>
    </inkml:brush>
  </inkml:definitions>
  <inkml:trace contextRef="#ctx0" brushRef="#br0">55 155 9333 0 0,'-13'16'1338'0'0,"9"-12"-967"0"0,-1 1 0 0 0,2-1 1 0 0,-1 1-1 0 0,0-1 0 0 0,-3 8 1 0 0,4 3-207 0 0,0 0 0 0 0,1 0 0 0 0,1 0 0 0 0,0 0 0 0 0,1 0 0 0 0,3 23 1 0 0,-1 32-118 0 0,-10 40 5 0 0,8-97-38 0 0,-1-15-22 0 0,2-25-175 0 0,18-137-800 0 0,7-35 829 0 0,-23 179 146 0 0,1 0 0 0 0,2 0 0 0 0,0 0 0 0 0,9-20 0 0 0,-15 39 6 0 0,1 1 0 0 0,-1-1 0 0 0,0 0 0 0 0,0 1 0 0 0,1-1 0 0 0,-1 0 0 0 0,1 1 0 0 0,-1-1 1 0 0,0 0-1 0 0,1 1 0 0 0,-1-1 0 0 0,1 1 0 0 0,-1-1 0 0 0,1 1 0 0 0,0-1 0 0 0,-1 1 0 0 0,1-1 0 0 0,-1 1 0 0 0,1 0 0 0 0,0-1 1 0 0,-1 1-1 0 0,1 0 0 0 0,0-1 0 0 0,-1 1 0 0 0,1 0 0 0 0,0 0 0 0 0,1 0 0 0 0,-1 0 1 0 0,0 0 0 0 0,0 1 0 0 0,0-1 0 0 0,0 1 0 0 0,0-1 0 0 0,0 1 0 0 0,0 0 0 0 0,0-1 0 0 0,0 1 0 0 0,0 0 0 0 0,0 0-1 0 0,0 0 1 0 0,0-1 0 0 0,-1 1 0 0 0,2 2 0 0 0,2 2 12 0 0,-1 1-1 0 0,1 0 1 0 0,-1 0-1 0 0,-1 0 0 0 0,3 7 1 0 0,3 23 50 0 0,-1 1 0 0 0,2 41 0 0 0,-6-43-55 0 0,3-2-74 0 0,1 1 0 0 0,16 46-1 0 0,8 40-3267 0 0,-30-102 2226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8.866"/>
    </inkml:context>
    <inkml:brush xml:id="br0">
      <inkml:brushProperty name="width" value="0.05" units="cm"/>
      <inkml:brushProperty name="height" value="0.05" units="cm"/>
    </inkml:brush>
  </inkml:definitions>
  <inkml:trace contextRef="#ctx0" brushRef="#br0">7 93 8793 0 0,'-4'-2'44'0'0,"2"2"40"0"0,8-5 12 0 0,-2 5 0 0 0,-2-5-8 0 0,4 3-32 0 0,2-5-16 0 0,-2-1-108 0 0,5 4-100 0 0,1-6-184 0 0,6 1 72 0 0,-2-1-292 0 0,0 3 20 0 0,-2-2-120 0 0,3 1-116 0 0,-5 2-25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9.224"/>
    </inkml:context>
    <inkml:brush xml:id="br0">
      <inkml:brushProperty name="width" value="0.05" units="cm"/>
      <inkml:brushProperty name="height" value="0.05" units="cm"/>
    </inkml:brush>
  </inkml:definitions>
  <inkml:trace contextRef="#ctx0" brushRef="#br0">71 218 6625 0 0,'2'-1'73'0'0,"-1"-1"1"0"0,0 0-1 0 0,0 1 1 0 0,0-1-1 0 0,0 0 1 0 0,-1 0-1 0 0,1 0 1 0 0,0 1-1 0 0,-1-1 1 0 0,1 0 0 0 0,-1 0-1 0 0,0 0 1 0 0,1 0-1 0 0,-1 0 1 0 0,0 0-1 0 0,0 0 1 0 0,-1 0-1 0 0,1 0 1 0 0,0 0-1 0 0,-1 0 1 0 0,1 0-1 0 0,-1 0 1 0 0,1 1 0 0 0,-1-1-1 0 0,0 0 1 0 0,-2-3-1 0 0,3 4 14 0 0,-10-16 915 0 0,10 16-968 0 0,-1 1 0 0 0,1-1 1 0 0,0 1-1 0 0,0 0 0 0 0,-1-1 0 0 0,1 1 0 0 0,0-1 0 0 0,0 1 0 0 0,0 0 1 0 0,0-1-1 0 0,0 1 0 0 0,0-1 0 0 0,0 1 0 0 0,0-1 0 0 0,0 1 0 0 0,0-1 1 0 0,0 1-1 0 0,0 0 0 0 0,0-1 0 0 0,0 1 0 0 0,0-1 0 0 0,0 1 0 0 0,0-1 1 0 0,1 1-1 0 0,-1 0 0 0 0,0-1 0 0 0,0 1 0 0 0,0-1 0 0 0,1 1 0 0 0,-1 0 1 0 0,0-1-1 0 0,1 1 0 0 0,-1 0 0 0 0,0-1 0 0 0,1 1 0 0 0,-1 0 0 0 0,1 0 2 0 0,0 1 0 0 0,0-1 0 0 0,-1 1 0 0 0,1-1 0 0 0,0 1 0 0 0,-1 0 0 0 0,1-1 0 0 0,0 1 0 0 0,-1 0 0 0 0,1-1 0 0 0,-1 1 0 0 0,1 0 0 0 0,-1 0 0 0 0,0 0 0 0 0,1 0 0 0 0,-1-1 0 0 0,0 1 0 0 0,1 0-1 0 0,-1 1 1 0 0,8 22 321 0 0,-1 5 28 0 0,-1 0 0 0 0,3 58-1 0 0,-7 59-226 0 0,-3-76-58 0 0,1-69-97 0 0,0-1 1 0 0,0 1-1 0 0,1 0 0 0 0,-1-1 1 0 0,0 1-1 0 0,0-1 0 0 0,0 1 1 0 0,0 0-1 0 0,0-1 1 0 0,0 1-1 0 0,0 0 0 0 0,0-1 1 0 0,-1 1-1 0 0,1 0 0 0 0,0-1 1 0 0,0 1-1 0 0,0-1 0 0 0,-1 1 1 0 0,1-1-1 0 0,0 1 0 0 0,-1 0 1 0 0,1-1-1 0 0,0 1 1 0 0,-1-1-1 0 0,1 1 0 0 0,-1 0 1 0 0,-9-14 50 0 0,-6-29-37 0 0,-5-25-24 0 0,2 5 31 0 0,-14-73 1 0 0,31 122-32 0 0,0 1 1 0 0,2-1 0 0 0,-1 0-1 0 0,2 1 1 0 0,-1-1-1 0 0,2 0 1 0 0,0 1-1 0 0,0-1 1 0 0,1 1-1 0 0,6-18 1 0 0,-7 26 0 0 0,0-1 1 0 0,0 1 0 0 0,1 0-1 0 0,-1 0 1 0 0,1 0-1 0 0,-1 0 1 0 0,1 0-1 0 0,1 0 1 0 0,-1 1-1 0 0,0-1 1 0 0,1 1-1 0 0,0 0 1 0 0,0 0 0 0 0,0 1-1 0 0,0-1 1 0 0,0 1-1 0 0,0 0 1 0 0,1 0-1 0 0,-1 0 1 0 0,1 0-1 0 0,-1 1 1 0 0,1 0 0 0 0,0 0-1 0 0,0 0 1 0 0,-1 0-1 0 0,1 1 1 0 0,0 0-1 0 0,0 0 1 0 0,0 0-1 0 0,5 2 1 0 0,0-1-2 0 0,1 1 0 0 0,-1 1 1 0 0,1 0-1 0 0,-1 0 0 0 0,0 1 0 0 0,0 0 0 0 0,0 1 1 0 0,-1 0-1 0 0,1 0 0 0 0,-1 1 0 0 0,11 10 0 0 0,-17-14 8 0 0,0 1 0 0 0,0 0 1 0 0,0 0-1 0 0,0 0 0 0 0,-1 0 0 0 0,1 1 0 0 0,-1-1 0 0 0,0 1 0 0 0,0 0 0 0 0,0-1 0 0 0,0 1 0 0 0,-1 0 0 0 0,1 0 0 0 0,-1 0 0 0 0,0 0 0 0 0,0 0 0 0 0,-1 0 0 0 0,1 1 0 0 0,-1-1 0 0 0,0 0 0 0 0,0 0 0 0 0,0 0 0 0 0,-1 0 1 0 0,0 1-1 0 0,1-1 0 0 0,-1 0 0 0 0,-1 0 0 0 0,1 0 0 0 0,0 0 0 0 0,-1 0 0 0 0,-4 5 0 0 0,4-4 3 0 0,-1-1 0 0 0,0 1-1 0 0,-1-1 1 0 0,1 0 0 0 0,-1 0 0 0 0,0 0 0 0 0,0-1 0 0 0,0 1 0 0 0,-1-1-1 0 0,1 0 1 0 0,-1 0 0 0 0,-6 2 0 0 0,-5 2 27 0 0,-1-1-1 0 0,-24 6 1 0 0,-3 1 72 0 0,43-13-89 0 0,-1 0-1 0 0,1 1 1 0 0,-1-1-1 0 0,1 1 1 0 0,0-1-1 0 0,-1 1 1 0 0,1 0-1 0 0,0 0 1 0 0,0-1-1 0 0,0 1 1 0 0,-1 0-1 0 0,1 0 1 0 0,0 0-1 0 0,0 0 1 0 0,0 0-1 0 0,0 0 1 0 0,1 1-1 0 0,-1-1 1 0 0,0 0-1 0 0,0 0 1 0 0,1 1-1 0 0,-1-1 1 0 0,1 0-1 0 0,-1 1 1 0 0,1-1-1 0 0,-1 1 1 0 0,1-1-1 0 0,0 0 1 0 0,0 1-1 0 0,0-1 1 0 0,0 1-1 0 0,0-1 1 0 0,0 1-1 0 0,0-1 1 0 0,0 1-1 0 0,1-1 1 0 0,-1 0-1 0 0,0 1 1 0 0,1-1-1 0 0,-1 1 1 0 0,1-1-1 0 0,0 0 1 0 0,-1 0-1 0 0,2 2 1 0 0,2 4 47 0 0,0-1 1 0 0,0 0-1 0 0,0-1 1 0 0,1 1 0 0 0,0-1-1 0 0,0 0 1 0 0,8 7-1 0 0,3-1-193 0 0,1-2 0 0 0,0 0 0 0 0,0-1-1 0 0,1 0 1 0 0,32 8 0 0 0,-19-5-747 0 0,-23-9 377 0 0,0 0-1 0 0,0-1 1 0 0,1 0 0 0 0,12 1-1 0 0,-11-2-54 0 0,11 2-804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9.556"/>
    </inkml:context>
    <inkml:brush xml:id="br0">
      <inkml:brushProperty name="width" value="0.05" units="cm"/>
      <inkml:brushProperty name="height" value="0.05" units="cm"/>
    </inkml:brush>
  </inkml:definitions>
  <inkml:trace contextRef="#ctx0" brushRef="#br0">29 134 8793 0 0,'-3'-3'90'0'0,"0"-1"0"0"0,1 0-1 0 0,-1 0 1 0 0,0 0 0 0 0,1 0 0 0 0,0 0 0 0 0,0 0 0 0 0,0-1 0 0 0,1 1 0 0 0,0 0 0 0 0,-2-6-1 0 0,3 8-12 0 0,0 1 0 0 0,-1-1 0 0 0,1 0-1 0 0,0 0 1 0 0,0 0 0 0 0,0 1-1 0 0,0-1 1 0 0,0 0 0 0 0,0 0-1 0 0,0 0 1 0 0,1 1 0 0 0,-1-1 0 0 0,1 0-1 0 0,-1 1 1 0 0,1-1 0 0 0,0 0-1 0 0,0 1 1 0 0,-1-1 0 0 0,1 1-1 0 0,0-1 1 0 0,1 1 0 0 0,-1-1 0 0 0,0 1-1 0 0,0 0 1 0 0,0-1 0 0 0,1 1-1 0 0,-1 0 1 0 0,1 0 0 0 0,-1 0-1 0 0,3-1 1 0 0,15-5-7 0 0,0 1 0 0 0,1 1 0 0 0,0 1 0 0 0,-1 0 1 0 0,1 2-1 0 0,1 0 0 0 0,-1 1 0 0 0,35 3 0 0 0,-53-2-69 0 0,0 0 0 0 0,1 1 0 0 0,-1-1 0 0 0,0 0 1 0 0,0 1-1 0 0,0-1 0 0 0,1 1 0 0 0,-1 0 0 0 0,0-1 0 0 0,0 1 0 0 0,0 0 0 0 0,0 0 1 0 0,0 1-1 0 0,0-1 0 0 0,-1 0 0 0 0,1 0 0 0 0,0 1 0 0 0,-1 0 0 0 0,3 1 1 0 0,-4-1-1 0 0,1-1 0 0 0,-1 1 0 0 0,1 0 0 0 0,-1-1 0 0 0,1 1 0 0 0,-1 0 0 0 0,0-1 0 0 0,0 1 0 0 0,0 0 0 0 0,0 0 0 0 0,0-1 0 0 0,0 1 0 0 0,0 0 0 0 0,-1-1 0 0 0,1 1 0 0 0,-1 0 0 0 0,1-1 0 0 0,-1 1 0 0 0,0-1 0 0 0,1 1 0 0 0,-1-1 0 0 0,0 1 0 0 0,0-1 0 0 0,-2 3 0 0 0,-8 10-4 0 0,-1-2 0 0 0,0 1 0 0 0,-1-2 1 0 0,0 0-1 0 0,-1 0 0 0 0,0-1 0 0 0,-24 13 0 0 0,-5 4 19 0 0,35-22-19 0 0,-15 11 71 0 0,23-16-63 0 0,-1 0 1 0 0,1 1 0 0 0,0-1 0 0 0,0 0 0 0 0,0 0 0 0 0,0 1 0 0 0,-1-1-1 0 0,1 0 1 0 0,0 0 0 0 0,0 0 0 0 0,0 1 0 0 0,0-1 0 0 0,0 0-1 0 0,0 1 1 0 0,0-1 0 0 0,0 0 0 0 0,0 0 0 0 0,0 1 0 0 0,0-1-1 0 0,0 0 1 0 0,0 0 0 0 0,0 1 0 0 0,0-1 0 0 0,0 0 0 0 0,0 0 0 0 0,0 1-1 0 0,0-1 1 0 0,0 0 0 0 0,0 0 0 0 0,1 1 0 0 0,13 6 348 0 0,5-4-84 0 0,0-1-1 0 0,-1 0 1 0 0,37-3-1 0 0,-37 1-169 0 0,1-1 1 0 0,-1 2-1 0 0,0 1 0 0 0,23 4 0 0 0,-40-6-96 0 0,0 0 0 0 0,0 0 0 0 0,0 0 0 0 0,1 1-1 0 0,-1-1 1 0 0,0 0 0 0 0,0 1 0 0 0,0-1 0 0 0,0 1 0 0 0,0-1 0 0 0,0 1 0 0 0,0-1-1 0 0,0 1 1 0 0,0 0 0 0 0,-1 0 0 0 0,1-1 0 0 0,0 1 0 0 0,0 0 0 0 0,0 0-1 0 0,-1 0 1 0 0,1 0 0 0 0,0 0 0 0 0,-1 0 0 0 0,1 0 0 0 0,-1 0 0 0 0,1 0 0 0 0,-1 0-1 0 0,0 0 1 0 0,0 0 0 0 0,1 0 0 0 0,-1 0 0 0 0,0 1 0 0 0,0-1 0 0 0,0 0 0 0 0,0 0-1 0 0,0 0 1 0 0,0 0 0 0 0,0 0 0 0 0,0 0 0 0 0,-1 1 0 0 0,1-1 0 0 0,0 0 0 0 0,-1 0-1 0 0,1 0 1 0 0,-1 0 0 0 0,1 0 0 0 0,-1 0 0 0 0,1 0 0 0 0,-2 1 0 0 0,-2 4 18 0 0,0 0 1 0 0,0 0 0 0 0,-1 0-1 0 0,0-1 1 0 0,0 0-1 0 0,-8 7 1 0 0,5-6-46 0 0,0-1 1 0 0,-1 1-1 0 0,0-2 1 0 0,0 1-1 0 0,0-1 1 0 0,0-1-1 0 0,-1 1 0 0 0,1-2 1 0 0,-15 3-1 0 0,16-3-275 0 0,0-1 0 0 0,0 0-1 0 0,-1-1 1 0 0,1 0 0 0 0,0-1 0 0 0,0 1-1 0 0,0-1 1 0 0,-1-1 0 0 0,1 0 0 0 0,0 0-1 0 0,-13-6 1 0 0,18 6 45 0 0,0 0 0 0 0,1 0 0 0 0,-1-1 0 0 0,1 1 1 0 0,0-1-1 0 0,-1 0 0 0 0,1 1 0 0 0,1-1 0 0 0,-1 0 0 0 0,0-1 0 0 0,1 1 0 0 0,-1 0 0 0 0,1 0 0 0 0,0 0 1 0 0,-1-6-1 0 0,1-2-855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9.886"/>
    </inkml:context>
    <inkml:brush xml:id="br0">
      <inkml:brushProperty name="width" value="0.05" units="cm"/>
      <inkml:brushProperty name="height" value="0.05" units="cm"/>
    </inkml:brush>
  </inkml:definitions>
  <inkml:trace contextRef="#ctx0" brushRef="#br0">0 29 8365 0 0,'11'-18'302'0'0,"-7"10"270"0"0,-6 6 876 0 0,1 2-1354 0 0,0 0-1 0 0,1 0 1 0 0,-1 0 0 0 0,1 0-1 0 0,-1 0 1 0 0,1 0 0 0 0,-1 1-1 0 0,1-1 1 0 0,-1 0 0 0 0,1 0-1 0 0,-1 1 1 0 0,1-1 0 0 0,-1 0 0 0 0,1 1-1 0 0,0-1 1 0 0,-1 0 0 0 0,1 1-1 0 0,0-1 1 0 0,-1 1 0 0 0,1-1-1 0 0,0 1 1 0 0,-1-1 0 0 0,1 1-1 0 0,-1 0 1 0 0,9 8 1101 0 0,22 3-286 0 0,-4-5-541 0 0,-14-5-299 0 0,1 2-1 0 0,-1-1 1 0 0,0 1-1 0 0,22 12 1 0 0,-32-15-69 0 0,1 0 0 0 0,-1 1 0 0 0,0-1 0 0 0,0 1 0 0 0,0 0 0 0 0,0 0 0 0 0,0 0 0 0 0,0 0 0 0 0,0 0 0 0 0,0 0 0 0 0,-1 0 0 0 0,1 1 1 0 0,-1-1-1 0 0,0 1 0 0 0,0-1 0 0 0,0 1 0 0 0,0-1 0 0 0,0 1 0 0 0,0-1 0 0 0,-1 1 0 0 0,1 0 0 0 0,-1 0 0 0 0,0-1 0 0 0,0 1 0 0 0,0 0 0 0 0,0 0 0 0 0,0-1 0 0 0,-2 6 0 0 0,1-1 17 0 0,-1-1 0 0 0,-1 1 0 0 0,1-1 0 0 0,-1 1-1 0 0,0-1 1 0 0,0 0 0 0 0,-1 0 0 0 0,0 0 0 0 0,0 0 0 0 0,-9 9-1 0 0,-3 1 158 0 0,-1-2 0 0 0,-19 14 0 0 0,15-12 85 0 0,21-15-234 0 0,-1-1 0 0 0,1 0 0 0 0,-1 1 0 0 0,0-1 0 0 0,1 0 0 0 0,-1 1 0 0 0,1-1 0 0 0,-1 1 0 0 0,1-1 0 0 0,0 1 0 0 0,-1-1 0 0 0,1 1 0 0 0,-1-1 1 0 0,1 1-1 0 0,0-1 0 0 0,-1 1 0 0 0,1-1 0 0 0,0 1 0 0 0,0 0 0 0 0,-1-1 0 0 0,1 1 0 0 0,0-1 0 0 0,0 1 0 0 0,0 0 0 0 0,0-1 0 0 0,0 2 0 0 0,0-1-1 0 0,1-1-1 0 0,0 1 0 0 0,-1 0 1 0 0,1-1-1 0 0,0 0 1 0 0,-1 1-1 0 0,1-1 1 0 0,0 1-1 0 0,-1-1 1 0 0,1 0-1 0 0,0 0 0 0 0,0 1 1 0 0,-1-1-1 0 0,1 0 1 0 0,0 0-1 0 0,0 0 1 0 0,1 0-1 0 0,42 0 347 0 0,-41-1-344 0 0,209-30 68 0 0,-149 19-1393 0 0,0 2 0 0 0,82-2 1 0 0,-96 11-476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2.238"/>
    </inkml:context>
    <inkml:brush xml:id="br0">
      <inkml:brushProperty name="width" value="0.05" units="cm"/>
      <inkml:brushProperty name="height" value="0.05" units="cm"/>
    </inkml:brush>
  </inkml:definitions>
  <inkml:trace contextRef="#ctx0" brushRef="#br0">3479 63 6189 0 0,'4'-3'-45'0'0,"-3"2"80"0"0,1 0-1 0 0,-1 0 1 0 0,0 0-1 0 0,1 0 1 0 0,-1 0-1 0 0,0 0 1 0 0,0-1-1 0 0,0 1 1 0 0,0-1 0 0 0,1-1-1 0 0,-2 2 0 0 0,0 0-1 0 0,0 0 1 0 0,0 1-1 0 0,0-1 0 0 0,-1 0 1 0 0,1 0-1 0 0,0 1 1 0 0,-1-1-1 0 0,1 0 1 0 0,0 1-1 0 0,-1-1 1 0 0,1 1-1 0 0,-1-1 1 0 0,1 0-1 0 0,-1 1 1 0 0,1-1-1 0 0,-1 1 1 0 0,0-1-1 0 0,1 1 1 0 0,-1 0-1 0 0,0-1 1 0 0,1 1-1 0 0,-1 0 0 0 0,0-1 1 0 0,1 1-1 0 0,-1 0 1 0 0,-1-1-1 0 0,-9-4 57 0 0,-1 0 0 0 0,-1 1 0 0 0,1 0 0 0 0,0 1 0 0 0,-1 1 1 0 0,0-1-1 0 0,1 2 0 0 0,-27 0 0 0 0,-7 3-91 0 0,-53 9 0 0 0,76-8 40 0 0,-689 139 77 0 0,489-92-49 0 0,-698 160 1027 0 0,497-102-232 0 0,294-69-361 0 0,-152 70-1 0 0,227-83-274 0 0,0 2-1 0 0,-87 61 1 0 0,118-71-165 0 0,1 1 1 0 0,0 0-1 0 0,1 2 1 0 0,2 1-1 0 0,0 1 1 0 0,1 0-1 0 0,-24 41 1 0 0,37-53-39 0 0,0 0 0 0 0,1 0 0 0 0,0 0 0 0 0,1 1-1 0 0,1-1 1 0 0,0 1 0 0 0,0 0 0 0 0,-1 21 0 0 0,4-25-4 0 0,0 0 0 0 0,0 1-1 0 0,1-1 1 0 0,0 1 0 0 0,1-1-1 0 0,-1 0 1 0 0,2 0 0 0 0,-1 0-1 0 0,1 0 1 0 0,0 0 0 0 0,1-1-1 0 0,0 1 1 0 0,8 10 0 0 0,0-2 14 0 0,1-2-1 0 0,0 0 1 0 0,1 0 0 0 0,1-1-1 0 0,0-1 1 0 0,1 0 0 0 0,0-2 0 0 0,0 1-1 0 0,32 12 1 0 0,-3-4 2 0 0,0-1-1 0 0,83 18 1 0 0,-9-12-22 0 0,1-4-1 0 0,237 6 0 0 0,-163-28 14 0 0,213-30 1 0 0,-158-4-364 0 0,-2-11 0 0 0,-3-11 1 0 0,-2-11-1 0 0,297-126 1 0 0,-402 136 156 0 0,158-95 0 0 0,-214 105 178 0 0,-3-4 1 0 0,-1-4 0 0 0,72-70-1 0 0,-123 103-6 0 0,-2-2-1 0 0,35-48 0 0 0,-50 62-3 0 0,-1 0 1 0 0,-1-1-1 0 0,0 0 0 0 0,0 0 1 0 0,-2-1-1 0 0,0 1 1 0 0,0-1-1 0 0,-1 0 0 0 0,2-18 1 0 0,-5 25 4 0 0,-1-1 0 0 0,0 1 0 0 0,0-1 0 0 0,-1 1 0 0 0,0-1 1 0 0,-1 1-1 0 0,1-1 0 0 0,-1 1 0 0 0,-1 0 0 0 0,0 0 0 0 0,0 0 1 0 0,0 0-1 0 0,0 1 0 0 0,-1-1 0 0 0,0 1 0 0 0,-1 0 0 0 0,0 0 0 0 0,1 0 1 0 0,-2 1-1 0 0,1 0 0 0 0,-1 0 0 0 0,-8-6 0 0 0,-2 0-11 0 0,0 0-1 0 0,-1 2 1 0 0,0 0 0 0 0,-1 1-1 0 0,0 1 1 0 0,0 0-1 0 0,-32-6 1 0 0,-17 0-37 0 0,-2 3 1 0 0,-103-2-1 0 0,-140 19-72 0 0,42 14-1227 0 0,-385 79 0 0 0,579-84 607 0 0,14 5-157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3.415"/>
    </inkml:context>
    <inkml:brush xml:id="br0">
      <inkml:brushProperty name="width" value="0.05" units="cm"/>
      <inkml:brushProperty name="height" value="0.05" units="cm"/>
    </inkml:brush>
  </inkml:definitions>
  <inkml:trace contextRef="#ctx0" brushRef="#br0">1477 212 8001 0 0,'0'-4'-4'0'0,"0"-1"0"0"0,0 1 1 0 0,-1-1-1 0 0,1 0 0 0 0,-1 1 1 0 0,-1-1-1 0 0,1 1 1 0 0,0 0-1 0 0,-1-1 0 0 0,0 1 1 0 0,0 0-1 0 0,-1 0 0 0 0,1 0 1 0 0,-5-6-1 0 0,2 6 56 0 0,1-1 0 0 0,-1 1 0 0 0,0 0 0 0 0,-1 0 0 0 0,1 0 0 0 0,-1 1 0 0 0,1-1 0 0 0,-1 1 0 0 0,-9-2 1 0 0,-5-2 94 0 0,0 2 0 0 0,0 1 1 0 0,-1 0-1 0 0,0 2 0 0 0,-31-1 1 0 0,-26 3 217 0 0,-1 4 0 0 0,-94 17 0 0 0,-150 49 724 0 0,249-51-736 0 0,2 3-1 0 0,0 4 1 0 0,-114 58 0 0 0,171-76-296 0 0,1 0 1 0 0,1 2 0 0 0,0 0-1 0 0,0 0 1 0 0,1 1 0 0 0,0 1-1 0 0,1-1 1 0 0,0 2 0 0 0,-13 20-1 0 0,18-23-14 0 0,1 0 0 0 0,0 1 0 0 0,0-1 0 0 0,1 1 0 0 0,0 0 0 0 0,1 0 0 0 0,0 1 0 0 0,1-1 0 0 0,0 1 1 0 0,1-1-1 0 0,0 1 0 0 0,1 0 0 0 0,2 22 0 0 0,0-22 1 0 0,1 0 1 0 0,-1 0 0 0 0,2 0-1 0 0,0 0 1 0 0,0-1 0 0 0,1 0-1 0 0,0 0 1 0 0,1 0-1 0 0,0-1 1 0 0,1 0 0 0 0,0 0-1 0 0,1 0 1 0 0,11 11 0 0 0,0-4 38 0 0,1 0 0 0 0,1-1 1 0 0,0-2-1 0 0,1 0 0 0 0,31 15 0 0 0,54 22 73 0 0,2-5 0 0 0,2-4-1 0 0,2-6 1 0 0,1-4 0 0 0,1-5-1 0 0,207 20 1 0 0,-9-28-209 0 0,-1-14 0 0 0,368-40 1 0 0,-454 7-14 0 0,-1-10-1 0 0,269-82 1 0 0,-257 41 133 0 0,-193 61 48 0 0,0-3 1 0 0,-1-1 0 0 0,43-30 0 0 0,-75 45-41 0 0,-1-1-1 0 0,0 0 0 0 0,0-1 1 0 0,-1 0-1 0 0,0 0 0 0 0,-1-1 1 0 0,0 0-1 0 0,11-18 1 0 0,-16 22-36 0 0,0 1 1 0 0,-1-1-1 0 0,1 0 1 0 0,-1 0 0 0 0,-1 0-1 0 0,1 0 1 0 0,-1-1-1 0 0,0 1 1 0 0,-1 0 0 0 0,1-1-1 0 0,-1 1 1 0 0,0 0-1 0 0,-1 0 1 0 0,0-1 0 0 0,0 1-1 0 0,0 0 1 0 0,0 0-1 0 0,-1 0 1 0 0,-4-10 0 0 0,-2 2 4 0 0,1 1 0 0 0,-2 0 0 0 0,0 0 0 0 0,0 1 0 0 0,-1 0 1 0 0,-1 1-1 0 0,0 0 0 0 0,0 0 0 0 0,-1 1 0 0 0,-24-15 1 0 0,-7-1-34 0 0,-1 1 1 0 0,-49-18-1 0 0,-13 0 11 0 0,-215-55 0 0 0,-125 11-259 0 0,101 41-2306 0 0,-629-1 0 0 0,738 51 785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4.431"/>
    </inkml:context>
    <inkml:brush xml:id="br0">
      <inkml:brushProperty name="width" value="0.05" units="cm"/>
      <inkml:brushProperty name="height" value="0.05" units="cm"/>
    </inkml:brush>
  </inkml:definitions>
  <inkml:trace contextRef="#ctx0" brushRef="#br0">5 48 8993 0 0,'1'-6'100'0'0,"0"3"54"0"0,0 1-1 0 0,-1-1 1 0 0,1 0 0 0 0,-1 0 0 0 0,1 0-1 0 0,-1 0 1 0 0,0 0 0 0 0,0 0 0 0 0,0 0-1 0 0,-1 0 1 0 0,1 0 0 0 0,-2-4 0 0 0,2 8-79 0 0,-1-1 1 0 0,1 0-1 0 0,0 1 0 0 0,-1-1 1 0 0,1 0-1 0 0,-1 1 1 0 0,1-1-1 0 0,0 0 1 0 0,-1 1-1 0 0,1-1 1 0 0,0 1-1 0 0,0-1 0 0 0,-1 1 1 0 0,1-1-1 0 0,0 1 1 0 0,0-1-1 0 0,0 0 1 0 0,0 1-1 0 0,-1-1 1 0 0,1 1-1 0 0,0-1 0 0 0,0 1 1 0 0,0-1-1 0 0,0 1 1 0 0,0 0-1 0 0,0-1 1 0 0,0 1-1 0 0,1 0 1 0 0,-2 19 526 0 0,2-4-318 0 0,0 0 0 0 0,2 0 1 0 0,0 0-1 0 0,0 0 0 0 0,2 0 0 0 0,6 15 0 0 0,43 89 367 0 0,-26-66-592 0 0,-2-7-406 0 0,-3 2 1 0 0,25 74-1 0 0,-45-112-289 0 0,-1 0-1 0 0,0 0 1 0 0,-1 0-1 0 0,0 0 0 0 0,0 0 1 0 0,-3 21-1 0 0,-2-12-1007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4.774"/>
    </inkml:context>
    <inkml:brush xml:id="br0">
      <inkml:brushProperty name="width" value="0.05" units="cm"/>
      <inkml:brushProperty name="height" value="0.05" units="cm"/>
    </inkml:brush>
  </inkml:definitions>
  <inkml:trace contextRef="#ctx0" brushRef="#br0">1 22 11377 0 0,'16'-21'233'0'0,"-16"21"-227"0"0,0 0-1 0 0,1 0 1 0 0,-1 0 0 0 0,0 0 0 0 0,0 0 0 0 0,0 0 0 0 0,0 0 0 0 0,0 0 0 0 0,0-1 0 0 0,0 1 0 0 0,0 0 0 0 0,1 0 0 0 0,-1 0 0 0 0,0 0 0 0 0,0 0 0 0 0,0 0 0 0 0,0 0 0 0 0,0 0 0 0 0,0 0 0 0 0,0 0 0 0 0,1 0 0 0 0,-1 0 0 0 0,0 0 0 0 0,0 0 0 0 0,0 0 0 0 0,0 1 0 0 0,0-1 0 0 0,0 0 0 0 0,0 0 0 0 0,1 0 0 0 0,-1 0 0 0 0,0 0 0 0 0,0 0 0 0 0,0 0 0 0 0,0 0 0 0 0,0 0 0 0 0,0 0 0 0 0,0 0 0 0 0,0 0 0 0 0,0 1 0 0 0,0-1 0 0 0,0 0 0 0 0,1 0 0 0 0,-1 0 0 0 0,0 0 0 0 0,0 0 0 0 0,0 0-1 0 0,0 0 1 0 0,0 1 0 0 0,-1 13 350 0 0,-7 45 219 0 0,3 1-1 0 0,2-1 1 0 0,2 1 0 0 0,4-1 0 0 0,10 64 0 0 0,-2-51-443 0 0,8 66-3483 0 0,-17-124 1996 0 0,0-2-163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5.120"/>
    </inkml:context>
    <inkml:brush xml:id="br0">
      <inkml:brushProperty name="width" value="0.05" units="cm"/>
      <inkml:brushProperty name="height" value="0.05" units="cm"/>
    </inkml:brush>
  </inkml:definitions>
  <inkml:trace contextRef="#ctx0" brushRef="#br0">40 9 14181 0 0,'-6'1'14'0'0,"4"-1"9"0"0,-1 0 1 0 0,0 1 0 0 0,0-1 0 0 0,1 1 0 0 0,-1 0-1 0 0,1-1 1 0 0,-1 1 0 0 0,1 1 0 0 0,-1-1-1 0 0,1 0 1 0 0,-3 2 0 0 0,6-3 13 0 0,0-1 1 0 0,0 1-1 0 0,-1 0 1 0 0,1-1-1 0 0,0 1 1 0 0,0 0-1 0 0,0 0 1 0 0,0 0-1 0 0,0 0 1 0 0,0 0-1 0 0,0 0 1 0 0,0 0-1 0 0,0 0 1 0 0,0 0-1 0 0,0 0 0 0 0,0 0 1 0 0,1 1-1 0 0,28 5 191 0 0,-14-2-65 0 0,568 130-49 0 0,-462-95-1358 0 0,-103-31-257 0 0,0 1-1 0 0,19 12 1 0 0,-27-14 143 0 0</inkml:trace>
  <inkml:trace contextRef="#ctx0" brushRef="#br0" timeOffset="1">1251 58 12241 0 0,'0'-2'126'0'0,"0"-1"0"0"0,0 1 1 0 0,0 0-1 0 0,0-1 0 0 0,0 1 0 0 0,0 0 0 0 0,-1 0 0 0 0,1-1 0 0 0,-1 1 0 0 0,1 0 1 0 0,-1 0-1 0 0,0 0 0 0 0,0-1 0 0 0,0 1 0 0 0,0 0 0 0 0,0 0 0 0 0,-1 0 0 0 0,1 1 1 0 0,-3-4-1 0 0,3 4-2 0 0,-1 0 1 0 0,1 0-1 0 0,0 0 1 0 0,0 0 0 0 0,-1 0-1 0 0,1 0 1 0 0,-1 0-1 0 0,1 1 1 0 0,-1-1-1 0 0,1 1 1 0 0,-1-1-1 0 0,1 1 1 0 0,-1-1 0 0 0,1 1-1 0 0,-1 0 1 0 0,0 0-1 0 0,1 0 1 0 0,-1 0-1 0 0,1 0 1 0 0,-1 0-1 0 0,0 0 1 0 0,1 0 0 0 0,-1 1-1 0 0,1-1 1 0 0,-1 1-1 0 0,1-1 1 0 0,-1 1-1 0 0,1 0 1 0 0,-1-1-1 0 0,-2 3 1 0 0,-14 10-447 0 0,0 1 1 0 0,1 0-1 0 0,-20 23 0 0 0,-4 3-2361 0 0,17-22 761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9.921"/>
    </inkml:context>
    <inkml:brush xml:id="br0">
      <inkml:brushProperty name="width" value="0.05" units="cm"/>
      <inkml:brushProperty name="height" value="0.05" units="cm"/>
    </inkml:brush>
  </inkml:definitions>
  <inkml:trace contextRef="#ctx0" brushRef="#br0">234 271 12277 0 0,'-34'1'1799'0'0,"-58"7"0"0"0,91-8-1771 0 0,1 0-1 0 0,-1 0 0 0 0,1 1 1 0 0,0-1-1 0 0,-1 0 0 0 0,1 1 1 0 0,-1-1-1 0 0,1 0 0 0 0,0 1 1 0 0,-1-1-1 0 0,1 1 0 0 0,0-1 1 0 0,0 0-1 0 0,-1 1 0 0 0,1-1 1 0 0,0 1-1 0 0,0-1 0 0 0,0 1 1 0 0,0-1-1 0 0,-1 1 0 0 0,1-1 1 0 0,0 1-1 0 0,0-1 0 0 0,0 1 1 0 0,0-1-1 0 0,0 1 0 0 0,0-1 1 0 0,0 1-1 0 0,0-1 0 0 0,1 0 1 0 0,-1 1-1 0 0,0-1 0 0 0,0 1 1 0 0,0-1-1 0 0,0 1 0 0 0,1-1 1 0 0,-1 1-1 0 0,0 0 0 0 0,10 22 218 0 0,-8-20-157 0 0,56 107 361 0 0,127 181 0 0 0,-175-278-473 0 0,-6-9-2 0 0,-1 0 1 0 0,1 0-1 0 0,-1 1 1 0 0,0-1-1 0 0,-1 1 1 0 0,1 0-1 0 0,-1 0 1 0 0,0 0-1 0 0,0 0 0 0 0,2 9 1 0 0,-4-14 15 0 0,0 0 0 0 0,0 0-1 0 0,-1 1 1 0 0,1-1 0 0 0,0 0 0 0 0,0 0 0 0 0,0 0-1 0 0,0 0 1 0 0,0 0 0 0 0,0 0 0 0 0,0 0 0 0 0,0 0-1 0 0,0 1 1 0 0,0-1 0 0 0,0 0 0 0 0,-1 0 0 0 0,1 0-1 0 0,0 0 1 0 0,0 0 0 0 0,0 0 0 0 0,0 0 0 0 0,0 0 0 0 0,0 0-1 0 0,0 0 1 0 0,-1 0 0 0 0,1 0 0 0 0,0 0 0 0 0,0 0-1 0 0,0 0 1 0 0,0 0 0 0 0,0 0 0 0 0,0 0 0 0 0,-1 0-1 0 0,1 0 1 0 0,0 0 0 0 0,0 0 0 0 0,0 0 0 0 0,0 0-1 0 0,0 0 1 0 0,0 0 0 0 0,-1 0 0 0 0,1 0 0 0 0,0 0-1 0 0,0 0 1 0 0,0 0 0 0 0,0 0 0 0 0,0 0 0 0 0,0 0 0 0 0,0 0-1 0 0,0-1 1 0 0,-1 1 0 0 0,1 0 0 0 0,-12-8-309 0 0,-11-12-87 0 0,-26-35-162 0 0,3-2 0 0 0,-72-118 0 0 0,94 132 539 0 0,1-1 1 0 0,2-2-1 0 0,3 0 1 0 0,1 0-1 0 0,-13-60 1 0 0,30 104 28 0 0,-11-64-7 0 0,10 60 2 0 0,1 0 0 0 0,0 0 1 0 0,0 0-1 0 0,0 0 0 0 0,1 0 0 0 0,0 1 0 0 0,0-1 0 0 0,1 0 0 0 0,1-6 0 0 0,-2 11 3 0 0,0 0 0 0 0,0 0-1 0 0,0-1 1 0 0,0 1 0 0 0,-1 0 0 0 0,2 0-1 0 0,-1 0 1 0 0,0 0 0 0 0,0 0-1 0 0,0 0 1 0 0,0 0 0 0 0,1 0 0 0 0,-1 0-1 0 0,0 1 1 0 0,1-1 0 0 0,-1 1-1 0 0,0-1 1 0 0,1 1 0 0 0,-1-1-1 0 0,1 1 1 0 0,-1 0 0 0 0,1-1 0 0 0,-1 1-1 0 0,1 0 1 0 0,-1 0 0 0 0,1 0-1 0 0,-1 0 1 0 0,1 1 0 0 0,-1-1 0 0 0,1 0-1 0 0,-1 1 1 0 0,3 0 0 0 0,7 2-3 0 0,-1 1 1 0 0,0 0 0 0 0,14 8 0 0 0,-15-7 1 0 0,25 13 26 0 0,-1 0 1 0 0,49 38-1 0 0,-67-44-21 0 0,0 1-1 0 0,0 1 1 0 0,-1 1-1 0 0,-1 0 1 0 0,0 0-1 0 0,17 29 1 0 0,-27-40-8 0 0,-1 1-1 0 0,0-1 1 0 0,0 1 0 0 0,0 0 0 0 0,0 0 0 0 0,-1 0 0 0 0,0 0 0 0 0,0 0-1 0 0,0 0 1 0 0,0 0 0 0 0,-1 0 0 0 0,0 0 0 0 0,0 0 0 0 0,0 0 0 0 0,-1 0 0 0 0,0 0-1 0 0,0 0 1 0 0,0 0 0 0 0,-1 0 0 0 0,1 0 0 0 0,-1 0 0 0 0,0 0 0 0 0,-5 7-1 0 0,1-2-246 0 0,-1-1 0 0 0,0-1-1 0 0,-1 1 1 0 0,0-1 0 0 0,0 0-1 0 0,-1-1 1 0 0,0 0 0 0 0,0 0-1 0 0,-15 8 1 0 0,13-9-168 0 0,6-2 22 0 0,-1-1 1 0 0,1 0-1 0 0,-1-1 1 0 0,0 1-1 0 0,0-1 0 0 0,-9 2 1 0 0,-5 2-890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6.263"/>
    </inkml:context>
    <inkml:brush xml:id="br0">
      <inkml:brushProperty name="width" value="0.05" units="cm"/>
      <inkml:brushProperty name="height" value="0.05" units="cm"/>
    </inkml:brush>
  </inkml:definitions>
  <inkml:trace contextRef="#ctx0" brushRef="#br0">0 147 8101 0 0,'28'-2'431'0'0,"0"-1"1"0"0,-1-1 0 0 0,47-15 0 0 0,-16 5-2 0 0,140-26-61 0 0,297-20 0 0 0,-259 55-1687 0 0,-186 6 460 0 0,-15-1-105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8.238"/>
    </inkml:context>
    <inkml:brush xml:id="br0">
      <inkml:brushProperty name="width" value="0.05" units="cm"/>
      <inkml:brushProperty name="height" value="0.05" units="cm"/>
    </inkml:brush>
  </inkml:definitions>
  <inkml:trace contextRef="#ctx0" brushRef="#br0">494 133 7037 0 0,'-52'-6'555'0'0,"-1"3"0"0"0,-1 2 0 0 0,1 3 0 0 0,0 1 1 0 0,0 3-1 0 0,-60 15 0 0 0,99-18-409 0 0,10-3-82 0 0,0 1 0 0 0,0-1 0 0 0,1 1 0 0 0,-1 0 0 0 0,1 0 0 0 0,-1 0 1 0 0,1 1-1 0 0,-1-1 0 0 0,1 1 0 0 0,0-1 0 0 0,-5 4 0 0 0,8-4-54 0 0,0-1 0 0 0,0 0 0 0 0,0 0 0 0 0,0 0 0 0 0,0 0 0 0 0,0 0 0 0 0,-1 0 0 0 0,1 1 0 0 0,0-1 0 0 0,0 0 0 0 0,0 0 0 0 0,0 0 0 0 0,0 0 0 0 0,0 1 0 0 0,0-1 0 0 0,0 0 0 0 0,0 0 0 0 0,0 0 0 0 0,0 0 0 0 0,0 1 0 0 0,0-1 0 0 0,0 0 0 0 0,0 0 0 0 0,0 0 0 0 0,0 0 0 0 0,0 1 0 0 0,0-1 0 0 0,0 0 0 0 0,0 0 0 0 0,0 0 0 0 0,0 0 0 0 0,1 0 0 0 0,-1 1 0 0 0,0-1 0 0 0,0 0 0 0 0,0 0 0 0 0,0 0 0 0 0,0 0 1 0 0,0 0-1 0 0,0 0 0 0 0,1 1 0 0 0,-1-1 0 0 0,0 0 0 0 0,0 0 0 0 0,12 4 234 0 0,15-1 22 0 0,413-23 834 0 0,-217 3-1058 0 0,53 2 19 0 0,537-25 188 0 0,368-29-82 0 0,-1103 63-180 0 0,99-12-633 0 0,-166 16-280 0 0,-24 1-165 0 0,-31 4-804 0 0,40-2 1681 0 0,-24 3-870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8.568"/>
    </inkml:context>
    <inkml:brush xml:id="br0">
      <inkml:brushProperty name="width" value="0.05" units="cm"/>
      <inkml:brushProperty name="height" value="0.05" units="cm"/>
    </inkml:brush>
  </inkml:definitions>
  <inkml:trace contextRef="#ctx0" brushRef="#br0">61 0 9877 0 0,'7'5'457'0'0,"-1"1"0"0"0,0-1 0 0 0,0 1 0 0 0,0 0 0 0 0,5 8 0 0 0,33 48 122 0 0,-10-16-65 0 0,-25-33-363 0 0,1-1-1 0 0,-2 1 1 0 0,14 28 0 0 0,-20-37-139 0 0,0 1-1 0 0,-1-1 1 0 0,0 0 0 0 0,0 1-1 0 0,0-1 1 0 0,0 1 0 0 0,-1-1-1 0 0,0 1 1 0 0,0-1 0 0 0,0 1-1 0 0,0 0 1 0 0,-1-1 0 0 0,1 1-1 0 0,-1-1 1 0 0,-1 0 0 0 0,1 1-1 0 0,0-1 1 0 0,-4 6 0 0 0,-1 2-115 0 0,-2 1 1 0 0,0-1-1 0 0,0-1 0 0 0,-1 1 1 0 0,0-1-1 0 0,-16 13 1 0 0,-1-2-835 0 0,-45 30 1 0 0,14-13-421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9.242"/>
    </inkml:context>
    <inkml:brush xml:id="br0">
      <inkml:brushProperty name="width" value="0.05" units="cm"/>
      <inkml:brushProperty name="height" value="0.05" units="cm"/>
    </inkml:brush>
  </inkml:definitions>
  <inkml:trace contextRef="#ctx0" brushRef="#br0">714 321 9877 0 0,'-5'-7'110'0'0,"4"7"-94"0"0,1 0 0 0 0,-1-1-1 0 0,1 1 1 0 0,-1 0 0 0 0,1-1-1 0 0,0 1 1 0 0,-1 0 0 0 0,1-1 0 0 0,0 1-1 0 0,-1-1 1 0 0,1 1 0 0 0,0-1-1 0 0,0 1 1 0 0,-1-1 0 0 0,1 1 0 0 0,0-1-1 0 0,0 1 1 0 0,0-1 0 0 0,0 1-1 0 0,0-1 1 0 0,0 1 0 0 0,-1-1 0 0 0,1 1-1 0 0,0-1 1 0 0,0 1 0 0 0,1-1-1 0 0,-1 1 1 0 0,0-1 0 0 0,0 1 0 0 0,0-1-1 0 0,0 1 1 0 0,0-1 0 0 0,0 1-1 0 0,1-1 1 0 0,-1 1 0 0 0,2-2 1469 0 0,5-16-1387 0 0,23-52-24 0 0,-23 53 607 0 0,-7 4-523 0 0,2-41-18 0 0,-2 41-10 0 0,-17-6-28 0 0,17 19-102 0 0,-75-76 25 0 0,74 75-26 0 0,0-1 0 0 0,0 1 0 0 0,-1 0 0 0 0,1 0 1 0 0,-1-1-1 0 0,1 1 0 0 0,-1 0 0 0 0,1 0 0 0 0,-1 1 0 0 0,0-1 0 0 0,1 0 1 0 0,-1 0-1 0 0,0 1 0 0 0,0-1 0 0 0,1 1 0 0 0,-1 0 0 0 0,0-1 0 0 0,0 1 1 0 0,0 0-1 0 0,0 0 0 0 0,0 0 0 0 0,1 0 0 0 0,-1 1 0 0 0,0-1 0 0 0,0 0 1 0 0,0 1-1 0 0,1-1 0 0 0,-1 1 0 0 0,0 0 0 0 0,0-1 0 0 0,-2 3 0 0 0,-4 1-2 0 0,-6 2 8 0 0,0 1 0 0 0,1 0 0 0 0,0 1 0 0 0,0 1 0 0 0,0 0 1 0 0,1 0-1 0 0,1 2 0 0 0,-1-1 0 0 0,2 1 0 0 0,0 1 0 0 0,0 0 1 0 0,1 0-1 0 0,0 1 0 0 0,1 0 0 0 0,-12 28 0 0 0,18-36 11 0 0,1-1 0 0 0,-1 1 0 0 0,1-1 0 0 0,1 1 0 0 0,-1-1 0 0 0,0 1 0 0 0,1-1 0 0 0,0 1 0 0 0,0 0 0 0 0,1-1 0 0 0,-1 1 0 0 0,1-1 0 0 0,0 1 0 0 0,0 0 0 0 0,0-1 0 0 0,3 5 0 0 0,-2-4 8 0 0,1 0 1 0 0,0 0 0 0 0,0-1 0 0 0,1 0 0 0 0,-1 1 0 0 0,1-1 0 0 0,0 0-1 0 0,0-1 1 0 0,0 1 0 0 0,0-1 0 0 0,1 0 0 0 0,0 0 0 0 0,6 3 0 0 0,36 16 108 0 0,87 27 0 0 0,-88-35-50 0 0,-1 3 1 0 0,59 30-1 0 0,-103-47-76 0 0,1 1 0 0 0,-1 0 0 0 0,1-1 0 0 0,-1 1-1 0 0,1 0 1 0 0,-1 0 0 0 0,0 0 0 0 0,1 0 0 0 0,-1 0-1 0 0,0 1 1 0 0,0-1 0 0 0,0 0 0 0 0,0 1 0 0 0,0-1 0 0 0,0 0-1 0 0,0 1 1 0 0,-1-1 0 0 0,1 1 0 0 0,0-1 0 0 0,-1 1-1 0 0,1 0 1 0 0,-1-1 0 0 0,1 4 0 0 0,-1-3 3 0 0,-1 0 0 0 0,0 0 0 0 0,1 0 0 0 0,-1 0 0 0 0,0 0 1 0 0,0 0-1 0 0,0-1 0 0 0,0 1 0 0 0,0 0 0 0 0,-1-1 0 0 0,1 1 0 0 0,0 0 0 0 0,-1-1 1 0 0,1 0-1 0 0,-1 1 0 0 0,0-1 0 0 0,1 0 0 0 0,-1 0 0 0 0,-2 1 0 0 0,-28 18 53 0 0,-1-2-1 0 0,-1-2 0 0 0,0 0 1 0 0,-44 11-1 0 0,6-6-266 0 0,-83 12 0 0 0,109-26-391 0 0,-60 2 0 0 0,82-9 62 0 0,0 0-1 0 0,0-2 1 0 0,0-1 0 0 0,-30-7-1 0 0,47 9 304 0 0,1-1-1 0 0,0 0 0 0 0,0-1 1 0 0,0 0-1 0 0,0 0 0 0 0,0 0 1 0 0,1-1-1 0 0,0 1 0 0 0,-1-1 0 0 0,1-1 1 0 0,1 1-1 0 0,-7-7 0 0 0,-9-13-939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9.583"/>
    </inkml:context>
    <inkml:brush xml:id="br0">
      <inkml:brushProperty name="width" value="0.05" units="cm"/>
      <inkml:brushProperty name="height" value="0.05" units="cm"/>
    </inkml:brush>
  </inkml:definitions>
  <inkml:trace contextRef="#ctx0" brushRef="#br0">1 0 12533 0 0,'0'0'4314'0'0,"17"37"-4247"0"0,56 113-19 0 0,9 8-815 0 0,-76-147 593 0 0,15 24-1862 0 0,-3 1 0 0 0,18 45 1 0 0,-28-59 554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9.941"/>
    </inkml:context>
    <inkml:brush xml:id="br0">
      <inkml:brushProperty name="width" value="0.05" units="cm"/>
      <inkml:brushProperty name="height" value="0.05" units="cm"/>
    </inkml:brush>
  </inkml:definitions>
  <inkml:trace contextRef="#ctx0" brushRef="#br0">20 159 10709 0 0,'-1'0'20'0'0,"0"0"1"0"0,0 0-1 0 0,0 0 1 0 0,1 0-1 0 0,-1 0 1 0 0,0 0-1 0 0,0 0 1 0 0,0 0-1 0 0,1-1 1 0 0,-1 1-1 0 0,0 0 1 0 0,0 0-1 0 0,1-1 1 0 0,-1 1-1 0 0,0 0 1 0 0,1-1-1 0 0,-1 1 1 0 0,0-1-1 0 0,1 1 1 0 0,-1-1-1 0 0,0 1 1 0 0,1-1-1 0 0,-1 1 1 0 0,1-1-1 0 0,-1-1 1 0 0,1 2 0 0 0,0-1 0 0 0,0 0 0 0 0,0 1-1 0 0,0-1 1 0 0,0 0 0 0 0,0 1 0 0 0,1-1 0 0 0,-1 1 0 0 0,0-1 0 0 0,0 1-1 0 0,1-1 1 0 0,-1 0 0 0 0,0 1 0 0 0,1-1 0 0 0,-1 1 0 0 0,0-1 0 0 0,1 1 0 0 0,-1-1-1 0 0,1 1 1 0 0,-1 0 0 0 0,1-1 0 0 0,-1 1 0 0 0,1-1 0 0 0,-1 1 0 0 0,1 0-1 0 0,-1 0 1 0 0,1-1 0 0 0,0 1 0 0 0,-1 0 0 0 0,1 0 0 0 0,-1 0 0 0 0,2-1-1 0 0,44-16-103 0 0,2 2-1 0 0,0 2 0 0 0,0 2 0 0 0,1 3 0 0 0,0 1 0 0 0,1 2 0 0 0,75 4 0 0 0,-123 1 90 0 0,1 0 0 0 0,-1 0 1 0 0,1 1-1 0 0,0-1 0 0 0,-1 1 0 0 0,1-1 1 0 0,-1 1-1 0 0,0 0 0 0 0,1 0 0 0 0,-1 0 0 0 0,1 1 1 0 0,-1-1-1 0 0,0 0 0 0 0,0 1 0 0 0,0 0 0 0 0,0-1 1 0 0,0 1-1 0 0,3 4 0 0 0,-3-3 20 0 0,1 1 0 0 0,-1 0 0 0 0,0 1 1 0 0,0-1-1 0 0,0 0 0 0 0,-1 1 0 0 0,1-1 0 0 0,-1 1 0 0 0,1 8 0 0 0,-1 5 50 0 0,0 0 0 0 0,-2 0 0 0 0,0 0 0 0 0,-4 23 0 0 0,4-36-74 0 0,-5 28 44 0 0,5-31-42 0 0,1 0-1 0 0,-1 0 1 0 0,1-1-1 0 0,-1 1 1 0 0,0 0-1 0 0,0 0 1 0 0,0 0-1 0 0,0-1 1 0 0,0 1-1 0 0,0 0 1 0 0,0-1-1 0 0,-1 1 1 0 0,-1 1-1 0 0,0-7 43 0 0,0 0 1 0 0,1 0-1 0 0,0-1 1 0 0,0 1-1 0 0,0-1 0 0 0,-2-8 1 0 0,1 3 64 0 0,2 1 0 0 0,-1-1 0 0 0,1 0-1 0 0,1 0 1 0 0,0-1 0 0 0,0 1 0 0 0,1 0 0 0 0,2-11 0 0 0,2-1 184 0 0,1-1-1 0 0,12-29 1 0 0,-11 29-142 0 0,-6 19-117 0 0,0-1 0 0 0,0 1 0 0 0,1 0 0 0 0,0-1 1 0 0,0 1-1 0 0,4-7 0 0 0,-5 10-35 0 0,0 0 0 0 0,0 0 0 0 0,0 0 0 0 0,0 0 0 0 0,0 0 0 0 0,0 1 0 0 0,0-1 0 0 0,0 0 0 0 0,1 1 0 0 0,-1-1 0 0 0,0 0 0 0 0,1 1 1 0 0,-1-1-1 0 0,0 1 0 0 0,1 0 0 0 0,-1 0 0 0 0,1-1 0 0 0,-1 1 0 0 0,0 0 0 0 0,1 0 0 0 0,-1 0 0 0 0,1 0 0 0 0,-1 1 0 0 0,1-1 0 0 0,-1 0 0 0 0,2 1 0 0 0,4 1-5 0 0,0 1 0 0 0,0-1 0 0 0,0 1 0 0 0,0 1 0 0 0,0-1 0 0 0,-1 1-1 0 0,0 0 1 0 0,0 0 0 0 0,6 7 0 0 0,8 7 42 0 0,20 25 1 0 0,-24-25-10 0 0,1 3-73 0 0,14 22 1 0 0,-18-24-463 0 0,5 20-3876 0 0,-16-35 2981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0.270"/>
    </inkml:context>
    <inkml:brush xml:id="br0">
      <inkml:brushProperty name="width" value="0.05" units="cm"/>
      <inkml:brushProperty name="height" value="0.05" units="cm"/>
    </inkml:brush>
  </inkml:definitions>
  <inkml:trace contextRef="#ctx0" brushRef="#br0">21 76 9773 0 0,'-13'-19'92'0'0,"7"0"120"0"0,10 8 24 0 0,-8 2 4 0 0,4 1 0 0 0,-2 2-8 0 0,6 3-24 0 0,-6 2-20 0 0,8 1-188 0 0,-6 5-216 0 0,-6 0-164 0 0,8 5-144 0 0,2-2-168 0 0,5 1-56 0 0,-9 1-264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0.599"/>
    </inkml:context>
    <inkml:brush xml:id="br0">
      <inkml:brushProperty name="width" value="0.05" units="cm"/>
      <inkml:brushProperty name="height" value="0.05" units="cm"/>
    </inkml:brush>
  </inkml:definitions>
  <inkml:trace contextRef="#ctx0" brushRef="#br0">221 508 11129 0 0,'-1'-3'129'0'0,"0"1"0"0"0,0 0-1 0 0,0-1 1 0 0,0 1 0 0 0,0 0 0 0 0,-1 0 0 0 0,1 0-1 0 0,-1 0 1 0 0,1 0 0 0 0,-1 0 0 0 0,-3-3 0 0 0,-5-6 462 0 0,-58-94 2703 0 0,67 103-3291 0 0,0 1 1 0 0,0-1 0 0 0,0 0 0 0 0,0 1-1 0 0,0-1 1 0 0,0 1 0 0 0,0-1 0 0 0,-1 1 0 0 0,1 0-1 0 0,-1-1 1 0 0,1 1 0 0 0,-1 0 0 0 0,1 0 0 0 0,-1 0-1 0 0,1 0 1 0 0,-1 0 0 0 0,0 1 0 0 0,0-1-1 0 0,1 0 1 0 0,-1 1 0 0 0,0-1 0 0 0,0 1 0 0 0,0 0-1 0 0,0 0 1 0 0,-2-1 0 0 0,1 2-16 0 0,0 0 0 0 0,0 0 0 0 0,1 0 0 0 0,-1 1 0 0 0,1-1 0 0 0,-1 0 0 0 0,1 1 0 0 0,0 0 0 0 0,-1-1 0 0 0,1 1 0 0 0,0 0 0 0 0,0 0 0 0 0,0 0 0 0 0,1 1 0 0 0,-1-1 0 0 0,-2 4 0 0 0,-2 4 61 0 0,1 0 0 0 0,0 0 0 0 0,0 1 0 0 0,1 0 0 0 0,0 0 0 0 0,1 0 0 0 0,0 0 0 0 0,1 0 1 0 0,-1 15-1 0 0,2-20-10 0 0,1 1 1 0 0,-1-1 0 0 0,1 1 0 0 0,1-1-1 0 0,-1 1 1 0 0,1-1 0 0 0,0 0 0 0 0,1 1-1 0 0,-1-1 1 0 0,1 0 0 0 0,1 0 0 0 0,-1 0-1 0 0,1 0 1 0 0,0 0 0 0 0,0-1 0 0 0,0 1 0 0 0,9 9-1 0 0,-8-11-52 0 0,1 0 0 0 0,0 0 0 0 0,1 0 0 0 0,-1-1 0 0 0,1 0 0 0 0,-1 0 0 0 0,1 0 0 0 0,0-1 0 0 0,0 1 0 0 0,0-2 0 0 0,0 1 0 0 0,0 0 0 0 0,1-1 0 0 0,-1-1 0 0 0,0 1 0 0 0,1-1 0 0 0,-1 0 0 0 0,1 0 0 0 0,-1 0 0 0 0,0-1 0 0 0,1 0 0 0 0,-1-1 0 0 0,0 1 0 0 0,8-4 0 0 0,9-3-268 0 0,13-3-1369 0 0,70-32 0 0 0,-90 35 1054 0 0,-4 2 66 0 0,-1 0 0 0 0,0 0 0 0 0,0-1-1 0 0,0 0 1 0 0,-1-1 0 0 0,18-17 0 0 0,-17 12 190 0 0,0 0-1 0 0,0-1 1 0 0,-1-1 0 0 0,-1 1 0 0 0,-1-2-1 0 0,0 1 1 0 0,6-19 0 0 0,-11 25 348 0 0,0 1 0 0 0,-1-1 0 0 0,0 0 0 0 0,0 0-1 0 0,-1 0 1 0 0,0 0 0 0 0,-1 0 0 0 0,0 0 0 0 0,0 0 0 0 0,-1 0 0 0 0,0 0 0 0 0,-1 0 0 0 0,1 1 0 0 0,-2-1 0 0 0,-5-13 0 0 0,-5-5 745 0 0,-1 1-1 0 0,-2 1 1 0 0,0 0 0 0 0,-2 1-1 0 0,-1 1 1 0 0,-37-36-1 0 0,56 58-738 0 0,0 1-1 0 0,0 0 1 0 0,-1-1-1 0 0,1 1 1 0 0,0 0-1 0 0,0-1 1 0 0,-1 1-1 0 0,1 0 0 0 0,0-1 1 0 0,-1 1-1 0 0,1 0 1 0 0,0-1-1 0 0,-1 1 1 0 0,1 0-1 0 0,0 0 0 0 0,-1-1 1 0 0,1 1-1 0 0,-1 0 1 0 0,1 0-1 0 0,0 0 1 0 0,-1 0-1 0 0,1 0 1 0 0,-1-1-1 0 0,1 1 0 0 0,-1 0 1 0 0,1 0-1 0 0,-1 0 1 0 0,1 0-1 0 0,0 0 1 0 0,-1 0-1 0 0,1 1 0 0 0,-1-1 1 0 0,3 14 594 0 0,14 23 160 0 0,153 306-449 0 0,-100-207-4147 0 0,-61-121 2618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0.959"/>
    </inkml:context>
    <inkml:brush xml:id="br0">
      <inkml:brushProperty name="width" value="0.05" units="cm"/>
      <inkml:brushProperty name="height" value="0.05" units="cm"/>
    </inkml:brush>
  </inkml:definitions>
  <inkml:trace contextRef="#ctx0" brushRef="#br0">0 121 11341 0 0,'0'-24'132'0'0,"4"5"52"0"0,4 4 48 0 0,7 7 8 0 0,-1-5 12 0 0,0 3-16 0 0,4 4 24 0 0,2 0-28 0 0,1 4-124 0 0,3-5-140 0 0,-2-2-248 0 0,0 8-240 0 0,1 6-284 0 0,-3-4-208 0 0,-4 4-312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1.288"/>
    </inkml:context>
    <inkml:brush xml:id="br0">
      <inkml:brushProperty name="width" value="0.05" units="cm"/>
      <inkml:brushProperty name="height" value="0.05" units="cm"/>
    </inkml:brush>
  </inkml:definitions>
  <inkml:trace contextRef="#ctx0" brushRef="#br0">17 88 10113 0 0,'-10'-59'1445'0'0,"8"48"-763"0"0,-2-5 706 0 0,4 15-732 0 0,4 7-186 0 0,6 19-501 0 0,11 37 0 0 0,-14-37 16 0 0,20 44 0 0 0,81 131-5469 0 0,-97-180 4111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0.982"/>
    </inkml:context>
    <inkml:brush xml:id="br0">
      <inkml:brushProperty name="width" value="0.05" units="cm"/>
      <inkml:brushProperty name="height" value="0.05" units="cm"/>
    </inkml:brush>
  </inkml:definitions>
  <inkml:trace contextRef="#ctx0" brushRef="#br0">0 258 10461 0 0,'8'-28'387'0'0,"-8"12"340"0"0,0 15-677 0 0,0 1 1 0 0,0 0-1 0 0,0-1 1 0 0,0 1-1 0 0,0 0 0 0 0,0-1 1 0 0,0 1-1 0 0,0 0 1 0 0,-1 0-1 0 0,1-1 0 0 0,0 1 1 0 0,0 0-1 0 0,0-1 1 0 0,-1 1-1 0 0,1 0 0 0 0,0 0 1 0 0,0 0-1 0 0,0-1 1 0 0,-1 1-1 0 0,1 0 0 0 0,0 0 1 0 0,-1 0-1 0 0,1-1 1 0 0,0 1-1 0 0,0 0 0 0 0,-1 0 1 0 0,1 0-1 0 0,0 0 1 0 0,-1 0-1 0 0,1 0 0 0 0,-1 0 1 0 0,15 2 773 0 0,0 0-1 0 0,0 1 1 0 0,-1 1-1 0 0,23 9 1 0 0,68 31-768 0 0,-6 8-25 0 0,-87-46-32 0 0,0 2-1 0 0,0 0 1 0 0,-1 0 0 0 0,0 1 0 0 0,-1 0-1 0 0,11 13 1 0 0,-18-20-2 0 0,-1 0-1 0 0,0-1 0 0 0,0 1 0 0 0,0 0 1 0 0,0 0-1 0 0,0 0 0 0 0,0 0 0 0 0,0 0 1 0 0,-1 0-1 0 0,1 0 0 0 0,0 3 1 0 0,-1-5-11 0 0,0 1 0 0 0,0 0 1 0 0,0 0-1 0 0,0 0 1 0 0,-1 0-1 0 0,1 0 1 0 0,0 0-1 0 0,0 0 1 0 0,-1 0-1 0 0,1-1 1 0 0,0 1-1 0 0,-1 0 1 0 0,1 0-1 0 0,-1 0 1 0 0,1 0-1 0 0,-1-1 1 0 0,1 1-1 0 0,-2 1 1 0 0,-1 0-30 0 0,0-1 0 0 0,0 1 1 0 0,1 0-1 0 0,-1-1 1 0 0,-1 0-1 0 0,1 0 0 0 0,0 0 1 0 0,0 0-1 0 0,0 0 1 0 0,-1-1-1 0 0,1 1 0 0 0,0-1 1 0 0,-4 0-1 0 0,0 0 6 0 0,1 0-1 0 0,-1 0 0 0 0,1-1 1 0 0,0 0-1 0 0,-1 0 0 0 0,1-1 1 0 0,0 0-1 0 0,-1 0 0 0 0,1 0 1 0 0,0-1-1 0 0,1 0 0 0 0,-1 0 1 0 0,-8-6-1 0 0,11 7 0 0 0,0 0 0 0 0,1 0 0 0 0,-1-1 1 0 0,1 1-1 0 0,0-1 0 0 0,0 0 0 0 0,-1 0 0 0 0,2 0 0 0 0,-1 0 0 0 0,0 0 1 0 0,1 0-1 0 0,-1 0 0 0 0,1 0 0 0 0,0-1 0 0 0,0 1 0 0 0,0-1 1 0 0,1 1-1 0 0,-1-1 0 0 0,1 1 0 0 0,0-1 0 0 0,0 1 0 0 0,0-1 1 0 0,0 1-1 0 0,0-1 0 0 0,1 1 0 0 0,0 0 0 0 0,1-4 0 0 0,1-1-78 0 0,0 0 0 0 0,1 0 0 0 0,0 1 0 0 0,1-1-1 0 0,0 1 1 0 0,0 0 0 0 0,0 1 0 0 0,1-1 0 0 0,0 1-1 0 0,0 0 1 0 0,1 1 0 0 0,-1-1 0 0 0,1 1 0 0 0,0 1 0 0 0,1-1-1 0 0,14-6 1 0 0,6-1-96 0 0,0 1 0 0 0,1 1-1 0 0,43-8 1 0 0,-21 7 363 0 0,0 3 1 0 0,103-4-1 0 0,-160 12-85 0 0,0 0 1 0 0,1 0-1 0 0,-1 0 0 0 0,0 1 1 0 0,1-1-1 0 0,-1 2 0 0 0,1-1 0 0 0,-1 0 1 0 0,1 1-1 0 0,-1 0 0 0 0,1 0 1 0 0,0 1-1 0 0,0 0 0 0 0,0-1 1 0 0,1 2-1 0 0,-1-1 0 0 0,1 0 0 0 0,-1 1 1 0 0,1 0-1 0 0,-6 8 0 0 0,3-4 67 0 0,1 1 1 0 0,0 1-1 0 0,1-1 0 0 0,0 1 0 0 0,1 0 1 0 0,-1 0-1 0 0,2 1 0 0 0,0-1 0 0 0,0 1 0 0 0,1 0 1 0 0,0-1-1 0 0,0 19 0 0 0,2-24-116 0 0,0 1 0 0 0,0-1 1 0 0,1 1-1 0 0,0-1 0 0 0,0 1 0 0 0,0-1 0 0 0,1 0 1 0 0,0 0-1 0 0,0 0 0 0 0,0 1 0 0 0,1-2 0 0 0,-1 1 1 0 0,1 0-1 0 0,0-1 0 0 0,1 1 0 0 0,-1-1 0 0 0,1 0 1 0 0,0 0-1 0 0,0 0 0 0 0,0 0 0 0 0,0-1 0 0 0,1 0 1 0 0,-1 0-1 0 0,1 0 0 0 0,0 0 0 0 0,8 2 0 0 0,-1 0-14 0 0,0-1-1 0 0,1-1 0 0 0,0 0 0 0 0,-1-1 0 0 0,1 0 0 0 0,0-1 0 0 0,0-1 0 0 0,0 0 0 0 0,16-2 0 0 0,-12 0-34 0 0,-1-1 1 0 0,0 0-1 0 0,0-1 1 0 0,0-1-1 0 0,0-1 1 0 0,27-13-1 0 0,-35 14-4 0 0,0 0-1 0 0,-1 0 0 0 0,1 0 0 0 0,-1-1 0 0 0,0 0 1 0 0,-1-1-1 0 0,0 0 0 0 0,0 0 0 0 0,0 0 0 0 0,-1 0 1 0 0,6-11-1 0 0,-9 14 23 0 0,1-1-1 0 0,-1 1 1 0 0,-1-1 0 0 0,1 0-1 0 0,-1 0 1 0 0,1 0 0 0 0,-1 1 0 0 0,-1-1-1 0 0,1 0 1 0 0,-1 0 0 0 0,0 0-1 0 0,0 0 1 0 0,0 0 0 0 0,-1 0 0 0 0,1 0-1 0 0,-1 0 1 0 0,0 0 0 0 0,-1 0 0 0 0,1 0-1 0 0,-1 1 1 0 0,0-1 0 0 0,-3-4-1 0 0,-5-7-6 0 0,0 1 0 0 0,-1 0 1 0 0,-24-24-1 0 0,29 32 13 0 0,-1 1 1 0 0,-1-1 0 0 0,1 2-1 0 0,-1-1 1 0 0,0 1 0 0 0,0 0 0 0 0,-1 1-1 0 0,1 0 1 0 0,-13-4 0 0 0,20 7 6 0 0,-1 1 1 0 0,0-1-1 0 0,0 1 0 0 0,1-1 1 0 0,-1 1-1 0 0,0 0 1 0 0,0 0-1 0 0,0 0 1 0 0,1 0-1 0 0,-1 0 1 0 0,0 0-1 0 0,0 0 0 0 0,0 1 1 0 0,1-1-1 0 0,-1 1 1 0 0,0-1-1 0 0,0 1 1 0 0,1 0-1 0 0,-1 0 1 0 0,1-1-1 0 0,-1 1 0 0 0,0 0 1 0 0,1 1-1 0 0,0-1 1 0 0,-1 0-1 0 0,1 0 1 0 0,0 0-1 0 0,-1 1 1 0 0,1-1-1 0 0,0 1 0 0 0,0-1 1 0 0,0 1-1 0 0,0-1 1 0 0,1 1-1 0 0,-1 0 1 0 0,0-1-1 0 0,1 1 1 0 0,-1 0-1 0 0,1 0 0 0 0,-1-1 1 0 0,1 4-1 0 0,-1 1 0 0 0,0 0 0 0 0,1 0 0 0 0,-1 0-1 0 0,2 0 1 0 0,-1 0 0 0 0,0-1-1 0 0,1 1 1 0 0,0 0 0 0 0,1 0 0 0 0,-1 0-1 0 0,6 10 1 0 0,-5-12 18 0 0,0 0 0 0 0,1 0 0 0 0,-1 0-1 0 0,1-1 1 0 0,0 0 0 0 0,0 1 0 0 0,0-1 0 0 0,1 0 0 0 0,-1 0-1 0 0,1-1 1 0 0,0 1 0 0 0,5 2 0 0 0,-1-1 14 0 0,0-1 0 0 0,0 0-1 0 0,0 0 1 0 0,0-1 0 0 0,1 0 0 0 0,8 0-1 0 0,6 0 8 0 0,0-1 0 0 0,0-2 0 0 0,0 0 0 0 0,23-5 0 0 0,-7-1-43 0 0,-1-2 0 0 0,-1-2 0 0 0,0-1 0 0 0,0-2-1 0 0,-1-2 1 0 0,50-29 0 0 0,-80 42 8 0 0,-1-1-1 0 0,1 1 1 0 0,-1-1-1 0 0,0-1 1 0 0,0 1-1 0 0,0-1 1 0 0,0 0-1 0 0,7-10 1 0 0,-11 13 2 0 0,0 1 1 0 0,-1-1 0 0 0,1 1 0 0 0,0-1-1 0 0,-1 1 1 0 0,1-1 0 0 0,-1 0 0 0 0,0 1-1 0 0,1-1 1 0 0,-1 0 0 0 0,0 1-1 0 0,0-1 1 0 0,0 0 0 0 0,0 1 0 0 0,0-1-1 0 0,-1-2 1 0 0,0 2 2 0 0,0 0 0 0 0,0 0 0 0 0,0-1 0 0 0,0 1 0 0 0,-1 0 0 0 0,1 0 0 0 0,0 1 0 0 0,-1-1 1 0 0,0 0-1 0 0,1 0 0 0 0,-1 1 0 0 0,0-1 0 0 0,0 1 0 0 0,-3-3 0 0 0,-6-2 0 0 0,0 0 0 0 0,0 0-1 0 0,-1 1 1 0 0,1 0 0 0 0,-1 1 0 0 0,0 1 0 0 0,0 0 0 0 0,-1 0 0 0 0,1 1-1 0 0,-1 1 1 0 0,1 0 0 0 0,-1 1 0 0 0,1 0 0 0 0,-16 2 0 0 0,25-1-7 0 0,0-1 0 0 0,1 1 1 0 0,-1 0-1 0 0,0 0 0 0 0,1 0 1 0 0,-1 0-1 0 0,1 0 0 0 0,-1 1 0 0 0,1-1 1 0 0,0 1-1 0 0,-1 0 0 0 0,1-1 1 0 0,0 1-1 0 0,0 0 0 0 0,0 0 0 0 0,0 1 1 0 0,1-1-1 0 0,-1 0 0 0 0,1 0 1 0 0,-1 1-1 0 0,1-1 0 0 0,0 1 0 0 0,0-1 1 0 0,-2 5-1 0 0,3-2 23 0 0,-1-1 0 0 0,1 0 0 0 0,-1 0 0 0 0,1 0 0 0 0,1 1-1 0 0,-1-1 1 0 0,0 0 0 0 0,1 0 0 0 0,0 0 0 0 0,0 0 0 0 0,0 0 0 0 0,1 0 0 0 0,-1 0 0 0 0,1 0 0 0 0,0 0 0 0 0,3 3-1 0 0,11 18 132 0 0,2-1-1 0 0,1 0 0 0 0,22 21 0 0 0,71 59 333 0 0,-2-2-67 0 0,-82-74-314 0 0,93 103 103 0 0,-106-112-211 0 0,-1 1 0 0 0,0 0 0 0 0,-1 0 1 0 0,-2 2-1 0 0,12 27 0 0 0,-21-45 0 0 0,-1 0-1 0 0,1-1 1 0 0,-1 1 0 0 0,0 0-1 0 0,-1 0 1 0 0,1 0 0 0 0,-1 0-1 0 0,1 0 1 0 0,-1 0 0 0 0,-1 0-1 0 0,1 0 1 0 0,0 0 0 0 0,-1 0-1 0 0,0 0 1 0 0,0 0 0 0 0,0 0-1 0 0,0 0 1 0 0,-1 0 0 0 0,-2 5-1 0 0,1-5 3 0 0,0-1 0 0 0,0 1-1 0 0,0-1 1 0 0,0 0-1 0 0,-1 0 1 0 0,1 0-1 0 0,-1 0 1 0 0,1-1-1 0 0,-1 1 1 0 0,0-1 0 0 0,0 0-1 0 0,0 0 1 0 0,-1 0-1 0 0,1-1 1 0 0,0 1-1 0 0,-9 0 1 0 0,-1 0 6 0 0,1 0-1 0 0,0-2 1 0 0,-1 0-1 0 0,1 0 1 0 0,0-1-1 0 0,-1-1 1 0 0,1 0-1 0 0,0-1 1 0 0,0 0-1 0 0,0-1 1 0 0,0 0-1 0 0,1-1 1 0 0,-24-13-1 0 0,27 12-8 0 0,-1 1-1 0 0,1-2 0 0 0,0 1 1 0 0,0-1-1 0 0,1 0 0 0 0,0-1 1 0 0,0 0-1 0 0,1-1 0 0 0,0 1 1 0 0,0-1-1 0 0,1 0 0 0 0,0-1 1 0 0,1 0-1 0 0,0 0 0 0 0,1 0 1 0 0,0 0-1 0 0,-3-13 0 0 0,5 14 3 0 0,0-1 0 0 0,0 0 0 0 0,1 0 0 0 0,1 0 0 0 0,0 1 0 0 0,0-1 0 0 0,1 0-1 0 0,0 0 1 0 0,0 0 0 0 0,1 1 0 0 0,1-1 0 0 0,0 1 0 0 0,0-1 0 0 0,1 1 0 0 0,0 0 0 0 0,0 0-1 0 0,1 1 1 0 0,0-1 0 0 0,1 1 0 0 0,0 0 0 0 0,0 0 0 0 0,0 1 0 0 0,1 0 0 0 0,1 0 0 0 0,-1 1-1 0 0,1 0 1 0 0,0 0 0 0 0,0 0 0 0 0,1 1 0 0 0,-1 1 0 0 0,1-1 0 0 0,13-3 0 0 0,-12 4-262 0 0,1 0-1 0 0,-1 1 1 0 0,1 1 0 0 0,-1 0 0 0 0,1 0 0 0 0,0 1 0 0 0,0 0 0 0 0,-1 1-1 0 0,1 0 1 0 0,0 1 0 0 0,13 2 0 0 0,-9 1-1260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1.744"/>
    </inkml:context>
    <inkml:brush xml:id="br0">
      <inkml:brushProperty name="width" value="0.05" units="cm"/>
      <inkml:brushProperty name="height" value="0.05" units="cm"/>
    </inkml:brush>
  </inkml:definitions>
  <inkml:trace contextRef="#ctx0" brushRef="#br0">67 331 11197 0 0,'-66'-30'1713'0'0,"72"30"-1663"0"0,0 0-1 0 0,-1 0 1 0 0,1 0 0 0 0,0 0-1 0 0,0-1 1 0 0,6-2 0 0 0,12 0-89 0 0,188-24 16 0 0,-172 19 22 0 0,0-1 1 0 0,-1-2 0 0 0,46-20 0 0 0,-81 29 10 0 0,1 0 0 0 0,0 0 0 0 0,-1-1 0 0 0,1 0 0 0 0,-1 1 0 0 0,0-1 1 0 0,0-1-1 0 0,0 1 0 0 0,4-5 0 0 0,-8 7 5 0 0,1 0 1 0 0,0-1-1 0 0,0 1 0 0 0,0-1 0 0 0,-1 1 1 0 0,1-1-1 0 0,-1 1 0 0 0,1-1 1 0 0,-1 0-1 0 0,0 1 0 0 0,0-1 0 0 0,0 1 1 0 0,0-1-1 0 0,0 0 0 0 0,0 1 1 0 0,0-1-1 0 0,0 0 0 0 0,0 1 0 0 0,-1-1 1 0 0,1 1-1 0 0,-1-1 0 0 0,1 1 1 0 0,-1-1-1 0 0,0 1 0 0 0,1-1 1 0 0,-1 1-1 0 0,0-1 0 0 0,0 1 0 0 0,0 0 1 0 0,0 0-1 0 0,-2-2 0 0 0,-22-21 377 0 0,25 23-384 0 0,-1 0 1 0 0,0 0 0 0 0,1 1-1 0 0,-1-1 1 0 0,0 0 0 0 0,0 1-1 0 0,0-1 1 0 0,0 0 0 0 0,0 1 0 0 0,1-1-1 0 0,-1 1 1 0 0,0 0 0 0 0,0-1-1 0 0,0 1 1 0 0,0 0 0 0 0,-1 0-1 0 0,1-1 1 0 0,0 1 0 0 0,0 0-1 0 0,0 0 1 0 0,0 0 0 0 0,0 0 0 0 0,0 0-1 0 0,0 0 1 0 0,0 1 0 0 0,0-1-1 0 0,-2 1 1 0 0,3 0-12 0 0,-1 0 0 0 0,1 0-1 0 0,0 0 1 0 0,0 0 0 0 0,-1 0 0 0 0,1 0 0 0 0,0 0-1 0 0,0 1 1 0 0,0-1 0 0 0,0 0 0 0 0,0 0 0 0 0,1 0-1 0 0,-1 0 1 0 0,0 0 0 0 0,0 0 0 0 0,1 0 0 0 0,-1 0-1 0 0,1 0 1 0 0,-1 0 0 0 0,1 0 0 0 0,-1 0 0 0 0,1 0-1 0 0,-1 0 1 0 0,2 1 0 0 0,16 23 147 0 0,-14-21-115 0 0,1-1-1 0 0,0 1 1 0 0,0-1 0 0 0,0 0 0 0 0,0-1-1 0 0,1 1 1 0 0,-1-1 0 0 0,0 0-1 0 0,1-1 1 0 0,0 1 0 0 0,-1-1-1 0 0,1 0 1 0 0,0 0 0 0 0,0-1 0 0 0,0 0-1 0 0,0 0 1 0 0,-1 0 0 0 0,1-1-1 0 0,0 1 1 0 0,0-1 0 0 0,6-3 0 0 0,-6 3-15 0 0,-1-1 1 0 0,1 0 0 0 0,-1 0 0 0 0,0 0 0 0 0,0-1 0 0 0,0 1 0 0 0,0-1 0 0 0,0-1 0 0 0,8-7 0 0 0,-11 9-12 0 0,1-1 0 0 0,-1 1 0 0 0,0-1 0 0 0,0 0 1 0 0,0 0-1 0 0,0 0 0 0 0,0 0 0 0 0,-1 0 1 0 0,1-1-1 0 0,-1 1 0 0 0,0 0 0 0 0,0-1 0 0 0,0 1 1 0 0,-1-1-1 0 0,1 1 0 0 0,-1-7 0 0 0,1-12 26 0 0,0 15 48 0 0,-1 1-1 0 0,0 0 0 0 0,0 0 1 0 0,0 0-1 0 0,-1-1 0 0 0,0 1 0 0 0,-2-9 1 0 0,-4 103 209 0 0,7-56-154 0 0,0 1 1 0 0,2-1 0 0 0,2 0-1 0 0,1-1 1 0 0,1 1-1 0 0,1-1 1 0 0,2 0-1 0 0,2-1 1 0 0,0 0 0 0 0,2 0-1 0 0,27 45 1 0 0,29 29 269 0 0,14 26 68 0 0,-81-127-445 0 0,0 1 0 0 0,0 0 1 0 0,0-1-1 0 0,-1 1 1 0 0,1 0-1 0 0,-1 0 0 0 0,0 0 1 0 0,1 8-1 0 0,-2-11-17 0 0,0 0 0 0 0,-1 0 1 0 0,1 0-1 0 0,0 0 0 0 0,0 0 0 0 0,0 0 1 0 0,-1 0-1 0 0,1 0 0 0 0,-1 0 0 0 0,1 0 1 0 0,-1 0-1 0 0,1 0 0 0 0,-1 0 0 0 0,1 0 1 0 0,-1 0-1 0 0,0-1 0 0 0,0 1 0 0 0,1 0 1 0 0,-1 0-1 0 0,0-1 0 0 0,0 1 0 0 0,0-1 1 0 0,0 1-1 0 0,0 0 0 0 0,0-1 0 0 0,0 0 1 0 0,0 1-1 0 0,0-1 0 0 0,0 0 0 0 0,0 1 1 0 0,0-1-1 0 0,0 0 0 0 0,0 0 0 0 0,0 0 1 0 0,0 0-1 0 0,0 0 0 0 0,0 0 0 0 0,0 0 1 0 0,-2-1-1 0 0,-11 1-70 0 0,0-2-1 0 0,0 0 1 0 0,0 0 0 0 0,0-2 0 0 0,0 0 0 0 0,0 0-1 0 0,1-1 1 0 0,0-1 0 0 0,0 0 0 0 0,0-1 0 0 0,1 0 0 0 0,0-1-1 0 0,0 0 1 0 0,-20-19 0 0 0,19 12-176 0 0,0-1 0 0 0,1 0 0 0 0,1-1-1 0 0,0 0 1 0 0,-10-24 0 0 0,-9-13-164 0 0,24 43 277 0 0,0 0 1 0 0,1 0 0 0 0,0 0 0 0 0,1 0-1 0 0,-6-22 1 0 0,9 30 2 0 0,1 0-1 0 0,-1 0 1 0 0,1 1-1 0 0,0-1 1 0 0,0 0-1 0 0,0 0 1 0 0,0 0-1 0 0,0 0 1 0 0,0 0-1 0 0,1 0 1 0 0,-1 0-1 0 0,1 0 1 0 0,0 1-1 0 0,0-1 1 0 0,0 0-1 0 0,0 1 1 0 0,1-1-1 0 0,-1 0 1 0 0,1 1-1 0 0,-1 0 1 0 0,1-1-1 0 0,0 1 1 0 0,0 0-1 0 0,0 0 1 0 0,0 0-1 0 0,0 0 1 0 0,1 0 0 0 0,-1 0-1 0 0,1 1 1 0 0,2-2-1 0 0,25-19-1930 0 0,-17 13 832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2.198"/>
    </inkml:context>
    <inkml:brush xml:id="br0">
      <inkml:brushProperty name="width" value="0.05" units="cm"/>
      <inkml:brushProperty name="height" value="0.05" units="cm"/>
    </inkml:brush>
  </inkml:definitions>
  <inkml:trace contextRef="#ctx0" brushRef="#br0">233 284 11237 0 0,'-23'-8'228'0'0,"11"4"124"0"0,0 0 0 0 0,0 1 0 0 0,0 0 0 0 0,0 0 0 0 0,-13 0 0 0 0,24 3-312 0 0,0 0 1 0 0,1 0-1 0 0,-1 0 1 0 0,0 0 0 0 0,1 0-1 0 0,-1 0 1 0 0,1 0-1 0 0,-1 0 1 0 0,0 1-1 0 0,1-1 1 0 0,-1 0 0 0 0,0 0-1 0 0,1 0 1 0 0,-1 1-1 0 0,1-1 1 0 0,-1 0 0 0 0,1 1-1 0 0,-1-1 1 0 0,1 0-1 0 0,-1 1 1 0 0,1-1 0 0 0,-1 1-1 0 0,1-1 1 0 0,-1 1-1 0 0,1-1 1 0 0,0 1 0 0 0,-1-1-1 0 0,1 1 1 0 0,-1 0-1 0 0,1 1-17 0 0,0-1-1 0 0,0 1 1 0 0,0-1-1 0 0,0 1 1 0 0,0-1-1 0 0,0 1 1 0 0,0-1-1 0 0,1 1 1 0 0,-1-1-1 0 0,0 0 1 0 0,1 1-1 0 0,0 1 1 0 0,4 8-97 0 0,0-1 1 0 0,12 17-1 0 0,-13-20 201 0 0,65 99-62 0 0,28 46-76 0 0,-89-139-70 0 0,-3-5-285 0 0,-12-18 55 0 0,-52-77-10 0 0,-9-12 305 0 0,-102-199-1 0 0,167 292 23 0 0,0 0-1 0 0,1 0 1 0 0,0 0-1 0 0,0 0 0 0 0,1 0 1 0 0,0 0-1 0 0,0-1 1 0 0,0-8-1 0 0,1 13-5 0 0,0 0 0 0 0,0 0 0 0 0,1 0 1 0 0,-1-1-1 0 0,1 1 0 0 0,-1 0 0 0 0,1 0 0 0 0,0 0 0 0 0,0 0 0 0 0,0 0 0 0 0,0 0 0 0 0,0 1 1 0 0,0-1-1 0 0,1 0 0 0 0,-1 0 0 0 0,0 1 0 0 0,1-1 0 0 0,0 1 0 0 0,-1-1 0 0 0,1 1 0 0 0,0 0 1 0 0,0 0-1 0 0,-1-1 0 0 0,1 1 0 0 0,0 1 0 0 0,0-1 0 0 0,4-1 0 0 0,9-2-9 0 0,0 0-1 0 0,0 1 1 0 0,1 1-1 0 0,-1 1 1 0 0,32 0-1 0 0,77 13 17 0 0,-121-12-6 0 0,114 19 8 0 0,-99-15-8 0 0,-1 1 0 0 0,0 0 0 0 0,-1 2 0 0 0,27 13 1 0 0,-40-18-4 0 0,0-1 0 0 0,0 1 0 0 0,-1 0 0 0 0,1-1 1 0 0,-1 1-1 0 0,0 1 0 0 0,1-1 0 0 0,-1 0 0 0 0,0 0 0 0 0,0 1 1 0 0,-1-1-1 0 0,1 1 0 0 0,0 0 0 0 0,-1-1 0 0 0,0 1 0 0 0,2 4 1 0 0,-3-5 0 0 0,1 1 1 0 0,-1-1-1 0 0,0 1 0 0 0,0-1 1 0 0,0 0-1 0 0,0 1 1 0 0,-1-1-1 0 0,1 1 1 0 0,-1-1-1 0 0,1 1 0 0 0,-1-1 1 0 0,0 0-1 0 0,0 1 1 0 0,0-1-1 0 0,0 0 1 0 0,0 0-1 0 0,-1 0 1 0 0,1 0-1 0 0,0 0 0 0 0,-1 0 1 0 0,-2 2-1 0 0,-6 7-4 0 0,-1-1 0 0 0,0-1 1 0 0,-1 0-1 0 0,0 0 0 0 0,0-1 0 0 0,-18 8 0 0 0,-85 33-519 0 0,96-41 314 0 0,-3 0-1116 0 0,-38 11 0 0 0,51-20-680 0 0,7-2 704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2.543"/>
    </inkml:context>
    <inkml:brush xml:id="br0">
      <inkml:brushProperty name="width" value="0.05" units="cm"/>
      <inkml:brushProperty name="height" value="0.05" units="cm"/>
    </inkml:brush>
  </inkml:definitions>
  <inkml:trace contextRef="#ctx0" brushRef="#br0">86 344 9841 0 0,'-7'4'490'0'0,"0"0"0"0"0,0 0 0 0 0,-1-1 0 0 0,0 0 0 0 0,1-1 1 0 0,-1 0-1 0 0,0 0 0 0 0,0 0 0 0 0,-9 0 0 0 0,17-2-475 0 0,0 0-1 0 0,0 0 1 0 0,0 0-1 0 0,0 0 1 0 0,0 0 0 0 0,0 0-1 0 0,0 0 1 0 0,0 0-1 0 0,0-1 1 0 0,0 1 0 0 0,0 0-1 0 0,0 0 1 0 0,0 0-1 0 0,0 0 1 0 0,0 0 0 0 0,0 0-1 0 0,0 0 1 0 0,0 0 0 0 0,1 0-1 0 0,-1 0 1 0 0,0 0-1 0 0,0 0 1 0 0,0 0 0 0 0,0 0-1 0 0,0 0 1 0 0,0 0-1 0 0,0 0 1 0 0,0 0 0 0 0,0-1-1 0 0,0 1 1 0 0,0 0-1 0 0,0 0 1 0 0,-1 0 0 0 0,1 0-1 0 0,0 0 1 0 0,0 0-1 0 0,0 0 1 0 0,0 0 0 0 0,0 0-1 0 0,0 0 1 0 0,0 0-1 0 0,0 0 1 0 0,0 0 0 0 0,0 0-1 0 0,0 0 1 0 0,0 0-1 0 0,0 0 1 0 0,0 0 0 0 0,0 0-1 0 0,0 0 1 0 0,0 0-1 0 0,0 0 1 0 0,0 0 0 0 0,0-1-1 0 0,0 1 1 0 0,0 0 0 0 0,0 0-1 0 0,0 0 1 0 0,-1 0-1 0 0,1 0 1 0 0,0 0 0 0 0,0 0-1 0 0,0 0 1 0 0,0 0-1 0 0,0 0 1 0 0,7-5 385 0 0,10-5-177 0 0,86-37-92 0 0,24-12-85 0 0,-113 51-49 0 0,0-1 0 0 0,0 0 1 0 0,-1-1-1 0 0,0-1 0 0 0,-1 0 1 0 0,15-17-1 0 0,-24 25-10 0 0,0-1 1 0 0,0 0 0 0 0,-1 0-1 0 0,0 0 1 0 0,1 0-1 0 0,-1 0 1 0 0,-1-1 0 0 0,1 1-1 0 0,-1-1 1 0 0,1 1-1 0 0,-1-1 1 0 0,-1 1 0 0 0,1-1-1 0 0,0 0 1 0 0,-1 1-1 0 0,0-1 1 0 0,0 0 0 0 0,-1 1-1 0 0,1-1 1 0 0,-3-6 0 0 0,2 7-5 0 0,0 1 1 0 0,-1-1 0 0 0,0 1 0 0 0,1-1 0 0 0,-1 1 0 0 0,-1 0 0 0 0,1 0 0 0 0,0 0 0 0 0,-1 0 0 0 0,1 0 0 0 0,-1 0 0 0 0,0 1 0 0 0,0-1 0 0 0,0 1 0 0 0,0 0-1 0 0,-1 0 1 0 0,1 0 0 0 0,-1 0 0 0 0,1 0 0 0 0,-1 1 0 0 0,1 0 0 0 0,-1-1 0 0 0,0 2 0 0 0,0-1 0 0 0,-5 0 0 0 0,-1 0 2 0 0,0 0-1 0 0,0 1 1 0 0,0 1 0 0 0,-1 0 0 0 0,1 0 0 0 0,0 1-1 0 0,1 0 1 0 0,-1 1 0 0 0,0 0 0 0 0,1 0 0 0 0,-1 1-1 0 0,-16 10 1 0 0,14-6 50 0 0,0-1-1 0 0,1 2 1 0 0,-1 0-1 0 0,2 0 1 0 0,0 1-1 0 0,0 0 1 0 0,1 0-1 0 0,-15 22 0 0 0,21-27 17 0 0,1-1 0 0 0,-1 1 0 0 0,1 0 0 0 0,0-1 0 0 0,0 1 0 0 0,1 0 0 0 0,0 1-1 0 0,0-1 1 0 0,0 0 0 0 0,0 0 0 0 0,1 0 0 0 0,-1 1 0 0 0,2-1 0 0 0,-1 0-1 0 0,0 0 1 0 0,1 1 0 0 0,0-1 0 0 0,0 0 0 0 0,1 0 0 0 0,-1 0 0 0 0,1 0-1 0 0,0 0 1 0 0,0-1 0 0 0,1 1 0 0 0,3 4 0 0 0,0 0 12 0 0,1 0-1 0 0,0 0 1 0 0,0-1 0 0 0,1 0-1 0 0,0 0 1 0 0,1-1 0 0 0,-1 0-1 0 0,1 0 1 0 0,1-1 0 0 0,18 9-1 0 0,-4-5-242 0 0,0-1 0 0 0,1-1 1 0 0,0-1-1 0 0,40 6 0 0 0,47-4-3842 0 0,-90-8 2125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4.123"/>
    </inkml:context>
    <inkml:brush xml:id="br0">
      <inkml:brushProperty name="width" value="0.05" units="cm"/>
      <inkml:brushProperty name="height" value="0.05" units="cm"/>
    </inkml:brush>
  </inkml:definitions>
  <inkml:trace contextRef="#ctx0" brushRef="#br0">298 844 8037 0 0,'-1'-11'109'0'0,"-2"-111"359"0"0,3 86-125 0 0,0 25-78 0 0,1-6 248 0 0,-2 0 0 0 0,0 0 0 0 0,-1 0-1 0 0,-4-21 1 0 0,5 34-431 0 0,0 1-1 0 0,0 0 1 0 0,0 0-1 0 0,0-1 0 0 0,0 1 1 0 0,-1 0-1 0 0,0 0 0 0 0,1 0 1 0 0,-1 0-1 0 0,0 1 1 0 0,0-1-1 0 0,-1 0 0 0 0,1 1 1 0 0,0-1-1 0 0,-1 1 1 0 0,0 0-1 0 0,1 0 0 0 0,-1 0 1 0 0,0 0-1 0 0,0 1 1 0 0,0-1-1 0 0,0 1 0 0 0,0-1 1 0 0,-1 1-1 0 0,1 0 1 0 0,0 1-1 0 0,-7-2 0 0 0,5 2-37 0 0,0 0 0 0 0,0 1 0 0 0,0 0-1 0 0,1 0 1 0 0,-1 0 0 0 0,0 0 0 0 0,1 1-1 0 0,-1 0 1 0 0,0 0 0 0 0,1 0 0 0 0,0 0 0 0 0,0 1-1 0 0,-6 4 1 0 0,-3 3 82 0 0,0 0-1 0 0,-18 20 1 0 0,21-19-46 0 0,1 0 0 0 0,1 1 1 0 0,0 0-1 0 0,0 0 1 0 0,1 0-1 0 0,1 1 0 0 0,0 0 1 0 0,1 1-1 0 0,0-1 1 0 0,1 1-1 0 0,0 0 0 0 0,1 0 1 0 0,1 0-1 0 0,1 1 1 0 0,0-1-1 0 0,0 1 0 0 0,1-1 1 0 0,1 0-1 0 0,1 1 0 0 0,6 25 1 0 0,-7-36-57 0 0,0 0 0 0 0,0 0 1 0 0,1 0-1 0 0,0-1 0 0 0,0 1 1 0 0,0 0-1 0 0,0-1 0 0 0,1 1 0 0 0,-1-1 1 0 0,1 0-1 0 0,0 0 0 0 0,0 0 0 0 0,0 0 1 0 0,1 0-1 0 0,-1-1 0 0 0,0 1 1 0 0,1-1-1 0 0,0 0 0 0 0,-1 0 0 0 0,1 0 1 0 0,0-1-1 0 0,0 1 0 0 0,0-1 0 0 0,0 0 1 0 0,0 0-1 0 0,1-1 0 0 0,-1 1 1 0 0,0-1-1 0 0,0 0 0 0 0,8 0 0 0 0,-3-1-22 0 0,1-1 0 0 0,-1 1 0 0 0,0-1 0 0 0,0-1-1 0 0,-1 0 1 0 0,1 0 0 0 0,0-1 0 0 0,-1 0-1 0 0,0 0 1 0 0,0-1 0 0 0,0 0 0 0 0,-1 0-1 0 0,9-9 1 0 0,13-17-399 0 0,-1-1-1 0 0,-2-1 0 0 0,31-51 0 0 0,-28 41 36 0 0,-20 30 317 0 0,-1-1 0 0 0,0 1 0 0 0,-1-2-1 0 0,-1 1 1 0 0,0-1 0 0 0,-1 1-1 0 0,0-2 1 0 0,-2 1 0 0 0,1 0-1 0 0,-2-1 1 0 0,0 0 0 0 0,-1 1-1 0 0,-1-1 1 0 0,0 0 0 0 0,-1 0 0 0 0,0 1-1 0 0,-2-1 1 0 0,0 1 0 0 0,0-1-1 0 0,-11-26 1 0 0,4 14 46 0 0,6 17 10 0 0,0 0 0 0 0,-1-1 0 0 0,0 2 0 0 0,0-1 0 0 0,-1 0 0 0 0,0 1 0 0 0,-10-11 0 0 0,29 80-168 0 0,64 135 378 0 0,-52-137-176 0 0,-15-31-29 0 0,2 0 0 0 0,0-1 0 0 0,17 25 0 0 0,-28-50-12 0 0,-1 1 0 0 0,1-1-1 0 0,-1 0 1 0 0,1 1 0 0 0,-1-1 0 0 0,1 0 0 0 0,-1 1-1 0 0,1-1 1 0 0,0 0 0 0 0,-1 0 0 0 0,1 1 0 0 0,-1-1-1 0 0,1 0 1 0 0,-1 0 0 0 0,1 0 0 0 0,0 0 0 0 0,-1 0-1 0 0,1 0 1 0 0,-1 0 0 0 0,1 0 0 0 0,0 0 0 0 0,-1 0-1 0 0,1 0 1 0 0,-1-1 0 0 0,1 1 0 0 0,0 0 0 0 0,-1 0-1 0 0,1 0 1 0 0,-1-1 0 0 0,1 1 0 0 0,-1 0-1 0 0,1-1 1 0 0,-1 1 0 0 0,1 0 0 0 0,-1-1 0 0 0,1 1-1 0 0,-1-1 1 0 0,0 1 0 0 0,1-1 0 0 0,-1 1 0 0 0,0-1-1 0 0,1 0 1 0 0,21-27 59 0 0,-18 21-62 0 0,9-10-2 0 0,37-45-9 0 0,-44 54-2 0 0,1 0 0 0 0,1 1 0 0 0,-1 1 0 0 0,1-1 0 0 0,13-7 0 0 0,-20 14 8 0 0,0-1 1 0 0,0 0-1 0 0,1 1 1 0 0,-1-1-1 0 0,1 1 1 0 0,-1 0-1 0 0,0-1 1 0 0,1 1-1 0 0,-1 0 0 0 0,1 0 1 0 0,-1 0-1 0 0,1 0 1 0 0,-1 0-1 0 0,1 0 1 0 0,-1 0-1 0 0,0 1 1 0 0,1-1-1 0 0,-1 1 0 0 0,1-1 1 0 0,-1 1-1 0 0,0-1 1 0 0,1 1-1 0 0,-1 0 1 0 0,0-1-1 0 0,0 1 1 0 0,0 0-1 0 0,1 0 0 0 0,-1 0 1 0 0,0 0-1 0 0,0 0 1 0 0,0 0-1 0 0,0 0 1 0 0,-1 0-1 0 0,1 1 1 0 0,0-1-1 0 0,0 0 0 0 0,-1 0 1 0 0,1 2-1 0 0,4 7 13 0 0,0 0 0 0 0,-1 1 0 0 0,6 19 0 0 0,-9-24 7 0 0,2 4 10 0 0,0 1 0 0 0,1-1 0 0 0,0 0 0 0 0,9 15-1 0 0,-12-23-11 0 0,1 1 0 0 0,0-1 0 0 0,-1 0 0 0 0,1 1 0 0 0,0-1 0 0 0,0 0 0 0 0,0 0-1 0 0,0 0 1 0 0,1-1 0 0 0,-1 1 0 0 0,1 0 0 0 0,-1-1 0 0 0,1 1 0 0 0,-1-1-1 0 0,1 0 1 0 0,0 0 0 0 0,0 0 0 0 0,-1 0 0 0 0,1-1 0 0 0,0 1 0 0 0,0-1 0 0 0,3 1-1 0 0,0-1 15 0 0,0-1 0 0 0,0 0 0 0 0,0 0 0 0 0,-1 0 0 0 0,1 0 0 0 0,0-1 0 0 0,-1 0 0 0 0,1 0 0 0 0,-1-1 0 0 0,1 1-1 0 0,7-7 1 0 0,-4 3-12 0 0,-2 0 0 0 0,1-1-1 0 0,-1 1 1 0 0,0-2 0 0 0,0 1-1 0 0,8-13 1 0 0,-6 6-15 0 0,0-1 1 0 0,-2 1-1 0 0,0-1 1 0 0,0 0-1 0 0,-1-1 1 0 0,-1 0-1 0 0,-1 0 1 0 0,4-20-1 0 0,-7 24 7 0 0,-1 1 0 0 0,1-1 0 0 0,-2 0 0 0 0,0 1 0 0 0,-3-17 0 0 0,3 21-20 0 0,-1 0 0 0 0,0 0-1 0 0,0 0 1 0 0,-1 0-1 0 0,0 0 1 0 0,0 1 0 0 0,-1-1-1 0 0,1 1 1 0 0,-8-9-1 0 0,11 15 6 0 0,0-1 0 0 0,-1 1 0 0 0,1 0 0 0 0,-1-1 0 0 0,1 1 0 0 0,0 0 0 0 0,-1-1 0 0 0,1 1 0 0 0,-1 0 0 0 0,1-1 0 0 0,-1 1-1 0 0,1 0 1 0 0,-1 0 0 0 0,1 0 0 0 0,-1-1 0 0 0,1 1 0 0 0,-1 0 0 0 0,1 0 0 0 0,-1 0 0 0 0,1 0 0 0 0,-1 0 0 0 0,1 0-1 0 0,-1 0 1 0 0,0 0 0 0 0,1 0 0 0 0,-1 0 0 0 0,1 1 0 0 0,-1-1 0 0 0,-14 12-121 0 0,-5 20 8 0 0,14-19 120 0 0,0 1 1 0 0,1 0-1 0 0,0 1 1 0 0,1-1-1 0 0,1 1 0 0 0,1 0 1 0 0,0 0-1 0 0,0 17 1 0 0,1-24 10 0 0,1-1 0 0 0,1 1 0 0 0,-1 0 0 0 0,1-1 0 0 0,0 1 0 0 0,1-1 1 0 0,0 1-1 0 0,0-1 0 0 0,1 0 0 0 0,0 0 0 0 0,0 0 0 0 0,0 0 0 0 0,1 0 1 0 0,0-1-1 0 0,0 1 0 0 0,1-1 0 0 0,9 10 0 0 0,-10-13-11 0 0,0-1-1 0 0,0 1 1 0 0,0-1 0 0 0,0 0-1 0 0,1 0 1 0 0,-1-1 0 0 0,0 1-1 0 0,1-1 1 0 0,-1 0-1 0 0,1 0 1 0 0,-1 0 0 0 0,1-1-1 0 0,0 1 1 0 0,-1-1 0 0 0,1 0-1 0 0,0-1 1 0 0,-1 1 0 0 0,1-1-1 0 0,-1 0 1 0 0,1 0-1 0 0,-1 0 1 0 0,1-1 0 0 0,5-2-1 0 0,10-5-344 0 0,-1 0-1 0 0,0-2 0 0 0,28-20 1 0 0,-25 16-442 0 0,-2-1 0 0 0,0-1 0 0 0,31-34 0 0 0,-43 43 630 0 0,-1 0 1 0 0,-1-1 0 0 0,0 0 0 0 0,0 0 0 0 0,-1-1-1 0 0,0 0 1 0 0,0 0 0 0 0,-1 0 0 0 0,-1 0 0 0 0,0-1-1 0 0,3-17 1 0 0,-5 22 172 0 0,-1 0-1 0 0,-1 0 0 0 0,1-1 1 0 0,-1 1-1 0 0,0 0 0 0 0,-1 0 1 0 0,1 0-1 0 0,-5-8 1 0 0,5 10 63 0 0,-1 0 1 0 0,1 0 0 0 0,-1 1-1 0 0,0-1 1 0 0,0 1 0 0 0,-1-1 0 0 0,1 1-1 0 0,-1 0 1 0 0,0 0 0 0 0,1 0 0 0 0,-1 0-1 0 0,-1 1 1 0 0,-5-5 0 0 0,8 6-54 0 0,0 1-1 0 0,1 0 1 0 0,-1-1-1 0 0,0 1 1 0 0,0-1 0 0 0,0 1-1 0 0,0 0 1 0 0,0 0 0 0 0,0-1-1 0 0,0 1 1 0 0,0 0 0 0 0,0 0-1 0 0,0 0 1 0 0,0 0-1 0 0,0 0 1 0 0,0 0 0 0 0,0 1-1 0 0,1-1 1 0 0,-1 0 0 0 0,0 0-1 0 0,0 1 1 0 0,0-1-1 0 0,0 0 1 0 0,-1 1 0 0 0,1 1 9 0 0,0-1 0 0 0,0 0 0 0 0,0 0 0 0 0,0 0 0 0 0,0 0 0 0 0,0 1 0 0 0,0-1 0 0 0,1 1 0 0 0,-1-1 0 0 0,0 0 0 0 0,1 1 0 0 0,-1-1 0 0 0,0 4 0 0 0,0 1 126 0 0,1 0-1 0 0,-1 0 1 0 0,1 0-1 0 0,0 0 1 0 0,0 1-1 0 0,2 9 1 0 0,3 9 291 0 0,-1-5-168 0 0,1 0 0 0 0,0 0 0 0 0,9 19 0 0 0,-12-34-262 0 0,0 0 0 0 0,0 0 0 0 0,1-1 0 0 0,0 1 0 0 0,0-1 0 0 0,0 0 0 0 0,0 1 0 0 0,1-1 0 0 0,0-1 0 0 0,0 1 0 0 0,0-1 0 0 0,0 1 0 0 0,0-1-1 0 0,1 0 1 0 0,-1-1 0 0 0,10 5 0 0 0,-10-6-24 0 0,-1 0 0 0 0,1-1-1 0 0,0 1 1 0 0,0-1 0 0 0,-1 0-1 0 0,1 0 1 0 0,0 0-1 0 0,-1-1 1 0 0,1 1 0 0 0,0-1-1 0 0,-1 0 1 0 0,1 0 0 0 0,-1 0-1 0 0,1 0 1 0 0,-1-1 0 0 0,1 1-1 0 0,-1-1 1 0 0,0 0 0 0 0,0 0-1 0 0,0 0 1 0 0,0-1-1 0 0,0 1 1 0 0,4-6 0 0 0,5-4-204 0 0,0-1 1 0 0,-1-1 0 0 0,15-24-1 0 0,-16 21 89 0 0,0 0-1 0 0,-2-1 0 0 0,0 0 1 0 0,-1 0-1 0 0,-1-1 0 0 0,-1 0 1 0 0,0 0-1 0 0,3-34 0 0 0,-8 47 116 0 0,0 1 0 0 0,0-1 0 0 0,-1 0-1 0 0,0 1 1 0 0,0-1 0 0 0,0 0-1 0 0,0 1 1 0 0,-1-1 0 0 0,0 1-1 0 0,0 0 1 0 0,-1 0 0 0 0,-4-8-1 0 0,-2-1-16 0 0,-1 0 0 0 0,-21-24-1 0 0,31 38 20 0 0,0 0-1 0 0,0 0 0 0 0,0 0 1 0 0,0-1-1 0 0,0 1 0 0 0,-1 0 0 0 0,1 0 1 0 0,0 0-1 0 0,0 0 0 0 0,0 0 0 0 0,0-1 1 0 0,0 1-1 0 0,0 0 0 0 0,-1 0 1 0 0,1 0-1 0 0,0 0 0 0 0,0 0 0 0 0,0 0 1 0 0,0 0-1 0 0,-1 0 0 0 0,1 0 0 0 0,0 0 1 0 0,0-1-1 0 0,0 1 0 0 0,0 0 0 0 0,-1 0 1 0 0,1 0-1 0 0,0 0 0 0 0,0 0 1 0 0,0 0-1 0 0,-1 0 0 0 0,1 0 0 0 0,0 0 1 0 0,0 1-1 0 0,0-1 0 0 0,0 0 0 0 0,-1 0 1 0 0,1 0-1 0 0,0 0 0 0 0,0 0 1 0 0,-2 9-14 0 0,4 10 16 0 0,1-8 40 0 0,1 0 0 0 0,0 0 1 0 0,1-1-1 0 0,0 0 0 0 0,0 0 0 0 0,1 0 0 0 0,1-1 1 0 0,-1 1-1 0 0,2-2 0 0 0,-1 1 0 0 0,12 9 0 0 0,-19-17-21 0 0,1-1-1 0 0,0 1 0 0 0,-1 0 0 0 0,1-1 1 0 0,0 0-1 0 0,0 1 0 0 0,-1-1 1 0 0,1 1-1 0 0,0-1 0 0 0,0 0 1 0 0,0 0-1 0 0,0 1 0 0 0,0-1 1 0 0,0 0-1 0 0,-1 0 0 0 0,1 0 1 0 0,0 0-1 0 0,0 0 0 0 0,0 0 1 0 0,0 0-1 0 0,0 0 0 0 0,0 0 1 0 0,0-1-1 0 0,-1 1 0 0 0,1 0 0 0 0,0-1 1 0 0,0 1-1 0 0,0 0 0 0 0,0-1 1 0 0,-1 1-1 0 0,1-1 0 0 0,0 1 1 0 0,-1-1-1 0 0,1 0 0 0 0,0 1 1 0 0,-1-1-1 0 0,1 0 0 0 0,-1 1 1 0 0,1-1-1 0 0,0-1 0 0 0,5-5 11 0 0,-1 0-1 0 0,0-1 0 0 0,6-10 1 0 0,-3 5-20 0 0,8-14-11 0 0,-10 17 36 0 0,0 1 0 0 0,12-16 0 0 0,-18 25-33 0 0,1 0 0 0 0,-1-1 1 0 0,0 1-1 0 0,0 0 1 0 0,0 0-1 0 0,0 0 0 0 0,1 0 1 0 0,-1-1-1 0 0,0 1 1 0 0,0 0-1 0 0,0 0 0 0 0,1 0 1 0 0,-1 0-1 0 0,0 0 1 0 0,0 0-1 0 0,1 0 0 0 0,-1-1 1 0 0,0 1-1 0 0,0 0 1 0 0,0 0-1 0 0,1 0 0 0 0,-1 0 1 0 0,0 0-1 0 0,0 0 1 0 0,1 0-1 0 0,-1 0 0 0 0,0 0 1 0 0,0 1-1 0 0,1-1 1 0 0,-1 0-1 0 0,0 0 0 0 0,0 0 1 0 0,1 0-1 0 0,-1 0 1 0 0,7 10 111 0 0,2 17 80 0 0,-8-22-148 0 0,0 0-27 0 0,0 1 0 0 0,0-1-1 0 0,-1 0 1 0 0,0 0 0 0 0,0 1-1 0 0,0-1 1 0 0,0 0 0 0 0,-1 1 0 0 0,0-1-1 0 0,0 0 1 0 0,-1 0 0 0 0,1 0-1 0 0,-3 6 1 0 0,0-3-13 0 0,1 0 0 0 0,-2 0 0 0 0,1 0 0 0 0,-1 0-1 0 0,0-1 1 0 0,0 0 0 0 0,-8 7 0 0 0,13-13-2 0 0,-1 0 0 0 0,1-1 0 0 0,-1 1 0 0 0,1-1 1 0 0,-1 0-1 0 0,0 1 0 0 0,1-1 0 0 0,-1 1 0 0 0,0-1 0 0 0,1 0 0 0 0,-1 0 0 0 0,0 1 0 0 0,1-1 1 0 0,-1 0-1 0 0,0 0 0 0 0,0 0 0 0 0,1 0 0 0 0,-1 0 0 0 0,0 0 0 0 0,0 0 0 0 0,1 0 0 0 0,-1 0 1 0 0,0 0-1 0 0,1 0 0 0 0,-1 0 0 0 0,0-1 0 0 0,-1 1 0 0 0,0-1 6 0 0,0-1 0 0 0,0 1 0 0 0,0 0 0 0 0,0-1 0 0 0,1 1 0 0 0,-1-1 0 0 0,0 0 0 0 0,-2-3 1 0 0,-2-3 72 0 0,0-1 1 0 0,1 0 0 0 0,-5-11-1 0 0,7 15 50 0 0,1-1-1 0 0,0 1 1 0 0,1-1-1 0 0,-1 0 1 0 0,1 0-1 0 0,0 0 0 0 0,0-7 1 0 0,9 14-35 0 0,-1 1 1 0 0,0-1-1 0 0,14 6 0 0 0,8 6-53 0 0,1-1 0 0 0,0-2 1 0 0,1-1-1 0 0,0-1 0 0 0,54 6 0 0 0,-54-11-1159 0 0,44-3 0 0 0,-54 0-1600 0 0,-12 0 912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5.675"/>
    </inkml:context>
    <inkml:brush xml:id="br0">
      <inkml:brushProperty name="width" value="0.05" units="cm"/>
      <inkml:brushProperty name="height" value="0.05" units="cm"/>
    </inkml:brush>
  </inkml:definitions>
  <inkml:trace contextRef="#ctx0" brushRef="#br0">125 481 10217 0 0,'-36'-74'689'0'0,"-6"-11"1300"0"0,-5 12 894 0 0,61 79-2505 0 0,8 10-386 0 0,6 11 54 0 0,-1 2-1 0 0,-2 0 1 0 0,0 2 0 0 0,-2 0 0 0 0,35 65-1 0 0,-52-84-58 0 0,-3-6 13 0 0,1-1 0 0 0,-2 0 0 0 0,1 1 0 0 0,-1 0 0 0 0,1 0 0 0 0,-2-1 0 0 0,1 1 0 0 0,-1 0 0 0 0,0 0 0 0 0,0 1 0 0 0,0 8 1 0 0,-1-15-1 0 0,0 1 1 0 0,0-1 0 0 0,0 0 0 0 0,0 0 0 0 0,0 1 0 0 0,0-1 0 0 0,0 0 0 0 0,-1 0 0 0 0,1 1 0 0 0,0-1-1 0 0,0 0 1 0 0,0 0 0 0 0,0 0 0 0 0,0 1 0 0 0,-1-1 0 0 0,1 0 0 0 0,0 0 0 0 0,0 0 0 0 0,0 1 0 0 0,-1-1-1 0 0,1 0 1 0 0,0 0 0 0 0,0 0 0 0 0,-1 0 0 0 0,1 0 0 0 0,0 0 0 0 0,0 0 0 0 0,-1 0 0 0 0,1 0 0 0 0,0 1-1 0 0,0-1 1 0 0,-1 0 0 0 0,1 0 0 0 0,0 0 0 0 0,-1-1 0 0 0,-12-4 15 0 0,-16-16-11 0 0,23 16-7 0 0,-11-7-5 0 0,1-1 0 0 0,1-1-1 0 0,0 0 1 0 0,0-1 0 0 0,2-1 0 0 0,0 0 0 0 0,-20-34 0 0 0,26 38 8 0 0,1-1-1 0 0,0-1 1 0 0,1 1 0 0 0,0-1-1 0 0,1 0 1 0 0,1 0 0 0 0,0 0-1 0 0,1 0 1 0 0,0-1 0 0 0,2 1-1 0 0,-1-1 1 0 0,3-15 0 0 0,-1 18-3 0 0,1 0 0 0 0,0 1 0 0 0,1-1 0 0 0,0 1 0 0 0,1-1 0 0 0,0 1 1 0 0,1 0-1 0 0,0 0 0 0 0,1 1 0 0 0,0 0 0 0 0,14-18 0 0 0,-14 20 0 0 0,1 1 0 0 0,1 0 0 0 0,-1 1 0 0 0,1 0-1 0 0,0 0 1 0 0,0 0 0 0 0,1 1 0 0 0,0 1 0 0 0,0-1 0 0 0,0 1 0 0 0,0 1 0 0 0,0 0-1 0 0,1 0 1 0 0,15-2 0 0 0,-12 3-2 0 0,0 1 1 0 0,0 1-1 0 0,1 0 0 0 0,-1 0 1 0 0,0 1-1 0 0,0 1 0 0 0,0 0 1 0 0,0 1-1 0 0,0 1 0 0 0,-1 0 1 0 0,1 0-1 0 0,-1 1 0 0 0,21 12 1 0 0,-26-13 3 0 0,0 1 1 0 0,-1 0 0 0 0,1 0-1 0 0,-1 0 1 0 0,0 1 0 0 0,-1 0-1 0 0,1 0 1 0 0,-1 0-1 0 0,0 1 1 0 0,-1-1 0 0 0,1 1-1 0 0,-1 1 1 0 0,-1-1 0 0 0,1 0-1 0 0,-1 1 1 0 0,-1 0 0 0 0,1 0-1 0 0,-1-1 1 0 0,-1 1 0 0 0,1 1-1 0 0,-1-1 1 0 0,-1 0 0 0 0,0 10-1 0 0,0-6 0 0 0,-2 0 0 0 0,0-1 0 0 0,0 1 0 0 0,-1-1 0 0 0,0 1 0 0 0,-1-1 0 0 0,0 0-1 0 0,-1 0 1 0 0,0 0 0 0 0,-1-1 0 0 0,0 0 0 0 0,-13 16 0 0 0,-2-2 0 0 0,-1-1 1 0 0,-1-1-1 0 0,-39 28 1 0 0,49-36-7 0 0,13-14 6 0 0,0 1 0 0 0,0-1-1 0 0,0 0 1 0 0,0 0 0 0 0,0 0-1 0 0,0 1 1 0 0,0-1 0 0 0,0 0-1 0 0,0 0 1 0 0,0 0 0 0 0,0 1-1 0 0,0-1 1 0 0,1 0 0 0 0,-1 0-1 0 0,0 0 1 0 0,0 1 0 0 0,0-1-1 0 0,0 0 1 0 0,0 0 0 0 0,0 0-1 0 0,1 0 1 0 0,-1 1 0 0 0,0-1-1 0 0,0 0 1 0 0,0 0 0 0 0,0 0-1 0 0,1 0 1 0 0,-1 0 0 0 0,0 0-1 0 0,0 0 1 0 0,0 1 0 0 0,1-1-1 0 0,-1 0 1 0 0,0 0 0 0 0,0 0-1 0 0,0 0 1 0 0,1 0 0 0 0,-1 0-1 0 0,0 0 1 0 0,1 0 0 0 0,34-2-31 0 0,-20 0 23 0 0,37 0 36 0 0,0 3 0 0 0,0 1 1 0 0,0 3-1 0 0,-1 2 1 0 0,1 2-1 0 0,-2 3 0 0 0,87 31 1 0 0,-136-43-29 0 0,45 22-8 0 0,-44-21 9 0 0,1 0-1 0 0,-1 1 1 0 0,0-1-1 0 0,1 1 1 0 0,-1 0-1 0 0,0-1 1 0 0,0 1 0 0 0,0 0-1 0 0,0 0 1 0 0,-1 0-1 0 0,1 1 1 0 0,-1-1-1 0 0,1 0 1 0 0,-1 1-1 0 0,2 4 1 0 0,-3-6-1 0 0,0 0-1 0 0,0 1 1 0 0,0-1 0 0 0,0 0 0 0 0,0 0 0 0 0,0 0-1 0 0,-1 0 1 0 0,1 1 0 0 0,0-1 0 0 0,-1 0 0 0 0,1 0-1 0 0,-1 0 1 0 0,0 0 0 0 0,1 0 0 0 0,-1 0-1 0 0,0 0 1 0 0,1 0 0 0 0,-1 0 0 0 0,0-1 0 0 0,0 1-1 0 0,0 0 1 0 0,0 0 0 0 0,0-1 0 0 0,0 1 0 0 0,0 0-1 0 0,0-1 1 0 0,-2 1 0 0 0,-34 14 14 0 0,30-12-14 0 0,-21 5 1 0 0,-1-1 0 0 0,1-2 0 0 0,-42 4 0 0 0,-88-3-48 0 0,157-6 47 0 0,-26 0-67 0 0,-85-2-250 0 0,99 1 129 0 0,-1-1 0 0 0,1 0-1 0 0,0-1 1 0 0,1 0 0 0 0,-1-1 0 0 0,-16-8 0 0 0,26 11 36 0 0,-1-1 1 0 0,1 1 0 0 0,0-1-1 0 0,0 0 1 0 0,0-1 0 0 0,0 1-1 0 0,0 0 1 0 0,0-1 0 0 0,0 0-1 0 0,1 1 1 0 0,0-1 0 0 0,-1 0-1 0 0,1 0 1 0 0,0-1 0 0 0,0 1-1 0 0,1 0 1 0 0,-3-6-1 0 0,3 5 16 0 0,1 1-1 0 0,0 0 1 0 0,-1-1-1 0 0,1 1 1 0 0,0 0-1 0 0,1 0 1 0 0,-1-1-1 0 0,1 1 0 0 0,-1 0 1 0 0,1 0-1 0 0,0-1 1 0 0,0 1-1 0 0,0 0 1 0 0,1 0-1 0 0,-1 0 1 0 0,1 0-1 0 0,0 1 1 0 0,-1-1-1 0 0,1 0 0 0 0,3-2 1 0 0,4-6-163 0 0,1 1-1 0 0,1 0 1 0 0,0 1-1 0 0,0 0 1 0 0,0 1 0 0 0,17-9-1 0 0,79-36-229 0 0,-55 33 943 0 0,0 3-1 0 0,1 2 1 0 0,1 2 0 0 0,65-7 0 0 0,-83 18 2306 0 0,-81 13 242 0 0,22-5-2654 0 0,22-6-283 0 0,0 0 0 0 0,1 1 0 0 0,-1-1 0 0 0,0 0-1 0 0,0 0 1 0 0,1 0 0 0 0,-1 0 0 0 0,0 0-1 0 0,1 1 1 0 0,-1-1 0 0 0,0 0 0 0 0,1 1 0 0 0,-1-1-1 0 0,0 0 1 0 0,1 1 0 0 0,-1-1 0 0 0,1 1 0 0 0,-1-1-1 0 0,1 1 1 0 0,-1-1 0 0 0,1 1 0 0 0,-1 0 0 0 0,1-1-1 0 0,0 1 1 0 0,-1-1 0 0 0,1 1 0 0 0,-1 1-1 0 0,1-1 18 0 0,1 0 0 0 0,-1 0 0 0 0,1 0 0 0 0,-1 0 0 0 0,1 0 0 0 0,-1 0 0 0 0,1-1 0 0 0,-1 1 0 0 0,1 0 0 0 0,0 0 0 0 0,-1 0 0 0 0,1-1 0 0 0,0 1 0 0 0,0 0 0 0 0,0-1 0 0 0,1 2 0 0 0,9 4 319 0 0,0 0 0 0 0,16 6-1 0 0,-23-10-273 0 0,11 4 29 0 0,0 0 0 0 0,1-1-1 0 0,0 0 1 0 0,0-1 0 0 0,0-1-1 0 0,0-1 1 0 0,21 1 0 0 0,-30-3-118 0 0,-1 0-1 0 0,0 0 1 0 0,1-1 0 0 0,-1 0 0 0 0,0 0 0 0 0,0-1 0 0 0,0 0 0 0 0,0 0 0 0 0,0 0 0 0 0,0-1 0 0 0,-1 1 0 0 0,1-1 0 0 0,-1-1 0 0 0,1 1 0 0 0,-1-1 0 0 0,0 0 0 0 0,-1 0 0 0 0,1-1 0 0 0,-1 1 0 0 0,0-1 0 0 0,6-8 0 0 0,-4 3-2 0 0,0 0 0 0 0,-1-1 0 0 0,0 1-1 0 0,5-19 1 0 0,-8 23-35 0 0,0 0-1 0 0,-1-1 1 0 0,0 1-1 0 0,0-1 1 0 0,0 1-1 0 0,-1 0 1 0 0,0-1-1 0 0,-1 1 0 0 0,-1-12 1 0 0,2 16 26 0 0,-1 1 1 0 0,1 0-1 0 0,0 0 0 0 0,-1 0 1 0 0,1 0-1 0 0,-1 0 1 0 0,1 0-1 0 0,-1 0 0 0 0,1 0 1 0 0,-1 0-1 0 0,0 0 1 0 0,0 0-1 0 0,1 0 0 0 0,-1 1 1 0 0,0-1-1 0 0,0 0 0 0 0,0 0 1 0 0,0 1-1 0 0,0-1 1 0 0,0 1-1 0 0,0-1 0 0 0,0 1 1 0 0,0-1-1 0 0,0 1 0 0 0,0 0 1 0 0,0-1-1 0 0,-1 1 1 0 0,1 0-1 0 0,0 0 0 0 0,0 0 1 0 0,0 0-1 0 0,0 0 1 0 0,-1 0-1 0 0,1 0 0 0 0,0 0 1 0 0,0 0-1 0 0,0 1 0 0 0,0-1 1 0 0,0 0-1 0 0,0 1 1 0 0,0-1-1 0 0,-1 1 0 0 0,0 0 1 0 0,-1 0 1 0 0,1 1-1 0 0,-1-1 1 0 0,1 0 0 0 0,-1 1 0 0 0,1-1 0 0 0,0 1 0 0 0,0 0-1 0 0,0 0 1 0 0,0 0 0 0 0,0 0 0 0 0,0 0 0 0 0,0 1 0 0 0,1-1-1 0 0,-1 0 1 0 0,1 1 0 0 0,0-1 0 0 0,-2 5 0 0 0,2-3 18 0 0,1-1-1 0 0,1 1 1 0 0,-1 0 0 0 0,0-1-1 0 0,1 1 1 0 0,0-1 0 0 0,0 0-1 0 0,0 1 1 0 0,0-1 0 0 0,0 0-1 0 0,1 1 1 0 0,-1-1 0 0 0,1 0-1 0 0,0 0 1 0 0,0 0 0 0 0,0 0-1 0 0,5 4 1 0 0,5 7 154 0 0,30 24 0 0 0,-38-34-132 0 0,191 138 1189 0 0,-130-100-709 0 0,74 64-1 0 0,-134-102-490 0 0,-1 0-1 0 0,0 1 1 0 0,1 0 0 0 0,-1-1 0 0 0,-1 1-1 0 0,1 0 1 0 0,-1 1 0 0 0,5 9-1 0 0,-7-13-5 0 0,-1 0-1 0 0,1 1 1 0 0,0-1-1 0 0,-1 0 1 0 0,0 1-1 0 0,1-1 1 0 0,-1 0-1 0 0,0 1 1 0 0,0-1-1 0 0,0 0 1 0 0,-1 1-1 0 0,1-1 1 0 0,0 0-1 0 0,-1 1 1 0 0,0-1 0 0 0,1 0-1 0 0,-1 0 1 0 0,0 0-1 0 0,0 1 1 0 0,0-1-1 0 0,0 0 1 0 0,-1 0-1 0 0,1 0 1 0 0,-1-1-1 0 0,1 1 1 0 0,-3 2-1 0 0,-3 2 3 0 0,0 0-1 0 0,0-1 1 0 0,-1 0-1 0 0,0-1 1 0 0,0 0 0 0 0,0 0-1 0 0,0-1 1 0 0,0 0-1 0 0,-1 0 1 0 0,1 0 0 0 0,-10 0-1 0 0,-15 2-13 0 0,-51 2 0 0 0,77-6 6 0 0,-24 0-11 0 0,-1-2 0 0 0,-38-4 1 0 0,52 2 6 0 0,0 0-1 0 0,1-1 1 0 0,-1-1 0 0 0,1-1 0 0 0,-22-9 0 0 0,36 13-5 0 0,-1 0 0 0 0,0 0-1 0 0,1 0 1 0 0,0 0 0 0 0,0 0 0 0 0,-1-1-1 0 0,1 1 1 0 0,1-1 0 0 0,-1 0-1 0 0,0 0 1 0 0,1 0 0 0 0,-1 0 0 0 0,1-1-1 0 0,0 1 1 0 0,0-1 0 0 0,0 1 0 0 0,-1-5-1 0 0,2 3 0 0 0,0 1 1 0 0,0-1-1 0 0,1 0 0 0 0,0 1 0 0 0,0-1 0 0 0,0 0 0 0 0,0 1 0 0 0,0-1 0 0 0,1 0 0 0 0,0 1 1 0 0,0-1-1 0 0,3-6 0 0 0,2-3-7 0 0,0 0 0 0 0,1 1 0 0 0,1 0 0 0 0,0 1 1 0 0,1 0-1 0 0,0 0 0 0 0,21-20 0 0 0,-9 13 21 0 0,1 1 0 0 0,0 1-1 0 0,2 1 1 0 0,0 1 0 0 0,0 2-1 0 0,39-17 1 0 0,-32 18-71 0 0,0 1-1 0 0,0 2 1 0 0,1 1-1 0 0,0 1 1 0 0,43-2-1 0 0,-67 8-116 0 0,0 1-1 0 0,0 0 0 0 0,0 0 1 0 0,8 2-1 0 0,-14-2 88 0 0,0 0 0 0 0,-1 1 0 0 0,1-1 0 0 0,-1 0 0 0 0,1 1 0 0 0,-1-1 0 0 0,1 1 0 0 0,-1 0 0 0 0,0-1 0 0 0,1 1 0 0 0,-1 0 0 0 0,0 0 0 0 0,1 0 0 0 0,-1 0 0 0 0,0 0 0 0 0,0 0 0 0 0,0 0 0 0 0,0 1 0 0 0,0-1 0 0 0,0 0 0 0 0,0 0 0 0 0,0 1 0 0 0,-1-1 0 0 0,1 1 0 0 0,0-1 0 0 0,-1 1 0 0 0,1 2 0 0 0,-3 19-1578 0 0,-3 1-306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6.345"/>
    </inkml:context>
    <inkml:brush xml:id="br0">
      <inkml:brushProperty name="width" value="0.05" units="cm"/>
      <inkml:brushProperty name="height" value="0.05" units="cm"/>
    </inkml:brush>
  </inkml:definitions>
  <inkml:trace contextRef="#ctx0" brushRef="#br0">186 304 9909 0 0,'4'-4'46'0'0,"9"-9"376"0"0,-1-1 0 0 0,19-25-1 0 0,-27 34-196 0 0,-2 0 0 0 0,1 0 0 0 0,-1 0 0 0 0,1 0-1 0 0,-1 0 1 0 0,-1-1 0 0 0,1 1 0 0 0,-1-1 0 0 0,0 1 0 0 0,0-1-1 0 0,-1 1 1 0 0,1-1 0 0 0,-2-7 0 0 0,1 12-174 0 0,0-1 0 0 0,0 0 0 0 0,0 0 0 0 0,0 1 0 0 0,-1-1 1 0 0,1 0-1 0 0,-1 0 0 0 0,1 1 0 0 0,-1-1 0 0 0,0 0 0 0 0,0 1 0 0 0,1-1 0 0 0,-1 1 0 0 0,0-1 0 0 0,0 1 0 0 0,-1 0 1 0 0,1-1-1 0 0,0 1 0 0 0,0 0 0 0 0,-1 0 0 0 0,1-1 0 0 0,-3 0 0 0 0,2 1-12 0 0,-1 0-1 0 0,1 0 0 0 0,-1 1 1 0 0,0-1-1 0 0,0 1 1 0 0,1-1-1 0 0,-1 1 0 0 0,0 0 1 0 0,0 0-1 0 0,0 0 1 0 0,0 0-1 0 0,-4 1 0 0 0,-4 2 43 0 0,0 0 0 0 0,1 1 0 0 0,0-1 0 0 0,-1 2 0 0 0,-17 10 0 0 0,17-8 24 0 0,1 1 0 0 0,1 0 0 0 0,-1 0-1 0 0,1 1 1 0 0,1 0 0 0 0,0 0 0 0 0,0 1-1 0 0,1 0 1 0 0,0 1 0 0 0,1-1 0 0 0,0 1 0 0 0,0 1-1 0 0,1-1 1 0 0,-4 16 0 0 0,7-22-67 0 0,1 1 1 0 0,-1 0-1 0 0,1 0 1 0 0,1 0-1 0 0,-1 0 1 0 0,1 0-1 0 0,0 0 1 0 0,0 0-1 0 0,1 0 1 0 0,0-1-1 0 0,0 1 1 0 0,0 0-1 0 0,1 0 1 0 0,-1 0-1 0 0,1-1 1 0 0,1 1-1 0 0,-1-1 1 0 0,1 0-1 0 0,0 0 1 0 0,0 0-1 0 0,1 0 1 0 0,-1 0-1 0 0,1 0 1 0 0,0-1-1 0 0,0 0 1 0 0,1 0-1 0 0,-1 0 1 0 0,1 0-1 0 0,0-1 1 0 0,0 0-1 0 0,9 5 1 0 0,-3-4-37 0 0,1 1 1 0 0,-1-1 0 0 0,1-1-1 0 0,0 0 1 0 0,0-1 0 0 0,0 0-1 0 0,0-1 1 0 0,0 0 0 0 0,0-1-1 0 0,0 0 1 0 0,0-1 0 0 0,15-3-1 0 0,9-3-404 0 0,-1-1-1 0 0,62-24 0 0 0,-66 19-514 0 0,0-1 0 0 0,-1-1 0 0 0,0-2 0 0 0,-1-1-1 0 0,-2-1 1 0 0,0-1 0 0 0,45-44 0 0 0,-64 55 532 0 0,0 0 0 0 0,-1 0 0 0 0,0-1 1 0 0,0 0-1 0 0,-1-1 0 0 0,-1 1 0 0 0,1-1 0 0 0,-2 0 0 0 0,1-1 0 0 0,3-18 0 0 0,-7 25 319 0 0,0 1-1 0 0,0 0 1 0 0,-1-1-1 0 0,1 1 0 0 0,-1-1 1 0 0,0 1-1 0 0,-1-1 1 0 0,1 1-1 0 0,-1 0 0 0 0,0-1 1 0 0,0 1-1 0 0,0 0 0 0 0,0-1 1 0 0,-1 1-1 0 0,0 0 1 0 0,0 0-1 0 0,0 0 0 0 0,0 1 1 0 0,-1-1-1 0 0,1 0 1 0 0,-1 1-1 0 0,0 0 0 0 0,0-1 1 0 0,0 1-1 0 0,-1 0 0 0 0,1 1 1 0 0,-1-1-1 0 0,1 1 1 0 0,-1-1-1 0 0,0 1 0 0 0,-5-2 1 0 0,2 1 248 0 0,0 1 1 0 0,0 0-1 0 0,0 0 0 0 0,-1 1 1 0 0,1 0-1 0 0,0 0 1 0 0,0 1-1 0 0,-1 0 1 0 0,-11 1-1 0 0,14 0-6 0 0,0-1 0 0 0,1 1 0 0 0,-1 0 0 0 0,1 0 0 0 0,-1 1 0 0 0,1-1 0 0 0,0 1 0 0 0,-1 0 0 0 0,1 0 1 0 0,0 0-1 0 0,0 1 0 0 0,0-1 0 0 0,1 1 0 0 0,-1 0 0 0 0,1 0 0 0 0,-5 5 0 0 0,7-7-106 0 0,0 0 0 0 0,1 0 0 0 0,-1 0 1 0 0,1 0-1 0 0,-1 0 0 0 0,1 0 0 0 0,0 0 0 0 0,0 0 1 0 0,-1 0-1 0 0,1 0 0 0 0,0 0 0 0 0,0 0 0 0 0,0 1 0 0 0,0-1 1 0 0,0 0-1 0 0,0 0 0 0 0,0 0 0 0 0,0 0 0 0 0,1 0 1 0 0,-1 0-1 0 0,1 1 0 0 0,0 1 57 0 0,0 0 0 0 0,1 0 0 0 0,0 0 0 0 0,0 0 0 0 0,-1-1 0 0 0,1 1 0 0 0,4 2 0 0 0,3 4 262 0 0,0-1 0 0 0,20 13 0 0 0,15 4 81 0 0,1-2-1 0 0,72 27 1 0 0,-58-26-1087 0 0,-41-11-1178 0 0,-18-13 1714 0 0,1 0 1 0 0,-1 1 0 0 0,0-1-1 0 0,0 0 1 0 0,1 1 0 0 0,-1-1-1 0 0,0 0 1 0 0,0 1 0 0 0,0-1-1 0 0,1 0 1 0 0,-1 1 0 0 0,0-1-1 0 0,0 1 1 0 0,0-1 0 0 0,0 0-1 0 0,0 1 1 0 0,0-1 0 0 0,0 1-1 0 0,0-1 1 0 0,0 1 0 0 0,0-1-1 0 0,0 0 1 0 0,0 1 0 0 0,0-1-1 0 0,0 1 1 0 0,0-1 0 0 0,0 0-1 0 0,-1 1 1 0 0,1-1-1 0 0,0 0 1 0 0,0 1 0 0 0,0-1-1 0 0,-1 0 1 0 0,1 1 0 0 0,0-1-1 0 0,-1 0 1 0 0,1 1 0 0 0,0-1-1 0 0,0 0 1 0 0,-1 0 0 0 0,1 1-1 0 0,0-1 1 0 0,-1 0 0 0 0,1 0-1 0 0,-1 0 1 0 0,0 1 0 0 0,-12 13-1642 0 0,3-11 824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6.689"/>
    </inkml:context>
    <inkml:brush xml:id="br0">
      <inkml:brushProperty name="width" value="0.05" units="cm"/>
      <inkml:brushProperty name="height" value="0.05" units="cm"/>
    </inkml:brush>
  </inkml:definitions>
  <inkml:trace contextRef="#ctx0" brushRef="#br0">231 256 6657 0 0,'-28'-18'460'0'0,"1"-1"0"0"0,0-2 0 0 0,1 0 0 0 0,2-2 1 0 0,0-1-1 0 0,2 0 0 0 0,-23-32 0 0 0,44 55-416 0 0,1 0-1 0 0,-1 1 0 0 0,0-1 1 0 0,1 0-1 0 0,-1 1 0 0 0,1-1 1 0 0,-1 0-1 0 0,1 0 0 0 0,-1 1 1 0 0,1-1-1 0 0,0 0 0 0 0,-1 0 1 0 0,1 0-1 0 0,0 0 0 0 0,0 0 1 0 0,0 1-1 0 0,-1-1 0 0 0,1 0 1 0 0,0 0-1 0 0,0 0 0 0 0,0 0 1 0 0,0 0-1 0 0,1 0 0 0 0,-1 0 1 0 0,0 1-1 0 0,0-1 0 0 0,1 0 1 0 0,-1 0-1 0 0,0 0 0 0 0,1 0 1 0 0,-1 1-1 0 0,0-1 1 0 0,1 0-1 0 0,-1 0 0 0 0,1 1 1 0 0,0-1-1 0 0,-1 0 0 0 0,1 1 1 0 0,0-1-1 0 0,-1 0 0 0 0,1 1 1 0 0,0-1-1 0 0,-1 1 0 0 0,1-1 1 0 0,0 1-1 0 0,0 0 0 0 0,0-1 1 0 0,0 1-1 0 0,-1 0 0 0 0,2-1 1 0 0,6-1 34 0 0,1 1 0 0 0,-1-1 0 0 0,0 1 0 0 0,14 0 0 0 0,-8 1-30 0 0,66-5 69 0 0,0 4 0 0 0,0 4 0 0 0,100 15 0 0 0,-179-18-115 0 0,17 3 27 0 0,0 0 0 0 0,0 1 0 0 0,0 0 0 0 0,22 10 0 0 0,-35-12-10 0 0,-1 0 0 0 0,0 1 0 0 0,-1-1 0 0 0,1 1 1 0 0,0-1-1 0 0,-1 1 0 0 0,1 0 0 0 0,-1 0 0 0 0,0 1 0 0 0,3 3 0 0 0,-4-5 8 0 0,-1 1-1 0 0,1 0 0 0 0,-1-1 0 0 0,0 1 1 0 0,0 0-1 0 0,0 0 0 0 0,0 0 0 0 0,0 0 1 0 0,-1 0-1 0 0,1 0 0 0 0,-1 0 0 0 0,0 0 1 0 0,0 0-1 0 0,0 0 0 0 0,0 1 0 0 0,-1 3 1 0 0,-1 0 15 0 0,0 0 0 0 0,0 0 0 0 0,-1-1 0 0 0,1 1 1 0 0,-1-1-1 0 0,-1 1 0 0 0,1-1 0 0 0,-1 0 0 0 0,0 0 0 0 0,0-1 1 0 0,-1 1-1 0 0,0-1 0 0 0,0 0 0 0 0,-10 8 0 0 0,-6 2-10 0 0,-1 0-1 0 0,-40 19 1 0 0,37-21-23 0 0,-1 1-89 0 0,-1-2 0 0 0,-1 0 0 0 0,-43 11 0 0 0,68-22-25 0 0,0 0-1 0 0,0-1 1 0 0,0 1-1 0 0,0-1 1 0 0,0 0-1 0 0,0 0 1 0 0,0 0-1 0 0,0 0 1 0 0,0 0-1 0 0,0-1 1 0 0,0 0-1 0 0,0 1 1 0 0,1-1-1 0 0,-1 0 1 0 0,0 0-1 0 0,0 0 1 0 0,-3-3-1 0 0,5 3-49 0 0,0 0 0 0 0,-1 0-1 0 0,1-1 1 0 0,0 1 0 0 0,-1-1-1 0 0,1 1 1 0 0,0-1 0 0 0,0 1-1 0 0,0-1 1 0 0,1 0 0 0 0,-1 1-1 0 0,0-1 1 0 0,0 0 0 0 0,1 0 0 0 0,-1 0-1 0 0,1 1 1 0 0,0-1 0 0 0,0 0-1 0 0,-1 0 1 0 0,1 0 0 0 0,0 0-1 0 0,1 0 1 0 0,-1 0 0 0 0,0 0-1 0 0,0 1 1 0 0,2-4 0 0 0,2-14-1079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7.080"/>
    </inkml:context>
    <inkml:brush xml:id="br0">
      <inkml:brushProperty name="width" value="0.05" units="cm"/>
      <inkml:brushProperty name="height" value="0.05" units="cm"/>
    </inkml:brush>
  </inkml:definitions>
  <inkml:trace contextRef="#ctx0" brushRef="#br0">258 175 8069 0 0,'8'-10'297'0'0,"-1"-1"0"0"0,-1 0 0 0 0,11-20 1 0 0,-16 27-157 0 0,0 0 0 0 0,0 0 1 0 0,0 0-1 0 0,0 0 1 0 0,0 0-1 0 0,-1 0 0 0 0,0 0 1 0 0,0 0-1 0 0,0 0 1 0 0,0 0-1 0 0,0 0 1 0 0,-1 1-1 0 0,0-1 0 0 0,0 0 1 0 0,0 0-1 0 0,-2-4 1 0 0,2 6-97 0 0,0-1 0 0 0,0 1 0 0 0,-1 0 0 0 0,1 0 0 0 0,-1 0 0 0 0,1 0 0 0 0,-1 0 0 0 0,0 0 0 0 0,0 0 0 0 0,0 1-1 0 0,0-1 1 0 0,0 1 0 0 0,0-1 0 0 0,0 1 0 0 0,-3-1 0 0 0,0 0-15 0 0,0 0 0 0 0,-1 0-1 0 0,1 1 1 0 0,0 0 0 0 0,-1 0-1 0 0,-9-1 1 0 0,3 2-5 0 0,1 1-1 0 0,-1 0 1 0 0,1 0-1 0 0,-1 1 1 0 0,1 0 0 0 0,-13 5-1 0 0,10-2 89 0 0,0 1 1 0 0,0 0-1 0 0,-15 11 0 0 0,24-15-72 0 0,1 1 0 0 0,0 0 0 0 0,0 1 0 0 0,0-1 0 0 0,0 0 0 0 0,1 1 0 0 0,-1 0 0 0 0,1 0 0 0 0,0 0 0 0 0,0 0 1 0 0,0 1-1 0 0,1-1 0 0 0,-3 6 0 0 0,5-8-30 0 0,-1-1 0 0 0,1 1 0 0 0,-1-1 0 0 0,1 0 0 0 0,0 1 0 0 0,0-1 0 0 0,0 1 0 0 0,0-1 0 0 0,0 1 0 0 0,0-1 0 0 0,0 1 0 0 0,0-1 0 0 0,0 1 0 0 0,1-1 0 0 0,-1 0 0 0 0,1 1 0 0 0,-1-1 0 0 0,1 1 0 0 0,-1-1 0 0 0,1 0 0 0 0,0 0 0 0 0,1 3 0 0 0,0-2 4 0 0,1 0 0 0 0,-1 0 0 0 0,1 0 0 0 0,-1 0-1 0 0,1 0 1 0 0,0-1 0 0 0,-1 1 0 0 0,1-1 0 0 0,0 0 0 0 0,4 2 0 0 0,7 0 24 0 0,-1 1 0 0 0,1-2 0 0 0,26 2 1 0 0,32 0-26 0 0,89 8-19 0 0,-136-8 12 0 0,-1 0 1 0 0,1 2-1 0 0,-1 1 0 0 0,33 13 1 0 0,-53-18-4 0 0,0 0 1 0 0,0 0 0 0 0,0 0-1 0 0,0 0 1 0 0,0 1 0 0 0,-1-1 0 0 0,1 1-1 0 0,-1 0 1 0 0,0 0 0 0 0,0 0-1 0 0,0 1 1 0 0,0-1 0 0 0,-1 1 0 0 0,5 7-1 0 0,-6-8 3 0 0,0-1-1 0 0,-1 0 1 0 0,1 0-1 0 0,-1 1 0 0 0,0-1 1 0 0,0 0-1 0 0,0 1 1 0 0,0-1-1 0 0,0 0 1 0 0,0 1-1 0 0,-1-1 1 0 0,1 0-1 0 0,-1 1 0 0 0,1-1 1 0 0,-1 0-1 0 0,0 0 1 0 0,0 1-1 0 0,0-1 1 0 0,0 0-1 0 0,0 0 0 0 0,-1 0 1 0 0,1 0-1 0 0,-1-1 1 0 0,1 1-1 0 0,-1 0 1 0 0,0-1-1 0 0,1 1 1 0 0,-5 2-1 0 0,-6 5 16 0 0,0 0 1 0 0,-1-1-1 0 0,0-1 1 0 0,0 0-1 0 0,-1-1 0 0 0,-18 6 1 0 0,0-2-3 0 0,-57 10 0 0 0,72-17-14 0 0,0-1-1 0 0,-24 0 1 0 0,36-2-8 0 0,0 0 0 0 0,0 0 0 0 0,-1-1 0 0 0,1 0 0 0 0,0 0 0 0 0,1 0 0 0 0,-1-1 0 0 0,0 1 0 0 0,0-1 0 0 0,1 0 1 0 0,-1-1-1 0 0,-6-3 0 0 0,9 4-55 0 0,1-1 1 0 0,-1 1-1 0 0,0 0 1 0 0,1-1-1 0 0,-1 1 1 0 0,1-1-1 0 0,0 1 1 0 0,0-1-1 0 0,0 0 1 0 0,0 1-1 0 0,1-1 1 0 0,-1 0-1 0 0,1 0 1 0 0,-1 1-1 0 0,1-1 1 0 0,0 0-1 0 0,1-5 1 0 0,-1-2-478 0 0,1 0 0 0 0,0 0 0 0 0,5-17 0 0 0,15-22-1625 0 0,-13 26 753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8.249"/>
    </inkml:context>
    <inkml:brush xml:id="br0">
      <inkml:brushProperty name="width" value="0.05" units="cm"/>
      <inkml:brushProperty name="height" value="0.05" units="cm"/>
    </inkml:brush>
  </inkml:definitions>
  <inkml:trace contextRef="#ctx0" brushRef="#br0">182 490 9945 0 0,'-3'-3'136'0'0,"-1"0"0"0"0,1-1 0 0 0,0 1 0 0 0,0-1 0 0 0,0 0 0 0 0,0 0 0 0 0,0 0 0 0 0,1 0 0 0 0,0-1 1 0 0,0 1-1 0 0,0-1 0 0 0,0 1 0 0 0,1-1 0 0 0,0 0 0 0 0,0 1 0 0 0,0-1 0 0 0,1 0 0 0 0,-1-9 0 0 0,2-4 383 0 0,1 0-1 0 0,1 1 1 0 0,8-33 0 0 0,-5 30-387 0 0,4-37 0 0 0,-10 57-133 0 0,0-1-1 0 0,0 1 1 0 0,0 0-1 0 0,0 0 1 0 0,0-1-1 0 0,0 1 1 0 0,0 0-1 0 0,0 0 1 0 0,0 0-1 0 0,0-1 1 0 0,0 1-1 0 0,0 0 1 0 0,0 0-1 0 0,0 0 0 0 0,0-1 1 0 0,0 1-1 0 0,0 0 1 0 0,0 0-1 0 0,0 0 1 0 0,0-1-1 0 0,-1 1 1 0 0,1 0-1 0 0,0 0 1 0 0,0 0-1 0 0,0 0 1 0 0,0-1-1 0 0,0 1 1 0 0,0 0-1 0 0,-1 0 1 0 0,1 0-1 0 0,0 0 1 0 0,0 0-1 0 0,0-1 0 0 0,-1 1 1 0 0,1 0-1 0 0,0 0 1 0 0,0 0-1 0 0,0 0 1 0 0,-1 0-1 0 0,1 0 1 0 0,0 0-1 0 0,0 0 1 0 0,-1 0-1 0 0,-11 6-21 0 0,-22 25 13 0 0,-38 48 36 0 0,66-72-22 0 0,1-1 0 0 0,0 1 0 0 0,0 0-1 0 0,1 0 1 0 0,0 0 0 0 0,0 1 0 0 0,1-1-1 0 0,-1 1 1 0 0,2 0 0 0 0,-1 0 0 0 0,1 0-1 0 0,1 0 1 0 0,-1 1 0 0 0,1-1 0 0 0,0 14-1 0 0,1-18 3 0 0,0 1-1 0 0,0-1 0 0 0,0 1 1 0 0,1 0-1 0 0,0-1 1 0 0,0 1-1 0 0,0-1 0 0 0,0 1 1 0 0,1-1-1 0 0,-1 0 0 0 0,1 0 1 0 0,0 1-1 0 0,0-1 1 0 0,1 0-1 0 0,-1-1 0 0 0,1 1 1 0 0,0 0-1 0 0,0-1 0 0 0,0 0 1 0 0,1 1-1 0 0,-1-1 1 0 0,1 0-1 0 0,-1-1 0 0 0,1 1 1 0 0,0-1-1 0 0,0 0 0 0 0,0 0 1 0 0,1 0-1 0 0,-1 0 1 0 0,0-1-1 0 0,1 1 0 0 0,-1-1 1 0 0,9 1-1 0 0,5 0 3 0 0,0-1 1 0 0,0-1-1 0 0,0 0 0 0 0,-1-1 1 0 0,1-1-1 0 0,0-1 1 0 0,19-5-1 0 0,-13 2-93 0 0,0-2 0 0 0,0-1 0 0 0,-1-1-1 0 0,32-18 1 0 0,-53 26 61 0 0,1 1-1 0 0,-1 0 0 0 0,0-1 1 0 0,0 0-1 0 0,0 1 0 0 0,-1-1 0 0 0,1 0 1 0 0,0 0-1 0 0,-1 0 0 0 0,1 0 1 0 0,-1 0-1 0 0,0 0 0 0 0,2-3 0 0 0,-3 5 21 0 0,0 0-1 0 0,0-1 0 0 0,0 1 1 0 0,0-1-1 0 0,0 1 0 0 0,1 0 1 0 0,-1-1-1 0 0,0 1 0 0 0,0-1 1 0 0,0 1-1 0 0,-1 0 0 0 0,1-1 1 0 0,0 1-1 0 0,0-1 0 0 0,0 1 1 0 0,0 0-1 0 0,0-1 0 0 0,0 1 0 0 0,0-1 1 0 0,-1 1-1 0 0,1 0 0 0 0,0-1 1 0 0,0 1-1 0 0,-1 0 0 0 0,1-1 1 0 0,0 1-1 0 0,0 0 0 0 0,-1-1 1 0 0,0 1 3 0 0,-1-1 1 0 0,1 1-1 0 0,0-1 1 0 0,-1 1-1 0 0,1-1 1 0 0,0 1-1 0 0,-1 0 1 0 0,1 0-1 0 0,0 0 1 0 0,-1 0-1 0 0,1 0 1 0 0,-1 0-1 0 0,0 0 1 0 0,-21 3 29 0 0,0 1 0 0 0,1 2 0 0 0,-1 0 0 0 0,2 1 0 0 0,-1 1 0 0 0,1 1 0 0 0,0 0 1 0 0,-27 18-1 0 0,47-26-25 0 0,-1 0 1 0 0,0 0-1 0 0,0 0 1 0 0,1 0 0 0 0,-1 1-1 0 0,0-1 1 0 0,1 0-1 0 0,-1 1 1 0 0,1-1 0 0 0,0 1-1 0 0,0-1 1 0 0,-1 1-1 0 0,1 0 1 0 0,0 0 0 0 0,0-1-1 0 0,0 1 1 0 0,1 0 0 0 0,-1 0-1 0 0,0 0 1 0 0,1 0-1 0 0,-1 0 1 0 0,1 0 0 0 0,0 0-1 0 0,0 0 1 0 0,0 0-1 0 0,0 0 1 0 0,0 0 0 0 0,0 0-1 0 0,0 0 1 0 0,0 0-1 0 0,1 0 1 0 0,-1 0 0 0 0,1 0-1 0 0,1 3 1 0 0,0-1 5 0 0,0-1 1 0 0,1 1-1 0 0,-1-1 1 0 0,1 0 0 0 0,-1 0-1 0 0,1 0 1 0 0,0 0-1 0 0,0-1 1 0 0,0 1-1 0 0,1-1 1 0 0,-1 0 0 0 0,1 0-1 0 0,-1 0 1 0 0,1 0-1 0 0,0 0 1 0 0,0-1-1 0 0,4 1 1 0 0,0 0-5 0 0,1 0 0 0 0,0-1-1 0 0,1 0 1 0 0,-1-1 0 0 0,0 0 0 0 0,0 0-1 0 0,0-1 1 0 0,0 0 0 0 0,0-1 0 0 0,0 0 0 0 0,0 0-1 0 0,10-5 1 0 0,-14 6-66 0 0,0-1 0 0 0,0-1 0 0 0,-1 1 1 0 0,1-1-1 0 0,-1 0 0 0 0,1 0 0 0 0,-1 0 0 0 0,0 0 0 0 0,0-1 0 0 0,0 0 0 0 0,-1 1 1 0 0,1-2-1 0 0,-1 1 0 0 0,0 0 0 0 0,0-1 0 0 0,-1 1 0 0 0,1-1 0 0 0,-1 0 0 0 0,0 0 1 0 0,0 1-1 0 0,0-2 0 0 0,0-6 0 0 0,3-48-455 0 0,-5 41 492 0 0,2-1 0 0 0,6-34 0 0 0,-7 49 4 0 0,1 0 1 0 0,-1 0 0 0 0,1 0-1 0 0,0 0 1 0 0,1 0 0 0 0,-1 0-1 0 0,1 1 1 0 0,0-1 0 0 0,0 1-1 0 0,0 0 1 0 0,1 0 0 0 0,-1 0-1 0 0,1 0 1 0 0,8-6-1 0 0,-9 8 18 0 0,-1 1-1 0 0,1 0 1 0 0,-1-1-1 0 0,1 1 1 0 0,0 0-1 0 0,-1 0 0 0 0,1 0 1 0 0,0 1-1 0 0,0-1 1 0 0,-1 1-1 0 0,1-1 0 0 0,0 1 1 0 0,0 0-1 0 0,0 0 1 0 0,0 1-1 0 0,0-1 1 0 0,0 0-1 0 0,-1 1 0 0 0,1 0 1 0 0,0-1-1 0 0,0 1 1 0 0,-1 0-1 0 0,1 1 0 0 0,0-1 1 0 0,-1 0-1 0 0,0 1 1 0 0,1-1-1 0 0,-1 1 1 0 0,4 3-1 0 0,-1-1 104 0 0,0 1 0 0 0,-1 0-1 0 0,1 0 1 0 0,-1 0 0 0 0,-1 0 0 0 0,1 1 0 0 0,-1-1 0 0 0,1 1-1 0 0,-2 0 1 0 0,1 0 0 0 0,-1 0 0 0 0,3 8 0 0 0,-3-6-32 0 0,-1-7-65 0 0,-1 0 0 0 0,0-1 0 0 0,1 1 0 0 0,-1 0 0 0 0,0 0 0 0 0,0-1 0 0 0,0 1 0 0 0,0 0 0 0 0,0 0 0 0 0,0 0-1 0 0,0-1 1 0 0,0 1 0 0 0,0 0 0 0 0,0 0 0 0 0,0 0 0 0 0,0 0 0 0 0,1 10 33 0 0,1-7 38 0 0,-4-8-37 0 0,2 3-38 0 0,0 1 0 0 0,0 0-1 0 0,0 0 1 0 0,-1 0 0 0 0,1 0 0 0 0,0 0 0 0 0,0 0 0 0 0,0 0 0 0 0,0 0 0 0 0,0 0-1 0 0,0-1 1 0 0,0 1 0 0 0,0 0 0 0 0,0 0 0 0 0,0 0 0 0 0,0 0 0 0 0,0 0 0 0 0,0 0-1 0 0,0 0 1 0 0,0-1 0 0 0,0 1 0 0 0,0 0 0 0 0,0 0 0 0 0,0 0 0 0 0,0 0 0 0 0,0 0-1 0 0,0 0 1 0 0,0 0 0 0 0,0-1 0 0 0,0 1 0 0 0,0 0 0 0 0,0 0 0 0 0,0 0 0 0 0,0 0-1 0 0,0 0 1 0 0,0 0 0 0 0,0 0 0 0 0,0 0 0 0 0,1-1 0 0 0,-1 1 0 0 0,0 0 0 0 0,0 0-1 0 0,0 0 1 0 0,0 0 0 0 0,0 0 0 0 0,0 0 0 0 0,0 0 0 0 0,0 0 0 0 0,1 0 0 0 0,-1 0-1 0 0,0 0 1 0 0,0 0 0 0 0,0 0 0 0 0,0 0 0 0 0,3-5 5 0 0,0 0-1 0 0,-1 0 1 0 0,0 0-1 0 0,0 0 1 0 0,-1 0 0 0 0,1 0-1 0 0,-1-1 1 0 0,1-5 0 0 0,1-16-12 0 0,-2 0 0 0 0,-1 1 1 0 0,0-1-1 0 0,-7-33 0 0 0,6 45 6 0 0,1 8-2 0 0,0 1 0 0 0,0-1 0 0 0,1 0 0 0 0,0 1 0 0 0,1-8 0 0 0,-1 13 3 0 0,-1-1-1 0 0,0 0 1 0 0,1 0-1 0 0,-1 1 0 0 0,1-1 1 0 0,-1 0-1 0 0,1 1 1 0 0,0-1-1 0 0,-1 1 1 0 0,1-1-1 0 0,0 1 1 0 0,0-1-1 0 0,0 1 1 0 0,0-1-1 0 0,1 1 1 0 0,-1 0-1 0 0,0 0 1 0 0,1 0-1 0 0,-1 0 0 0 0,0 0 1 0 0,1 0-1 0 0,-1 0 1 0 0,3-1-1 0 0,-3 2 11 0 0,-1 0-1 0 0,1 0 0 0 0,0 0 1 0 0,-1 1-1 0 0,1-1 0 0 0,-1 0 1 0 0,1 0-1 0 0,-1 1 0 0 0,1-1 1 0 0,-1 0-1 0 0,1 1 0 0 0,-1-1 1 0 0,1 0-1 0 0,-1 1 0 0 0,1-1 1 0 0,-1 1-1 0 0,1-1 0 0 0,-1 1 1 0 0,0-1-1 0 0,1 1 0 0 0,-1-1 1 0 0,0 1-1 0 0,0-1 1 0 0,1 1-1 0 0,-1 0 0 0 0,0-1 1 0 0,0 1-1 0 0,0-1 0 0 0,0 2 1 0 0,5 22 245 0 0,-4-17-123 0 0,1 0-53 0 0,0 0 0 0 0,0 0 1 0 0,1 0-1 0 0,0 0 0 0 0,0 0 0 0 0,1-1 1 0 0,0 1-1 0 0,0-1 0 0 0,0 0 1 0 0,1 0-1 0 0,-1-1 0 0 0,1 1 0 0 0,1-1 1 0 0,-1 0-1 0 0,12 7 0 0 0,-13-10-79 0 0,0 1 1 0 0,0-1-1 0 0,0 0 0 0 0,1 0 1 0 0,-1 0-1 0 0,1-1 0 0 0,0 0 0 0 0,-1 0 1 0 0,1 0-1 0 0,0 0 0 0 0,0-1 0 0 0,0 0 1 0 0,-1 0-1 0 0,1 0 0 0 0,0 0 0 0 0,0-1 1 0 0,0 0-1 0 0,-1 0 0 0 0,1 0 1 0 0,0 0-1 0 0,-1-1 0 0 0,1 0 0 0 0,-1 0 1 0 0,8-5-1 0 0,1-2-144 0 0,-1 0 0 0 0,-1-1 0 0 0,1 0 0 0 0,18-23 0 0 0,33-52-604 0 0,-35 37 564 0 0,-26 45 167 0 0,-1 0 0 0 0,0 0 0 0 0,1 0 0 0 0,-1-1 0 0 0,-1 1 0 0 0,1 0 0 0 0,0 0 0 0 0,-1-1 0 0 0,1 1 0 0 0,-1 0 0 0 0,0 0 0 0 0,0-1 1 0 0,-1 1-1 0 0,0-4 0 0 0,1 6 9 0 0,-1 0 1 0 0,1 0 0 0 0,-1 0 0 0 0,1 0-1 0 0,-1 0 1 0 0,0 1 0 0 0,1-1 0 0 0,-1 0-1 0 0,0 0 1 0 0,0 1 0 0 0,1-1 0 0 0,-1 0 0 0 0,0 1-1 0 0,0-1 1 0 0,0 1 0 0 0,0-1 0 0 0,0 1-1 0 0,0-1 1 0 0,0 1 0 0 0,0 0 0 0 0,0 0-1 0 0,0-1 1 0 0,0 1 0 0 0,0 0 0 0 0,0 0-1 0 0,0 0 1 0 0,0 0 0 0 0,0 0 0 0 0,0 0-1 0 0,0 0 1 0 0,0 1 0 0 0,-1-1 0 0 0,0 1 0 0 0,-38 14-51 0 0,37-14 50 0 0,-6 3 1 0 0,-2 1-4 0 0,0 0-1 0 0,0 1 0 0 0,0 0 0 0 0,1 1 1 0 0,0 0-1 0 0,-11 10 0 0 0,21-17 12 0 0,-1 0 1 0 0,1 0-1 0 0,0 0 0 0 0,0 0 1 0 0,0 0-1 0 0,0 0 0 0 0,0 0 1 0 0,0 0-1 0 0,0 1 1 0 0,0-1-1 0 0,0 0 0 0 0,0 0 1 0 0,0 0-1 0 0,0 0 0 0 0,0 0 1 0 0,0 0-1 0 0,0 0 0 0 0,0 0 1 0 0,0 0-1 0 0,0 0 1 0 0,0 0-1 0 0,0 0 0 0 0,0 1 1 0 0,0-1-1 0 0,0 0 0 0 0,0 0 1 0 0,0 0-1 0 0,0 0 0 0 0,0 0 1 0 0,0 0-1 0 0,0 0 1 0 0,0 0-1 0 0,0 0 0 0 0,0 0 1 0 0,0 0-1 0 0,0 1 0 0 0,0-1 1 0 0,0 0-1 0 0,0 0 0 0 0,0 0 1 0 0,0 0-1 0 0,0 0 1 0 0,0 0-1 0 0,0 0 0 0 0,0 0 1 0 0,1 0-1 0 0,-1 0 0 0 0,0 0 1 0 0,0 0-1 0 0,0 0 0 0 0,0 0 1 0 0,0 0-1 0 0,0 0 0 0 0,0 0 1 0 0,0 0-1 0 0,0 0 1 0 0,0 0-1 0 0,0 0 0 0 0,1 0 1 0 0,8 1 97 0 0,9-2 53 0 0,57-12 140 0 0,79-10-272 0 0,-151 23 382 0 0,8 22-208 0 0,28 72 20 0 0,-37-90-189 0 0,0 0 0 0 0,-1-1 1 0 0,0 1-1 0 0,0 0 0 0 0,0 0 1 0 0,-1 0-1 0 0,1 0 0 0 0,-1 0 1 0 0,0 0-1 0 0,0 0 0 0 0,0 0 1 0 0,-1 0-1 0 0,-1 7 0 0 0,-1 4 111 0 0,2 15-7 0 0,0 0 0 0 0,1-1 0 0 0,2 1-1 0 0,2 0 1 0 0,0-1 0 0 0,2 0-1 0 0,1 0 1 0 0,1 0 0 0 0,24 52-1 0 0,-25-62-272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8.581"/>
    </inkml:context>
    <inkml:brush xml:id="br0">
      <inkml:brushProperty name="width" value="0.05" units="cm"/>
      <inkml:brushProperty name="height" value="0.05" units="cm"/>
    </inkml:brush>
  </inkml:definitions>
  <inkml:trace contextRef="#ctx0" brushRef="#br0">1 290 9265 0 0,'0'0'4404'0'0,"2"7"-3960"0"0,8 22-102 0 0,-8-22 198 0 0,13 15-990 0 0,43 65-100 0 0,-44-66-210 0 0</inkml:trace>
  <inkml:trace contextRef="#ctx0" brushRef="#br0" timeOffset="1">47 3 6625 0 0,'-2'0'136'0'0,"-2"-3"-132"0"0,10 6 120 0 0,-8-2-248 0 0,0 4 60 0 0,0 2-200 0 0,-2 0-296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3.028"/>
    </inkml:context>
    <inkml:brush xml:id="br0">
      <inkml:brushProperty name="width" value="0.05" units="cm"/>
      <inkml:brushProperty name="height" value="0.05" units="cm"/>
    </inkml:brush>
  </inkml:definitions>
  <inkml:trace contextRef="#ctx0" brushRef="#br0">805 118 7293 0 0,'2'-18'-85'0'0,"-2"15"215"0"0,0 0 1 0 0,1 0-1 0 0,-1-1 1 0 0,0 1-1 0 0,-1 0 1 0 0,1 0 0 0 0,-1-3-1 0 0,-2-9 626 0 0,3 13-537 0 0,0 0 1 0 0,0-1-1 0 0,-1 1 0 0 0,1 0 0 0 0,-1-1 0 0 0,0 1 1 0 0,1 0-1 0 0,-1 0 0 0 0,0-1 0 0 0,0 1 0 0 0,-1 0 1 0 0,1 0-1 0 0,0 0 0 0 0,-1 0 0 0 0,1 1 0 0 0,-1-1 1 0 0,-2-2-1 0 0,-3-5 874 0 0,6 9-1074 0 0,1 0 1 0 0,0 0 0 0 0,0 0-1 0 0,0 0 1 0 0,0 0-1 0 0,-1 0 1 0 0,1 0 0 0 0,0 0-1 0 0,0 0 1 0 0,0-1-1 0 0,0 1 1 0 0,0 0 0 0 0,-1 0-1 0 0,1 0 1 0 0,0 0 0 0 0,0 0-1 0 0,0-1 1 0 0,0 1-1 0 0,0 0 1 0 0,0 0 0 0 0,0 0-1 0 0,0 0 1 0 0,0-1-1 0 0,0 1 1 0 0,0 0 0 0 0,0 0-1 0 0,-1 0 1 0 0,1-1-1 0 0,0 1 1 0 0,0 0 0 0 0,0 0-1 0 0,1 0 1 0 0,-1 0-1 0 0,0-1 1 0 0,0 1 0 0 0,0 0-1 0 0,0 0 1 0 0,0 0 0 0 0,0-1-1 0 0,0 1 1 0 0,0 0-1 0 0,0 0 1 0 0,0 0 0 0 0,0 0-1 0 0,1 0 1 0 0,-1-1-1 0 0,0 1 1 0 0,0 0 0 0 0,0 0-1 0 0,0 0 1 0 0,0 0-1 0 0,0 0 1 0 0,1 0 0 0 0,-1 0-1 0 0,0-1 1 0 0,0 1-1 0 0,1 0 1 0 0,3 33 251 0 0,17 105 232 0 0,-8-59-348 0 0,2 84-1 0 0,-34 296 223 0 0,9-301-153 0 0,-5 41 70 0 0,0-106-213 0 0,-4-1-1 0 0,-39 110 0 0 0,-87 168-74 0 0,-40 83-93 0 0,63-148-367 0 0,-26 6-365 0 0,78-172 14 0 0,66-132 706 0 0,-13 32-359 0 0,17-37 415 0 0,-1 0 0 0 0,1 0 0 0 0,-1 0 0 0 0,1-1 0 0 0,0 1 0 0 0,-1 0 0 0 0,1 0 0 0 0,0 0 0 0 0,0 0 0 0 0,0 0 0 0 0,0 0 0 0 0,1-1 0 0 0,-1 1 0 0 0,1 0-1 0 0,-1 0 1 0 0,1 0 0 0 0,-1 0 0 0 0,2 1 0 0 0,1 0-7 0 0,0 1-1 0 0,0-1 0 0 0,1 0 1 0 0,-1 0-1 0 0,1 0 1 0 0,0-1-1 0 0,4 3 0 0 0,-3-2 59 0 0,-1-1 0 0 0,1 2 1 0 0,-1-1-1 0 0,1 0 0 0 0,5 7 0 0 0,14 22 84 0 0,-13-17 83 0 0,0-1 1 0 0,23 23-1 0 0,-29-32-125 0 0,1-1 1 0 0,-1 0 0 0 0,1 0-1 0 0,0 0 1 0 0,0-1-1 0 0,0 0 1 0 0,1 0-1 0 0,-1-1 1 0 0,1 1-1 0 0,13 1 1 0 0,31 4 231 0 0,103 2 1 0 0,57-16 100 0 0,-141 3-276 0 0,402-17 287 0 0,1658-45-186 0 0,-1854 63-166 0 0,970-4 304 0 0,1 25-197 0 0,-1216-18-180 0 0,207 16-690 0 0,-320-31-3028 0 0,35 4 2370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9.116"/>
    </inkml:context>
    <inkml:brush xml:id="br0">
      <inkml:brushProperty name="width" value="0.05" units="cm"/>
      <inkml:brushProperty name="height" value="0.05" units="cm"/>
    </inkml:brush>
  </inkml:definitions>
  <inkml:trace contextRef="#ctx0" brushRef="#br0">36 338 10637 0 0,'-36'-64'3587'0'0,"62"77"-3072"0"0,60 46-243 0 0,-42-39-196 0 0,-40-18-74 0 0,0 0 1 0 0,0 0-1 0 0,1 0 1 0 0,-1 0 0 0 0,0-1-1 0 0,1 0 1 0 0,0 0-1 0 0,-1 0 1 0 0,1-1-1 0 0,-1 1 1 0 0,1-1 0 0 0,0 0-1 0 0,-1 0 1 0 0,1-1-1 0 0,0 0 1 0 0,-1 1-1 0 0,1-1 1 0 0,-1-1 0 0 0,1 1-1 0 0,-1-1 1 0 0,0 0-1 0 0,1 0 1 0 0,-1 0-1 0 0,0 0 1 0 0,0-1-1 0 0,6-5 1 0 0,-8 7 53 0 0,0 0 0 0 0,0-1 0 0 0,0 1-1 0 0,0 0 1 0 0,1 0 0 0 0,-1 0 0 0 0,0 1 0 0 0,1-1 0 0 0,-1 0-1 0 0,0 1 1 0 0,1 0 0 0 0,-1-1 0 0 0,1 1 0 0 0,-1 0 0 0 0,1 0-1 0 0,2 1 1 0 0,4-1-110 0 0,11 0 75 0 0,0-2-1 0 0,0 0 1 0 0,0-1 0 0 0,0 0 0 0 0,-1-2-1 0 0,1-1 1 0 0,24-10 0 0 0,-34 12-12 0 0,0-1 0 0 0,0 0 0 0 0,0-1 0 0 0,-1 0-1 0 0,1-1 1 0 0,-1 0 0 0 0,-1 0 0 0 0,0-1 0 0 0,0 0 0 0 0,0 0 0 0 0,-1-1 0 0 0,0 0 0 0 0,-1 0 0 0 0,9-17 0 0 0,-12 18-12 0 0,0-1 0 0 0,0 1-1 0 0,0-1 1 0 0,-1 0 0 0 0,-1 0 0 0 0,0 0 0 0 0,0 0 0 0 0,0-12 0 0 0,-1 17 1 0 0,0-1 1 0 0,-1 1-1 0 0,1 0 1 0 0,-1 0-1 0 0,0 0 1 0 0,0 0-1 0 0,0 0 1 0 0,0 0-1 0 0,0 1 1 0 0,-1-1-1 0 0,0 0 1 0 0,0 0-1 0 0,0 1 1 0 0,0 0-1 0 0,-1-1 1 0 0,1 1-1 0 0,-1 0 1 0 0,0 0-1 0 0,0 0 1 0 0,-5-3-1 0 0,5 4 13 0 0,-1 0-1 0 0,0 1 0 0 0,0-1 0 0 0,0 1 0 0 0,0 0 1 0 0,0 0-1 0 0,0 1 0 0 0,0-1 0 0 0,0 1 0 0 0,0 0 1 0 0,0 0-1 0 0,0 0 0 0 0,0 0 0 0 0,0 1 0 0 0,0 0 0 0 0,0 0 1 0 0,0 0-1 0 0,0 0 0 0 0,-5 3 0 0 0,3-2 82 0 0,-1 1-1 0 0,1 0 1 0 0,0 1 0 0 0,0-1-1 0 0,0 1 1 0 0,1 1 0 0 0,0-1-1 0 0,-1 1 1 0 0,2 0-1 0 0,-8 8 1 0 0,9-9-1 0 0,0 0 0 0 0,0 1 1 0 0,1-1-1 0 0,0 1 0 0 0,-1 0 0 0 0,2 0 1 0 0,-1-1-1 0 0,0 1 0 0 0,1 1 0 0 0,0-1 0 0 0,0 0 1 0 0,1 0-1 0 0,-1 0 0 0 0,1 0 0 0 0,0 1 1 0 0,1-1-1 0 0,-1 0 0 0 0,1 0 0 0 0,0 0 1 0 0,0 0-1 0 0,1 0 0 0 0,-1 0 0 0 0,1 0 0 0 0,0 0 1 0 0,0 0-1 0 0,1-1 0 0 0,0 1 0 0 0,-1-1 1 0 0,6 6-1 0 0,0 0 57 0 0,1-1 1 0 0,0 0-1 0 0,0-1 1 0 0,1 1-1 0 0,0-2 1 0 0,0 1-1 0 0,1-2 1 0 0,0 1-1 0 0,0-2 0 0 0,0 1 1 0 0,14 3-1 0 0,-3-2-181 0 0,1-1 0 0 0,0-1-1 0 0,0-1 1 0 0,0-1 0 0 0,1-1-1 0 0,26-1 1 0 0,-22-2-1613 0 0,-1-2-1 0 0,45-10 1 0 0,-49 6-614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9.634"/>
    </inkml:context>
    <inkml:brush xml:id="br0">
      <inkml:brushProperty name="width" value="0.05" units="cm"/>
      <inkml:brushProperty name="height" value="0.05" units="cm"/>
    </inkml:brush>
  </inkml:definitions>
  <inkml:trace contextRef="#ctx0" brushRef="#br0">248 1468 7709 0 0,'-52'8'-176'0'0,"-2"-3"0"0"0,-70-1 0 0 0,108-7 281 0 0,15 3-99 0 0,1 0 1 0 0,0 0-1 0 0,0-1 1 0 0,0 1-1 0 0,0 0 1 0 0,0 0-1 0 0,0 0 1 0 0,0 0 0 0 0,0-1-1 0 0,0 1 1 0 0,0 0-1 0 0,0 0 1 0 0,0 0-1 0 0,0 0 1 0 0,0-1 0 0 0,0 1-1 0 0,0 0 1 0 0,0 0-1 0 0,0 0 1 0 0,0 0-1 0 0,0-1 1 0 0,0 1-1 0 0,0 0 1 0 0,0 0 0 0 0,0 0-1 0 0,0 0 1 0 0,1 0-1 0 0,-1-1 1 0 0,0 1-1 0 0,0 0 1 0 0,0 0-1 0 0,0 0 1 0 0,0 0 0 0 0,0 0-1 0 0,1 0 1 0 0,-1 0-1 0 0,0-1 1 0 0,0 1-1 0 0,0 0 1 0 0,0 0-1 0 0,0 0 1 0 0,1 0 0 0 0,-1 0-1 0 0,29-14 495 0 0,62-17 306 0 0,139-29-1 0 0,-143 40-531 0 0,301-73 681 0 0,892-220 787 0 0,-870 211-1499 0 0,1011-265 2336 0 0,-21-65 2241 0 0,-1392 429-4780 0 0,97-37 684 0 0,-121 44-920 0 0,0 0 0 0 0,-19 3 0 0 0,-18 3-801 0 0,-72 25-2074 0 0,54-13 969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9.757"/>
    </inkml:context>
    <inkml:brush xml:id="br0">
      <inkml:brushProperty name="width" value="0.05" units="cm"/>
      <inkml:brushProperty name="height" value="0.05" units="cm"/>
    </inkml:brush>
  </inkml:definitions>
  <inkml:trace contextRef="#ctx0" brushRef="#br0">201 45 8429 0 0,'-9'0'126'0'0,"1"-1"0"0"0,-1 0 0 0 0,1 0 0 0 0,0-1 0 0 0,-1 0 1 0 0,1 0-1 0 0,0-1 0 0 0,0 0 0 0 0,0 0 0 0 0,-7-5 0 0 0,8 5 255 0 0,1 0 0 0 0,-1 1 0 0 0,0-1 0 0 0,0 1 0 0 0,1 1 0 0 0,-1-1 0 0 0,0 1 0 0 0,-1 0 0 0 0,1 1 0 0 0,0 0 0 0 0,-9 1 0 0 0,5-1 98 0 0,154 12 2273 0 0,-45-1-2576 0 0,483 17-218 0 0,1-24 446 0 0,-563-4-367 0 0,111-5 531 0 0,-254-4-2342 0 0,75 8-3242 0 0,40 0 3433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10.100"/>
    </inkml:context>
    <inkml:brush xml:id="br0">
      <inkml:brushProperty name="width" value="0.05" units="cm"/>
      <inkml:brushProperty name="height" value="0.05" units="cm"/>
    </inkml:brush>
  </inkml:definitions>
  <inkml:trace contextRef="#ctx0" brushRef="#br0">56 7 8069 0 0,'-16'-2'409'0'0,"13"1"-219"0"0,1 0 0 0 0,0 0 0 0 0,-1 1 0 0 0,1-1-1 0 0,0 1 1 0 0,-1 0 0 0 0,1 0 0 0 0,-1 0 0 0 0,1 0 0 0 0,0 0 0 0 0,-1 0 0 0 0,1 1 0 0 0,-4 0 0 0 0,5 0-152 0 0,1 0-1 0 0,0 0 1 0 0,-1 0-1 0 0,1 0 1 0 0,0 1-1 0 0,-1-1 1 0 0,1 0-1 0 0,0 0 1 0 0,0 0 0 0 0,0 0-1 0 0,0 0 1 0 0,0 1-1 0 0,0-1 1 0 0,1 0-1 0 0,-1 0 1 0 0,0 0-1 0 0,0 0 1 0 0,1 0-1 0 0,-1 1 1 0 0,1-1 0 0 0,-1 0-1 0 0,1 0 1 0 0,-1 0-1 0 0,2 1 1 0 0,18 27 494 0 0,-4-14-447 0 0,0-1 0 0 0,1 0-1 0 0,1-2 1 0 0,0 0 0 0 0,1-1 0 0 0,19 9 0 0 0,-10-5 206 0 0,44 30-1 0 0,-69-43-242 0 0,0 1 0 0 0,0-1-1 0 0,1 1 1 0 0,-2 0 0 0 0,1 1-1 0 0,0-1 1 0 0,-1 0 0 0 0,1 1 0 0 0,-1-1-1 0 0,0 1 1 0 0,0 0 0 0 0,-1 0-1 0 0,1-1 1 0 0,-1 1 0 0 0,2 6-1 0 0,-3-7-5 0 0,1 0-1 0 0,-1 1 0 0 0,0-1 1 0 0,-1 0-1 0 0,1 0 0 0 0,0 0 1 0 0,-1 1-1 0 0,0-1 0 0 0,0 0 1 0 0,0 0-1 0 0,0 0 0 0 0,0 0 1 0 0,0 0-1 0 0,-1 0 0 0 0,1 0 0 0 0,-1-1 1 0 0,0 1-1 0 0,0 0 0 0 0,0-1 1 0 0,-3 3-1 0 0,-15 13-449 0 0,-1-2 1 0 0,0 0-1 0 0,-1-1 0 0 0,-1-1 1 0 0,0-1-1 0 0,-46 17 0 0 0,25-13-1171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18.236"/>
    </inkml:context>
    <inkml:brush xml:id="br0">
      <inkml:brushProperty name="width" value="0.05" units="cm"/>
      <inkml:brushProperty name="height" value="0.05" units="cm"/>
    </inkml:brush>
  </inkml:definitions>
  <inkml:trace contextRef="#ctx0" brushRef="#br0">81 409 5941 0 0,'-2'-2'52'0'0,"0"0"0"0"0,0 0 0 0 0,1 0 0 0 0,-1 0 0 0 0,1 0 0 0 0,-1-1 0 0 0,1 1 0 0 0,0 0 0 0 0,0-1 0 0 0,0 1 0 0 0,0-1 0 0 0,0 1 0 0 0,0-1 0 0 0,1 0 0 0 0,-1 1 0 0 0,1-1 0 0 0,0 0 0 0 0,0 1 0 0 0,0-1 0 0 0,0-3 0 0 0,2-6 515 0 0,0 1 0 0 0,0-1-1 0 0,6-15 1 0 0,-3 12 229 0 0,-3 8-193 0 0,-1 1 1 0 0,1-1 0 0 0,-1 0-1 0 0,-1 1 1 0 0,1-1-1 0 0,-2-13 1 0 0,0-6 1482 0 0,18 60-1159 0 0,-8-6-656 0 0,-2 0-1 0 0,-2 0 0 0 0,0 1 1 0 0,1 41-1 0 0,-7 121 582 0 0,-1-138-554 0 0,-13 277 453 0 0,0-13-253 0 0,13-260-358 0 0,-15 89 0 0 0,12-116-1 0 0,-3 1 1 0 0,-12 34 0 0 0,20-65-130 0 0,0 0 0 0 0,0 0 0 0 0,0 0 0 0 0,0 0 0 0 0,0 0 0 0 0,0 0 0 0 0,-1 0 0 0 0,1 0 0 0 0,0 1 0 0 0,0-1 0 0 0,0 0-1 0 0,0 0 1 0 0,0 0 0 0 0,0 0 0 0 0,0 0 0 0 0,0 0 0 0 0,0 1 0 0 0,0-1 0 0 0,0 0 0 0 0,0 0 0 0 0,0 0 0 0 0,0 0 0 0 0,0 0 0 0 0,0 0 0 0 0,0 1 0 0 0,0-1 0 0 0,0 0 0 0 0,0 0 0 0 0,0 0 0 0 0,0 0 0 0 0,0 0 0 0 0,0 1 0 0 0,0-1 0 0 0,0 0-1 0 0,0 0 1 0 0,0 0 0 0 0,0 0 0 0 0,0 0 0 0 0,0 0 0 0 0,0 1 0 0 0,0-1 0 0 0,0 0 0 0 0,0 0 0 0 0,1 0 0 0 0,-1 0 0 0 0,0 0 0 0 0,0 0 0 0 0,0 0 0 0 0,0 0 0 0 0,0 0 0 0 0,0 0 0 0 0,1 1 0 0 0,-1-1 0 0 0,9-6 179 0 0,17-17-212 0 0,-22 18 64 0 0,10-6-32 0 0,-1 0 1 0 0,2 1-1 0 0,-1 1 1 0 0,2 0-1 0 0,-1 1 1 0 0,1 1-1 0 0,0 0 1 0 0,0 2 0 0 0,1-1-1 0 0,0 2 1 0 0,0 0-1 0 0,0 1 1 0 0,25-1-1 0 0,21 2 90 0 0,0 2 1 0 0,84 12-1 0 0,-137-11-85 0 0,34 4 108 0 0,47 4-113 0 0,96-2-1 0 0,-165-7-17 0 0,0-1 1 0 0,0-2-1 0 0,21-4 1 0 0,-42 6 7 0 0,0 1 0 0 0,0 0 0 0 0,0-1 0 0 0,0 1 0 0 0,0 0 0 0 0,0-1 0 0 0,0 1 1 0 0,0-1-1 0 0,0 0 0 0 0,0 1 0 0 0,-1-1 0 0 0,1 0 0 0 0,0 1 0 0 0,-1-1 0 0 0,1 0 0 0 0,0 0 0 0 0,-1 0 1 0 0,1 1-1 0 0,-1-1 0 0 0,1 0 0 0 0,-1 0 0 0 0,1 0 0 0 0,-1 0 0 0 0,0 0 0 0 0,0 0 0 0 0,1 0 0 0 0,-1 0 1 0 0,0 0-1 0 0,0 0 0 0 0,0 0 0 0 0,0 0 0 0 0,0 0 0 0 0,0 0 0 0 0,0 0 0 0 0,0 0 0 0 0,-1 0 0 0 0,1 0 1 0 0,0 0-1 0 0,-1 0 0 0 0,1 0 0 0 0,-1 0 0 0 0,0-1 0 0 0,-3-7 7 0 0,0 0 0 0 0,-1 0 0 0 0,-8-12 0 0 0,6 11-18 0 0,-5-12-25 0 0,1-1 0 0 0,1 0 0 0 0,0 0 0 0 0,2-1 0 0 0,1-1 0 0 0,1 1 0 0 0,1-1 0 0 0,1 0 0 0 0,1 0 0 0 0,1-29 0 0 0,2 48 34 0 0,-4-265-102 0 0,24 0-51 0 0,-14 227 2 0 0,30-168-740 0 0,-26 161 679 0 0,-5 28 118 0 0,0 0 1 0 0,11-30 0 0 0,7-18-136 0 0,-15 42 2 0 0,19-40 0 0 0,-19 58 139 0 0,-8 11 88 0 0,0 0 1 0 0,0 0-1 0 0,0 0 1 0 0,0 0-1 0 0,0 0 1 0 0,0-1-1 0 0,0 1 1 0 0,0 0-1 0 0,0 0 1 0 0,0 0-1 0 0,0 0 1 0 0,0 0-1 0 0,0 0 1 0 0,0 0-1 0 0,1-1 0 0 0,-1 1 1 0 0,0 0-1 0 0,0 0 1 0 0,0 0-1 0 0,0 0 1 0 0,0 0-1 0 0,0 0 1 0 0,0 0-1 0 0,0 0 1 0 0,1 0-1 0 0,-1-1 1 0 0,0 1-1 0 0,0 0 1 0 0,0 0-1 0 0,0 0 1 0 0,0 0-1 0 0,0 0 1 0 0,1 0-1 0 0,-1 0 1 0 0,0 0-1 0 0,0 0 1 0 0,0 0-1 0 0,0 0 1 0 0,0 0-1 0 0,0 0 0 0 0,1 0 1 0 0,-1 0-1 0 0,0 0 1 0 0,0 0-1 0 0,0 0 1 0 0,0 0-1 0 0,0 1 1 0 0,0-1-1 0 0,1 0 1 0 0,-1 0-1 0 0,0 0 1 0 0,0 0-1 0 0,0 0 1 0 0,0 0-1 0 0,0 0 1 0 0,0 0-1 0 0,0 0 1 0 0,0 0-1 0 0,1 1 1 0 0,-1-1-1 0 0,0 0 1 0 0,0 0-1 0 0,0 0 0 0 0,0 0 1 0 0,0 0-1 0 0,0 0 1 0 0,0 1-1 0 0,0-1 1 0 0,-17 20-228 0 0,14-16 203 0 0,-1 0 0 0 0,-1-1 0 0 0,1 1 1 0 0,0-1-1 0 0,-1 0 0 0 0,0 0 0 0 0,0 0 0 0 0,0-1 1 0 0,0 1-1 0 0,0-1 0 0 0,0 0 0 0 0,-1-1 0 0 0,-9 2 1 0 0,-11 1-260 0 0,-46 1 1 0 0,26-2 137 0 0,-298 6-150 0 0,111-6 133 0 0,206-2 128 0 0,-2 0-22 0 0,-56 8 1 0 0,76-7 34 0 0,12 0-189 0 0,-3-2 183 0 0,0 0 0 0 0,1 1-1 0 0,-1-1 1 0 0,1 0-1 0 0,-1 0 1 0 0,0 0 0 0 0,1 0-1 0 0,-1 1 1 0 0,0-1-1 0 0,1 0 1 0 0,-1 0-1 0 0,0 1 1 0 0,1-1 0 0 0,-1 0-1 0 0,0 1 1 0 0,0-1-1 0 0,1 0 1 0 0,-1 1 0 0 0,0-1-1 0 0,0 0 1 0 0,1 1-1 0 0,-1-1 1 0 0,0 1 0 0 0,0 0-1 0 0,-6 7-35 0 0,6-7 67 0 0,-1-1-1 0 0,0 1 1 0 0,1 0-1 0 0,-1-1 1 0 0,0 1-1 0 0,1 0 1 0 0,-1 0-1 0 0,1 0 1 0 0,-1 0 0 0 0,1-1-1 0 0,-1 1 1 0 0,1 0-1 0 0,0 0 1 0 0,-1 0-1 0 0,1 2 1 0 0,0 13 0 0 0,-1 0 1 0 0,-1 0-1 0 0,-7 31 1 0 0,2-16 19 0 0,-6 56-1 0 0,9-52-14 0 0,-1 37-46 0 0,-13-51 36 0 0,6-9 7 0 0,11-11-4 0 0,0 0 1 0 0,1 0 0 0 0,-1 0-1 0 0,0-1 1 0 0,1 1-1 0 0,-1 0 1 0 0,1 0 0 0 0,-1 0-1 0 0,1 1 1 0 0,-1-1-1 0 0,1 0 1 0 0,-1 0 0 0 0,1 0-1 0 0,0 0 1 0 0,0 0-1 0 0,0 0 1 0 0,0 0 0 0 0,0 1-1 0 0,0-1 1 0 0,0 2-1 0 0,0-2 1 0 0,1-1 0 0 0,-1 1 0 0 0,1 0 0 0 0,0 0-1 0 0,-1 0 1 0 0,1 0 0 0 0,0-1 0 0 0,-1 1 0 0 0,1 0 0 0 0,0-1-1 0 0,0 1 1 0 0,0 0 0 0 0,-1-1 0 0 0,1 1 0 0 0,0-1-1 0 0,0 1 1 0 0,0-1 0 0 0,1 1 0 0 0,7 1 3 0 0,0 0 0 0 0,-1 0 1 0 0,1-1-1 0 0,12 0 0 0 0,-12 0 6 0 0,83 0 58 0 0,163-16 1 0 0,-130 4 21 0 0,6-2-26 0 0,82-4-90 0 0,-192 17 15 0 0,-14-1-5 0 0,-10 1-52 0 0,1 2 30 0 0,1-1 37 0 0,1 0-1 0 0,-1-1 1 0 0,1 1 0 0 0,-1-1 0 0 0,1 1-1 0 0,-1-1 1 0 0,0 1 0 0 0,1-1 0 0 0,-1 1 0 0 0,0-1-1 0 0,1 1 1 0 0,-1-1 0 0 0,0 0 0 0 0,1 1-1 0 0,-1-1 1 0 0,-1 0 0 0 0,-363-24-142 0 0,292 16 137 0 0,-429-39-137 0 0,478 47 133 0 0,10 0 5 0 0,30-6 11 0 0,44-6 36 0 0,116-9 0 0 0,-75 11-35 0 0,58-7 55 0 0,105-14-45 0 0,-200 24-42 0 0,-40 5 35 0 0,-20 2 1 0 0,-10 1 4 0 0,-324 34-399 0 0,125-18 152 0 0,176-10 224 0 0,29-7 9 0 0,0 0 0 0 0,0 0 0 0 0,1 0 0 0 0,-1 0 0 0 0,0 0 0 0 0,0 0 0 0 0,0 0 0 0 0,0 0 0 0 0,0 0 0 0 0,0 0 0 0 0,0 0 0 0 0,0 0 1 0 0,0 0-1 0 0,0 0 0 0 0,0 1 0 0 0,0-1 0 0 0,0 0 0 0 0,0 0 0 0 0,0 0 0 0 0,0 0 0 0 0,0 0 0 0 0,0 0 0 0 0,0 0 0 0 0,0 0 0 0 0,0 0 0 0 0,0 0 0 0 0,0 0 0 0 0,0 0 0 0 0,0 0 0 0 0,0 0 0 0 0,0 0 0 0 0,0 1 1 0 0,0-1-1 0 0,0 0 0 0 0,0 0 0 0 0,0 0 0 0 0,0 0 0 0 0,0 0 0 0 0,0 0 0 0 0,0 0 0 0 0,0 0 0 0 0,0 0 0 0 0,0 0 0 0 0,0 0 0 0 0,0 0 0 0 0,-1 0 0 0 0,1 0 0 0 0,0 0 0 0 0,0 0 0 0 0,0 0 0 0 0,0 0 0 0 0,0 0 1 0 0,0 0-1 0 0,0 0 0 0 0,0 0 0 0 0,0 0 0 0 0,17 1 9 0 0,124-12 116 0 0,270-56 1 0 0,-362 57-142 0 0,-27 7 9 0 0,0-2-1 0 0,-1-1 1 0 0,21-8 0 0 0,-41 14 7 0 0,-1 0-1 0 0,1 0 1 0 0,-1 0 0 0 0,0 0 0 0 0,1 0-1 0 0,-1 0 1 0 0,0-1 0 0 0,1 1 0 0 0,-1 0-1 0 0,0 0 1 0 0,1 0 0 0 0,-1 0 0 0 0,0-1-1 0 0,1 1 1 0 0,-1 0 0 0 0,0 0 0 0 0,0-1-1 0 0,1 1 1 0 0,-1 0 0 0 0,0 0 0 0 0,0-1 0 0 0,0 1-1 0 0,1 0 1 0 0,-1-1 0 0 0,0 1 0 0 0,0 0-1 0 0,0-1 1 0 0,0 1 0 0 0,0 0 0 0 0,1-1-1 0 0,-1 1 1 0 0,0-1 0 0 0,0 1 0 0 0,-11-7-7 0 0,-20 2 4 0 0,31 5 3 0 0,-88-7-45 0 0,-161 10 1 0 0,104 2-70 0 0,-103 9-105 0 0,305-13 273 0 0,54-2 60 0 0,0-5 1 0 0,149-28-1 0 0,-182 17-81 0 0,-78 17-33 0 0,0 0 0 0 0,0 0 0 0 0,0 0 0 0 0,0 0 0 0 0,0 0 0 0 0,1 0 0 0 0,-1 0 0 0 0,0 0 1 0 0,0 0-1 0 0,0 0 0 0 0,0 0 0 0 0,0 0 0 0 0,1 0 0 0 0,-1 0 0 0 0,0 0 0 0 0,0 0 0 0 0,0 0 0 0 0,0 0 0 0 0,0 0 0 0 0,1 0 0 0 0,-1 0 1 0 0,0 0-1 0 0,0 0 0 0 0,0 0 0 0 0,0-1 0 0 0,0 1 0 0 0,0 0 0 0 0,0 0 0 0 0,1 0 0 0 0,-1 0 0 0 0,0 0 0 0 0,0 0 0 0 0,0 0 0 0 0,0-1 1 0 0,0 1-1 0 0,0 0 0 0 0,0 0 0 0 0,0 0 0 0 0,0 0 0 0 0,0 0 0 0 0,0-1 0 0 0,0 1 0 0 0,0 0 0 0 0,0 0 0 0 0,0 0 0 0 0,0 0 1 0 0,0 0-1 0 0,0-1 0 0 0,0 1 0 0 0,0 0 0 0 0,0 0 0 0 0,0 0 0 0 0,0 0 0 0 0,0-1 0 0 0,-10-4-4 0 0,-14-1-25 0 0,-52-2-56 0 0,0 2-1 0 0,-82 6 1 0 0,74 1-16 0 0,8 0 42 0 0,195 3 176 0 0,-67-5-65 0 0,-1-2 1 0 0,0-3 0 0 0,-1-2-1 0 0,58-16 1 0 0,-79 19-70 0 0,-22 5 10 0 0,0-1 0 0 0,0 0 0 0 0,-1-1 0 0 0,1 0 0 0 0,-1 0 0 0 0,10-4 0 0 0,-41 3-32 0 0,-445 32-1845 0 0,457-28 1862 0 0,-26 4-22 0 0,36-5 40 0 0,1 0 0 0 0,-1 1 0 0 0,1 0 0 0 0,-1 0 0 0 0,1 0 0 0 0,-1 0 0 0 0,1 0 0 0 0,0 0 0 0 0,-1 0 0 0 0,-3 4 0 0 0,6-5 4 0 0,0 1-1 0 0,0-1 0 0 0,0 1 1 0 0,0-1-1 0 0,0 1 0 0 0,1-1 1 0 0,-1 1-1 0 0,0-1 0 0 0,0 0 1 0 0,0 1-1 0 0,1-1 0 0 0,-1 1 1 0 0,0-1-1 0 0,0 0 0 0 0,1 1 1 0 0,-1-1-1 0 0,0 0 0 0 0,1 1 1 0 0,-1-1-1 0 0,0 0 0 0 0,1 1 1 0 0,-1-1-1 0 0,0 0 0 0 0,1 0 1 0 0,-1 0-1 0 0,1 1 1 0 0,-1-1-1 0 0,1 0 0 0 0,-1 0 1 0 0,1 0-1 0 0,-1 0 0 0 0,0 0 1 0 0,2 0-1 0 0,18 8-3 0 0,-20-8 4 0 0,49 11 26 0 0,0-1 0 0 0,1-3 0 0 0,85 2 0 0 0,-74-5 12 0 0,105-3-22 0 0,-89-2-34 0 0,-71 1 17 0 0,14 0 4 0 0,-18 1 0 0 0,-12 2 0 0 0,-442 90 20 0 0,424-87-36 0 0,9-3 4 0 0,-1 1 0 0 0,1 1 0 0 0,-31 12 0 0 0,49-17 9 0 0,1 0 1 0 0,-1 1 0 0 0,0-1 0 0 0,0 0-1 0 0,1 0 1 0 0,-1 1 0 0 0,0-1 0 0 0,1 1-1 0 0,-1-1 1 0 0,0 0 0 0 0,1 1-1 0 0,-1-1 1 0 0,1 1 0 0 0,-1 0 0 0 0,1-1-1 0 0,-1 1 1 0 0,1-1 0 0 0,-1 1 0 0 0,1 0-1 0 0,-1-1 1 0 0,1 1 0 0 0,0 0-1 0 0,-1 0 1 0 0,1-1 0 0 0,0 1 0 0 0,0 1-1 0 0,0-2 4 0 0,0 1 0 0 0,1 0 0 0 0,-1 0 0 0 0,1-1-1 0 0,-1 1 1 0 0,1 0 0 0 0,0-1 0 0 0,-1 1-1 0 0,1 0 1 0 0,-1-1 0 0 0,1 1 0 0 0,0-1 0 0 0,0 1-1 0 0,-1-1 1 0 0,1 1 0 0 0,0-1 0 0 0,0 0-1 0 0,1 1 1 0 0,42 11 125 0 0,12-5-28 0 0,1-3 1 0 0,-1-2 0 0 0,107-12-1 0 0,-130 7-587 0 0,1-2-1 0 0,-1-1 0 0 0,0-2 0 0 0,55-21 0 0 0,-70 20-545 0 0,-5-3-100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18.566"/>
    </inkml:context>
    <inkml:brush xml:id="br0">
      <inkml:brushProperty name="width" value="0.05" units="cm"/>
      <inkml:brushProperty name="height" value="0.05" units="cm"/>
    </inkml:brush>
  </inkml:definitions>
  <inkml:trace contextRef="#ctx0" brushRef="#br0">4 26 6281 0 0,'-1'-2'56'0'0,"0"0"1"0"0,1 1 0 0 0,-1-1 0 0 0,1 0 0 0 0,0 0 0 0 0,0 1-1 0 0,0-1 1 0 0,0 0 0 0 0,0 0 0 0 0,0-2 0 0 0,6 1 327 0 0,9 7-28 0 0,-11-2-307 0 0,1 0-1 0 0,-1 1 0 0 0,0 0 1 0 0,1 0-1 0 0,-1 0 1 0 0,-1 0-1 0 0,1 0 1 0 0,0 1-1 0 0,-1 0 1 0 0,0 0-1 0 0,0 0 1 0 0,5 8-1 0 0,2 6 9 0 0,14 35 0 0 0,-16-31-26 0 0,20 55 39 0 0,-19-50-421 0 0,18 41 0 0 0,-21-53-141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18.894"/>
    </inkml:context>
    <inkml:brush xml:id="br0">
      <inkml:brushProperty name="width" value="0.05" units="cm"/>
      <inkml:brushProperty name="height" value="0.05" units="cm"/>
    </inkml:brush>
  </inkml:definitions>
  <inkml:trace contextRef="#ctx0" brushRef="#br0">0 38 7741 0 0,'4'-6'-127'0'0,"-3"3"80"0"0,1 0 0 0 0,-1 1 0 0 0,1-1 1 0 0,-1 1-1 0 0,1 0 0 0 0,0-1 0 0 0,0 1 1 0 0,0 0-1 0 0,0 0 0 0 0,1 0 0 0 0,-1 1 1 0 0,4-3-1 0 0,-6 5 34 0 0,1 0 0 0 0,-1 0 0 0 0,0 0 0 0 0,0 0 0 0 0,1 0 0 0 0,-1 0 0 0 0,0 0 0 0 0,0 0 0 0 0,0 0 0 0 0,0 0 0 0 0,0 0 0 0 0,0 0 0 0 0,0 0 0 0 0,-1 0 0 0 0,1 0 1 0 0,0 0-1 0 0,0 0 0 0 0,-1 0 0 0 0,0 2 0 0 0,0-1 4 0 0,-3 24 20 0 0,-2 44 1 0 0,4-38-44 0 0,2-28-33 0 0,0-1 0 0 0,0 1 0 0 0,0-1 0 0 0,0 1-1 0 0,1-1 1 0 0,0 1 0 0 0,-1-1 0 0 0,3 4 0 0 0,0 2-261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19.252"/>
    </inkml:context>
    <inkml:brush xml:id="br0">
      <inkml:brushProperty name="width" value="0.05" units="cm"/>
      <inkml:brushProperty name="height" value="0.05" units="cm"/>
    </inkml:brush>
  </inkml:definitions>
  <inkml:trace contextRef="#ctx0" brushRef="#br0">18 28 7293 0 0,'-18'12'344'0'0,"19"-6"-268"0"0,-1-1-1 0 0,1 1 0 0 0,0 0 1 0 0,1 0-1 0 0,2 7 1 0 0,-2-7-138 0 0,0 0 0 0 0,0 0 1 0 0,-1 0-1 0 0,0 0 1 0 0,0 9-1 0 0,0-12-40 0 0,-1-1-1 0 0,1 1 1 0 0,0-1-1 0 0,0 0 1 0 0,-1 1-1 0 0,1-1 1 0 0,1 0-1 0 0,-1 1 1 0 0,0-1-1 0 0,3 3 1 0 0,0-1-358 0 0</inkml:trace>
  <inkml:trace contextRef="#ctx0" brushRef="#br0" timeOffset="1">816 2 8133 0 0,'-16'-1'245'0'0,"13"1"-187"0"0,0-1 0 0 0,0 1-1 0 0,0 0 1 0 0,0 0 0 0 0,0 1-1 0 0,0-1 1 0 0,1 1 0 0 0,-1-1-1 0 0,0 1 1 0 0,0 0 0 0 0,0 0-1 0 0,0 0 1 0 0,-4 3 0 0 0,0-1-51 0 0,1 1 1 0 0,0 0 0 0 0,1 0-1 0 0,-1 1 1 0 0,1-1 0 0 0,0 1 0 0 0,0 0-1 0 0,0 1 1 0 0,1-1 0 0 0,-1 1 0 0 0,1 0-1 0 0,1 0 1 0 0,-1 0 0 0 0,1 0 0 0 0,0 1-1 0 0,0-1 1 0 0,1 1 0 0 0,0 0 0 0 0,0 0-1 0 0,1 0 1 0 0,0 0 0 0 0,0 8 0 0 0,-17 94-1167 0 0,17-86 547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22.573"/>
    </inkml:context>
    <inkml:brush xml:id="br0">
      <inkml:brushProperty name="width" value="0.05" units="cm"/>
      <inkml:brushProperty name="height" value="0.05" units="cm"/>
    </inkml:brush>
  </inkml:definitions>
  <inkml:trace contextRef="#ctx0" brushRef="#br0">61 44 5633 0 0,'0'0'17'0'0,"1"-1"0"0"0,-1 1 0 0 0,0 0 0 0 0,1 0 0 0 0,-1 0 0 0 0,1 0 0 0 0,-1 0 0 0 0,0-1 0 0 0,1 1 0 0 0,-1 0 0 0 0,0 0 0 0 0,1-1 0 0 0,-1 1 0 0 0,0 0 0 0 0,1-1 0 0 0,-1 1 0 0 0,0 0 0 0 0,0-1 0 0 0,0 1 0 0 0,1 0 0 0 0,-1-1 0 0 0,0 1 0 0 0,0 0 0 0 0,0-1 0 0 0,0 1 0 0 0,1-1 0 0 0,-1 1 0 0 0,0 0 0 0 0,0-1 0 0 0,0 1 0 0 0,0-1 0 0 0,0 1 0 0 0,0 0 0 0 0,0-1 0 0 0,0 1 0 0 0,0-1 0 0 0,-1 1 0 0 0,1 0 0 0 0,0-1 0 0 0,0 1 0 0 0,0-1 0 0 0,-1 1 0 0 0,1-1 20 0 0,0 0-1 0 0,0 0 0 0 0,0 1 0 0 0,0-1 1 0 0,-1 0-1 0 0,1 0 0 0 0,0 1 0 0 0,0-1 0 0 0,0 0 1 0 0,0 0-1 0 0,1 1 0 0 0,-1-1 0 0 0,0 0 1 0 0,0 0-1 0 0,0 1 0 0 0,1-1 0 0 0,-1 0 0 0 0,1 0 1 0 0,-1 0 12 0 0,0 1 0 0 0,0 0 1 0 0,1 0-1 0 0,-1-1 0 0 0,0 1 1 0 0,0 0-1 0 0,1-1 0 0 0,-1 1 1 0 0,0 0-1 0 0,0-1 1 0 0,0 1-1 0 0,0 0 0 0 0,0-1 1 0 0,1 1-1 0 0,-1 0 0 0 0,0-1 1 0 0,0 1-1 0 0,0 0 0 0 0,0-1 1 0 0,0 1-1 0 0,0-1 0 0 0,0 1 1 0 0,0 0-1 0 0,0-1 0 0 0,0 1 1 0 0,-1 0-1 0 0,1-1 1 0 0,0 1-1 0 0,0 0 0 0 0,0-1 1 0 0,0 1-1 0 0,0 0 0 0 0,-1-1 1 0 0,1 1-1 0 0,0 0 0 0 0,0-1 1 0 0,-1 1-1 0 0,1 0 0 0 0,0 0 1 0 0,0-1-1 0 0,-1 1 0 0 0,1 0 1 0 0,-1 0-1 0 0,1 0 206 0 0,0 18 712 0 0,-8 107 448 0 0,-1-15-511 0 0,10 250 670 0 0,-2 21-1354 0 0,1-345-244 0 0,-4 61 120 0 0,3-83-172 0 0,-1 1-1 0 0,-1-1 1 0 0,0 0-1 0 0,-8 20 1 0 0,8-24-166 0 0,2-8 71 0 0,1 0 1 0 0,-1 0-1 0 0,0 0 0 0 0,0 0 0 0 0,1 0 1 0 0,-1-1-1 0 0,0 1 0 0 0,-1 0 0 0 0,1 0 1 0 0,0-1-1 0 0,0 1 0 0 0,-1-1 0 0 0,1 1 0 0 0,-3 1 1 0 0,-1-3-1059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22.962"/>
    </inkml:context>
    <inkml:brush xml:id="br0">
      <inkml:brushProperty name="width" value="0.05" units="cm"/>
      <inkml:brushProperty name="height" value="0.05" units="cm"/>
    </inkml:brush>
  </inkml:definitions>
  <inkml:trace contextRef="#ctx0" brushRef="#br0">47 124 7133 0 0,'-3'-5'91'0'0,"1"0"-1"0"0,0 1 1 0 0,0-1 0 0 0,1 0 0 0 0,-1 0 0 0 0,1 0 0 0 0,0-1-1 0 0,1 1 1 0 0,-1 0 0 0 0,1 0 0 0 0,0 0 0 0 0,0 0 0 0 0,0-1 0 0 0,1 1-1 0 0,0 0 1 0 0,0 0 0 0 0,0 0 0 0 0,3-6 0 0 0,13-8 1305 0 0,-9 17-576 0 0,-10 12-48 0 0,-1-1-565 0 0,0-1 0 0 0,0 0 0 0 0,1 1 0 0 0,-1 16 0 0 0,-3 9 343 0 0,1-11-246 0 0,1 0 0 0 0,2 1 0 0 0,0-1 0 0 0,1 1 1 0 0,4 30-1 0 0,22 122 900 0 0,-13-114-776 0 0,3 86 1 0 0,-15-109-577 0 0,-2-1 1 0 0,-1 0-1 0 0,-2-1 0 0 0,-2 1 0 0 0,-1-1 0 0 0,-2 0 0 0 0,-21 51 0 0 0,21-51-2069 0 0,2-20 672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700982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955183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13169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86309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87ACE-1B0E-F65A-5AE2-55E4FD374E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F0AD94-DF66-5599-9B2F-3E22DDE0FF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64D936-128C-E689-FC6B-92BCD299BBE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9F798D0-F587-1BD4-215E-0A79AF5A4E26}"/>
              </a:ext>
            </a:extLst>
          </p:cNvPr>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381947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203140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2/5/2024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2/5/2024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2/5/2024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2/5/2024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C9MWowuCxis&amp;list=PLcxqFaocb9WLtnq-rpXbRy5hnKECxr95G&amp;index=88"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7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78.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117" Type="http://schemas.openxmlformats.org/officeDocument/2006/relationships/image" Target="../media/image65.png"/><Relationship Id="rId299" Type="http://schemas.openxmlformats.org/officeDocument/2006/relationships/image" Target="../media/image156.png"/><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324" Type="http://schemas.openxmlformats.org/officeDocument/2006/relationships/customXml" Target="../ink/ink163.xml"/><Relationship Id="rId170" Type="http://schemas.openxmlformats.org/officeDocument/2006/relationships/customXml" Target="../ink/ink86.xml"/><Relationship Id="rId226" Type="http://schemas.openxmlformats.org/officeDocument/2006/relationships/customXml" Target="../ink/ink114.xml"/><Relationship Id="rId268" Type="http://schemas.openxmlformats.org/officeDocument/2006/relationships/customXml" Target="../ink/ink135.xml"/><Relationship Id="rId32" Type="http://schemas.openxmlformats.org/officeDocument/2006/relationships/customXml" Target="../ink/ink17.xml"/><Relationship Id="rId74" Type="http://schemas.openxmlformats.org/officeDocument/2006/relationships/customXml" Target="../ink/ink38.xml"/><Relationship Id="rId128" Type="http://schemas.openxmlformats.org/officeDocument/2006/relationships/customXml" Target="../ink/ink65.xml"/><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279" Type="http://schemas.openxmlformats.org/officeDocument/2006/relationships/image" Target="../media/image146.png"/><Relationship Id="rId43" Type="http://schemas.openxmlformats.org/officeDocument/2006/relationships/image" Target="../media/image28.png"/><Relationship Id="rId139" Type="http://schemas.openxmlformats.org/officeDocument/2006/relationships/image" Target="../media/image76.png"/><Relationship Id="rId290" Type="http://schemas.openxmlformats.org/officeDocument/2006/relationships/customXml" Target="../ink/ink146.xml"/><Relationship Id="rId304" Type="http://schemas.openxmlformats.org/officeDocument/2006/relationships/customXml" Target="../ink/ink153.xml"/><Relationship Id="rId85" Type="http://schemas.openxmlformats.org/officeDocument/2006/relationships/image" Target="../media/image49.png"/><Relationship Id="rId150" Type="http://schemas.openxmlformats.org/officeDocument/2006/relationships/customXml" Target="../ink/ink76.xml"/><Relationship Id="rId192" Type="http://schemas.openxmlformats.org/officeDocument/2006/relationships/customXml" Target="../ink/ink97.xml"/><Relationship Id="rId206" Type="http://schemas.openxmlformats.org/officeDocument/2006/relationships/customXml" Target="../ink/ink104.xml"/><Relationship Id="rId248" Type="http://schemas.openxmlformats.org/officeDocument/2006/relationships/customXml" Target="../ink/ink125.xml"/><Relationship Id="rId12" Type="http://schemas.openxmlformats.org/officeDocument/2006/relationships/customXml" Target="../ink/ink7.xml"/><Relationship Id="rId108" Type="http://schemas.openxmlformats.org/officeDocument/2006/relationships/customXml" Target="../ink/ink55.xml"/><Relationship Id="rId315" Type="http://schemas.openxmlformats.org/officeDocument/2006/relationships/image" Target="../media/image164.png"/><Relationship Id="rId54" Type="http://schemas.openxmlformats.org/officeDocument/2006/relationships/customXml" Target="../ink/ink28.xml"/><Relationship Id="rId96" Type="http://schemas.openxmlformats.org/officeDocument/2006/relationships/customXml" Target="../ink/ink49.xml"/><Relationship Id="rId161" Type="http://schemas.openxmlformats.org/officeDocument/2006/relationships/image" Target="../media/image87.png"/><Relationship Id="rId217" Type="http://schemas.openxmlformats.org/officeDocument/2006/relationships/image" Target="../media/image115.png"/><Relationship Id="rId259" Type="http://schemas.openxmlformats.org/officeDocument/2006/relationships/image" Target="../media/image136.png"/><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6.xml"/><Relationship Id="rId326" Type="http://schemas.openxmlformats.org/officeDocument/2006/relationships/customXml" Target="../ink/ink164.xml"/><Relationship Id="rId65" Type="http://schemas.openxmlformats.org/officeDocument/2006/relationships/image" Target="../media/image39.png"/><Relationship Id="rId130" Type="http://schemas.openxmlformats.org/officeDocument/2006/relationships/customXml" Target="../ink/ink66.xml"/><Relationship Id="rId172" Type="http://schemas.openxmlformats.org/officeDocument/2006/relationships/customXml" Target="../ink/ink87.xml"/><Relationship Id="rId228" Type="http://schemas.openxmlformats.org/officeDocument/2006/relationships/customXml" Target="../ink/ink115.xml"/><Relationship Id="rId281" Type="http://schemas.openxmlformats.org/officeDocument/2006/relationships/image" Target="../media/image147.png"/><Relationship Id="rId34" Type="http://schemas.openxmlformats.org/officeDocument/2006/relationships/customXml" Target="../ink/ink18.xml"/><Relationship Id="rId76" Type="http://schemas.openxmlformats.org/officeDocument/2006/relationships/customXml" Target="../ink/ink39.xml"/><Relationship Id="rId141" Type="http://schemas.openxmlformats.org/officeDocument/2006/relationships/image" Target="../media/image77.png"/><Relationship Id="rId7" Type="http://schemas.openxmlformats.org/officeDocument/2006/relationships/image" Target="../media/image10.png"/><Relationship Id="rId162" Type="http://schemas.openxmlformats.org/officeDocument/2006/relationships/customXml" Target="../ink/ink82.xml"/><Relationship Id="rId183" Type="http://schemas.openxmlformats.org/officeDocument/2006/relationships/image" Target="../media/image98.png"/><Relationship Id="rId218" Type="http://schemas.openxmlformats.org/officeDocument/2006/relationships/customXml" Target="../ink/ink110.xml"/><Relationship Id="rId239" Type="http://schemas.openxmlformats.org/officeDocument/2006/relationships/image" Target="../media/image126.png"/><Relationship Id="rId250" Type="http://schemas.openxmlformats.org/officeDocument/2006/relationships/customXml" Target="../ink/ink126.xml"/><Relationship Id="rId271" Type="http://schemas.openxmlformats.org/officeDocument/2006/relationships/image" Target="../media/image142.png"/><Relationship Id="rId292" Type="http://schemas.openxmlformats.org/officeDocument/2006/relationships/customXml" Target="../ink/ink147.xml"/><Relationship Id="rId306" Type="http://schemas.openxmlformats.org/officeDocument/2006/relationships/customXml" Target="../ink/ink154.xml"/><Relationship Id="rId24" Type="http://schemas.openxmlformats.org/officeDocument/2006/relationships/customXml" Target="../ink/ink13.xml"/><Relationship Id="rId45" Type="http://schemas.openxmlformats.org/officeDocument/2006/relationships/image" Target="../media/image29.png"/><Relationship Id="rId66" Type="http://schemas.openxmlformats.org/officeDocument/2006/relationships/customXml" Target="../ink/ink34.xml"/><Relationship Id="rId87" Type="http://schemas.openxmlformats.org/officeDocument/2006/relationships/image" Target="../media/image50.png"/><Relationship Id="rId110" Type="http://schemas.openxmlformats.org/officeDocument/2006/relationships/customXml" Target="../ink/ink56.xml"/><Relationship Id="rId131" Type="http://schemas.openxmlformats.org/officeDocument/2006/relationships/image" Target="../media/image72.png"/><Relationship Id="rId327" Type="http://schemas.openxmlformats.org/officeDocument/2006/relationships/image" Target="../media/image170.png"/><Relationship Id="rId152" Type="http://schemas.openxmlformats.org/officeDocument/2006/relationships/customXml" Target="../ink/ink77.xml"/><Relationship Id="rId173" Type="http://schemas.openxmlformats.org/officeDocument/2006/relationships/image" Target="../media/image93.png"/><Relationship Id="rId194" Type="http://schemas.openxmlformats.org/officeDocument/2006/relationships/customXml" Target="../ink/ink98.xml"/><Relationship Id="rId208" Type="http://schemas.openxmlformats.org/officeDocument/2006/relationships/customXml" Target="../ink/ink105.xml"/><Relationship Id="rId229" Type="http://schemas.openxmlformats.org/officeDocument/2006/relationships/image" Target="../media/image121.png"/><Relationship Id="rId240" Type="http://schemas.openxmlformats.org/officeDocument/2006/relationships/customXml" Target="../ink/ink121.xml"/><Relationship Id="rId261" Type="http://schemas.openxmlformats.org/officeDocument/2006/relationships/image" Target="../media/image137.png"/><Relationship Id="rId14" Type="http://schemas.openxmlformats.org/officeDocument/2006/relationships/customXml" Target="../ink/ink8.xml"/><Relationship Id="rId35" Type="http://schemas.openxmlformats.org/officeDocument/2006/relationships/image" Target="../media/image24.png"/><Relationship Id="rId56" Type="http://schemas.openxmlformats.org/officeDocument/2006/relationships/customXml" Target="../ink/ink29.xml"/><Relationship Id="rId77" Type="http://schemas.openxmlformats.org/officeDocument/2006/relationships/image" Target="../media/image45.png"/><Relationship Id="rId100" Type="http://schemas.openxmlformats.org/officeDocument/2006/relationships/customXml" Target="../ink/ink51.xml"/><Relationship Id="rId282" Type="http://schemas.openxmlformats.org/officeDocument/2006/relationships/customXml" Target="../ink/ink142.xml"/><Relationship Id="rId317" Type="http://schemas.openxmlformats.org/officeDocument/2006/relationships/image" Target="../media/image165.png"/><Relationship Id="rId8" Type="http://schemas.openxmlformats.org/officeDocument/2006/relationships/customXml" Target="../ink/ink5.xml"/><Relationship Id="rId98" Type="http://schemas.openxmlformats.org/officeDocument/2006/relationships/customXml" Target="../ink/ink50.xml"/><Relationship Id="rId121" Type="http://schemas.openxmlformats.org/officeDocument/2006/relationships/image" Target="../media/image67.png"/><Relationship Id="rId142" Type="http://schemas.openxmlformats.org/officeDocument/2006/relationships/customXml" Target="../ink/ink72.xml"/><Relationship Id="rId163" Type="http://schemas.openxmlformats.org/officeDocument/2006/relationships/image" Target="../media/image88.png"/><Relationship Id="rId184" Type="http://schemas.openxmlformats.org/officeDocument/2006/relationships/customXml" Target="../ink/ink93.xml"/><Relationship Id="rId219" Type="http://schemas.openxmlformats.org/officeDocument/2006/relationships/image" Target="../media/image116.png"/><Relationship Id="rId230" Type="http://schemas.openxmlformats.org/officeDocument/2006/relationships/customXml" Target="../ink/ink116.xml"/><Relationship Id="rId251" Type="http://schemas.openxmlformats.org/officeDocument/2006/relationships/image" Target="../media/image132.png"/><Relationship Id="rId25" Type="http://schemas.openxmlformats.org/officeDocument/2006/relationships/image" Target="../media/image19.png"/><Relationship Id="rId46" Type="http://schemas.openxmlformats.org/officeDocument/2006/relationships/customXml" Target="../ink/ink24.xml"/><Relationship Id="rId67" Type="http://schemas.openxmlformats.org/officeDocument/2006/relationships/image" Target="../media/image40.png"/><Relationship Id="rId272" Type="http://schemas.openxmlformats.org/officeDocument/2006/relationships/customXml" Target="../ink/ink137.xml"/><Relationship Id="rId293" Type="http://schemas.openxmlformats.org/officeDocument/2006/relationships/image" Target="../media/image153.png"/><Relationship Id="rId307" Type="http://schemas.openxmlformats.org/officeDocument/2006/relationships/image" Target="../media/image160.png"/><Relationship Id="rId88" Type="http://schemas.openxmlformats.org/officeDocument/2006/relationships/customXml" Target="../ink/ink45.xml"/><Relationship Id="rId111" Type="http://schemas.openxmlformats.org/officeDocument/2006/relationships/image" Target="../media/image62.png"/><Relationship Id="rId132" Type="http://schemas.openxmlformats.org/officeDocument/2006/relationships/customXml" Target="../ink/ink67.xml"/><Relationship Id="rId153" Type="http://schemas.openxmlformats.org/officeDocument/2006/relationships/image" Target="../media/image83.png"/><Relationship Id="rId174" Type="http://schemas.openxmlformats.org/officeDocument/2006/relationships/customXml" Target="../ink/ink88.xml"/><Relationship Id="rId195" Type="http://schemas.openxmlformats.org/officeDocument/2006/relationships/image" Target="../media/image104.png"/><Relationship Id="rId209" Type="http://schemas.openxmlformats.org/officeDocument/2006/relationships/image" Target="../media/image111.png"/><Relationship Id="rId220" Type="http://schemas.openxmlformats.org/officeDocument/2006/relationships/customXml" Target="../ink/ink111.xml"/><Relationship Id="rId241" Type="http://schemas.openxmlformats.org/officeDocument/2006/relationships/image" Target="../media/image127.png"/><Relationship Id="rId15" Type="http://schemas.openxmlformats.org/officeDocument/2006/relationships/image" Target="../media/image14.png"/><Relationship Id="rId36" Type="http://schemas.openxmlformats.org/officeDocument/2006/relationships/customXml" Target="../ink/ink19.xml"/><Relationship Id="rId57" Type="http://schemas.openxmlformats.org/officeDocument/2006/relationships/image" Target="../media/image35.png"/><Relationship Id="rId262" Type="http://schemas.openxmlformats.org/officeDocument/2006/relationships/customXml" Target="../ink/ink132.xml"/><Relationship Id="rId283" Type="http://schemas.openxmlformats.org/officeDocument/2006/relationships/image" Target="../media/image148.png"/><Relationship Id="rId318" Type="http://schemas.openxmlformats.org/officeDocument/2006/relationships/customXml" Target="../ink/ink160.xml"/><Relationship Id="rId78" Type="http://schemas.openxmlformats.org/officeDocument/2006/relationships/customXml" Target="../ink/ink40.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2.xml"/><Relationship Id="rId143" Type="http://schemas.openxmlformats.org/officeDocument/2006/relationships/image" Target="../media/image78.png"/><Relationship Id="rId164" Type="http://schemas.openxmlformats.org/officeDocument/2006/relationships/customXml" Target="../ink/ink83.xml"/><Relationship Id="rId185" Type="http://schemas.openxmlformats.org/officeDocument/2006/relationships/image" Target="../media/image99.png"/><Relationship Id="rId9" Type="http://schemas.openxmlformats.org/officeDocument/2006/relationships/image" Target="../media/image11.png"/><Relationship Id="rId210" Type="http://schemas.openxmlformats.org/officeDocument/2006/relationships/customXml" Target="../ink/ink106.xml"/><Relationship Id="rId26" Type="http://schemas.openxmlformats.org/officeDocument/2006/relationships/customXml" Target="../ink/ink14.xml"/><Relationship Id="rId231" Type="http://schemas.openxmlformats.org/officeDocument/2006/relationships/image" Target="../media/image122.png"/><Relationship Id="rId252" Type="http://schemas.openxmlformats.org/officeDocument/2006/relationships/customXml" Target="../ink/ink127.xml"/><Relationship Id="rId273" Type="http://schemas.openxmlformats.org/officeDocument/2006/relationships/image" Target="../media/image143.png"/><Relationship Id="rId294" Type="http://schemas.openxmlformats.org/officeDocument/2006/relationships/customXml" Target="../ink/ink148.xml"/><Relationship Id="rId308" Type="http://schemas.openxmlformats.org/officeDocument/2006/relationships/customXml" Target="../ink/ink155.xml"/><Relationship Id="rId47" Type="http://schemas.openxmlformats.org/officeDocument/2006/relationships/image" Target="../media/image30.png"/><Relationship Id="rId68" Type="http://schemas.openxmlformats.org/officeDocument/2006/relationships/customXml" Target="../ink/ink35.xml"/><Relationship Id="rId89" Type="http://schemas.openxmlformats.org/officeDocument/2006/relationships/image" Target="../media/image51.png"/><Relationship Id="rId112" Type="http://schemas.openxmlformats.org/officeDocument/2006/relationships/customXml" Target="../ink/ink57.xml"/><Relationship Id="rId133" Type="http://schemas.openxmlformats.org/officeDocument/2006/relationships/image" Target="../media/image73.png"/><Relationship Id="rId154" Type="http://schemas.openxmlformats.org/officeDocument/2006/relationships/customXml" Target="../ink/ink78.xml"/><Relationship Id="rId175" Type="http://schemas.openxmlformats.org/officeDocument/2006/relationships/image" Target="../media/image94.png"/><Relationship Id="rId196" Type="http://schemas.openxmlformats.org/officeDocument/2006/relationships/customXml" Target="../ink/ink99.xml"/><Relationship Id="rId200" Type="http://schemas.openxmlformats.org/officeDocument/2006/relationships/customXml" Target="../ink/ink101.xml"/><Relationship Id="rId16" Type="http://schemas.openxmlformats.org/officeDocument/2006/relationships/customXml" Target="../ink/ink9.xml"/><Relationship Id="rId221" Type="http://schemas.openxmlformats.org/officeDocument/2006/relationships/image" Target="../media/image117.png"/><Relationship Id="rId242" Type="http://schemas.openxmlformats.org/officeDocument/2006/relationships/customXml" Target="../ink/ink122.xml"/><Relationship Id="rId263" Type="http://schemas.openxmlformats.org/officeDocument/2006/relationships/image" Target="../media/image138.png"/><Relationship Id="rId284" Type="http://schemas.openxmlformats.org/officeDocument/2006/relationships/customXml" Target="../ink/ink143.xml"/><Relationship Id="rId319" Type="http://schemas.openxmlformats.org/officeDocument/2006/relationships/image" Target="../media/image166.png"/><Relationship Id="rId37" Type="http://schemas.openxmlformats.org/officeDocument/2006/relationships/image" Target="../media/image25.png"/><Relationship Id="rId58" Type="http://schemas.openxmlformats.org/officeDocument/2006/relationships/customXml" Target="../ink/ink30.xml"/><Relationship Id="rId79" Type="http://schemas.openxmlformats.org/officeDocument/2006/relationships/image" Target="../media/image46.png"/><Relationship Id="rId102" Type="http://schemas.openxmlformats.org/officeDocument/2006/relationships/customXml" Target="../ink/ink52.xml"/><Relationship Id="rId123" Type="http://schemas.openxmlformats.org/officeDocument/2006/relationships/image" Target="../media/image68.png"/><Relationship Id="rId144" Type="http://schemas.openxmlformats.org/officeDocument/2006/relationships/customXml" Target="../ink/ink73.xml"/><Relationship Id="rId90" Type="http://schemas.openxmlformats.org/officeDocument/2006/relationships/customXml" Target="../ink/ink46.xml"/><Relationship Id="rId165" Type="http://schemas.openxmlformats.org/officeDocument/2006/relationships/image" Target="../media/image89.png"/><Relationship Id="rId186" Type="http://schemas.openxmlformats.org/officeDocument/2006/relationships/customXml" Target="../ink/ink94.xml"/><Relationship Id="rId211" Type="http://schemas.openxmlformats.org/officeDocument/2006/relationships/image" Target="../media/image112.png"/><Relationship Id="rId232" Type="http://schemas.openxmlformats.org/officeDocument/2006/relationships/customXml" Target="../ink/ink117.xml"/><Relationship Id="rId253" Type="http://schemas.openxmlformats.org/officeDocument/2006/relationships/image" Target="../media/image133.png"/><Relationship Id="rId274" Type="http://schemas.openxmlformats.org/officeDocument/2006/relationships/customXml" Target="../ink/ink138.xml"/><Relationship Id="rId295" Type="http://schemas.openxmlformats.org/officeDocument/2006/relationships/image" Target="../media/image154.png"/><Relationship Id="rId309" Type="http://schemas.openxmlformats.org/officeDocument/2006/relationships/image" Target="../media/image161.png"/><Relationship Id="rId27" Type="http://schemas.openxmlformats.org/officeDocument/2006/relationships/image" Target="../media/image20.png"/><Relationship Id="rId48" Type="http://schemas.openxmlformats.org/officeDocument/2006/relationships/customXml" Target="../ink/ink25.xml"/><Relationship Id="rId69" Type="http://schemas.openxmlformats.org/officeDocument/2006/relationships/image" Target="../media/image41.png"/><Relationship Id="rId113" Type="http://schemas.openxmlformats.org/officeDocument/2006/relationships/image" Target="../media/image63.png"/><Relationship Id="rId134" Type="http://schemas.openxmlformats.org/officeDocument/2006/relationships/customXml" Target="../ink/ink68.xml"/><Relationship Id="rId320" Type="http://schemas.openxmlformats.org/officeDocument/2006/relationships/customXml" Target="../ink/ink161.xml"/><Relationship Id="rId80" Type="http://schemas.openxmlformats.org/officeDocument/2006/relationships/customXml" Target="../ink/ink41.xml"/><Relationship Id="rId155" Type="http://schemas.openxmlformats.org/officeDocument/2006/relationships/image" Target="../media/image84.png"/><Relationship Id="rId176" Type="http://schemas.openxmlformats.org/officeDocument/2006/relationships/customXml" Target="../ink/ink89.xml"/><Relationship Id="rId197" Type="http://schemas.openxmlformats.org/officeDocument/2006/relationships/image" Target="../media/image105.png"/><Relationship Id="rId201" Type="http://schemas.openxmlformats.org/officeDocument/2006/relationships/image" Target="../media/image107.png"/><Relationship Id="rId222" Type="http://schemas.openxmlformats.org/officeDocument/2006/relationships/customXml" Target="../ink/ink112.xml"/><Relationship Id="rId243" Type="http://schemas.openxmlformats.org/officeDocument/2006/relationships/image" Target="../media/image128.png"/><Relationship Id="rId264" Type="http://schemas.openxmlformats.org/officeDocument/2006/relationships/customXml" Target="../ink/ink133.xml"/><Relationship Id="rId285" Type="http://schemas.openxmlformats.org/officeDocument/2006/relationships/image" Target="../media/image149.png"/><Relationship Id="rId17" Type="http://schemas.openxmlformats.org/officeDocument/2006/relationships/image" Target="../media/image15.png"/><Relationship Id="rId38" Type="http://schemas.openxmlformats.org/officeDocument/2006/relationships/customXml" Target="../ink/ink20.xml"/><Relationship Id="rId59" Type="http://schemas.openxmlformats.org/officeDocument/2006/relationships/image" Target="../media/image36.png"/><Relationship Id="rId103" Type="http://schemas.openxmlformats.org/officeDocument/2006/relationships/image" Target="../media/image58.png"/><Relationship Id="rId124" Type="http://schemas.openxmlformats.org/officeDocument/2006/relationships/customXml" Target="../ink/ink63.xml"/><Relationship Id="rId310" Type="http://schemas.openxmlformats.org/officeDocument/2006/relationships/customXml" Target="../ink/ink156.xml"/><Relationship Id="rId70" Type="http://schemas.openxmlformats.org/officeDocument/2006/relationships/customXml" Target="../ink/ink36.xml"/><Relationship Id="rId91" Type="http://schemas.openxmlformats.org/officeDocument/2006/relationships/image" Target="../media/image52.png"/><Relationship Id="rId145" Type="http://schemas.openxmlformats.org/officeDocument/2006/relationships/image" Target="../media/image79.png"/><Relationship Id="rId166" Type="http://schemas.openxmlformats.org/officeDocument/2006/relationships/customXml" Target="../ink/ink84.xml"/><Relationship Id="rId187" Type="http://schemas.openxmlformats.org/officeDocument/2006/relationships/image" Target="../media/image100.png"/><Relationship Id="rId1" Type="http://schemas.openxmlformats.org/officeDocument/2006/relationships/slideLayout" Target="../slideLayouts/slideLayout2.xml"/><Relationship Id="rId212" Type="http://schemas.openxmlformats.org/officeDocument/2006/relationships/customXml" Target="../ink/ink107.xml"/><Relationship Id="rId233" Type="http://schemas.openxmlformats.org/officeDocument/2006/relationships/image" Target="../media/image123.png"/><Relationship Id="rId254" Type="http://schemas.openxmlformats.org/officeDocument/2006/relationships/customXml" Target="../ink/ink128.xml"/><Relationship Id="rId28" Type="http://schemas.openxmlformats.org/officeDocument/2006/relationships/customXml" Target="../ink/ink15.xml"/><Relationship Id="rId49" Type="http://schemas.openxmlformats.org/officeDocument/2006/relationships/image" Target="../media/image31.png"/><Relationship Id="rId114" Type="http://schemas.openxmlformats.org/officeDocument/2006/relationships/customXml" Target="../ink/ink58.xml"/><Relationship Id="rId275" Type="http://schemas.openxmlformats.org/officeDocument/2006/relationships/image" Target="../media/image144.png"/><Relationship Id="rId296" Type="http://schemas.openxmlformats.org/officeDocument/2006/relationships/customXml" Target="../ink/ink149.xml"/><Relationship Id="rId300" Type="http://schemas.openxmlformats.org/officeDocument/2006/relationships/customXml" Target="../ink/ink151.xml"/><Relationship Id="rId60" Type="http://schemas.openxmlformats.org/officeDocument/2006/relationships/customXml" Target="../ink/ink31.xml"/><Relationship Id="rId81" Type="http://schemas.openxmlformats.org/officeDocument/2006/relationships/image" Target="../media/image47.png"/><Relationship Id="rId135" Type="http://schemas.openxmlformats.org/officeDocument/2006/relationships/image" Target="../media/image74.png"/><Relationship Id="rId156" Type="http://schemas.openxmlformats.org/officeDocument/2006/relationships/customXml" Target="../ink/ink79.xml"/><Relationship Id="rId177" Type="http://schemas.openxmlformats.org/officeDocument/2006/relationships/image" Target="../media/image95.png"/><Relationship Id="rId198" Type="http://schemas.openxmlformats.org/officeDocument/2006/relationships/customXml" Target="../ink/ink100.xml"/><Relationship Id="rId321" Type="http://schemas.openxmlformats.org/officeDocument/2006/relationships/image" Target="../media/image167.png"/><Relationship Id="rId202" Type="http://schemas.openxmlformats.org/officeDocument/2006/relationships/customXml" Target="../ink/ink102.xml"/><Relationship Id="rId223" Type="http://schemas.openxmlformats.org/officeDocument/2006/relationships/image" Target="../media/image118.png"/><Relationship Id="rId244" Type="http://schemas.openxmlformats.org/officeDocument/2006/relationships/customXml" Target="../ink/ink123.xml"/><Relationship Id="rId18" Type="http://schemas.openxmlformats.org/officeDocument/2006/relationships/customXml" Target="../ink/ink10.xml"/><Relationship Id="rId39" Type="http://schemas.openxmlformats.org/officeDocument/2006/relationships/image" Target="../media/image26.png"/><Relationship Id="rId265" Type="http://schemas.openxmlformats.org/officeDocument/2006/relationships/image" Target="../media/image139.png"/><Relationship Id="rId286" Type="http://schemas.openxmlformats.org/officeDocument/2006/relationships/customXml" Target="../ink/ink144.xml"/><Relationship Id="rId50" Type="http://schemas.openxmlformats.org/officeDocument/2006/relationships/customXml" Target="../ink/ink26.xml"/><Relationship Id="rId104" Type="http://schemas.openxmlformats.org/officeDocument/2006/relationships/customXml" Target="../ink/ink53.xml"/><Relationship Id="rId125" Type="http://schemas.openxmlformats.org/officeDocument/2006/relationships/image" Target="../media/image69.png"/><Relationship Id="rId146" Type="http://schemas.openxmlformats.org/officeDocument/2006/relationships/customXml" Target="../ink/ink74.xml"/><Relationship Id="rId167" Type="http://schemas.openxmlformats.org/officeDocument/2006/relationships/image" Target="../media/image90.png"/><Relationship Id="rId188" Type="http://schemas.openxmlformats.org/officeDocument/2006/relationships/customXml" Target="../ink/ink95.xml"/><Relationship Id="rId311" Type="http://schemas.openxmlformats.org/officeDocument/2006/relationships/image" Target="../media/image162.png"/><Relationship Id="rId71" Type="http://schemas.openxmlformats.org/officeDocument/2006/relationships/image" Target="../media/image42.png"/><Relationship Id="rId92" Type="http://schemas.openxmlformats.org/officeDocument/2006/relationships/customXml" Target="../ink/ink47.xml"/><Relationship Id="rId213" Type="http://schemas.openxmlformats.org/officeDocument/2006/relationships/image" Target="../media/image113.png"/><Relationship Id="rId234" Type="http://schemas.openxmlformats.org/officeDocument/2006/relationships/customXml" Target="../ink/ink118.xml"/><Relationship Id="rId2" Type="http://schemas.openxmlformats.org/officeDocument/2006/relationships/customXml" Target="../ink/ink2.xml"/><Relationship Id="rId29" Type="http://schemas.openxmlformats.org/officeDocument/2006/relationships/image" Target="../media/image21.png"/><Relationship Id="rId255" Type="http://schemas.openxmlformats.org/officeDocument/2006/relationships/image" Target="../media/image134.png"/><Relationship Id="rId276" Type="http://schemas.openxmlformats.org/officeDocument/2006/relationships/customXml" Target="../ink/ink139.xml"/><Relationship Id="rId297" Type="http://schemas.openxmlformats.org/officeDocument/2006/relationships/image" Target="../media/image155.png"/><Relationship Id="rId40" Type="http://schemas.openxmlformats.org/officeDocument/2006/relationships/customXml" Target="../ink/ink21.xml"/><Relationship Id="rId115" Type="http://schemas.openxmlformats.org/officeDocument/2006/relationships/image" Target="../media/image64.png"/><Relationship Id="rId136" Type="http://schemas.openxmlformats.org/officeDocument/2006/relationships/customXml" Target="../ink/ink69.xml"/><Relationship Id="rId157" Type="http://schemas.openxmlformats.org/officeDocument/2006/relationships/image" Target="../media/image85.png"/><Relationship Id="rId178" Type="http://schemas.openxmlformats.org/officeDocument/2006/relationships/customXml" Target="../ink/ink90.xml"/><Relationship Id="rId301" Type="http://schemas.openxmlformats.org/officeDocument/2006/relationships/image" Target="../media/image157.png"/><Relationship Id="rId322" Type="http://schemas.openxmlformats.org/officeDocument/2006/relationships/customXml" Target="../ink/ink162.xml"/><Relationship Id="rId61" Type="http://schemas.openxmlformats.org/officeDocument/2006/relationships/image" Target="../media/image37.png"/><Relationship Id="rId82" Type="http://schemas.openxmlformats.org/officeDocument/2006/relationships/customXml" Target="../ink/ink42.xml"/><Relationship Id="rId199" Type="http://schemas.openxmlformats.org/officeDocument/2006/relationships/image" Target="../media/image106.png"/><Relationship Id="rId203" Type="http://schemas.openxmlformats.org/officeDocument/2006/relationships/image" Target="../media/image108.png"/><Relationship Id="rId19" Type="http://schemas.openxmlformats.org/officeDocument/2006/relationships/image" Target="../media/image16.png"/><Relationship Id="rId224" Type="http://schemas.openxmlformats.org/officeDocument/2006/relationships/customXml" Target="../ink/ink113.xml"/><Relationship Id="rId245" Type="http://schemas.openxmlformats.org/officeDocument/2006/relationships/image" Target="../media/image129.png"/><Relationship Id="rId266" Type="http://schemas.openxmlformats.org/officeDocument/2006/relationships/customXml" Target="../ink/ink134.xml"/><Relationship Id="rId287" Type="http://schemas.openxmlformats.org/officeDocument/2006/relationships/image" Target="../media/image150.png"/><Relationship Id="rId30" Type="http://schemas.openxmlformats.org/officeDocument/2006/relationships/customXml" Target="../ink/ink16.xml"/><Relationship Id="rId105" Type="http://schemas.openxmlformats.org/officeDocument/2006/relationships/image" Target="../media/image59.png"/><Relationship Id="rId126" Type="http://schemas.openxmlformats.org/officeDocument/2006/relationships/customXml" Target="../ink/ink64.xml"/><Relationship Id="rId147" Type="http://schemas.openxmlformats.org/officeDocument/2006/relationships/image" Target="../media/image80.png"/><Relationship Id="rId168" Type="http://schemas.openxmlformats.org/officeDocument/2006/relationships/customXml" Target="../ink/ink85.xml"/><Relationship Id="rId312" Type="http://schemas.openxmlformats.org/officeDocument/2006/relationships/customXml" Target="../ink/ink157.xml"/><Relationship Id="rId51" Type="http://schemas.openxmlformats.org/officeDocument/2006/relationships/image" Target="../media/image32.png"/><Relationship Id="rId72" Type="http://schemas.openxmlformats.org/officeDocument/2006/relationships/customXml" Target="../ink/ink37.xml"/><Relationship Id="rId93" Type="http://schemas.openxmlformats.org/officeDocument/2006/relationships/image" Target="../media/image53.png"/><Relationship Id="rId189" Type="http://schemas.openxmlformats.org/officeDocument/2006/relationships/image" Target="../media/image101.png"/><Relationship Id="rId3" Type="http://schemas.openxmlformats.org/officeDocument/2006/relationships/image" Target="../media/image8.png"/><Relationship Id="rId214" Type="http://schemas.openxmlformats.org/officeDocument/2006/relationships/customXml" Target="../ink/ink108.xml"/><Relationship Id="rId235" Type="http://schemas.openxmlformats.org/officeDocument/2006/relationships/image" Target="../media/image124.png"/><Relationship Id="rId256" Type="http://schemas.openxmlformats.org/officeDocument/2006/relationships/customXml" Target="../ink/ink129.xml"/><Relationship Id="rId277" Type="http://schemas.openxmlformats.org/officeDocument/2006/relationships/image" Target="../media/image145.png"/><Relationship Id="rId298" Type="http://schemas.openxmlformats.org/officeDocument/2006/relationships/customXml" Target="../ink/ink150.xml"/><Relationship Id="rId116" Type="http://schemas.openxmlformats.org/officeDocument/2006/relationships/customXml" Target="../ink/ink59.xml"/><Relationship Id="rId137" Type="http://schemas.openxmlformats.org/officeDocument/2006/relationships/image" Target="../media/image75.png"/><Relationship Id="rId158" Type="http://schemas.openxmlformats.org/officeDocument/2006/relationships/customXml" Target="../ink/ink80.xml"/><Relationship Id="rId302" Type="http://schemas.openxmlformats.org/officeDocument/2006/relationships/customXml" Target="../ink/ink152.xml"/><Relationship Id="rId323" Type="http://schemas.openxmlformats.org/officeDocument/2006/relationships/image" Target="../media/image168.png"/><Relationship Id="rId20" Type="http://schemas.openxmlformats.org/officeDocument/2006/relationships/customXml" Target="../ink/ink11.xml"/><Relationship Id="rId41" Type="http://schemas.openxmlformats.org/officeDocument/2006/relationships/image" Target="../media/image27.png"/><Relationship Id="rId62" Type="http://schemas.openxmlformats.org/officeDocument/2006/relationships/customXml" Target="../ink/ink32.xml"/><Relationship Id="rId83" Type="http://schemas.openxmlformats.org/officeDocument/2006/relationships/image" Target="../media/image48.png"/><Relationship Id="rId179" Type="http://schemas.openxmlformats.org/officeDocument/2006/relationships/image" Target="../media/image96.png"/><Relationship Id="rId190" Type="http://schemas.openxmlformats.org/officeDocument/2006/relationships/customXml" Target="../ink/ink96.xml"/><Relationship Id="rId204" Type="http://schemas.openxmlformats.org/officeDocument/2006/relationships/customXml" Target="../ink/ink103.xml"/><Relationship Id="rId225" Type="http://schemas.openxmlformats.org/officeDocument/2006/relationships/image" Target="../media/image119.png"/><Relationship Id="rId246" Type="http://schemas.openxmlformats.org/officeDocument/2006/relationships/customXml" Target="../ink/ink124.xml"/><Relationship Id="rId267" Type="http://schemas.openxmlformats.org/officeDocument/2006/relationships/image" Target="../media/image140.png"/><Relationship Id="rId288" Type="http://schemas.openxmlformats.org/officeDocument/2006/relationships/customXml" Target="../ink/ink145.xml"/><Relationship Id="rId106" Type="http://schemas.openxmlformats.org/officeDocument/2006/relationships/customXml" Target="../ink/ink54.xml"/><Relationship Id="rId127" Type="http://schemas.openxmlformats.org/officeDocument/2006/relationships/image" Target="../media/image70.png"/><Relationship Id="rId313" Type="http://schemas.openxmlformats.org/officeDocument/2006/relationships/image" Target="../media/image163.png"/><Relationship Id="rId10" Type="http://schemas.openxmlformats.org/officeDocument/2006/relationships/customXml" Target="../ink/ink6.xml"/><Relationship Id="rId31" Type="http://schemas.openxmlformats.org/officeDocument/2006/relationships/image" Target="../media/image22.png"/><Relationship Id="rId52" Type="http://schemas.openxmlformats.org/officeDocument/2006/relationships/customXml" Target="../ink/ink27.xml"/><Relationship Id="rId73" Type="http://schemas.openxmlformats.org/officeDocument/2006/relationships/image" Target="../media/image43.png"/><Relationship Id="rId94" Type="http://schemas.openxmlformats.org/officeDocument/2006/relationships/customXml" Target="../ink/ink48.xml"/><Relationship Id="rId148" Type="http://schemas.openxmlformats.org/officeDocument/2006/relationships/customXml" Target="../ink/ink75.xml"/><Relationship Id="rId169" Type="http://schemas.openxmlformats.org/officeDocument/2006/relationships/image" Target="../media/image91.png"/><Relationship Id="rId4" Type="http://schemas.openxmlformats.org/officeDocument/2006/relationships/customXml" Target="../ink/ink3.xml"/><Relationship Id="rId180" Type="http://schemas.openxmlformats.org/officeDocument/2006/relationships/customXml" Target="../ink/ink91.xml"/><Relationship Id="rId215" Type="http://schemas.openxmlformats.org/officeDocument/2006/relationships/image" Target="../media/image114.png"/><Relationship Id="rId236" Type="http://schemas.openxmlformats.org/officeDocument/2006/relationships/customXml" Target="../ink/ink119.xml"/><Relationship Id="rId257" Type="http://schemas.openxmlformats.org/officeDocument/2006/relationships/image" Target="../media/image135.png"/><Relationship Id="rId278" Type="http://schemas.openxmlformats.org/officeDocument/2006/relationships/customXml" Target="../ink/ink140.xml"/><Relationship Id="rId303" Type="http://schemas.openxmlformats.org/officeDocument/2006/relationships/image" Target="../media/image158.png"/><Relationship Id="rId42" Type="http://schemas.openxmlformats.org/officeDocument/2006/relationships/customXml" Target="../ink/ink22.xml"/><Relationship Id="rId84" Type="http://schemas.openxmlformats.org/officeDocument/2006/relationships/customXml" Target="../ink/ink43.xml"/><Relationship Id="rId138" Type="http://schemas.openxmlformats.org/officeDocument/2006/relationships/customXml" Target="../ink/ink70.xml"/><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107" Type="http://schemas.openxmlformats.org/officeDocument/2006/relationships/image" Target="../media/image60.png"/><Relationship Id="rId289" Type="http://schemas.openxmlformats.org/officeDocument/2006/relationships/image" Target="../media/image151.png"/><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314" Type="http://schemas.openxmlformats.org/officeDocument/2006/relationships/customXml" Target="../ink/ink158.xml"/><Relationship Id="rId95" Type="http://schemas.openxmlformats.org/officeDocument/2006/relationships/image" Target="../media/image54.png"/><Relationship Id="rId160" Type="http://schemas.openxmlformats.org/officeDocument/2006/relationships/customXml" Target="../ink/ink81.xml"/><Relationship Id="rId216" Type="http://schemas.openxmlformats.org/officeDocument/2006/relationships/customXml" Target="../ink/ink109.xml"/><Relationship Id="rId258" Type="http://schemas.openxmlformats.org/officeDocument/2006/relationships/customXml" Target="../ink/ink130.xml"/><Relationship Id="rId22" Type="http://schemas.openxmlformats.org/officeDocument/2006/relationships/customXml" Target="../ink/ink12.xml"/><Relationship Id="rId64" Type="http://schemas.openxmlformats.org/officeDocument/2006/relationships/customXml" Target="../ink/ink33.xml"/><Relationship Id="rId118" Type="http://schemas.openxmlformats.org/officeDocument/2006/relationships/customXml" Target="../ink/ink60.xml"/><Relationship Id="rId325" Type="http://schemas.openxmlformats.org/officeDocument/2006/relationships/image" Target="../media/image169.png"/><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33" Type="http://schemas.openxmlformats.org/officeDocument/2006/relationships/image" Target="../media/image23.png"/><Relationship Id="rId129" Type="http://schemas.openxmlformats.org/officeDocument/2006/relationships/image" Target="../media/image71.png"/><Relationship Id="rId280" Type="http://schemas.openxmlformats.org/officeDocument/2006/relationships/customXml" Target="../ink/ink141.xml"/><Relationship Id="rId75" Type="http://schemas.openxmlformats.org/officeDocument/2006/relationships/image" Target="../media/image44.png"/><Relationship Id="rId140" Type="http://schemas.openxmlformats.org/officeDocument/2006/relationships/customXml" Target="../ink/ink71.xml"/><Relationship Id="rId182" Type="http://schemas.openxmlformats.org/officeDocument/2006/relationships/customXml" Target="../ink/ink92.xml"/><Relationship Id="rId6" Type="http://schemas.openxmlformats.org/officeDocument/2006/relationships/customXml" Target="../ink/ink4.xml"/><Relationship Id="rId238" Type="http://schemas.openxmlformats.org/officeDocument/2006/relationships/customXml" Target="../ink/ink120.xml"/><Relationship Id="rId291" Type="http://schemas.openxmlformats.org/officeDocument/2006/relationships/image" Target="../media/image152.png"/><Relationship Id="rId305" Type="http://schemas.openxmlformats.org/officeDocument/2006/relationships/image" Target="../media/image159.png"/><Relationship Id="rId44" Type="http://schemas.openxmlformats.org/officeDocument/2006/relationships/customXml" Target="../ink/ink23.xml"/><Relationship Id="rId86" Type="http://schemas.openxmlformats.org/officeDocument/2006/relationships/customXml" Target="../ink/ink44.xml"/><Relationship Id="rId151" Type="http://schemas.openxmlformats.org/officeDocument/2006/relationships/image" Target="../media/image82.png"/><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1.xml"/><Relationship Id="rId316" Type="http://schemas.openxmlformats.org/officeDocument/2006/relationships/customXml" Target="../ink/ink159.xml"/><Relationship Id="rId55" Type="http://schemas.openxmlformats.org/officeDocument/2006/relationships/image" Target="../media/image34.png"/><Relationship Id="rId97" Type="http://schemas.openxmlformats.org/officeDocument/2006/relationships/image" Target="../media/image55.png"/><Relationship Id="rId120" Type="http://schemas.openxmlformats.org/officeDocument/2006/relationships/customXml" Target="../ink/ink6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pexels.com/photo/automotive-car-engine-1792236/" TargetMode="Externa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228.png"/><Relationship Id="rId299" Type="http://schemas.openxmlformats.org/officeDocument/2006/relationships/image" Target="../media/image319.png"/><Relationship Id="rId21" Type="http://schemas.openxmlformats.org/officeDocument/2006/relationships/image" Target="../media/image180.png"/><Relationship Id="rId63" Type="http://schemas.openxmlformats.org/officeDocument/2006/relationships/image" Target="../media/image201.png"/><Relationship Id="rId159" Type="http://schemas.openxmlformats.org/officeDocument/2006/relationships/image" Target="../media/image249.png"/><Relationship Id="rId170" Type="http://schemas.openxmlformats.org/officeDocument/2006/relationships/customXml" Target="../ink/ink249.xml"/><Relationship Id="rId226" Type="http://schemas.openxmlformats.org/officeDocument/2006/relationships/customXml" Target="../ink/ink277.xml"/><Relationship Id="rId268" Type="http://schemas.openxmlformats.org/officeDocument/2006/relationships/customXml" Target="../ink/ink298.xml"/><Relationship Id="rId32" Type="http://schemas.openxmlformats.org/officeDocument/2006/relationships/customXml" Target="../ink/ink180.xml"/><Relationship Id="rId74" Type="http://schemas.openxmlformats.org/officeDocument/2006/relationships/customXml" Target="../ink/ink201.xml"/><Relationship Id="rId128" Type="http://schemas.openxmlformats.org/officeDocument/2006/relationships/customXml" Target="../ink/ink228.xml"/><Relationship Id="rId5" Type="http://schemas.openxmlformats.org/officeDocument/2006/relationships/image" Target="../media/image172.png"/><Relationship Id="rId181" Type="http://schemas.openxmlformats.org/officeDocument/2006/relationships/image" Target="../media/image260.png"/><Relationship Id="rId237" Type="http://schemas.openxmlformats.org/officeDocument/2006/relationships/image" Target="../media/image288.png"/><Relationship Id="rId279" Type="http://schemas.openxmlformats.org/officeDocument/2006/relationships/image" Target="../media/image309.png"/><Relationship Id="rId43" Type="http://schemas.openxmlformats.org/officeDocument/2006/relationships/image" Target="../media/image191.png"/><Relationship Id="rId139" Type="http://schemas.openxmlformats.org/officeDocument/2006/relationships/image" Target="../media/image239.png"/><Relationship Id="rId290" Type="http://schemas.openxmlformats.org/officeDocument/2006/relationships/customXml" Target="../ink/ink309.xml"/><Relationship Id="rId85" Type="http://schemas.openxmlformats.org/officeDocument/2006/relationships/image" Target="../media/image212.png"/><Relationship Id="rId150" Type="http://schemas.openxmlformats.org/officeDocument/2006/relationships/customXml" Target="../ink/ink239.xml"/><Relationship Id="rId192" Type="http://schemas.openxmlformats.org/officeDocument/2006/relationships/customXml" Target="../ink/ink260.xml"/><Relationship Id="rId206" Type="http://schemas.openxmlformats.org/officeDocument/2006/relationships/customXml" Target="../ink/ink267.xml"/><Relationship Id="rId248" Type="http://schemas.openxmlformats.org/officeDocument/2006/relationships/customXml" Target="../ink/ink288.xml"/><Relationship Id="rId12" Type="http://schemas.openxmlformats.org/officeDocument/2006/relationships/customXml" Target="../ink/ink170.xml"/><Relationship Id="rId108" Type="http://schemas.openxmlformats.org/officeDocument/2006/relationships/customXml" Target="../ink/ink218.xml"/><Relationship Id="rId54" Type="http://schemas.openxmlformats.org/officeDocument/2006/relationships/customXml" Target="../ink/ink191.xml"/><Relationship Id="rId96" Type="http://schemas.openxmlformats.org/officeDocument/2006/relationships/customXml" Target="../ink/ink212.xml"/><Relationship Id="rId161" Type="http://schemas.openxmlformats.org/officeDocument/2006/relationships/image" Target="../media/image250.png"/><Relationship Id="rId217" Type="http://schemas.openxmlformats.org/officeDocument/2006/relationships/image" Target="../media/image278.png"/><Relationship Id="rId6" Type="http://schemas.openxmlformats.org/officeDocument/2006/relationships/customXml" Target="../ink/ink167.xml"/><Relationship Id="rId238" Type="http://schemas.openxmlformats.org/officeDocument/2006/relationships/customXml" Target="../ink/ink283.xml"/><Relationship Id="rId259" Type="http://schemas.openxmlformats.org/officeDocument/2006/relationships/image" Target="../media/image299.png"/><Relationship Id="rId23" Type="http://schemas.openxmlformats.org/officeDocument/2006/relationships/image" Target="../media/image181.png"/><Relationship Id="rId119" Type="http://schemas.openxmlformats.org/officeDocument/2006/relationships/image" Target="../media/image229.png"/><Relationship Id="rId270" Type="http://schemas.openxmlformats.org/officeDocument/2006/relationships/customXml" Target="../ink/ink299.xml"/><Relationship Id="rId291" Type="http://schemas.openxmlformats.org/officeDocument/2006/relationships/image" Target="../media/image315.png"/><Relationship Id="rId44" Type="http://schemas.openxmlformats.org/officeDocument/2006/relationships/customXml" Target="../ink/ink186.xml"/><Relationship Id="rId65" Type="http://schemas.openxmlformats.org/officeDocument/2006/relationships/image" Target="../media/image202.png"/><Relationship Id="rId86" Type="http://schemas.openxmlformats.org/officeDocument/2006/relationships/customXml" Target="../ink/ink207.xml"/><Relationship Id="rId130" Type="http://schemas.openxmlformats.org/officeDocument/2006/relationships/customXml" Target="../ink/ink229.xml"/><Relationship Id="rId151" Type="http://schemas.openxmlformats.org/officeDocument/2006/relationships/image" Target="../media/image245.png"/><Relationship Id="rId172" Type="http://schemas.openxmlformats.org/officeDocument/2006/relationships/customXml" Target="../ink/ink250.xml"/><Relationship Id="rId193" Type="http://schemas.openxmlformats.org/officeDocument/2006/relationships/image" Target="../media/image266.png"/><Relationship Id="rId207" Type="http://schemas.openxmlformats.org/officeDocument/2006/relationships/image" Target="../media/image273.png"/><Relationship Id="rId228" Type="http://schemas.openxmlformats.org/officeDocument/2006/relationships/customXml" Target="../ink/ink278.xml"/><Relationship Id="rId249" Type="http://schemas.openxmlformats.org/officeDocument/2006/relationships/image" Target="../media/image294.png"/><Relationship Id="rId13" Type="http://schemas.openxmlformats.org/officeDocument/2006/relationships/image" Target="../media/image176.png"/><Relationship Id="rId109" Type="http://schemas.openxmlformats.org/officeDocument/2006/relationships/image" Target="../media/image224.png"/><Relationship Id="rId260" Type="http://schemas.openxmlformats.org/officeDocument/2006/relationships/customXml" Target="../ink/ink294.xml"/><Relationship Id="rId281" Type="http://schemas.openxmlformats.org/officeDocument/2006/relationships/image" Target="../media/image310.png"/><Relationship Id="rId34" Type="http://schemas.openxmlformats.org/officeDocument/2006/relationships/customXml" Target="../ink/ink181.xml"/><Relationship Id="rId55" Type="http://schemas.openxmlformats.org/officeDocument/2006/relationships/image" Target="../media/image197.png"/><Relationship Id="rId76" Type="http://schemas.openxmlformats.org/officeDocument/2006/relationships/customXml" Target="../ink/ink202.xml"/><Relationship Id="rId97" Type="http://schemas.openxmlformats.org/officeDocument/2006/relationships/image" Target="../media/image218.png"/><Relationship Id="rId120" Type="http://schemas.openxmlformats.org/officeDocument/2006/relationships/customXml" Target="../ink/ink224.xml"/><Relationship Id="rId141" Type="http://schemas.openxmlformats.org/officeDocument/2006/relationships/image" Target="../media/image240.png"/><Relationship Id="rId7" Type="http://schemas.openxmlformats.org/officeDocument/2006/relationships/image" Target="../media/image173.png"/><Relationship Id="rId162" Type="http://schemas.openxmlformats.org/officeDocument/2006/relationships/customXml" Target="../ink/ink245.xml"/><Relationship Id="rId183" Type="http://schemas.openxmlformats.org/officeDocument/2006/relationships/image" Target="../media/image261.png"/><Relationship Id="rId218" Type="http://schemas.openxmlformats.org/officeDocument/2006/relationships/customXml" Target="../ink/ink273.xml"/><Relationship Id="rId239" Type="http://schemas.openxmlformats.org/officeDocument/2006/relationships/image" Target="../media/image289.png"/><Relationship Id="rId250" Type="http://schemas.openxmlformats.org/officeDocument/2006/relationships/customXml" Target="../ink/ink289.xml"/><Relationship Id="rId271" Type="http://schemas.openxmlformats.org/officeDocument/2006/relationships/image" Target="../media/image305.png"/><Relationship Id="rId292" Type="http://schemas.openxmlformats.org/officeDocument/2006/relationships/customXml" Target="../ink/ink310.xml"/><Relationship Id="rId24" Type="http://schemas.openxmlformats.org/officeDocument/2006/relationships/customXml" Target="../ink/ink176.xml"/><Relationship Id="rId45" Type="http://schemas.openxmlformats.org/officeDocument/2006/relationships/image" Target="../media/image192.png"/><Relationship Id="rId66" Type="http://schemas.openxmlformats.org/officeDocument/2006/relationships/customXml" Target="../ink/ink197.xml"/><Relationship Id="rId87" Type="http://schemas.openxmlformats.org/officeDocument/2006/relationships/image" Target="../media/image213.png"/><Relationship Id="rId110" Type="http://schemas.openxmlformats.org/officeDocument/2006/relationships/customXml" Target="../ink/ink219.xml"/><Relationship Id="rId131" Type="http://schemas.openxmlformats.org/officeDocument/2006/relationships/image" Target="../media/image235.png"/><Relationship Id="rId152" Type="http://schemas.openxmlformats.org/officeDocument/2006/relationships/customXml" Target="../ink/ink240.xml"/><Relationship Id="rId173" Type="http://schemas.openxmlformats.org/officeDocument/2006/relationships/image" Target="../media/image256.png"/><Relationship Id="rId194" Type="http://schemas.openxmlformats.org/officeDocument/2006/relationships/customXml" Target="../ink/ink261.xml"/><Relationship Id="rId208" Type="http://schemas.openxmlformats.org/officeDocument/2006/relationships/customXml" Target="../ink/ink268.xml"/><Relationship Id="rId229" Type="http://schemas.openxmlformats.org/officeDocument/2006/relationships/image" Target="../media/image284.png"/><Relationship Id="rId240" Type="http://schemas.openxmlformats.org/officeDocument/2006/relationships/customXml" Target="../ink/ink284.xml"/><Relationship Id="rId261" Type="http://schemas.openxmlformats.org/officeDocument/2006/relationships/image" Target="../media/image300.png"/><Relationship Id="rId14" Type="http://schemas.openxmlformats.org/officeDocument/2006/relationships/customXml" Target="../ink/ink171.xml"/><Relationship Id="rId35" Type="http://schemas.openxmlformats.org/officeDocument/2006/relationships/image" Target="../media/image187.png"/><Relationship Id="rId56" Type="http://schemas.openxmlformats.org/officeDocument/2006/relationships/customXml" Target="../ink/ink192.xml"/><Relationship Id="rId77" Type="http://schemas.openxmlformats.org/officeDocument/2006/relationships/image" Target="../media/image208.png"/><Relationship Id="rId100" Type="http://schemas.openxmlformats.org/officeDocument/2006/relationships/customXml" Target="../ink/ink214.xml"/><Relationship Id="rId282" Type="http://schemas.openxmlformats.org/officeDocument/2006/relationships/customXml" Target="../ink/ink305.xml"/><Relationship Id="rId8" Type="http://schemas.openxmlformats.org/officeDocument/2006/relationships/customXml" Target="../ink/ink168.xml"/><Relationship Id="rId98" Type="http://schemas.openxmlformats.org/officeDocument/2006/relationships/customXml" Target="../ink/ink213.xml"/><Relationship Id="rId121" Type="http://schemas.openxmlformats.org/officeDocument/2006/relationships/image" Target="../media/image230.png"/><Relationship Id="rId142" Type="http://schemas.openxmlformats.org/officeDocument/2006/relationships/customXml" Target="../ink/ink235.xml"/><Relationship Id="rId163" Type="http://schemas.openxmlformats.org/officeDocument/2006/relationships/image" Target="../media/image251.png"/><Relationship Id="rId184" Type="http://schemas.openxmlformats.org/officeDocument/2006/relationships/customXml" Target="../ink/ink256.xml"/><Relationship Id="rId219" Type="http://schemas.openxmlformats.org/officeDocument/2006/relationships/image" Target="../media/image279.png"/><Relationship Id="rId230" Type="http://schemas.openxmlformats.org/officeDocument/2006/relationships/customXml" Target="../ink/ink279.xml"/><Relationship Id="rId251" Type="http://schemas.openxmlformats.org/officeDocument/2006/relationships/image" Target="../media/image295.png"/><Relationship Id="rId25" Type="http://schemas.openxmlformats.org/officeDocument/2006/relationships/image" Target="../media/image182.png"/><Relationship Id="rId46" Type="http://schemas.openxmlformats.org/officeDocument/2006/relationships/customXml" Target="../ink/ink187.xml"/><Relationship Id="rId67" Type="http://schemas.openxmlformats.org/officeDocument/2006/relationships/image" Target="../media/image203.png"/><Relationship Id="rId272" Type="http://schemas.openxmlformats.org/officeDocument/2006/relationships/customXml" Target="../ink/ink300.xml"/><Relationship Id="rId293" Type="http://schemas.openxmlformats.org/officeDocument/2006/relationships/image" Target="../media/image316.png"/><Relationship Id="rId88" Type="http://schemas.openxmlformats.org/officeDocument/2006/relationships/customXml" Target="../ink/ink208.xml"/><Relationship Id="rId111" Type="http://schemas.openxmlformats.org/officeDocument/2006/relationships/image" Target="../media/image225.png"/><Relationship Id="rId132" Type="http://schemas.openxmlformats.org/officeDocument/2006/relationships/customXml" Target="../ink/ink230.xml"/><Relationship Id="rId153" Type="http://schemas.openxmlformats.org/officeDocument/2006/relationships/image" Target="../media/image246.png"/><Relationship Id="rId174" Type="http://schemas.openxmlformats.org/officeDocument/2006/relationships/customXml" Target="../ink/ink251.xml"/><Relationship Id="rId195" Type="http://schemas.openxmlformats.org/officeDocument/2006/relationships/image" Target="../media/image267.png"/><Relationship Id="rId209" Type="http://schemas.openxmlformats.org/officeDocument/2006/relationships/image" Target="../media/image274.png"/><Relationship Id="rId220" Type="http://schemas.openxmlformats.org/officeDocument/2006/relationships/customXml" Target="../ink/ink274.xml"/><Relationship Id="rId241" Type="http://schemas.openxmlformats.org/officeDocument/2006/relationships/image" Target="../media/image290.png"/><Relationship Id="rId15" Type="http://schemas.openxmlformats.org/officeDocument/2006/relationships/image" Target="../media/image177.png"/><Relationship Id="rId36" Type="http://schemas.openxmlformats.org/officeDocument/2006/relationships/customXml" Target="../ink/ink182.xml"/><Relationship Id="rId57" Type="http://schemas.openxmlformats.org/officeDocument/2006/relationships/image" Target="../media/image198.png"/><Relationship Id="rId262" Type="http://schemas.openxmlformats.org/officeDocument/2006/relationships/customXml" Target="../ink/ink295.xml"/><Relationship Id="rId283" Type="http://schemas.openxmlformats.org/officeDocument/2006/relationships/image" Target="../media/image311.png"/><Relationship Id="rId78" Type="http://schemas.openxmlformats.org/officeDocument/2006/relationships/customXml" Target="../ink/ink203.xml"/><Relationship Id="rId99" Type="http://schemas.openxmlformats.org/officeDocument/2006/relationships/image" Target="../media/image219.png"/><Relationship Id="rId101" Type="http://schemas.openxmlformats.org/officeDocument/2006/relationships/image" Target="../media/image220.png"/><Relationship Id="rId122" Type="http://schemas.openxmlformats.org/officeDocument/2006/relationships/customXml" Target="../ink/ink225.xml"/><Relationship Id="rId143" Type="http://schemas.openxmlformats.org/officeDocument/2006/relationships/image" Target="../media/image241.png"/><Relationship Id="rId164" Type="http://schemas.openxmlformats.org/officeDocument/2006/relationships/customXml" Target="../ink/ink246.xml"/><Relationship Id="rId185" Type="http://schemas.openxmlformats.org/officeDocument/2006/relationships/image" Target="../media/image262.png"/><Relationship Id="rId9" Type="http://schemas.openxmlformats.org/officeDocument/2006/relationships/image" Target="../media/image174.png"/><Relationship Id="rId210" Type="http://schemas.openxmlformats.org/officeDocument/2006/relationships/customXml" Target="../ink/ink269.xml"/><Relationship Id="rId26" Type="http://schemas.openxmlformats.org/officeDocument/2006/relationships/customXml" Target="../ink/ink177.xml"/><Relationship Id="rId231" Type="http://schemas.openxmlformats.org/officeDocument/2006/relationships/image" Target="../media/image285.png"/><Relationship Id="rId252" Type="http://schemas.openxmlformats.org/officeDocument/2006/relationships/customXml" Target="../ink/ink290.xml"/><Relationship Id="rId273" Type="http://schemas.openxmlformats.org/officeDocument/2006/relationships/image" Target="../media/image306.png"/><Relationship Id="rId294" Type="http://schemas.openxmlformats.org/officeDocument/2006/relationships/customXml" Target="../ink/ink311.xml"/><Relationship Id="rId47" Type="http://schemas.openxmlformats.org/officeDocument/2006/relationships/image" Target="../media/image193.png"/><Relationship Id="rId68" Type="http://schemas.openxmlformats.org/officeDocument/2006/relationships/customXml" Target="../ink/ink198.xml"/><Relationship Id="rId89" Type="http://schemas.openxmlformats.org/officeDocument/2006/relationships/image" Target="../media/image214.png"/><Relationship Id="rId112" Type="http://schemas.openxmlformats.org/officeDocument/2006/relationships/customXml" Target="../ink/ink220.xml"/><Relationship Id="rId133" Type="http://schemas.openxmlformats.org/officeDocument/2006/relationships/image" Target="../media/image236.png"/><Relationship Id="rId154" Type="http://schemas.openxmlformats.org/officeDocument/2006/relationships/customXml" Target="../ink/ink241.xml"/><Relationship Id="rId175" Type="http://schemas.openxmlformats.org/officeDocument/2006/relationships/image" Target="../media/image257.png"/><Relationship Id="rId196" Type="http://schemas.openxmlformats.org/officeDocument/2006/relationships/customXml" Target="../ink/ink262.xml"/><Relationship Id="rId200" Type="http://schemas.openxmlformats.org/officeDocument/2006/relationships/customXml" Target="../ink/ink264.xml"/><Relationship Id="rId16" Type="http://schemas.openxmlformats.org/officeDocument/2006/relationships/customXml" Target="../ink/ink172.xml"/><Relationship Id="rId221" Type="http://schemas.openxmlformats.org/officeDocument/2006/relationships/image" Target="../media/image280.png"/><Relationship Id="rId242" Type="http://schemas.openxmlformats.org/officeDocument/2006/relationships/customXml" Target="../ink/ink285.xml"/><Relationship Id="rId263" Type="http://schemas.openxmlformats.org/officeDocument/2006/relationships/image" Target="../media/image301.png"/><Relationship Id="rId284" Type="http://schemas.openxmlformats.org/officeDocument/2006/relationships/customXml" Target="../ink/ink306.xml"/><Relationship Id="rId37" Type="http://schemas.openxmlformats.org/officeDocument/2006/relationships/image" Target="../media/image188.png"/><Relationship Id="rId58" Type="http://schemas.openxmlformats.org/officeDocument/2006/relationships/customXml" Target="../ink/ink193.xml"/><Relationship Id="rId79" Type="http://schemas.openxmlformats.org/officeDocument/2006/relationships/image" Target="../media/image209.png"/><Relationship Id="rId102" Type="http://schemas.openxmlformats.org/officeDocument/2006/relationships/customXml" Target="../ink/ink215.xml"/><Relationship Id="rId123" Type="http://schemas.openxmlformats.org/officeDocument/2006/relationships/image" Target="../media/image231.png"/><Relationship Id="rId144" Type="http://schemas.openxmlformats.org/officeDocument/2006/relationships/customXml" Target="../ink/ink236.xml"/><Relationship Id="rId90" Type="http://schemas.openxmlformats.org/officeDocument/2006/relationships/customXml" Target="../ink/ink209.xml"/><Relationship Id="rId165" Type="http://schemas.openxmlformats.org/officeDocument/2006/relationships/image" Target="../media/image252.png"/><Relationship Id="rId186" Type="http://schemas.openxmlformats.org/officeDocument/2006/relationships/customXml" Target="../ink/ink257.xml"/><Relationship Id="rId211" Type="http://schemas.openxmlformats.org/officeDocument/2006/relationships/image" Target="../media/image275.png"/><Relationship Id="rId232" Type="http://schemas.openxmlformats.org/officeDocument/2006/relationships/customXml" Target="../ink/ink280.xml"/><Relationship Id="rId253" Type="http://schemas.openxmlformats.org/officeDocument/2006/relationships/image" Target="../media/image296.png"/><Relationship Id="rId274" Type="http://schemas.openxmlformats.org/officeDocument/2006/relationships/customXml" Target="../ink/ink301.xml"/><Relationship Id="rId295" Type="http://schemas.openxmlformats.org/officeDocument/2006/relationships/image" Target="../media/image317.png"/><Relationship Id="rId27" Type="http://schemas.openxmlformats.org/officeDocument/2006/relationships/image" Target="../media/image183.png"/><Relationship Id="rId48" Type="http://schemas.openxmlformats.org/officeDocument/2006/relationships/customXml" Target="../ink/ink188.xml"/><Relationship Id="rId69" Type="http://schemas.openxmlformats.org/officeDocument/2006/relationships/image" Target="../media/image204.png"/><Relationship Id="rId113" Type="http://schemas.openxmlformats.org/officeDocument/2006/relationships/image" Target="../media/image226.png"/><Relationship Id="rId134" Type="http://schemas.openxmlformats.org/officeDocument/2006/relationships/customXml" Target="../ink/ink231.xml"/><Relationship Id="rId80" Type="http://schemas.openxmlformats.org/officeDocument/2006/relationships/customXml" Target="../ink/ink204.xml"/><Relationship Id="rId155" Type="http://schemas.openxmlformats.org/officeDocument/2006/relationships/image" Target="../media/image247.png"/><Relationship Id="rId176" Type="http://schemas.openxmlformats.org/officeDocument/2006/relationships/customXml" Target="../ink/ink252.xml"/><Relationship Id="rId197" Type="http://schemas.openxmlformats.org/officeDocument/2006/relationships/image" Target="../media/image268.png"/><Relationship Id="rId201" Type="http://schemas.openxmlformats.org/officeDocument/2006/relationships/image" Target="../media/image270.png"/><Relationship Id="rId222" Type="http://schemas.openxmlformats.org/officeDocument/2006/relationships/customXml" Target="../ink/ink275.xml"/><Relationship Id="rId243" Type="http://schemas.openxmlformats.org/officeDocument/2006/relationships/image" Target="../media/image291.png"/><Relationship Id="rId264" Type="http://schemas.openxmlformats.org/officeDocument/2006/relationships/customXml" Target="../ink/ink296.xml"/><Relationship Id="rId285" Type="http://schemas.openxmlformats.org/officeDocument/2006/relationships/image" Target="../media/image312.png"/><Relationship Id="rId17" Type="http://schemas.openxmlformats.org/officeDocument/2006/relationships/image" Target="../media/image178.png"/><Relationship Id="rId38" Type="http://schemas.openxmlformats.org/officeDocument/2006/relationships/customXml" Target="../ink/ink183.xml"/><Relationship Id="rId59" Type="http://schemas.openxmlformats.org/officeDocument/2006/relationships/image" Target="../media/image199.png"/><Relationship Id="rId103" Type="http://schemas.openxmlformats.org/officeDocument/2006/relationships/image" Target="../media/image221.png"/><Relationship Id="rId124" Type="http://schemas.openxmlformats.org/officeDocument/2006/relationships/customXml" Target="../ink/ink226.xml"/><Relationship Id="rId70" Type="http://schemas.openxmlformats.org/officeDocument/2006/relationships/customXml" Target="../ink/ink199.xml"/><Relationship Id="rId91" Type="http://schemas.openxmlformats.org/officeDocument/2006/relationships/image" Target="../media/image215.png"/><Relationship Id="rId145" Type="http://schemas.openxmlformats.org/officeDocument/2006/relationships/image" Target="../media/image242.png"/><Relationship Id="rId166" Type="http://schemas.openxmlformats.org/officeDocument/2006/relationships/customXml" Target="../ink/ink247.xml"/><Relationship Id="rId187" Type="http://schemas.openxmlformats.org/officeDocument/2006/relationships/image" Target="../media/image263.png"/><Relationship Id="rId1" Type="http://schemas.openxmlformats.org/officeDocument/2006/relationships/slideLayout" Target="../slideLayouts/slideLayout2.xml"/><Relationship Id="rId212" Type="http://schemas.openxmlformats.org/officeDocument/2006/relationships/customXml" Target="../ink/ink270.xml"/><Relationship Id="rId233" Type="http://schemas.openxmlformats.org/officeDocument/2006/relationships/image" Target="../media/image286.png"/><Relationship Id="rId254" Type="http://schemas.openxmlformats.org/officeDocument/2006/relationships/customXml" Target="../ink/ink291.xml"/><Relationship Id="rId28" Type="http://schemas.openxmlformats.org/officeDocument/2006/relationships/customXml" Target="../ink/ink178.xml"/><Relationship Id="rId49" Type="http://schemas.openxmlformats.org/officeDocument/2006/relationships/image" Target="../media/image194.png"/><Relationship Id="rId114" Type="http://schemas.openxmlformats.org/officeDocument/2006/relationships/customXml" Target="../ink/ink221.xml"/><Relationship Id="rId275" Type="http://schemas.openxmlformats.org/officeDocument/2006/relationships/image" Target="../media/image307.png"/><Relationship Id="rId296" Type="http://schemas.openxmlformats.org/officeDocument/2006/relationships/customXml" Target="../ink/ink312.xml"/><Relationship Id="rId300" Type="http://schemas.openxmlformats.org/officeDocument/2006/relationships/customXml" Target="../ink/ink314.xml"/><Relationship Id="rId60" Type="http://schemas.openxmlformats.org/officeDocument/2006/relationships/customXml" Target="../ink/ink194.xml"/><Relationship Id="rId81" Type="http://schemas.openxmlformats.org/officeDocument/2006/relationships/image" Target="../media/image210.png"/><Relationship Id="rId135" Type="http://schemas.openxmlformats.org/officeDocument/2006/relationships/image" Target="../media/image237.png"/><Relationship Id="rId156" Type="http://schemas.openxmlformats.org/officeDocument/2006/relationships/customXml" Target="../ink/ink242.xml"/><Relationship Id="rId177" Type="http://schemas.openxmlformats.org/officeDocument/2006/relationships/image" Target="../media/image258.png"/><Relationship Id="rId198" Type="http://schemas.openxmlformats.org/officeDocument/2006/relationships/customXml" Target="../ink/ink263.xml"/><Relationship Id="rId202" Type="http://schemas.openxmlformats.org/officeDocument/2006/relationships/customXml" Target="../ink/ink265.xml"/><Relationship Id="rId223" Type="http://schemas.openxmlformats.org/officeDocument/2006/relationships/image" Target="../media/image281.png"/><Relationship Id="rId244" Type="http://schemas.openxmlformats.org/officeDocument/2006/relationships/customXml" Target="../ink/ink286.xml"/><Relationship Id="rId18" Type="http://schemas.openxmlformats.org/officeDocument/2006/relationships/customXml" Target="../ink/ink173.xml"/><Relationship Id="rId39" Type="http://schemas.openxmlformats.org/officeDocument/2006/relationships/image" Target="../media/image189.png"/><Relationship Id="rId265" Type="http://schemas.openxmlformats.org/officeDocument/2006/relationships/image" Target="../media/image302.png"/><Relationship Id="rId286" Type="http://schemas.openxmlformats.org/officeDocument/2006/relationships/customXml" Target="../ink/ink307.xml"/><Relationship Id="rId50" Type="http://schemas.openxmlformats.org/officeDocument/2006/relationships/customXml" Target="../ink/ink189.xml"/><Relationship Id="rId104" Type="http://schemas.openxmlformats.org/officeDocument/2006/relationships/customXml" Target="../ink/ink216.xml"/><Relationship Id="rId125" Type="http://schemas.openxmlformats.org/officeDocument/2006/relationships/image" Target="../media/image232.png"/><Relationship Id="rId146" Type="http://schemas.openxmlformats.org/officeDocument/2006/relationships/customXml" Target="../ink/ink237.xml"/><Relationship Id="rId167" Type="http://schemas.openxmlformats.org/officeDocument/2006/relationships/image" Target="../media/image253.png"/><Relationship Id="rId188" Type="http://schemas.openxmlformats.org/officeDocument/2006/relationships/customXml" Target="../ink/ink258.xml"/><Relationship Id="rId71" Type="http://schemas.openxmlformats.org/officeDocument/2006/relationships/image" Target="../media/image205.png"/><Relationship Id="rId92" Type="http://schemas.openxmlformats.org/officeDocument/2006/relationships/customXml" Target="../ink/ink210.xml"/><Relationship Id="rId213" Type="http://schemas.openxmlformats.org/officeDocument/2006/relationships/image" Target="../media/image276.png"/><Relationship Id="rId234" Type="http://schemas.openxmlformats.org/officeDocument/2006/relationships/customXml" Target="../ink/ink281.xml"/><Relationship Id="rId2" Type="http://schemas.openxmlformats.org/officeDocument/2006/relationships/customXml" Target="../ink/ink165.xml"/><Relationship Id="rId29" Type="http://schemas.openxmlformats.org/officeDocument/2006/relationships/image" Target="../media/image184.png"/><Relationship Id="rId255" Type="http://schemas.openxmlformats.org/officeDocument/2006/relationships/image" Target="../media/image297.png"/><Relationship Id="rId276" Type="http://schemas.openxmlformats.org/officeDocument/2006/relationships/customXml" Target="../ink/ink302.xml"/><Relationship Id="rId297" Type="http://schemas.openxmlformats.org/officeDocument/2006/relationships/image" Target="../media/image318.png"/><Relationship Id="rId40" Type="http://schemas.openxmlformats.org/officeDocument/2006/relationships/customXml" Target="../ink/ink184.xml"/><Relationship Id="rId115" Type="http://schemas.openxmlformats.org/officeDocument/2006/relationships/image" Target="../media/image227.png"/><Relationship Id="rId136" Type="http://schemas.openxmlformats.org/officeDocument/2006/relationships/customXml" Target="../ink/ink232.xml"/><Relationship Id="rId157" Type="http://schemas.openxmlformats.org/officeDocument/2006/relationships/image" Target="../media/image248.png"/><Relationship Id="rId178" Type="http://schemas.openxmlformats.org/officeDocument/2006/relationships/customXml" Target="../ink/ink253.xml"/><Relationship Id="rId301" Type="http://schemas.openxmlformats.org/officeDocument/2006/relationships/image" Target="../media/image320.png"/><Relationship Id="rId61" Type="http://schemas.openxmlformats.org/officeDocument/2006/relationships/image" Target="../media/image200.png"/><Relationship Id="rId82" Type="http://schemas.openxmlformats.org/officeDocument/2006/relationships/customXml" Target="../ink/ink205.xml"/><Relationship Id="rId199" Type="http://schemas.openxmlformats.org/officeDocument/2006/relationships/image" Target="../media/image269.png"/><Relationship Id="rId203" Type="http://schemas.openxmlformats.org/officeDocument/2006/relationships/image" Target="../media/image271.png"/><Relationship Id="rId19" Type="http://schemas.openxmlformats.org/officeDocument/2006/relationships/image" Target="../media/image179.png"/><Relationship Id="rId224" Type="http://schemas.openxmlformats.org/officeDocument/2006/relationships/customXml" Target="../ink/ink276.xml"/><Relationship Id="rId245" Type="http://schemas.openxmlformats.org/officeDocument/2006/relationships/image" Target="../media/image292.png"/><Relationship Id="rId266" Type="http://schemas.openxmlformats.org/officeDocument/2006/relationships/customXml" Target="../ink/ink297.xml"/><Relationship Id="rId287" Type="http://schemas.openxmlformats.org/officeDocument/2006/relationships/image" Target="../media/image313.png"/><Relationship Id="rId30" Type="http://schemas.openxmlformats.org/officeDocument/2006/relationships/customXml" Target="../ink/ink179.xml"/><Relationship Id="rId105" Type="http://schemas.openxmlformats.org/officeDocument/2006/relationships/image" Target="../media/image222.png"/><Relationship Id="rId126" Type="http://schemas.openxmlformats.org/officeDocument/2006/relationships/customXml" Target="../ink/ink227.xml"/><Relationship Id="rId147" Type="http://schemas.openxmlformats.org/officeDocument/2006/relationships/image" Target="../media/image243.png"/><Relationship Id="rId168" Type="http://schemas.openxmlformats.org/officeDocument/2006/relationships/customXml" Target="../ink/ink248.xml"/><Relationship Id="rId51" Type="http://schemas.openxmlformats.org/officeDocument/2006/relationships/image" Target="../media/image195.png"/><Relationship Id="rId72" Type="http://schemas.openxmlformats.org/officeDocument/2006/relationships/customXml" Target="../ink/ink200.xml"/><Relationship Id="rId93" Type="http://schemas.openxmlformats.org/officeDocument/2006/relationships/image" Target="../media/image216.png"/><Relationship Id="rId189" Type="http://schemas.openxmlformats.org/officeDocument/2006/relationships/image" Target="../media/image264.png"/><Relationship Id="rId3" Type="http://schemas.openxmlformats.org/officeDocument/2006/relationships/image" Target="../media/image171.png"/><Relationship Id="rId214" Type="http://schemas.openxmlformats.org/officeDocument/2006/relationships/customXml" Target="../ink/ink271.xml"/><Relationship Id="rId235" Type="http://schemas.openxmlformats.org/officeDocument/2006/relationships/image" Target="../media/image287.png"/><Relationship Id="rId256" Type="http://schemas.openxmlformats.org/officeDocument/2006/relationships/customXml" Target="../ink/ink292.xml"/><Relationship Id="rId277" Type="http://schemas.openxmlformats.org/officeDocument/2006/relationships/image" Target="../media/image308.png"/><Relationship Id="rId298" Type="http://schemas.openxmlformats.org/officeDocument/2006/relationships/customXml" Target="../ink/ink313.xml"/><Relationship Id="rId116" Type="http://schemas.openxmlformats.org/officeDocument/2006/relationships/customXml" Target="../ink/ink222.xml"/><Relationship Id="rId137" Type="http://schemas.openxmlformats.org/officeDocument/2006/relationships/image" Target="../media/image238.png"/><Relationship Id="rId158" Type="http://schemas.openxmlformats.org/officeDocument/2006/relationships/customXml" Target="../ink/ink243.xml"/><Relationship Id="rId20" Type="http://schemas.openxmlformats.org/officeDocument/2006/relationships/customXml" Target="../ink/ink174.xml"/><Relationship Id="rId41" Type="http://schemas.openxmlformats.org/officeDocument/2006/relationships/image" Target="../media/image190.png"/><Relationship Id="rId62" Type="http://schemas.openxmlformats.org/officeDocument/2006/relationships/customXml" Target="../ink/ink195.xml"/><Relationship Id="rId83" Type="http://schemas.openxmlformats.org/officeDocument/2006/relationships/image" Target="../media/image211.png"/><Relationship Id="rId179" Type="http://schemas.openxmlformats.org/officeDocument/2006/relationships/image" Target="../media/image259.png"/><Relationship Id="rId190" Type="http://schemas.openxmlformats.org/officeDocument/2006/relationships/customXml" Target="../ink/ink259.xml"/><Relationship Id="rId204" Type="http://schemas.openxmlformats.org/officeDocument/2006/relationships/customXml" Target="../ink/ink266.xml"/><Relationship Id="rId225" Type="http://schemas.openxmlformats.org/officeDocument/2006/relationships/image" Target="../media/image282.png"/><Relationship Id="rId246" Type="http://schemas.openxmlformats.org/officeDocument/2006/relationships/customXml" Target="../ink/ink287.xml"/><Relationship Id="rId267" Type="http://schemas.openxmlformats.org/officeDocument/2006/relationships/image" Target="../media/image303.png"/><Relationship Id="rId288" Type="http://schemas.openxmlformats.org/officeDocument/2006/relationships/customXml" Target="../ink/ink308.xml"/><Relationship Id="rId106" Type="http://schemas.openxmlformats.org/officeDocument/2006/relationships/customXml" Target="../ink/ink217.xml"/><Relationship Id="rId127" Type="http://schemas.openxmlformats.org/officeDocument/2006/relationships/image" Target="../media/image233.png"/><Relationship Id="rId10" Type="http://schemas.openxmlformats.org/officeDocument/2006/relationships/customXml" Target="../ink/ink169.xml"/><Relationship Id="rId31" Type="http://schemas.openxmlformats.org/officeDocument/2006/relationships/image" Target="../media/image185.png"/><Relationship Id="rId52" Type="http://schemas.openxmlformats.org/officeDocument/2006/relationships/customXml" Target="../ink/ink190.xml"/><Relationship Id="rId73" Type="http://schemas.openxmlformats.org/officeDocument/2006/relationships/image" Target="../media/image206.png"/><Relationship Id="rId94" Type="http://schemas.openxmlformats.org/officeDocument/2006/relationships/customXml" Target="../ink/ink211.xml"/><Relationship Id="rId148" Type="http://schemas.openxmlformats.org/officeDocument/2006/relationships/customXml" Target="../ink/ink238.xml"/><Relationship Id="rId169" Type="http://schemas.openxmlformats.org/officeDocument/2006/relationships/image" Target="../media/image254.png"/><Relationship Id="rId4" Type="http://schemas.openxmlformats.org/officeDocument/2006/relationships/customXml" Target="../ink/ink166.xml"/><Relationship Id="rId180" Type="http://schemas.openxmlformats.org/officeDocument/2006/relationships/customXml" Target="../ink/ink254.xml"/><Relationship Id="rId215" Type="http://schemas.openxmlformats.org/officeDocument/2006/relationships/image" Target="../media/image277.png"/><Relationship Id="rId236" Type="http://schemas.openxmlformats.org/officeDocument/2006/relationships/customXml" Target="../ink/ink282.xml"/><Relationship Id="rId257" Type="http://schemas.openxmlformats.org/officeDocument/2006/relationships/image" Target="../media/image298.png"/><Relationship Id="rId278" Type="http://schemas.openxmlformats.org/officeDocument/2006/relationships/customXml" Target="../ink/ink303.xml"/><Relationship Id="rId42" Type="http://schemas.openxmlformats.org/officeDocument/2006/relationships/customXml" Target="../ink/ink185.xml"/><Relationship Id="rId84" Type="http://schemas.openxmlformats.org/officeDocument/2006/relationships/customXml" Target="../ink/ink206.xml"/><Relationship Id="rId138" Type="http://schemas.openxmlformats.org/officeDocument/2006/relationships/customXml" Target="../ink/ink233.xml"/><Relationship Id="rId191" Type="http://schemas.openxmlformats.org/officeDocument/2006/relationships/image" Target="../media/image265.png"/><Relationship Id="rId205" Type="http://schemas.openxmlformats.org/officeDocument/2006/relationships/image" Target="../media/image272.png"/><Relationship Id="rId247" Type="http://schemas.openxmlformats.org/officeDocument/2006/relationships/image" Target="../media/image293.png"/><Relationship Id="rId107" Type="http://schemas.openxmlformats.org/officeDocument/2006/relationships/image" Target="../media/image223.png"/><Relationship Id="rId289" Type="http://schemas.openxmlformats.org/officeDocument/2006/relationships/image" Target="../media/image314.png"/><Relationship Id="rId11" Type="http://schemas.openxmlformats.org/officeDocument/2006/relationships/image" Target="../media/image175.png"/><Relationship Id="rId53" Type="http://schemas.openxmlformats.org/officeDocument/2006/relationships/image" Target="../media/image196.png"/><Relationship Id="rId149" Type="http://schemas.openxmlformats.org/officeDocument/2006/relationships/image" Target="../media/image244.png"/><Relationship Id="rId95" Type="http://schemas.openxmlformats.org/officeDocument/2006/relationships/image" Target="../media/image217.png"/><Relationship Id="rId160" Type="http://schemas.openxmlformats.org/officeDocument/2006/relationships/customXml" Target="../ink/ink244.xml"/><Relationship Id="rId216" Type="http://schemas.openxmlformats.org/officeDocument/2006/relationships/customXml" Target="../ink/ink272.xml"/><Relationship Id="rId258" Type="http://schemas.openxmlformats.org/officeDocument/2006/relationships/customXml" Target="../ink/ink293.xml"/><Relationship Id="rId22" Type="http://schemas.openxmlformats.org/officeDocument/2006/relationships/customXml" Target="../ink/ink175.xml"/><Relationship Id="rId64" Type="http://schemas.openxmlformats.org/officeDocument/2006/relationships/customXml" Target="../ink/ink196.xml"/><Relationship Id="rId118" Type="http://schemas.openxmlformats.org/officeDocument/2006/relationships/customXml" Target="../ink/ink223.xml"/><Relationship Id="rId171" Type="http://schemas.openxmlformats.org/officeDocument/2006/relationships/image" Target="../media/image255.png"/><Relationship Id="rId227" Type="http://schemas.openxmlformats.org/officeDocument/2006/relationships/image" Target="../media/image283.png"/><Relationship Id="rId269" Type="http://schemas.openxmlformats.org/officeDocument/2006/relationships/image" Target="../media/image304.png"/><Relationship Id="rId33" Type="http://schemas.openxmlformats.org/officeDocument/2006/relationships/image" Target="../media/image186.png"/><Relationship Id="rId129" Type="http://schemas.openxmlformats.org/officeDocument/2006/relationships/image" Target="../media/image234.png"/><Relationship Id="rId280" Type="http://schemas.openxmlformats.org/officeDocument/2006/relationships/customXml" Target="../ink/ink304.xml"/><Relationship Id="rId75" Type="http://schemas.openxmlformats.org/officeDocument/2006/relationships/image" Target="../media/image207.png"/><Relationship Id="rId140" Type="http://schemas.openxmlformats.org/officeDocument/2006/relationships/customXml" Target="../ink/ink234.xml"/><Relationship Id="rId182" Type="http://schemas.openxmlformats.org/officeDocument/2006/relationships/customXml" Target="../ink/ink255.xml"/></Relationships>
</file>

<file path=ppt/slides/_rels/slide9.xml.rels><?xml version="1.0" encoding="UTF-8" standalone="yes"?>
<Relationships xmlns="http://schemas.openxmlformats.org/package/2006/relationships"><Relationship Id="rId26" Type="http://schemas.openxmlformats.org/officeDocument/2006/relationships/image" Target="../media/image333.png"/><Relationship Id="rId21" Type="http://schemas.openxmlformats.org/officeDocument/2006/relationships/customXml" Target="../ink/ink324.xml"/><Relationship Id="rId42" Type="http://schemas.openxmlformats.org/officeDocument/2006/relationships/image" Target="../media/image341.png"/><Relationship Id="rId47" Type="http://schemas.openxmlformats.org/officeDocument/2006/relationships/customXml" Target="../ink/ink337.xml"/><Relationship Id="rId63" Type="http://schemas.openxmlformats.org/officeDocument/2006/relationships/customXml" Target="../ink/ink345.xml"/><Relationship Id="rId68" Type="http://schemas.openxmlformats.org/officeDocument/2006/relationships/image" Target="../media/image354.png"/><Relationship Id="rId84" Type="http://schemas.openxmlformats.org/officeDocument/2006/relationships/image" Target="../media/image362.png"/><Relationship Id="rId89" Type="http://schemas.openxmlformats.org/officeDocument/2006/relationships/customXml" Target="../ink/ink358.xml"/><Relationship Id="rId16" Type="http://schemas.openxmlformats.org/officeDocument/2006/relationships/image" Target="../media/image328.png"/><Relationship Id="rId107" Type="http://schemas.openxmlformats.org/officeDocument/2006/relationships/customXml" Target="../ink/ink367.xml"/><Relationship Id="rId11" Type="http://schemas.openxmlformats.org/officeDocument/2006/relationships/customXml" Target="../ink/ink319.xml"/><Relationship Id="rId32" Type="http://schemas.openxmlformats.org/officeDocument/2006/relationships/image" Target="../media/image336.png"/><Relationship Id="rId37" Type="http://schemas.openxmlformats.org/officeDocument/2006/relationships/customXml" Target="../ink/ink332.xml"/><Relationship Id="rId53" Type="http://schemas.openxmlformats.org/officeDocument/2006/relationships/customXml" Target="../ink/ink340.xml"/><Relationship Id="rId58" Type="http://schemas.openxmlformats.org/officeDocument/2006/relationships/image" Target="../media/image349.png"/><Relationship Id="rId74" Type="http://schemas.openxmlformats.org/officeDocument/2006/relationships/image" Target="../media/image357.png"/><Relationship Id="rId79" Type="http://schemas.openxmlformats.org/officeDocument/2006/relationships/customXml" Target="../ink/ink353.xml"/><Relationship Id="rId102" Type="http://schemas.openxmlformats.org/officeDocument/2006/relationships/image" Target="../media/image371.png"/><Relationship Id="rId5" Type="http://schemas.openxmlformats.org/officeDocument/2006/relationships/customXml" Target="../ink/ink316.xml"/><Relationship Id="rId90" Type="http://schemas.openxmlformats.org/officeDocument/2006/relationships/image" Target="../media/image365.png"/><Relationship Id="rId95" Type="http://schemas.openxmlformats.org/officeDocument/2006/relationships/customXml" Target="../ink/ink361.xml"/><Relationship Id="rId22" Type="http://schemas.openxmlformats.org/officeDocument/2006/relationships/image" Target="../media/image331.png"/><Relationship Id="rId27" Type="http://schemas.openxmlformats.org/officeDocument/2006/relationships/customXml" Target="../ink/ink327.xml"/><Relationship Id="rId43" Type="http://schemas.openxmlformats.org/officeDocument/2006/relationships/customXml" Target="../ink/ink335.xml"/><Relationship Id="rId48" Type="http://schemas.openxmlformats.org/officeDocument/2006/relationships/image" Target="../media/image344.png"/><Relationship Id="rId64" Type="http://schemas.openxmlformats.org/officeDocument/2006/relationships/image" Target="../media/image352.png"/><Relationship Id="rId69" Type="http://schemas.openxmlformats.org/officeDocument/2006/relationships/customXml" Target="../ink/ink348.xml"/><Relationship Id="rId80" Type="http://schemas.openxmlformats.org/officeDocument/2006/relationships/image" Target="../media/image360.png"/><Relationship Id="rId85" Type="http://schemas.openxmlformats.org/officeDocument/2006/relationships/customXml" Target="../ink/ink356.xml"/><Relationship Id="rId12" Type="http://schemas.openxmlformats.org/officeDocument/2006/relationships/image" Target="../media/image326.png"/><Relationship Id="rId17" Type="http://schemas.openxmlformats.org/officeDocument/2006/relationships/customXml" Target="../ink/ink322.xml"/><Relationship Id="rId33" Type="http://schemas.openxmlformats.org/officeDocument/2006/relationships/customXml" Target="../ink/ink330.xml"/><Relationship Id="rId38" Type="http://schemas.openxmlformats.org/officeDocument/2006/relationships/image" Target="../media/image339.png"/><Relationship Id="rId59" Type="http://schemas.openxmlformats.org/officeDocument/2006/relationships/customXml" Target="../ink/ink343.xml"/><Relationship Id="rId103" Type="http://schemas.openxmlformats.org/officeDocument/2006/relationships/customXml" Target="../ink/ink365.xml"/><Relationship Id="rId108" Type="http://schemas.openxmlformats.org/officeDocument/2006/relationships/image" Target="../media/image374.png"/><Relationship Id="rId54" Type="http://schemas.openxmlformats.org/officeDocument/2006/relationships/image" Target="../media/image347.png"/><Relationship Id="rId70" Type="http://schemas.openxmlformats.org/officeDocument/2006/relationships/image" Target="../media/image355.png"/><Relationship Id="rId75" Type="http://schemas.openxmlformats.org/officeDocument/2006/relationships/customXml" Target="../ink/ink351.xml"/><Relationship Id="rId91" Type="http://schemas.openxmlformats.org/officeDocument/2006/relationships/customXml" Target="../ink/ink359.xml"/><Relationship Id="rId96" Type="http://schemas.openxmlformats.org/officeDocument/2006/relationships/image" Target="../media/image368.png"/><Relationship Id="rId1" Type="http://schemas.openxmlformats.org/officeDocument/2006/relationships/slideLayout" Target="../slideLayouts/slideLayout2.xml"/><Relationship Id="rId6" Type="http://schemas.openxmlformats.org/officeDocument/2006/relationships/image" Target="../media/image323.png"/><Relationship Id="rId15" Type="http://schemas.openxmlformats.org/officeDocument/2006/relationships/customXml" Target="../ink/ink321.xml"/><Relationship Id="rId23" Type="http://schemas.openxmlformats.org/officeDocument/2006/relationships/customXml" Target="../ink/ink325.xml"/><Relationship Id="rId28" Type="http://schemas.openxmlformats.org/officeDocument/2006/relationships/image" Target="../media/image334.png"/><Relationship Id="rId36" Type="http://schemas.openxmlformats.org/officeDocument/2006/relationships/image" Target="../media/image338.png"/><Relationship Id="rId49" Type="http://schemas.openxmlformats.org/officeDocument/2006/relationships/customXml" Target="../ink/ink338.xml"/><Relationship Id="rId57" Type="http://schemas.openxmlformats.org/officeDocument/2006/relationships/customXml" Target="../ink/ink342.xml"/><Relationship Id="rId106" Type="http://schemas.openxmlformats.org/officeDocument/2006/relationships/image" Target="../media/image373.png"/><Relationship Id="rId10" Type="http://schemas.openxmlformats.org/officeDocument/2006/relationships/image" Target="../media/image325.png"/><Relationship Id="rId31" Type="http://schemas.openxmlformats.org/officeDocument/2006/relationships/customXml" Target="../ink/ink329.xml"/><Relationship Id="rId44" Type="http://schemas.openxmlformats.org/officeDocument/2006/relationships/image" Target="../media/image342.png"/><Relationship Id="rId52" Type="http://schemas.openxmlformats.org/officeDocument/2006/relationships/image" Target="../media/image346.png"/><Relationship Id="rId60" Type="http://schemas.openxmlformats.org/officeDocument/2006/relationships/image" Target="../media/image350.png"/><Relationship Id="rId65" Type="http://schemas.openxmlformats.org/officeDocument/2006/relationships/customXml" Target="../ink/ink346.xml"/><Relationship Id="rId73" Type="http://schemas.openxmlformats.org/officeDocument/2006/relationships/customXml" Target="../ink/ink350.xml"/><Relationship Id="rId78" Type="http://schemas.openxmlformats.org/officeDocument/2006/relationships/image" Target="../media/image359.png"/><Relationship Id="rId81" Type="http://schemas.openxmlformats.org/officeDocument/2006/relationships/customXml" Target="../ink/ink354.xml"/><Relationship Id="rId86" Type="http://schemas.openxmlformats.org/officeDocument/2006/relationships/image" Target="../media/image363.png"/><Relationship Id="rId94" Type="http://schemas.openxmlformats.org/officeDocument/2006/relationships/image" Target="../media/image367.png"/><Relationship Id="rId99" Type="http://schemas.openxmlformats.org/officeDocument/2006/relationships/customXml" Target="../ink/ink363.xml"/><Relationship Id="rId101" Type="http://schemas.openxmlformats.org/officeDocument/2006/relationships/customXml" Target="../ink/ink364.xml"/><Relationship Id="rId4" Type="http://schemas.openxmlformats.org/officeDocument/2006/relationships/image" Target="../media/image322.png"/><Relationship Id="rId9" Type="http://schemas.openxmlformats.org/officeDocument/2006/relationships/customXml" Target="../ink/ink318.xml"/><Relationship Id="rId13" Type="http://schemas.openxmlformats.org/officeDocument/2006/relationships/customXml" Target="../ink/ink320.xml"/><Relationship Id="rId18" Type="http://schemas.openxmlformats.org/officeDocument/2006/relationships/image" Target="../media/image329.png"/><Relationship Id="rId39" Type="http://schemas.openxmlformats.org/officeDocument/2006/relationships/customXml" Target="../ink/ink333.xml"/><Relationship Id="rId109" Type="http://schemas.openxmlformats.org/officeDocument/2006/relationships/customXml" Target="../ink/ink368.xml"/><Relationship Id="rId34" Type="http://schemas.openxmlformats.org/officeDocument/2006/relationships/image" Target="../media/image337.png"/><Relationship Id="rId50" Type="http://schemas.openxmlformats.org/officeDocument/2006/relationships/image" Target="../media/image345.png"/><Relationship Id="rId55" Type="http://schemas.openxmlformats.org/officeDocument/2006/relationships/customXml" Target="../ink/ink341.xml"/><Relationship Id="rId76" Type="http://schemas.openxmlformats.org/officeDocument/2006/relationships/image" Target="../media/image358.png"/><Relationship Id="rId97" Type="http://schemas.openxmlformats.org/officeDocument/2006/relationships/customXml" Target="../ink/ink362.xml"/><Relationship Id="rId104" Type="http://schemas.openxmlformats.org/officeDocument/2006/relationships/image" Target="../media/image372.png"/><Relationship Id="rId7" Type="http://schemas.openxmlformats.org/officeDocument/2006/relationships/customXml" Target="../ink/ink317.xml"/><Relationship Id="rId71" Type="http://schemas.openxmlformats.org/officeDocument/2006/relationships/customXml" Target="../ink/ink349.xml"/><Relationship Id="rId92" Type="http://schemas.openxmlformats.org/officeDocument/2006/relationships/image" Target="../media/image366.png"/><Relationship Id="rId2" Type="http://schemas.openxmlformats.org/officeDocument/2006/relationships/image" Target="../media/image321.png"/><Relationship Id="rId29" Type="http://schemas.openxmlformats.org/officeDocument/2006/relationships/customXml" Target="../ink/ink328.xml"/><Relationship Id="rId24" Type="http://schemas.openxmlformats.org/officeDocument/2006/relationships/image" Target="../media/image332.png"/><Relationship Id="rId40" Type="http://schemas.openxmlformats.org/officeDocument/2006/relationships/image" Target="../media/image340.png"/><Relationship Id="rId45" Type="http://schemas.openxmlformats.org/officeDocument/2006/relationships/customXml" Target="../ink/ink336.xml"/><Relationship Id="rId66" Type="http://schemas.openxmlformats.org/officeDocument/2006/relationships/image" Target="../media/image353.png"/><Relationship Id="rId87" Type="http://schemas.openxmlformats.org/officeDocument/2006/relationships/customXml" Target="../ink/ink357.xml"/><Relationship Id="rId110" Type="http://schemas.openxmlformats.org/officeDocument/2006/relationships/image" Target="../media/image375.png"/><Relationship Id="rId61" Type="http://schemas.openxmlformats.org/officeDocument/2006/relationships/customXml" Target="../ink/ink344.xml"/><Relationship Id="rId82" Type="http://schemas.openxmlformats.org/officeDocument/2006/relationships/image" Target="../media/image361.png"/><Relationship Id="rId19" Type="http://schemas.openxmlformats.org/officeDocument/2006/relationships/customXml" Target="../ink/ink323.xml"/><Relationship Id="rId14" Type="http://schemas.openxmlformats.org/officeDocument/2006/relationships/image" Target="../media/image327.png"/><Relationship Id="rId30" Type="http://schemas.openxmlformats.org/officeDocument/2006/relationships/image" Target="../media/image335.png"/><Relationship Id="rId35" Type="http://schemas.openxmlformats.org/officeDocument/2006/relationships/customXml" Target="../ink/ink331.xml"/><Relationship Id="rId56" Type="http://schemas.openxmlformats.org/officeDocument/2006/relationships/image" Target="../media/image348.png"/><Relationship Id="rId77" Type="http://schemas.openxmlformats.org/officeDocument/2006/relationships/customXml" Target="../ink/ink352.xml"/><Relationship Id="rId100" Type="http://schemas.openxmlformats.org/officeDocument/2006/relationships/image" Target="../media/image370.png"/><Relationship Id="rId105" Type="http://schemas.openxmlformats.org/officeDocument/2006/relationships/customXml" Target="../ink/ink366.xml"/><Relationship Id="rId8" Type="http://schemas.openxmlformats.org/officeDocument/2006/relationships/image" Target="../media/image324.png"/><Relationship Id="rId51" Type="http://schemas.openxmlformats.org/officeDocument/2006/relationships/customXml" Target="../ink/ink339.xml"/><Relationship Id="rId72" Type="http://schemas.openxmlformats.org/officeDocument/2006/relationships/image" Target="../media/image356.png"/><Relationship Id="rId93" Type="http://schemas.openxmlformats.org/officeDocument/2006/relationships/customXml" Target="../ink/ink360.xml"/><Relationship Id="rId98" Type="http://schemas.openxmlformats.org/officeDocument/2006/relationships/image" Target="../media/image369.png"/><Relationship Id="rId3" Type="http://schemas.openxmlformats.org/officeDocument/2006/relationships/customXml" Target="../ink/ink315.xml"/><Relationship Id="rId25" Type="http://schemas.openxmlformats.org/officeDocument/2006/relationships/customXml" Target="../ink/ink326.xml"/><Relationship Id="rId46" Type="http://schemas.openxmlformats.org/officeDocument/2006/relationships/image" Target="../media/image343.png"/><Relationship Id="rId67" Type="http://schemas.openxmlformats.org/officeDocument/2006/relationships/customXml" Target="../ink/ink347.xml"/><Relationship Id="rId20" Type="http://schemas.openxmlformats.org/officeDocument/2006/relationships/image" Target="../media/image330.png"/><Relationship Id="rId41" Type="http://schemas.openxmlformats.org/officeDocument/2006/relationships/customXml" Target="../ink/ink334.xml"/><Relationship Id="rId62" Type="http://schemas.openxmlformats.org/officeDocument/2006/relationships/image" Target="../media/image351.png"/><Relationship Id="rId83" Type="http://schemas.openxmlformats.org/officeDocument/2006/relationships/customXml" Target="../ink/ink355.xml"/><Relationship Id="rId88" Type="http://schemas.openxmlformats.org/officeDocument/2006/relationships/image" Target="../media/image3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5</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3B1A9-EA15-BAAF-F4EC-926DF9538E0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7BF75B-F9A0-DE73-C09E-384605DB3475}"/>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Business Application Studio</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26DCA2D1-BF8D-6CFB-5F54-E4FA4728C5DA}"/>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2E30B864-2854-4A9F-D8FD-FB0BDBC96C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8" name="TextBox 7">
            <a:extLst>
              <a:ext uri="{FF2B5EF4-FFF2-40B4-BE49-F238E27FC236}">
                <a16:creationId xmlns:a16="http://schemas.microsoft.com/office/drawing/2014/main" id="{B89DBA66-ADD2-E09E-5D3F-BFE515B40E3A}"/>
              </a:ext>
            </a:extLst>
          </p:cNvPr>
          <p:cNvSpPr txBox="1"/>
          <p:nvPr/>
        </p:nvSpPr>
        <p:spPr>
          <a:xfrm>
            <a:off x="101681" y="617193"/>
            <a:ext cx="11625422" cy="1323439"/>
          </a:xfrm>
          <a:prstGeom prst="rect">
            <a:avLst/>
          </a:prstGeom>
          <a:noFill/>
        </p:spPr>
        <p:txBody>
          <a:bodyPr wrap="square">
            <a:spAutoFit/>
          </a:bodyPr>
          <a:lstStyle/>
          <a:p>
            <a:r>
              <a:rPr lang="en-US" sz="1600" b="0" i="0" dirty="0">
                <a:solidFill>
                  <a:srgbClr val="1F1F1F"/>
                </a:solidFill>
                <a:effectLst/>
                <a:latin typeface="72-Regular"/>
              </a:rPr>
              <a:t>SAP Business Application Studio is a development environment available on SAP Business Technology Platform. It</a:t>
            </a:r>
            <a:r>
              <a:rPr lang="en-IN" sz="1600" dirty="0">
                <a:solidFill>
                  <a:srgbClr val="1F1F1F"/>
                </a:solidFill>
                <a:latin typeface="72-Regular"/>
              </a:rPr>
              <a:t> is a cloud-based professional developer tool for building applications and extending SAP solutions.</a:t>
            </a:r>
            <a:r>
              <a:rPr lang="en-US" sz="1200" b="0" i="0" dirty="0">
                <a:solidFill>
                  <a:srgbClr val="000000"/>
                </a:solidFill>
                <a:effectLst/>
                <a:latin typeface="SAPBook"/>
              </a:rPr>
              <a:t> </a:t>
            </a:r>
            <a:r>
              <a:rPr lang="en-US" sz="1600" dirty="0">
                <a:solidFill>
                  <a:srgbClr val="1F1F1F"/>
                </a:solidFill>
                <a:latin typeface="72-Regular"/>
              </a:rPr>
              <a:t>The integrated development environment (IDE) in the cloud supports full-stack scenarios to speed development and innovation. Development spaces, virtual environments equipped with the runtimes and tools required for specific development scenarios, are at the heart of SAP Business Application Studio.</a:t>
            </a:r>
            <a:endParaRPr lang="en-US" sz="1050" b="0" i="0" dirty="0">
              <a:solidFill>
                <a:srgbClr val="3C3C3C"/>
              </a:solidFill>
              <a:effectLst/>
              <a:latin typeface="SAPBook"/>
            </a:endParaRPr>
          </a:p>
        </p:txBody>
      </p:sp>
      <p:pic>
        <p:nvPicPr>
          <p:cNvPr id="10" name="Picture 9">
            <a:extLst>
              <a:ext uri="{FF2B5EF4-FFF2-40B4-BE49-F238E27FC236}">
                <a16:creationId xmlns:a16="http://schemas.microsoft.com/office/drawing/2014/main" id="{558D4F8E-8EE0-0C4D-C907-8D8454B1FBCF}"/>
              </a:ext>
            </a:extLst>
          </p:cNvPr>
          <p:cNvPicPr>
            <a:picLocks noChangeAspect="1"/>
          </p:cNvPicPr>
          <p:nvPr/>
        </p:nvPicPr>
        <p:blipFill>
          <a:blip r:embed="rId4"/>
          <a:stretch>
            <a:fillRect/>
          </a:stretch>
        </p:blipFill>
        <p:spPr>
          <a:xfrm>
            <a:off x="1629916" y="2323530"/>
            <a:ext cx="8755469" cy="3569575"/>
          </a:xfrm>
          <a:prstGeom prst="rect">
            <a:avLst/>
          </a:prstGeom>
        </p:spPr>
      </p:pic>
    </p:spTree>
    <p:extLst>
      <p:ext uri="{BB962C8B-B14F-4D97-AF65-F5344CB8AC3E}">
        <p14:creationId xmlns:p14="http://schemas.microsoft.com/office/powerpoint/2010/main" val="38890972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grpSp>
        <p:nvGrpSpPr>
          <p:cNvPr id="7" name="Group 6">
            <a:extLst>
              <a:ext uri="{FF2B5EF4-FFF2-40B4-BE49-F238E27FC236}">
                <a16:creationId xmlns:a16="http://schemas.microsoft.com/office/drawing/2014/main" id="{48B155CF-4A97-65C5-59A2-E927E5B13304}"/>
              </a:ext>
            </a:extLst>
          </p:cNvPr>
          <p:cNvGrpSpPr/>
          <p:nvPr/>
        </p:nvGrpSpPr>
        <p:grpSpPr>
          <a:xfrm>
            <a:off x="1826907" y="692696"/>
            <a:ext cx="1747225" cy="5540125"/>
            <a:chOff x="1826907" y="692696"/>
            <a:chExt cx="1747225" cy="5540125"/>
          </a:xfrm>
        </p:grpSpPr>
        <p:sp>
          <p:nvSpPr>
            <p:cNvPr id="2" name="Rectangle 1">
              <a:extLst>
                <a:ext uri="{FF2B5EF4-FFF2-40B4-BE49-F238E27FC236}">
                  <a16:creationId xmlns:a16="http://schemas.microsoft.com/office/drawing/2014/main" id="{9F14795E-D233-3BD6-570E-CF47D3848A65}"/>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p>
          </p:txBody>
        </p:sp>
        <p:cxnSp>
          <p:nvCxnSpPr>
            <p:cNvPr id="6" name="Straight Connector 5">
              <a:extLst>
                <a:ext uri="{FF2B5EF4-FFF2-40B4-BE49-F238E27FC236}">
                  <a16:creationId xmlns:a16="http://schemas.microsoft.com/office/drawing/2014/main" id="{C51E8397-1ED1-3759-A440-EE4BC349F706}"/>
                </a:ext>
              </a:extLst>
            </p:cNvPr>
            <p:cNvCxnSpPr>
              <a:stCxn id="2"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8" name="Smiley Face 7">
            <a:extLst>
              <a:ext uri="{FF2B5EF4-FFF2-40B4-BE49-F238E27FC236}">
                <a16:creationId xmlns:a16="http://schemas.microsoft.com/office/drawing/2014/main" id="{63CD3836-CF5D-A671-C17B-F2E2A684A982}"/>
              </a:ext>
            </a:extLst>
          </p:cNvPr>
          <p:cNvSpPr/>
          <p:nvPr/>
        </p:nvSpPr>
        <p:spPr>
          <a:xfrm>
            <a:off x="621804" y="617193"/>
            <a:ext cx="432048" cy="43554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CDAB2EE-0099-76F4-368B-63E117BB5618}"/>
              </a:ext>
            </a:extLst>
          </p:cNvPr>
          <p:cNvCxnSpPr/>
          <p:nvPr/>
        </p:nvCxnSpPr>
        <p:spPr>
          <a:xfrm flipH="1">
            <a:off x="786444" y="1095993"/>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2C804C0-C5BB-01B9-AA47-7A46DDE79048}"/>
              </a:ext>
            </a:extLst>
          </p:cNvPr>
          <p:cNvGrpSpPr/>
          <p:nvPr/>
        </p:nvGrpSpPr>
        <p:grpSpPr>
          <a:xfrm>
            <a:off x="3862164" y="692696"/>
            <a:ext cx="1747225" cy="5540125"/>
            <a:chOff x="1826907" y="692696"/>
            <a:chExt cx="1747225" cy="5540125"/>
          </a:xfrm>
        </p:grpSpPr>
        <p:sp>
          <p:nvSpPr>
            <p:cNvPr id="11" name="Rectangle 10">
              <a:extLst>
                <a:ext uri="{FF2B5EF4-FFF2-40B4-BE49-F238E27FC236}">
                  <a16:creationId xmlns:a16="http://schemas.microsoft.com/office/drawing/2014/main" id="{D43AF9C2-BCF0-A6AE-6CED-541D2E207542}"/>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a:t>
              </a:r>
            </a:p>
          </p:txBody>
        </p:sp>
        <p:cxnSp>
          <p:nvCxnSpPr>
            <p:cNvPr id="12" name="Straight Connector 11">
              <a:extLst>
                <a:ext uri="{FF2B5EF4-FFF2-40B4-BE49-F238E27FC236}">
                  <a16:creationId xmlns:a16="http://schemas.microsoft.com/office/drawing/2014/main" id="{C7E89A75-88E6-254D-F330-9C6ECDAD80D7}"/>
                </a:ext>
              </a:extLst>
            </p:cNvPr>
            <p:cNvCxnSpPr>
              <a:stCxn id="11"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BCAC3981-D247-DCEB-628C-0E0F02945CD4}"/>
              </a:ext>
            </a:extLst>
          </p:cNvPr>
          <p:cNvGrpSpPr/>
          <p:nvPr/>
        </p:nvGrpSpPr>
        <p:grpSpPr>
          <a:xfrm>
            <a:off x="6723758" y="692696"/>
            <a:ext cx="1747225" cy="5540125"/>
            <a:chOff x="1826907" y="692696"/>
            <a:chExt cx="1747225" cy="5540125"/>
          </a:xfrm>
        </p:grpSpPr>
        <p:sp>
          <p:nvSpPr>
            <p:cNvPr id="16" name="Rectangle 15">
              <a:extLst>
                <a:ext uri="{FF2B5EF4-FFF2-40B4-BE49-F238E27FC236}">
                  <a16:creationId xmlns:a16="http://schemas.microsoft.com/office/drawing/2014/main" id="{660C43DA-C475-652D-A6AB-41A75B09E42F}"/>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BOPF</a:t>
              </a:r>
            </a:p>
          </p:txBody>
        </p:sp>
        <p:cxnSp>
          <p:nvCxnSpPr>
            <p:cNvPr id="17" name="Straight Connector 16">
              <a:extLst>
                <a:ext uri="{FF2B5EF4-FFF2-40B4-BE49-F238E27FC236}">
                  <a16:creationId xmlns:a16="http://schemas.microsoft.com/office/drawing/2014/main" id="{C9891A94-32D5-7640-AC6A-8CED606FB228}"/>
                </a:ext>
              </a:extLst>
            </p:cNvPr>
            <p:cNvCxnSpPr>
              <a:stCxn id="16"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60870F7-9841-CABE-EF43-C44AB910AC65}"/>
              </a:ext>
            </a:extLst>
          </p:cNvPr>
          <p:cNvGrpSpPr/>
          <p:nvPr/>
        </p:nvGrpSpPr>
        <p:grpSpPr>
          <a:xfrm>
            <a:off x="10207571" y="692696"/>
            <a:ext cx="1747225" cy="5540125"/>
            <a:chOff x="1826907" y="692696"/>
            <a:chExt cx="1747225" cy="5540125"/>
          </a:xfrm>
        </p:grpSpPr>
        <p:sp>
          <p:nvSpPr>
            <p:cNvPr id="19" name="Rectangle 18">
              <a:extLst>
                <a:ext uri="{FF2B5EF4-FFF2-40B4-BE49-F238E27FC236}">
                  <a16:creationId xmlns:a16="http://schemas.microsoft.com/office/drawing/2014/main" id="{FCDE530E-182D-F069-A5C4-69BA1F0F8A26}"/>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HANADB</a:t>
              </a:r>
            </a:p>
          </p:txBody>
        </p:sp>
        <p:cxnSp>
          <p:nvCxnSpPr>
            <p:cNvPr id="20" name="Straight Connector 19">
              <a:extLst>
                <a:ext uri="{FF2B5EF4-FFF2-40B4-BE49-F238E27FC236}">
                  <a16:creationId xmlns:a16="http://schemas.microsoft.com/office/drawing/2014/main" id="{231CA9C1-AD56-3DB2-C543-6ED7E9034DB6}"/>
                </a:ext>
              </a:extLst>
            </p:cNvPr>
            <p:cNvCxnSpPr>
              <a:stCxn id="19"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F26CED8A-1725-DE02-46CC-B0E2AA6B965C}"/>
              </a:ext>
            </a:extLst>
          </p:cNvPr>
          <p:cNvCxnSpPr/>
          <p:nvPr/>
        </p:nvCxnSpPr>
        <p:spPr>
          <a:xfrm>
            <a:off x="848936" y="1484784"/>
            <a:ext cx="1820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A294510-2BC7-FE36-925B-72CE5F960B4B}"/>
              </a:ext>
            </a:extLst>
          </p:cNvPr>
          <p:cNvCxnSpPr/>
          <p:nvPr/>
        </p:nvCxnSpPr>
        <p:spPr>
          <a:xfrm>
            <a:off x="2700519" y="1700808"/>
            <a:ext cx="2004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60386F-146A-55FF-BE6B-BE8FBC69E60C}"/>
              </a:ext>
            </a:extLst>
          </p:cNvPr>
          <p:cNvCxnSpPr/>
          <p:nvPr/>
        </p:nvCxnSpPr>
        <p:spPr>
          <a:xfrm>
            <a:off x="4735776" y="1844824"/>
            <a:ext cx="283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5772CF3-9057-A8DA-625C-9FFAA414032F}"/>
              </a:ext>
            </a:extLst>
          </p:cNvPr>
          <p:cNvSpPr/>
          <p:nvPr/>
        </p:nvSpPr>
        <p:spPr>
          <a:xfrm>
            <a:off x="7534879" y="1844824"/>
            <a:ext cx="6249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1F8BD63-EA91-4589-ED83-8A33F5FFE26A}"/>
              </a:ext>
            </a:extLst>
          </p:cNvPr>
          <p:cNvCxnSpPr>
            <a:cxnSpLocks/>
          </p:cNvCxnSpPr>
          <p:nvPr/>
        </p:nvCxnSpPr>
        <p:spPr>
          <a:xfrm>
            <a:off x="7628617" y="3428999"/>
            <a:ext cx="33588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7C7011D-9ED8-9163-B45D-C145994E51A7}"/>
              </a:ext>
            </a:extLst>
          </p:cNvPr>
          <p:cNvSpPr/>
          <p:nvPr/>
        </p:nvSpPr>
        <p:spPr>
          <a:xfrm>
            <a:off x="10924954" y="3429000"/>
            <a:ext cx="21001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BA1075E-0E24-B782-98EF-4615E88CCF3B}"/>
              </a:ext>
            </a:extLst>
          </p:cNvPr>
          <p:cNvCxnSpPr>
            <a:stCxn id="30" idx="2"/>
          </p:cNvCxnSpPr>
          <p:nvPr/>
        </p:nvCxnSpPr>
        <p:spPr>
          <a:xfrm flipH="1">
            <a:off x="7597371" y="3717032"/>
            <a:ext cx="3432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05D3323-7230-6DEE-DA44-6D5E114BA4F3}"/>
              </a:ext>
            </a:extLst>
          </p:cNvPr>
          <p:cNvSpPr/>
          <p:nvPr/>
        </p:nvSpPr>
        <p:spPr>
          <a:xfrm>
            <a:off x="4735776" y="1700808"/>
            <a:ext cx="45719" cy="2736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B4D2A4-CC87-8E8C-F84B-7D89D2FB2CBE}"/>
              </a:ext>
            </a:extLst>
          </p:cNvPr>
          <p:cNvSpPr/>
          <p:nvPr/>
        </p:nvSpPr>
        <p:spPr>
          <a:xfrm>
            <a:off x="2654801" y="1484784"/>
            <a:ext cx="45719" cy="3240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9BB1DCEE-8126-2101-40D6-DCBB960A4239}"/>
              </a:ext>
            </a:extLst>
          </p:cNvPr>
          <p:cNvCxnSpPr>
            <a:stCxn id="27" idx="2"/>
          </p:cNvCxnSpPr>
          <p:nvPr/>
        </p:nvCxnSpPr>
        <p:spPr>
          <a:xfrm flipH="1">
            <a:off x="4781495" y="4149080"/>
            <a:ext cx="2784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C51416-3965-46B5-FCC9-6757F2A64E50}"/>
              </a:ext>
            </a:extLst>
          </p:cNvPr>
          <p:cNvCxnSpPr>
            <a:stCxn id="34" idx="2"/>
          </p:cNvCxnSpPr>
          <p:nvPr/>
        </p:nvCxnSpPr>
        <p:spPr>
          <a:xfrm flipH="1">
            <a:off x="2700519" y="4437107"/>
            <a:ext cx="2058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3CC20C9-DADE-BBD3-7262-11FFF93114E8}"/>
              </a:ext>
            </a:extLst>
          </p:cNvPr>
          <p:cNvCxnSpPr>
            <a:stCxn id="35" idx="2"/>
          </p:cNvCxnSpPr>
          <p:nvPr/>
        </p:nvCxnSpPr>
        <p:spPr>
          <a:xfrm flipH="1">
            <a:off x="786444" y="4725143"/>
            <a:ext cx="1891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F46688D-19A0-27C1-01BE-B5F883783FD5}"/>
              </a:ext>
            </a:extLst>
          </p:cNvPr>
          <p:cNvSpPr/>
          <p:nvPr/>
        </p:nvSpPr>
        <p:spPr>
          <a:xfrm>
            <a:off x="9313667" y="2010427"/>
            <a:ext cx="93738" cy="10766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9F171E9-03F2-56F8-C7D8-8659CD89E2A4}"/>
              </a:ext>
            </a:extLst>
          </p:cNvPr>
          <p:cNvGrpSpPr/>
          <p:nvPr/>
        </p:nvGrpSpPr>
        <p:grpSpPr>
          <a:xfrm>
            <a:off x="8766469" y="703379"/>
            <a:ext cx="1176861" cy="5829803"/>
            <a:chOff x="2133030" y="703379"/>
            <a:chExt cx="1176861" cy="5617057"/>
          </a:xfrm>
        </p:grpSpPr>
        <p:cxnSp>
          <p:nvCxnSpPr>
            <p:cNvPr id="46" name="Straight Connector 45">
              <a:extLst>
                <a:ext uri="{FF2B5EF4-FFF2-40B4-BE49-F238E27FC236}">
                  <a16:creationId xmlns:a16="http://schemas.microsoft.com/office/drawing/2014/main" id="{AB1CBE68-01F3-CAA8-4464-7823EE70776E}"/>
                </a:ext>
              </a:extLst>
            </p:cNvPr>
            <p:cNvCxnSpPr>
              <a:cxnSpLocks/>
              <a:stCxn id="45" idx="2"/>
            </p:cNvCxnSpPr>
            <p:nvPr/>
          </p:nvCxnSpPr>
          <p:spPr>
            <a:xfrm>
              <a:off x="2721461" y="1063419"/>
              <a:ext cx="0" cy="525701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C53D95E-0FA7-F03F-7085-C0A2E17BD268}"/>
                </a:ext>
              </a:extLst>
            </p:cNvPr>
            <p:cNvSpPr/>
            <p:nvPr/>
          </p:nvSpPr>
          <p:spPr>
            <a:xfrm>
              <a:off x="2133030" y="703379"/>
              <a:ext cx="117686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p:txBody>
        </p:sp>
      </p:grpSp>
      <p:cxnSp>
        <p:nvCxnSpPr>
          <p:cNvPr id="50" name="Straight Arrow Connector 49">
            <a:extLst>
              <a:ext uri="{FF2B5EF4-FFF2-40B4-BE49-F238E27FC236}">
                <a16:creationId xmlns:a16="http://schemas.microsoft.com/office/drawing/2014/main" id="{6628A949-122A-32F9-C08E-800FE50A3258}"/>
              </a:ext>
            </a:extLst>
          </p:cNvPr>
          <p:cNvCxnSpPr/>
          <p:nvPr/>
        </p:nvCxnSpPr>
        <p:spPr>
          <a:xfrm>
            <a:off x="7580597" y="2025267"/>
            <a:ext cx="1680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56041C-B74D-995F-AF58-4BA0F630B037}"/>
              </a:ext>
            </a:extLst>
          </p:cNvPr>
          <p:cNvCxnSpPr>
            <a:stCxn id="43" idx="2"/>
          </p:cNvCxnSpPr>
          <p:nvPr/>
        </p:nvCxnSpPr>
        <p:spPr>
          <a:xfrm flipH="1">
            <a:off x="7318548" y="3087048"/>
            <a:ext cx="2041988" cy="17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lowchart: Decision 52">
            <a:extLst>
              <a:ext uri="{FF2B5EF4-FFF2-40B4-BE49-F238E27FC236}">
                <a16:creationId xmlns:a16="http://schemas.microsoft.com/office/drawing/2014/main" id="{CD452442-8006-47DF-75EC-35EE9AD09644}"/>
              </a:ext>
            </a:extLst>
          </p:cNvPr>
          <p:cNvSpPr/>
          <p:nvPr/>
        </p:nvSpPr>
        <p:spPr>
          <a:xfrm>
            <a:off x="6708542" y="2873928"/>
            <a:ext cx="653070" cy="44415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Explosion: 8 Points 53">
            <a:extLst>
              <a:ext uri="{FF2B5EF4-FFF2-40B4-BE49-F238E27FC236}">
                <a16:creationId xmlns:a16="http://schemas.microsoft.com/office/drawing/2014/main" id="{EE4DE15E-5BA4-1980-AE0A-C44FA0AD442A}"/>
              </a:ext>
            </a:extLst>
          </p:cNvPr>
          <p:cNvSpPr/>
          <p:nvPr/>
        </p:nvSpPr>
        <p:spPr>
          <a:xfrm>
            <a:off x="6526460" y="2548737"/>
            <a:ext cx="419990" cy="44415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E9CAD9CF-C48E-2437-B13D-7BF57928237C}"/>
              </a:ext>
            </a:extLst>
          </p:cNvPr>
          <p:cNvCxnSpPr>
            <a:stCxn id="53" idx="1"/>
            <a:endCxn id="35" idx="3"/>
          </p:cNvCxnSpPr>
          <p:nvPr/>
        </p:nvCxnSpPr>
        <p:spPr>
          <a:xfrm flipH="1">
            <a:off x="2700520" y="3096005"/>
            <a:ext cx="4008022" cy="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3C54E099-4AF8-F6C7-4884-F06A9E1DED18}"/>
              </a:ext>
            </a:extLst>
          </p:cNvPr>
          <p:cNvCxnSpPr>
            <a:stCxn id="53" idx="2"/>
          </p:cNvCxnSpPr>
          <p:nvPr/>
        </p:nvCxnSpPr>
        <p:spPr>
          <a:xfrm rot="16200000" flipH="1">
            <a:off x="7229519" y="3123639"/>
            <a:ext cx="110918" cy="4998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31FE266-E04A-DFF6-FFCC-CFF115B6017D}"/>
              </a:ext>
            </a:extLst>
          </p:cNvPr>
          <p:cNvSpPr/>
          <p:nvPr/>
        </p:nvSpPr>
        <p:spPr>
          <a:xfrm>
            <a:off x="9436575" y="1911704"/>
            <a:ext cx="336242" cy="28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3B8B77C-6BD1-BF9D-1BE8-BB297CEE850E}"/>
              </a:ext>
            </a:extLst>
          </p:cNvPr>
          <p:cNvSpPr/>
          <p:nvPr/>
        </p:nvSpPr>
        <p:spPr>
          <a:xfrm>
            <a:off x="9446151" y="2893163"/>
            <a:ext cx="336242" cy="2880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262F8AF0-3CA2-4719-88BA-13CE91AA3300}"/>
              </a:ext>
            </a:extLst>
          </p:cNvPr>
          <p:cNvSpPr txBox="1"/>
          <p:nvPr/>
        </p:nvSpPr>
        <p:spPr>
          <a:xfrm>
            <a:off x="1515775" y="4892962"/>
            <a:ext cx="6094638" cy="1569660"/>
          </a:xfrm>
          <a:prstGeom prst="rect">
            <a:avLst/>
          </a:prstGeom>
          <a:noFill/>
        </p:spPr>
        <p:txBody>
          <a:bodyPr wrap="square">
            <a:spAutoFit/>
          </a:bodyPr>
          <a:lstStyle/>
          <a:p>
            <a:r>
              <a:rPr lang="en-US" dirty="0">
                <a:hlinkClick r:id="rId4"/>
              </a:rPr>
              <a:t>https://www.youtube.com/watch?v=C9MWowuCxis&amp;list=PLcxqFaocb9WLtnq-rpXbRy5hnKECxr95G&amp;index=88</a:t>
            </a:r>
            <a:endParaRPr lang="en-US" dirty="0"/>
          </a:p>
          <a:p>
            <a:endParaRPr lang="en-US" dirty="0"/>
          </a:p>
        </p:txBody>
      </p:sp>
    </p:spTree>
    <p:extLst>
      <p:ext uri="{BB962C8B-B14F-4D97-AF65-F5344CB8AC3E}">
        <p14:creationId xmlns:p14="http://schemas.microsoft.com/office/powerpoint/2010/main" val="35818872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30" grpId="0" animBg="1"/>
      <p:bldP spid="34" grpId="0" animBg="1"/>
      <p:bldP spid="35" grpId="0" animBg="1"/>
      <p:bldP spid="43" grpId="0" animBg="1"/>
      <p:bldP spid="53" grpId="0" animBg="1"/>
      <p:bldP spid="54" grpId="0" animBg="1"/>
      <p:bldP spid="59" grpId="0"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4</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693319"/>
          </a:xfrm>
          <a:prstGeom prst="rect">
            <a:avLst/>
          </a:prstGeom>
          <a:noFill/>
        </p:spPr>
        <p:txBody>
          <a:bodyPr wrap="square" rtlCol="0">
            <a:spAutoFit/>
          </a:bodyPr>
          <a:lstStyle/>
          <a:p>
            <a:pPr marL="342900" indent="-342900">
              <a:buFont typeface="Arial" panose="020B0604020202020204" pitchFamily="34" charset="0"/>
              <a:buChar char="•"/>
            </a:pPr>
            <a:r>
              <a:rPr lang="en-US" sz="1800" dirty="0"/>
              <a:t>CDS Table Function</a:t>
            </a:r>
          </a:p>
          <a:p>
            <a:r>
              <a:rPr lang="en-US" sz="1800" dirty="0"/>
              <a:t>--break</a:t>
            </a:r>
          </a:p>
          <a:p>
            <a:pPr marL="342900" indent="-342900">
              <a:buFont typeface="Arial" panose="020B0604020202020204" pitchFamily="34" charset="0"/>
              <a:buChar char="•"/>
            </a:pPr>
            <a:r>
              <a:rPr lang="en-US" sz="1800" dirty="0"/>
              <a:t>CDS BOPF Integration</a:t>
            </a:r>
          </a:p>
          <a:p>
            <a:pPr marL="342900" indent="-342900">
              <a:buFont typeface="Arial" panose="020B0604020202020204" pitchFamily="34" charset="0"/>
              <a:buChar char="•"/>
            </a:pPr>
            <a:r>
              <a:rPr lang="en-US" sz="1800" dirty="0"/>
              <a:t>BOPF Scenario</a:t>
            </a:r>
          </a:p>
          <a:p>
            <a:pPr marL="342900" indent="-342900">
              <a:buFont typeface="Arial" panose="020B0604020202020204" pitchFamily="34" charset="0"/>
              <a:buChar char="•"/>
            </a:pPr>
            <a:r>
              <a:rPr lang="en-US" sz="1800" dirty="0"/>
              <a:t>Use case</a:t>
            </a:r>
          </a:p>
          <a:p>
            <a:pPr marL="342900" indent="-342900">
              <a:buFont typeface="Arial" panose="020B0604020202020204" pitchFamily="34" charset="0"/>
              <a:buChar char="•"/>
            </a:pPr>
            <a:r>
              <a:rPr lang="en-US" sz="1800" dirty="0"/>
              <a:t>Setting up BAS tool</a:t>
            </a:r>
          </a:p>
          <a:p>
            <a:pPr marL="342900" indent="-342900">
              <a:buFont typeface="Arial" panose="020B0604020202020204" pitchFamily="34" charset="0"/>
              <a:buChar char="•"/>
            </a:pPr>
            <a:r>
              <a:rPr lang="en-US" sz="1800" dirty="0"/>
              <a:t>Fiori Display App</a:t>
            </a:r>
          </a:p>
          <a:p>
            <a:r>
              <a:rPr lang="en-US" sz="1800" dirty="0"/>
              <a:t>--Draft</a:t>
            </a:r>
          </a:p>
          <a:p>
            <a:pPr marL="342900" indent="-342900">
              <a:buFont typeface="Arial" panose="020B0604020202020204" pitchFamily="34" charset="0"/>
              <a:buChar char="•"/>
            </a:pPr>
            <a:r>
              <a:rPr lang="en-US" sz="1800" dirty="0"/>
              <a:t>Validation</a:t>
            </a:r>
          </a:p>
          <a:p>
            <a:pPr marL="342900" indent="-342900">
              <a:buFont typeface="Arial" panose="020B0604020202020204" pitchFamily="34" charset="0"/>
              <a:buChar char="•"/>
            </a:pPr>
            <a:r>
              <a:rPr lang="en-US" sz="1800" dirty="0"/>
              <a:t>Determination</a:t>
            </a:r>
          </a:p>
          <a:p>
            <a:pPr marL="342900" indent="-342900">
              <a:buFont typeface="Arial" panose="020B0604020202020204" pitchFamily="34" charset="0"/>
              <a:buChar char="•"/>
            </a:pPr>
            <a:r>
              <a:rPr lang="en-US" sz="1800" dirty="0"/>
              <a:t>Action</a:t>
            </a:r>
          </a:p>
          <a:p>
            <a:pPr marL="342900" indent="-342900">
              <a:buFont typeface="Arial" panose="020B0604020202020204" pitchFamily="34" charset="0"/>
              <a:buChar char="•"/>
            </a:pPr>
            <a:r>
              <a:rPr lang="en-US" sz="1800" dirty="0"/>
              <a:t>Draft Capabilities</a:t>
            </a:r>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36799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6264696" cy="478800"/>
          </a:xfrm>
        </p:spPr>
        <p:txBody>
          <a:bodyPr/>
          <a:lstStyle/>
          <a:p>
            <a:r>
              <a:rPr lang="en-US" sz="3200" b="1" i="0" dirty="0">
                <a:solidFill>
                  <a:srgbClr val="000000"/>
                </a:solidFill>
                <a:effectLst/>
                <a:latin typeface="Cooper Black" panose="0208090404030B020404" pitchFamily="18" charset="0"/>
              </a:rPr>
              <a:t>CDS Table Function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3416320"/>
          </a:xfrm>
          <a:prstGeom prst="rect">
            <a:avLst/>
          </a:prstGeom>
          <a:noFill/>
        </p:spPr>
        <p:txBody>
          <a:bodyPr wrap="square" rtlCol="0">
            <a:spAutoFit/>
          </a:bodyPr>
          <a:lstStyle/>
          <a:p>
            <a:r>
              <a:rPr lang="en-US" sz="1800" dirty="0"/>
              <a:t>There are following additional features and support needed in CDS</a:t>
            </a:r>
          </a:p>
          <a:p>
            <a:pPr marL="342900" indent="-342900">
              <a:buAutoNum type="arabicPeriod"/>
            </a:pPr>
            <a:r>
              <a:rPr lang="en-US" sz="1800" dirty="0"/>
              <a:t>CDS Views do a strict type check when we do associations and joins because of that we have certain limitations in CDS Views</a:t>
            </a:r>
          </a:p>
          <a:p>
            <a:pPr marL="342900" indent="-342900">
              <a:buAutoNum type="arabicPeriod"/>
            </a:pPr>
            <a:r>
              <a:rPr lang="en-US" sz="1800" dirty="0"/>
              <a:t>If we want to integrate AMDP with CDS</a:t>
            </a:r>
          </a:p>
          <a:p>
            <a:pPr marL="342900" indent="-342900">
              <a:buAutoNum type="arabicPeriod"/>
            </a:pPr>
            <a:r>
              <a:rPr lang="en-US" sz="1800" dirty="0"/>
              <a:t>If we want to use HANA native features with CDS</a:t>
            </a:r>
          </a:p>
          <a:p>
            <a:pPr marL="342900" indent="-342900">
              <a:buAutoNum type="arabicPeriod"/>
            </a:pPr>
            <a:r>
              <a:rPr lang="en-US" sz="1800" dirty="0"/>
              <a:t>Complex logic we want to be implemented using CDS (SQL Script)</a:t>
            </a:r>
          </a:p>
          <a:p>
            <a:pPr marL="342900" indent="-342900">
              <a:buAutoNum type="arabicPeriod"/>
            </a:pPr>
            <a:endParaRPr lang="en-US" sz="1800" dirty="0"/>
          </a:p>
          <a:p>
            <a:pPr marL="285750" indent="-285750">
              <a:buFont typeface="Arial" panose="020B0604020202020204" pitchFamily="34" charset="0"/>
              <a:buChar char="•"/>
            </a:pPr>
            <a:r>
              <a:rPr lang="en-US" sz="1800" dirty="0"/>
              <a:t>CDS Table functions are just like AMDP. An AMDP generates a procedure in HANA but a CDS Table function creates a table function (UDF) in HANA.</a:t>
            </a:r>
          </a:p>
          <a:p>
            <a:pPr marL="285750" indent="-285750">
              <a:buFont typeface="Arial" panose="020B0604020202020204" pitchFamily="34" charset="0"/>
              <a:buChar char="•"/>
            </a:pPr>
            <a:r>
              <a:rPr lang="en-US" sz="1800" dirty="0"/>
              <a:t>A table function definition defines the structure of output table</a:t>
            </a:r>
          </a:p>
          <a:p>
            <a:pPr marL="285750" indent="-285750">
              <a:buFont typeface="Arial" panose="020B0604020202020204" pitchFamily="34" charset="0"/>
              <a:buChar char="•"/>
            </a:pPr>
            <a:r>
              <a:rPr lang="en-US" sz="1800" dirty="0"/>
              <a:t>The definition must be activated first before we create </a:t>
            </a:r>
            <a:r>
              <a:rPr lang="en-US" sz="1800" dirty="0" err="1"/>
              <a:t>Sql</a:t>
            </a:r>
            <a:r>
              <a:rPr lang="en-US" sz="1800" dirty="0"/>
              <a:t> script logic in </a:t>
            </a:r>
            <a:r>
              <a:rPr lang="en-US" sz="1800" dirty="0" err="1"/>
              <a:t>amdp</a:t>
            </a:r>
            <a:r>
              <a:rPr lang="en-US" sz="1800" dirty="0"/>
              <a:t> class</a:t>
            </a:r>
          </a:p>
          <a:p>
            <a:endParaRPr lang="en-IN" sz="1800"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301925B-913B-8AFF-B0B2-F72F55D3AF77}"/>
                  </a:ext>
                </a:extLst>
              </p14:cNvPr>
              <p14:cNvContentPartPr/>
              <p14:nvPr/>
            </p14:nvContentPartPr>
            <p14:xfrm>
              <a:off x="755640" y="3877920"/>
              <a:ext cx="9976680" cy="2603520"/>
            </p14:xfrm>
          </p:contentPart>
        </mc:Choice>
        <mc:Fallback xmlns="">
          <p:pic>
            <p:nvPicPr>
              <p:cNvPr id="2" name="Ink 1">
                <a:extLst>
                  <a:ext uri="{FF2B5EF4-FFF2-40B4-BE49-F238E27FC236}">
                    <a16:creationId xmlns:a16="http://schemas.microsoft.com/office/drawing/2014/main" id="{C301925B-913B-8AFF-B0B2-F72F55D3AF77}"/>
                  </a:ext>
                </a:extLst>
              </p:cNvPr>
              <p:cNvPicPr/>
              <p:nvPr/>
            </p:nvPicPr>
            <p:blipFill>
              <a:blip r:embed="rId5"/>
              <a:stretch>
                <a:fillRect/>
              </a:stretch>
            </p:blipFill>
            <p:spPr>
              <a:xfrm>
                <a:off x="746280" y="3868560"/>
                <a:ext cx="9995400" cy="2622240"/>
              </a:xfrm>
              <a:prstGeom prst="rect">
                <a:avLst/>
              </a:prstGeom>
            </p:spPr>
          </p:pic>
        </mc:Fallback>
      </mc:AlternateContent>
    </p:spTree>
    <p:extLst>
      <p:ext uri="{BB962C8B-B14F-4D97-AF65-F5344CB8AC3E}">
        <p14:creationId xmlns:p14="http://schemas.microsoft.com/office/powerpoint/2010/main" val="2487861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3" name="Ink 62">
                <a:extLst>
                  <a:ext uri="{FF2B5EF4-FFF2-40B4-BE49-F238E27FC236}">
                    <a16:creationId xmlns:a16="http://schemas.microsoft.com/office/drawing/2014/main" id="{801A2811-B609-6AB7-4D7C-8C75CC3876ED}"/>
                  </a:ext>
                </a:extLst>
              </p14:cNvPr>
              <p14:cNvContentPartPr/>
              <p14:nvPr/>
            </p14:nvContentPartPr>
            <p14:xfrm>
              <a:off x="7393762" y="2956521"/>
              <a:ext cx="363240" cy="238680"/>
            </p14:xfrm>
          </p:contentPart>
        </mc:Choice>
        <mc:Fallback xmlns="">
          <p:pic>
            <p:nvPicPr>
              <p:cNvPr id="63" name="Ink 62">
                <a:extLst>
                  <a:ext uri="{FF2B5EF4-FFF2-40B4-BE49-F238E27FC236}">
                    <a16:creationId xmlns:a16="http://schemas.microsoft.com/office/drawing/2014/main" id="{801A2811-B609-6AB7-4D7C-8C75CC3876ED}"/>
                  </a:ext>
                </a:extLst>
              </p:cNvPr>
              <p:cNvPicPr/>
              <p:nvPr/>
            </p:nvPicPr>
            <p:blipFill>
              <a:blip r:embed="rId3"/>
              <a:stretch>
                <a:fillRect/>
              </a:stretch>
            </p:blipFill>
            <p:spPr>
              <a:xfrm>
                <a:off x="7384762" y="2947521"/>
                <a:ext cx="3808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CC86FF4-BBB5-7A23-1828-C98480986523}"/>
                  </a:ext>
                </a:extLst>
              </p14:cNvPr>
              <p14:cNvContentPartPr/>
              <p14:nvPr/>
            </p14:nvContentPartPr>
            <p14:xfrm>
              <a:off x="3015082" y="330321"/>
              <a:ext cx="203760" cy="282960"/>
            </p14:xfrm>
          </p:contentPart>
        </mc:Choice>
        <mc:Fallback xmlns="">
          <p:pic>
            <p:nvPicPr>
              <p:cNvPr id="3" name="Ink 2">
                <a:extLst>
                  <a:ext uri="{FF2B5EF4-FFF2-40B4-BE49-F238E27FC236}">
                    <a16:creationId xmlns:a16="http://schemas.microsoft.com/office/drawing/2014/main" id="{2CC86FF4-BBB5-7A23-1828-C98480986523}"/>
                  </a:ext>
                </a:extLst>
              </p:cNvPr>
              <p:cNvPicPr/>
              <p:nvPr/>
            </p:nvPicPr>
            <p:blipFill>
              <a:blip r:embed="rId5"/>
              <a:stretch>
                <a:fillRect/>
              </a:stretch>
            </p:blipFill>
            <p:spPr>
              <a:xfrm>
                <a:off x="3006082" y="321681"/>
                <a:ext cx="2214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9A89AC7-E2E9-20A7-AFDD-1DA72E595516}"/>
                  </a:ext>
                </a:extLst>
              </p14:cNvPr>
              <p14:cNvContentPartPr/>
              <p14:nvPr/>
            </p14:nvContentPartPr>
            <p14:xfrm>
              <a:off x="3063322" y="365601"/>
              <a:ext cx="388800" cy="220680"/>
            </p14:xfrm>
          </p:contentPart>
        </mc:Choice>
        <mc:Fallback xmlns="">
          <p:pic>
            <p:nvPicPr>
              <p:cNvPr id="4" name="Ink 3">
                <a:extLst>
                  <a:ext uri="{FF2B5EF4-FFF2-40B4-BE49-F238E27FC236}">
                    <a16:creationId xmlns:a16="http://schemas.microsoft.com/office/drawing/2014/main" id="{79A89AC7-E2E9-20A7-AFDD-1DA72E595516}"/>
                  </a:ext>
                </a:extLst>
              </p:cNvPr>
              <p:cNvPicPr/>
              <p:nvPr/>
            </p:nvPicPr>
            <p:blipFill>
              <a:blip r:embed="rId7"/>
              <a:stretch>
                <a:fillRect/>
              </a:stretch>
            </p:blipFill>
            <p:spPr>
              <a:xfrm>
                <a:off x="3054682" y="356961"/>
                <a:ext cx="4064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0DF2A7D-ECEE-ECEE-D5AB-A8A0F86B3C79}"/>
                  </a:ext>
                </a:extLst>
              </p14:cNvPr>
              <p14:cNvContentPartPr/>
              <p14:nvPr/>
            </p14:nvContentPartPr>
            <p14:xfrm>
              <a:off x="3526642" y="279201"/>
              <a:ext cx="246960" cy="268920"/>
            </p14:xfrm>
          </p:contentPart>
        </mc:Choice>
        <mc:Fallback xmlns="">
          <p:pic>
            <p:nvPicPr>
              <p:cNvPr id="5" name="Ink 4">
                <a:extLst>
                  <a:ext uri="{FF2B5EF4-FFF2-40B4-BE49-F238E27FC236}">
                    <a16:creationId xmlns:a16="http://schemas.microsoft.com/office/drawing/2014/main" id="{40DF2A7D-ECEE-ECEE-D5AB-A8A0F86B3C79}"/>
                  </a:ext>
                </a:extLst>
              </p:cNvPr>
              <p:cNvPicPr/>
              <p:nvPr/>
            </p:nvPicPr>
            <p:blipFill>
              <a:blip r:embed="rId9"/>
              <a:stretch>
                <a:fillRect/>
              </a:stretch>
            </p:blipFill>
            <p:spPr>
              <a:xfrm>
                <a:off x="3518002" y="270561"/>
                <a:ext cx="2646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893C12DA-8241-0191-F0B4-0818F850E8DF}"/>
                  </a:ext>
                </a:extLst>
              </p14:cNvPr>
              <p14:cNvContentPartPr/>
              <p14:nvPr/>
            </p14:nvContentPartPr>
            <p14:xfrm>
              <a:off x="3569122" y="220881"/>
              <a:ext cx="375480" cy="261720"/>
            </p14:xfrm>
          </p:contentPart>
        </mc:Choice>
        <mc:Fallback xmlns="">
          <p:pic>
            <p:nvPicPr>
              <p:cNvPr id="6" name="Ink 5">
                <a:extLst>
                  <a:ext uri="{FF2B5EF4-FFF2-40B4-BE49-F238E27FC236}">
                    <a16:creationId xmlns:a16="http://schemas.microsoft.com/office/drawing/2014/main" id="{893C12DA-8241-0191-F0B4-0818F850E8DF}"/>
                  </a:ext>
                </a:extLst>
              </p:cNvPr>
              <p:cNvPicPr/>
              <p:nvPr/>
            </p:nvPicPr>
            <p:blipFill>
              <a:blip r:embed="rId11"/>
              <a:stretch>
                <a:fillRect/>
              </a:stretch>
            </p:blipFill>
            <p:spPr>
              <a:xfrm>
                <a:off x="3560122" y="212241"/>
                <a:ext cx="3931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754564AE-A7FE-F9D8-BCB3-A4FC5B8F679E}"/>
                  </a:ext>
                </a:extLst>
              </p14:cNvPr>
              <p14:cNvContentPartPr/>
              <p14:nvPr/>
            </p14:nvContentPartPr>
            <p14:xfrm>
              <a:off x="4046122" y="241041"/>
              <a:ext cx="144000" cy="288000"/>
            </p14:xfrm>
          </p:contentPart>
        </mc:Choice>
        <mc:Fallback xmlns="">
          <p:pic>
            <p:nvPicPr>
              <p:cNvPr id="7" name="Ink 6">
                <a:extLst>
                  <a:ext uri="{FF2B5EF4-FFF2-40B4-BE49-F238E27FC236}">
                    <a16:creationId xmlns:a16="http://schemas.microsoft.com/office/drawing/2014/main" id="{754564AE-A7FE-F9D8-BCB3-A4FC5B8F679E}"/>
                  </a:ext>
                </a:extLst>
              </p:cNvPr>
              <p:cNvPicPr/>
              <p:nvPr/>
            </p:nvPicPr>
            <p:blipFill>
              <a:blip r:embed="rId13"/>
              <a:stretch>
                <a:fillRect/>
              </a:stretch>
            </p:blipFill>
            <p:spPr>
              <a:xfrm>
                <a:off x="4037482" y="232041"/>
                <a:ext cx="1616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942A6103-C9F4-3961-92E5-7AFA72B1A218}"/>
                  </a:ext>
                </a:extLst>
              </p14:cNvPr>
              <p14:cNvContentPartPr/>
              <p14:nvPr/>
            </p14:nvContentPartPr>
            <p14:xfrm>
              <a:off x="4242322" y="235281"/>
              <a:ext cx="624960" cy="320040"/>
            </p14:xfrm>
          </p:contentPart>
        </mc:Choice>
        <mc:Fallback xmlns="">
          <p:pic>
            <p:nvPicPr>
              <p:cNvPr id="8" name="Ink 7">
                <a:extLst>
                  <a:ext uri="{FF2B5EF4-FFF2-40B4-BE49-F238E27FC236}">
                    <a16:creationId xmlns:a16="http://schemas.microsoft.com/office/drawing/2014/main" id="{942A6103-C9F4-3961-92E5-7AFA72B1A218}"/>
                  </a:ext>
                </a:extLst>
              </p:cNvPr>
              <p:cNvPicPr/>
              <p:nvPr/>
            </p:nvPicPr>
            <p:blipFill>
              <a:blip r:embed="rId15"/>
              <a:stretch>
                <a:fillRect/>
              </a:stretch>
            </p:blipFill>
            <p:spPr>
              <a:xfrm>
                <a:off x="4233322" y="226641"/>
                <a:ext cx="6426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98F4DC49-E108-DAF2-6230-016A12A208F8}"/>
                  </a:ext>
                </a:extLst>
              </p14:cNvPr>
              <p14:cNvContentPartPr/>
              <p14:nvPr/>
            </p14:nvContentPartPr>
            <p14:xfrm>
              <a:off x="2445562" y="993441"/>
              <a:ext cx="2288520" cy="1254240"/>
            </p14:xfrm>
          </p:contentPart>
        </mc:Choice>
        <mc:Fallback xmlns="">
          <p:pic>
            <p:nvPicPr>
              <p:cNvPr id="10" name="Ink 9">
                <a:extLst>
                  <a:ext uri="{FF2B5EF4-FFF2-40B4-BE49-F238E27FC236}">
                    <a16:creationId xmlns:a16="http://schemas.microsoft.com/office/drawing/2014/main" id="{98F4DC49-E108-DAF2-6230-016A12A208F8}"/>
                  </a:ext>
                </a:extLst>
              </p:cNvPr>
              <p:cNvPicPr/>
              <p:nvPr/>
            </p:nvPicPr>
            <p:blipFill>
              <a:blip r:embed="rId17"/>
              <a:stretch>
                <a:fillRect/>
              </a:stretch>
            </p:blipFill>
            <p:spPr>
              <a:xfrm>
                <a:off x="2436562" y="984441"/>
                <a:ext cx="2306160" cy="1271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8664B741-0592-BCDD-B9A5-1D6B0C75266D}"/>
                  </a:ext>
                </a:extLst>
              </p14:cNvPr>
              <p14:cNvContentPartPr/>
              <p14:nvPr/>
            </p14:nvContentPartPr>
            <p14:xfrm>
              <a:off x="2727442" y="907761"/>
              <a:ext cx="2637720" cy="1288080"/>
            </p14:xfrm>
          </p:contentPart>
        </mc:Choice>
        <mc:Fallback xmlns="">
          <p:pic>
            <p:nvPicPr>
              <p:cNvPr id="11" name="Ink 10">
                <a:extLst>
                  <a:ext uri="{FF2B5EF4-FFF2-40B4-BE49-F238E27FC236}">
                    <a16:creationId xmlns:a16="http://schemas.microsoft.com/office/drawing/2014/main" id="{8664B741-0592-BCDD-B9A5-1D6B0C75266D}"/>
                  </a:ext>
                </a:extLst>
              </p:cNvPr>
              <p:cNvPicPr/>
              <p:nvPr/>
            </p:nvPicPr>
            <p:blipFill>
              <a:blip r:embed="rId19"/>
              <a:stretch>
                <a:fillRect/>
              </a:stretch>
            </p:blipFill>
            <p:spPr>
              <a:xfrm>
                <a:off x="2718802" y="899121"/>
                <a:ext cx="2655360" cy="1305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4F9FF2F2-FA1C-B2B6-35EB-741E5CD52BC4}"/>
                  </a:ext>
                </a:extLst>
              </p14:cNvPr>
              <p14:cNvContentPartPr/>
              <p14:nvPr/>
            </p14:nvContentPartPr>
            <p14:xfrm>
              <a:off x="3229642" y="1424001"/>
              <a:ext cx="239040" cy="315360"/>
            </p14:xfrm>
          </p:contentPart>
        </mc:Choice>
        <mc:Fallback xmlns="">
          <p:pic>
            <p:nvPicPr>
              <p:cNvPr id="16" name="Ink 15">
                <a:extLst>
                  <a:ext uri="{FF2B5EF4-FFF2-40B4-BE49-F238E27FC236}">
                    <a16:creationId xmlns:a16="http://schemas.microsoft.com/office/drawing/2014/main" id="{4F9FF2F2-FA1C-B2B6-35EB-741E5CD52BC4}"/>
                  </a:ext>
                </a:extLst>
              </p:cNvPr>
              <p:cNvPicPr/>
              <p:nvPr/>
            </p:nvPicPr>
            <p:blipFill>
              <a:blip r:embed="rId21"/>
              <a:stretch>
                <a:fillRect/>
              </a:stretch>
            </p:blipFill>
            <p:spPr>
              <a:xfrm>
                <a:off x="3220642" y="1415001"/>
                <a:ext cx="25668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2B2DD7B6-DCB6-18D6-3C1F-B4B9CBFDF08E}"/>
                  </a:ext>
                </a:extLst>
              </p14:cNvPr>
              <p14:cNvContentPartPr/>
              <p14:nvPr/>
            </p14:nvContentPartPr>
            <p14:xfrm>
              <a:off x="3469402" y="1505361"/>
              <a:ext cx="173520" cy="216000"/>
            </p14:xfrm>
          </p:contentPart>
        </mc:Choice>
        <mc:Fallback xmlns="">
          <p:pic>
            <p:nvPicPr>
              <p:cNvPr id="17" name="Ink 16">
                <a:extLst>
                  <a:ext uri="{FF2B5EF4-FFF2-40B4-BE49-F238E27FC236}">
                    <a16:creationId xmlns:a16="http://schemas.microsoft.com/office/drawing/2014/main" id="{2B2DD7B6-DCB6-18D6-3C1F-B4B9CBFDF08E}"/>
                  </a:ext>
                </a:extLst>
              </p:cNvPr>
              <p:cNvPicPr/>
              <p:nvPr/>
            </p:nvPicPr>
            <p:blipFill>
              <a:blip r:embed="rId23"/>
              <a:stretch>
                <a:fillRect/>
              </a:stretch>
            </p:blipFill>
            <p:spPr>
              <a:xfrm>
                <a:off x="3460762" y="1496721"/>
                <a:ext cx="19116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D562BD83-EDC8-31F5-E07A-E9DA8826A9AB}"/>
                  </a:ext>
                </a:extLst>
              </p14:cNvPr>
              <p14:cNvContentPartPr/>
              <p14:nvPr/>
            </p14:nvContentPartPr>
            <p14:xfrm>
              <a:off x="3739402" y="1400961"/>
              <a:ext cx="58680" cy="270360"/>
            </p14:xfrm>
          </p:contentPart>
        </mc:Choice>
        <mc:Fallback xmlns="">
          <p:pic>
            <p:nvPicPr>
              <p:cNvPr id="18" name="Ink 17">
                <a:extLst>
                  <a:ext uri="{FF2B5EF4-FFF2-40B4-BE49-F238E27FC236}">
                    <a16:creationId xmlns:a16="http://schemas.microsoft.com/office/drawing/2014/main" id="{D562BD83-EDC8-31F5-E07A-E9DA8826A9AB}"/>
                  </a:ext>
                </a:extLst>
              </p:cNvPr>
              <p:cNvPicPr/>
              <p:nvPr/>
            </p:nvPicPr>
            <p:blipFill>
              <a:blip r:embed="rId25"/>
              <a:stretch>
                <a:fillRect/>
              </a:stretch>
            </p:blipFill>
            <p:spPr>
              <a:xfrm>
                <a:off x="3730402" y="1392321"/>
                <a:ext cx="763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DF7F73BF-E923-C197-5A51-8F38A82B6A80}"/>
                  </a:ext>
                </a:extLst>
              </p14:cNvPr>
              <p14:cNvContentPartPr/>
              <p14:nvPr/>
            </p14:nvContentPartPr>
            <p14:xfrm>
              <a:off x="3710242" y="1516881"/>
              <a:ext cx="150480" cy="56880"/>
            </p14:xfrm>
          </p:contentPart>
        </mc:Choice>
        <mc:Fallback xmlns="">
          <p:pic>
            <p:nvPicPr>
              <p:cNvPr id="19" name="Ink 18">
                <a:extLst>
                  <a:ext uri="{FF2B5EF4-FFF2-40B4-BE49-F238E27FC236}">
                    <a16:creationId xmlns:a16="http://schemas.microsoft.com/office/drawing/2014/main" id="{DF7F73BF-E923-C197-5A51-8F38A82B6A80}"/>
                  </a:ext>
                </a:extLst>
              </p:cNvPr>
              <p:cNvPicPr/>
              <p:nvPr/>
            </p:nvPicPr>
            <p:blipFill>
              <a:blip r:embed="rId27"/>
              <a:stretch>
                <a:fillRect/>
              </a:stretch>
            </p:blipFill>
            <p:spPr>
              <a:xfrm>
                <a:off x="3701602" y="1508241"/>
                <a:ext cx="16812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E2CED6C-628F-CEBF-49C2-454564EA2B6C}"/>
                  </a:ext>
                </a:extLst>
              </p14:cNvPr>
              <p14:cNvContentPartPr/>
              <p14:nvPr/>
            </p14:nvContentPartPr>
            <p14:xfrm>
              <a:off x="3896362" y="1492761"/>
              <a:ext cx="143280" cy="162000"/>
            </p14:xfrm>
          </p:contentPart>
        </mc:Choice>
        <mc:Fallback xmlns="">
          <p:pic>
            <p:nvPicPr>
              <p:cNvPr id="20" name="Ink 19">
                <a:extLst>
                  <a:ext uri="{FF2B5EF4-FFF2-40B4-BE49-F238E27FC236}">
                    <a16:creationId xmlns:a16="http://schemas.microsoft.com/office/drawing/2014/main" id="{DE2CED6C-628F-CEBF-49C2-454564EA2B6C}"/>
                  </a:ext>
                </a:extLst>
              </p:cNvPr>
              <p:cNvPicPr/>
              <p:nvPr/>
            </p:nvPicPr>
            <p:blipFill>
              <a:blip r:embed="rId29"/>
              <a:stretch>
                <a:fillRect/>
              </a:stretch>
            </p:blipFill>
            <p:spPr>
              <a:xfrm>
                <a:off x="3887362" y="1483761"/>
                <a:ext cx="1609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A99A322C-ED73-71F5-9EB1-3E615F6E3909}"/>
                  </a:ext>
                </a:extLst>
              </p14:cNvPr>
              <p14:cNvContentPartPr/>
              <p14:nvPr/>
            </p14:nvContentPartPr>
            <p14:xfrm>
              <a:off x="4072762" y="1464681"/>
              <a:ext cx="173160" cy="136080"/>
            </p14:xfrm>
          </p:contentPart>
        </mc:Choice>
        <mc:Fallback xmlns="">
          <p:pic>
            <p:nvPicPr>
              <p:cNvPr id="21" name="Ink 20">
                <a:extLst>
                  <a:ext uri="{FF2B5EF4-FFF2-40B4-BE49-F238E27FC236}">
                    <a16:creationId xmlns:a16="http://schemas.microsoft.com/office/drawing/2014/main" id="{A99A322C-ED73-71F5-9EB1-3E615F6E3909}"/>
                  </a:ext>
                </a:extLst>
              </p:cNvPr>
              <p:cNvPicPr/>
              <p:nvPr/>
            </p:nvPicPr>
            <p:blipFill>
              <a:blip r:embed="rId31"/>
              <a:stretch>
                <a:fillRect/>
              </a:stretch>
            </p:blipFill>
            <p:spPr>
              <a:xfrm>
                <a:off x="4063762" y="1456041"/>
                <a:ext cx="1908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6FE90D9F-A186-53C8-B46D-AFC8ACE2C255}"/>
                  </a:ext>
                </a:extLst>
              </p14:cNvPr>
              <p14:cNvContentPartPr/>
              <p14:nvPr/>
            </p14:nvContentPartPr>
            <p14:xfrm>
              <a:off x="4306402" y="1444521"/>
              <a:ext cx="188640" cy="138960"/>
            </p14:xfrm>
          </p:contentPart>
        </mc:Choice>
        <mc:Fallback xmlns="">
          <p:pic>
            <p:nvPicPr>
              <p:cNvPr id="22" name="Ink 21">
                <a:extLst>
                  <a:ext uri="{FF2B5EF4-FFF2-40B4-BE49-F238E27FC236}">
                    <a16:creationId xmlns:a16="http://schemas.microsoft.com/office/drawing/2014/main" id="{6FE90D9F-A186-53C8-B46D-AFC8ACE2C255}"/>
                  </a:ext>
                </a:extLst>
              </p:cNvPr>
              <p:cNvPicPr/>
              <p:nvPr/>
            </p:nvPicPr>
            <p:blipFill>
              <a:blip r:embed="rId33"/>
              <a:stretch>
                <a:fillRect/>
              </a:stretch>
            </p:blipFill>
            <p:spPr>
              <a:xfrm>
                <a:off x="4297762" y="1435521"/>
                <a:ext cx="206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3" name="Ink 12">
                <a:extLst>
                  <a:ext uri="{FF2B5EF4-FFF2-40B4-BE49-F238E27FC236}">
                    <a16:creationId xmlns:a16="http://schemas.microsoft.com/office/drawing/2014/main" id="{6360B285-EFCF-8C3B-69E5-A8657EF91DED}"/>
                  </a:ext>
                </a:extLst>
              </p14:cNvPr>
              <p14:cNvContentPartPr/>
              <p14:nvPr/>
            </p14:nvContentPartPr>
            <p14:xfrm>
              <a:off x="7504642" y="691401"/>
              <a:ext cx="2179080" cy="1275120"/>
            </p14:xfrm>
          </p:contentPart>
        </mc:Choice>
        <mc:Fallback xmlns="">
          <p:pic>
            <p:nvPicPr>
              <p:cNvPr id="13" name="Ink 12">
                <a:extLst>
                  <a:ext uri="{FF2B5EF4-FFF2-40B4-BE49-F238E27FC236}">
                    <a16:creationId xmlns:a16="http://schemas.microsoft.com/office/drawing/2014/main" id="{6360B285-EFCF-8C3B-69E5-A8657EF91DED}"/>
                  </a:ext>
                </a:extLst>
              </p:cNvPr>
              <p:cNvPicPr/>
              <p:nvPr/>
            </p:nvPicPr>
            <p:blipFill>
              <a:blip r:embed="rId35"/>
              <a:stretch>
                <a:fillRect/>
              </a:stretch>
            </p:blipFill>
            <p:spPr>
              <a:xfrm>
                <a:off x="7496002" y="682761"/>
                <a:ext cx="2196720" cy="1292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 name="Ink 13">
                <a:extLst>
                  <a:ext uri="{FF2B5EF4-FFF2-40B4-BE49-F238E27FC236}">
                    <a16:creationId xmlns:a16="http://schemas.microsoft.com/office/drawing/2014/main" id="{201EF437-9ABB-624B-C124-2B289E08BF06}"/>
                  </a:ext>
                </a:extLst>
              </p14:cNvPr>
              <p14:cNvContentPartPr/>
              <p14:nvPr/>
            </p14:nvContentPartPr>
            <p14:xfrm>
              <a:off x="7376122" y="522921"/>
              <a:ext cx="2978640" cy="1634400"/>
            </p14:xfrm>
          </p:contentPart>
        </mc:Choice>
        <mc:Fallback xmlns="">
          <p:pic>
            <p:nvPicPr>
              <p:cNvPr id="14" name="Ink 13">
                <a:extLst>
                  <a:ext uri="{FF2B5EF4-FFF2-40B4-BE49-F238E27FC236}">
                    <a16:creationId xmlns:a16="http://schemas.microsoft.com/office/drawing/2014/main" id="{201EF437-9ABB-624B-C124-2B289E08BF06}"/>
                  </a:ext>
                </a:extLst>
              </p:cNvPr>
              <p:cNvPicPr/>
              <p:nvPr/>
            </p:nvPicPr>
            <p:blipFill>
              <a:blip r:embed="rId37"/>
              <a:stretch>
                <a:fillRect/>
              </a:stretch>
            </p:blipFill>
            <p:spPr>
              <a:xfrm>
                <a:off x="7367122" y="513921"/>
                <a:ext cx="2996280" cy="1652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AAB5FB17-1655-1257-808B-7DFA9877271D}"/>
                  </a:ext>
                </a:extLst>
              </p14:cNvPr>
              <p14:cNvContentPartPr/>
              <p14:nvPr/>
            </p14:nvContentPartPr>
            <p14:xfrm>
              <a:off x="7810282" y="1164441"/>
              <a:ext cx="248400" cy="175320"/>
            </p14:xfrm>
          </p:contentPart>
        </mc:Choice>
        <mc:Fallback xmlns="">
          <p:pic>
            <p:nvPicPr>
              <p:cNvPr id="24" name="Ink 23">
                <a:extLst>
                  <a:ext uri="{FF2B5EF4-FFF2-40B4-BE49-F238E27FC236}">
                    <a16:creationId xmlns:a16="http://schemas.microsoft.com/office/drawing/2014/main" id="{AAB5FB17-1655-1257-808B-7DFA9877271D}"/>
                  </a:ext>
                </a:extLst>
              </p:cNvPr>
              <p:cNvPicPr/>
              <p:nvPr/>
            </p:nvPicPr>
            <p:blipFill>
              <a:blip r:embed="rId39"/>
              <a:stretch>
                <a:fillRect/>
              </a:stretch>
            </p:blipFill>
            <p:spPr>
              <a:xfrm>
                <a:off x="7801642" y="1155801"/>
                <a:ext cx="2660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9E4380E0-18B2-EADB-581B-AA0C68893435}"/>
                  </a:ext>
                </a:extLst>
              </p14:cNvPr>
              <p14:cNvContentPartPr/>
              <p14:nvPr/>
            </p14:nvContentPartPr>
            <p14:xfrm>
              <a:off x="8060482" y="1235361"/>
              <a:ext cx="30240" cy="7200"/>
            </p14:xfrm>
          </p:contentPart>
        </mc:Choice>
        <mc:Fallback xmlns="">
          <p:pic>
            <p:nvPicPr>
              <p:cNvPr id="25" name="Ink 24">
                <a:extLst>
                  <a:ext uri="{FF2B5EF4-FFF2-40B4-BE49-F238E27FC236}">
                    <a16:creationId xmlns:a16="http://schemas.microsoft.com/office/drawing/2014/main" id="{9E4380E0-18B2-EADB-581B-AA0C68893435}"/>
                  </a:ext>
                </a:extLst>
              </p:cNvPr>
              <p:cNvPicPr/>
              <p:nvPr/>
            </p:nvPicPr>
            <p:blipFill>
              <a:blip r:embed="rId41"/>
              <a:stretch>
                <a:fillRect/>
              </a:stretch>
            </p:blipFill>
            <p:spPr>
              <a:xfrm>
                <a:off x="8051482" y="1226361"/>
                <a:ext cx="478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D6D0E191-9A90-1224-399C-32B0F23C0E55}"/>
                  </a:ext>
                </a:extLst>
              </p14:cNvPr>
              <p14:cNvContentPartPr/>
              <p14:nvPr/>
            </p14:nvContentPartPr>
            <p14:xfrm>
              <a:off x="8107642" y="1121961"/>
              <a:ext cx="174240" cy="200160"/>
            </p14:xfrm>
          </p:contentPart>
        </mc:Choice>
        <mc:Fallback xmlns="">
          <p:pic>
            <p:nvPicPr>
              <p:cNvPr id="26" name="Ink 25">
                <a:extLst>
                  <a:ext uri="{FF2B5EF4-FFF2-40B4-BE49-F238E27FC236}">
                    <a16:creationId xmlns:a16="http://schemas.microsoft.com/office/drawing/2014/main" id="{D6D0E191-9A90-1224-399C-32B0F23C0E55}"/>
                  </a:ext>
                </a:extLst>
              </p:cNvPr>
              <p:cNvPicPr/>
              <p:nvPr/>
            </p:nvPicPr>
            <p:blipFill>
              <a:blip r:embed="rId43"/>
              <a:stretch>
                <a:fillRect/>
              </a:stretch>
            </p:blipFill>
            <p:spPr>
              <a:xfrm>
                <a:off x="8098642" y="1113321"/>
                <a:ext cx="1918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ECBCA0EB-6EFA-98C5-AD33-2AC362E854E3}"/>
                  </a:ext>
                </a:extLst>
              </p14:cNvPr>
              <p14:cNvContentPartPr/>
              <p14:nvPr/>
            </p14:nvContentPartPr>
            <p14:xfrm>
              <a:off x="8323642" y="1129521"/>
              <a:ext cx="189360" cy="143280"/>
            </p14:xfrm>
          </p:contentPart>
        </mc:Choice>
        <mc:Fallback xmlns="">
          <p:pic>
            <p:nvPicPr>
              <p:cNvPr id="27" name="Ink 26">
                <a:extLst>
                  <a:ext uri="{FF2B5EF4-FFF2-40B4-BE49-F238E27FC236}">
                    <a16:creationId xmlns:a16="http://schemas.microsoft.com/office/drawing/2014/main" id="{ECBCA0EB-6EFA-98C5-AD33-2AC362E854E3}"/>
                  </a:ext>
                </a:extLst>
              </p:cNvPr>
              <p:cNvPicPr/>
              <p:nvPr/>
            </p:nvPicPr>
            <p:blipFill>
              <a:blip r:embed="rId45"/>
              <a:stretch>
                <a:fillRect/>
              </a:stretch>
            </p:blipFill>
            <p:spPr>
              <a:xfrm>
                <a:off x="8315002" y="1120881"/>
                <a:ext cx="2070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BDF4F2D9-CC79-1C34-4702-A9F97233CAC8}"/>
                  </a:ext>
                </a:extLst>
              </p14:cNvPr>
              <p14:cNvContentPartPr/>
              <p14:nvPr/>
            </p14:nvContentPartPr>
            <p14:xfrm>
              <a:off x="8556922" y="1006401"/>
              <a:ext cx="117360" cy="255600"/>
            </p14:xfrm>
          </p:contentPart>
        </mc:Choice>
        <mc:Fallback xmlns="">
          <p:pic>
            <p:nvPicPr>
              <p:cNvPr id="28" name="Ink 27">
                <a:extLst>
                  <a:ext uri="{FF2B5EF4-FFF2-40B4-BE49-F238E27FC236}">
                    <a16:creationId xmlns:a16="http://schemas.microsoft.com/office/drawing/2014/main" id="{BDF4F2D9-CC79-1C34-4702-A9F97233CAC8}"/>
                  </a:ext>
                </a:extLst>
              </p:cNvPr>
              <p:cNvPicPr/>
              <p:nvPr/>
            </p:nvPicPr>
            <p:blipFill>
              <a:blip r:embed="rId47"/>
              <a:stretch>
                <a:fillRect/>
              </a:stretch>
            </p:blipFill>
            <p:spPr>
              <a:xfrm>
                <a:off x="8547922" y="997401"/>
                <a:ext cx="13500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D0A7AAD8-8B91-9984-D0AC-6AA4C59183DD}"/>
                  </a:ext>
                </a:extLst>
              </p14:cNvPr>
              <p14:cNvContentPartPr/>
              <p14:nvPr/>
            </p14:nvContentPartPr>
            <p14:xfrm>
              <a:off x="8745202" y="1219161"/>
              <a:ext cx="105840" cy="54000"/>
            </p14:xfrm>
          </p:contentPart>
        </mc:Choice>
        <mc:Fallback xmlns="">
          <p:pic>
            <p:nvPicPr>
              <p:cNvPr id="29" name="Ink 28">
                <a:extLst>
                  <a:ext uri="{FF2B5EF4-FFF2-40B4-BE49-F238E27FC236}">
                    <a16:creationId xmlns:a16="http://schemas.microsoft.com/office/drawing/2014/main" id="{D0A7AAD8-8B91-9984-D0AC-6AA4C59183DD}"/>
                  </a:ext>
                </a:extLst>
              </p:cNvPr>
              <p:cNvPicPr/>
              <p:nvPr/>
            </p:nvPicPr>
            <p:blipFill>
              <a:blip r:embed="rId49"/>
              <a:stretch>
                <a:fillRect/>
              </a:stretch>
            </p:blipFill>
            <p:spPr>
              <a:xfrm>
                <a:off x="8736562" y="1210161"/>
                <a:ext cx="1234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648DB442-2393-8867-142E-CFB30577CD0E}"/>
                  </a:ext>
                </a:extLst>
              </p14:cNvPr>
              <p14:cNvContentPartPr/>
              <p14:nvPr/>
            </p14:nvContentPartPr>
            <p14:xfrm>
              <a:off x="8946082" y="1024041"/>
              <a:ext cx="105120" cy="394560"/>
            </p14:xfrm>
          </p:contentPart>
        </mc:Choice>
        <mc:Fallback xmlns="">
          <p:pic>
            <p:nvPicPr>
              <p:cNvPr id="30" name="Ink 29">
                <a:extLst>
                  <a:ext uri="{FF2B5EF4-FFF2-40B4-BE49-F238E27FC236}">
                    <a16:creationId xmlns:a16="http://schemas.microsoft.com/office/drawing/2014/main" id="{648DB442-2393-8867-142E-CFB30577CD0E}"/>
                  </a:ext>
                </a:extLst>
              </p:cNvPr>
              <p:cNvPicPr/>
              <p:nvPr/>
            </p:nvPicPr>
            <p:blipFill>
              <a:blip r:embed="rId51"/>
              <a:stretch>
                <a:fillRect/>
              </a:stretch>
            </p:blipFill>
            <p:spPr>
              <a:xfrm>
                <a:off x="8937082" y="1015041"/>
                <a:ext cx="12276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9EBF9E3D-5E2F-E6C6-B95E-45410AA8A879}"/>
                  </a:ext>
                </a:extLst>
              </p14:cNvPr>
              <p14:cNvContentPartPr/>
              <p14:nvPr/>
            </p14:nvContentPartPr>
            <p14:xfrm>
              <a:off x="9107362" y="1046361"/>
              <a:ext cx="140400" cy="175320"/>
            </p14:xfrm>
          </p:contentPart>
        </mc:Choice>
        <mc:Fallback xmlns="">
          <p:pic>
            <p:nvPicPr>
              <p:cNvPr id="31" name="Ink 30">
                <a:extLst>
                  <a:ext uri="{FF2B5EF4-FFF2-40B4-BE49-F238E27FC236}">
                    <a16:creationId xmlns:a16="http://schemas.microsoft.com/office/drawing/2014/main" id="{9EBF9E3D-5E2F-E6C6-B95E-45410AA8A879}"/>
                  </a:ext>
                </a:extLst>
              </p:cNvPr>
              <p:cNvPicPr/>
              <p:nvPr/>
            </p:nvPicPr>
            <p:blipFill>
              <a:blip r:embed="rId53"/>
              <a:stretch>
                <a:fillRect/>
              </a:stretch>
            </p:blipFill>
            <p:spPr>
              <a:xfrm>
                <a:off x="9098362" y="1037361"/>
                <a:ext cx="1580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7F88B184-F97E-9248-F04E-7A5714F91991}"/>
                  </a:ext>
                </a:extLst>
              </p14:cNvPr>
              <p14:cNvContentPartPr/>
              <p14:nvPr/>
            </p14:nvContentPartPr>
            <p14:xfrm>
              <a:off x="9276202" y="1017921"/>
              <a:ext cx="126000" cy="183240"/>
            </p14:xfrm>
          </p:contentPart>
        </mc:Choice>
        <mc:Fallback xmlns="">
          <p:pic>
            <p:nvPicPr>
              <p:cNvPr id="32" name="Ink 31">
                <a:extLst>
                  <a:ext uri="{FF2B5EF4-FFF2-40B4-BE49-F238E27FC236}">
                    <a16:creationId xmlns:a16="http://schemas.microsoft.com/office/drawing/2014/main" id="{7F88B184-F97E-9248-F04E-7A5714F91991}"/>
                  </a:ext>
                </a:extLst>
              </p:cNvPr>
              <p:cNvPicPr/>
              <p:nvPr/>
            </p:nvPicPr>
            <p:blipFill>
              <a:blip r:embed="rId55"/>
              <a:stretch>
                <a:fillRect/>
              </a:stretch>
            </p:blipFill>
            <p:spPr>
              <a:xfrm>
                <a:off x="9267562" y="1008921"/>
                <a:ext cx="1436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A75097AD-9A8F-E807-9141-D25F6BD2E0A2}"/>
                  </a:ext>
                </a:extLst>
              </p14:cNvPr>
              <p14:cNvContentPartPr/>
              <p14:nvPr/>
            </p14:nvContentPartPr>
            <p14:xfrm>
              <a:off x="9446842" y="949521"/>
              <a:ext cx="28440" cy="269640"/>
            </p14:xfrm>
          </p:contentPart>
        </mc:Choice>
        <mc:Fallback xmlns="">
          <p:pic>
            <p:nvPicPr>
              <p:cNvPr id="33" name="Ink 32">
                <a:extLst>
                  <a:ext uri="{FF2B5EF4-FFF2-40B4-BE49-F238E27FC236}">
                    <a16:creationId xmlns:a16="http://schemas.microsoft.com/office/drawing/2014/main" id="{A75097AD-9A8F-E807-9141-D25F6BD2E0A2}"/>
                  </a:ext>
                </a:extLst>
              </p:cNvPr>
              <p:cNvPicPr/>
              <p:nvPr/>
            </p:nvPicPr>
            <p:blipFill>
              <a:blip r:embed="rId57"/>
              <a:stretch>
                <a:fillRect/>
              </a:stretch>
            </p:blipFill>
            <p:spPr>
              <a:xfrm>
                <a:off x="9437842" y="940521"/>
                <a:ext cx="460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13EBF092-379F-3DAA-5678-424C298C446A}"/>
                  </a:ext>
                </a:extLst>
              </p14:cNvPr>
              <p14:cNvContentPartPr/>
              <p14:nvPr/>
            </p14:nvContentPartPr>
            <p14:xfrm>
              <a:off x="9413002" y="951681"/>
              <a:ext cx="615960" cy="243000"/>
            </p14:xfrm>
          </p:contentPart>
        </mc:Choice>
        <mc:Fallback xmlns="">
          <p:pic>
            <p:nvPicPr>
              <p:cNvPr id="34" name="Ink 33">
                <a:extLst>
                  <a:ext uri="{FF2B5EF4-FFF2-40B4-BE49-F238E27FC236}">
                    <a16:creationId xmlns:a16="http://schemas.microsoft.com/office/drawing/2014/main" id="{13EBF092-379F-3DAA-5678-424C298C446A}"/>
                  </a:ext>
                </a:extLst>
              </p:cNvPr>
              <p:cNvPicPr/>
              <p:nvPr/>
            </p:nvPicPr>
            <p:blipFill>
              <a:blip r:embed="rId59"/>
              <a:stretch>
                <a:fillRect/>
              </a:stretch>
            </p:blipFill>
            <p:spPr>
              <a:xfrm>
                <a:off x="9404002" y="942681"/>
                <a:ext cx="6336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D337FA49-48F7-0E9A-44E9-B6A0AE57600B}"/>
                  </a:ext>
                </a:extLst>
              </p14:cNvPr>
              <p14:cNvContentPartPr/>
              <p14:nvPr/>
            </p14:nvContentPartPr>
            <p14:xfrm>
              <a:off x="5202802" y="1621641"/>
              <a:ext cx="2353320" cy="106920"/>
            </p14:xfrm>
          </p:contentPart>
        </mc:Choice>
        <mc:Fallback xmlns="">
          <p:pic>
            <p:nvPicPr>
              <p:cNvPr id="36" name="Ink 35">
                <a:extLst>
                  <a:ext uri="{FF2B5EF4-FFF2-40B4-BE49-F238E27FC236}">
                    <a16:creationId xmlns:a16="http://schemas.microsoft.com/office/drawing/2014/main" id="{D337FA49-48F7-0E9A-44E9-B6A0AE57600B}"/>
                  </a:ext>
                </a:extLst>
              </p:cNvPr>
              <p:cNvPicPr/>
              <p:nvPr/>
            </p:nvPicPr>
            <p:blipFill>
              <a:blip r:embed="rId61"/>
              <a:stretch>
                <a:fillRect/>
              </a:stretch>
            </p:blipFill>
            <p:spPr>
              <a:xfrm>
                <a:off x="5194162" y="1613001"/>
                <a:ext cx="23709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72620C29-B0C3-0AF4-5276-D0DE56F6FBB0}"/>
                  </a:ext>
                </a:extLst>
              </p14:cNvPr>
              <p14:cNvContentPartPr/>
              <p14:nvPr/>
            </p14:nvContentPartPr>
            <p14:xfrm>
              <a:off x="7495282" y="1561521"/>
              <a:ext cx="108720" cy="93960"/>
            </p14:xfrm>
          </p:contentPart>
        </mc:Choice>
        <mc:Fallback xmlns="">
          <p:pic>
            <p:nvPicPr>
              <p:cNvPr id="37" name="Ink 36">
                <a:extLst>
                  <a:ext uri="{FF2B5EF4-FFF2-40B4-BE49-F238E27FC236}">
                    <a16:creationId xmlns:a16="http://schemas.microsoft.com/office/drawing/2014/main" id="{72620C29-B0C3-0AF4-5276-D0DE56F6FBB0}"/>
                  </a:ext>
                </a:extLst>
              </p:cNvPr>
              <p:cNvPicPr/>
              <p:nvPr/>
            </p:nvPicPr>
            <p:blipFill>
              <a:blip r:embed="rId63"/>
              <a:stretch>
                <a:fillRect/>
              </a:stretch>
            </p:blipFill>
            <p:spPr>
              <a:xfrm>
                <a:off x="7486642" y="1552881"/>
                <a:ext cx="12636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69A77F51-1BD6-CB42-428F-73B9FF196888}"/>
                  </a:ext>
                </a:extLst>
              </p14:cNvPr>
              <p14:cNvContentPartPr/>
              <p14:nvPr/>
            </p14:nvContentPartPr>
            <p14:xfrm>
              <a:off x="5129362" y="1669161"/>
              <a:ext cx="156960" cy="111600"/>
            </p14:xfrm>
          </p:contentPart>
        </mc:Choice>
        <mc:Fallback xmlns="">
          <p:pic>
            <p:nvPicPr>
              <p:cNvPr id="39" name="Ink 38">
                <a:extLst>
                  <a:ext uri="{FF2B5EF4-FFF2-40B4-BE49-F238E27FC236}">
                    <a16:creationId xmlns:a16="http://schemas.microsoft.com/office/drawing/2014/main" id="{69A77F51-1BD6-CB42-428F-73B9FF196888}"/>
                  </a:ext>
                </a:extLst>
              </p:cNvPr>
              <p:cNvPicPr/>
              <p:nvPr/>
            </p:nvPicPr>
            <p:blipFill>
              <a:blip r:embed="rId65"/>
              <a:stretch>
                <a:fillRect/>
              </a:stretch>
            </p:blipFill>
            <p:spPr>
              <a:xfrm>
                <a:off x="5120722" y="1660521"/>
                <a:ext cx="1746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79C82122-FFF6-6E24-E158-AAD99C4BC7DE}"/>
                  </a:ext>
                </a:extLst>
              </p14:cNvPr>
              <p14:cNvContentPartPr/>
              <p14:nvPr/>
            </p14:nvContentPartPr>
            <p14:xfrm>
              <a:off x="5019562" y="296841"/>
              <a:ext cx="103320" cy="28440"/>
            </p14:xfrm>
          </p:contentPart>
        </mc:Choice>
        <mc:Fallback xmlns="">
          <p:pic>
            <p:nvPicPr>
              <p:cNvPr id="41" name="Ink 40">
                <a:extLst>
                  <a:ext uri="{FF2B5EF4-FFF2-40B4-BE49-F238E27FC236}">
                    <a16:creationId xmlns:a16="http://schemas.microsoft.com/office/drawing/2014/main" id="{79C82122-FFF6-6E24-E158-AAD99C4BC7DE}"/>
                  </a:ext>
                </a:extLst>
              </p:cNvPr>
              <p:cNvPicPr/>
              <p:nvPr/>
            </p:nvPicPr>
            <p:blipFill>
              <a:blip r:embed="rId67"/>
              <a:stretch>
                <a:fillRect/>
              </a:stretch>
            </p:blipFill>
            <p:spPr>
              <a:xfrm>
                <a:off x="5010562" y="288201"/>
                <a:ext cx="1209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37CC4DA4-287D-808B-27CA-74C5FD946987}"/>
                  </a:ext>
                </a:extLst>
              </p14:cNvPr>
              <p14:cNvContentPartPr/>
              <p14:nvPr/>
            </p14:nvContentPartPr>
            <p14:xfrm>
              <a:off x="4996162" y="434361"/>
              <a:ext cx="122040" cy="24120"/>
            </p14:xfrm>
          </p:contentPart>
        </mc:Choice>
        <mc:Fallback xmlns="">
          <p:pic>
            <p:nvPicPr>
              <p:cNvPr id="42" name="Ink 41">
                <a:extLst>
                  <a:ext uri="{FF2B5EF4-FFF2-40B4-BE49-F238E27FC236}">
                    <a16:creationId xmlns:a16="http://schemas.microsoft.com/office/drawing/2014/main" id="{37CC4DA4-287D-808B-27CA-74C5FD946987}"/>
                  </a:ext>
                </a:extLst>
              </p:cNvPr>
              <p:cNvPicPr/>
              <p:nvPr/>
            </p:nvPicPr>
            <p:blipFill>
              <a:blip r:embed="rId69"/>
              <a:stretch>
                <a:fillRect/>
              </a:stretch>
            </p:blipFill>
            <p:spPr>
              <a:xfrm>
                <a:off x="4987162" y="425361"/>
                <a:ext cx="1396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5A16A3B2-8B73-8994-04DC-E1E593D0B7CE}"/>
                  </a:ext>
                </a:extLst>
              </p14:cNvPr>
              <p14:cNvContentPartPr/>
              <p14:nvPr/>
            </p14:nvContentPartPr>
            <p14:xfrm>
              <a:off x="5273722" y="302601"/>
              <a:ext cx="163440" cy="187560"/>
            </p14:xfrm>
          </p:contentPart>
        </mc:Choice>
        <mc:Fallback xmlns="">
          <p:pic>
            <p:nvPicPr>
              <p:cNvPr id="43" name="Ink 42">
                <a:extLst>
                  <a:ext uri="{FF2B5EF4-FFF2-40B4-BE49-F238E27FC236}">
                    <a16:creationId xmlns:a16="http://schemas.microsoft.com/office/drawing/2014/main" id="{5A16A3B2-8B73-8994-04DC-E1E593D0B7CE}"/>
                  </a:ext>
                </a:extLst>
              </p:cNvPr>
              <p:cNvPicPr/>
              <p:nvPr/>
            </p:nvPicPr>
            <p:blipFill>
              <a:blip r:embed="rId71"/>
              <a:stretch>
                <a:fillRect/>
              </a:stretch>
            </p:blipFill>
            <p:spPr>
              <a:xfrm>
                <a:off x="5265082" y="293601"/>
                <a:ext cx="18108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A5D70E4B-B844-26C0-54D0-34749BF3F1C8}"/>
                  </a:ext>
                </a:extLst>
              </p14:cNvPr>
              <p14:cNvContentPartPr/>
              <p14:nvPr/>
            </p14:nvContentPartPr>
            <p14:xfrm>
              <a:off x="5523202" y="229161"/>
              <a:ext cx="20880" cy="237240"/>
            </p14:xfrm>
          </p:contentPart>
        </mc:Choice>
        <mc:Fallback xmlns="">
          <p:pic>
            <p:nvPicPr>
              <p:cNvPr id="44" name="Ink 43">
                <a:extLst>
                  <a:ext uri="{FF2B5EF4-FFF2-40B4-BE49-F238E27FC236}">
                    <a16:creationId xmlns:a16="http://schemas.microsoft.com/office/drawing/2014/main" id="{A5D70E4B-B844-26C0-54D0-34749BF3F1C8}"/>
                  </a:ext>
                </a:extLst>
              </p:cNvPr>
              <p:cNvPicPr/>
              <p:nvPr/>
            </p:nvPicPr>
            <p:blipFill>
              <a:blip r:embed="rId73"/>
              <a:stretch>
                <a:fillRect/>
              </a:stretch>
            </p:blipFill>
            <p:spPr>
              <a:xfrm>
                <a:off x="5514562" y="220521"/>
                <a:ext cx="385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101F9758-7F75-2A36-8109-6366F4A5B201}"/>
                  </a:ext>
                </a:extLst>
              </p14:cNvPr>
              <p14:cNvContentPartPr/>
              <p14:nvPr/>
            </p14:nvContentPartPr>
            <p14:xfrm>
              <a:off x="5652082" y="255441"/>
              <a:ext cx="414720" cy="182880"/>
            </p14:xfrm>
          </p:contentPart>
        </mc:Choice>
        <mc:Fallback xmlns="">
          <p:pic>
            <p:nvPicPr>
              <p:cNvPr id="45" name="Ink 44">
                <a:extLst>
                  <a:ext uri="{FF2B5EF4-FFF2-40B4-BE49-F238E27FC236}">
                    <a16:creationId xmlns:a16="http://schemas.microsoft.com/office/drawing/2014/main" id="{101F9758-7F75-2A36-8109-6366F4A5B201}"/>
                  </a:ext>
                </a:extLst>
              </p:cNvPr>
              <p:cNvPicPr/>
              <p:nvPr/>
            </p:nvPicPr>
            <p:blipFill>
              <a:blip r:embed="rId75"/>
              <a:stretch>
                <a:fillRect/>
              </a:stretch>
            </p:blipFill>
            <p:spPr>
              <a:xfrm>
                <a:off x="5643442" y="246441"/>
                <a:ext cx="4323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06DF7178-3A0D-C33B-A542-FAC74E5E759E}"/>
                  </a:ext>
                </a:extLst>
              </p14:cNvPr>
              <p14:cNvContentPartPr/>
              <p14:nvPr/>
            </p14:nvContentPartPr>
            <p14:xfrm>
              <a:off x="5814082" y="2315721"/>
              <a:ext cx="26280" cy="465840"/>
            </p14:xfrm>
          </p:contentPart>
        </mc:Choice>
        <mc:Fallback xmlns="">
          <p:pic>
            <p:nvPicPr>
              <p:cNvPr id="47" name="Ink 46">
                <a:extLst>
                  <a:ext uri="{FF2B5EF4-FFF2-40B4-BE49-F238E27FC236}">
                    <a16:creationId xmlns:a16="http://schemas.microsoft.com/office/drawing/2014/main" id="{06DF7178-3A0D-C33B-A542-FAC74E5E759E}"/>
                  </a:ext>
                </a:extLst>
              </p:cNvPr>
              <p:cNvPicPr/>
              <p:nvPr/>
            </p:nvPicPr>
            <p:blipFill>
              <a:blip r:embed="rId77"/>
              <a:stretch>
                <a:fillRect/>
              </a:stretch>
            </p:blipFill>
            <p:spPr>
              <a:xfrm>
                <a:off x="5805442" y="2306721"/>
                <a:ext cx="4392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C79CD071-D226-E93F-6DBC-1CCC09D22889}"/>
                  </a:ext>
                </a:extLst>
              </p14:cNvPr>
              <p14:cNvContentPartPr/>
              <p14:nvPr/>
            </p14:nvContentPartPr>
            <p14:xfrm>
              <a:off x="5657482" y="2756361"/>
              <a:ext cx="179280" cy="62280"/>
            </p14:xfrm>
          </p:contentPart>
        </mc:Choice>
        <mc:Fallback xmlns="">
          <p:pic>
            <p:nvPicPr>
              <p:cNvPr id="48" name="Ink 47">
                <a:extLst>
                  <a:ext uri="{FF2B5EF4-FFF2-40B4-BE49-F238E27FC236}">
                    <a16:creationId xmlns:a16="http://schemas.microsoft.com/office/drawing/2014/main" id="{C79CD071-D226-E93F-6DBC-1CCC09D22889}"/>
                  </a:ext>
                </a:extLst>
              </p:cNvPr>
              <p:cNvPicPr/>
              <p:nvPr/>
            </p:nvPicPr>
            <p:blipFill>
              <a:blip r:embed="rId79"/>
              <a:stretch>
                <a:fillRect/>
              </a:stretch>
            </p:blipFill>
            <p:spPr>
              <a:xfrm>
                <a:off x="5648482" y="2747361"/>
                <a:ext cx="1969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E73CA73C-73C4-EFE7-55D6-63726F2A5C2E}"/>
                  </a:ext>
                </a:extLst>
              </p14:cNvPr>
              <p14:cNvContentPartPr/>
              <p14:nvPr/>
            </p14:nvContentPartPr>
            <p14:xfrm>
              <a:off x="5832442" y="2752401"/>
              <a:ext cx="133200" cy="98640"/>
            </p14:xfrm>
          </p:contentPart>
        </mc:Choice>
        <mc:Fallback xmlns="">
          <p:pic>
            <p:nvPicPr>
              <p:cNvPr id="49" name="Ink 48">
                <a:extLst>
                  <a:ext uri="{FF2B5EF4-FFF2-40B4-BE49-F238E27FC236}">
                    <a16:creationId xmlns:a16="http://schemas.microsoft.com/office/drawing/2014/main" id="{E73CA73C-73C4-EFE7-55D6-63726F2A5C2E}"/>
                  </a:ext>
                </a:extLst>
              </p:cNvPr>
              <p:cNvPicPr/>
              <p:nvPr/>
            </p:nvPicPr>
            <p:blipFill>
              <a:blip r:embed="rId81"/>
              <a:stretch>
                <a:fillRect/>
              </a:stretch>
            </p:blipFill>
            <p:spPr>
              <a:xfrm>
                <a:off x="5823442" y="2743401"/>
                <a:ext cx="150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C0C2DDD9-43D6-86C4-6C19-13C65ACD15CA}"/>
                  </a:ext>
                </a:extLst>
              </p14:cNvPr>
              <p14:cNvContentPartPr/>
              <p14:nvPr/>
            </p14:nvContentPartPr>
            <p14:xfrm>
              <a:off x="5395042" y="3056241"/>
              <a:ext cx="218880" cy="176400"/>
            </p14:xfrm>
          </p:contentPart>
        </mc:Choice>
        <mc:Fallback xmlns="">
          <p:pic>
            <p:nvPicPr>
              <p:cNvPr id="51" name="Ink 50">
                <a:extLst>
                  <a:ext uri="{FF2B5EF4-FFF2-40B4-BE49-F238E27FC236}">
                    <a16:creationId xmlns:a16="http://schemas.microsoft.com/office/drawing/2014/main" id="{C0C2DDD9-43D6-86C4-6C19-13C65ACD15CA}"/>
                  </a:ext>
                </a:extLst>
              </p:cNvPr>
              <p:cNvPicPr/>
              <p:nvPr/>
            </p:nvPicPr>
            <p:blipFill>
              <a:blip r:embed="rId83"/>
              <a:stretch>
                <a:fillRect/>
              </a:stretch>
            </p:blipFill>
            <p:spPr>
              <a:xfrm>
                <a:off x="5386402" y="3047601"/>
                <a:ext cx="2365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A0FA1188-2327-7019-2315-394F51C5095C}"/>
                  </a:ext>
                </a:extLst>
              </p14:cNvPr>
              <p14:cNvContentPartPr/>
              <p14:nvPr/>
            </p14:nvContentPartPr>
            <p14:xfrm>
              <a:off x="5685922" y="3063081"/>
              <a:ext cx="37440" cy="154800"/>
            </p14:xfrm>
          </p:contentPart>
        </mc:Choice>
        <mc:Fallback xmlns="">
          <p:pic>
            <p:nvPicPr>
              <p:cNvPr id="52" name="Ink 51">
                <a:extLst>
                  <a:ext uri="{FF2B5EF4-FFF2-40B4-BE49-F238E27FC236}">
                    <a16:creationId xmlns:a16="http://schemas.microsoft.com/office/drawing/2014/main" id="{A0FA1188-2327-7019-2315-394F51C5095C}"/>
                  </a:ext>
                </a:extLst>
              </p:cNvPr>
              <p:cNvPicPr/>
              <p:nvPr/>
            </p:nvPicPr>
            <p:blipFill>
              <a:blip r:embed="rId85"/>
              <a:stretch>
                <a:fillRect/>
              </a:stretch>
            </p:blipFill>
            <p:spPr>
              <a:xfrm>
                <a:off x="5677282" y="3054081"/>
                <a:ext cx="550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6A2F16C5-F5A1-B68A-4767-A3DDC50E28A3}"/>
                  </a:ext>
                </a:extLst>
              </p14:cNvPr>
              <p14:cNvContentPartPr/>
              <p14:nvPr/>
            </p14:nvContentPartPr>
            <p14:xfrm>
              <a:off x="5710402" y="3017001"/>
              <a:ext cx="165960" cy="210240"/>
            </p14:xfrm>
          </p:contentPart>
        </mc:Choice>
        <mc:Fallback xmlns="">
          <p:pic>
            <p:nvPicPr>
              <p:cNvPr id="53" name="Ink 52">
                <a:extLst>
                  <a:ext uri="{FF2B5EF4-FFF2-40B4-BE49-F238E27FC236}">
                    <a16:creationId xmlns:a16="http://schemas.microsoft.com/office/drawing/2014/main" id="{6A2F16C5-F5A1-B68A-4767-A3DDC50E28A3}"/>
                  </a:ext>
                </a:extLst>
              </p:cNvPr>
              <p:cNvPicPr/>
              <p:nvPr/>
            </p:nvPicPr>
            <p:blipFill>
              <a:blip r:embed="rId87"/>
              <a:stretch>
                <a:fillRect/>
              </a:stretch>
            </p:blipFill>
            <p:spPr>
              <a:xfrm>
                <a:off x="5701762" y="3008361"/>
                <a:ext cx="18360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EAEAF4AB-C6CE-4E78-14A4-D9FA6F4A25A7}"/>
                  </a:ext>
                </a:extLst>
              </p14:cNvPr>
              <p14:cNvContentPartPr/>
              <p14:nvPr/>
            </p14:nvContentPartPr>
            <p14:xfrm>
              <a:off x="5980042" y="3015921"/>
              <a:ext cx="143280" cy="199800"/>
            </p14:xfrm>
          </p:contentPart>
        </mc:Choice>
        <mc:Fallback xmlns="">
          <p:pic>
            <p:nvPicPr>
              <p:cNvPr id="54" name="Ink 53">
                <a:extLst>
                  <a:ext uri="{FF2B5EF4-FFF2-40B4-BE49-F238E27FC236}">
                    <a16:creationId xmlns:a16="http://schemas.microsoft.com/office/drawing/2014/main" id="{EAEAF4AB-C6CE-4E78-14A4-D9FA6F4A25A7}"/>
                  </a:ext>
                </a:extLst>
              </p:cNvPr>
              <p:cNvPicPr/>
              <p:nvPr/>
            </p:nvPicPr>
            <p:blipFill>
              <a:blip r:embed="rId89"/>
              <a:stretch>
                <a:fillRect/>
              </a:stretch>
            </p:blipFill>
            <p:spPr>
              <a:xfrm>
                <a:off x="5971042" y="3006921"/>
                <a:ext cx="1609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FCB5AF33-5018-8333-D601-B0EE2C4025F5}"/>
                  </a:ext>
                </a:extLst>
              </p14:cNvPr>
              <p14:cNvContentPartPr/>
              <p14:nvPr/>
            </p14:nvContentPartPr>
            <p14:xfrm>
              <a:off x="6254002" y="2959401"/>
              <a:ext cx="210240" cy="217800"/>
            </p14:xfrm>
          </p:contentPart>
        </mc:Choice>
        <mc:Fallback xmlns="">
          <p:pic>
            <p:nvPicPr>
              <p:cNvPr id="55" name="Ink 54">
                <a:extLst>
                  <a:ext uri="{FF2B5EF4-FFF2-40B4-BE49-F238E27FC236}">
                    <a16:creationId xmlns:a16="http://schemas.microsoft.com/office/drawing/2014/main" id="{FCB5AF33-5018-8333-D601-B0EE2C4025F5}"/>
                  </a:ext>
                </a:extLst>
              </p:cNvPr>
              <p:cNvPicPr/>
              <p:nvPr/>
            </p:nvPicPr>
            <p:blipFill>
              <a:blip r:embed="rId91"/>
              <a:stretch>
                <a:fillRect/>
              </a:stretch>
            </p:blipFill>
            <p:spPr>
              <a:xfrm>
                <a:off x="6245002" y="2950401"/>
                <a:ext cx="2278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D7762CD9-6CCF-423C-3476-AA294F6A83BC}"/>
                  </a:ext>
                </a:extLst>
              </p14:cNvPr>
              <p14:cNvContentPartPr/>
              <p14:nvPr/>
            </p14:nvContentPartPr>
            <p14:xfrm>
              <a:off x="6531922" y="2926641"/>
              <a:ext cx="43920" cy="232200"/>
            </p14:xfrm>
          </p:contentPart>
        </mc:Choice>
        <mc:Fallback xmlns="">
          <p:pic>
            <p:nvPicPr>
              <p:cNvPr id="56" name="Ink 55">
                <a:extLst>
                  <a:ext uri="{FF2B5EF4-FFF2-40B4-BE49-F238E27FC236}">
                    <a16:creationId xmlns:a16="http://schemas.microsoft.com/office/drawing/2014/main" id="{D7762CD9-6CCF-423C-3476-AA294F6A83BC}"/>
                  </a:ext>
                </a:extLst>
              </p:cNvPr>
              <p:cNvPicPr/>
              <p:nvPr/>
            </p:nvPicPr>
            <p:blipFill>
              <a:blip r:embed="rId93"/>
              <a:stretch>
                <a:fillRect/>
              </a:stretch>
            </p:blipFill>
            <p:spPr>
              <a:xfrm>
                <a:off x="6522922" y="2918001"/>
                <a:ext cx="615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Ink 56">
                <a:extLst>
                  <a:ext uri="{FF2B5EF4-FFF2-40B4-BE49-F238E27FC236}">
                    <a16:creationId xmlns:a16="http://schemas.microsoft.com/office/drawing/2014/main" id="{0A84BAEF-B778-C135-62C3-423BA2092A4D}"/>
                  </a:ext>
                </a:extLst>
              </p14:cNvPr>
              <p14:cNvContentPartPr/>
              <p14:nvPr/>
            </p14:nvContentPartPr>
            <p14:xfrm>
              <a:off x="6633442" y="2989281"/>
              <a:ext cx="389520" cy="176040"/>
            </p14:xfrm>
          </p:contentPart>
        </mc:Choice>
        <mc:Fallback xmlns="">
          <p:pic>
            <p:nvPicPr>
              <p:cNvPr id="57" name="Ink 56">
                <a:extLst>
                  <a:ext uri="{FF2B5EF4-FFF2-40B4-BE49-F238E27FC236}">
                    <a16:creationId xmlns:a16="http://schemas.microsoft.com/office/drawing/2014/main" id="{0A84BAEF-B778-C135-62C3-423BA2092A4D}"/>
                  </a:ext>
                </a:extLst>
              </p:cNvPr>
              <p:cNvPicPr/>
              <p:nvPr/>
            </p:nvPicPr>
            <p:blipFill>
              <a:blip r:embed="rId95"/>
              <a:stretch>
                <a:fillRect/>
              </a:stretch>
            </p:blipFill>
            <p:spPr>
              <a:xfrm>
                <a:off x="6624802" y="2980641"/>
                <a:ext cx="40716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8" name="Ink 57">
                <a:extLst>
                  <a:ext uri="{FF2B5EF4-FFF2-40B4-BE49-F238E27FC236}">
                    <a16:creationId xmlns:a16="http://schemas.microsoft.com/office/drawing/2014/main" id="{383C6310-B557-FFBD-FA21-A51D4ECACBCB}"/>
                  </a:ext>
                </a:extLst>
              </p14:cNvPr>
              <p14:cNvContentPartPr/>
              <p14:nvPr/>
            </p14:nvContentPartPr>
            <p14:xfrm>
              <a:off x="4836322" y="2724681"/>
              <a:ext cx="2932560" cy="740520"/>
            </p14:xfrm>
          </p:contentPart>
        </mc:Choice>
        <mc:Fallback xmlns="">
          <p:pic>
            <p:nvPicPr>
              <p:cNvPr id="58" name="Ink 57">
                <a:extLst>
                  <a:ext uri="{FF2B5EF4-FFF2-40B4-BE49-F238E27FC236}">
                    <a16:creationId xmlns:a16="http://schemas.microsoft.com/office/drawing/2014/main" id="{383C6310-B557-FFBD-FA21-A51D4ECACBCB}"/>
                  </a:ext>
                </a:extLst>
              </p:cNvPr>
              <p:cNvPicPr/>
              <p:nvPr/>
            </p:nvPicPr>
            <p:blipFill>
              <a:blip r:embed="rId97"/>
              <a:stretch>
                <a:fillRect/>
              </a:stretch>
            </p:blipFill>
            <p:spPr>
              <a:xfrm>
                <a:off x="4827322" y="2716041"/>
                <a:ext cx="295020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77FB5F81-2211-0E9B-2281-E810ABCC9DF5}"/>
                  </a:ext>
                </a:extLst>
              </p14:cNvPr>
              <p14:cNvContentPartPr/>
              <p14:nvPr/>
            </p14:nvContentPartPr>
            <p14:xfrm>
              <a:off x="7802362" y="1453161"/>
              <a:ext cx="671400" cy="51120"/>
            </p14:xfrm>
          </p:contentPart>
        </mc:Choice>
        <mc:Fallback xmlns="">
          <p:pic>
            <p:nvPicPr>
              <p:cNvPr id="65" name="Ink 64">
                <a:extLst>
                  <a:ext uri="{FF2B5EF4-FFF2-40B4-BE49-F238E27FC236}">
                    <a16:creationId xmlns:a16="http://schemas.microsoft.com/office/drawing/2014/main" id="{77FB5F81-2211-0E9B-2281-E810ABCC9DF5}"/>
                  </a:ext>
                </a:extLst>
              </p:cNvPr>
              <p:cNvPicPr/>
              <p:nvPr/>
            </p:nvPicPr>
            <p:blipFill>
              <a:blip r:embed="rId99"/>
              <a:stretch>
                <a:fillRect/>
              </a:stretch>
            </p:blipFill>
            <p:spPr>
              <a:xfrm>
                <a:off x="7793362" y="1444161"/>
                <a:ext cx="6890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FE2F8A05-0109-76B0-C358-9B80FE13BBBE}"/>
                  </a:ext>
                </a:extLst>
              </p14:cNvPr>
              <p14:cNvContentPartPr/>
              <p14:nvPr/>
            </p14:nvContentPartPr>
            <p14:xfrm>
              <a:off x="7738282" y="1646481"/>
              <a:ext cx="23040" cy="95760"/>
            </p14:xfrm>
          </p:contentPart>
        </mc:Choice>
        <mc:Fallback xmlns="">
          <p:pic>
            <p:nvPicPr>
              <p:cNvPr id="67" name="Ink 66">
                <a:extLst>
                  <a:ext uri="{FF2B5EF4-FFF2-40B4-BE49-F238E27FC236}">
                    <a16:creationId xmlns:a16="http://schemas.microsoft.com/office/drawing/2014/main" id="{FE2F8A05-0109-76B0-C358-9B80FE13BBBE}"/>
                  </a:ext>
                </a:extLst>
              </p:cNvPr>
              <p:cNvPicPr/>
              <p:nvPr/>
            </p:nvPicPr>
            <p:blipFill>
              <a:blip r:embed="rId101"/>
              <a:stretch>
                <a:fillRect/>
              </a:stretch>
            </p:blipFill>
            <p:spPr>
              <a:xfrm>
                <a:off x="7729282" y="1637481"/>
                <a:ext cx="406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3E37E9A0-AB7B-1758-6CD2-6E6B382C67F7}"/>
                  </a:ext>
                </a:extLst>
              </p14:cNvPr>
              <p14:cNvContentPartPr/>
              <p14:nvPr/>
            </p14:nvContentPartPr>
            <p14:xfrm>
              <a:off x="7740442" y="1605801"/>
              <a:ext cx="149760" cy="202680"/>
            </p14:xfrm>
          </p:contentPart>
        </mc:Choice>
        <mc:Fallback xmlns="">
          <p:pic>
            <p:nvPicPr>
              <p:cNvPr id="68" name="Ink 67">
                <a:extLst>
                  <a:ext uri="{FF2B5EF4-FFF2-40B4-BE49-F238E27FC236}">
                    <a16:creationId xmlns:a16="http://schemas.microsoft.com/office/drawing/2014/main" id="{3E37E9A0-AB7B-1758-6CD2-6E6B382C67F7}"/>
                  </a:ext>
                </a:extLst>
              </p:cNvPr>
              <p:cNvPicPr/>
              <p:nvPr/>
            </p:nvPicPr>
            <p:blipFill>
              <a:blip r:embed="rId103"/>
              <a:stretch>
                <a:fillRect/>
              </a:stretch>
            </p:blipFill>
            <p:spPr>
              <a:xfrm>
                <a:off x="7731442" y="1596801"/>
                <a:ext cx="1674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52B6F4A-770B-5A4C-3930-123292E5882D}"/>
                  </a:ext>
                </a:extLst>
              </p14:cNvPr>
              <p14:cNvContentPartPr/>
              <p14:nvPr/>
            </p14:nvContentPartPr>
            <p14:xfrm>
              <a:off x="7930882" y="1621641"/>
              <a:ext cx="127080" cy="157680"/>
            </p14:xfrm>
          </p:contentPart>
        </mc:Choice>
        <mc:Fallback xmlns="">
          <p:pic>
            <p:nvPicPr>
              <p:cNvPr id="69" name="Ink 68">
                <a:extLst>
                  <a:ext uri="{FF2B5EF4-FFF2-40B4-BE49-F238E27FC236}">
                    <a16:creationId xmlns:a16="http://schemas.microsoft.com/office/drawing/2014/main" id="{F52B6F4A-770B-5A4C-3930-123292E5882D}"/>
                  </a:ext>
                </a:extLst>
              </p:cNvPr>
              <p:cNvPicPr/>
              <p:nvPr/>
            </p:nvPicPr>
            <p:blipFill>
              <a:blip r:embed="rId105"/>
              <a:stretch>
                <a:fillRect/>
              </a:stretch>
            </p:blipFill>
            <p:spPr>
              <a:xfrm>
                <a:off x="7921882" y="1613001"/>
                <a:ext cx="1447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B71E0B02-9FF5-60D5-A03E-A0B667CE097C}"/>
                  </a:ext>
                </a:extLst>
              </p14:cNvPr>
              <p14:cNvContentPartPr/>
              <p14:nvPr/>
            </p14:nvContentPartPr>
            <p14:xfrm>
              <a:off x="7936282" y="1603281"/>
              <a:ext cx="421560" cy="161280"/>
            </p14:xfrm>
          </p:contentPart>
        </mc:Choice>
        <mc:Fallback xmlns="">
          <p:pic>
            <p:nvPicPr>
              <p:cNvPr id="70" name="Ink 69">
                <a:extLst>
                  <a:ext uri="{FF2B5EF4-FFF2-40B4-BE49-F238E27FC236}">
                    <a16:creationId xmlns:a16="http://schemas.microsoft.com/office/drawing/2014/main" id="{B71E0B02-9FF5-60D5-A03E-A0B667CE097C}"/>
                  </a:ext>
                </a:extLst>
              </p:cNvPr>
              <p:cNvPicPr/>
              <p:nvPr/>
            </p:nvPicPr>
            <p:blipFill>
              <a:blip r:embed="rId107"/>
              <a:stretch>
                <a:fillRect/>
              </a:stretch>
            </p:blipFill>
            <p:spPr>
              <a:xfrm>
                <a:off x="7927642" y="1594281"/>
                <a:ext cx="4392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D4B3066C-F5F9-DB5C-6D05-6C9AC459C37A}"/>
                  </a:ext>
                </a:extLst>
              </p14:cNvPr>
              <p14:cNvContentPartPr/>
              <p14:nvPr/>
            </p14:nvContentPartPr>
            <p14:xfrm>
              <a:off x="8411842" y="1586361"/>
              <a:ext cx="10440" cy="151920"/>
            </p14:xfrm>
          </p:contentPart>
        </mc:Choice>
        <mc:Fallback xmlns="">
          <p:pic>
            <p:nvPicPr>
              <p:cNvPr id="71" name="Ink 70">
                <a:extLst>
                  <a:ext uri="{FF2B5EF4-FFF2-40B4-BE49-F238E27FC236}">
                    <a16:creationId xmlns:a16="http://schemas.microsoft.com/office/drawing/2014/main" id="{D4B3066C-F5F9-DB5C-6D05-6C9AC459C37A}"/>
                  </a:ext>
                </a:extLst>
              </p:cNvPr>
              <p:cNvPicPr/>
              <p:nvPr/>
            </p:nvPicPr>
            <p:blipFill>
              <a:blip r:embed="rId109"/>
              <a:stretch>
                <a:fillRect/>
              </a:stretch>
            </p:blipFill>
            <p:spPr>
              <a:xfrm>
                <a:off x="8403202" y="1577721"/>
                <a:ext cx="280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2" name="Ink 71">
                <a:extLst>
                  <a:ext uri="{FF2B5EF4-FFF2-40B4-BE49-F238E27FC236}">
                    <a16:creationId xmlns:a16="http://schemas.microsoft.com/office/drawing/2014/main" id="{2C3E6513-AE64-EAA7-4F8F-D2FEEE33174D}"/>
                  </a:ext>
                </a:extLst>
              </p14:cNvPr>
              <p14:cNvContentPartPr/>
              <p14:nvPr/>
            </p14:nvContentPartPr>
            <p14:xfrm>
              <a:off x="8453242" y="1586721"/>
              <a:ext cx="81720" cy="163080"/>
            </p14:xfrm>
          </p:contentPart>
        </mc:Choice>
        <mc:Fallback xmlns="">
          <p:pic>
            <p:nvPicPr>
              <p:cNvPr id="72" name="Ink 71">
                <a:extLst>
                  <a:ext uri="{FF2B5EF4-FFF2-40B4-BE49-F238E27FC236}">
                    <a16:creationId xmlns:a16="http://schemas.microsoft.com/office/drawing/2014/main" id="{2C3E6513-AE64-EAA7-4F8F-D2FEEE33174D}"/>
                  </a:ext>
                </a:extLst>
              </p:cNvPr>
              <p:cNvPicPr/>
              <p:nvPr/>
            </p:nvPicPr>
            <p:blipFill>
              <a:blip r:embed="rId111"/>
              <a:stretch>
                <a:fillRect/>
              </a:stretch>
            </p:blipFill>
            <p:spPr>
              <a:xfrm>
                <a:off x="8444602" y="1578081"/>
                <a:ext cx="993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4" name="Ink 73">
                <a:extLst>
                  <a:ext uri="{FF2B5EF4-FFF2-40B4-BE49-F238E27FC236}">
                    <a16:creationId xmlns:a16="http://schemas.microsoft.com/office/drawing/2014/main" id="{BC106707-A2C7-628C-ED84-93A9523A4A0D}"/>
                  </a:ext>
                </a:extLst>
              </p14:cNvPr>
              <p14:cNvContentPartPr/>
              <p14:nvPr/>
            </p14:nvContentPartPr>
            <p14:xfrm>
              <a:off x="4176442" y="1809201"/>
              <a:ext cx="256320" cy="174240"/>
            </p14:xfrm>
          </p:contentPart>
        </mc:Choice>
        <mc:Fallback xmlns="">
          <p:pic>
            <p:nvPicPr>
              <p:cNvPr id="74" name="Ink 73">
                <a:extLst>
                  <a:ext uri="{FF2B5EF4-FFF2-40B4-BE49-F238E27FC236}">
                    <a16:creationId xmlns:a16="http://schemas.microsoft.com/office/drawing/2014/main" id="{BC106707-A2C7-628C-ED84-93A9523A4A0D}"/>
                  </a:ext>
                </a:extLst>
              </p:cNvPr>
              <p:cNvPicPr/>
              <p:nvPr/>
            </p:nvPicPr>
            <p:blipFill>
              <a:blip r:embed="rId113"/>
              <a:stretch>
                <a:fillRect/>
              </a:stretch>
            </p:blipFill>
            <p:spPr>
              <a:xfrm>
                <a:off x="4167802" y="1800561"/>
                <a:ext cx="2739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5" name="Ink 74">
                <a:extLst>
                  <a:ext uri="{FF2B5EF4-FFF2-40B4-BE49-F238E27FC236}">
                    <a16:creationId xmlns:a16="http://schemas.microsoft.com/office/drawing/2014/main" id="{2ACB42F6-EBD0-CEE5-13E3-F90605A3DA06}"/>
                  </a:ext>
                </a:extLst>
              </p14:cNvPr>
              <p14:cNvContentPartPr/>
              <p14:nvPr/>
            </p14:nvContentPartPr>
            <p14:xfrm>
              <a:off x="4411882" y="1780401"/>
              <a:ext cx="32040" cy="170280"/>
            </p14:xfrm>
          </p:contentPart>
        </mc:Choice>
        <mc:Fallback xmlns="">
          <p:pic>
            <p:nvPicPr>
              <p:cNvPr id="75" name="Ink 74">
                <a:extLst>
                  <a:ext uri="{FF2B5EF4-FFF2-40B4-BE49-F238E27FC236}">
                    <a16:creationId xmlns:a16="http://schemas.microsoft.com/office/drawing/2014/main" id="{2ACB42F6-EBD0-CEE5-13E3-F90605A3DA06}"/>
                  </a:ext>
                </a:extLst>
              </p:cNvPr>
              <p:cNvPicPr/>
              <p:nvPr/>
            </p:nvPicPr>
            <p:blipFill>
              <a:blip r:embed="rId115"/>
              <a:stretch>
                <a:fillRect/>
              </a:stretch>
            </p:blipFill>
            <p:spPr>
              <a:xfrm>
                <a:off x="4403242" y="1771761"/>
                <a:ext cx="496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6" name="Ink 75">
                <a:extLst>
                  <a:ext uri="{FF2B5EF4-FFF2-40B4-BE49-F238E27FC236}">
                    <a16:creationId xmlns:a16="http://schemas.microsoft.com/office/drawing/2014/main" id="{1C93B4B8-D914-E207-DF82-077769DE93A5}"/>
                  </a:ext>
                </a:extLst>
              </p14:cNvPr>
              <p14:cNvContentPartPr/>
              <p14:nvPr/>
            </p14:nvContentPartPr>
            <p14:xfrm>
              <a:off x="4447162" y="1776081"/>
              <a:ext cx="87840" cy="166680"/>
            </p14:xfrm>
          </p:contentPart>
        </mc:Choice>
        <mc:Fallback xmlns="">
          <p:pic>
            <p:nvPicPr>
              <p:cNvPr id="76" name="Ink 75">
                <a:extLst>
                  <a:ext uri="{FF2B5EF4-FFF2-40B4-BE49-F238E27FC236}">
                    <a16:creationId xmlns:a16="http://schemas.microsoft.com/office/drawing/2014/main" id="{1C93B4B8-D914-E207-DF82-077769DE93A5}"/>
                  </a:ext>
                </a:extLst>
              </p:cNvPr>
              <p:cNvPicPr/>
              <p:nvPr/>
            </p:nvPicPr>
            <p:blipFill>
              <a:blip r:embed="rId117"/>
              <a:stretch>
                <a:fillRect/>
              </a:stretch>
            </p:blipFill>
            <p:spPr>
              <a:xfrm>
                <a:off x="4438522" y="1767441"/>
                <a:ext cx="1054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7" name="Ink 76">
                <a:extLst>
                  <a:ext uri="{FF2B5EF4-FFF2-40B4-BE49-F238E27FC236}">
                    <a16:creationId xmlns:a16="http://schemas.microsoft.com/office/drawing/2014/main" id="{41594416-EAA3-E1E8-9AE4-6F94F8F36FA5}"/>
                  </a:ext>
                </a:extLst>
              </p14:cNvPr>
              <p14:cNvContentPartPr/>
              <p14:nvPr/>
            </p14:nvContentPartPr>
            <p14:xfrm>
              <a:off x="4585762" y="1737921"/>
              <a:ext cx="82440" cy="189360"/>
            </p14:xfrm>
          </p:contentPart>
        </mc:Choice>
        <mc:Fallback xmlns="">
          <p:pic>
            <p:nvPicPr>
              <p:cNvPr id="77" name="Ink 76">
                <a:extLst>
                  <a:ext uri="{FF2B5EF4-FFF2-40B4-BE49-F238E27FC236}">
                    <a16:creationId xmlns:a16="http://schemas.microsoft.com/office/drawing/2014/main" id="{41594416-EAA3-E1E8-9AE4-6F94F8F36FA5}"/>
                  </a:ext>
                </a:extLst>
              </p:cNvPr>
              <p:cNvPicPr/>
              <p:nvPr/>
            </p:nvPicPr>
            <p:blipFill>
              <a:blip r:embed="rId119"/>
              <a:stretch>
                <a:fillRect/>
              </a:stretch>
            </p:blipFill>
            <p:spPr>
              <a:xfrm>
                <a:off x="4577122" y="1729281"/>
                <a:ext cx="1000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8" name="Ink 77">
                <a:extLst>
                  <a:ext uri="{FF2B5EF4-FFF2-40B4-BE49-F238E27FC236}">
                    <a16:creationId xmlns:a16="http://schemas.microsoft.com/office/drawing/2014/main" id="{86CE11D0-F885-2C8B-FE44-7B388D44ACE2}"/>
                  </a:ext>
                </a:extLst>
              </p14:cNvPr>
              <p14:cNvContentPartPr/>
              <p14:nvPr/>
            </p14:nvContentPartPr>
            <p14:xfrm>
              <a:off x="4576762" y="1817481"/>
              <a:ext cx="53640" cy="33480"/>
            </p14:xfrm>
          </p:contentPart>
        </mc:Choice>
        <mc:Fallback xmlns="">
          <p:pic>
            <p:nvPicPr>
              <p:cNvPr id="78" name="Ink 77">
                <a:extLst>
                  <a:ext uri="{FF2B5EF4-FFF2-40B4-BE49-F238E27FC236}">
                    <a16:creationId xmlns:a16="http://schemas.microsoft.com/office/drawing/2014/main" id="{86CE11D0-F885-2C8B-FE44-7B388D44ACE2}"/>
                  </a:ext>
                </a:extLst>
              </p:cNvPr>
              <p:cNvPicPr/>
              <p:nvPr/>
            </p:nvPicPr>
            <p:blipFill>
              <a:blip r:embed="rId121"/>
              <a:stretch>
                <a:fillRect/>
              </a:stretch>
            </p:blipFill>
            <p:spPr>
              <a:xfrm>
                <a:off x="4568122" y="1808841"/>
                <a:ext cx="712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9" name="Ink 78">
                <a:extLst>
                  <a:ext uri="{FF2B5EF4-FFF2-40B4-BE49-F238E27FC236}">
                    <a16:creationId xmlns:a16="http://schemas.microsoft.com/office/drawing/2014/main" id="{C5A94ABE-0834-D3FF-97B1-6557A84A866B}"/>
                  </a:ext>
                </a:extLst>
              </p14:cNvPr>
              <p14:cNvContentPartPr/>
              <p14:nvPr/>
            </p14:nvContentPartPr>
            <p14:xfrm>
              <a:off x="4649122" y="1722441"/>
              <a:ext cx="142560" cy="197640"/>
            </p14:xfrm>
          </p:contentPart>
        </mc:Choice>
        <mc:Fallback xmlns="">
          <p:pic>
            <p:nvPicPr>
              <p:cNvPr id="79" name="Ink 78">
                <a:extLst>
                  <a:ext uri="{FF2B5EF4-FFF2-40B4-BE49-F238E27FC236}">
                    <a16:creationId xmlns:a16="http://schemas.microsoft.com/office/drawing/2014/main" id="{C5A94ABE-0834-D3FF-97B1-6557A84A866B}"/>
                  </a:ext>
                </a:extLst>
              </p:cNvPr>
              <p:cNvPicPr/>
              <p:nvPr/>
            </p:nvPicPr>
            <p:blipFill>
              <a:blip r:embed="rId123"/>
              <a:stretch>
                <a:fillRect/>
              </a:stretch>
            </p:blipFill>
            <p:spPr>
              <a:xfrm>
                <a:off x="4640122" y="1713801"/>
                <a:ext cx="16020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0" name="Ink 79">
                <a:extLst>
                  <a:ext uri="{FF2B5EF4-FFF2-40B4-BE49-F238E27FC236}">
                    <a16:creationId xmlns:a16="http://schemas.microsoft.com/office/drawing/2014/main" id="{D5212FDF-2EE1-43CD-90C0-C529853AA060}"/>
                  </a:ext>
                </a:extLst>
              </p14:cNvPr>
              <p14:cNvContentPartPr/>
              <p14:nvPr/>
            </p14:nvContentPartPr>
            <p14:xfrm>
              <a:off x="4809322" y="1721721"/>
              <a:ext cx="120240" cy="138240"/>
            </p14:xfrm>
          </p:contentPart>
        </mc:Choice>
        <mc:Fallback xmlns="">
          <p:pic>
            <p:nvPicPr>
              <p:cNvPr id="80" name="Ink 79">
                <a:extLst>
                  <a:ext uri="{FF2B5EF4-FFF2-40B4-BE49-F238E27FC236}">
                    <a16:creationId xmlns:a16="http://schemas.microsoft.com/office/drawing/2014/main" id="{D5212FDF-2EE1-43CD-90C0-C529853AA060}"/>
                  </a:ext>
                </a:extLst>
              </p:cNvPr>
              <p:cNvPicPr/>
              <p:nvPr/>
            </p:nvPicPr>
            <p:blipFill>
              <a:blip r:embed="rId125"/>
              <a:stretch>
                <a:fillRect/>
              </a:stretch>
            </p:blipFill>
            <p:spPr>
              <a:xfrm>
                <a:off x="4800682" y="1712721"/>
                <a:ext cx="1378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1" name="Ink 80">
                <a:extLst>
                  <a:ext uri="{FF2B5EF4-FFF2-40B4-BE49-F238E27FC236}">
                    <a16:creationId xmlns:a16="http://schemas.microsoft.com/office/drawing/2014/main" id="{84C321E7-0FAD-9E83-0D9E-3E04F371335D}"/>
                  </a:ext>
                </a:extLst>
              </p14:cNvPr>
              <p14:cNvContentPartPr/>
              <p14:nvPr/>
            </p14:nvContentPartPr>
            <p14:xfrm>
              <a:off x="4964842" y="1669881"/>
              <a:ext cx="227880" cy="111960"/>
            </p14:xfrm>
          </p:contentPart>
        </mc:Choice>
        <mc:Fallback xmlns="">
          <p:pic>
            <p:nvPicPr>
              <p:cNvPr id="81" name="Ink 80">
                <a:extLst>
                  <a:ext uri="{FF2B5EF4-FFF2-40B4-BE49-F238E27FC236}">
                    <a16:creationId xmlns:a16="http://schemas.microsoft.com/office/drawing/2014/main" id="{84C321E7-0FAD-9E83-0D9E-3E04F371335D}"/>
                  </a:ext>
                </a:extLst>
              </p:cNvPr>
              <p:cNvPicPr/>
              <p:nvPr/>
            </p:nvPicPr>
            <p:blipFill>
              <a:blip r:embed="rId127"/>
              <a:stretch>
                <a:fillRect/>
              </a:stretch>
            </p:blipFill>
            <p:spPr>
              <a:xfrm>
                <a:off x="4955842" y="1661241"/>
                <a:ext cx="2455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3" name="Ink 82">
                <a:extLst>
                  <a:ext uri="{FF2B5EF4-FFF2-40B4-BE49-F238E27FC236}">
                    <a16:creationId xmlns:a16="http://schemas.microsoft.com/office/drawing/2014/main" id="{04D66BB0-5340-8B75-3E22-6A15E9429243}"/>
                  </a:ext>
                </a:extLst>
              </p14:cNvPr>
              <p14:cNvContentPartPr/>
              <p14:nvPr/>
            </p14:nvContentPartPr>
            <p14:xfrm>
              <a:off x="3851722" y="1584921"/>
              <a:ext cx="1491120" cy="560520"/>
            </p14:xfrm>
          </p:contentPart>
        </mc:Choice>
        <mc:Fallback xmlns="">
          <p:pic>
            <p:nvPicPr>
              <p:cNvPr id="83" name="Ink 82">
                <a:extLst>
                  <a:ext uri="{FF2B5EF4-FFF2-40B4-BE49-F238E27FC236}">
                    <a16:creationId xmlns:a16="http://schemas.microsoft.com/office/drawing/2014/main" id="{04D66BB0-5340-8B75-3E22-6A15E9429243}"/>
                  </a:ext>
                </a:extLst>
              </p:cNvPr>
              <p:cNvPicPr/>
              <p:nvPr/>
            </p:nvPicPr>
            <p:blipFill>
              <a:blip r:embed="rId129"/>
              <a:stretch>
                <a:fillRect/>
              </a:stretch>
            </p:blipFill>
            <p:spPr>
              <a:xfrm>
                <a:off x="3843082" y="1576281"/>
                <a:ext cx="1508760" cy="578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4" name="Ink 83">
                <a:extLst>
                  <a:ext uri="{FF2B5EF4-FFF2-40B4-BE49-F238E27FC236}">
                    <a16:creationId xmlns:a16="http://schemas.microsoft.com/office/drawing/2014/main" id="{45C56A63-6C8E-98F6-68D6-A9B6061AB8C2}"/>
                  </a:ext>
                </a:extLst>
              </p14:cNvPr>
              <p14:cNvContentPartPr/>
              <p14:nvPr/>
            </p14:nvContentPartPr>
            <p14:xfrm>
              <a:off x="7556482" y="1493481"/>
              <a:ext cx="1457640" cy="433440"/>
            </p14:xfrm>
          </p:contentPart>
        </mc:Choice>
        <mc:Fallback xmlns="">
          <p:pic>
            <p:nvPicPr>
              <p:cNvPr id="84" name="Ink 83">
                <a:extLst>
                  <a:ext uri="{FF2B5EF4-FFF2-40B4-BE49-F238E27FC236}">
                    <a16:creationId xmlns:a16="http://schemas.microsoft.com/office/drawing/2014/main" id="{45C56A63-6C8E-98F6-68D6-A9B6061AB8C2}"/>
                  </a:ext>
                </a:extLst>
              </p:cNvPr>
              <p:cNvPicPr/>
              <p:nvPr/>
            </p:nvPicPr>
            <p:blipFill>
              <a:blip r:embed="rId131"/>
              <a:stretch>
                <a:fillRect/>
              </a:stretch>
            </p:blipFill>
            <p:spPr>
              <a:xfrm>
                <a:off x="7547842" y="1484481"/>
                <a:ext cx="147528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5" name="Ink 84">
                <a:extLst>
                  <a:ext uri="{FF2B5EF4-FFF2-40B4-BE49-F238E27FC236}">
                    <a16:creationId xmlns:a16="http://schemas.microsoft.com/office/drawing/2014/main" id="{DE9944E0-C6B5-DF9A-5284-27D9A5FCD8EB}"/>
                  </a:ext>
                </a:extLst>
              </p14:cNvPr>
              <p14:cNvContentPartPr/>
              <p14:nvPr/>
            </p14:nvContentPartPr>
            <p14:xfrm>
              <a:off x="6333922" y="1881561"/>
              <a:ext cx="78120" cy="242280"/>
            </p14:xfrm>
          </p:contentPart>
        </mc:Choice>
        <mc:Fallback xmlns="">
          <p:pic>
            <p:nvPicPr>
              <p:cNvPr id="85" name="Ink 84">
                <a:extLst>
                  <a:ext uri="{FF2B5EF4-FFF2-40B4-BE49-F238E27FC236}">
                    <a16:creationId xmlns:a16="http://schemas.microsoft.com/office/drawing/2014/main" id="{DE9944E0-C6B5-DF9A-5284-27D9A5FCD8EB}"/>
                  </a:ext>
                </a:extLst>
              </p:cNvPr>
              <p:cNvPicPr/>
              <p:nvPr/>
            </p:nvPicPr>
            <p:blipFill>
              <a:blip r:embed="rId133"/>
              <a:stretch>
                <a:fillRect/>
              </a:stretch>
            </p:blipFill>
            <p:spPr>
              <a:xfrm>
                <a:off x="6325282" y="1872561"/>
                <a:ext cx="9576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6" name="Ink 85">
                <a:extLst>
                  <a:ext uri="{FF2B5EF4-FFF2-40B4-BE49-F238E27FC236}">
                    <a16:creationId xmlns:a16="http://schemas.microsoft.com/office/drawing/2014/main" id="{39EABCDF-5129-97C4-C582-7ED2FD720C06}"/>
                  </a:ext>
                </a:extLst>
              </p14:cNvPr>
              <p14:cNvContentPartPr/>
              <p14:nvPr/>
            </p14:nvContentPartPr>
            <p14:xfrm>
              <a:off x="6512482" y="1901001"/>
              <a:ext cx="19440" cy="242280"/>
            </p14:xfrm>
          </p:contentPart>
        </mc:Choice>
        <mc:Fallback xmlns="">
          <p:pic>
            <p:nvPicPr>
              <p:cNvPr id="86" name="Ink 85">
                <a:extLst>
                  <a:ext uri="{FF2B5EF4-FFF2-40B4-BE49-F238E27FC236}">
                    <a16:creationId xmlns:a16="http://schemas.microsoft.com/office/drawing/2014/main" id="{39EABCDF-5129-97C4-C582-7ED2FD720C06}"/>
                  </a:ext>
                </a:extLst>
              </p:cNvPr>
              <p:cNvPicPr/>
              <p:nvPr/>
            </p:nvPicPr>
            <p:blipFill>
              <a:blip r:embed="rId135"/>
              <a:stretch>
                <a:fillRect/>
              </a:stretch>
            </p:blipFill>
            <p:spPr>
              <a:xfrm>
                <a:off x="6503842" y="1892001"/>
                <a:ext cx="370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7" name="Ink 86">
                <a:extLst>
                  <a:ext uri="{FF2B5EF4-FFF2-40B4-BE49-F238E27FC236}">
                    <a16:creationId xmlns:a16="http://schemas.microsoft.com/office/drawing/2014/main" id="{6BF9F28B-7D3E-D32E-9BA5-691700C4852F}"/>
                  </a:ext>
                </a:extLst>
              </p14:cNvPr>
              <p14:cNvContentPartPr/>
              <p14:nvPr/>
            </p14:nvContentPartPr>
            <p14:xfrm>
              <a:off x="6170482" y="2066241"/>
              <a:ext cx="450720" cy="89280"/>
            </p14:xfrm>
          </p:contentPart>
        </mc:Choice>
        <mc:Fallback xmlns="">
          <p:pic>
            <p:nvPicPr>
              <p:cNvPr id="87" name="Ink 86">
                <a:extLst>
                  <a:ext uri="{FF2B5EF4-FFF2-40B4-BE49-F238E27FC236}">
                    <a16:creationId xmlns:a16="http://schemas.microsoft.com/office/drawing/2014/main" id="{6BF9F28B-7D3E-D32E-9BA5-691700C4852F}"/>
                  </a:ext>
                </a:extLst>
              </p:cNvPr>
              <p:cNvPicPr/>
              <p:nvPr/>
            </p:nvPicPr>
            <p:blipFill>
              <a:blip r:embed="rId137"/>
              <a:stretch>
                <a:fillRect/>
              </a:stretch>
            </p:blipFill>
            <p:spPr>
              <a:xfrm>
                <a:off x="6161842" y="2057601"/>
                <a:ext cx="4683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Ink 89">
                <a:extLst>
                  <a:ext uri="{FF2B5EF4-FFF2-40B4-BE49-F238E27FC236}">
                    <a16:creationId xmlns:a16="http://schemas.microsoft.com/office/drawing/2014/main" id="{EB21BE2F-89B0-D348-4B6B-A8F38DAB95D5}"/>
                  </a:ext>
                </a:extLst>
              </p14:cNvPr>
              <p14:cNvContentPartPr/>
              <p14:nvPr/>
            </p14:nvContentPartPr>
            <p14:xfrm>
              <a:off x="6140962" y="3317241"/>
              <a:ext cx="442800" cy="53280"/>
            </p14:xfrm>
          </p:contentPart>
        </mc:Choice>
        <mc:Fallback xmlns="">
          <p:pic>
            <p:nvPicPr>
              <p:cNvPr id="90" name="Ink 89">
                <a:extLst>
                  <a:ext uri="{FF2B5EF4-FFF2-40B4-BE49-F238E27FC236}">
                    <a16:creationId xmlns:a16="http://schemas.microsoft.com/office/drawing/2014/main" id="{EB21BE2F-89B0-D348-4B6B-A8F38DAB95D5}"/>
                  </a:ext>
                </a:extLst>
              </p:cNvPr>
              <p:cNvPicPr/>
              <p:nvPr/>
            </p:nvPicPr>
            <p:blipFill>
              <a:blip r:embed="rId139"/>
              <a:stretch>
                <a:fillRect/>
              </a:stretch>
            </p:blipFill>
            <p:spPr>
              <a:xfrm>
                <a:off x="6131962" y="3308241"/>
                <a:ext cx="4604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2" name="Ink 91">
                <a:extLst>
                  <a:ext uri="{FF2B5EF4-FFF2-40B4-BE49-F238E27FC236}">
                    <a16:creationId xmlns:a16="http://schemas.microsoft.com/office/drawing/2014/main" id="{85FAC059-3726-A5CD-05C6-942F30C43576}"/>
                  </a:ext>
                </a:extLst>
              </p14:cNvPr>
              <p14:cNvContentPartPr/>
              <p14:nvPr/>
            </p14:nvContentPartPr>
            <p14:xfrm>
              <a:off x="3543922" y="2980281"/>
              <a:ext cx="1166760" cy="68040"/>
            </p14:xfrm>
          </p:contentPart>
        </mc:Choice>
        <mc:Fallback xmlns="">
          <p:pic>
            <p:nvPicPr>
              <p:cNvPr id="92" name="Ink 91">
                <a:extLst>
                  <a:ext uri="{FF2B5EF4-FFF2-40B4-BE49-F238E27FC236}">
                    <a16:creationId xmlns:a16="http://schemas.microsoft.com/office/drawing/2014/main" id="{85FAC059-3726-A5CD-05C6-942F30C43576}"/>
                  </a:ext>
                </a:extLst>
              </p:cNvPr>
              <p:cNvPicPr/>
              <p:nvPr/>
            </p:nvPicPr>
            <p:blipFill>
              <a:blip r:embed="rId141"/>
              <a:stretch>
                <a:fillRect/>
              </a:stretch>
            </p:blipFill>
            <p:spPr>
              <a:xfrm>
                <a:off x="3535282" y="2971281"/>
                <a:ext cx="118440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3" name="Ink 92">
                <a:extLst>
                  <a:ext uri="{FF2B5EF4-FFF2-40B4-BE49-F238E27FC236}">
                    <a16:creationId xmlns:a16="http://schemas.microsoft.com/office/drawing/2014/main" id="{4376E1A9-4694-1D95-3B4E-16E028D425C1}"/>
                  </a:ext>
                </a:extLst>
              </p14:cNvPr>
              <p14:cNvContentPartPr/>
              <p14:nvPr/>
            </p14:nvContentPartPr>
            <p14:xfrm>
              <a:off x="4534642" y="2929161"/>
              <a:ext cx="86400" cy="190080"/>
            </p14:xfrm>
          </p:contentPart>
        </mc:Choice>
        <mc:Fallback xmlns="">
          <p:pic>
            <p:nvPicPr>
              <p:cNvPr id="93" name="Ink 92">
                <a:extLst>
                  <a:ext uri="{FF2B5EF4-FFF2-40B4-BE49-F238E27FC236}">
                    <a16:creationId xmlns:a16="http://schemas.microsoft.com/office/drawing/2014/main" id="{4376E1A9-4694-1D95-3B4E-16E028D425C1}"/>
                  </a:ext>
                </a:extLst>
              </p:cNvPr>
              <p:cNvPicPr/>
              <p:nvPr/>
            </p:nvPicPr>
            <p:blipFill>
              <a:blip r:embed="rId143"/>
              <a:stretch>
                <a:fillRect/>
              </a:stretch>
            </p:blipFill>
            <p:spPr>
              <a:xfrm>
                <a:off x="4526002" y="2920161"/>
                <a:ext cx="1040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4" name="Ink 93">
                <a:extLst>
                  <a:ext uri="{FF2B5EF4-FFF2-40B4-BE49-F238E27FC236}">
                    <a16:creationId xmlns:a16="http://schemas.microsoft.com/office/drawing/2014/main" id="{8F99D4E8-6D43-AD33-1FFA-20886DF19C68}"/>
                  </a:ext>
                </a:extLst>
              </p14:cNvPr>
              <p14:cNvContentPartPr/>
              <p14:nvPr/>
            </p14:nvContentPartPr>
            <p14:xfrm>
              <a:off x="1593442" y="2894241"/>
              <a:ext cx="311760" cy="260280"/>
            </p14:xfrm>
          </p:contentPart>
        </mc:Choice>
        <mc:Fallback xmlns="">
          <p:pic>
            <p:nvPicPr>
              <p:cNvPr id="94" name="Ink 93">
                <a:extLst>
                  <a:ext uri="{FF2B5EF4-FFF2-40B4-BE49-F238E27FC236}">
                    <a16:creationId xmlns:a16="http://schemas.microsoft.com/office/drawing/2014/main" id="{8F99D4E8-6D43-AD33-1FFA-20886DF19C68}"/>
                  </a:ext>
                </a:extLst>
              </p:cNvPr>
              <p:cNvPicPr/>
              <p:nvPr/>
            </p:nvPicPr>
            <p:blipFill>
              <a:blip r:embed="rId145"/>
              <a:stretch>
                <a:fillRect/>
              </a:stretch>
            </p:blipFill>
            <p:spPr>
              <a:xfrm>
                <a:off x="1584802" y="2885241"/>
                <a:ext cx="3294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5" name="Ink 94">
                <a:extLst>
                  <a:ext uri="{FF2B5EF4-FFF2-40B4-BE49-F238E27FC236}">
                    <a16:creationId xmlns:a16="http://schemas.microsoft.com/office/drawing/2014/main" id="{355EE96B-8955-4660-D3BC-F5651A8AA7C2}"/>
                  </a:ext>
                </a:extLst>
              </p14:cNvPr>
              <p14:cNvContentPartPr/>
              <p14:nvPr/>
            </p14:nvContentPartPr>
            <p14:xfrm>
              <a:off x="1850842" y="2896401"/>
              <a:ext cx="94320" cy="191160"/>
            </p14:xfrm>
          </p:contentPart>
        </mc:Choice>
        <mc:Fallback xmlns="">
          <p:pic>
            <p:nvPicPr>
              <p:cNvPr id="95" name="Ink 94">
                <a:extLst>
                  <a:ext uri="{FF2B5EF4-FFF2-40B4-BE49-F238E27FC236}">
                    <a16:creationId xmlns:a16="http://schemas.microsoft.com/office/drawing/2014/main" id="{355EE96B-8955-4660-D3BC-F5651A8AA7C2}"/>
                  </a:ext>
                </a:extLst>
              </p:cNvPr>
              <p:cNvPicPr/>
              <p:nvPr/>
            </p:nvPicPr>
            <p:blipFill>
              <a:blip r:embed="rId147"/>
              <a:stretch>
                <a:fillRect/>
              </a:stretch>
            </p:blipFill>
            <p:spPr>
              <a:xfrm>
                <a:off x="1842202" y="2887401"/>
                <a:ext cx="1119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Ink 95">
                <a:extLst>
                  <a:ext uri="{FF2B5EF4-FFF2-40B4-BE49-F238E27FC236}">
                    <a16:creationId xmlns:a16="http://schemas.microsoft.com/office/drawing/2014/main" id="{6BA8C259-F0E9-AF2D-B30C-A7CA0E071F5B}"/>
                  </a:ext>
                </a:extLst>
              </p14:cNvPr>
              <p14:cNvContentPartPr/>
              <p14:nvPr/>
            </p14:nvContentPartPr>
            <p14:xfrm>
              <a:off x="1925002" y="2955441"/>
              <a:ext cx="292320" cy="111600"/>
            </p14:xfrm>
          </p:contentPart>
        </mc:Choice>
        <mc:Fallback xmlns="">
          <p:pic>
            <p:nvPicPr>
              <p:cNvPr id="96" name="Ink 95">
                <a:extLst>
                  <a:ext uri="{FF2B5EF4-FFF2-40B4-BE49-F238E27FC236}">
                    <a16:creationId xmlns:a16="http://schemas.microsoft.com/office/drawing/2014/main" id="{6BA8C259-F0E9-AF2D-B30C-A7CA0E071F5B}"/>
                  </a:ext>
                </a:extLst>
              </p:cNvPr>
              <p:cNvPicPr/>
              <p:nvPr/>
            </p:nvPicPr>
            <p:blipFill>
              <a:blip r:embed="rId149"/>
              <a:stretch>
                <a:fillRect/>
              </a:stretch>
            </p:blipFill>
            <p:spPr>
              <a:xfrm>
                <a:off x="1916362" y="2946441"/>
                <a:ext cx="3099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7" name="Ink 96">
                <a:extLst>
                  <a:ext uri="{FF2B5EF4-FFF2-40B4-BE49-F238E27FC236}">
                    <a16:creationId xmlns:a16="http://schemas.microsoft.com/office/drawing/2014/main" id="{F278F8CB-3858-509C-A230-D6CE0C54E624}"/>
                  </a:ext>
                </a:extLst>
              </p14:cNvPr>
              <p14:cNvContentPartPr/>
              <p14:nvPr/>
            </p14:nvContentPartPr>
            <p14:xfrm>
              <a:off x="2157202" y="2834841"/>
              <a:ext cx="7560" cy="27720"/>
            </p14:xfrm>
          </p:contentPart>
        </mc:Choice>
        <mc:Fallback xmlns="">
          <p:pic>
            <p:nvPicPr>
              <p:cNvPr id="97" name="Ink 96">
                <a:extLst>
                  <a:ext uri="{FF2B5EF4-FFF2-40B4-BE49-F238E27FC236}">
                    <a16:creationId xmlns:a16="http://schemas.microsoft.com/office/drawing/2014/main" id="{F278F8CB-3858-509C-A230-D6CE0C54E624}"/>
                  </a:ext>
                </a:extLst>
              </p:cNvPr>
              <p:cNvPicPr/>
              <p:nvPr/>
            </p:nvPicPr>
            <p:blipFill>
              <a:blip r:embed="rId151"/>
              <a:stretch>
                <a:fillRect/>
              </a:stretch>
            </p:blipFill>
            <p:spPr>
              <a:xfrm>
                <a:off x="2148202" y="2825841"/>
                <a:ext cx="252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8" name="Ink 97">
                <a:extLst>
                  <a:ext uri="{FF2B5EF4-FFF2-40B4-BE49-F238E27FC236}">
                    <a16:creationId xmlns:a16="http://schemas.microsoft.com/office/drawing/2014/main" id="{36602B82-34DE-5D3D-AB87-3B5E527E09B0}"/>
                  </a:ext>
                </a:extLst>
              </p14:cNvPr>
              <p14:cNvContentPartPr/>
              <p14:nvPr/>
            </p14:nvContentPartPr>
            <p14:xfrm>
              <a:off x="2262322" y="2798841"/>
              <a:ext cx="233640" cy="234360"/>
            </p14:xfrm>
          </p:contentPart>
        </mc:Choice>
        <mc:Fallback xmlns="">
          <p:pic>
            <p:nvPicPr>
              <p:cNvPr id="98" name="Ink 97">
                <a:extLst>
                  <a:ext uri="{FF2B5EF4-FFF2-40B4-BE49-F238E27FC236}">
                    <a16:creationId xmlns:a16="http://schemas.microsoft.com/office/drawing/2014/main" id="{36602B82-34DE-5D3D-AB87-3B5E527E09B0}"/>
                  </a:ext>
                </a:extLst>
              </p:cNvPr>
              <p:cNvPicPr/>
              <p:nvPr/>
            </p:nvPicPr>
            <p:blipFill>
              <a:blip r:embed="rId153"/>
              <a:stretch>
                <a:fillRect/>
              </a:stretch>
            </p:blipFill>
            <p:spPr>
              <a:xfrm>
                <a:off x="2253322" y="2789841"/>
                <a:ext cx="2512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9" name="Ink 98">
                <a:extLst>
                  <a:ext uri="{FF2B5EF4-FFF2-40B4-BE49-F238E27FC236}">
                    <a16:creationId xmlns:a16="http://schemas.microsoft.com/office/drawing/2014/main" id="{079A03DD-3A1F-9D3E-AC19-9A7831A9FBB8}"/>
                  </a:ext>
                </a:extLst>
              </p14:cNvPr>
              <p14:cNvContentPartPr/>
              <p14:nvPr/>
            </p14:nvContentPartPr>
            <p14:xfrm>
              <a:off x="2443762" y="2864721"/>
              <a:ext cx="87120" cy="43560"/>
            </p14:xfrm>
          </p:contentPart>
        </mc:Choice>
        <mc:Fallback xmlns="">
          <p:pic>
            <p:nvPicPr>
              <p:cNvPr id="99" name="Ink 98">
                <a:extLst>
                  <a:ext uri="{FF2B5EF4-FFF2-40B4-BE49-F238E27FC236}">
                    <a16:creationId xmlns:a16="http://schemas.microsoft.com/office/drawing/2014/main" id="{079A03DD-3A1F-9D3E-AC19-9A7831A9FBB8}"/>
                  </a:ext>
                </a:extLst>
              </p:cNvPr>
              <p:cNvPicPr/>
              <p:nvPr/>
            </p:nvPicPr>
            <p:blipFill>
              <a:blip r:embed="rId155"/>
              <a:stretch>
                <a:fillRect/>
              </a:stretch>
            </p:blipFill>
            <p:spPr>
              <a:xfrm>
                <a:off x="2434762" y="2856081"/>
                <a:ext cx="1047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0" name="Ink 99">
                <a:extLst>
                  <a:ext uri="{FF2B5EF4-FFF2-40B4-BE49-F238E27FC236}">
                    <a16:creationId xmlns:a16="http://schemas.microsoft.com/office/drawing/2014/main" id="{3E8EDF47-7457-32B4-228E-192DCA53853A}"/>
                  </a:ext>
                </a:extLst>
              </p14:cNvPr>
              <p14:cNvContentPartPr/>
              <p14:nvPr/>
            </p14:nvContentPartPr>
            <p14:xfrm>
              <a:off x="1927522" y="3344601"/>
              <a:ext cx="68040" cy="146880"/>
            </p14:xfrm>
          </p:contentPart>
        </mc:Choice>
        <mc:Fallback xmlns="">
          <p:pic>
            <p:nvPicPr>
              <p:cNvPr id="100" name="Ink 99">
                <a:extLst>
                  <a:ext uri="{FF2B5EF4-FFF2-40B4-BE49-F238E27FC236}">
                    <a16:creationId xmlns:a16="http://schemas.microsoft.com/office/drawing/2014/main" id="{3E8EDF47-7457-32B4-228E-192DCA53853A}"/>
                  </a:ext>
                </a:extLst>
              </p:cNvPr>
              <p:cNvPicPr/>
              <p:nvPr/>
            </p:nvPicPr>
            <p:blipFill>
              <a:blip r:embed="rId157"/>
              <a:stretch>
                <a:fillRect/>
              </a:stretch>
            </p:blipFill>
            <p:spPr>
              <a:xfrm>
                <a:off x="1918882" y="3335961"/>
                <a:ext cx="856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1" name="Ink 100">
                <a:extLst>
                  <a:ext uri="{FF2B5EF4-FFF2-40B4-BE49-F238E27FC236}">
                    <a16:creationId xmlns:a16="http://schemas.microsoft.com/office/drawing/2014/main" id="{86FCBC16-26E0-934C-7DA0-A73EE91C7300}"/>
                  </a:ext>
                </a:extLst>
              </p14:cNvPr>
              <p14:cNvContentPartPr/>
              <p14:nvPr/>
            </p14:nvContentPartPr>
            <p14:xfrm>
              <a:off x="1867762" y="3333801"/>
              <a:ext cx="351360" cy="291240"/>
            </p14:xfrm>
          </p:contentPart>
        </mc:Choice>
        <mc:Fallback xmlns="">
          <p:pic>
            <p:nvPicPr>
              <p:cNvPr id="101" name="Ink 100">
                <a:extLst>
                  <a:ext uri="{FF2B5EF4-FFF2-40B4-BE49-F238E27FC236}">
                    <a16:creationId xmlns:a16="http://schemas.microsoft.com/office/drawing/2014/main" id="{86FCBC16-26E0-934C-7DA0-A73EE91C7300}"/>
                  </a:ext>
                </a:extLst>
              </p:cNvPr>
              <p:cNvPicPr/>
              <p:nvPr/>
            </p:nvPicPr>
            <p:blipFill>
              <a:blip r:embed="rId159"/>
              <a:stretch>
                <a:fillRect/>
              </a:stretch>
            </p:blipFill>
            <p:spPr>
              <a:xfrm>
                <a:off x="1859122" y="3325161"/>
                <a:ext cx="3690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2" name="Ink 101">
                <a:extLst>
                  <a:ext uri="{FF2B5EF4-FFF2-40B4-BE49-F238E27FC236}">
                    <a16:creationId xmlns:a16="http://schemas.microsoft.com/office/drawing/2014/main" id="{EFA0F4B6-59DB-E85C-A5B0-B4E2C924F400}"/>
                  </a:ext>
                </a:extLst>
              </p14:cNvPr>
              <p14:cNvContentPartPr/>
              <p14:nvPr/>
            </p14:nvContentPartPr>
            <p14:xfrm>
              <a:off x="2187802" y="3269361"/>
              <a:ext cx="199440" cy="223560"/>
            </p14:xfrm>
          </p:contentPart>
        </mc:Choice>
        <mc:Fallback xmlns="">
          <p:pic>
            <p:nvPicPr>
              <p:cNvPr id="102" name="Ink 101">
                <a:extLst>
                  <a:ext uri="{FF2B5EF4-FFF2-40B4-BE49-F238E27FC236}">
                    <a16:creationId xmlns:a16="http://schemas.microsoft.com/office/drawing/2014/main" id="{EFA0F4B6-59DB-E85C-A5B0-B4E2C924F400}"/>
                  </a:ext>
                </a:extLst>
              </p:cNvPr>
              <p:cNvPicPr/>
              <p:nvPr/>
            </p:nvPicPr>
            <p:blipFill>
              <a:blip r:embed="rId161"/>
              <a:stretch>
                <a:fillRect/>
              </a:stretch>
            </p:blipFill>
            <p:spPr>
              <a:xfrm>
                <a:off x="2179162" y="3260361"/>
                <a:ext cx="2170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3" name="Ink 102">
                <a:extLst>
                  <a:ext uri="{FF2B5EF4-FFF2-40B4-BE49-F238E27FC236}">
                    <a16:creationId xmlns:a16="http://schemas.microsoft.com/office/drawing/2014/main" id="{C2BC57A1-18D2-1081-2939-17C3AF3571C9}"/>
                  </a:ext>
                </a:extLst>
              </p14:cNvPr>
              <p14:cNvContentPartPr/>
              <p14:nvPr/>
            </p14:nvContentPartPr>
            <p14:xfrm>
              <a:off x="2412802" y="3211401"/>
              <a:ext cx="164880" cy="152280"/>
            </p14:xfrm>
          </p:contentPart>
        </mc:Choice>
        <mc:Fallback xmlns="">
          <p:pic>
            <p:nvPicPr>
              <p:cNvPr id="103" name="Ink 102">
                <a:extLst>
                  <a:ext uri="{FF2B5EF4-FFF2-40B4-BE49-F238E27FC236}">
                    <a16:creationId xmlns:a16="http://schemas.microsoft.com/office/drawing/2014/main" id="{C2BC57A1-18D2-1081-2939-17C3AF3571C9}"/>
                  </a:ext>
                </a:extLst>
              </p:cNvPr>
              <p:cNvPicPr/>
              <p:nvPr/>
            </p:nvPicPr>
            <p:blipFill>
              <a:blip r:embed="rId163"/>
              <a:stretch>
                <a:fillRect/>
              </a:stretch>
            </p:blipFill>
            <p:spPr>
              <a:xfrm>
                <a:off x="2403802" y="3202401"/>
                <a:ext cx="182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4" name="Ink 103">
                <a:extLst>
                  <a:ext uri="{FF2B5EF4-FFF2-40B4-BE49-F238E27FC236}">
                    <a16:creationId xmlns:a16="http://schemas.microsoft.com/office/drawing/2014/main" id="{901D48B2-730F-0211-82D2-F27313BC3293}"/>
                  </a:ext>
                </a:extLst>
              </p14:cNvPr>
              <p14:cNvContentPartPr/>
              <p14:nvPr/>
            </p14:nvContentPartPr>
            <p14:xfrm>
              <a:off x="2015002" y="3575001"/>
              <a:ext cx="745560" cy="340920"/>
            </p14:xfrm>
          </p:contentPart>
        </mc:Choice>
        <mc:Fallback xmlns="">
          <p:pic>
            <p:nvPicPr>
              <p:cNvPr id="104" name="Ink 103">
                <a:extLst>
                  <a:ext uri="{FF2B5EF4-FFF2-40B4-BE49-F238E27FC236}">
                    <a16:creationId xmlns:a16="http://schemas.microsoft.com/office/drawing/2014/main" id="{901D48B2-730F-0211-82D2-F27313BC3293}"/>
                  </a:ext>
                </a:extLst>
              </p:cNvPr>
              <p:cNvPicPr/>
              <p:nvPr/>
            </p:nvPicPr>
            <p:blipFill>
              <a:blip r:embed="rId165"/>
              <a:stretch>
                <a:fillRect/>
              </a:stretch>
            </p:blipFill>
            <p:spPr>
              <a:xfrm>
                <a:off x="2006002" y="3566001"/>
                <a:ext cx="76320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5" name="Ink 104">
                <a:extLst>
                  <a:ext uri="{FF2B5EF4-FFF2-40B4-BE49-F238E27FC236}">
                    <a16:creationId xmlns:a16="http://schemas.microsoft.com/office/drawing/2014/main" id="{06EE635E-CD8C-B488-E86F-04D9C5E5A71C}"/>
                  </a:ext>
                </a:extLst>
              </p14:cNvPr>
              <p14:cNvContentPartPr/>
              <p14:nvPr/>
            </p14:nvContentPartPr>
            <p14:xfrm>
              <a:off x="2821762" y="3249201"/>
              <a:ext cx="590400" cy="311040"/>
            </p14:xfrm>
          </p:contentPart>
        </mc:Choice>
        <mc:Fallback xmlns="">
          <p:pic>
            <p:nvPicPr>
              <p:cNvPr id="105" name="Ink 104">
                <a:extLst>
                  <a:ext uri="{FF2B5EF4-FFF2-40B4-BE49-F238E27FC236}">
                    <a16:creationId xmlns:a16="http://schemas.microsoft.com/office/drawing/2014/main" id="{06EE635E-CD8C-B488-E86F-04D9C5E5A71C}"/>
                  </a:ext>
                </a:extLst>
              </p:cNvPr>
              <p:cNvPicPr/>
              <p:nvPr/>
            </p:nvPicPr>
            <p:blipFill>
              <a:blip r:embed="rId167"/>
              <a:stretch>
                <a:fillRect/>
              </a:stretch>
            </p:blipFill>
            <p:spPr>
              <a:xfrm>
                <a:off x="2812762" y="3240561"/>
                <a:ext cx="60804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6" name="Ink 105">
                <a:extLst>
                  <a:ext uri="{FF2B5EF4-FFF2-40B4-BE49-F238E27FC236}">
                    <a16:creationId xmlns:a16="http://schemas.microsoft.com/office/drawing/2014/main" id="{E5622D2D-EE88-9516-17EB-CDE3601F658B}"/>
                  </a:ext>
                </a:extLst>
              </p14:cNvPr>
              <p14:cNvContentPartPr/>
              <p14:nvPr/>
            </p14:nvContentPartPr>
            <p14:xfrm>
              <a:off x="2333962" y="3964521"/>
              <a:ext cx="321840" cy="179280"/>
            </p14:xfrm>
          </p:contentPart>
        </mc:Choice>
        <mc:Fallback xmlns="">
          <p:pic>
            <p:nvPicPr>
              <p:cNvPr id="106" name="Ink 105">
                <a:extLst>
                  <a:ext uri="{FF2B5EF4-FFF2-40B4-BE49-F238E27FC236}">
                    <a16:creationId xmlns:a16="http://schemas.microsoft.com/office/drawing/2014/main" id="{E5622D2D-EE88-9516-17EB-CDE3601F658B}"/>
                  </a:ext>
                </a:extLst>
              </p:cNvPr>
              <p:cNvPicPr/>
              <p:nvPr/>
            </p:nvPicPr>
            <p:blipFill>
              <a:blip r:embed="rId169"/>
              <a:stretch>
                <a:fillRect/>
              </a:stretch>
            </p:blipFill>
            <p:spPr>
              <a:xfrm>
                <a:off x="2325322" y="3955881"/>
                <a:ext cx="339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7" name="Ink 106">
                <a:extLst>
                  <a:ext uri="{FF2B5EF4-FFF2-40B4-BE49-F238E27FC236}">
                    <a16:creationId xmlns:a16="http://schemas.microsoft.com/office/drawing/2014/main" id="{D27B78D7-D719-3EEB-D3EB-7C0D92EC2055}"/>
                  </a:ext>
                </a:extLst>
              </p14:cNvPr>
              <p14:cNvContentPartPr/>
              <p14:nvPr/>
            </p14:nvContentPartPr>
            <p14:xfrm>
              <a:off x="2509282" y="3958401"/>
              <a:ext cx="243000" cy="136080"/>
            </p14:xfrm>
          </p:contentPart>
        </mc:Choice>
        <mc:Fallback xmlns="">
          <p:pic>
            <p:nvPicPr>
              <p:cNvPr id="107" name="Ink 106">
                <a:extLst>
                  <a:ext uri="{FF2B5EF4-FFF2-40B4-BE49-F238E27FC236}">
                    <a16:creationId xmlns:a16="http://schemas.microsoft.com/office/drawing/2014/main" id="{D27B78D7-D719-3EEB-D3EB-7C0D92EC2055}"/>
                  </a:ext>
                </a:extLst>
              </p:cNvPr>
              <p:cNvPicPr/>
              <p:nvPr/>
            </p:nvPicPr>
            <p:blipFill>
              <a:blip r:embed="rId171"/>
              <a:stretch>
                <a:fillRect/>
              </a:stretch>
            </p:blipFill>
            <p:spPr>
              <a:xfrm>
                <a:off x="2500282" y="3949401"/>
                <a:ext cx="2606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8" name="Ink 107">
                <a:extLst>
                  <a:ext uri="{FF2B5EF4-FFF2-40B4-BE49-F238E27FC236}">
                    <a16:creationId xmlns:a16="http://schemas.microsoft.com/office/drawing/2014/main" id="{9E4B47CA-B916-4FB8-53B7-E16D634D9B11}"/>
                  </a:ext>
                </a:extLst>
              </p14:cNvPr>
              <p14:cNvContentPartPr/>
              <p14:nvPr/>
            </p14:nvContentPartPr>
            <p14:xfrm>
              <a:off x="2786842" y="3830961"/>
              <a:ext cx="204840" cy="158040"/>
            </p14:xfrm>
          </p:contentPart>
        </mc:Choice>
        <mc:Fallback xmlns="">
          <p:pic>
            <p:nvPicPr>
              <p:cNvPr id="108" name="Ink 107">
                <a:extLst>
                  <a:ext uri="{FF2B5EF4-FFF2-40B4-BE49-F238E27FC236}">
                    <a16:creationId xmlns:a16="http://schemas.microsoft.com/office/drawing/2014/main" id="{9E4B47CA-B916-4FB8-53B7-E16D634D9B11}"/>
                  </a:ext>
                </a:extLst>
              </p:cNvPr>
              <p:cNvPicPr/>
              <p:nvPr/>
            </p:nvPicPr>
            <p:blipFill>
              <a:blip r:embed="rId173"/>
              <a:stretch>
                <a:fillRect/>
              </a:stretch>
            </p:blipFill>
            <p:spPr>
              <a:xfrm>
                <a:off x="2778202" y="3821961"/>
                <a:ext cx="2224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9" name="Ink 108">
                <a:extLst>
                  <a:ext uri="{FF2B5EF4-FFF2-40B4-BE49-F238E27FC236}">
                    <a16:creationId xmlns:a16="http://schemas.microsoft.com/office/drawing/2014/main" id="{781FBDFD-9373-E611-A33A-18A804A97CBC}"/>
                  </a:ext>
                </a:extLst>
              </p14:cNvPr>
              <p14:cNvContentPartPr/>
              <p14:nvPr/>
            </p14:nvContentPartPr>
            <p14:xfrm>
              <a:off x="3133522" y="3625401"/>
              <a:ext cx="460800" cy="237240"/>
            </p14:xfrm>
          </p:contentPart>
        </mc:Choice>
        <mc:Fallback xmlns="">
          <p:pic>
            <p:nvPicPr>
              <p:cNvPr id="109" name="Ink 108">
                <a:extLst>
                  <a:ext uri="{FF2B5EF4-FFF2-40B4-BE49-F238E27FC236}">
                    <a16:creationId xmlns:a16="http://schemas.microsoft.com/office/drawing/2014/main" id="{781FBDFD-9373-E611-A33A-18A804A97CBC}"/>
                  </a:ext>
                </a:extLst>
              </p:cNvPr>
              <p:cNvPicPr/>
              <p:nvPr/>
            </p:nvPicPr>
            <p:blipFill>
              <a:blip r:embed="rId175"/>
              <a:stretch>
                <a:fillRect/>
              </a:stretch>
            </p:blipFill>
            <p:spPr>
              <a:xfrm>
                <a:off x="3124522" y="3616761"/>
                <a:ext cx="4784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0" name="Ink 109">
                <a:extLst>
                  <a:ext uri="{FF2B5EF4-FFF2-40B4-BE49-F238E27FC236}">
                    <a16:creationId xmlns:a16="http://schemas.microsoft.com/office/drawing/2014/main" id="{84D69F25-479D-4F5D-C85A-56DC6C869BC9}"/>
                  </a:ext>
                </a:extLst>
              </p14:cNvPr>
              <p14:cNvContentPartPr/>
              <p14:nvPr/>
            </p14:nvContentPartPr>
            <p14:xfrm>
              <a:off x="3589642" y="3503361"/>
              <a:ext cx="36720" cy="167040"/>
            </p14:xfrm>
          </p:contentPart>
        </mc:Choice>
        <mc:Fallback xmlns="">
          <p:pic>
            <p:nvPicPr>
              <p:cNvPr id="110" name="Ink 109">
                <a:extLst>
                  <a:ext uri="{FF2B5EF4-FFF2-40B4-BE49-F238E27FC236}">
                    <a16:creationId xmlns:a16="http://schemas.microsoft.com/office/drawing/2014/main" id="{84D69F25-479D-4F5D-C85A-56DC6C869BC9}"/>
                  </a:ext>
                </a:extLst>
              </p:cNvPr>
              <p:cNvPicPr/>
              <p:nvPr/>
            </p:nvPicPr>
            <p:blipFill>
              <a:blip r:embed="rId177"/>
              <a:stretch>
                <a:fillRect/>
              </a:stretch>
            </p:blipFill>
            <p:spPr>
              <a:xfrm>
                <a:off x="3581002" y="3494361"/>
                <a:ext cx="543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1" name="Ink 110">
                <a:extLst>
                  <a:ext uri="{FF2B5EF4-FFF2-40B4-BE49-F238E27FC236}">
                    <a16:creationId xmlns:a16="http://schemas.microsoft.com/office/drawing/2014/main" id="{67A4E60C-E7C8-2177-00AC-5B251AB369AF}"/>
                  </a:ext>
                </a:extLst>
              </p14:cNvPr>
              <p14:cNvContentPartPr/>
              <p14:nvPr/>
            </p14:nvContentPartPr>
            <p14:xfrm>
              <a:off x="3678202" y="3487521"/>
              <a:ext cx="343080" cy="137160"/>
            </p14:xfrm>
          </p:contentPart>
        </mc:Choice>
        <mc:Fallback xmlns="">
          <p:pic>
            <p:nvPicPr>
              <p:cNvPr id="111" name="Ink 110">
                <a:extLst>
                  <a:ext uri="{FF2B5EF4-FFF2-40B4-BE49-F238E27FC236}">
                    <a16:creationId xmlns:a16="http://schemas.microsoft.com/office/drawing/2014/main" id="{67A4E60C-E7C8-2177-00AC-5B251AB369AF}"/>
                  </a:ext>
                </a:extLst>
              </p:cNvPr>
              <p:cNvPicPr/>
              <p:nvPr/>
            </p:nvPicPr>
            <p:blipFill>
              <a:blip r:embed="rId179"/>
              <a:stretch>
                <a:fillRect/>
              </a:stretch>
            </p:blipFill>
            <p:spPr>
              <a:xfrm>
                <a:off x="3669202" y="3478881"/>
                <a:ext cx="3607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2" name="Ink 111">
                <a:extLst>
                  <a:ext uri="{FF2B5EF4-FFF2-40B4-BE49-F238E27FC236}">
                    <a16:creationId xmlns:a16="http://schemas.microsoft.com/office/drawing/2014/main" id="{4C0A5200-6346-6177-68A1-C3F2600D0F09}"/>
                  </a:ext>
                </a:extLst>
              </p14:cNvPr>
              <p14:cNvContentPartPr/>
              <p14:nvPr/>
            </p14:nvContentPartPr>
            <p14:xfrm>
              <a:off x="2300482" y="3727281"/>
              <a:ext cx="1963080" cy="534960"/>
            </p14:xfrm>
          </p:contentPart>
        </mc:Choice>
        <mc:Fallback xmlns="">
          <p:pic>
            <p:nvPicPr>
              <p:cNvPr id="112" name="Ink 111">
                <a:extLst>
                  <a:ext uri="{FF2B5EF4-FFF2-40B4-BE49-F238E27FC236}">
                    <a16:creationId xmlns:a16="http://schemas.microsoft.com/office/drawing/2014/main" id="{4C0A5200-6346-6177-68A1-C3F2600D0F09}"/>
                  </a:ext>
                </a:extLst>
              </p:cNvPr>
              <p:cNvPicPr/>
              <p:nvPr/>
            </p:nvPicPr>
            <p:blipFill>
              <a:blip r:embed="rId181"/>
              <a:stretch>
                <a:fillRect/>
              </a:stretch>
            </p:blipFill>
            <p:spPr>
              <a:xfrm>
                <a:off x="2291842" y="3718641"/>
                <a:ext cx="1980720"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60" name="Ink 59">
                <a:extLst>
                  <a:ext uri="{FF2B5EF4-FFF2-40B4-BE49-F238E27FC236}">
                    <a16:creationId xmlns:a16="http://schemas.microsoft.com/office/drawing/2014/main" id="{0BE2CC97-16C6-AE99-42ED-0A034F3E3577}"/>
                  </a:ext>
                </a:extLst>
              </p14:cNvPr>
              <p14:cNvContentPartPr/>
              <p14:nvPr/>
            </p14:nvContentPartPr>
            <p14:xfrm>
              <a:off x="8492122" y="2888481"/>
              <a:ext cx="559440" cy="20880"/>
            </p14:xfrm>
          </p:contentPart>
        </mc:Choice>
        <mc:Fallback xmlns="">
          <p:pic>
            <p:nvPicPr>
              <p:cNvPr id="60" name="Ink 59">
                <a:extLst>
                  <a:ext uri="{FF2B5EF4-FFF2-40B4-BE49-F238E27FC236}">
                    <a16:creationId xmlns:a16="http://schemas.microsoft.com/office/drawing/2014/main" id="{0BE2CC97-16C6-AE99-42ED-0A034F3E3577}"/>
                  </a:ext>
                </a:extLst>
              </p:cNvPr>
              <p:cNvPicPr/>
              <p:nvPr/>
            </p:nvPicPr>
            <p:blipFill>
              <a:blip r:embed="rId183"/>
              <a:stretch>
                <a:fillRect/>
              </a:stretch>
            </p:blipFill>
            <p:spPr>
              <a:xfrm>
                <a:off x="8483122" y="2879841"/>
                <a:ext cx="5770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61" name="Ink 60">
                <a:extLst>
                  <a:ext uri="{FF2B5EF4-FFF2-40B4-BE49-F238E27FC236}">
                    <a16:creationId xmlns:a16="http://schemas.microsoft.com/office/drawing/2014/main" id="{E2213946-33E8-CE0C-47E1-4F370C277ACB}"/>
                  </a:ext>
                </a:extLst>
              </p14:cNvPr>
              <p14:cNvContentPartPr/>
              <p14:nvPr/>
            </p14:nvContentPartPr>
            <p14:xfrm>
              <a:off x="8941762" y="2819001"/>
              <a:ext cx="111240" cy="173520"/>
            </p14:xfrm>
          </p:contentPart>
        </mc:Choice>
        <mc:Fallback xmlns="">
          <p:pic>
            <p:nvPicPr>
              <p:cNvPr id="61" name="Ink 60">
                <a:extLst>
                  <a:ext uri="{FF2B5EF4-FFF2-40B4-BE49-F238E27FC236}">
                    <a16:creationId xmlns:a16="http://schemas.microsoft.com/office/drawing/2014/main" id="{E2213946-33E8-CE0C-47E1-4F370C277ACB}"/>
                  </a:ext>
                </a:extLst>
              </p:cNvPr>
              <p:cNvPicPr/>
              <p:nvPr/>
            </p:nvPicPr>
            <p:blipFill>
              <a:blip r:embed="rId185"/>
              <a:stretch>
                <a:fillRect/>
              </a:stretch>
            </p:blipFill>
            <p:spPr>
              <a:xfrm>
                <a:off x="8932762" y="2810361"/>
                <a:ext cx="1288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4" name="Ink 113">
                <a:extLst>
                  <a:ext uri="{FF2B5EF4-FFF2-40B4-BE49-F238E27FC236}">
                    <a16:creationId xmlns:a16="http://schemas.microsoft.com/office/drawing/2014/main" id="{895D982E-4D37-9B4D-51E7-ED8CB48A5BCB}"/>
                  </a:ext>
                </a:extLst>
              </p14:cNvPr>
              <p14:cNvContentPartPr/>
              <p14:nvPr/>
            </p14:nvContentPartPr>
            <p14:xfrm>
              <a:off x="9407242" y="2754201"/>
              <a:ext cx="402840" cy="588600"/>
            </p14:xfrm>
          </p:contentPart>
        </mc:Choice>
        <mc:Fallback xmlns="">
          <p:pic>
            <p:nvPicPr>
              <p:cNvPr id="114" name="Ink 113">
                <a:extLst>
                  <a:ext uri="{FF2B5EF4-FFF2-40B4-BE49-F238E27FC236}">
                    <a16:creationId xmlns:a16="http://schemas.microsoft.com/office/drawing/2014/main" id="{895D982E-4D37-9B4D-51E7-ED8CB48A5BCB}"/>
                  </a:ext>
                </a:extLst>
              </p:cNvPr>
              <p:cNvPicPr/>
              <p:nvPr/>
            </p:nvPicPr>
            <p:blipFill>
              <a:blip r:embed="rId187"/>
              <a:stretch>
                <a:fillRect/>
              </a:stretch>
            </p:blipFill>
            <p:spPr>
              <a:xfrm>
                <a:off x="9398242" y="2745201"/>
                <a:ext cx="420480" cy="6062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5" name="Ink 114">
                <a:extLst>
                  <a:ext uri="{FF2B5EF4-FFF2-40B4-BE49-F238E27FC236}">
                    <a16:creationId xmlns:a16="http://schemas.microsoft.com/office/drawing/2014/main" id="{07D16D5B-41AF-2D16-3A73-609C1DBA001F}"/>
                  </a:ext>
                </a:extLst>
              </p14:cNvPr>
              <p14:cNvContentPartPr/>
              <p14:nvPr/>
            </p14:nvContentPartPr>
            <p14:xfrm>
              <a:off x="9362962" y="2578161"/>
              <a:ext cx="67680" cy="120600"/>
            </p14:xfrm>
          </p:contentPart>
        </mc:Choice>
        <mc:Fallback xmlns="">
          <p:pic>
            <p:nvPicPr>
              <p:cNvPr id="115" name="Ink 114">
                <a:extLst>
                  <a:ext uri="{FF2B5EF4-FFF2-40B4-BE49-F238E27FC236}">
                    <a16:creationId xmlns:a16="http://schemas.microsoft.com/office/drawing/2014/main" id="{07D16D5B-41AF-2D16-3A73-609C1DBA001F}"/>
                  </a:ext>
                </a:extLst>
              </p:cNvPr>
              <p:cNvPicPr/>
              <p:nvPr/>
            </p:nvPicPr>
            <p:blipFill>
              <a:blip r:embed="rId189"/>
              <a:stretch>
                <a:fillRect/>
              </a:stretch>
            </p:blipFill>
            <p:spPr>
              <a:xfrm>
                <a:off x="9354322" y="2569521"/>
                <a:ext cx="853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5DE578B6-E902-6E88-6F99-C975D57AA69B}"/>
                  </a:ext>
                </a:extLst>
              </p14:cNvPr>
              <p14:cNvContentPartPr/>
              <p14:nvPr/>
            </p14:nvContentPartPr>
            <p14:xfrm>
              <a:off x="9521722" y="2566641"/>
              <a:ext cx="12600" cy="70920"/>
            </p14:xfrm>
          </p:contentPart>
        </mc:Choice>
        <mc:Fallback xmlns="">
          <p:pic>
            <p:nvPicPr>
              <p:cNvPr id="116" name="Ink 115">
                <a:extLst>
                  <a:ext uri="{FF2B5EF4-FFF2-40B4-BE49-F238E27FC236}">
                    <a16:creationId xmlns:a16="http://schemas.microsoft.com/office/drawing/2014/main" id="{5DE578B6-E902-6E88-6F99-C975D57AA69B}"/>
                  </a:ext>
                </a:extLst>
              </p:cNvPr>
              <p:cNvPicPr/>
              <p:nvPr/>
            </p:nvPicPr>
            <p:blipFill>
              <a:blip r:embed="rId191"/>
              <a:stretch>
                <a:fillRect/>
              </a:stretch>
            </p:blipFill>
            <p:spPr>
              <a:xfrm>
                <a:off x="9512722" y="2558001"/>
                <a:ext cx="302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1E9FDBE2-0B1D-2CC4-E923-92C7B8814967}"/>
                  </a:ext>
                </a:extLst>
              </p14:cNvPr>
              <p14:cNvContentPartPr/>
              <p14:nvPr/>
            </p14:nvContentPartPr>
            <p14:xfrm>
              <a:off x="9672562" y="2603721"/>
              <a:ext cx="294120" cy="101160"/>
            </p14:xfrm>
          </p:contentPart>
        </mc:Choice>
        <mc:Fallback xmlns="">
          <p:pic>
            <p:nvPicPr>
              <p:cNvPr id="117" name="Ink 116">
                <a:extLst>
                  <a:ext uri="{FF2B5EF4-FFF2-40B4-BE49-F238E27FC236}">
                    <a16:creationId xmlns:a16="http://schemas.microsoft.com/office/drawing/2014/main" id="{1E9FDBE2-0B1D-2CC4-E923-92C7B8814967}"/>
                  </a:ext>
                </a:extLst>
              </p:cNvPr>
              <p:cNvPicPr/>
              <p:nvPr/>
            </p:nvPicPr>
            <p:blipFill>
              <a:blip r:embed="rId193"/>
              <a:stretch>
                <a:fillRect/>
              </a:stretch>
            </p:blipFill>
            <p:spPr>
              <a:xfrm>
                <a:off x="9663562" y="2594721"/>
                <a:ext cx="3117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7F371C39-BB1C-54AB-D6A7-2425E5DC0EA4}"/>
                  </a:ext>
                </a:extLst>
              </p14:cNvPr>
              <p14:cNvContentPartPr/>
              <p14:nvPr/>
            </p14:nvContentPartPr>
            <p14:xfrm>
              <a:off x="5795362" y="3634401"/>
              <a:ext cx="26280" cy="452880"/>
            </p14:xfrm>
          </p:contentPart>
        </mc:Choice>
        <mc:Fallback xmlns="">
          <p:pic>
            <p:nvPicPr>
              <p:cNvPr id="119" name="Ink 118">
                <a:extLst>
                  <a:ext uri="{FF2B5EF4-FFF2-40B4-BE49-F238E27FC236}">
                    <a16:creationId xmlns:a16="http://schemas.microsoft.com/office/drawing/2014/main" id="{7F371C39-BB1C-54AB-D6A7-2425E5DC0EA4}"/>
                  </a:ext>
                </a:extLst>
              </p:cNvPr>
              <p:cNvPicPr/>
              <p:nvPr/>
            </p:nvPicPr>
            <p:blipFill>
              <a:blip r:embed="rId195"/>
              <a:stretch>
                <a:fillRect/>
              </a:stretch>
            </p:blipFill>
            <p:spPr>
              <a:xfrm>
                <a:off x="5786362" y="3625761"/>
                <a:ext cx="4392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0" name="Ink 119">
                <a:extLst>
                  <a:ext uri="{FF2B5EF4-FFF2-40B4-BE49-F238E27FC236}">
                    <a16:creationId xmlns:a16="http://schemas.microsoft.com/office/drawing/2014/main" id="{CE49DF68-2792-32C4-B953-250D15410BF1}"/>
                  </a:ext>
                </a:extLst>
              </p14:cNvPr>
              <p14:cNvContentPartPr/>
              <p14:nvPr/>
            </p14:nvContentPartPr>
            <p14:xfrm>
              <a:off x="5943322" y="3693081"/>
              <a:ext cx="30600" cy="384120"/>
            </p14:xfrm>
          </p:contentPart>
        </mc:Choice>
        <mc:Fallback xmlns="">
          <p:pic>
            <p:nvPicPr>
              <p:cNvPr id="120" name="Ink 119">
                <a:extLst>
                  <a:ext uri="{FF2B5EF4-FFF2-40B4-BE49-F238E27FC236}">
                    <a16:creationId xmlns:a16="http://schemas.microsoft.com/office/drawing/2014/main" id="{CE49DF68-2792-32C4-B953-250D15410BF1}"/>
                  </a:ext>
                </a:extLst>
              </p:cNvPr>
              <p:cNvPicPr/>
              <p:nvPr/>
            </p:nvPicPr>
            <p:blipFill>
              <a:blip r:embed="rId197"/>
              <a:stretch>
                <a:fillRect/>
              </a:stretch>
            </p:blipFill>
            <p:spPr>
              <a:xfrm>
                <a:off x="5934322" y="3684441"/>
                <a:ext cx="4824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1" name="Ink 120">
                <a:extLst>
                  <a:ext uri="{FF2B5EF4-FFF2-40B4-BE49-F238E27FC236}">
                    <a16:creationId xmlns:a16="http://schemas.microsoft.com/office/drawing/2014/main" id="{058CDE2F-9B0B-D5B0-4E1E-DBFC172CFA01}"/>
                  </a:ext>
                </a:extLst>
              </p14:cNvPr>
              <p14:cNvContentPartPr/>
              <p14:nvPr/>
            </p14:nvContentPartPr>
            <p14:xfrm>
              <a:off x="5620402" y="3928881"/>
              <a:ext cx="264240" cy="158400"/>
            </p14:xfrm>
          </p:contentPart>
        </mc:Choice>
        <mc:Fallback xmlns="">
          <p:pic>
            <p:nvPicPr>
              <p:cNvPr id="121" name="Ink 120">
                <a:extLst>
                  <a:ext uri="{FF2B5EF4-FFF2-40B4-BE49-F238E27FC236}">
                    <a16:creationId xmlns:a16="http://schemas.microsoft.com/office/drawing/2014/main" id="{058CDE2F-9B0B-D5B0-4E1E-DBFC172CFA01}"/>
                  </a:ext>
                </a:extLst>
              </p:cNvPr>
              <p:cNvPicPr/>
              <p:nvPr/>
            </p:nvPicPr>
            <p:blipFill>
              <a:blip r:embed="rId199"/>
              <a:stretch>
                <a:fillRect/>
              </a:stretch>
            </p:blipFill>
            <p:spPr>
              <a:xfrm>
                <a:off x="5611402" y="3919881"/>
                <a:ext cx="28188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2" name="Ink 121">
                <a:extLst>
                  <a:ext uri="{FF2B5EF4-FFF2-40B4-BE49-F238E27FC236}">
                    <a16:creationId xmlns:a16="http://schemas.microsoft.com/office/drawing/2014/main" id="{062D9197-15D0-DA98-8BF7-1D5F999899F8}"/>
                  </a:ext>
                </a:extLst>
              </p14:cNvPr>
              <p14:cNvContentPartPr/>
              <p14:nvPr/>
            </p14:nvContentPartPr>
            <p14:xfrm>
              <a:off x="5880682" y="3918081"/>
              <a:ext cx="267120" cy="204480"/>
            </p14:xfrm>
          </p:contentPart>
        </mc:Choice>
        <mc:Fallback xmlns="">
          <p:pic>
            <p:nvPicPr>
              <p:cNvPr id="122" name="Ink 121">
                <a:extLst>
                  <a:ext uri="{FF2B5EF4-FFF2-40B4-BE49-F238E27FC236}">
                    <a16:creationId xmlns:a16="http://schemas.microsoft.com/office/drawing/2014/main" id="{062D9197-15D0-DA98-8BF7-1D5F999899F8}"/>
                  </a:ext>
                </a:extLst>
              </p:cNvPr>
              <p:cNvPicPr/>
              <p:nvPr/>
            </p:nvPicPr>
            <p:blipFill>
              <a:blip r:embed="rId201"/>
              <a:stretch>
                <a:fillRect/>
              </a:stretch>
            </p:blipFill>
            <p:spPr>
              <a:xfrm>
                <a:off x="5871682" y="3909081"/>
                <a:ext cx="28476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4" name="Ink 123">
                <a:extLst>
                  <a:ext uri="{FF2B5EF4-FFF2-40B4-BE49-F238E27FC236}">
                    <a16:creationId xmlns:a16="http://schemas.microsoft.com/office/drawing/2014/main" id="{CFC58579-0DBA-D737-BA48-CD9656DBD0C4}"/>
                  </a:ext>
                </a:extLst>
              </p14:cNvPr>
              <p14:cNvContentPartPr/>
              <p14:nvPr/>
            </p14:nvContentPartPr>
            <p14:xfrm>
              <a:off x="5508802" y="3206001"/>
              <a:ext cx="1544400" cy="114480"/>
            </p14:xfrm>
          </p:contentPart>
        </mc:Choice>
        <mc:Fallback xmlns="">
          <p:pic>
            <p:nvPicPr>
              <p:cNvPr id="124" name="Ink 123">
                <a:extLst>
                  <a:ext uri="{FF2B5EF4-FFF2-40B4-BE49-F238E27FC236}">
                    <a16:creationId xmlns:a16="http://schemas.microsoft.com/office/drawing/2014/main" id="{CFC58579-0DBA-D737-BA48-CD9656DBD0C4}"/>
                  </a:ext>
                </a:extLst>
              </p:cNvPr>
              <p:cNvPicPr/>
              <p:nvPr/>
            </p:nvPicPr>
            <p:blipFill>
              <a:blip r:embed="rId203"/>
              <a:stretch>
                <a:fillRect/>
              </a:stretch>
            </p:blipFill>
            <p:spPr>
              <a:xfrm>
                <a:off x="5499802" y="3197001"/>
                <a:ext cx="15620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4" name="Ink 133">
                <a:extLst>
                  <a:ext uri="{FF2B5EF4-FFF2-40B4-BE49-F238E27FC236}">
                    <a16:creationId xmlns:a16="http://schemas.microsoft.com/office/drawing/2014/main" id="{32A94AE4-3CD7-10FD-5ADF-2E84115B4240}"/>
                  </a:ext>
                </a:extLst>
              </p14:cNvPr>
              <p14:cNvContentPartPr/>
              <p14:nvPr/>
            </p14:nvContentPartPr>
            <p14:xfrm>
              <a:off x="6660082" y="3331281"/>
              <a:ext cx="169560" cy="106560"/>
            </p14:xfrm>
          </p:contentPart>
        </mc:Choice>
        <mc:Fallback xmlns="">
          <p:pic>
            <p:nvPicPr>
              <p:cNvPr id="134" name="Ink 133">
                <a:extLst>
                  <a:ext uri="{FF2B5EF4-FFF2-40B4-BE49-F238E27FC236}">
                    <a16:creationId xmlns:a16="http://schemas.microsoft.com/office/drawing/2014/main" id="{32A94AE4-3CD7-10FD-5ADF-2E84115B4240}"/>
                  </a:ext>
                </a:extLst>
              </p:cNvPr>
              <p:cNvPicPr/>
              <p:nvPr/>
            </p:nvPicPr>
            <p:blipFill>
              <a:blip r:embed="rId205"/>
              <a:stretch>
                <a:fillRect/>
              </a:stretch>
            </p:blipFill>
            <p:spPr>
              <a:xfrm>
                <a:off x="6651082" y="3322641"/>
                <a:ext cx="1872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5" name="Ink 134">
                <a:extLst>
                  <a:ext uri="{FF2B5EF4-FFF2-40B4-BE49-F238E27FC236}">
                    <a16:creationId xmlns:a16="http://schemas.microsoft.com/office/drawing/2014/main" id="{8F41DCD1-86AA-4556-552F-7CEAB2F156F1}"/>
                  </a:ext>
                </a:extLst>
              </p14:cNvPr>
              <p14:cNvContentPartPr/>
              <p14:nvPr/>
            </p14:nvContentPartPr>
            <p14:xfrm>
              <a:off x="6881842" y="3382041"/>
              <a:ext cx="39600" cy="84240"/>
            </p14:xfrm>
          </p:contentPart>
        </mc:Choice>
        <mc:Fallback xmlns="">
          <p:pic>
            <p:nvPicPr>
              <p:cNvPr id="135" name="Ink 134">
                <a:extLst>
                  <a:ext uri="{FF2B5EF4-FFF2-40B4-BE49-F238E27FC236}">
                    <a16:creationId xmlns:a16="http://schemas.microsoft.com/office/drawing/2014/main" id="{8F41DCD1-86AA-4556-552F-7CEAB2F156F1}"/>
                  </a:ext>
                </a:extLst>
              </p:cNvPr>
              <p:cNvPicPr/>
              <p:nvPr/>
            </p:nvPicPr>
            <p:blipFill>
              <a:blip r:embed="rId207"/>
              <a:stretch>
                <a:fillRect/>
              </a:stretch>
            </p:blipFill>
            <p:spPr>
              <a:xfrm>
                <a:off x="6872842" y="3373041"/>
                <a:ext cx="572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6" name="Ink 135">
                <a:extLst>
                  <a:ext uri="{FF2B5EF4-FFF2-40B4-BE49-F238E27FC236}">
                    <a16:creationId xmlns:a16="http://schemas.microsoft.com/office/drawing/2014/main" id="{57FD24B4-DBF0-08A2-3E40-9ED983E23429}"/>
                  </a:ext>
                </a:extLst>
              </p14:cNvPr>
              <p14:cNvContentPartPr/>
              <p14:nvPr/>
            </p14:nvContentPartPr>
            <p14:xfrm>
              <a:off x="6983362" y="3293481"/>
              <a:ext cx="116280" cy="150840"/>
            </p14:xfrm>
          </p:contentPart>
        </mc:Choice>
        <mc:Fallback xmlns="">
          <p:pic>
            <p:nvPicPr>
              <p:cNvPr id="136" name="Ink 135">
                <a:extLst>
                  <a:ext uri="{FF2B5EF4-FFF2-40B4-BE49-F238E27FC236}">
                    <a16:creationId xmlns:a16="http://schemas.microsoft.com/office/drawing/2014/main" id="{57FD24B4-DBF0-08A2-3E40-9ED983E23429}"/>
                  </a:ext>
                </a:extLst>
              </p:cNvPr>
              <p:cNvPicPr/>
              <p:nvPr/>
            </p:nvPicPr>
            <p:blipFill>
              <a:blip r:embed="rId209"/>
              <a:stretch>
                <a:fillRect/>
              </a:stretch>
            </p:blipFill>
            <p:spPr>
              <a:xfrm>
                <a:off x="6974362" y="3284841"/>
                <a:ext cx="1339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7" name="Ink 136">
                <a:extLst>
                  <a:ext uri="{FF2B5EF4-FFF2-40B4-BE49-F238E27FC236}">
                    <a16:creationId xmlns:a16="http://schemas.microsoft.com/office/drawing/2014/main" id="{F7877C78-5A8B-98D0-BEDC-BFE89B433D97}"/>
                  </a:ext>
                </a:extLst>
              </p14:cNvPr>
              <p14:cNvContentPartPr/>
              <p14:nvPr/>
            </p14:nvContentPartPr>
            <p14:xfrm>
              <a:off x="7138882" y="3391401"/>
              <a:ext cx="25200" cy="68400"/>
            </p14:xfrm>
          </p:contentPart>
        </mc:Choice>
        <mc:Fallback xmlns="">
          <p:pic>
            <p:nvPicPr>
              <p:cNvPr id="137" name="Ink 136">
                <a:extLst>
                  <a:ext uri="{FF2B5EF4-FFF2-40B4-BE49-F238E27FC236}">
                    <a16:creationId xmlns:a16="http://schemas.microsoft.com/office/drawing/2014/main" id="{F7877C78-5A8B-98D0-BEDC-BFE89B433D97}"/>
                  </a:ext>
                </a:extLst>
              </p:cNvPr>
              <p:cNvPicPr/>
              <p:nvPr/>
            </p:nvPicPr>
            <p:blipFill>
              <a:blip r:embed="rId211"/>
              <a:stretch>
                <a:fillRect/>
              </a:stretch>
            </p:blipFill>
            <p:spPr>
              <a:xfrm>
                <a:off x="7130242" y="3382761"/>
                <a:ext cx="428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8" name="Ink 137">
                <a:extLst>
                  <a:ext uri="{FF2B5EF4-FFF2-40B4-BE49-F238E27FC236}">
                    <a16:creationId xmlns:a16="http://schemas.microsoft.com/office/drawing/2014/main" id="{49966644-41F5-5E6C-76E4-25602E160141}"/>
                  </a:ext>
                </a:extLst>
              </p14:cNvPr>
              <p14:cNvContentPartPr/>
              <p14:nvPr/>
            </p14:nvContentPartPr>
            <p14:xfrm>
              <a:off x="7237882" y="3329481"/>
              <a:ext cx="42840" cy="101880"/>
            </p14:xfrm>
          </p:contentPart>
        </mc:Choice>
        <mc:Fallback xmlns="">
          <p:pic>
            <p:nvPicPr>
              <p:cNvPr id="138" name="Ink 137">
                <a:extLst>
                  <a:ext uri="{FF2B5EF4-FFF2-40B4-BE49-F238E27FC236}">
                    <a16:creationId xmlns:a16="http://schemas.microsoft.com/office/drawing/2014/main" id="{49966644-41F5-5E6C-76E4-25602E160141}"/>
                  </a:ext>
                </a:extLst>
              </p:cNvPr>
              <p:cNvPicPr/>
              <p:nvPr/>
            </p:nvPicPr>
            <p:blipFill>
              <a:blip r:embed="rId213"/>
              <a:stretch>
                <a:fillRect/>
              </a:stretch>
            </p:blipFill>
            <p:spPr>
              <a:xfrm>
                <a:off x="7229242" y="3320841"/>
                <a:ext cx="6048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9" name="Ink 138">
                <a:extLst>
                  <a:ext uri="{FF2B5EF4-FFF2-40B4-BE49-F238E27FC236}">
                    <a16:creationId xmlns:a16="http://schemas.microsoft.com/office/drawing/2014/main" id="{551C4627-C809-BBD4-0185-980D053F38A0}"/>
                  </a:ext>
                </a:extLst>
              </p14:cNvPr>
              <p14:cNvContentPartPr/>
              <p14:nvPr/>
            </p14:nvContentPartPr>
            <p14:xfrm>
              <a:off x="7341562" y="3220761"/>
              <a:ext cx="109800" cy="183960"/>
            </p14:xfrm>
          </p:contentPart>
        </mc:Choice>
        <mc:Fallback xmlns="">
          <p:pic>
            <p:nvPicPr>
              <p:cNvPr id="139" name="Ink 138">
                <a:extLst>
                  <a:ext uri="{FF2B5EF4-FFF2-40B4-BE49-F238E27FC236}">
                    <a16:creationId xmlns:a16="http://schemas.microsoft.com/office/drawing/2014/main" id="{551C4627-C809-BBD4-0185-980D053F38A0}"/>
                  </a:ext>
                </a:extLst>
              </p:cNvPr>
              <p:cNvPicPr/>
              <p:nvPr/>
            </p:nvPicPr>
            <p:blipFill>
              <a:blip r:embed="rId215"/>
              <a:stretch>
                <a:fillRect/>
              </a:stretch>
            </p:blipFill>
            <p:spPr>
              <a:xfrm>
                <a:off x="7332562" y="3211761"/>
                <a:ext cx="127440" cy="201600"/>
              </a:xfrm>
              <a:prstGeom prst="rect">
                <a:avLst/>
              </a:prstGeom>
            </p:spPr>
          </p:pic>
        </mc:Fallback>
      </mc:AlternateContent>
      <p:grpSp>
        <p:nvGrpSpPr>
          <p:cNvPr id="198" name="Group 197">
            <a:extLst>
              <a:ext uri="{FF2B5EF4-FFF2-40B4-BE49-F238E27FC236}">
                <a16:creationId xmlns:a16="http://schemas.microsoft.com/office/drawing/2014/main" id="{A4118FDE-9934-7F83-74C5-BF95C101ABD6}"/>
              </a:ext>
            </a:extLst>
          </p:cNvPr>
          <p:cNvGrpSpPr/>
          <p:nvPr/>
        </p:nvGrpSpPr>
        <p:grpSpPr>
          <a:xfrm>
            <a:off x="3259162" y="4214721"/>
            <a:ext cx="8702640" cy="2094840"/>
            <a:chOff x="3259162" y="4214721"/>
            <a:chExt cx="8702640" cy="2094840"/>
          </a:xfrm>
        </p:grpSpPr>
        <mc:AlternateContent xmlns:mc="http://schemas.openxmlformats.org/markup-compatibility/2006" xmlns:p14="http://schemas.microsoft.com/office/powerpoint/2010/main">
          <mc:Choice Requires="p14">
            <p:contentPart p14:bwMode="auto" r:id="rId216">
              <p14:nvContentPartPr>
                <p14:cNvPr id="126" name="Ink 125">
                  <a:extLst>
                    <a:ext uri="{FF2B5EF4-FFF2-40B4-BE49-F238E27FC236}">
                      <a16:creationId xmlns:a16="http://schemas.microsoft.com/office/drawing/2014/main" id="{37F60DEA-E4A2-81F7-A69D-645C5B35E733}"/>
                    </a:ext>
                  </a:extLst>
                </p14:cNvPr>
                <p14:cNvContentPartPr/>
                <p14:nvPr/>
              </p14:nvContentPartPr>
              <p14:xfrm>
                <a:off x="3327202" y="4333521"/>
                <a:ext cx="121320" cy="237240"/>
              </p14:xfrm>
            </p:contentPart>
          </mc:Choice>
          <mc:Fallback xmlns="">
            <p:pic>
              <p:nvPicPr>
                <p:cNvPr id="126" name="Ink 125">
                  <a:extLst>
                    <a:ext uri="{FF2B5EF4-FFF2-40B4-BE49-F238E27FC236}">
                      <a16:creationId xmlns:a16="http://schemas.microsoft.com/office/drawing/2014/main" id="{37F60DEA-E4A2-81F7-A69D-645C5B35E733}"/>
                    </a:ext>
                  </a:extLst>
                </p:cNvPr>
                <p:cNvPicPr/>
                <p:nvPr/>
              </p:nvPicPr>
              <p:blipFill>
                <a:blip r:embed="rId217"/>
                <a:stretch>
                  <a:fillRect/>
                </a:stretch>
              </p:blipFill>
              <p:spPr>
                <a:xfrm>
                  <a:off x="3318202" y="4324881"/>
                  <a:ext cx="1389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7" name="Ink 126">
                  <a:extLst>
                    <a:ext uri="{FF2B5EF4-FFF2-40B4-BE49-F238E27FC236}">
                      <a16:creationId xmlns:a16="http://schemas.microsoft.com/office/drawing/2014/main" id="{16229042-7457-8B00-29EF-FF7640977527}"/>
                    </a:ext>
                  </a:extLst>
                </p14:cNvPr>
                <p14:cNvContentPartPr/>
                <p14:nvPr/>
              </p14:nvContentPartPr>
              <p14:xfrm>
                <a:off x="3497842" y="4400841"/>
                <a:ext cx="82800" cy="216360"/>
              </p14:xfrm>
            </p:contentPart>
          </mc:Choice>
          <mc:Fallback xmlns="">
            <p:pic>
              <p:nvPicPr>
                <p:cNvPr id="127" name="Ink 126">
                  <a:extLst>
                    <a:ext uri="{FF2B5EF4-FFF2-40B4-BE49-F238E27FC236}">
                      <a16:creationId xmlns:a16="http://schemas.microsoft.com/office/drawing/2014/main" id="{16229042-7457-8B00-29EF-FF7640977527}"/>
                    </a:ext>
                  </a:extLst>
                </p:cNvPr>
                <p:cNvPicPr/>
                <p:nvPr/>
              </p:nvPicPr>
              <p:blipFill>
                <a:blip r:embed="rId219"/>
                <a:stretch>
                  <a:fillRect/>
                </a:stretch>
              </p:blipFill>
              <p:spPr>
                <a:xfrm>
                  <a:off x="3489202" y="4391841"/>
                  <a:ext cx="100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8" name="Ink 127">
                  <a:extLst>
                    <a:ext uri="{FF2B5EF4-FFF2-40B4-BE49-F238E27FC236}">
                      <a16:creationId xmlns:a16="http://schemas.microsoft.com/office/drawing/2014/main" id="{FB2DD1C4-3680-A05A-85B6-CCD769D0544A}"/>
                    </a:ext>
                  </a:extLst>
                </p14:cNvPr>
                <p14:cNvContentPartPr/>
                <p14:nvPr/>
              </p14:nvContentPartPr>
              <p14:xfrm>
                <a:off x="3392362" y="4374201"/>
                <a:ext cx="311040" cy="249480"/>
              </p14:xfrm>
            </p:contentPart>
          </mc:Choice>
          <mc:Fallback xmlns="">
            <p:pic>
              <p:nvPicPr>
                <p:cNvPr id="128" name="Ink 127">
                  <a:extLst>
                    <a:ext uri="{FF2B5EF4-FFF2-40B4-BE49-F238E27FC236}">
                      <a16:creationId xmlns:a16="http://schemas.microsoft.com/office/drawing/2014/main" id="{FB2DD1C4-3680-A05A-85B6-CCD769D0544A}"/>
                    </a:ext>
                  </a:extLst>
                </p:cNvPr>
                <p:cNvPicPr/>
                <p:nvPr/>
              </p:nvPicPr>
              <p:blipFill>
                <a:blip r:embed="rId221"/>
                <a:stretch>
                  <a:fillRect/>
                </a:stretch>
              </p:blipFill>
              <p:spPr>
                <a:xfrm>
                  <a:off x="3383362" y="4365201"/>
                  <a:ext cx="3286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9" name="Ink 128">
                  <a:extLst>
                    <a:ext uri="{FF2B5EF4-FFF2-40B4-BE49-F238E27FC236}">
                      <a16:creationId xmlns:a16="http://schemas.microsoft.com/office/drawing/2014/main" id="{83D9D56E-53C4-594E-3911-AE5C40EC44AA}"/>
                    </a:ext>
                  </a:extLst>
                </p14:cNvPr>
                <p14:cNvContentPartPr/>
                <p14:nvPr/>
              </p14:nvContentPartPr>
              <p14:xfrm>
                <a:off x="3664882" y="4312641"/>
                <a:ext cx="190080" cy="255240"/>
              </p14:xfrm>
            </p:contentPart>
          </mc:Choice>
          <mc:Fallback xmlns="">
            <p:pic>
              <p:nvPicPr>
                <p:cNvPr id="129" name="Ink 128">
                  <a:extLst>
                    <a:ext uri="{FF2B5EF4-FFF2-40B4-BE49-F238E27FC236}">
                      <a16:creationId xmlns:a16="http://schemas.microsoft.com/office/drawing/2014/main" id="{83D9D56E-53C4-594E-3911-AE5C40EC44AA}"/>
                    </a:ext>
                  </a:extLst>
                </p:cNvPr>
                <p:cNvPicPr/>
                <p:nvPr/>
              </p:nvPicPr>
              <p:blipFill>
                <a:blip r:embed="rId223"/>
                <a:stretch>
                  <a:fillRect/>
                </a:stretch>
              </p:blipFill>
              <p:spPr>
                <a:xfrm>
                  <a:off x="3655882" y="4304001"/>
                  <a:ext cx="2077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0" name="Ink 129">
                  <a:extLst>
                    <a:ext uri="{FF2B5EF4-FFF2-40B4-BE49-F238E27FC236}">
                      <a16:creationId xmlns:a16="http://schemas.microsoft.com/office/drawing/2014/main" id="{4A79A7E4-1842-1498-FA8B-8536D1467AE4}"/>
                    </a:ext>
                  </a:extLst>
                </p14:cNvPr>
                <p14:cNvContentPartPr/>
                <p14:nvPr/>
              </p14:nvContentPartPr>
              <p14:xfrm>
                <a:off x="4010482" y="4278801"/>
                <a:ext cx="30960" cy="257400"/>
              </p14:xfrm>
            </p:contentPart>
          </mc:Choice>
          <mc:Fallback xmlns="">
            <p:pic>
              <p:nvPicPr>
                <p:cNvPr id="130" name="Ink 129">
                  <a:extLst>
                    <a:ext uri="{FF2B5EF4-FFF2-40B4-BE49-F238E27FC236}">
                      <a16:creationId xmlns:a16="http://schemas.microsoft.com/office/drawing/2014/main" id="{4A79A7E4-1842-1498-FA8B-8536D1467AE4}"/>
                    </a:ext>
                  </a:extLst>
                </p:cNvPr>
                <p:cNvPicPr/>
                <p:nvPr/>
              </p:nvPicPr>
              <p:blipFill>
                <a:blip r:embed="rId225"/>
                <a:stretch>
                  <a:fillRect/>
                </a:stretch>
              </p:blipFill>
              <p:spPr>
                <a:xfrm>
                  <a:off x="4001482" y="4270161"/>
                  <a:ext cx="486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1" name="Ink 130">
                  <a:extLst>
                    <a:ext uri="{FF2B5EF4-FFF2-40B4-BE49-F238E27FC236}">
                      <a16:creationId xmlns:a16="http://schemas.microsoft.com/office/drawing/2014/main" id="{32A8E949-70B0-8193-ACEA-2C48483D7A24}"/>
                    </a:ext>
                  </a:extLst>
                </p14:cNvPr>
                <p14:cNvContentPartPr/>
                <p14:nvPr/>
              </p14:nvContentPartPr>
              <p14:xfrm>
                <a:off x="3978082" y="4214721"/>
                <a:ext cx="379440" cy="326160"/>
              </p14:xfrm>
            </p:contentPart>
          </mc:Choice>
          <mc:Fallback xmlns="">
            <p:pic>
              <p:nvPicPr>
                <p:cNvPr id="131" name="Ink 130">
                  <a:extLst>
                    <a:ext uri="{FF2B5EF4-FFF2-40B4-BE49-F238E27FC236}">
                      <a16:creationId xmlns:a16="http://schemas.microsoft.com/office/drawing/2014/main" id="{32A8E949-70B0-8193-ACEA-2C48483D7A24}"/>
                    </a:ext>
                  </a:extLst>
                </p:cNvPr>
                <p:cNvPicPr/>
                <p:nvPr/>
              </p:nvPicPr>
              <p:blipFill>
                <a:blip r:embed="rId227"/>
                <a:stretch>
                  <a:fillRect/>
                </a:stretch>
              </p:blipFill>
              <p:spPr>
                <a:xfrm>
                  <a:off x="3969082" y="4206081"/>
                  <a:ext cx="3970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2" name="Ink 131">
                  <a:extLst>
                    <a:ext uri="{FF2B5EF4-FFF2-40B4-BE49-F238E27FC236}">
                      <a16:creationId xmlns:a16="http://schemas.microsoft.com/office/drawing/2014/main" id="{19774118-A90C-922A-7D9D-27236BAA9C9B}"/>
                    </a:ext>
                  </a:extLst>
                </p14:cNvPr>
                <p14:cNvContentPartPr/>
                <p14:nvPr/>
              </p14:nvContentPartPr>
              <p14:xfrm>
                <a:off x="4238002" y="4380321"/>
                <a:ext cx="128520" cy="38160"/>
              </p14:xfrm>
            </p:contentPart>
          </mc:Choice>
          <mc:Fallback xmlns="">
            <p:pic>
              <p:nvPicPr>
                <p:cNvPr id="132" name="Ink 131">
                  <a:extLst>
                    <a:ext uri="{FF2B5EF4-FFF2-40B4-BE49-F238E27FC236}">
                      <a16:creationId xmlns:a16="http://schemas.microsoft.com/office/drawing/2014/main" id="{19774118-A90C-922A-7D9D-27236BAA9C9B}"/>
                    </a:ext>
                  </a:extLst>
                </p:cNvPr>
                <p:cNvPicPr/>
                <p:nvPr/>
              </p:nvPicPr>
              <p:blipFill>
                <a:blip r:embed="rId229"/>
                <a:stretch>
                  <a:fillRect/>
                </a:stretch>
              </p:blipFill>
              <p:spPr>
                <a:xfrm>
                  <a:off x="4229362" y="4371681"/>
                  <a:ext cx="146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0" name="Ink 139">
                  <a:extLst>
                    <a:ext uri="{FF2B5EF4-FFF2-40B4-BE49-F238E27FC236}">
                      <a16:creationId xmlns:a16="http://schemas.microsoft.com/office/drawing/2014/main" id="{9E8C6FA0-186B-E5FD-E5C0-B9649836DB62}"/>
                    </a:ext>
                  </a:extLst>
                </p14:cNvPr>
                <p14:cNvContentPartPr/>
                <p14:nvPr/>
              </p14:nvContentPartPr>
              <p14:xfrm>
                <a:off x="3782242" y="4730241"/>
                <a:ext cx="228600" cy="175320"/>
              </p14:xfrm>
            </p:contentPart>
          </mc:Choice>
          <mc:Fallback xmlns="">
            <p:pic>
              <p:nvPicPr>
                <p:cNvPr id="140" name="Ink 139">
                  <a:extLst>
                    <a:ext uri="{FF2B5EF4-FFF2-40B4-BE49-F238E27FC236}">
                      <a16:creationId xmlns:a16="http://schemas.microsoft.com/office/drawing/2014/main" id="{9E8C6FA0-186B-E5FD-E5C0-B9649836DB62}"/>
                    </a:ext>
                  </a:extLst>
                </p:cNvPr>
                <p:cNvPicPr/>
                <p:nvPr/>
              </p:nvPicPr>
              <p:blipFill>
                <a:blip r:embed="rId231"/>
                <a:stretch>
                  <a:fillRect/>
                </a:stretch>
              </p:blipFill>
              <p:spPr>
                <a:xfrm>
                  <a:off x="3773242" y="4721241"/>
                  <a:ext cx="2462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1" name="Ink 140">
                  <a:extLst>
                    <a:ext uri="{FF2B5EF4-FFF2-40B4-BE49-F238E27FC236}">
                      <a16:creationId xmlns:a16="http://schemas.microsoft.com/office/drawing/2014/main" id="{FF032CE0-5607-37D7-FF9C-952679B8790C}"/>
                    </a:ext>
                  </a:extLst>
                </p14:cNvPr>
                <p14:cNvContentPartPr/>
                <p14:nvPr/>
              </p14:nvContentPartPr>
              <p14:xfrm>
                <a:off x="3834082" y="5121561"/>
                <a:ext cx="148680" cy="175320"/>
              </p14:xfrm>
            </p:contentPart>
          </mc:Choice>
          <mc:Fallback xmlns="">
            <p:pic>
              <p:nvPicPr>
                <p:cNvPr id="141" name="Ink 140">
                  <a:extLst>
                    <a:ext uri="{FF2B5EF4-FFF2-40B4-BE49-F238E27FC236}">
                      <a16:creationId xmlns:a16="http://schemas.microsoft.com/office/drawing/2014/main" id="{FF032CE0-5607-37D7-FF9C-952679B8790C}"/>
                    </a:ext>
                  </a:extLst>
                </p:cNvPr>
                <p:cNvPicPr/>
                <p:nvPr/>
              </p:nvPicPr>
              <p:blipFill>
                <a:blip r:embed="rId233"/>
                <a:stretch>
                  <a:fillRect/>
                </a:stretch>
              </p:blipFill>
              <p:spPr>
                <a:xfrm>
                  <a:off x="3825082" y="5112561"/>
                  <a:ext cx="1663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2" name="Ink 141">
                  <a:extLst>
                    <a:ext uri="{FF2B5EF4-FFF2-40B4-BE49-F238E27FC236}">
                      <a16:creationId xmlns:a16="http://schemas.microsoft.com/office/drawing/2014/main" id="{D752629F-618B-3EF9-9181-0B1AE5CECB03}"/>
                    </a:ext>
                  </a:extLst>
                </p14:cNvPr>
                <p14:cNvContentPartPr/>
                <p14:nvPr/>
              </p14:nvContentPartPr>
              <p14:xfrm>
                <a:off x="3831202" y="5415321"/>
                <a:ext cx="132480" cy="130680"/>
              </p14:xfrm>
            </p:contentPart>
          </mc:Choice>
          <mc:Fallback xmlns="">
            <p:pic>
              <p:nvPicPr>
                <p:cNvPr id="142" name="Ink 141">
                  <a:extLst>
                    <a:ext uri="{FF2B5EF4-FFF2-40B4-BE49-F238E27FC236}">
                      <a16:creationId xmlns:a16="http://schemas.microsoft.com/office/drawing/2014/main" id="{D752629F-618B-3EF9-9181-0B1AE5CECB03}"/>
                    </a:ext>
                  </a:extLst>
                </p:cNvPr>
                <p:cNvPicPr/>
                <p:nvPr/>
              </p:nvPicPr>
              <p:blipFill>
                <a:blip r:embed="rId235"/>
                <a:stretch>
                  <a:fillRect/>
                </a:stretch>
              </p:blipFill>
              <p:spPr>
                <a:xfrm>
                  <a:off x="3822202" y="5406321"/>
                  <a:ext cx="1501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3" name="Ink 142">
                  <a:extLst>
                    <a:ext uri="{FF2B5EF4-FFF2-40B4-BE49-F238E27FC236}">
                      <a16:creationId xmlns:a16="http://schemas.microsoft.com/office/drawing/2014/main" id="{4956C6BD-B97C-F56F-D781-061D1E29BAC1}"/>
                    </a:ext>
                  </a:extLst>
                </p14:cNvPr>
                <p14:cNvContentPartPr/>
                <p14:nvPr/>
              </p14:nvContentPartPr>
              <p14:xfrm>
                <a:off x="3827242" y="5601801"/>
                <a:ext cx="137160" cy="236160"/>
              </p14:xfrm>
            </p:contentPart>
          </mc:Choice>
          <mc:Fallback xmlns="">
            <p:pic>
              <p:nvPicPr>
                <p:cNvPr id="143" name="Ink 142">
                  <a:extLst>
                    <a:ext uri="{FF2B5EF4-FFF2-40B4-BE49-F238E27FC236}">
                      <a16:creationId xmlns:a16="http://schemas.microsoft.com/office/drawing/2014/main" id="{4956C6BD-B97C-F56F-D781-061D1E29BAC1}"/>
                    </a:ext>
                  </a:extLst>
                </p:cNvPr>
                <p:cNvPicPr/>
                <p:nvPr/>
              </p:nvPicPr>
              <p:blipFill>
                <a:blip r:embed="rId237"/>
                <a:stretch>
                  <a:fillRect/>
                </a:stretch>
              </p:blipFill>
              <p:spPr>
                <a:xfrm>
                  <a:off x="3818602" y="5592801"/>
                  <a:ext cx="1548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6" name="Ink 145">
                  <a:extLst>
                    <a:ext uri="{FF2B5EF4-FFF2-40B4-BE49-F238E27FC236}">
                      <a16:creationId xmlns:a16="http://schemas.microsoft.com/office/drawing/2014/main" id="{0D038825-B4DC-9C14-00D8-AC93F73797C0}"/>
                    </a:ext>
                  </a:extLst>
                </p14:cNvPr>
                <p14:cNvContentPartPr/>
                <p14:nvPr/>
              </p14:nvContentPartPr>
              <p14:xfrm>
                <a:off x="3259162" y="6093201"/>
                <a:ext cx="263880" cy="216360"/>
              </p14:xfrm>
            </p:contentPart>
          </mc:Choice>
          <mc:Fallback xmlns="">
            <p:pic>
              <p:nvPicPr>
                <p:cNvPr id="146" name="Ink 145">
                  <a:extLst>
                    <a:ext uri="{FF2B5EF4-FFF2-40B4-BE49-F238E27FC236}">
                      <a16:creationId xmlns:a16="http://schemas.microsoft.com/office/drawing/2014/main" id="{0D038825-B4DC-9C14-00D8-AC93F73797C0}"/>
                    </a:ext>
                  </a:extLst>
                </p:cNvPr>
                <p:cNvPicPr/>
                <p:nvPr/>
              </p:nvPicPr>
              <p:blipFill>
                <a:blip r:embed="rId239"/>
                <a:stretch>
                  <a:fillRect/>
                </a:stretch>
              </p:blipFill>
              <p:spPr>
                <a:xfrm>
                  <a:off x="3250522" y="6084561"/>
                  <a:ext cx="2815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3A4E9287-733C-80A0-2EB4-47E372E10B52}"/>
                    </a:ext>
                  </a:extLst>
                </p14:cNvPr>
                <p14:cNvContentPartPr/>
                <p14:nvPr/>
              </p14:nvContentPartPr>
              <p14:xfrm>
                <a:off x="3542482" y="6011841"/>
                <a:ext cx="37440" cy="196560"/>
              </p14:xfrm>
            </p:contentPart>
          </mc:Choice>
          <mc:Fallback xmlns="">
            <p:pic>
              <p:nvPicPr>
                <p:cNvPr id="147" name="Ink 146">
                  <a:extLst>
                    <a:ext uri="{FF2B5EF4-FFF2-40B4-BE49-F238E27FC236}">
                      <a16:creationId xmlns:a16="http://schemas.microsoft.com/office/drawing/2014/main" id="{3A4E9287-733C-80A0-2EB4-47E372E10B52}"/>
                    </a:ext>
                  </a:extLst>
                </p:cNvPr>
                <p:cNvPicPr/>
                <p:nvPr/>
              </p:nvPicPr>
              <p:blipFill>
                <a:blip r:embed="rId241"/>
                <a:stretch>
                  <a:fillRect/>
                </a:stretch>
              </p:blipFill>
              <p:spPr>
                <a:xfrm>
                  <a:off x="3533482" y="6003201"/>
                  <a:ext cx="5508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E230AD72-A41D-81C5-CB18-CE4A0DE785E2}"/>
                    </a:ext>
                  </a:extLst>
                </p14:cNvPr>
                <p14:cNvContentPartPr/>
                <p14:nvPr/>
              </p14:nvContentPartPr>
              <p14:xfrm>
                <a:off x="3660202" y="6025161"/>
                <a:ext cx="428040" cy="207720"/>
              </p14:xfrm>
            </p:contentPart>
          </mc:Choice>
          <mc:Fallback xmlns="">
            <p:pic>
              <p:nvPicPr>
                <p:cNvPr id="148" name="Ink 147">
                  <a:extLst>
                    <a:ext uri="{FF2B5EF4-FFF2-40B4-BE49-F238E27FC236}">
                      <a16:creationId xmlns:a16="http://schemas.microsoft.com/office/drawing/2014/main" id="{E230AD72-A41D-81C5-CB18-CE4A0DE785E2}"/>
                    </a:ext>
                  </a:extLst>
                </p:cNvPr>
                <p:cNvPicPr/>
                <p:nvPr/>
              </p:nvPicPr>
              <p:blipFill>
                <a:blip r:embed="rId243"/>
                <a:stretch>
                  <a:fillRect/>
                </a:stretch>
              </p:blipFill>
              <p:spPr>
                <a:xfrm>
                  <a:off x="3651562" y="6016161"/>
                  <a:ext cx="4456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0" name="Ink 149">
                  <a:extLst>
                    <a:ext uri="{FF2B5EF4-FFF2-40B4-BE49-F238E27FC236}">
                      <a16:creationId xmlns:a16="http://schemas.microsoft.com/office/drawing/2014/main" id="{A554DC54-4E83-7B58-8943-77604C118C4C}"/>
                    </a:ext>
                  </a:extLst>
                </p14:cNvPr>
                <p14:cNvContentPartPr/>
                <p14:nvPr/>
              </p14:nvContentPartPr>
              <p14:xfrm>
                <a:off x="4183642" y="6009321"/>
                <a:ext cx="243360" cy="8280"/>
              </p14:xfrm>
            </p:contentPart>
          </mc:Choice>
          <mc:Fallback xmlns="">
            <p:pic>
              <p:nvPicPr>
                <p:cNvPr id="150" name="Ink 149">
                  <a:extLst>
                    <a:ext uri="{FF2B5EF4-FFF2-40B4-BE49-F238E27FC236}">
                      <a16:creationId xmlns:a16="http://schemas.microsoft.com/office/drawing/2014/main" id="{A554DC54-4E83-7B58-8943-77604C118C4C}"/>
                    </a:ext>
                  </a:extLst>
                </p:cNvPr>
                <p:cNvPicPr/>
                <p:nvPr/>
              </p:nvPicPr>
              <p:blipFill>
                <a:blip r:embed="rId245"/>
                <a:stretch>
                  <a:fillRect/>
                </a:stretch>
              </p:blipFill>
              <p:spPr>
                <a:xfrm>
                  <a:off x="4174642" y="6000321"/>
                  <a:ext cx="261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1" name="Ink 150">
                  <a:extLst>
                    <a:ext uri="{FF2B5EF4-FFF2-40B4-BE49-F238E27FC236}">
                      <a16:creationId xmlns:a16="http://schemas.microsoft.com/office/drawing/2014/main" id="{5281536A-3645-8780-0FFB-5E8B2D76993F}"/>
                    </a:ext>
                  </a:extLst>
                </p14:cNvPr>
                <p14:cNvContentPartPr/>
                <p14:nvPr/>
              </p14:nvContentPartPr>
              <p14:xfrm>
                <a:off x="4261402" y="6058281"/>
                <a:ext cx="129240" cy="58680"/>
              </p14:xfrm>
            </p:contentPart>
          </mc:Choice>
          <mc:Fallback xmlns="">
            <p:pic>
              <p:nvPicPr>
                <p:cNvPr id="151" name="Ink 150">
                  <a:extLst>
                    <a:ext uri="{FF2B5EF4-FFF2-40B4-BE49-F238E27FC236}">
                      <a16:creationId xmlns:a16="http://schemas.microsoft.com/office/drawing/2014/main" id="{5281536A-3645-8780-0FFB-5E8B2D76993F}"/>
                    </a:ext>
                  </a:extLst>
                </p:cNvPr>
                <p:cNvPicPr/>
                <p:nvPr/>
              </p:nvPicPr>
              <p:blipFill>
                <a:blip r:embed="rId247"/>
                <a:stretch>
                  <a:fillRect/>
                </a:stretch>
              </p:blipFill>
              <p:spPr>
                <a:xfrm>
                  <a:off x="4252402" y="6049281"/>
                  <a:ext cx="1468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2" name="Ink 151">
                  <a:extLst>
                    <a:ext uri="{FF2B5EF4-FFF2-40B4-BE49-F238E27FC236}">
                      <a16:creationId xmlns:a16="http://schemas.microsoft.com/office/drawing/2014/main" id="{A0A6C8C7-3795-6082-6A2E-66E145F5EC8F}"/>
                    </a:ext>
                  </a:extLst>
                </p14:cNvPr>
                <p14:cNvContentPartPr/>
                <p14:nvPr/>
              </p14:nvContentPartPr>
              <p14:xfrm>
                <a:off x="4275802" y="5919321"/>
                <a:ext cx="158040" cy="277200"/>
              </p14:xfrm>
            </p:contentPart>
          </mc:Choice>
          <mc:Fallback xmlns="">
            <p:pic>
              <p:nvPicPr>
                <p:cNvPr id="152" name="Ink 151">
                  <a:extLst>
                    <a:ext uri="{FF2B5EF4-FFF2-40B4-BE49-F238E27FC236}">
                      <a16:creationId xmlns:a16="http://schemas.microsoft.com/office/drawing/2014/main" id="{A0A6C8C7-3795-6082-6A2E-66E145F5EC8F}"/>
                    </a:ext>
                  </a:extLst>
                </p:cNvPr>
                <p:cNvPicPr/>
                <p:nvPr/>
              </p:nvPicPr>
              <p:blipFill>
                <a:blip r:embed="rId249"/>
                <a:stretch>
                  <a:fillRect/>
                </a:stretch>
              </p:blipFill>
              <p:spPr>
                <a:xfrm>
                  <a:off x="4267162" y="5910321"/>
                  <a:ext cx="1756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3" name="Ink 152">
                  <a:extLst>
                    <a:ext uri="{FF2B5EF4-FFF2-40B4-BE49-F238E27FC236}">
                      <a16:creationId xmlns:a16="http://schemas.microsoft.com/office/drawing/2014/main" id="{87A65D9B-5010-96AF-8077-28C785676FE2}"/>
                    </a:ext>
                  </a:extLst>
                </p14:cNvPr>
                <p14:cNvContentPartPr/>
                <p14:nvPr/>
              </p14:nvContentPartPr>
              <p14:xfrm>
                <a:off x="4582882" y="5972961"/>
                <a:ext cx="192600" cy="191880"/>
              </p14:xfrm>
            </p:contentPart>
          </mc:Choice>
          <mc:Fallback xmlns="">
            <p:pic>
              <p:nvPicPr>
                <p:cNvPr id="153" name="Ink 152">
                  <a:extLst>
                    <a:ext uri="{FF2B5EF4-FFF2-40B4-BE49-F238E27FC236}">
                      <a16:creationId xmlns:a16="http://schemas.microsoft.com/office/drawing/2014/main" id="{87A65D9B-5010-96AF-8077-28C785676FE2}"/>
                    </a:ext>
                  </a:extLst>
                </p:cNvPr>
                <p:cNvPicPr/>
                <p:nvPr/>
              </p:nvPicPr>
              <p:blipFill>
                <a:blip r:embed="rId251"/>
                <a:stretch>
                  <a:fillRect/>
                </a:stretch>
              </p:blipFill>
              <p:spPr>
                <a:xfrm>
                  <a:off x="4574242" y="5964321"/>
                  <a:ext cx="2102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4" name="Ink 153">
                  <a:extLst>
                    <a:ext uri="{FF2B5EF4-FFF2-40B4-BE49-F238E27FC236}">
                      <a16:creationId xmlns:a16="http://schemas.microsoft.com/office/drawing/2014/main" id="{5D0FB78D-1E78-4510-A012-2EDD51749C37}"/>
                    </a:ext>
                  </a:extLst>
                </p14:cNvPr>
                <p14:cNvContentPartPr/>
                <p14:nvPr/>
              </p14:nvContentPartPr>
              <p14:xfrm>
                <a:off x="4832722" y="5920761"/>
                <a:ext cx="159120" cy="256320"/>
              </p14:xfrm>
            </p:contentPart>
          </mc:Choice>
          <mc:Fallback xmlns="">
            <p:pic>
              <p:nvPicPr>
                <p:cNvPr id="154" name="Ink 153">
                  <a:extLst>
                    <a:ext uri="{FF2B5EF4-FFF2-40B4-BE49-F238E27FC236}">
                      <a16:creationId xmlns:a16="http://schemas.microsoft.com/office/drawing/2014/main" id="{5D0FB78D-1E78-4510-A012-2EDD51749C37}"/>
                    </a:ext>
                  </a:extLst>
                </p:cNvPr>
                <p:cNvPicPr/>
                <p:nvPr/>
              </p:nvPicPr>
              <p:blipFill>
                <a:blip r:embed="rId253"/>
                <a:stretch>
                  <a:fillRect/>
                </a:stretch>
              </p:blipFill>
              <p:spPr>
                <a:xfrm>
                  <a:off x="4824082" y="5912121"/>
                  <a:ext cx="1767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5" name="Ink 154">
                  <a:extLst>
                    <a:ext uri="{FF2B5EF4-FFF2-40B4-BE49-F238E27FC236}">
                      <a16:creationId xmlns:a16="http://schemas.microsoft.com/office/drawing/2014/main" id="{99C1A9A8-3B5D-FF42-76E7-65838660FE93}"/>
                    </a:ext>
                  </a:extLst>
                </p14:cNvPr>
                <p14:cNvContentPartPr/>
                <p14:nvPr/>
              </p14:nvContentPartPr>
              <p14:xfrm>
                <a:off x="4869082" y="6056121"/>
                <a:ext cx="136080" cy="32400"/>
              </p14:xfrm>
            </p:contentPart>
          </mc:Choice>
          <mc:Fallback xmlns="">
            <p:pic>
              <p:nvPicPr>
                <p:cNvPr id="155" name="Ink 154">
                  <a:extLst>
                    <a:ext uri="{FF2B5EF4-FFF2-40B4-BE49-F238E27FC236}">
                      <a16:creationId xmlns:a16="http://schemas.microsoft.com/office/drawing/2014/main" id="{99C1A9A8-3B5D-FF42-76E7-65838660FE93}"/>
                    </a:ext>
                  </a:extLst>
                </p:cNvPr>
                <p:cNvPicPr/>
                <p:nvPr/>
              </p:nvPicPr>
              <p:blipFill>
                <a:blip r:embed="rId255"/>
                <a:stretch>
                  <a:fillRect/>
                </a:stretch>
              </p:blipFill>
              <p:spPr>
                <a:xfrm>
                  <a:off x="4860442" y="6047481"/>
                  <a:ext cx="1537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6" name="Ink 155">
                  <a:extLst>
                    <a:ext uri="{FF2B5EF4-FFF2-40B4-BE49-F238E27FC236}">
                      <a16:creationId xmlns:a16="http://schemas.microsoft.com/office/drawing/2014/main" id="{61705BC6-E4C6-E0C5-C487-9EE302D94D3B}"/>
                    </a:ext>
                  </a:extLst>
                </p14:cNvPr>
                <p14:cNvContentPartPr/>
                <p14:nvPr/>
              </p14:nvContentPartPr>
              <p14:xfrm>
                <a:off x="5173282" y="4597401"/>
                <a:ext cx="3251520" cy="1485000"/>
              </p14:xfrm>
            </p:contentPart>
          </mc:Choice>
          <mc:Fallback xmlns="">
            <p:pic>
              <p:nvPicPr>
                <p:cNvPr id="156" name="Ink 155">
                  <a:extLst>
                    <a:ext uri="{FF2B5EF4-FFF2-40B4-BE49-F238E27FC236}">
                      <a16:creationId xmlns:a16="http://schemas.microsoft.com/office/drawing/2014/main" id="{61705BC6-E4C6-E0C5-C487-9EE302D94D3B}"/>
                    </a:ext>
                  </a:extLst>
                </p:cNvPr>
                <p:cNvPicPr/>
                <p:nvPr/>
              </p:nvPicPr>
              <p:blipFill>
                <a:blip r:embed="rId257"/>
                <a:stretch>
                  <a:fillRect/>
                </a:stretch>
              </p:blipFill>
              <p:spPr>
                <a:xfrm>
                  <a:off x="5164642" y="4588761"/>
                  <a:ext cx="3269160" cy="15026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7" name="Ink 156">
                  <a:extLst>
                    <a:ext uri="{FF2B5EF4-FFF2-40B4-BE49-F238E27FC236}">
                      <a16:creationId xmlns:a16="http://schemas.microsoft.com/office/drawing/2014/main" id="{4CE9A014-7F38-C080-5D8B-FA4A559030D1}"/>
                    </a:ext>
                  </a:extLst>
                </p14:cNvPr>
                <p14:cNvContentPartPr/>
                <p14:nvPr/>
              </p14:nvContentPartPr>
              <p14:xfrm>
                <a:off x="8339842" y="4547361"/>
                <a:ext cx="113760" cy="138240"/>
              </p14:xfrm>
            </p:contentPart>
          </mc:Choice>
          <mc:Fallback xmlns="">
            <p:pic>
              <p:nvPicPr>
                <p:cNvPr id="157" name="Ink 156">
                  <a:extLst>
                    <a:ext uri="{FF2B5EF4-FFF2-40B4-BE49-F238E27FC236}">
                      <a16:creationId xmlns:a16="http://schemas.microsoft.com/office/drawing/2014/main" id="{4CE9A014-7F38-C080-5D8B-FA4A559030D1}"/>
                    </a:ext>
                  </a:extLst>
                </p:cNvPr>
                <p:cNvPicPr/>
                <p:nvPr/>
              </p:nvPicPr>
              <p:blipFill>
                <a:blip r:embed="rId259"/>
                <a:stretch>
                  <a:fillRect/>
                </a:stretch>
              </p:blipFill>
              <p:spPr>
                <a:xfrm>
                  <a:off x="8330842" y="4538721"/>
                  <a:ext cx="1314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9" name="Ink 158">
                  <a:extLst>
                    <a:ext uri="{FF2B5EF4-FFF2-40B4-BE49-F238E27FC236}">
                      <a16:creationId xmlns:a16="http://schemas.microsoft.com/office/drawing/2014/main" id="{16288A95-FE53-2B9D-E9D4-0580E07FA672}"/>
                    </a:ext>
                  </a:extLst>
                </p14:cNvPr>
                <p14:cNvContentPartPr/>
                <p14:nvPr/>
              </p14:nvContentPartPr>
              <p14:xfrm>
                <a:off x="8604802" y="4356921"/>
                <a:ext cx="303480" cy="302040"/>
              </p14:xfrm>
            </p:contentPart>
          </mc:Choice>
          <mc:Fallback xmlns="">
            <p:pic>
              <p:nvPicPr>
                <p:cNvPr id="159" name="Ink 158">
                  <a:extLst>
                    <a:ext uri="{FF2B5EF4-FFF2-40B4-BE49-F238E27FC236}">
                      <a16:creationId xmlns:a16="http://schemas.microsoft.com/office/drawing/2014/main" id="{16288A95-FE53-2B9D-E9D4-0580E07FA672}"/>
                    </a:ext>
                  </a:extLst>
                </p:cNvPr>
                <p:cNvPicPr/>
                <p:nvPr/>
              </p:nvPicPr>
              <p:blipFill>
                <a:blip r:embed="rId261"/>
                <a:stretch>
                  <a:fillRect/>
                </a:stretch>
              </p:blipFill>
              <p:spPr>
                <a:xfrm>
                  <a:off x="8595802" y="4347921"/>
                  <a:ext cx="3211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0" name="Ink 159">
                  <a:extLst>
                    <a:ext uri="{FF2B5EF4-FFF2-40B4-BE49-F238E27FC236}">
                      <a16:creationId xmlns:a16="http://schemas.microsoft.com/office/drawing/2014/main" id="{D72DE4B2-C21D-E48D-3BCA-33255BBD9F2D}"/>
                    </a:ext>
                  </a:extLst>
                </p14:cNvPr>
                <p14:cNvContentPartPr/>
                <p14:nvPr/>
              </p14:nvContentPartPr>
              <p14:xfrm>
                <a:off x="8924122" y="4395081"/>
                <a:ext cx="222120" cy="261360"/>
              </p14:xfrm>
            </p:contentPart>
          </mc:Choice>
          <mc:Fallback xmlns="">
            <p:pic>
              <p:nvPicPr>
                <p:cNvPr id="160" name="Ink 159">
                  <a:extLst>
                    <a:ext uri="{FF2B5EF4-FFF2-40B4-BE49-F238E27FC236}">
                      <a16:creationId xmlns:a16="http://schemas.microsoft.com/office/drawing/2014/main" id="{D72DE4B2-C21D-E48D-3BCA-33255BBD9F2D}"/>
                    </a:ext>
                  </a:extLst>
                </p:cNvPr>
                <p:cNvPicPr/>
                <p:nvPr/>
              </p:nvPicPr>
              <p:blipFill>
                <a:blip r:embed="rId263"/>
                <a:stretch>
                  <a:fillRect/>
                </a:stretch>
              </p:blipFill>
              <p:spPr>
                <a:xfrm>
                  <a:off x="8915122" y="4386441"/>
                  <a:ext cx="2397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1" name="Ink 160">
                  <a:extLst>
                    <a:ext uri="{FF2B5EF4-FFF2-40B4-BE49-F238E27FC236}">
                      <a16:creationId xmlns:a16="http://schemas.microsoft.com/office/drawing/2014/main" id="{A1EC1CEE-FB5D-FFE4-FDD6-B7BEAECB4790}"/>
                    </a:ext>
                  </a:extLst>
                </p14:cNvPr>
                <p14:cNvContentPartPr/>
                <p14:nvPr/>
              </p14:nvContentPartPr>
              <p14:xfrm>
                <a:off x="9033922" y="4552041"/>
                <a:ext cx="133920" cy="169560"/>
              </p14:xfrm>
            </p:contentPart>
          </mc:Choice>
          <mc:Fallback xmlns="">
            <p:pic>
              <p:nvPicPr>
                <p:cNvPr id="161" name="Ink 160">
                  <a:extLst>
                    <a:ext uri="{FF2B5EF4-FFF2-40B4-BE49-F238E27FC236}">
                      <a16:creationId xmlns:a16="http://schemas.microsoft.com/office/drawing/2014/main" id="{A1EC1CEE-FB5D-FFE4-FDD6-B7BEAECB4790}"/>
                    </a:ext>
                  </a:extLst>
                </p:cNvPr>
                <p:cNvPicPr/>
                <p:nvPr/>
              </p:nvPicPr>
              <p:blipFill>
                <a:blip r:embed="rId265"/>
                <a:stretch>
                  <a:fillRect/>
                </a:stretch>
              </p:blipFill>
              <p:spPr>
                <a:xfrm>
                  <a:off x="9024922" y="4543041"/>
                  <a:ext cx="1515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2" name="Ink 161">
                  <a:extLst>
                    <a:ext uri="{FF2B5EF4-FFF2-40B4-BE49-F238E27FC236}">
                      <a16:creationId xmlns:a16="http://schemas.microsoft.com/office/drawing/2014/main" id="{20D97325-3215-848A-FEA6-8AA89B32D4F6}"/>
                    </a:ext>
                  </a:extLst>
                </p14:cNvPr>
                <p14:cNvContentPartPr/>
                <p14:nvPr/>
              </p14:nvContentPartPr>
              <p14:xfrm>
                <a:off x="9243442" y="4393641"/>
                <a:ext cx="105840" cy="231840"/>
              </p14:xfrm>
            </p:contentPart>
          </mc:Choice>
          <mc:Fallback xmlns="">
            <p:pic>
              <p:nvPicPr>
                <p:cNvPr id="162" name="Ink 161">
                  <a:extLst>
                    <a:ext uri="{FF2B5EF4-FFF2-40B4-BE49-F238E27FC236}">
                      <a16:creationId xmlns:a16="http://schemas.microsoft.com/office/drawing/2014/main" id="{20D97325-3215-848A-FEA6-8AA89B32D4F6}"/>
                    </a:ext>
                  </a:extLst>
                </p:cNvPr>
                <p:cNvPicPr/>
                <p:nvPr/>
              </p:nvPicPr>
              <p:blipFill>
                <a:blip r:embed="rId267"/>
                <a:stretch>
                  <a:fillRect/>
                </a:stretch>
              </p:blipFill>
              <p:spPr>
                <a:xfrm>
                  <a:off x="9234442" y="4385001"/>
                  <a:ext cx="1234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3" name="Ink 162">
                  <a:extLst>
                    <a:ext uri="{FF2B5EF4-FFF2-40B4-BE49-F238E27FC236}">
                      <a16:creationId xmlns:a16="http://schemas.microsoft.com/office/drawing/2014/main" id="{7398C146-FC62-9C94-419A-BCF81C51911F}"/>
                    </a:ext>
                  </a:extLst>
                </p14:cNvPr>
                <p14:cNvContentPartPr/>
                <p14:nvPr/>
              </p14:nvContentPartPr>
              <p14:xfrm>
                <a:off x="9447562" y="4458441"/>
                <a:ext cx="228240" cy="218520"/>
              </p14:xfrm>
            </p:contentPart>
          </mc:Choice>
          <mc:Fallback xmlns="">
            <p:pic>
              <p:nvPicPr>
                <p:cNvPr id="163" name="Ink 162">
                  <a:extLst>
                    <a:ext uri="{FF2B5EF4-FFF2-40B4-BE49-F238E27FC236}">
                      <a16:creationId xmlns:a16="http://schemas.microsoft.com/office/drawing/2014/main" id="{7398C146-FC62-9C94-419A-BCF81C51911F}"/>
                    </a:ext>
                  </a:extLst>
                </p:cNvPr>
                <p:cNvPicPr/>
                <p:nvPr/>
              </p:nvPicPr>
              <p:blipFill>
                <a:blip r:embed="rId269"/>
                <a:stretch>
                  <a:fillRect/>
                </a:stretch>
              </p:blipFill>
              <p:spPr>
                <a:xfrm>
                  <a:off x="9438562" y="4449441"/>
                  <a:ext cx="2458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4" name="Ink 163">
                  <a:extLst>
                    <a:ext uri="{FF2B5EF4-FFF2-40B4-BE49-F238E27FC236}">
                      <a16:creationId xmlns:a16="http://schemas.microsoft.com/office/drawing/2014/main" id="{356E0897-D11E-7690-0403-E05AD2C3940A}"/>
                    </a:ext>
                  </a:extLst>
                </p14:cNvPr>
                <p14:cNvContentPartPr/>
                <p14:nvPr/>
              </p14:nvContentPartPr>
              <p14:xfrm>
                <a:off x="9693082" y="4502721"/>
                <a:ext cx="497880" cy="145080"/>
              </p14:xfrm>
            </p:contentPart>
          </mc:Choice>
          <mc:Fallback xmlns="">
            <p:pic>
              <p:nvPicPr>
                <p:cNvPr id="164" name="Ink 163">
                  <a:extLst>
                    <a:ext uri="{FF2B5EF4-FFF2-40B4-BE49-F238E27FC236}">
                      <a16:creationId xmlns:a16="http://schemas.microsoft.com/office/drawing/2014/main" id="{356E0897-D11E-7690-0403-E05AD2C3940A}"/>
                    </a:ext>
                  </a:extLst>
                </p:cNvPr>
                <p:cNvPicPr/>
                <p:nvPr/>
              </p:nvPicPr>
              <p:blipFill>
                <a:blip r:embed="rId271"/>
                <a:stretch>
                  <a:fillRect/>
                </a:stretch>
              </p:blipFill>
              <p:spPr>
                <a:xfrm>
                  <a:off x="9684442" y="4494081"/>
                  <a:ext cx="5155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5" name="Ink 164">
                  <a:extLst>
                    <a:ext uri="{FF2B5EF4-FFF2-40B4-BE49-F238E27FC236}">
                      <a16:creationId xmlns:a16="http://schemas.microsoft.com/office/drawing/2014/main" id="{DC21001B-C53F-9BC5-C1F7-998C6D6A813E}"/>
                    </a:ext>
                  </a:extLst>
                </p14:cNvPr>
                <p14:cNvContentPartPr/>
                <p14:nvPr/>
              </p14:nvContentPartPr>
              <p14:xfrm>
                <a:off x="10117162" y="4376721"/>
                <a:ext cx="45360" cy="45720"/>
              </p14:xfrm>
            </p:contentPart>
          </mc:Choice>
          <mc:Fallback xmlns="">
            <p:pic>
              <p:nvPicPr>
                <p:cNvPr id="165" name="Ink 164">
                  <a:extLst>
                    <a:ext uri="{FF2B5EF4-FFF2-40B4-BE49-F238E27FC236}">
                      <a16:creationId xmlns:a16="http://schemas.microsoft.com/office/drawing/2014/main" id="{DC21001B-C53F-9BC5-C1F7-998C6D6A813E}"/>
                    </a:ext>
                  </a:extLst>
                </p:cNvPr>
                <p:cNvPicPr/>
                <p:nvPr/>
              </p:nvPicPr>
              <p:blipFill>
                <a:blip r:embed="rId273"/>
                <a:stretch>
                  <a:fillRect/>
                </a:stretch>
              </p:blipFill>
              <p:spPr>
                <a:xfrm>
                  <a:off x="10108522" y="4368081"/>
                  <a:ext cx="630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6" name="Ink 165">
                  <a:extLst>
                    <a:ext uri="{FF2B5EF4-FFF2-40B4-BE49-F238E27FC236}">
                      <a16:creationId xmlns:a16="http://schemas.microsoft.com/office/drawing/2014/main" id="{46CF236B-5013-3AF5-18D2-18FA9FFBF98E}"/>
                    </a:ext>
                  </a:extLst>
                </p14:cNvPr>
                <p14:cNvContentPartPr/>
                <p14:nvPr/>
              </p14:nvContentPartPr>
              <p14:xfrm>
                <a:off x="10280602" y="4480401"/>
                <a:ext cx="99000" cy="250560"/>
              </p14:xfrm>
            </p:contentPart>
          </mc:Choice>
          <mc:Fallback xmlns="">
            <p:pic>
              <p:nvPicPr>
                <p:cNvPr id="166" name="Ink 165">
                  <a:extLst>
                    <a:ext uri="{FF2B5EF4-FFF2-40B4-BE49-F238E27FC236}">
                      <a16:creationId xmlns:a16="http://schemas.microsoft.com/office/drawing/2014/main" id="{46CF236B-5013-3AF5-18D2-18FA9FFBF98E}"/>
                    </a:ext>
                  </a:extLst>
                </p:cNvPr>
                <p:cNvPicPr/>
                <p:nvPr/>
              </p:nvPicPr>
              <p:blipFill>
                <a:blip r:embed="rId275"/>
                <a:stretch>
                  <a:fillRect/>
                </a:stretch>
              </p:blipFill>
              <p:spPr>
                <a:xfrm>
                  <a:off x="10271602" y="4471761"/>
                  <a:ext cx="1166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7" name="Ink 166">
                  <a:extLst>
                    <a:ext uri="{FF2B5EF4-FFF2-40B4-BE49-F238E27FC236}">
                      <a16:creationId xmlns:a16="http://schemas.microsoft.com/office/drawing/2014/main" id="{896C57C6-A6E9-E553-1994-19A9E0E1460D}"/>
                    </a:ext>
                  </a:extLst>
                </p14:cNvPr>
                <p14:cNvContentPartPr/>
                <p14:nvPr/>
              </p14:nvContentPartPr>
              <p14:xfrm>
                <a:off x="10417762" y="4398681"/>
                <a:ext cx="88560" cy="244080"/>
              </p14:xfrm>
            </p:contentPart>
          </mc:Choice>
          <mc:Fallback xmlns="">
            <p:pic>
              <p:nvPicPr>
                <p:cNvPr id="167" name="Ink 166">
                  <a:extLst>
                    <a:ext uri="{FF2B5EF4-FFF2-40B4-BE49-F238E27FC236}">
                      <a16:creationId xmlns:a16="http://schemas.microsoft.com/office/drawing/2014/main" id="{896C57C6-A6E9-E553-1994-19A9E0E1460D}"/>
                    </a:ext>
                  </a:extLst>
                </p:cNvPr>
                <p:cNvPicPr/>
                <p:nvPr/>
              </p:nvPicPr>
              <p:blipFill>
                <a:blip r:embed="rId277"/>
                <a:stretch>
                  <a:fillRect/>
                </a:stretch>
              </p:blipFill>
              <p:spPr>
                <a:xfrm>
                  <a:off x="10408762" y="4390041"/>
                  <a:ext cx="1062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8" name="Ink 167">
                  <a:extLst>
                    <a:ext uri="{FF2B5EF4-FFF2-40B4-BE49-F238E27FC236}">
                      <a16:creationId xmlns:a16="http://schemas.microsoft.com/office/drawing/2014/main" id="{001E81E5-56CF-CF29-E8F3-AA7C9468A9D2}"/>
                    </a:ext>
                  </a:extLst>
                </p14:cNvPr>
                <p14:cNvContentPartPr/>
                <p14:nvPr/>
              </p14:nvContentPartPr>
              <p14:xfrm>
                <a:off x="10440442" y="4489761"/>
                <a:ext cx="127800" cy="24840"/>
              </p14:xfrm>
            </p:contentPart>
          </mc:Choice>
          <mc:Fallback xmlns="">
            <p:pic>
              <p:nvPicPr>
                <p:cNvPr id="168" name="Ink 167">
                  <a:extLst>
                    <a:ext uri="{FF2B5EF4-FFF2-40B4-BE49-F238E27FC236}">
                      <a16:creationId xmlns:a16="http://schemas.microsoft.com/office/drawing/2014/main" id="{001E81E5-56CF-CF29-E8F3-AA7C9468A9D2}"/>
                    </a:ext>
                  </a:extLst>
                </p:cNvPr>
                <p:cNvPicPr/>
                <p:nvPr/>
              </p:nvPicPr>
              <p:blipFill>
                <a:blip r:embed="rId279"/>
                <a:stretch>
                  <a:fillRect/>
                </a:stretch>
              </p:blipFill>
              <p:spPr>
                <a:xfrm>
                  <a:off x="10431442" y="4480761"/>
                  <a:ext cx="1454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9" name="Ink 168">
                  <a:extLst>
                    <a:ext uri="{FF2B5EF4-FFF2-40B4-BE49-F238E27FC236}">
                      <a16:creationId xmlns:a16="http://schemas.microsoft.com/office/drawing/2014/main" id="{A305A42D-5286-F5AE-1B0F-531BA457FE09}"/>
                    </a:ext>
                  </a:extLst>
                </p14:cNvPr>
                <p14:cNvContentPartPr/>
                <p14:nvPr/>
              </p14:nvContentPartPr>
              <p14:xfrm>
                <a:off x="9430282" y="4801881"/>
                <a:ext cx="16560" cy="206280"/>
              </p14:xfrm>
            </p:contentPart>
          </mc:Choice>
          <mc:Fallback xmlns="">
            <p:pic>
              <p:nvPicPr>
                <p:cNvPr id="169" name="Ink 168">
                  <a:extLst>
                    <a:ext uri="{FF2B5EF4-FFF2-40B4-BE49-F238E27FC236}">
                      <a16:creationId xmlns:a16="http://schemas.microsoft.com/office/drawing/2014/main" id="{A305A42D-5286-F5AE-1B0F-531BA457FE09}"/>
                    </a:ext>
                  </a:extLst>
                </p:cNvPr>
                <p:cNvPicPr/>
                <p:nvPr/>
              </p:nvPicPr>
              <p:blipFill>
                <a:blip r:embed="rId281"/>
                <a:stretch>
                  <a:fillRect/>
                </a:stretch>
              </p:blipFill>
              <p:spPr>
                <a:xfrm>
                  <a:off x="9421282" y="4792881"/>
                  <a:ext cx="342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0" name="Ink 169">
                  <a:extLst>
                    <a:ext uri="{FF2B5EF4-FFF2-40B4-BE49-F238E27FC236}">
                      <a16:creationId xmlns:a16="http://schemas.microsoft.com/office/drawing/2014/main" id="{A7BFF033-BB9C-AA04-F6F3-A902DAC1A92F}"/>
                    </a:ext>
                  </a:extLst>
                </p14:cNvPr>
                <p14:cNvContentPartPr/>
                <p14:nvPr/>
              </p14:nvContentPartPr>
              <p14:xfrm>
                <a:off x="9322282" y="5010321"/>
                <a:ext cx="230760" cy="76320"/>
              </p14:xfrm>
            </p:contentPart>
          </mc:Choice>
          <mc:Fallback xmlns="">
            <p:pic>
              <p:nvPicPr>
                <p:cNvPr id="170" name="Ink 169">
                  <a:extLst>
                    <a:ext uri="{FF2B5EF4-FFF2-40B4-BE49-F238E27FC236}">
                      <a16:creationId xmlns:a16="http://schemas.microsoft.com/office/drawing/2014/main" id="{A7BFF033-BB9C-AA04-F6F3-A902DAC1A92F}"/>
                    </a:ext>
                  </a:extLst>
                </p:cNvPr>
                <p:cNvPicPr/>
                <p:nvPr/>
              </p:nvPicPr>
              <p:blipFill>
                <a:blip r:embed="rId283"/>
                <a:stretch>
                  <a:fillRect/>
                </a:stretch>
              </p:blipFill>
              <p:spPr>
                <a:xfrm>
                  <a:off x="9313282" y="5001321"/>
                  <a:ext cx="24840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1" name="Ink 170">
                  <a:extLst>
                    <a:ext uri="{FF2B5EF4-FFF2-40B4-BE49-F238E27FC236}">
                      <a16:creationId xmlns:a16="http://schemas.microsoft.com/office/drawing/2014/main" id="{F23B7D2B-BC1F-8D72-C2C9-EAF84DAF80BE}"/>
                    </a:ext>
                  </a:extLst>
                </p14:cNvPr>
                <p14:cNvContentPartPr/>
                <p14:nvPr/>
              </p14:nvContentPartPr>
              <p14:xfrm>
                <a:off x="8709202" y="5315601"/>
                <a:ext cx="37440" cy="233280"/>
              </p14:xfrm>
            </p:contentPart>
          </mc:Choice>
          <mc:Fallback xmlns="">
            <p:pic>
              <p:nvPicPr>
                <p:cNvPr id="171" name="Ink 170">
                  <a:extLst>
                    <a:ext uri="{FF2B5EF4-FFF2-40B4-BE49-F238E27FC236}">
                      <a16:creationId xmlns:a16="http://schemas.microsoft.com/office/drawing/2014/main" id="{F23B7D2B-BC1F-8D72-C2C9-EAF84DAF80BE}"/>
                    </a:ext>
                  </a:extLst>
                </p:cNvPr>
                <p:cNvPicPr/>
                <p:nvPr/>
              </p:nvPicPr>
              <p:blipFill>
                <a:blip r:embed="rId285"/>
                <a:stretch>
                  <a:fillRect/>
                </a:stretch>
              </p:blipFill>
              <p:spPr>
                <a:xfrm>
                  <a:off x="8700562" y="5306961"/>
                  <a:ext cx="550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2" name="Ink 171">
                  <a:extLst>
                    <a:ext uri="{FF2B5EF4-FFF2-40B4-BE49-F238E27FC236}">
                      <a16:creationId xmlns:a16="http://schemas.microsoft.com/office/drawing/2014/main" id="{F6D3C05C-C3E5-8B28-816F-FE7150E5E75E}"/>
                    </a:ext>
                  </a:extLst>
                </p14:cNvPr>
                <p14:cNvContentPartPr/>
                <p14:nvPr/>
              </p14:nvContentPartPr>
              <p14:xfrm>
                <a:off x="8686162" y="5041281"/>
                <a:ext cx="263520" cy="478440"/>
              </p14:xfrm>
            </p:contentPart>
          </mc:Choice>
          <mc:Fallback xmlns="">
            <p:pic>
              <p:nvPicPr>
                <p:cNvPr id="172" name="Ink 171">
                  <a:extLst>
                    <a:ext uri="{FF2B5EF4-FFF2-40B4-BE49-F238E27FC236}">
                      <a16:creationId xmlns:a16="http://schemas.microsoft.com/office/drawing/2014/main" id="{F6D3C05C-C3E5-8B28-816F-FE7150E5E75E}"/>
                    </a:ext>
                  </a:extLst>
                </p:cNvPr>
                <p:cNvPicPr/>
                <p:nvPr/>
              </p:nvPicPr>
              <p:blipFill>
                <a:blip r:embed="rId287"/>
                <a:stretch>
                  <a:fillRect/>
                </a:stretch>
              </p:blipFill>
              <p:spPr>
                <a:xfrm>
                  <a:off x="8677162" y="5032641"/>
                  <a:ext cx="28116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3" name="Ink 172">
                  <a:extLst>
                    <a:ext uri="{FF2B5EF4-FFF2-40B4-BE49-F238E27FC236}">
                      <a16:creationId xmlns:a16="http://schemas.microsoft.com/office/drawing/2014/main" id="{A4EF9062-6C5A-9ECB-7092-D694F50E0F94}"/>
                    </a:ext>
                  </a:extLst>
                </p14:cNvPr>
                <p14:cNvContentPartPr/>
                <p14:nvPr/>
              </p14:nvContentPartPr>
              <p14:xfrm>
                <a:off x="8983522" y="5362761"/>
                <a:ext cx="117720" cy="138240"/>
              </p14:xfrm>
            </p:contentPart>
          </mc:Choice>
          <mc:Fallback xmlns="">
            <p:pic>
              <p:nvPicPr>
                <p:cNvPr id="173" name="Ink 172">
                  <a:extLst>
                    <a:ext uri="{FF2B5EF4-FFF2-40B4-BE49-F238E27FC236}">
                      <a16:creationId xmlns:a16="http://schemas.microsoft.com/office/drawing/2014/main" id="{A4EF9062-6C5A-9ECB-7092-D694F50E0F94}"/>
                    </a:ext>
                  </a:extLst>
                </p:cNvPr>
                <p:cNvPicPr/>
                <p:nvPr/>
              </p:nvPicPr>
              <p:blipFill>
                <a:blip r:embed="rId289"/>
                <a:stretch>
                  <a:fillRect/>
                </a:stretch>
              </p:blipFill>
              <p:spPr>
                <a:xfrm>
                  <a:off x="8974882" y="5354121"/>
                  <a:ext cx="1353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4" name="Ink 173">
                  <a:extLst>
                    <a:ext uri="{FF2B5EF4-FFF2-40B4-BE49-F238E27FC236}">
                      <a16:creationId xmlns:a16="http://schemas.microsoft.com/office/drawing/2014/main" id="{FF7F756E-E125-DA7C-7DF4-26DAF8C251C3}"/>
                    </a:ext>
                  </a:extLst>
                </p14:cNvPr>
                <p14:cNvContentPartPr/>
                <p14:nvPr/>
              </p14:nvContentPartPr>
              <p14:xfrm>
                <a:off x="9182962" y="5198961"/>
                <a:ext cx="57240" cy="295560"/>
              </p14:xfrm>
            </p:contentPart>
          </mc:Choice>
          <mc:Fallback xmlns="">
            <p:pic>
              <p:nvPicPr>
                <p:cNvPr id="174" name="Ink 173">
                  <a:extLst>
                    <a:ext uri="{FF2B5EF4-FFF2-40B4-BE49-F238E27FC236}">
                      <a16:creationId xmlns:a16="http://schemas.microsoft.com/office/drawing/2014/main" id="{FF7F756E-E125-DA7C-7DF4-26DAF8C251C3}"/>
                    </a:ext>
                  </a:extLst>
                </p:cNvPr>
                <p:cNvPicPr/>
                <p:nvPr/>
              </p:nvPicPr>
              <p:blipFill>
                <a:blip r:embed="rId291"/>
                <a:stretch>
                  <a:fillRect/>
                </a:stretch>
              </p:blipFill>
              <p:spPr>
                <a:xfrm>
                  <a:off x="9174322" y="5189961"/>
                  <a:ext cx="748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5" name="Ink 174">
                  <a:extLst>
                    <a:ext uri="{FF2B5EF4-FFF2-40B4-BE49-F238E27FC236}">
                      <a16:creationId xmlns:a16="http://schemas.microsoft.com/office/drawing/2014/main" id="{CC945580-FB85-E0D5-74F2-C49B34AB684C}"/>
                    </a:ext>
                  </a:extLst>
                </p14:cNvPr>
                <p14:cNvContentPartPr/>
                <p14:nvPr/>
              </p14:nvContentPartPr>
              <p14:xfrm>
                <a:off x="9209962" y="5301561"/>
                <a:ext cx="312480" cy="188640"/>
              </p14:xfrm>
            </p:contentPart>
          </mc:Choice>
          <mc:Fallback xmlns="">
            <p:pic>
              <p:nvPicPr>
                <p:cNvPr id="175" name="Ink 174">
                  <a:extLst>
                    <a:ext uri="{FF2B5EF4-FFF2-40B4-BE49-F238E27FC236}">
                      <a16:creationId xmlns:a16="http://schemas.microsoft.com/office/drawing/2014/main" id="{CC945580-FB85-E0D5-74F2-C49B34AB684C}"/>
                    </a:ext>
                  </a:extLst>
                </p:cNvPr>
                <p:cNvPicPr/>
                <p:nvPr/>
              </p:nvPicPr>
              <p:blipFill>
                <a:blip r:embed="rId293"/>
                <a:stretch>
                  <a:fillRect/>
                </a:stretch>
              </p:blipFill>
              <p:spPr>
                <a:xfrm>
                  <a:off x="9201322" y="5292561"/>
                  <a:ext cx="330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6" name="Ink 175">
                  <a:extLst>
                    <a:ext uri="{FF2B5EF4-FFF2-40B4-BE49-F238E27FC236}">
                      <a16:creationId xmlns:a16="http://schemas.microsoft.com/office/drawing/2014/main" id="{BD20C81B-48D6-61D7-EE8C-F6DED1DE1A8B}"/>
                    </a:ext>
                  </a:extLst>
                </p14:cNvPr>
                <p14:cNvContentPartPr/>
                <p14:nvPr/>
              </p14:nvContentPartPr>
              <p14:xfrm>
                <a:off x="9572842" y="5336841"/>
                <a:ext cx="113040" cy="150120"/>
              </p14:xfrm>
            </p:contentPart>
          </mc:Choice>
          <mc:Fallback xmlns="">
            <p:pic>
              <p:nvPicPr>
                <p:cNvPr id="176" name="Ink 175">
                  <a:extLst>
                    <a:ext uri="{FF2B5EF4-FFF2-40B4-BE49-F238E27FC236}">
                      <a16:creationId xmlns:a16="http://schemas.microsoft.com/office/drawing/2014/main" id="{BD20C81B-48D6-61D7-EE8C-F6DED1DE1A8B}"/>
                    </a:ext>
                  </a:extLst>
                </p:cNvPr>
                <p:cNvPicPr/>
                <p:nvPr/>
              </p:nvPicPr>
              <p:blipFill>
                <a:blip r:embed="rId295"/>
                <a:stretch>
                  <a:fillRect/>
                </a:stretch>
              </p:blipFill>
              <p:spPr>
                <a:xfrm>
                  <a:off x="9563842" y="5328201"/>
                  <a:ext cx="1306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7" name="Ink 176">
                  <a:extLst>
                    <a:ext uri="{FF2B5EF4-FFF2-40B4-BE49-F238E27FC236}">
                      <a16:creationId xmlns:a16="http://schemas.microsoft.com/office/drawing/2014/main" id="{38A49E27-CEEA-9C37-8A8C-F82B0A6B7BFA}"/>
                    </a:ext>
                  </a:extLst>
                </p14:cNvPr>
                <p14:cNvContentPartPr/>
                <p14:nvPr/>
              </p14:nvContentPartPr>
              <p14:xfrm>
                <a:off x="9726562" y="5300481"/>
                <a:ext cx="156600" cy="132120"/>
              </p14:xfrm>
            </p:contentPart>
          </mc:Choice>
          <mc:Fallback xmlns="">
            <p:pic>
              <p:nvPicPr>
                <p:cNvPr id="177" name="Ink 176">
                  <a:extLst>
                    <a:ext uri="{FF2B5EF4-FFF2-40B4-BE49-F238E27FC236}">
                      <a16:creationId xmlns:a16="http://schemas.microsoft.com/office/drawing/2014/main" id="{38A49E27-CEEA-9C37-8A8C-F82B0A6B7BFA}"/>
                    </a:ext>
                  </a:extLst>
                </p:cNvPr>
                <p:cNvPicPr/>
                <p:nvPr/>
              </p:nvPicPr>
              <p:blipFill>
                <a:blip r:embed="rId297"/>
                <a:stretch>
                  <a:fillRect/>
                </a:stretch>
              </p:blipFill>
              <p:spPr>
                <a:xfrm>
                  <a:off x="9717562" y="5291481"/>
                  <a:ext cx="1742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0" name="Ink 179">
                  <a:extLst>
                    <a:ext uri="{FF2B5EF4-FFF2-40B4-BE49-F238E27FC236}">
                      <a16:creationId xmlns:a16="http://schemas.microsoft.com/office/drawing/2014/main" id="{532CE26F-AA2A-3C9C-993B-0B733FA7AF9E}"/>
                    </a:ext>
                  </a:extLst>
                </p14:cNvPr>
                <p14:cNvContentPartPr/>
                <p14:nvPr/>
              </p14:nvContentPartPr>
              <p14:xfrm>
                <a:off x="10068562" y="5151801"/>
                <a:ext cx="246600" cy="250920"/>
              </p14:xfrm>
            </p:contentPart>
          </mc:Choice>
          <mc:Fallback xmlns="">
            <p:pic>
              <p:nvPicPr>
                <p:cNvPr id="180" name="Ink 179">
                  <a:extLst>
                    <a:ext uri="{FF2B5EF4-FFF2-40B4-BE49-F238E27FC236}">
                      <a16:creationId xmlns:a16="http://schemas.microsoft.com/office/drawing/2014/main" id="{532CE26F-AA2A-3C9C-993B-0B733FA7AF9E}"/>
                    </a:ext>
                  </a:extLst>
                </p:cNvPr>
                <p:cNvPicPr/>
                <p:nvPr/>
              </p:nvPicPr>
              <p:blipFill>
                <a:blip r:embed="rId299"/>
                <a:stretch>
                  <a:fillRect/>
                </a:stretch>
              </p:blipFill>
              <p:spPr>
                <a:xfrm>
                  <a:off x="10059922" y="5143161"/>
                  <a:ext cx="2642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1" name="Ink 180">
                  <a:extLst>
                    <a:ext uri="{FF2B5EF4-FFF2-40B4-BE49-F238E27FC236}">
                      <a16:creationId xmlns:a16="http://schemas.microsoft.com/office/drawing/2014/main" id="{59CD927D-76FA-7587-9648-31EEBAC720A7}"/>
                    </a:ext>
                  </a:extLst>
                </p14:cNvPr>
                <p14:cNvContentPartPr/>
                <p14:nvPr/>
              </p14:nvContentPartPr>
              <p14:xfrm>
                <a:off x="10335682" y="5132001"/>
                <a:ext cx="205920" cy="250560"/>
              </p14:xfrm>
            </p:contentPart>
          </mc:Choice>
          <mc:Fallback xmlns="">
            <p:pic>
              <p:nvPicPr>
                <p:cNvPr id="181" name="Ink 180">
                  <a:extLst>
                    <a:ext uri="{FF2B5EF4-FFF2-40B4-BE49-F238E27FC236}">
                      <a16:creationId xmlns:a16="http://schemas.microsoft.com/office/drawing/2014/main" id="{59CD927D-76FA-7587-9648-31EEBAC720A7}"/>
                    </a:ext>
                  </a:extLst>
                </p:cNvPr>
                <p:cNvPicPr/>
                <p:nvPr/>
              </p:nvPicPr>
              <p:blipFill>
                <a:blip r:embed="rId301"/>
                <a:stretch>
                  <a:fillRect/>
                </a:stretch>
              </p:blipFill>
              <p:spPr>
                <a:xfrm>
                  <a:off x="10326682" y="5123001"/>
                  <a:ext cx="2235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2" name="Ink 181">
                  <a:extLst>
                    <a:ext uri="{FF2B5EF4-FFF2-40B4-BE49-F238E27FC236}">
                      <a16:creationId xmlns:a16="http://schemas.microsoft.com/office/drawing/2014/main" id="{97884137-011F-7D48-A54B-239FE890E73E}"/>
                    </a:ext>
                  </a:extLst>
                </p14:cNvPr>
                <p14:cNvContentPartPr/>
                <p14:nvPr/>
              </p14:nvContentPartPr>
              <p14:xfrm>
                <a:off x="10590562" y="5135961"/>
                <a:ext cx="453960" cy="204120"/>
              </p14:xfrm>
            </p:contentPart>
          </mc:Choice>
          <mc:Fallback xmlns="">
            <p:pic>
              <p:nvPicPr>
                <p:cNvPr id="182" name="Ink 181">
                  <a:extLst>
                    <a:ext uri="{FF2B5EF4-FFF2-40B4-BE49-F238E27FC236}">
                      <a16:creationId xmlns:a16="http://schemas.microsoft.com/office/drawing/2014/main" id="{97884137-011F-7D48-A54B-239FE890E73E}"/>
                    </a:ext>
                  </a:extLst>
                </p:cNvPr>
                <p:cNvPicPr/>
                <p:nvPr/>
              </p:nvPicPr>
              <p:blipFill>
                <a:blip r:embed="rId303"/>
                <a:stretch>
                  <a:fillRect/>
                </a:stretch>
              </p:blipFill>
              <p:spPr>
                <a:xfrm>
                  <a:off x="10581562" y="5126961"/>
                  <a:ext cx="4716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83" name="Ink 182">
                  <a:extLst>
                    <a:ext uri="{FF2B5EF4-FFF2-40B4-BE49-F238E27FC236}">
                      <a16:creationId xmlns:a16="http://schemas.microsoft.com/office/drawing/2014/main" id="{D80A8494-05BE-6F0F-F8BA-E12790A48FAB}"/>
                    </a:ext>
                  </a:extLst>
                </p14:cNvPr>
                <p14:cNvContentPartPr/>
                <p14:nvPr/>
              </p14:nvContentPartPr>
              <p14:xfrm>
                <a:off x="11170162" y="5149641"/>
                <a:ext cx="221760" cy="224640"/>
              </p14:xfrm>
            </p:contentPart>
          </mc:Choice>
          <mc:Fallback xmlns="">
            <p:pic>
              <p:nvPicPr>
                <p:cNvPr id="183" name="Ink 182">
                  <a:extLst>
                    <a:ext uri="{FF2B5EF4-FFF2-40B4-BE49-F238E27FC236}">
                      <a16:creationId xmlns:a16="http://schemas.microsoft.com/office/drawing/2014/main" id="{D80A8494-05BE-6F0F-F8BA-E12790A48FAB}"/>
                    </a:ext>
                  </a:extLst>
                </p:cNvPr>
                <p:cNvPicPr/>
                <p:nvPr/>
              </p:nvPicPr>
              <p:blipFill>
                <a:blip r:embed="rId305"/>
                <a:stretch>
                  <a:fillRect/>
                </a:stretch>
              </p:blipFill>
              <p:spPr>
                <a:xfrm>
                  <a:off x="11161162" y="5140641"/>
                  <a:ext cx="2394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85" name="Ink 184">
                  <a:extLst>
                    <a:ext uri="{FF2B5EF4-FFF2-40B4-BE49-F238E27FC236}">
                      <a16:creationId xmlns:a16="http://schemas.microsoft.com/office/drawing/2014/main" id="{430143E6-BDF6-7241-A7B1-10DDBF6385DD}"/>
                    </a:ext>
                  </a:extLst>
                </p14:cNvPr>
                <p14:cNvContentPartPr/>
                <p14:nvPr/>
              </p14:nvContentPartPr>
              <p14:xfrm>
                <a:off x="4323682" y="4680201"/>
                <a:ext cx="195840" cy="997560"/>
              </p14:xfrm>
            </p:contentPart>
          </mc:Choice>
          <mc:Fallback xmlns="">
            <p:pic>
              <p:nvPicPr>
                <p:cNvPr id="185" name="Ink 184">
                  <a:extLst>
                    <a:ext uri="{FF2B5EF4-FFF2-40B4-BE49-F238E27FC236}">
                      <a16:creationId xmlns:a16="http://schemas.microsoft.com/office/drawing/2014/main" id="{430143E6-BDF6-7241-A7B1-10DDBF6385DD}"/>
                    </a:ext>
                  </a:extLst>
                </p:cNvPr>
                <p:cNvPicPr/>
                <p:nvPr/>
              </p:nvPicPr>
              <p:blipFill>
                <a:blip r:embed="rId307"/>
                <a:stretch>
                  <a:fillRect/>
                </a:stretch>
              </p:blipFill>
              <p:spPr>
                <a:xfrm>
                  <a:off x="4315042" y="4671561"/>
                  <a:ext cx="213480" cy="10152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6" name="Ink 185">
                  <a:extLst>
                    <a:ext uri="{FF2B5EF4-FFF2-40B4-BE49-F238E27FC236}">
                      <a16:creationId xmlns:a16="http://schemas.microsoft.com/office/drawing/2014/main" id="{8938BC6A-6BBA-0BC9-1948-69A0B17615E7}"/>
                    </a:ext>
                  </a:extLst>
                </p14:cNvPr>
                <p14:cNvContentPartPr/>
                <p14:nvPr/>
              </p14:nvContentPartPr>
              <p14:xfrm>
                <a:off x="4715722" y="4652121"/>
                <a:ext cx="144000" cy="636120"/>
              </p14:xfrm>
            </p:contentPart>
          </mc:Choice>
          <mc:Fallback xmlns="">
            <p:pic>
              <p:nvPicPr>
                <p:cNvPr id="186" name="Ink 185">
                  <a:extLst>
                    <a:ext uri="{FF2B5EF4-FFF2-40B4-BE49-F238E27FC236}">
                      <a16:creationId xmlns:a16="http://schemas.microsoft.com/office/drawing/2014/main" id="{8938BC6A-6BBA-0BC9-1948-69A0B17615E7}"/>
                    </a:ext>
                  </a:extLst>
                </p:cNvPr>
                <p:cNvPicPr/>
                <p:nvPr/>
              </p:nvPicPr>
              <p:blipFill>
                <a:blip r:embed="rId309"/>
                <a:stretch>
                  <a:fillRect/>
                </a:stretch>
              </p:blipFill>
              <p:spPr>
                <a:xfrm>
                  <a:off x="4706722" y="4643121"/>
                  <a:ext cx="161640" cy="65376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8" name="Ink 187">
                  <a:extLst>
                    <a:ext uri="{FF2B5EF4-FFF2-40B4-BE49-F238E27FC236}">
                      <a16:creationId xmlns:a16="http://schemas.microsoft.com/office/drawing/2014/main" id="{8AB76554-DFD9-2E4D-B42F-A9134D6A8CF9}"/>
                    </a:ext>
                  </a:extLst>
                </p14:cNvPr>
                <p14:cNvContentPartPr/>
                <p14:nvPr/>
              </p14:nvContentPartPr>
              <p14:xfrm>
                <a:off x="4714642" y="4622961"/>
                <a:ext cx="817920" cy="458640"/>
              </p14:xfrm>
            </p:contentPart>
          </mc:Choice>
          <mc:Fallback xmlns="">
            <p:pic>
              <p:nvPicPr>
                <p:cNvPr id="188" name="Ink 187">
                  <a:extLst>
                    <a:ext uri="{FF2B5EF4-FFF2-40B4-BE49-F238E27FC236}">
                      <a16:creationId xmlns:a16="http://schemas.microsoft.com/office/drawing/2014/main" id="{8AB76554-DFD9-2E4D-B42F-A9134D6A8CF9}"/>
                    </a:ext>
                  </a:extLst>
                </p:cNvPr>
                <p:cNvPicPr/>
                <p:nvPr/>
              </p:nvPicPr>
              <p:blipFill>
                <a:blip r:embed="rId311"/>
                <a:stretch>
                  <a:fillRect/>
                </a:stretch>
              </p:blipFill>
              <p:spPr>
                <a:xfrm>
                  <a:off x="4705642" y="4614321"/>
                  <a:ext cx="83556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9" name="Ink 188">
                  <a:extLst>
                    <a:ext uri="{FF2B5EF4-FFF2-40B4-BE49-F238E27FC236}">
                      <a16:creationId xmlns:a16="http://schemas.microsoft.com/office/drawing/2014/main" id="{FE5C2FAB-BA8F-1B39-A73A-B143242E6E75}"/>
                    </a:ext>
                  </a:extLst>
                </p14:cNvPr>
                <p14:cNvContentPartPr/>
                <p14:nvPr/>
              </p14:nvContentPartPr>
              <p14:xfrm>
                <a:off x="5512402" y="4727361"/>
                <a:ext cx="89280" cy="53280"/>
              </p14:xfrm>
            </p:contentPart>
          </mc:Choice>
          <mc:Fallback xmlns="">
            <p:pic>
              <p:nvPicPr>
                <p:cNvPr id="189" name="Ink 188">
                  <a:extLst>
                    <a:ext uri="{FF2B5EF4-FFF2-40B4-BE49-F238E27FC236}">
                      <a16:creationId xmlns:a16="http://schemas.microsoft.com/office/drawing/2014/main" id="{FE5C2FAB-BA8F-1B39-A73A-B143242E6E75}"/>
                    </a:ext>
                  </a:extLst>
                </p:cNvPr>
                <p:cNvPicPr/>
                <p:nvPr/>
              </p:nvPicPr>
              <p:blipFill>
                <a:blip r:embed="rId313"/>
                <a:stretch>
                  <a:fillRect/>
                </a:stretch>
              </p:blipFill>
              <p:spPr>
                <a:xfrm>
                  <a:off x="5503402" y="4718721"/>
                  <a:ext cx="1069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90" name="Ink 189">
                  <a:extLst>
                    <a:ext uri="{FF2B5EF4-FFF2-40B4-BE49-F238E27FC236}">
                      <a16:creationId xmlns:a16="http://schemas.microsoft.com/office/drawing/2014/main" id="{4BD347BA-0B6C-FE8B-0DB8-C84A67692461}"/>
                    </a:ext>
                  </a:extLst>
                </p14:cNvPr>
                <p14:cNvContentPartPr/>
                <p14:nvPr/>
              </p14:nvContentPartPr>
              <p14:xfrm>
                <a:off x="4574242" y="5038401"/>
                <a:ext cx="1092960" cy="268560"/>
              </p14:xfrm>
            </p:contentPart>
          </mc:Choice>
          <mc:Fallback xmlns="">
            <p:pic>
              <p:nvPicPr>
                <p:cNvPr id="190" name="Ink 189">
                  <a:extLst>
                    <a:ext uri="{FF2B5EF4-FFF2-40B4-BE49-F238E27FC236}">
                      <a16:creationId xmlns:a16="http://schemas.microsoft.com/office/drawing/2014/main" id="{4BD347BA-0B6C-FE8B-0DB8-C84A67692461}"/>
                    </a:ext>
                  </a:extLst>
                </p:cNvPr>
                <p:cNvPicPr/>
                <p:nvPr/>
              </p:nvPicPr>
              <p:blipFill>
                <a:blip r:embed="rId315"/>
                <a:stretch>
                  <a:fillRect/>
                </a:stretch>
              </p:blipFill>
              <p:spPr>
                <a:xfrm>
                  <a:off x="4565602" y="5029761"/>
                  <a:ext cx="11106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91" name="Ink 190">
                  <a:extLst>
                    <a:ext uri="{FF2B5EF4-FFF2-40B4-BE49-F238E27FC236}">
                      <a16:creationId xmlns:a16="http://schemas.microsoft.com/office/drawing/2014/main" id="{CC45F7C9-6FE6-C38C-F1E4-66383F58115B}"/>
                    </a:ext>
                  </a:extLst>
                </p14:cNvPr>
                <p14:cNvContentPartPr/>
                <p14:nvPr/>
              </p14:nvContentPartPr>
              <p14:xfrm>
                <a:off x="4581442" y="4455921"/>
                <a:ext cx="1312920" cy="774360"/>
              </p14:xfrm>
            </p:contentPart>
          </mc:Choice>
          <mc:Fallback xmlns="">
            <p:pic>
              <p:nvPicPr>
                <p:cNvPr id="191" name="Ink 190">
                  <a:extLst>
                    <a:ext uri="{FF2B5EF4-FFF2-40B4-BE49-F238E27FC236}">
                      <a16:creationId xmlns:a16="http://schemas.microsoft.com/office/drawing/2014/main" id="{CC45F7C9-6FE6-C38C-F1E4-66383F58115B}"/>
                    </a:ext>
                  </a:extLst>
                </p:cNvPr>
                <p:cNvPicPr/>
                <p:nvPr/>
              </p:nvPicPr>
              <p:blipFill>
                <a:blip r:embed="rId317"/>
                <a:stretch>
                  <a:fillRect/>
                </a:stretch>
              </p:blipFill>
              <p:spPr>
                <a:xfrm>
                  <a:off x="4572802" y="4447281"/>
                  <a:ext cx="1330560" cy="79200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93" name="Ink 192">
                  <a:extLst>
                    <a:ext uri="{FF2B5EF4-FFF2-40B4-BE49-F238E27FC236}">
                      <a16:creationId xmlns:a16="http://schemas.microsoft.com/office/drawing/2014/main" id="{1A22AFC0-B851-F7F5-390A-33E503F8BC9F}"/>
                    </a:ext>
                  </a:extLst>
                </p14:cNvPr>
                <p14:cNvContentPartPr/>
                <p14:nvPr/>
              </p14:nvContentPartPr>
              <p14:xfrm>
                <a:off x="9053362" y="5629521"/>
                <a:ext cx="126000" cy="228960"/>
              </p14:xfrm>
            </p:contentPart>
          </mc:Choice>
          <mc:Fallback xmlns="">
            <p:pic>
              <p:nvPicPr>
                <p:cNvPr id="193" name="Ink 192">
                  <a:extLst>
                    <a:ext uri="{FF2B5EF4-FFF2-40B4-BE49-F238E27FC236}">
                      <a16:creationId xmlns:a16="http://schemas.microsoft.com/office/drawing/2014/main" id="{1A22AFC0-B851-F7F5-390A-33E503F8BC9F}"/>
                    </a:ext>
                  </a:extLst>
                </p:cNvPr>
                <p:cNvPicPr/>
                <p:nvPr/>
              </p:nvPicPr>
              <p:blipFill>
                <a:blip r:embed="rId319"/>
                <a:stretch>
                  <a:fillRect/>
                </a:stretch>
              </p:blipFill>
              <p:spPr>
                <a:xfrm>
                  <a:off x="9044362" y="5620521"/>
                  <a:ext cx="1436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94" name="Ink 193">
                  <a:extLst>
                    <a:ext uri="{FF2B5EF4-FFF2-40B4-BE49-F238E27FC236}">
                      <a16:creationId xmlns:a16="http://schemas.microsoft.com/office/drawing/2014/main" id="{74F66503-FAD8-0CC8-686D-3DB87E018DFB}"/>
                    </a:ext>
                  </a:extLst>
                </p14:cNvPr>
                <p14:cNvContentPartPr/>
                <p14:nvPr/>
              </p14:nvContentPartPr>
              <p14:xfrm>
                <a:off x="9230122" y="5459601"/>
                <a:ext cx="982440" cy="433440"/>
              </p14:xfrm>
            </p:contentPart>
          </mc:Choice>
          <mc:Fallback xmlns="">
            <p:pic>
              <p:nvPicPr>
                <p:cNvPr id="194" name="Ink 193">
                  <a:extLst>
                    <a:ext uri="{FF2B5EF4-FFF2-40B4-BE49-F238E27FC236}">
                      <a16:creationId xmlns:a16="http://schemas.microsoft.com/office/drawing/2014/main" id="{74F66503-FAD8-0CC8-686D-3DB87E018DFB}"/>
                    </a:ext>
                  </a:extLst>
                </p:cNvPr>
                <p:cNvPicPr/>
                <p:nvPr/>
              </p:nvPicPr>
              <p:blipFill>
                <a:blip r:embed="rId321"/>
                <a:stretch>
                  <a:fillRect/>
                </a:stretch>
              </p:blipFill>
              <p:spPr>
                <a:xfrm>
                  <a:off x="9221122" y="5450601"/>
                  <a:ext cx="100008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95" name="Ink 194">
                  <a:extLst>
                    <a:ext uri="{FF2B5EF4-FFF2-40B4-BE49-F238E27FC236}">
                      <a16:creationId xmlns:a16="http://schemas.microsoft.com/office/drawing/2014/main" id="{104487AA-ECD5-0146-FC57-2B0F7D24B814}"/>
                    </a:ext>
                  </a:extLst>
                </p14:cNvPr>
                <p14:cNvContentPartPr/>
                <p14:nvPr/>
              </p14:nvContentPartPr>
              <p14:xfrm>
                <a:off x="10126522" y="5519721"/>
                <a:ext cx="157680" cy="72360"/>
              </p14:xfrm>
            </p:contentPart>
          </mc:Choice>
          <mc:Fallback xmlns="">
            <p:pic>
              <p:nvPicPr>
                <p:cNvPr id="195" name="Ink 194">
                  <a:extLst>
                    <a:ext uri="{FF2B5EF4-FFF2-40B4-BE49-F238E27FC236}">
                      <a16:creationId xmlns:a16="http://schemas.microsoft.com/office/drawing/2014/main" id="{104487AA-ECD5-0146-FC57-2B0F7D24B814}"/>
                    </a:ext>
                  </a:extLst>
                </p:cNvPr>
                <p:cNvPicPr/>
                <p:nvPr/>
              </p:nvPicPr>
              <p:blipFill>
                <a:blip r:embed="rId323"/>
                <a:stretch>
                  <a:fillRect/>
                </a:stretch>
              </p:blipFill>
              <p:spPr>
                <a:xfrm>
                  <a:off x="10117882" y="5510721"/>
                  <a:ext cx="17532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6" name="Ink 195">
                  <a:extLst>
                    <a:ext uri="{FF2B5EF4-FFF2-40B4-BE49-F238E27FC236}">
                      <a16:creationId xmlns:a16="http://schemas.microsoft.com/office/drawing/2014/main" id="{3EC2C27B-F018-6A2F-1211-4686B68366F7}"/>
                    </a:ext>
                  </a:extLst>
                </p14:cNvPr>
                <p14:cNvContentPartPr/>
                <p14:nvPr/>
              </p14:nvContentPartPr>
              <p14:xfrm>
                <a:off x="10136962" y="5429721"/>
                <a:ext cx="216000" cy="318960"/>
              </p14:xfrm>
            </p:contentPart>
          </mc:Choice>
          <mc:Fallback xmlns="">
            <p:pic>
              <p:nvPicPr>
                <p:cNvPr id="196" name="Ink 195">
                  <a:extLst>
                    <a:ext uri="{FF2B5EF4-FFF2-40B4-BE49-F238E27FC236}">
                      <a16:creationId xmlns:a16="http://schemas.microsoft.com/office/drawing/2014/main" id="{3EC2C27B-F018-6A2F-1211-4686B68366F7}"/>
                    </a:ext>
                  </a:extLst>
                </p:cNvPr>
                <p:cNvPicPr/>
                <p:nvPr/>
              </p:nvPicPr>
              <p:blipFill>
                <a:blip r:embed="rId325"/>
                <a:stretch>
                  <a:fillRect/>
                </a:stretch>
              </p:blipFill>
              <p:spPr>
                <a:xfrm>
                  <a:off x="10127962" y="5421081"/>
                  <a:ext cx="23364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7" name="Ink 196">
                  <a:extLst>
                    <a:ext uri="{FF2B5EF4-FFF2-40B4-BE49-F238E27FC236}">
                      <a16:creationId xmlns:a16="http://schemas.microsoft.com/office/drawing/2014/main" id="{CD3226DB-40EA-77B9-D5C1-C8066C628A40}"/>
                    </a:ext>
                  </a:extLst>
                </p14:cNvPr>
                <p14:cNvContentPartPr/>
                <p14:nvPr/>
              </p14:nvContentPartPr>
              <p14:xfrm>
                <a:off x="8284402" y="4930401"/>
                <a:ext cx="3677400" cy="901440"/>
              </p14:xfrm>
            </p:contentPart>
          </mc:Choice>
          <mc:Fallback xmlns="">
            <p:pic>
              <p:nvPicPr>
                <p:cNvPr id="197" name="Ink 196">
                  <a:extLst>
                    <a:ext uri="{FF2B5EF4-FFF2-40B4-BE49-F238E27FC236}">
                      <a16:creationId xmlns:a16="http://schemas.microsoft.com/office/drawing/2014/main" id="{CD3226DB-40EA-77B9-D5C1-C8066C628A40}"/>
                    </a:ext>
                  </a:extLst>
                </p:cNvPr>
                <p:cNvPicPr/>
                <p:nvPr/>
              </p:nvPicPr>
              <p:blipFill>
                <a:blip r:embed="rId327"/>
                <a:stretch>
                  <a:fillRect/>
                </a:stretch>
              </p:blipFill>
              <p:spPr>
                <a:xfrm>
                  <a:off x="8275402" y="4921401"/>
                  <a:ext cx="3695040" cy="919080"/>
                </a:xfrm>
                <a:prstGeom prst="rect">
                  <a:avLst/>
                </a:prstGeom>
              </p:spPr>
            </p:pic>
          </mc:Fallback>
        </mc:AlternateContent>
      </p:grpSp>
    </p:spTree>
    <p:extLst>
      <p:ext uri="{BB962C8B-B14F-4D97-AF65-F5344CB8AC3E}">
        <p14:creationId xmlns:p14="http://schemas.microsoft.com/office/powerpoint/2010/main" val="199348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8856984" cy="478800"/>
          </a:xfrm>
        </p:spPr>
        <p:txBody>
          <a:bodyPr/>
          <a:lstStyle/>
          <a:p>
            <a:r>
              <a:rPr lang="en-US" sz="3200" b="1" i="0" dirty="0">
                <a:solidFill>
                  <a:srgbClr val="000000"/>
                </a:solidFill>
                <a:effectLst/>
                <a:latin typeface="Cooper Black" panose="0208090404030B020404" pitchFamily="18" charset="0"/>
              </a:rPr>
              <a:t>CDS-BOPF Integration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1754326"/>
          </a:xfrm>
          <a:prstGeom prst="rect">
            <a:avLst/>
          </a:prstGeom>
          <a:noFill/>
        </p:spPr>
        <p:txBody>
          <a:bodyPr wrap="square" rtlCol="0">
            <a:spAutoFit/>
          </a:bodyPr>
          <a:lstStyle/>
          <a:p>
            <a:pPr marL="342900" indent="-342900">
              <a:buAutoNum type="arabicPeriod"/>
            </a:pPr>
            <a:r>
              <a:rPr lang="en-IN" sz="1800" dirty="0"/>
              <a:t>Can I update data using CDS views also.</a:t>
            </a:r>
          </a:p>
          <a:p>
            <a:pPr marL="342900" indent="-342900">
              <a:buAutoNum type="arabicPeriod"/>
            </a:pPr>
            <a:r>
              <a:rPr lang="en-IN" sz="1800" dirty="0"/>
              <a:t>Anubhav SAPGUI have locking concept while data updates, can we also do it while building app from Fiori</a:t>
            </a:r>
          </a:p>
          <a:p>
            <a:pPr marL="342900" indent="-342900">
              <a:buAutoNum type="arabicPeriod"/>
            </a:pPr>
            <a:r>
              <a:rPr lang="en-IN" sz="1800" dirty="0"/>
              <a:t>What is BOPF, my manager asked me to learn CDS and BOPF for next project</a:t>
            </a:r>
          </a:p>
          <a:p>
            <a:pPr marL="342900" indent="-342900">
              <a:buAutoNum type="arabicPeriod"/>
            </a:pPr>
            <a:r>
              <a:rPr lang="en-IN" sz="1800" dirty="0"/>
              <a:t>What is Fiori programming model for S/4HANA</a:t>
            </a:r>
          </a:p>
          <a:p>
            <a:pPr marL="342900" indent="-342900">
              <a:buAutoNum type="arabicPeriod"/>
            </a:pPr>
            <a:r>
              <a:rPr lang="en-IN" sz="1800" dirty="0"/>
              <a:t>How can we overcome disadvantages of GUI applications?</a:t>
            </a:r>
          </a:p>
          <a:p>
            <a:pPr marL="342900" indent="-342900">
              <a:buAutoNum type="arabicPeriod"/>
            </a:pPr>
            <a:r>
              <a:rPr lang="en-IN" sz="1800" dirty="0"/>
              <a:t>Why did SAP choose still ABAP as middleware for S/4HANA Solution?</a:t>
            </a:r>
          </a:p>
        </p:txBody>
      </p:sp>
      <p:sp>
        <p:nvSpPr>
          <p:cNvPr id="2" name="Rectangle 1">
            <a:extLst>
              <a:ext uri="{FF2B5EF4-FFF2-40B4-BE49-F238E27FC236}">
                <a16:creationId xmlns:a16="http://schemas.microsoft.com/office/drawing/2014/main" id="{8C9B2934-8220-E5F1-9F6C-781336E4070C}"/>
              </a:ext>
            </a:extLst>
          </p:cNvPr>
          <p:cNvSpPr/>
          <p:nvPr/>
        </p:nvSpPr>
        <p:spPr>
          <a:xfrm>
            <a:off x="1664527" y="2696872"/>
            <a:ext cx="147410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a:t>
            </a:r>
          </a:p>
        </p:txBody>
      </p:sp>
      <p:sp>
        <p:nvSpPr>
          <p:cNvPr id="6" name="Rectangle 5">
            <a:extLst>
              <a:ext uri="{FF2B5EF4-FFF2-40B4-BE49-F238E27FC236}">
                <a16:creationId xmlns:a16="http://schemas.microsoft.com/office/drawing/2014/main" id="{6C124BDF-72D7-E2A8-804E-F4689A6CABBC}"/>
              </a:ext>
            </a:extLst>
          </p:cNvPr>
          <p:cNvSpPr/>
          <p:nvPr/>
        </p:nvSpPr>
        <p:spPr>
          <a:xfrm>
            <a:off x="601379" y="3744906"/>
            <a:ext cx="3600400" cy="1052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7" name="Flowchart: Magnetic Disk 6">
            <a:extLst>
              <a:ext uri="{FF2B5EF4-FFF2-40B4-BE49-F238E27FC236}">
                <a16:creationId xmlns:a16="http://schemas.microsoft.com/office/drawing/2014/main" id="{9F337B33-7F1C-2644-DCD9-6F8363212E01}"/>
              </a:ext>
            </a:extLst>
          </p:cNvPr>
          <p:cNvSpPr/>
          <p:nvPr/>
        </p:nvSpPr>
        <p:spPr>
          <a:xfrm>
            <a:off x="1826907" y="5534343"/>
            <a:ext cx="1205104" cy="5380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db</a:t>
            </a:r>
            <a:endParaRPr lang="en-US" dirty="0"/>
          </a:p>
        </p:txBody>
      </p:sp>
      <p:sp>
        <p:nvSpPr>
          <p:cNvPr id="8" name="Arrow: Up-Down 7">
            <a:extLst>
              <a:ext uri="{FF2B5EF4-FFF2-40B4-BE49-F238E27FC236}">
                <a16:creationId xmlns:a16="http://schemas.microsoft.com/office/drawing/2014/main" id="{BAA1A5C8-B6FA-7431-50B5-3D555BB616F6}"/>
              </a:ext>
            </a:extLst>
          </p:cNvPr>
          <p:cNvSpPr/>
          <p:nvPr/>
        </p:nvSpPr>
        <p:spPr>
          <a:xfrm>
            <a:off x="2321447" y="3060705"/>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Down 9">
            <a:extLst>
              <a:ext uri="{FF2B5EF4-FFF2-40B4-BE49-F238E27FC236}">
                <a16:creationId xmlns:a16="http://schemas.microsoft.com/office/drawing/2014/main" id="{B983F8D9-72F2-C956-6893-9BF37344DA4C}"/>
              </a:ext>
            </a:extLst>
          </p:cNvPr>
          <p:cNvSpPr/>
          <p:nvPr/>
        </p:nvSpPr>
        <p:spPr>
          <a:xfrm>
            <a:off x="2293566" y="4790975"/>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0E99B3-456E-2802-79C5-CF703A1D2664}"/>
              </a:ext>
            </a:extLst>
          </p:cNvPr>
          <p:cNvSpPr/>
          <p:nvPr/>
        </p:nvSpPr>
        <p:spPr>
          <a:xfrm>
            <a:off x="2926060" y="3813798"/>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9E0ADF0-ADEF-387E-6699-73425559ABAB}"/>
              </a:ext>
            </a:extLst>
          </p:cNvPr>
          <p:cNvSpPr/>
          <p:nvPr/>
        </p:nvSpPr>
        <p:spPr>
          <a:xfrm>
            <a:off x="3078460" y="3966198"/>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D9C738A-479B-A3A4-0013-8C46653479FA}"/>
              </a:ext>
            </a:extLst>
          </p:cNvPr>
          <p:cNvSpPr txBox="1"/>
          <p:nvPr/>
        </p:nvSpPr>
        <p:spPr>
          <a:xfrm>
            <a:off x="2926060" y="4478638"/>
            <a:ext cx="1088504" cy="369332"/>
          </a:xfrm>
          <a:prstGeom prst="rect">
            <a:avLst/>
          </a:prstGeom>
          <a:noFill/>
        </p:spPr>
        <p:txBody>
          <a:bodyPr wrap="square" rtlCol="0">
            <a:spAutoFit/>
          </a:bodyPr>
          <a:lstStyle/>
          <a:p>
            <a:r>
              <a:rPr lang="en-US" sz="1800" dirty="0"/>
              <a:t>100GB</a:t>
            </a:r>
          </a:p>
        </p:txBody>
      </p:sp>
      <p:sp>
        <p:nvSpPr>
          <p:cNvPr id="17" name="TextBox 16">
            <a:extLst>
              <a:ext uri="{FF2B5EF4-FFF2-40B4-BE49-F238E27FC236}">
                <a16:creationId xmlns:a16="http://schemas.microsoft.com/office/drawing/2014/main" id="{025D38C0-720C-97E0-E825-1773E70FDBCE}"/>
              </a:ext>
            </a:extLst>
          </p:cNvPr>
          <p:cNvSpPr txBox="1"/>
          <p:nvPr/>
        </p:nvSpPr>
        <p:spPr>
          <a:xfrm>
            <a:off x="3154971" y="2554799"/>
            <a:ext cx="36004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Scaling of app due to session stickiness</a:t>
            </a:r>
          </a:p>
          <a:p>
            <a:pPr marL="285750" indent="-285750">
              <a:buFont typeface="Arial" panose="020B0604020202020204" pitchFamily="34" charset="0"/>
              <a:buChar char="•"/>
            </a:pPr>
            <a:r>
              <a:rPr lang="en-US" sz="1400" dirty="0"/>
              <a:t>Bad user experience</a:t>
            </a:r>
          </a:p>
          <a:p>
            <a:pPr marL="285750" indent="-285750">
              <a:buFont typeface="Arial" panose="020B0604020202020204" pitchFamily="34" charset="0"/>
              <a:buChar char="•"/>
            </a:pPr>
            <a:r>
              <a:rPr lang="en-US" sz="1400" dirty="0"/>
              <a:t>Device switch (draft)</a:t>
            </a:r>
          </a:p>
          <a:p>
            <a:pPr marL="285750" indent="-285750">
              <a:buFont typeface="Arial" panose="020B0604020202020204" pitchFamily="34" charset="0"/>
              <a:buChar char="•"/>
            </a:pPr>
            <a:r>
              <a:rPr lang="en-US" sz="1400" dirty="0"/>
              <a:t>Collaboration</a:t>
            </a:r>
          </a:p>
          <a:p>
            <a:pPr marL="285750" indent="-285750">
              <a:buFont typeface="Arial" panose="020B0604020202020204" pitchFamily="34" charset="0"/>
              <a:buChar char="•"/>
            </a:pPr>
            <a:r>
              <a:rPr lang="en-US" sz="1400" dirty="0"/>
              <a:t>Performance</a:t>
            </a:r>
          </a:p>
        </p:txBody>
      </p:sp>
      <p:sp>
        <p:nvSpPr>
          <p:cNvPr id="18" name="Arrow: Right 17">
            <a:extLst>
              <a:ext uri="{FF2B5EF4-FFF2-40B4-BE49-F238E27FC236}">
                <a16:creationId xmlns:a16="http://schemas.microsoft.com/office/drawing/2014/main" id="{496F7229-BF50-172C-0482-3AC5AA8E5EB3}"/>
              </a:ext>
            </a:extLst>
          </p:cNvPr>
          <p:cNvSpPr/>
          <p:nvPr/>
        </p:nvSpPr>
        <p:spPr>
          <a:xfrm>
            <a:off x="4798268" y="3744906"/>
            <a:ext cx="1540977" cy="1046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03167-1BDD-EA28-CEBB-9C0434E4BD45}"/>
              </a:ext>
            </a:extLst>
          </p:cNvPr>
          <p:cNvSpPr/>
          <p:nvPr/>
        </p:nvSpPr>
        <p:spPr>
          <a:xfrm>
            <a:off x="9389807" y="2292411"/>
            <a:ext cx="147410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a:t>
            </a:r>
          </a:p>
        </p:txBody>
      </p:sp>
      <p:sp>
        <p:nvSpPr>
          <p:cNvPr id="22" name="Rectangle 21">
            <a:extLst>
              <a:ext uri="{FF2B5EF4-FFF2-40B4-BE49-F238E27FC236}">
                <a16:creationId xmlns:a16="http://schemas.microsoft.com/office/drawing/2014/main" id="{EB3D3B0B-5ABB-62FB-9041-FAA71E868F89}"/>
              </a:ext>
            </a:extLst>
          </p:cNvPr>
          <p:cNvSpPr/>
          <p:nvPr/>
        </p:nvSpPr>
        <p:spPr>
          <a:xfrm>
            <a:off x="8326660" y="3842544"/>
            <a:ext cx="3600400" cy="1052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24" name="Flowchart: Magnetic Disk 23">
            <a:extLst>
              <a:ext uri="{FF2B5EF4-FFF2-40B4-BE49-F238E27FC236}">
                <a16:creationId xmlns:a16="http://schemas.microsoft.com/office/drawing/2014/main" id="{21AD07A7-D152-3E32-02DD-00D66BEA881C}"/>
              </a:ext>
            </a:extLst>
          </p:cNvPr>
          <p:cNvSpPr/>
          <p:nvPr/>
        </p:nvSpPr>
        <p:spPr>
          <a:xfrm>
            <a:off x="9552188" y="5631981"/>
            <a:ext cx="1205104" cy="8213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hana</a:t>
            </a:r>
            <a:endParaRPr lang="en-US" dirty="0"/>
          </a:p>
        </p:txBody>
      </p:sp>
      <p:sp>
        <p:nvSpPr>
          <p:cNvPr id="26" name="Arrow: Up-Down 25">
            <a:extLst>
              <a:ext uri="{FF2B5EF4-FFF2-40B4-BE49-F238E27FC236}">
                <a16:creationId xmlns:a16="http://schemas.microsoft.com/office/drawing/2014/main" id="{5CF2F7A3-0F19-51EB-79A3-27D006E85C89}"/>
              </a:ext>
            </a:extLst>
          </p:cNvPr>
          <p:cNvSpPr/>
          <p:nvPr/>
        </p:nvSpPr>
        <p:spPr>
          <a:xfrm>
            <a:off x="10046728" y="2652451"/>
            <a:ext cx="188143" cy="11377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2D8FD0D-F28F-8247-BEF8-90CF9AD1BEDB}"/>
              </a:ext>
            </a:extLst>
          </p:cNvPr>
          <p:cNvSpPr/>
          <p:nvPr/>
        </p:nvSpPr>
        <p:spPr>
          <a:xfrm>
            <a:off x="10018847" y="4888613"/>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4D0AEE8-9244-F7E1-8632-C37D12BD2C00}"/>
              </a:ext>
            </a:extLst>
          </p:cNvPr>
          <p:cNvSpPr txBox="1"/>
          <p:nvPr/>
        </p:nvSpPr>
        <p:spPr>
          <a:xfrm>
            <a:off x="10651341" y="4576276"/>
            <a:ext cx="1088504" cy="369332"/>
          </a:xfrm>
          <a:prstGeom prst="rect">
            <a:avLst/>
          </a:prstGeom>
          <a:noFill/>
        </p:spPr>
        <p:txBody>
          <a:bodyPr wrap="square" rtlCol="0">
            <a:spAutoFit/>
          </a:bodyPr>
          <a:lstStyle/>
          <a:p>
            <a:r>
              <a:rPr lang="en-US" sz="1800" dirty="0"/>
              <a:t>100GB</a:t>
            </a:r>
          </a:p>
        </p:txBody>
      </p:sp>
      <p:sp>
        <p:nvSpPr>
          <p:cNvPr id="35" name="Rectangle: Rounded Corners 34">
            <a:extLst>
              <a:ext uri="{FF2B5EF4-FFF2-40B4-BE49-F238E27FC236}">
                <a16:creationId xmlns:a16="http://schemas.microsoft.com/office/drawing/2014/main" id="{16774D37-2656-4E4E-51CA-7D09F64785FA}"/>
              </a:ext>
            </a:extLst>
          </p:cNvPr>
          <p:cNvSpPr/>
          <p:nvPr/>
        </p:nvSpPr>
        <p:spPr>
          <a:xfrm>
            <a:off x="9622804" y="3056912"/>
            <a:ext cx="1028537" cy="281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odata</a:t>
            </a:r>
            <a:endParaRPr lang="en-US" dirty="0"/>
          </a:p>
        </p:txBody>
      </p:sp>
      <p:sp>
        <p:nvSpPr>
          <p:cNvPr id="36" name="Arrow: Curved Down 35">
            <a:extLst>
              <a:ext uri="{FF2B5EF4-FFF2-40B4-BE49-F238E27FC236}">
                <a16:creationId xmlns:a16="http://schemas.microsoft.com/office/drawing/2014/main" id="{C78A5FDF-79AF-2B1C-424A-8063A019AAEF}"/>
              </a:ext>
            </a:extLst>
          </p:cNvPr>
          <p:cNvSpPr/>
          <p:nvPr/>
        </p:nvSpPr>
        <p:spPr>
          <a:xfrm>
            <a:off x="8974732" y="3966198"/>
            <a:ext cx="415075" cy="20764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8" name="Arrow: Curved Down 37">
            <a:extLst>
              <a:ext uri="{FF2B5EF4-FFF2-40B4-BE49-F238E27FC236}">
                <a16:creationId xmlns:a16="http://schemas.microsoft.com/office/drawing/2014/main" id="{9DB1BEEC-BCB5-81A6-554A-3DA7273195EB}"/>
              </a:ext>
            </a:extLst>
          </p:cNvPr>
          <p:cNvSpPr/>
          <p:nvPr/>
        </p:nvSpPr>
        <p:spPr>
          <a:xfrm rot="11119889">
            <a:off x="8950680" y="4260594"/>
            <a:ext cx="415075" cy="20764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9" name="Arrow: Down 38">
            <a:extLst>
              <a:ext uri="{FF2B5EF4-FFF2-40B4-BE49-F238E27FC236}">
                <a16:creationId xmlns:a16="http://schemas.microsoft.com/office/drawing/2014/main" id="{88CE99C1-7E46-C10E-0D36-2004BEF8740D}"/>
              </a:ext>
            </a:extLst>
          </p:cNvPr>
          <p:cNvSpPr/>
          <p:nvPr/>
        </p:nvSpPr>
        <p:spPr>
          <a:xfrm>
            <a:off x="10414892" y="3376611"/>
            <a:ext cx="188143" cy="43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F68AA82-DE87-8A5A-092D-BD826350DF3F}"/>
              </a:ext>
            </a:extLst>
          </p:cNvPr>
          <p:cNvSpPr/>
          <p:nvPr/>
        </p:nvSpPr>
        <p:spPr>
          <a:xfrm rot="10800000">
            <a:off x="9643478" y="3349184"/>
            <a:ext cx="188143" cy="43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F08A7A0-29A4-DA39-5703-3CD25D0F4DF4}"/>
              </a:ext>
            </a:extLst>
          </p:cNvPr>
          <p:cNvSpPr txBox="1"/>
          <p:nvPr/>
        </p:nvSpPr>
        <p:spPr>
          <a:xfrm>
            <a:off x="6724482" y="2564800"/>
            <a:ext cx="3600400" cy="1169551"/>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Support of </a:t>
            </a:r>
            <a:r>
              <a:rPr lang="en-US" sz="1400" dirty="0" err="1"/>
              <a:t>oData</a:t>
            </a:r>
            <a:endParaRPr lang="en-US" sz="1400" dirty="0"/>
          </a:p>
          <a:p>
            <a:pPr marL="285750" indent="-285750">
              <a:buFont typeface="Wingdings" panose="05000000000000000000" pitchFamily="2" charset="2"/>
              <a:buChar char="ü"/>
            </a:pPr>
            <a:r>
              <a:rPr lang="en-US" sz="1400" dirty="0"/>
              <a:t>Adapt SAP Fiori</a:t>
            </a:r>
          </a:p>
          <a:p>
            <a:pPr marL="285750" indent="-285750">
              <a:buFont typeface="Arial" panose="020B0604020202020204" pitchFamily="34" charset="0"/>
              <a:buChar char="•"/>
            </a:pPr>
            <a:r>
              <a:rPr lang="en-US" sz="1400" dirty="0"/>
              <a:t>Device switch (draft)</a:t>
            </a:r>
          </a:p>
          <a:p>
            <a:pPr marL="285750" indent="-285750">
              <a:buFont typeface="Arial" panose="020B0604020202020204" pitchFamily="34" charset="0"/>
              <a:buChar char="•"/>
            </a:pPr>
            <a:r>
              <a:rPr lang="en-US" sz="1400" dirty="0"/>
              <a:t>Collaboration</a:t>
            </a:r>
          </a:p>
          <a:p>
            <a:pPr marL="285750" indent="-285750">
              <a:buFont typeface="Wingdings" panose="05000000000000000000" pitchFamily="2" charset="2"/>
              <a:buChar char="ü"/>
            </a:pPr>
            <a:r>
              <a:rPr lang="en-US" sz="1400" dirty="0"/>
              <a:t>Performance</a:t>
            </a:r>
          </a:p>
        </p:txBody>
      </p:sp>
      <p:sp>
        <p:nvSpPr>
          <p:cNvPr id="44" name="TextBox 43">
            <a:extLst>
              <a:ext uri="{FF2B5EF4-FFF2-40B4-BE49-F238E27FC236}">
                <a16:creationId xmlns:a16="http://schemas.microsoft.com/office/drawing/2014/main" id="{BB4163C1-0DB0-ED47-A8B8-8B68DDB92840}"/>
              </a:ext>
            </a:extLst>
          </p:cNvPr>
          <p:cNvSpPr txBox="1"/>
          <p:nvPr/>
        </p:nvSpPr>
        <p:spPr>
          <a:xfrm>
            <a:off x="5175713" y="4929050"/>
            <a:ext cx="3766218" cy="1569660"/>
          </a:xfrm>
          <a:prstGeom prst="rect">
            <a:avLst/>
          </a:prstGeom>
          <a:noFill/>
        </p:spPr>
        <p:txBody>
          <a:bodyPr wrap="square" rtlCol="0">
            <a:spAutoFit/>
          </a:bodyPr>
          <a:lstStyle/>
          <a:p>
            <a:r>
              <a:rPr lang="en-US" sz="1200" dirty="0"/>
              <a:t>Investments done by partners and customers</a:t>
            </a:r>
          </a:p>
          <a:p>
            <a:pPr marL="285750" indent="-285750">
              <a:buFont typeface="Arial" panose="020B0604020202020204" pitchFamily="34" charset="0"/>
              <a:buChar char="•"/>
            </a:pPr>
            <a:r>
              <a:rPr lang="en-US" sz="1200" dirty="0"/>
              <a:t>BAPIs, LUWs</a:t>
            </a:r>
          </a:p>
          <a:p>
            <a:pPr marL="285750" indent="-285750">
              <a:buFont typeface="Arial" panose="020B0604020202020204" pitchFamily="34" charset="0"/>
              <a:buChar char="•"/>
            </a:pPr>
            <a:r>
              <a:rPr lang="en-US" sz="1200" dirty="0"/>
              <a:t>Reports, Includes,</a:t>
            </a:r>
          </a:p>
          <a:p>
            <a:pPr marL="285750" indent="-285750">
              <a:buFont typeface="Arial" panose="020B0604020202020204" pitchFamily="34" charset="0"/>
              <a:buChar char="•"/>
            </a:pPr>
            <a:r>
              <a:rPr lang="en-US" sz="1200" dirty="0"/>
              <a:t>Programs, Classes</a:t>
            </a:r>
          </a:p>
          <a:p>
            <a:pPr marL="285750" indent="-285750">
              <a:buFont typeface="Arial" panose="020B0604020202020204" pitchFamily="34" charset="0"/>
              <a:buChar char="•"/>
            </a:pPr>
            <a:r>
              <a:rPr lang="en-US" sz="1200" dirty="0"/>
              <a:t>Workflows, Scripts, SF</a:t>
            </a:r>
          </a:p>
          <a:p>
            <a:pPr marL="285750" indent="-285750">
              <a:buFont typeface="Arial" panose="020B0604020202020204" pitchFamily="34" charset="0"/>
              <a:buChar char="•"/>
            </a:pPr>
            <a:r>
              <a:rPr lang="en-US" sz="1200" dirty="0"/>
              <a:t>SPRO, </a:t>
            </a:r>
            <a:r>
              <a:rPr lang="en-US" sz="1200" dirty="0" err="1"/>
              <a:t>Webdypro</a:t>
            </a:r>
            <a:endParaRPr lang="en-US" sz="1200" dirty="0"/>
          </a:p>
          <a:p>
            <a:pPr marL="285750" indent="-285750">
              <a:buFont typeface="Arial" panose="020B0604020202020204" pitchFamily="34" charset="0"/>
              <a:buChar char="•"/>
            </a:pPr>
            <a:r>
              <a:rPr lang="en-US" sz="1200" dirty="0"/>
              <a:t>BOPF – since 2009 in SAP, Business Object processing </a:t>
            </a:r>
            <a:r>
              <a:rPr lang="en-US" sz="1200" b="1" dirty="0"/>
              <a:t>framework</a:t>
            </a:r>
          </a:p>
        </p:txBody>
      </p:sp>
    </p:spTree>
    <p:extLst>
      <p:ext uri="{BB962C8B-B14F-4D97-AF65-F5344CB8AC3E}">
        <p14:creationId xmlns:p14="http://schemas.microsoft.com/office/powerpoint/2010/main" val="42456533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3841152" cy="478800"/>
          </a:xfrm>
        </p:spPr>
        <p:txBody>
          <a:bodyPr/>
          <a:lstStyle/>
          <a:p>
            <a:r>
              <a:rPr lang="en-US" sz="3200" b="1" i="0" dirty="0">
                <a:solidFill>
                  <a:srgbClr val="000000"/>
                </a:solidFill>
                <a:effectLst/>
                <a:latin typeface="Cooper Black" panose="0208090404030B020404" pitchFamily="18" charset="0"/>
              </a:rPr>
              <a:t>BOPF</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1200329"/>
          </a:xfrm>
          <a:prstGeom prst="rect">
            <a:avLst/>
          </a:prstGeom>
          <a:noFill/>
        </p:spPr>
        <p:txBody>
          <a:bodyPr wrap="square" rtlCol="0">
            <a:spAutoFit/>
          </a:bodyPr>
          <a:lstStyle/>
          <a:p>
            <a:r>
              <a:rPr lang="en-US" sz="1800" dirty="0"/>
              <a:t>Stands for Business Object processing framework, which generates most of application code to create, update, delete, lock, unlock, modify, patch data based on a business object (data model).</a:t>
            </a:r>
          </a:p>
          <a:p>
            <a:endParaRPr lang="en-US" sz="1800" dirty="0"/>
          </a:p>
          <a:p>
            <a:r>
              <a:rPr lang="en-US" sz="1800" dirty="0"/>
              <a:t>Now we can create </a:t>
            </a:r>
            <a:endParaRPr lang="en-IN" sz="1800" dirty="0"/>
          </a:p>
        </p:txBody>
      </p:sp>
      <p:pic>
        <p:nvPicPr>
          <p:cNvPr id="5" name="Picture 4">
            <a:extLst>
              <a:ext uri="{FF2B5EF4-FFF2-40B4-BE49-F238E27FC236}">
                <a16:creationId xmlns:a16="http://schemas.microsoft.com/office/drawing/2014/main" id="{937B18AE-4E15-EBC9-225C-4FACE2B47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22204" y="2852936"/>
            <a:ext cx="3539375" cy="2359583"/>
          </a:xfrm>
          <a:prstGeom prst="rect">
            <a:avLst/>
          </a:prstGeom>
        </p:spPr>
      </p:pic>
      <p:sp>
        <p:nvSpPr>
          <p:cNvPr id="6" name="TextBox 5">
            <a:extLst>
              <a:ext uri="{FF2B5EF4-FFF2-40B4-BE49-F238E27FC236}">
                <a16:creationId xmlns:a16="http://schemas.microsoft.com/office/drawing/2014/main" id="{B0B019FB-8D6D-61F8-6224-F55E5906460F}"/>
              </a:ext>
            </a:extLst>
          </p:cNvPr>
          <p:cNvSpPr txBox="1"/>
          <p:nvPr/>
        </p:nvSpPr>
        <p:spPr>
          <a:xfrm>
            <a:off x="7750596" y="3861048"/>
            <a:ext cx="2088232" cy="461665"/>
          </a:xfrm>
          <a:prstGeom prst="rect">
            <a:avLst/>
          </a:prstGeom>
          <a:noFill/>
        </p:spPr>
        <p:txBody>
          <a:bodyPr wrap="square" rtlCol="0">
            <a:spAutoFit/>
          </a:bodyPr>
          <a:lstStyle/>
          <a:p>
            <a:r>
              <a:rPr lang="en-US" b="1" dirty="0"/>
              <a:t>BOPF</a:t>
            </a:r>
          </a:p>
        </p:txBody>
      </p:sp>
      <p:sp>
        <p:nvSpPr>
          <p:cNvPr id="7" name="Oval 6">
            <a:extLst>
              <a:ext uri="{FF2B5EF4-FFF2-40B4-BE49-F238E27FC236}">
                <a16:creationId xmlns:a16="http://schemas.microsoft.com/office/drawing/2014/main" id="{8EBDD40A-C6DF-C720-1433-1300688EA2B4}"/>
              </a:ext>
            </a:extLst>
          </p:cNvPr>
          <p:cNvSpPr/>
          <p:nvPr/>
        </p:nvSpPr>
        <p:spPr>
          <a:xfrm>
            <a:off x="549796" y="3673043"/>
            <a:ext cx="2736304"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Object (fuel)</a:t>
            </a:r>
          </a:p>
        </p:txBody>
      </p:sp>
      <p:sp>
        <p:nvSpPr>
          <p:cNvPr id="8" name="TextBox 7">
            <a:extLst>
              <a:ext uri="{FF2B5EF4-FFF2-40B4-BE49-F238E27FC236}">
                <a16:creationId xmlns:a16="http://schemas.microsoft.com/office/drawing/2014/main" id="{E72C6A69-DEF2-BA02-9C73-C1C761719649}"/>
              </a:ext>
            </a:extLst>
          </p:cNvPr>
          <p:cNvSpPr txBox="1"/>
          <p:nvPr/>
        </p:nvSpPr>
        <p:spPr>
          <a:xfrm>
            <a:off x="884815" y="2838037"/>
            <a:ext cx="2520280" cy="830997"/>
          </a:xfrm>
          <a:prstGeom prst="rect">
            <a:avLst/>
          </a:prstGeom>
          <a:noFill/>
        </p:spPr>
        <p:txBody>
          <a:bodyPr wrap="square" rtlCol="0">
            <a:spAutoFit/>
          </a:bodyPr>
          <a:lstStyle/>
          <a:p>
            <a:r>
              <a:rPr lang="en-US" dirty="0"/>
              <a:t>CDS views with association</a:t>
            </a:r>
          </a:p>
        </p:txBody>
      </p:sp>
      <p:sp>
        <p:nvSpPr>
          <p:cNvPr id="9" name="Isosceles Triangle 8">
            <a:extLst>
              <a:ext uri="{FF2B5EF4-FFF2-40B4-BE49-F238E27FC236}">
                <a16:creationId xmlns:a16="http://schemas.microsoft.com/office/drawing/2014/main" id="{97AED7FD-EC42-37FD-AC49-5F20D4C185D3}"/>
              </a:ext>
            </a:extLst>
          </p:cNvPr>
          <p:cNvSpPr/>
          <p:nvPr/>
        </p:nvSpPr>
        <p:spPr>
          <a:xfrm>
            <a:off x="9479524" y="3252144"/>
            <a:ext cx="1800200" cy="1800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 name="Rectangle 1">
            <a:extLst>
              <a:ext uri="{FF2B5EF4-FFF2-40B4-BE49-F238E27FC236}">
                <a16:creationId xmlns:a16="http://schemas.microsoft.com/office/drawing/2014/main" id="{A0A83365-9D88-64DD-7B5A-F15AE391BA77}"/>
              </a:ext>
            </a:extLst>
          </p:cNvPr>
          <p:cNvSpPr/>
          <p:nvPr/>
        </p:nvSpPr>
        <p:spPr>
          <a:xfrm>
            <a:off x="1197868" y="4869160"/>
            <a:ext cx="5760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30FA85-BEE5-30B8-F6E7-D33DF9E49198}"/>
              </a:ext>
            </a:extLst>
          </p:cNvPr>
          <p:cNvSpPr/>
          <p:nvPr/>
        </p:nvSpPr>
        <p:spPr>
          <a:xfrm>
            <a:off x="2125365" y="5553088"/>
            <a:ext cx="5760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222F22EE-52D5-A276-546F-E4BF89E5390F}"/>
              </a:ext>
            </a:extLst>
          </p:cNvPr>
          <p:cNvCxnSpPr>
            <a:stCxn id="2" idx="2"/>
            <a:endCxn id="10" idx="1"/>
          </p:cNvCxnSpPr>
          <p:nvPr/>
        </p:nvCxnSpPr>
        <p:spPr>
          <a:xfrm rot="16200000" flipH="1">
            <a:off x="1571680" y="5215427"/>
            <a:ext cx="467904" cy="63946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4536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Scenario</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5816977"/>
          </a:xfrm>
          <a:prstGeom prst="rect">
            <a:avLst/>
          </a:prstGeom>
          <a:noFill/>
        </p:spPr>
        <p:txBody>
          <a:bodyPr wrap="square" rtlCol="0">
            <a:spAutoFit/>
          </a:bodyPr>
          <a:lstStyle/>
          <a:p>
            <a:r>
              <a:rPr lang="en-US" sz="1800" dirty="0"/>
              <a:t>We are working in an airline company inside S/4HANA project. They have a challenge due to pandemic to deliver the meal to departing flights from airport. The supervisor along with flight crew has to plan the meal which will be on-boarded in the flight. </a:t>
            </a:r>
          </a:p>
          <a:p>
            <a:endParaRPr lang="en-US" sz="1800" dirty="0"/>
          </a:p>
          <a:p>
            <a:r>
              <a:rPr lang="en-US" sz="1800" dirty="0"/>
              <a:t>The staff would use a tablet most of time to check status of on-going flights and number of seats in that flight. </a:t>
            </a:r>
          </a:p>
          <a:p>
            <a:r>
              <a:rPr lang="en-US" sz="1800" dirty="0"/>
              <a:t>We want to develop solution which can help us creating new flight entry</a:t>
            </a:r>
          </a:p>
          <a:p>
            <a:r>
              <a:rPr lang="en-US" sz="1800" dirty="0"/>
              <a:t>Change meal assignment of a particular flight</a:t>
            </a:r>
          </a:p>
          <a:p>
            <a:r>
              <a:rPr lang="en-US" sz="1800" dirty="0"/>
              <a:t>Also take approval from food manager for the assigned meal</a:t>
            </a:r>
          </a:p>
          <a:p>
            <a:endParaRPr lang="en-US" sz="1800" dirty="0"/>
          </a:p>
          <a:p>
            <a:pPr algn="l"/>
            <a:r>
              <a:rPr lang="en-US" sz="1400" dirty="0">
                <a:solidFill>
                  <a:srgbClr val="335CA2"/>
                </a:solidFill>
                <a:latin typeface="Courier New" panose="02070309020205020404" pitchFamily="49" charset="0"/>
              </a:rPr>
              <a:t>@EndUserText.label</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'Flight Meals'</a:t>
            </a:r>
          </a:p>
          <a:p>
            <a:pPr algn="l"/>
            <a:r>
              <a:rPr lang="en-US" sz="1400" u="sng" dirty="0">
                <a:solidFill>
                  <a:srgbClr val="335CA2"/>
                </a:solidFill>
                <a:latin typeface="Courier New" panose="02070309020205020404" pitchFamily="49" charset="0"/>
              </a:rPr>
              <a:t>@AbapCatalog.enhancement.category</a:t>
            </a:r>
            <a:r>
              <a:rPr lang="en-US" sz="1400" u="sng" dirty="0">
                <a:solidFill>
                  <a:srgbClr val="000000"/>
                </a:solidFill>
                <a:latin typeface="Courier New" panose="02070309020205020404" pitchFamily="49" charset="0"/>
              </a:rPr>
              <a:t> </a:t>
            </a:r>
            <a:r>
              <a:rPr lang="en-US" sz="1400" u="sng" dirty="0">
                <a:solidFill>
                  <a:srgbClr val="335CA2"/>
                </a:solidFill>
                <a:latin typeface="Courier New" panose="02070309020205020404" pitchFamily="49" charset="0"/>
              </a:rPr>
              <a:t>:</a:t>
            </a:r>
            <a:r>
              <a:rPr lang="en-US" sz="1400" u="sng" dirty="0">
                <a:solidFill>
                  <a:srgbClr val="000000"/>
                </a:solidFill>
                <a:latin typeface="Courier New" panose="02070309020205020404" pitchFamily="49" charset="0"/>
              </a:rPr>
              <a:t> </a:t>
            </a:r>
            <a:r>
              <a:rPr lang="en-US" sz="1400" u="sng" dirty="0">
                <a:solidFill>
                  <a:srgbClr val="335CA2"/>
                </a:solidFill>
                <a:latin typeface="Courier New" panose="02070309020205020404" pitchFamily="49" charset="0"/>
              </a:rPr>
              <a:t>#NOT_CLASSIFIED</a:t>
            </a:r>
          </a:p>
          <a:p>
            <a:pPr algn="l"/>
            <a:r>
              <a:rPr lang="en-US" sz="1400" dirty="0">
                <a:solidFill>
                  <a:srgbClr val="335CA2"/>
                </a:solidFill>
                <a:latin typeface="Courier New" panose="02070309020205020404" pitchFamily="49" charset="0"/>
              </a:rPr>
              <a:t>@AbapCatalog.tableCategory</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#TRANSPARENT</a:t>
            </a:r>
          </a:p>
          <a:p>
            <a:pPr algn="l"/>
            <a:r>
              <a:rPr lang="en-US" sz="1400" dirty="0">
                <a:solidFill>
                  <a:srgbClr val="335CA2"/>
                </a:solidFill>
                <a:latin typeface="Courier New" panose="02070309020205020404" pitchFamily="49" charset="0"/>
              </a:rPr>
              <a:t>@AbapCatalog.deliveryClass</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a:t>
            </a:r>
          </a:p>
          <a:p>
            <a:pPr algn="l"/>
            <a:r>
              <a:rPr lang="en-US" sz="1400" dirty="0">
                <a:solidFill>
                  <a:srgbClr val="335CA2"/>
                </a:solidFill>
                <a:latin typeface="Courier New" panose="02070309020205020404" pitchFamily="49" charset="0"/>
              </a:rPr>
              <a:t>@AbapCatalog.dataMaintenance</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#ALLOWED</a:t>
            </a:r>
          </a:p>
          <a:p>
            <a:pPr algn="l"/>
            <a:r>
              <a:rPr lang="en-US" sz="1400" b="1" dirty="0">
                <a:solidFill>
                  <a:srgbClr val="7F0074"/>
                </a:solidFill>
                <a:latin typeface="Courier New" panose="02070309020205020404" pitchFamily="49" charset="0"/>
              </a:rPr>
              <a:t>define</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table</a:t>
            </a:r>
            <a:r>
              <a:rPr lang="en-US" sz="1400" b="1" dirty="0">
                <a:solidFill>
                  <a:srgbClr val="000000"/>
                </a:solidFill>
                <a:latin typeface="Courier New" panose="02070309020205020404" pitchFamily="49" charset="0"/>
              </a:rPr>
              <a:t> </a:t>
            </a:r>
            <a:r>
              <a:rPr lang="en-US" sz="1400" b="1" u="sng" dirty="0" err="1">
                <a:solidFill>
                  <a:srgbClr val="000000"/>
                </a:solidFill>
                <a:latin typeface="Courier New" panose="02070309020205020404" pitchFamily="49" charset="0"/>
              </a:rPr>
              <a:t>zoft_meals</a:t>
            </a:r>
            <a:r>
              <a:rPr lang="en-US" sz="1400" b="1" u="sng" dirty="0">
                <a:solidFill>
                  <a:srgbClr val="000000"/>
                </a:solidFill>
                <a:latin typeface="Courier New" panose="02070309020205020404" pitchFamily="49" charset="0"/>
              </a:rPr>
              <a:t> </a:t>
            </a:r>
            <a:r>
              <a:rPr lang="en-US" sz="1400" b="1" u="sng"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key</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mandt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mandt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not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null;</a:t>
            </a:r>
          </a:p>
          <a:p>
            <a:pPr algn="l"/>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key</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meal_id</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bobf</a:t>
            </a:r>
            <a:r>
              <a:rPr lang="en-US" sz="1400" b="1" dirty="0">
                <a:solidFill>
                  <a:srgbClr val="000000"/>
                </a:solidFill>
                <a:latin typeface="Courier New" panose="02070309020205020404" pitchFamily="49" charset="0"/>
              </a:rPr>
              <a:t>/</a:t>
            </a:r>
            <a:r>
              <a:rPr lang="en-US" sz="1400" b="1" dirty="0" err="1">
                <a:solidFill>
                  <a:srgbClr val="000000"/>
                </a:solidFill>
                <a:latin typeface="Courier New" panose="02070309020205020404" pitchFamily="49" charset="0"/>
              </a:rPr>
              <a:t>uuid</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not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null;</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carrid</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s_carr_id</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connid</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s_conn_id</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meal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s_mealnum</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total_seats</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s_seatsmax</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status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flag</a:t>
            </a:r>
            <a:r>
              <a:rPr lang="en-US" sz="1400" b="1" dirty="0">
                <a:solidFill>
                  <a:srgbClr val="7F0074"/>
                </a:solidFill>
                <a:latin typeface="Courier New" panose="02070309020205020404" pitchFamily="49" charset="0"/>
              </a:rPr>
              <a:t>;</a:t>
            </a:r>
          </a:p>
          <a:p>
            <a:pPr algn="l"/>
            <a:endParaRPr lang="en-US" sz="1400" dirty="0">
              <a:latin typeface="Courier New" panose="02070309020205020404" pitchFamily="49" charset="0"/>
            </a:endParaRPr>
          </a:p>
          <a:p>
            <a:pPr algn="l"/>
            <a:r>
              <a:rPr lang="en-US" sz="1400" b="1" dirty="0">
                <a:solidFill>
                  <a:srgbClr val="7F0074"/>
                </a:solidFill>
                <a:latin typeface="Courier New" panose="02070309020205020404" pitchFamily="49" charset="0"/>
              </a:rPr>
              <a:t>}</a:t>
            </a:r>
            <a:endParaRPr lang="en-US" sz="1400" dirty="0"/>
          </a:p>
        </p:txBody>
      </p:sp>
      <p:sp>
        <p:nvSpPr>
          <p:cNvPr id="2" name="Rectangle: Rounded Corners 1">
            <a:extLst>
              <a:ext uri="{FF2B5EF4-FFF2-40B4-BE49-F238E27FC236}">
                <a16:creationId xmlns:a16="http://schemas.microsoft.com/office/drawing/2014/main" id="{3EFDC4AD-460D-324C-2CEE-4F77F9E981F9}"/>
              </a:ext>
            </a:extLst>
          </p:cNvPr>
          <p:cNvSpPr/>
          <p:nvPr/>
        </p:nvSpPr>
        <p:spPr>
          <a:xfrm>
            <a:off x="7246540" y="3140968"/>
            <a:ext cx="18002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a:t>
            </a:r>
          </a:p>
        </p:txBody>
      </p:sp>
      <p:sp>
        <p:nvSpPr>
          <p:cNvPr id="5" name="Rectangle: Rounded Corners 4">
            <a:extLst>
              <a:ext uri="{FF2B5EF4-FFF2-40B4-BE49-F238E27FC236}">
                <a16:creationId xmlns:a16="http://schemas.microsoft.com/office/drawing/2014/main" id="{FAB2FFC3-C7E3-3E48-7580-7F34235EEE84}"/>
              </a:ext>
            </a:extLst>
          </p:cNvPr>
          <p:cNvSpPr/>
          <p:nvPr/>
        </p:nvSpPr>
        <p:spPr>
          <a:xfrm>
            <a:off x="8758708" y="4221088"/>
            <a:ext cx="18002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SO_I</a:t>
            </a:r>
          </a:p>
        </p:txBody>
      </p:sp>
      <p:cxnSp>
        <p:nvCxnSpPr>
          <p:cNvPr id="7" name="Connector: Elbow 6">
            <a:extLst>
              <a:ext uri="{FF2B5EF4-FFF2-40B4-BE49-F238E27FC236}">
                <a16:creationId xmlns:a16="http://schemas.microsoft.com/office/drawing/2014/main" id="{3A713944-F895-6B4F-74B4-198D677210C0}"/>
              </a:ext>
            </a:extLst>
          </p:cNvPr>
          <p:cNvCxnSpPr>
            <a:stCxn id="2" idx="2"/>
            <a:endCxn id="5" idx="1"/>
          </p:cNvCxnSpPr>
          <p:nvPr/>
        </p:nvCxnSpPr>
        <p:spPr>
          <a:xfrm rot="16200000" flipH="1">
            <a:off x="8110636" y="3969060"/>
            <a:ext cx="684076" cy="61206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727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A44E0462-72E8-1B6B-2858-1B790B2695B1}"/>
                  </a:ext>
                </a:extLst>
              </p14:cNvPr>
              <p14:cNvContentPartPr/>
              <p14:nvPr/>
            </p14:nvContentPartPr>
            <p14:xfrm>
              <a:off x="2580922" y="1209441"/>
              <a:ext cx="360" cy="360"/>
            </p14:xfrm>
          </p:contentPart>
        </mc:Choice>
        <mc:Fallback>
          <p:pic>
            <p:nvPicPr>
              <p:cNvPr id="11" name="Ink 10">
                <a:extLst>
                  <a:ext uri="{FF2B5EF4-FFF2-40B4-BE49-F238E27FC236}">
                    <a16:creationId xmlns:a16="http://schemas.microsoft.com/office/drawing/2014/main" id="{A44E0462-72E8-1B6B-2858-1B790B2695B1}"/>
                  </a:ext>
                </a:extLst>
              </p:cNvPr>
              <p:cNvPicPr/>
              <p:nvPr/>
            </p:nvPicPr>
            <p:blipFill>
              <a:blip r:embed="rId3"/>
              <a:stretch>
                <a:fillRect/>
              </a:stretch>
            </p:blipFill>
            <p:spPr>
              <a:xfrm>
                <a:off x="2571922" y="120080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6" name="Ink 55">
                <a:extLst>
                  <a:ext uri="{FF2B5EF4-FFF2-40B4-BE49-F238E27FC236}">
                    <a16:creationId xmlns:a16="http://schemas.microsoft.com/office/drawing/2014/main" id="{F1C92995-4C6F-20A0-280F-14806F651359}"/>
                  </a:ext>
                </a:extLst>
              </p14:cNvPr>
              <p14:cNvContentPartPr/>
              <p14:nvPr/>
            </p14:nvContentPartPr>
            <p14:xfrm>
              <a:off x="4164562" y="1565841"/>
              <a:ext cx="168840" cy="135000"/>
            </p14:xfrm>
          </p:contentPart>
        </mc:Choice>
        <mc:Fallback>
          <p:pic>
            <p:nvPicPr>
              <p:cNvPr id="56" name="Ink 55">
                <a:extLst>
                  <a:ext uri="{FF2B5EF4-FFF2-40B4-BE49-F238E27FC236}">
                    <a16:creationId xmlns:a16="http://schemas.microsoft.com/office/drawing/2014/main" id="{F1C92995-4C6F-20A0-280F-14806F651359}"/>
                  </a:ext>
                </a:extLst>
              </p:cNvPr>
              <p:cNvPicPr/>
              <p:nvPr/>
            </p:nvPicPr>
            <p:blipFill>
              <a:blip r:embed="rId5"/>
              <a:stretch>
                <a:fillRect/>
              </a:stretch>
            </p:blipFill>
            <p:spPr>
              <a:xfrm>
                <a:off x="4155922" y="1556841"/>
                <a:ext cx="186480" cy="152640"/>
              </a:xfrm>
              <a:prstGeom prst="rect">
                <a:avLst/>
              </a:prstGeom>
            </p:spPr>
          </p:pic>
        </mc:Fallback>
      </mc:AlternateContent>
      <p:grpSp>
        <p:nvGrpSpPr>
          <p:cNvPr id="174" name="Group 173">
            <a:extLst>
              <a:ext uri="{FF2B5EF4-FFF2-40B4-BE49-F238E27FC236}">
                <a16:creationId xmlns:a16="http://schemas.microsoft.com/office/drawing/2014/main" id="{0CBD28F2-C11B-86DC-2B38-E7944BC49C63}"/>
              </a:ext>
            </a:extLst>
          </p:cNvPr>
          <p:cNvGrpSpPr/>
          <p:nvPr/>
        </p:nvGrpSpPr>
        <p:grpSpPr>
          <a:xfrm>
            <a:off x="184042" y="415641"/>
            <a:ext cx="11458080" cy="5668200"/>
            <a:chOff x="184042" y="415641"/>
            <a:chExt cx="11458080" cy="5668200"/>
          </a:xfrm>
        </p:grpSpPr>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FC8A83C7-C4BC-C898-F9E2-31A2CC6D634D}"/>
                    </a:ext>
                  </a:extLst>
                </p14:cNvPr>
                <p14:cNvContentPartPr/>
                <p14:nvPr/>
              </p14:nvContentPartPr>
              <p14:xfrm>
                <a:off x="373402" y="608241"/>
                <a:ext cx="172800" cy="252000"/>
              </p14:xfrm>
            </p:contentPart>
          </mc:Choice>
          <mc:Fallback>
            <p:pic>
              <p:nvPicPr>
                <p:cNvPr id="3" name="Ink 2">
                  <a:extLst>
                    <a:ext uri="{FF2B5EF4-FFF2-40B4-BE49-F238E27FC236}">
                      <a16:creationId xmlns:a16="http://schemas.microsoft.com/office/drawing/2014/main" id="{FC8A83C7-C4BC-C898-F9E2-31A2CC6D634D}"/>
                    </a:ext>
                  </a:extLst>
                </p:cNvPr>
                <p:cNvPicPr/>
                <p:nvPr/>
              </p:nvPicPr>
              <p:blipFill>
                <a:blip r:embed="rId7"/>
                <a:stretch>
                  <a:fillRect/>
                </a:stretch>
              </p:blipFill>
              <p:spPr>
                <a:xfrm>
                  <a:off x="364402" y="599241"/>
                  <a:ext cx="1904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622E54C0-5DBC-E6E2-F319-B80D5B49D751}"/>
                    </a:ext>
                  </a:extLst>
                </p14:cNvPr>
                <p14:cNvContentPartPr/>
                <p14:nvPr/>
              </p14:nvContentPartPr>
              <p14:xfrm>
                <a:off x="382042" y="707601"/>
                <a:ext cx="644040" cy="247680"/>
              </p14:xfrm>
            </p:contentPart>
          </mc:Choice>
          <mc:Fallback>
            <p:pic>
              <p:nvPicPr>
                <p:cNvPr id="4" name="Ink 3">
                  <a:extLst>
                    <a:ext uri="{FF2B5EF4-FFF2-40B4-BE49-F238E27FC236}">
                      <a16:creationId xmlns:a16="http://schemas.microsoft.com/office/drawing/2014/main" id="{622E54C0-5DBC-E6E2-F319-B80D5B49D751}"/>
                    </a:ext>
                  </a:extLst>
                </p:cNvPr>
                <p:cNvPicPr/>
                <p:nvPr/>
              </p:nvPicPr>
              <p:blipFill>
                <a:blip r:embed="rId9"/>
                <a:stretch>
                  <a:fillRect/>
                </a:stretch>
              </p:blipFill>
              <p:spPr>
                <a:xfrm>
                  <a:off x="373042" y="698601"/>
                  <a:ext cx="6616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4B616B82-0ED1-BD11-3A22-A71ED823CE10}"/>
                    </a:ext>
                  </a:extLst>
                </p14:cNvPr>
                <p14:cNvContentPartPr/>
                <p14:nvPr/>
              </p14:nvContentPartPr>
              <p14:xfrm>
                <a:off x="1077202" y="692481"/>
                <a:ext cx="108360" cy="118800"/>
              </p14:xfrm>
            </p:contentPart>
          </mc:Choice>
          <mc:Fallback>
            <p:pic>
              <p:nvPicPr>
                <p:cNvPr id="5" name="Ink 4">
                  <a:extLst>
                    <a:ext uri="{FF2B5EF4-FFF2-40B4-BE49-F238E27FC236}">
                      <a16:creationId xmlns:a16="http://schemas.microsoft.com/office/drawing/2014/main" id="{4B616B82-0ED1-BD11-3A22-A71ED823CE10}"/>
                    </a:ext>
                  </a:extLst>
                </p:cNvPr>
                <p:cNvPicPr/>
                <p:nvPr/>
              </p:nvPicPr>
              <p:blipFill>
                <a:blip r:embed="rId11"/>
                <a:stretch>
                  <a:fillRect/>
                </a:stretch>
              </p:blipFill>
              <p:spPr>
                <a:xfrm>
                  <a:off x="1068562" y="683841"/>
                  <a:ext cx="1260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682E365C-C2F8-9952-FE53-102FB6DC59EE}"/>
                    </a:ext>
                  </a:extLst>
                </p14:cNvPr>
                <p14:cNvContentPartPr/>
                <p14:nvPr/>
              </p14:nvContentPartPr>
              <p14:xfrm>
                <a:off x="1240282" y="668721"/>
                <a:ext cx="96120" cy="127080"/>
              </p14:xfrm>
            </p:contentPart>
          </mc:Choice>
          <mc:Fallback>
            <p:pic>
              <p:nvPicPr>
                <p:cNvPr id="6" name="Ink 5">
                  <a:extLst>
                    <a:ext uri="{FF2B5EF4-FFF2-40B4-BE49-F238E27FC236}">
                      <a16:creationId xmlns:a16="http://schemas.microsoft.com/office/drawing/2014/main" id="{682E365C-C2F8-9952-FE53-102FB6DC59EE}"/>
                    </a:ext>
                  </a:extLst>
                </p:cNvPr>
                <p:cNvPicPr/>
                <p:nvPr/>
              </p:nvPicPr>
              <p:blipFill>
                <a:blip r:embed="rId13"/>
                <a:stretch>
                  <a:fillRect/>
                </a:stretch>
              </p:blipFill>
              <p:spPr>
                <a:xfrm>
                  <a:off x="1231282" y="660081"/>
                  <a:ext cx="1137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7298A924-A3E1-54ED-61C4-D8867429053A}"/>
                    </a:ext>
                  </a:extLst>
                </p14:cNvPr>
                <p14:cNvContentPartPr/>
                <p14:nvPr/>
              </p14:nvContentPartPr>
              <p14:xfrm>
                <a:off x="804682" y="1022961"/>
                <a:ext cx="16560" cy="118800"/>
              </p14:xfrm>
            </p:contentPart>
          </mc:Choice>
          <mc:Fallback>
            <p:pic>
              <p:nvPicPr>
                <p:cNvPr id="7" name="Ink 6">
                  <a:extLst>
                    <a:ext uri="{FF2B5EF4-FFF2-40B4-BE49-F238E27FC236}">
                      <a16:creationId xmlns:a16="http://schemas.microsoft.com/office/drawing/2014/main" id="{7298A924-A3E1-54ED-61C4-D8867429053A}"/>
                    </a:ext>
                  </a:extLst>
                </p:cNvPr>
                <p:cNvPicPr/>
                <p:nvPr/>
              </p:nvPicPr>
              <p:blipFill>
                <a:blip r:embed="rId15"/>
                <a:stretch>
                  <a:fillRect/>
                </a:stretch>
              </p:blipFill>
              <p:spPr>
                <a:xfrm>
                  <a:off x="796042" y="1014321"/>
                  <a:ext cx="342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837C1C39-29E7-E007-B70C-276FC0A3427F}"/>
                    </a:ext>
                  </a:extLst>
                </p14:cNvPr>
                <p14:cNvContentPartPr/>
                <p14:nvPr/>
              </p14:nvContentPartPr>
              <p14:xfrm>
                <a:off x="715762" y="978321"/>
                <a:ext cx="143280" cy="191520"/>
              </p14:xfrm>
            </p:contentPart>
          </mc:Choice>
          <mc:Fallback>
            <p:pic>
              <p:nvPicPr>
                <p:cNvPr id="8" name="Ink 7">
                  <a:extLst>
                    <a:ext uri="{FF2B5EF4-FFF2-40B4-BE49-F238E27FC236}">
                      <a16:creationId xmlns:a16="http://schemas.microsoft.com/office/drawing/2014/main" id="{837C1C39-29E7-E007-B70C-276FC0A3427F}"/>
                    </a:ext>
                  </a:extLst>
                </p:cNvPr>
                <p:cNvPicPr/>
                <p:nvPr/>
              </p:nvPicPr>
              <p:blipFill>
                <a:blip r:embed="rId17"/>
                <a:stretch>
                  <a:fillRect/>
                </a:stretch>
              </p:blipFill>
              <p:spPr>
                <a:xfrm>
                  <a:off x="706762" y="969681"/>
                  <a:ext cx="16092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EF1D2FC2-F4B8-C562-7413-5B13D77488CB}"/>
                    </a:ext>
                  </a:extLst>
                </p14:cNvPr>
                <p14:cNvContentPartPr/>
                <p14:nvPr/>
              </p14:nvContentPartPr>
              <p14:xfrm>
                <a:off x="910882" y="983721"/>
                <a:ext cx="399240" cy="134280"/>
              </p14:xfrm>
            </p:contentPart>
          </mc:Choice>
          <mc:Fallback>
            <p:pic>
              <p:nvPicPr>
                <p:cNvPr id="9" name="Ink 8">
                  <a:extLst>
                    <a:ext uri="{FF2B5EF4-FFF2-40B4-BE49-F238E27FC236}">
                      <a16:creationId xmlns:a16="http://schemas.microsoft.com/office/drawing/2014/main" id="{EF1D2FC2-F4B8-C562-7413-5B13D77488CB}"/>
                    </a:ext>
                  </a:extLst>
                </p:cNvPr>
                <p:cNvPicPr/>
                <p:nvPr/>
              </p:nvPicPr>
              <p:blipFill>
                <a:blip r:embed="rId19"/>
                <a:stretch>
                  <a:fillRect/>
                </a:stretch>
              </p:blipFill>
              <p:spPr>
                <a:xfrm>
                  <a:off x="901882" y="975081"/>
                  <a:ext cx="4168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D1749B8D-5195-4FFB-0B64-01E060352E6B}"/>
                    </a:ext>
                  </a:extLst>
                </p14:cNvPr>
                <p14:cNvContentPartPr/>
                <p14:nvPr/>
              </p14:nvContentPartPr>
              <p14:xfrm>
                <a:off x="184042" y="415641"/>
                <a:ext cx="1591200" cy="1081800"/>
              </p14:xfrm>
            </p:contentPart>
          </mc:Choice>
          <mc:Fallback>
            <p:pic>
              <p:nvPicPr>
                <p:cNvPr id="12" name="Ink 11">
                  <a:extLst>
                    <a:ext uri="{FF2B5EF4-FFF2-40B4-BE49-F238E27FC236}">
                      <a16:creationId xmlns:a16="http://schemas.microsoft.com/office/drawing/2014/main" id="{D1749B8D-5195-4FFB-0B64-01E060352E6B}"/>
                    </a:ext>
                  </a:extLst>
                </p:cNvPr>
                <p:cNvPicPr/>
                <p:nvPr/>
              </p:nvPicPr>
              <p:blipFill>
                <a:blip r:embed="rId21"/>
                <a:stretch>
                  <a:fillRect/>
                </a:stretch>
              </p:blipFill>
              <p:spPr>
                <a:xfrm>
                  <a:off x="175042" y="406641"/>
                  <a:ext cx="1608840" cy="1099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B005A7B2-3CD5-F866-D98B-AE83EFAAB7AC}"/>
                    </a:ext>
                  </a:extLst>
                </p14:cNvPr>
                <p14:cNvContentPartPr/>
                <p14:nvPr/>
              </p14:nvContentPartPr>
              <p14:xfrm>
                <a:off x="1754722" y="945921"/>
                <a:ext cx="1099080" cy="39240"/>
              </p14:xfrm>
            </p:contentPart>
          </mc:Choice>
          <mc:Fallback>
            <p:pic>
              <p:nvPicPr>
                <p:cNvPr id="13" name="Ink 12">
                  <a:extLst>
                    <a:ext uri="{FF2B5EF4-FFF2-40B4-BE49-F238E27FC236}">
                      <a16:creationId xmlns:a16="http://schemas.microsoft.com/office/drawing/2014/main" id="{B005A7B2-3CD5-F866-D98B-AE83EFAAB7AC}"/>
                    </a:ext>
                  </a:extLst>
                </p:cNvPr>
                <p:cNvPicPr/>
                <p:nvPr/>
              </p:nvPicPr>
              <p:blipFill>
                <a:blip r:embed="rId23"/>
                <a:stretch>
                  <a:fillRect/>
                </a:stretch>
              </p:blipFill>
              <p:spPr>
                <a:xfrm>
                  <a:off x="1746082" y="937281"/>
                  <a:ext cx="11167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E8EDD5AE-410D-AB49-525A-23C787157C42}"/>
                    </a:ext>
                  </a:extLst>
                </p14:cNvPr>
                <p14:cNvContentPartPr/>
                <p14:nvPr/>
              </p14:nvContentPartPr>
              <p14:xfrm>
                <a:off x="2630242" y="832521"/>
                <a:ext cx="163440" cy="225000"/>
              </p14:xfrm>
            </p:contentPart>
          </mc:Choice>
          <mc:Fallback>
            <p:pic>
              <p:nvPicPr>
                <p:cNvPr id="14" name="Ink 13">
                  <a:extLst>
                    <a:ext uri="{FF2B5EF4-FFF2-40B4-BE49-F238E27FC236}">
                      <a16:creationId xmlns:a16="http://schemas.microsoft.com/office/drawing/2014/main" id="{E8EDD5AE-410D-AB49-525A-23C787157C42}"/>
                    </a:ext>
                  </a:extLst>
                </p:cNvPr>
                <p:cNvPicPr/>
                <p:nvPr/>
              </p:nvPicPr>
              <p:blipFill>
                <a:blip r:embed="rId25"/>
                <a:stretch>
                  <a:fillRect/>
                </a:stretch>
              </p:blipFill>
              <p:spPr>
                <a:xfrm>
                  <a:off x="2621602" y="823881"/>
                  <a:ext cx="1810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974B458C-B5F0-5ED9-57ED-53F1676989E2}"/>
                    </a:ext>
                  </a:extLst>
                </p14:cNvPr>
                <p14:cNvContentPartPr/>
                <p14:nvPr/>
              </p14:nvContentPartPr>
              <p14:xfrm>
                <a:off x="2899522" y="541641"/>
                <a:ext cx="44280" cy="868320"/>
              </p14:xfrm>
            </p:contentPart>
          </mc:Choice>
          <mc:Fallback>
            <p:pic>
              <p:nvPicPr>
                <p:cNvPr id="16" name="Ink 15">
                  <a:extLst>
                    <a:ext uri="{FF2B5EF4-FFF2-40B4-BE49-F238E27FC236}">
                      <a16:creationId xmlns:a16="http://schemas.microsoft.com/office/drawing/2014/main" id="{974B458C-B5F0-5ED9-57ED-53F1676989E2}"/>
                    </a:ext>
                  </a:extLst>
                </p:cNvPr>
                <p:cNvPicPr/>
                <p:nvPr/>
              </p:nvPicPr>
              <p:blipFill>
                <a:blip r:embed="rId27"/>
                <a:stretch>
                  <a:fillRect/>
                </a:stretch>
              </p:blipFill>
              <p:spPr>
                <a:xfrm>
                  <a:off x="2890522" y="533001"/>
                  <a:ext cx="61920" cy="885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6BECB084-8F4C-4843-794B-F8AA131C86E6}"/>
                    </a:ext>
                  </a:extLst>
                </p14:cNvPr>
                <p14:cNvContentPartPr/>
                <p14:nvPr/>
              </p14:nvContentPartPr>
              <p14:xfrm>
                <a:off x="2912842" y="1526601"/>
                <a:ext cx="1855800" cy="84600"/>
              </p14:xfrm>
            </p:contentPart>
          </mc:Choice>
          <mc:Fallback>
            <p:pic>
              <p:nvPicPr>
                <p:cNvPr id="17" name="Ink 16">
                  <a:extLst>
                    <a:ext uri="{FF2B5EF4-FFF2-40B4-BE49-F238E27FC236}">
                      <a16:creationId xmlns:a16="http://schemas.microsoft.com/office/drawing/2014/main" id="{6BECB084-8F4C-4843-794B-F8AA131C86E6}"/>
                    </a:ext>
                  </a:extLst>
                </p:cNvPr>
                <p:cNvPicPr/>
                <p:nvPr/>
              </p:nvPicPr>
              <p:blipFill>
                <a:blip r:embed="rId29"/>
                <a:stretch>
                  <a:fillRect/>
                </a:stretch>
              </p:blipFill>
              <p:spPr>
                <a:xfrm>
                  <a:off x="2903842" y="1517601"/>
                  <a:ext cx="18734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526F1C12-DBA9-AA0C-1172-842994A6E4EC}"/>
                    </a:ext>
                  </a:extLst>
                </p14:cNvPr>
                <p14:cNvContentPartPr/>
                <p14:nvPr/>
              </p14:nvContentPartPr>
              <p14:xfrm>
                <a:off x="2917162" y="476841"/>
                <a:ext cx="1981080" cy="1047240"/>
              </p14:xfrm>
            </p:contentPart>
          </mc:Choice>
          <mc:Fallback>
            <p:pic>
              <p:nvPicPr>
                <p:cNvPr id="19" name="Ink 18">
                  <a:extLst>
                    <a:ext uri="{FF2B5EF4-FFF2-40B4-BE49-F238E27FC236}">
                      <a16:creationId xmlns:a16="http://schemas.microsoft.com/office/drawing/2014/main" id="{526F1C12-DBA9-AA0C-1172-842994A6E4EC}"/>
                    </a:ext>
                  </a:extLst>
                </p:cNvPr>
                <p:cNvPicPr/>
                <p:nvPr/>
              </p:nvPicPr>
              <p:blipFill>
                <a:blip r:embed="rId31"/>
                <a:stretch>
                  <a:fillRect/>
                </a:stretch>
              </p:blipFill>
              <p:spPr>
                <a:xfrm>
                  <a:off x="2908162" y="468201"/>
                  <a:ext cx="1998720" cy="1064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BE46401A-C9AC-6CD3-C6AE-4569ABB2142A}"/>
                    </a:ext>
                  </a:extLst>
                </p14:cNvPr>
                <p14:cNvContentPartPr/>
                <p14:nvPr/>
              </p14:nvContentPartPr>
              <p14:xfrm>
                <a:off x="3101122" y="639561"/>
                <a:ext cx="211320" cy="282960"/>
              </p14:xfrm>
            </p:contentPart>
          </mc:Choice>
          <mc:Fallback>
            <p:pic>
              <p:nvPicPr>
                <p:cNvPr id="21" name="Ink 20">
                  <a:extLst>
                    <a:ext uri="{FF2B5EF4-FFF2-40B4-BE49-F238E27FC236}">
                      <a16:creationId xmlns:a16="http://schemas.microsoft.com/office/drawing/2014/main" id="{BE46401A-C9AC-6CD3-C6AE-4569ABB2142A}"/>
                    </a:ext>
                  </a:extLst>
                </p:cNvPr>
                <p:cNvPicPr/>
                <p:nvPr/>
              </p:nvPicPr>
              <p:blipFill>
                <a:blip r:embed="rId33"/>
                <a:stretch>
                  <a:fillRect/>
                </a:stretch>
              </p:blipFill>
              <p:spPr>
                <a:xfrm>
                  <a:off x="3092122" y="630921"/>
                  <a:ext cx="2289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5ED4BF80-7C90-1952-5B43-2874C1528D9B}"/>
                    </a:ext>
                  </a:extLst>
                </p14:cNvPr>
                <p14:cNvContentPartPr/>
                <p14:nvPr/>
              </p14:nvContentPartPr>
              <p14:xfrm>
                <a:off x="3294802" y="701841"/>
                <a:ext cx="145080" cy="149400"/>
              </p14:xfrm>
            </p:contentPart>
          </mc:Choice>
          <mc:Fallback>
            <p:pic>
              <p:nvPicPr>
                <p:cNvPr id="22" name="Ink 21">
                  <a:extLst>
                    <a:ext uri="{FF2B5EF4-FFF2-40B4-BE49-F238E27FC236}">
                      <a16:creationId xmlns:a16="http://schemas.microsoft.com/office/drawing/2014/main" id="{5ED4BF80-7C90-1952-5B43-2874C1528D9B}"/>
                    </a:ext>
                  </a:extLst>
                </p:cNvPr>
                <p:cNvPicPr/>
                <p:nvPr/>
              </p:nvPicPr>
              <p:blipFill>
                <a:blip r:embed="rId35"/>
                <a:stretch>
                  <a:fillRect/>
                </a:stretch>
              </p:blipFill>
              <p:spPr>
                <a:xfrm>
                  <a:off x="3286162" y="692841"/>
                  <a:ext cx="1627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DC4A0CCF-BA6C-BD3C-8680-E7706771C904}"/>
                    </a:ext>
                  </a:extLst>
                </p14:cNvPr>
                <p14:cNvContentPartPr/>
                <p14:nvPr/>
              </p14:nvContentPartPr>
              <p14:xfrm>
                <a:off x="3488122" y="611481"/>
                <a:ext cx="410400" cy="261000"/>
              </p14:xfrm>
            </p:contentPart>
          </mc:Choice>
          <mc:Fallback>
            <p:pic>
              <p:nvPicPr>
                <p:cNvPr id="23" name="Ink 22">
                  <a:extLst>
                    <a:ext uri="{FF2B5EF4-FFF2-40B4-BE49-F238E27FC236}">
                      <a16:creationId xmlns:a16="http://schemas.microsoft.com/office/drawing/2014/main" id="{DC4A0CCF-BA6C-BD3C-8680-E7706771C904}"/>
                    </a:ext>
                  </a:extLst>
                </p:cNvPr>
                <p:cNvPicPr/>
                <p:nvPr/>
              </p:nvPicPr>
              <p:blipFill>
                <a:blip r:embed="rId37"/>
                <a:stretch>
                  <a:fillRect/>
                </a:stretch>
              </p:blipFill>
              <p:spPr>
                <a:xfrm>
                  <a:off x="3479122" y="602841"/>
                  <a:ext cx="42804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765A27BE-672C-B278-85D6-758379E123DA}"/>
                    </a:ext>
                  </a:extLst>
                </p14:cNvPr>
                <p14:cNvContentPartPr/>
                <p14:nvPr/>
              </p14:nvContentPartPr>
              <p14:xfrm>
                <a:off x="3886642" y="686001"/>
                <a:ext cx="262080" cy="165600"/>
              </p14:xfrm>
            </p:contentPart>
          </mc:Choice>
          <mc:Fallback>
            <p:pic>
              <p:nvPicPr>
                <p:cNvPr id="24" name="Ink 23">
                  <a:extLst>
                    <a:ext uri="{FF2B5EF4-FFF2-40B4-BE49-F238E27FC236}">
                      <a16:creationId xmlns:a16="http://schemas.microsoft.com/office/drawing/2014/main" id="{765A27BE-672C-B278-85D6-758379E123DA}"/>
                    </a:ext>
                  </a:extLst>
                </p:cNvPr>
                <p:cNvPicPr/>
                <p:nvPr/>
              </p:nvPicPr>
              <p:blipFill>
                <a:blip r:embed="rId39"/>
                <a:stretch>
                  <a:fillRect/>
                </a:stretch>
              </p:blipFill>
              <p:spPr>
                <a:xfrm>
                  <a:off x="3877642" y="677001"/>
                  <a:ext cx="2797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96B7BBCE-41C0-F3FD-35D6-54DA5A0D3F7F}"/>
                    </a:ext>
                  </a:extLst>
                </p14:cNvPr>
                <p14:cNvContentPartPr/>
                <p14:nvPr/>
              </p14:nvContentPartPr>
              <p14:xfrm>
                <a:off x="3146842" y="1146081"/>
                <a:ext cx="211320" cy="164520"/>
              </p14:xfrm>
            </p:contentPart>
          </mc:Choice>
          <mc:Fallback>
            <p:pic>
              <p:nvPicPr>
                <p:cNvPr id="25" name="Ink 24">
                  <a:extLst>
                    <a:ext uri="{FF2B5EF4-FFF2-40B4-BE49-F238E27FC236}">
                      <a16:creationId xmlns:a16="http://schemas.microsoft.com/office/drawing/2014/main" id="{96B7BBCE-41C0-F3FD-35D6-54DA5A0D3F7F}"/>
                    </a:ext>
                  </a:extLst>
                </p:cNvPr>
                <p:cNvPicPr/>
                <p:nvPr/>
              </p:nvPicPr>
              <p:blipFill>
                <a:blip r:embed="rId41"/>
                <a:stretch>
                  <a:fillRect/>
                </a:stretch>
              </p:blipFill>
              <p:spPr>
                <a:xfrm>
                  <a:off x="3138202" y="1137081"/>
                  <a:ext cx="2289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C84DFADC-FA85-AB98-D5AB-6D584AC7D922}"/>
                    </a:ext>
                  </a:extLst>
                </p14:cNvPr>
                <p14:cNvContentPartPr/>
                <p14:nvPr/>
              </p14:nvContentPartPr>
              <p14:xfrm>
                <a:off x="3390562" y="1141401"/>
                <a:ext cx="48240" cy="176760"/>
              </p14:xfrm>
            </p:contentPart>
          </mc:Choice>
          <mc:Fallback>
            <p:pic>
              <p:nvPicPr>
                <p:cNvPr id="26" name="Ink 25">
                  <a:extLst>
                    <a:ext uri="{FF2B5EF4-FFF2-40B4-BE49-F238E27FC236}">
                      <a16:creationId xmlns:a16="http://schemas.microsoft.com/office/drawing/2014/main" id="{C84DFADC-FA85-AB98-D5AB-6D584AC7D922}"/>
                    </a:ext>
                  </a:extLst>
                </p:cNvPr>
                <p:cNvPicPr/>
                <p:nvPr/>
              </p:nvPicPr>
              <p:blipFill>
                <a:blip r:embed="rId43"/>
                <a:stretch>
                  <a:fillRect/>
                </a:stretch>
              </p:blipFill>
              <p:spPr>
                <a:xfrm>
                  <a:off x="3381562" y="1132761"/>
                  <a:ext cx="658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9E0B03B3-2A19-487B-81D9-1B8414BA42A2}"/>
                    </a:ext>
                  </a:extLst>
                </p14:cNvPr>
                <p14:cNvContentPartPr/>
                <p14:nvPr/>
              </p14:nvContentPartPr>
              <p14:xfrm>
                <a:off x="3380482" y="1149681"/>
                <a:ext cx="222840" cy="193320"/>
              </p14:xfrm>
            </p:contentPart>
          </mc:Choice>
          <mc:Fallback>
            <p:pic>
              <p:nvPicPr>
                <p:cNvPr id="27" name="Ink 26">
                  <a:extLst>
                    <a:ext uri="{FF2B5EF4-FFF2-40B4-BE49-F238E27FC236}">
                      <a16:creationId xmlns:a16="http://schemas.microsoft.com/office/drawing/2014/main" id="{9E0B03B3-2A19-487B-81D9-1B8414BA42A2}"/>
                    </a:ext>
                  </a:extLst>
                </p:cNvPr>
                <p:cNvPicPr/>
                <p:nvPr/>
              </p:nvPicPr>
              <p:blipFill>
                <a:blip r:embed="rId45"/>
                <a:stretch>
                  <a:fillRect/>
                </a:stretch>
              </p:blipFill>
              <p:spPr>
                <a:xfrm>
                  <a:off x="3371482" y="1140681"/>
                  <a:ext cx="2404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2056F14D-239F-8694-5A53-BEB500E639D6}"/>
                    </a:ext>
                  </a:extLst>
                </p14:cNvPr>
                <p14:cNvContentPartPr/>
                <p14:nvPr/>
              </p14:nvContentPartPr>
              <p14:xfrm>
                <a:off x="3559762" y="1108281"/>
                <a:ext cx="201960" cy="163080"/>
              </p14:xfrm>
            </p:contentPart>
          </mc:Choice>
          <mc:Fallback>
            <p:pic>
              <p:nvPicPr>
                <p:cNvPr id="28" name="Ink 27">
                  <a:extLst>
                    <a:ext uri="{FF2B5EF4-FFF2-40B4-BE49-F238E27FC236}">
                      <a16:creationId xmlns:a16="http://schemas.microsoft.com/office/drawing/2014/main" id="{2056F14D-239F-8694-5A53-BEB500E639D6}"/>
                    </a:ext>
                  </a:extLst>
                </p:cNvPr>
                <p:cNvPicPr/>
                <p:nvPr/>
              </p:nvPicPr>
              <p:blipFill>
                <a:blip r:embed="rId47"/>
                <a:stretch>
                  <a:fillRect/>
                </a:stretch>
              </p:blipFill>
              <p:spPr>
                <a:xfrm>
                  <a:off x="3551122" y="1099281"/>
                  <a:ext cx="2196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445B1278-4CD3-C19F-D859-4E07DB81C5CF}"/>
                    </a:ext>
                  </a:extLst>
                </p14:cNvPr>
                <p14:cNvContentPartPr/>
                <p14:nvPr/>
              </p14:nvContentPartPr>
              <p14:xfrm>
                <a:off x="3874042" y="1212681"/>
                <a:ext cx="146880" cy="190800"/>
              </p14:xfrm>
            </p:contentPart>
          </mc:Choice>
          <mc:Fallback>
            <p:pic>
              <p:nvPicPr>
                <p:cNvPr id="29" name="Ink 28">
                  <a:extLst>
                    <a:ext uri="{FF2B5EF4-FFF2-40B4-BE49-F238E27FC236}">
                      <a16:creationId xmlns:a16="http://schemas.microsoft.com/office/drawing/2014/main" id="{445B1278-4CD3-C19F-D859-4E07DB81C5CF}"/>
                    </a:ext>
                  </a:extLst>
                </p:cNvPr>
                <p:cNvPicPr/>
                <p:nvPr/>
              </p:nvPicPr>
              <p:blipFill>
                <a:blip r:embed="rId49"/>
                <a:stretch>
                  <a:fillRect/>
                </a:stretch>
              </p:blipFill>
              <p:spPr>
                <a:xfrm>
                  <a:off x="3865402" y="1203681"/>
                  <a:ext cx="1645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A88D21A2-9D40-DABE-046E-E30D08ACB0B1}"/>
                    </a:ext>
                  </a:extLst>
                </p14:cNvPr>
                <p14:cNvContentPartPr/>
                <p14:nvPr/>
              </p14:nvContentPartPr>
              <p14:xfrm>
                <a:off x="4002202" y="1174521"/>
                <a:ext cx="21240" cy="248760"/>
              </p14:xfrm>
            </p:contentPart>
          </mc:Choice>
          <mc:Fallback>
            <p:pic>
              <p:nvPicPr>
                <p:cNvPr id="30" name="Ink 29">
                  <a:extLst>
                    <a:ext uri="{FF2B5EF4-FFF2-40B4-BE49-F238E27FC236}">
                      <a16:creationId xmlns:a16="http://schemas.microsoft.com/office/drawing/2014/main" id="{A88D21A2-9D40-DABE-046E-E30D08ACB0B1}"/>
                    </a:ext>
                  </a:extLst>
                </p:cNvPr>
                <p:cNvPicPr/>
                <p:nvPr/>
              </p:nvPicPr>
              <p:blipFill>
                <a:blip r:embed="rId51"/>
                <a:stretch>
                  <a:fillRect/>
                </a:stretch>
              </p:blipFill>
              <p:spPr>
                <a:xfrm>
                  <a:off x="3993202" y="1165881"/>
                  <a:ext cx="388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3FB04DAC-539E-5923-3A0A-936B3DC78BC5}"/>
                    </a:ext>
                  </a:extLst>
                </p14:cNvPr>
                <p14:cNvContentPartPr/>
                <p14:nvPr/>
              </p14:nvContentPartPr>
              <p14:xfrm>
                <a:off x="4091122" y="1178481"/>
                <a:ext cx="38520" cy="232200"/>
              </p14:xfrm>
            </p:contentPart>
          </mc:Choice>
          <mc:Fallback>
            <p:pic>
              <p:nvPicPr>
                <p:cNvPr id="31" name="Ink 30">
                  <a:extLst>
                    <a:ext uri="{FF2B5EF4-FFF2-40B4-BE49-F238E27FC236}">
                      <a16:creationId xmlns:a16="http://schemas.microsoft.com/office/drawing/2014/main" id="{3FB04DAC-539E-5923-3A0A-936B3DC78BC5}"/>
                    </a:ext>
                  </a:extLst>
                </p:cNvPr>
                <p:cNvPicPr/>
                <p:nvPr/>
              </p:nvPicPr>
              <p:blipFill>
                <a:blip r:embed="rId53"/>
                <a:stretch>
                  <a:fillRect/>
                </a:stretch>
              </p:blipFill>
              <p:spPr>
                <a:xfrm>
                  <a:off x="4082122" y="1169481"/>
                  <a:ext cx="561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29BF103E-10B7-A5DE-D336-7004C9335418}"/>
                    </a:ext>
                  </a:extLst>
                </p14:cNvPr>
                <p14:cNvContentPartPr/>
                <p14:nvPr/>
              </p14:nvContentPartPr>
              <p14:xfrm>
                <a:off x="4177882" y="1160841"/>
                <a:ext cx="456120" cy="254520"/>
              </p14:xfrm>
            </p:contentPart>
          </mc:Choice>
          <mc:Fallback>
            <p:pic>
              <p:nvPicPr>
                <p:cNvPr id="32" name="Ink 31">
                  <a:extLst>
                    <a:ext uri="{FF2B5EF4-FFF2-40B4-BE49-F238E27FC236}">
                      <a16:creationId xmlns:a16="http://schemas.microsoft.com/office/drawing/2014/main" id="{29BF103E-10B7-A5DE-D336-7004C9335418}"/>
                    </a:ext>
                  </a:extLst>
                </p:cNvPr>
                <p:cNvPicPr/>
                <p:nvPr/>
              </p:nvPicPr>
              <p:blipFill>
                <a:blip r:embed="rId55"/>
                <a:stretch>
                  <a:fillRect/>
                </a:stretch>
              </p:blipFill>
              <p:spPr>
                <a:xfrm>
                  <a:off x="4169242" y="1152201"/>
                  <a:ext cx="4737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F670F019-53E7-32E2-515D-84C0FF963DA4}"/>
                    </a:ext>
                  </a:extLst>
                </p14:cNvPr>
                <p14:cNvContentPartPr/>
                <p14:nvPr/>
              </p14:nvContentPartPr>
              <p14:xfrm>
                <a:off x="4122802" y="1489521"/>
                <a:ext cx="299880" cy="56880"/>
              </p14:xfrm>
            </p:contentPart>
          </mc:Choice>
          <mc:Fallback>
            <p:pic>
              <p:nvPicPr>
                <p:cNvPr id="34" name="Ink 33">
                  <a:extLst>
                    <a:ext uri="{FF2B5EF4-FFF2-40B4-BE49-F238E27FC236}">
                      <a16:creationId xmlns:a16="http://schemas.microsoft.com/office/drawing/2014/main" id="{F670F019-53E7-32E2-515D-84C0FF963DA4}"/>
                    </a:ext>
                  </a:extLst>
                </p:cNvPr>
                <p:cNvPicPr/>
                <p:nvPr/>
              </p:nvPicPr>
              <p:blipFill>
                <a:blip r:embed="rId57"/>
                <a:stretch>
                  <a:fillRect/>
                </a:stretch>
              </p:blipFill>
              <p:spPr>
                <a:xfrm>
                  <a:off x="4114162" y="1480521"/>
                  <a:ext cx="31752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98E8DF10-1AF7-03D2-F4C4-39D2ECFF7220}"/>
                    </a:ext>
                  </a:extLst>
                </p14:cNvPr>
                <p14:cNvContentPartPr/>
                <p14:nvPr/>
              </p14:nvContentPartPr>
              <p14:xfrm>
                <a:off x="4158082" y="1554681"/>
                <a:ext cx="261360" cy="27360"/>
              </p14:xfrm>
            </p:contentPart>
          </mc:Choice>
          <mc:Fallback>
            <p:pic>
              <p:nvPicPr>
                <p:cNvPr id="35" name="Ink 34">
                  <a:extLst>
                    <a:ext uri="{FF2B5EF4-FFF2-40B4-BE49-F238E27FC236}">
                      <a16:creationId xmlns:a16="http://schemas.microsoft.com/office/drawing/2014/main" id="{98E8DF10-1AF7-03D2-F4C4-39D2ECFF7220}"/>
                    </a:ext>
                  </a:extLst>
                </p:cNvPr>
                <p:cNvPicPr/>
                <p:nvPr/>
              </p:nvPicPr>
              <p:blipFill>
                <a:blip r:embed="rId59"/>
                <a:stretch>
                  <a:fillRect/>
                </a:stretch>
              </p:blipFill>
              <p:spPr>
                <a:xfrm>
                  <a:off x="4149082" y="1546041"/>
                  <a:ext cx="2790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7C628B4C-9B77-0A2B-0677-2387DEF251AD}"/>
                    </a:ext>
                  </a:extLst>
                </p14:cNvPr>
                <p14:cNvContentPartPr/>
                <p14:nvPr/>
              </p14:nvContentPartPr>
              <p14:xfrm>
                <a:off x="4778362" y="971481"/>
                <a:ext cx="1572840" cy="89280"/>
              </p14:xfrm>
            </p:contentPart>
          </mc:Choice>
          <mc:Fallback>
            <p:pic>
              <p:nvPicPr>
                <p:cNvPr id="37" name="Ink 36">
                  <a:extLst>
                    <a:ext uri="{FF2B5EF4-FFF2-40B4-BE49-F238E27FC236}">
                      <a16:creationId xmlns:a16="http://schemas.microsoft.com/office/drawing/2014/main" id="{7C628B4C-9B77-0A2B-0677-2387DEF251AD}"/>
                    </a:ext>
                  </a:extLst>
                </p:cNvPr>
                <p:cNvPicPr/>
                <p:nvPr/>
              </p:nvPicPr>
              <p:blipFill>
                <a:blip r:embed="rId61"/>
                <a:stretch>
                  <a:fillRect/>
                </a:stretch>
              </p:blipFill>
              <p:spPr>
                <a:xfrm>
                  <a:off x="4769722" y="962481"/>
                  <a:ext cx="15904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6CFB7804-8B6F-A419-C42B-F827FFB769B5}"/>
                    </a:ext>
                  </a:extLst>
                </p14:cNvPr>
                <p14:cNvContentPartPr/>
                <p14:nvPr/>
              </p14:nvContentPartPr>
              <p14:xfrm>
                <a:off x="6141322" y="952401"/>
                <a:ext cx="180000" cy="207720"/>
              </p14:xfrm>
            </p:contentPart>
          </mc:Choice>
          <mc:Fallback>
            <p:pic>
              <p:nvPicPr>
                <p:cNvPr id="38" name="Ink 37">
                  <a:extLst>
                    <a:ext uri="{FF2B5EF4-FFF2-40B4-BE49-F238E27FC236}">
                      <a16:creationId xmlns:a16="http://schemas.microsoft.com/office/drawing/2014/main" id="{6CFB7804-8B6F-A419-C42B-F827FFB769B5}"/>
                    </a:ext>
                  </a:extLst>
                </p:cNvPr>
                <p:cNvPicPr/>
                <p:nvPr/>
              </p:nvPicPr>
              <p:blipFill>
                <a:blip r:embed="rId63"/>
                <a:stretch>
                  <a:fillRect/>
                </a:stretch>
              </p:blipFill>
              <p:spPr>
                <a:xfrm>
                  <a:off x="6132322" y="943401"/>
                  <a:ext cx="1976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625D4683-9D53-CCD3-B6EC-02B7C3B69698}"/>
                    </a:ext>
                  </a:extLst>
                </p14:cNvPr>
                <p14:cNvContentPartPr/>
                <p14:nvPr/>
              </p14:nvContentPartPr>
              <p14:xfrm>
                <a:off x="6347242" y="556401"/>
                <a:ext cx="67320" cy="1105560"/>
              </p14:xfrm>
            </p:contentPart>
          </mc:Choice>
          <mc:Fallback>
            <p:pic>
              <p:nvPicPr>
                <p:cNvPr id="39" name="Ink 38">
                  <a:extLst>
                    <a:ext uri="{FF2B5EF4-FFF2-40B4-BE49-F238E27FC236}">
                      <a16:creationId xmlns:a16="http://schemas.microsoft.com/office/drawing/2014/main" id="{625D4683-9D53-CCD3-B6EC-02B7C3B69698}"/>
                    </a:ext>
                  </a:extLst>
                </p:cNvPr>
                <p:cNvPicPr/>
                <p:nvPr/>
              </p:nvPicPr>
              <p:blipFill>
                <a:blip r:embed="rId65"/>
                <a:stretch>
                  <a:fillRect/>
                </a:stretch>
              </p:blipFill>
              <p:spPr>
                <a:xfrm>
                  <a:off x="6338242" y="547761"/>
                  <a:ext cx="84960" cy="1123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D96BE906-0CBA-F057-B539-F7D9C21DF639}"/>
                    </a:ext>
                  </a:extLst>
                </p14:cNvPr>
                <p14:cNvContentPartPr/>
                <p14:nvPr/>
              </p14:nvContentPartPr>
              <p14:xfrm>
                <a:off x="6357322" y="1591041"/>
                <a:ext cx="2317320" cy="51480"/>
              </p14:xfrm>
            </p:contentPart>
          </mc:Choice>
          <mc:Fallback>
            <p:pic>
              <p:nvPicPr>
                <p:cNvPr id="40" name="Ink 39">
                  <a:extLst>
                    <a:ext uri="{FF2B5EF4-FFF2-40B4-BE49-F238E27FC236}">
                      <a16:creationId xmlns:a16="http://schemas.microsoft.com/office/drawing/2014/main" id="{D96BE906-0CBA-F057-B539-F7D9C21DF639}"/>
                    </a:ext>
                  </a:extLst>
                </p:cNvPr>
                <p:cNvPicPr/>
                <p:nvPr/>
              </p:nvPicPr>
              <p:blipFill>
                <a:blip r:embed="rId67"/>
                <a:stretch>
                  <a:fillRect/>
                </a:stretch>
              </p:blipFill>
              <p:spPr>
                <a:xfrm>
                  <a:off x="6348682" y="1582401"/>
                  <a:ext cx="233496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2F70777B-01C1-3FDA-F59C-75E7EDCCDC1F}"/>
                    </a:ext>
                  </a:extLst>
                </p14:cNvPr>
                <p14:cNvContentPartPr/>
                <p14:nvPr/>
              </p14:nvContentPartPr>
              <p14:xfrm>
                <a:off x="6242482" y="455241"/>
                <a:ext cx="2387160" cy="1241640"/>
              </p14:xfrm>
            </p:contentPart>
          </mc:Choice>
          <mc:Fallback>
            <p:pic>
              <p:nvPicPr>
                <p:cNvPr id="41" name="Ink 40">
                  <a:extLst>
                    <a:ext uri="{FF2B5EF4-FFF2-40B4-BE49-F238E27FC236}">
                      <a16:creationId xmlns:a16="http://schemas.microsoft.com/office/drawing/2014/main" id="{2F70777B-01C1-3FDA-F59C-75E7EDCCDC1F}"/>
                    </a:ext>
                  </a:extLst>
                </p:cNvPr>
                <p:cNvPicPr/>
                <p:nvPr/>
              </p:nvPicPr>
              <p:blipFill>
                <a:blip r:embed="rId69"/>
                <a:stretch>
                  <a:fillRect/>
                </a:stretch>
              </p:blipFill>
              <p:spPr>
                <a:xfrm>
                  <a:off x="6233482" y="446241"/>
                  <a:ext cx="2404800" cy="1259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4165CF00-73D6-6A2B-2328-4FB8AFBEC47F}"/>
                    </a:ext>
                  </a:extLst>
                </p14:cNvPr>
                <p14:cNvContentPartPr/>
                <p14:nvPr/>
              </p14:nvContentPartPr>
              <p14:xfrm>
                <a:off x="6633802" y="918921"/>
                <a:ext cx="141480" cy="180720"/>
              </p14:xfrm>
            </p:contentPart>
          </mc:Choice>
          <mc:Fallback>
            <p:pic>
              <p:nvPicPr>
                <p:cNvPr id="42" name="Ink 41">
                  <a:extLst>
                    <a:ext uri="{FF2B5EF4-FFF2-40B4-BE49-F238E27FC236}">
                      <a16:creationId xmlns:a16="http://schemas.microsoft.com/office/drawing/2014/main" id="{4165CF00-73D6-6A2B-2328-4FB8AFBEC47F}"/>
                    </a:ext>
                  </a:extLst>
                </p:cNvPr>
                <p:cNvPicPr/>
                <p:nvPr/>
              </p:nvPicPr>
              <p:blipFill>
                <a:blip r:embed="rId71"/>
                <a:stretch>
                  <a:fillRect/>
                </a:stretch>
              </p:blipFill>
              <p:spPr>
                <a:xfrm>
                  <a:off x="6624802" y="909921"/>
                  <a:ext cx="1591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AFC20344-75F0-F1B5-9FAD-52F42869BBF8}"/>
                    </a:ext>
                  </a:extLst>
                </p14:cNvPr>
                <p14:cNvContentPartPr/>
                <p14:nvPr/>
              </p14:nvContentPartPr>
              <p14:xfrm>
                <a:off x="6845122" y="897321"/>
                <a:ext cx="20520" cy="219960"/>
              </p14:xfrm>
            </p:contentPart>
          </mc:Choice>
          <mc:Fallback>
            <p:pic>
              <p:nvPicPr>
                <p:cNvPr id="43" name="Ink 42">
                  <a:extLst>
                    <a:ext uri="{FF2B5EF4-FFF2-40B4-BE49-F238E27FC236}">
                      <a16:creationId xmlns:a16="http://schemas.microsoft.com/office/drawing/2014/main" id="{AFC20344-75F0-F1B5-9FAD-52F42869BBF8}"/>
                    </a:ext>
                  </a:extLst>
                </p:cNvPr>
                <p:cNvPicPr/>
                <p:nvPr/>
              </p:nvPicPr>
              <p:blipFill>
                <a:blip r:embed="rId73"/>
                <a:stretch>
                  <a:fillRect/>
                </a:stretch>
              </p:blipFill>
              <p:spPr>
                <a:xfrm>
                  <a:off x="6836122" y="888321"/>
                  <a:ext cx="381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9A7B1A66-DEA7-102F-59AD-0169528BDAD0}"/>
                    </a:ext>
                  </a:extLst>
                </p14:cNvPr>
                <p14:cNvContentPartPr/>
                <p14:nvPr/>
              </p14:nvContentPartPr>
              <p14:xfrm>
                <a:off x="6792922" y="851241"/>
                <a:ext cx="212760" cy="285840"/>
              </p14:xfrm>
            </p:contentPart>
          </mc:Choice>
          <mc:Fallback>
            <p:pic>
              <p:nvPicPr>
                <p:cNvPr id="44" name="Ink 43">
                  <a:extLst>
                    <a:ext uri="{FF2B5EF4-FFF2-40B4-BE49-F238E27FC236}">
                      <a16:creationId xmlns:a16="http://schemas.microsoft.com/office/drawing/2014/main" id="{9A7B1A66-DEA7-102F-59AD-0169528BDAD0}"/>
                    </a:ext>
                  </a:extLst>
                </p:cNvPr>
                <p:cNvPicPr/>
                <p:nvPr/>
              </p:nvPicPr>
              <p:blipFill>
                <a:blip r:embed="rId75"/>
                <a:stretch>
                  <a:fillRect/>
                </a:stretch>
              </p:blipFill>
              <p:spPr>
                <a:xfrm>
                  <a:off x="6783922" y="842601"/>
                  <a:ext cx="2304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7AF223F7-28B1-D5FD-2CE7-611473555B72}"/>
                    </a:ext>
                  </a:extLst>
                </p14:cNvPr>
                <p14:cNvContentPartPr/>
                <p14:nvPr/>
              </p14:nvContentPartPr>
              <p14:xfrm>
                <a:off x="7074082" y="958881"/>
                <a:ext cx="170280" cy="183240"/>
              </p14:xfrm>
            </p:contentPart>
          </mc:Choice>
          <mc:Fallback>
            <p:pic>
              <p:nvPicPr>
                <p:cNvPr id="45" name="Ink 44">
                  <a:extLst>
                    <a:ext uri="{FF2B5EF4-FFF2-40B4-BE49-F238E27FC236}">
                      <a16:creationId xmlns:a16="http://schemas.microsoft.com/office/drawing/2014/main" id="{7AF223F7-28B1-D5FD-2CE7-611473555B72}"/>
                    </a:ext>
                  </a:extLst>
                </p:cNvPr>
                <p:cNvPicPr/>
                <p:nvPr/>
              </p:nvPicPr>
              <p:blipFill>
                <a:blip r:embed="rId77"/>
                <a:stretch>
                  <a:fillRect/>
                </a:stretch>
              </p:blipFill>
              <p:spPr>
                <a:xfrm>
                  <a:off x="7065082" y="950241"/>
                  <a:ext cx="18792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87F05463-AFFB-729B-C72F-BA36F43F662D}"/>
                    </a:ext>
                  </a:extLst>
                </p14:cNvPr>
                <p14:cNvContentPartPr/>
                <p14:nvPr/>
              </p14:nvContentPartPr>
              <p14:xfrm>
                <a:off x="7266682" y="855201"/>
                <a:ext cx="38880" cy="240120"/>
              </p14:xfrm>
            </p:contentPart>
          </mc:Choice>
          <mc:Fallback>
            <p:pic>
              <p:nvPicPr>
                <p:cNvPr id="46" name="Ink 45">
                  <a:extLst>
                    <a:ext uri="{FF2B5EF4-FFF2-40B4-BE49-F238E27FC236}">
                      <a16:creationId xmlns:a16="http://schemas.microsoft.com/office/drawing/2014/main" id="{87F05463-AFFB-729B-C72F-BA36F43F662D}"/>
                    </a:ext>
                  </a:extLst>
                </p:cNvPr>
                <p:cNvPicPr/>
                <p:nvPr/>
              </p:nvPicPr>
              <p:blipFill>
                <a:blip r:embed="rId79"/>
                <a:stretch>
                  <a:fillRect/>
                </a:stretch>
              </p:blipFill>
              <p:spPr>
                <a:xfrm>
                  <a:off x="7257682" y="846561"/>
                  <a:ext cx="565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E0B52D52-2860-D438-41D9-12A5E1DD73BA}"/>
                    </a:ext>
                  </a:extLst>
                </p14:cNvPr>
                <p14:cNvContentPartPr/>
                <p14:nvPr/>
              </p14:nvContentPartPr>
              <p14:xfrm>
                <a:off x="7252642" y="916761"/>
                <a:ext cx="326160" cy="184320"/>
              </p14:xfrm>
            </p:contentPart>
          </mc:Choice>
          <mc:Fallback>
            <p:pic>
              <p:nvPicPr>
                <p:cNvPr id="47" name="Ink 46">
                  <a:extLst>
                    <a:ext uri="{FF2B5EF4-FFF2-40B4-BE49-F238E27FC236}">
                      <a16:creationId xmlns:a16="http://schemas.microsoft.com/office/drawing/2014/main" id="{E0B52D52-2860-D438-41D9-12A5E1DD73BA}"/>
                    </a:ext>
                  </a:extLst>
                </p:cNvPr>
                <p:cNvPicPr/>
                <p:nvPr/>
              </p:nvPicPr>
              <p:blipFill>
                <a:blip r:embed="rId81"/>
                <a:stretch>
                  <a:fillRect/>
                </a:stretch>
              </p:blipFill>
              <p:spPr>
                <a:xfrm>
                  <a:off x="7244002" y="908121"/>
                  <a:ext cx="3438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63DADAF5-1798-514B-B6A0-2DD8CC1D131E}"/>
                    </a:ext>
                  </a:extLst>
                </p14:cNvPr>
                <p14:cNvContentPartPr/>
                <p14:nvPr/>
              </p14:nvContentPartPr>
              <p14:xfrm>
                <a:off x="7178842" y="1214481"/>
                <a:ext cx="258840" cy="259920"/>
              </p14:xfrm>
            </p:contentPart>
          </mc:Choice>
          <mc:Fallback>
            <p:pic>
              <p:nvPicPr>
                <p:cNvPr id="48" name="Ink 47">
                  <a:extLst>
                    <a:ext uri="{FF2B5EF4-FFF2-40B4-BE49-F238E27FC236}">
                      <a16:creationId xmlns:a16="http://schemas.microsoft.com/office/drawing/2014/main" id="{63DADAF5-1798-514B-B6A0-2DD8CC1D131E}"/>
                    </a:ext>
                  </a:extLst>
                </p:cNvPr>
                <p:cNvPicPr/>
                <p:nvPr/>
              </p:nvPicPr>
              <p:blipFill>
                <a:blip r:embed="rId83"/>
                <a:stretch>
                  <a:fillRect/>
                </a:stretch>
              </p:blipFill>
              <p:spPr>
                <a:xfrm>
                  <a:off x="7170202" y="1205481"/>
                  <a:ext cx="2764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4B5BEA54-6840-A58A-A7DE-CFDC71263E66}"/>
                    </a:ext>
                  </a:extLst>
                </p14:cNvPr>
                <p14:cNvContentPartPr/>
                <p14:nvPr/>
              </p14:nvContentPartPr>
              <p14:xfrm>
                <a:off x="7451002" y="1214841"/>
                <a:ext cx="284040" cy="252000"/>
              </p14:xfrm>
            </p:contentPart>
          </mc:Choice>
          <mc:Fallback>
            <p:pic>
              <p:nvPicPr>
                <p:cNvPr id="49" name="Ink 48">
                  <a:extLst>
                    <a:ext uri="{FF2B5EF4-FFF2-40B4-BE49-F238E27FC236}">
                      <a16:creationId xmlns:a16="http://schemas.microsoft.com/office/drawing/2014/main" id="{4B5BEA54-6840-A58A-A7DE-CFDC71263E66}"/>
                    </a:ext>
                  </a:extLst>
                </p:cNvPr>
                <p:cNvPicPr/>
                <p:nvPr/>
              </p:nvPicPr>
              <p:blipFill>
                <a:blip r:embed="rId85"/>
                <a:stretch>
                  <a:fillRect/>
                </a:stretch>
              </p:blipFill>
              <p:spPr>
                <a:xfrm>
                  <a:off x="7442002" y="1205841"/>
                  <a:ext cx="3016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7E2D36F3-631A-192B-C050-F26A7706179A}"/>
                    </a:ext>
                  </a:extLst>
                </p14:cNvPr>
                <p14:cNvContentPartPr/>
                <p14:nvPr/>
              </p14:nvContentPartPr>
              <p14:xfrm>
                <a:off x="7689322" y="1229601"/>
                <a:ext cx="157320" cy="227880"/>
              </p14:xfrm>
            </p:contentPart>
          </mc:Choice>
          <mc:Fallback>
            <p:pic>
              <p:nvPicPr>
                <p:cNvPr id="50" name="Ink 49">
                  <a:extLst>
                    <a:ext uri="{FF2B5EF4-FFF2-40B4-BE49-F238E27FC236}">
                      <a16:creationId xmlns:a16="http://schemas.microsoft.com/office/drawing/2014/main" id="{7E2D36F3-631A-192B-C050-F26A7706179A}"/>
                    </a:ext>
                  </a:extLst>
                </p:cNvPr>
                <p:cNvPicPr/>
                <p:nvPr/>
              </p:nvPicPr>
              <p:blipFill>
                <a:blip r:embed="rId87"/>
                <a:stretch>
                  <a:fillRect/>
                </a:stretch>
              </p:blipFill>
              <p:spPr>
                <a:xfrm>
                  <a:off x="7680322" y="1220601"/>
                  <a:ext cx="1749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36BC9E2D-F37D-C170-1B31-B94510DFE5D5}"/>
                    </a:ext>
                  </a:extLst>
                </p14:cNvPr>
                <p14:cNvContentPartPr/>
                <p14:nvPr/>
              </p14:nvContentPartPr>
              <p14:xfrm>
                <a:off x="8534602" y="1107201"/>
                <a:ext cx="520920" cy="25920"/>
              </p14:xfrm>
            </p:contentPart>
          </mc:Choice>
          <mc:Fallback>
            <p:pic>
              <p:nvPicPr>
                <p:cNvPr id="51" name="Ink 50">
                  <a:extLst>
                    <a:ext uri="{FF2B5EF4-FFF2-40B4-BE49-F238E27FC236}">
                      <a16:creationId xmlns:a16="http://schemas.microsoft.com/office/drawing/2014/main" id="{36BC9E2D-F37D-C170-1B31-B94510DFE5D5}"/>
                    </a:ext>
                  </a:extLst>
                </p:cNvPr>
                <p:cNvPicPr/>
                <p:nvPr/>
              </p:nvPicPr>
              <p:blipFill>
                <a:blip r:embed="rId89"/>
                <a:stretch>
                  <a:fillRect/>
                </a:stretch>
              </p:blipFill>
              <p:spPr>
                <a:xfrm>
                  <a:off x="8525962" y="1098561"/>
                  <a:ext cx="5385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89A8C210-9256-7CCF-74C7-CAFE46E4B077}"/>
                    </a:ext>
                  </a:extLst>
                </p14:cNvPr>
                <p14:cNvContentPartPr/>
                <p14:nvPr/>
              </p14:nvContentPartPr>
              <p14:xfrm>
                <a:off x="8924482" y="1009641"/>
                <a:ext cx="168480" cy="192240"/>
              </p14:xfrm>
            </p:contentPart>
          </mc:Choice>
          <mc:Fallback>
            <p:pic>
              <p:nvPicPr>
                <p:cNvPr id="52" name="Ink 51">
                  <a:extLst>
                    <a:ext uri="{FF2B5EF4-FFF2-40B4-BE49-F238E27FC236}">
                      <a16:creationId xmlns:a16="http://schemas.microsoft.com/office/drawing/2014/main" id="{89A8C210-9256-7CCF-74C7-CAFE46E4B077}"/>
                    </a:ext>
                  </a:extLst>
                </p:cNvPr>
                <p:cNvPicPr/>
                <p:nvPr/>
              </p:nvPicPr>
              <p:blipFill>
                <a:blip r:embed="rId91"/>
                <a:stretch>
                  <a:fillRect/>
                </a:stretch>
              </p:blipFill>
              <p:spPr>
                <a:xfrm>
                  <a:off x="8915482" y="1001001"/>
                  <a:ext cx="1861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3066E5B9-6394-6CAB-3CA5-637B1482B0E8}"/>
                    </a:ext>
                  </a:extLst>
                </p14:cNvPr>
                <p14:cNvContentPartPr/>
                <p14:nvPr/>
              </p14:nvContentPartPr>
              <p14:xfrm>
                <a:off x="9272242" y="542361"/>
                <a:ext cx="1960200" cy="1197000"/>
              </p14:xfrm>
            </p:contentPart>
          </mc:Choice>
          <mc:Fallback>
            <p:pic>
              <p:nvPicPr>
                <p:cNvPr id="53" name="Ink 52">
                  <a:extLst>
                    <a:ext uri="{FF2B5EF4-FFF2-40B4-BE49-F238E27FC236}">
                      <a16:creationId xmlns:a16="http://schemas.microsoft.com/office/drawing/2014/main" id="{3066E5B9-6394-6CAB-3CA5-637B1482B0E8}"/>
                    </a:ext>
                  </a:extLst>
                </p:cNvPr>
                <p:cNvPicPr/>
                <p:nvPr/>
              </p:nvPicPr>
              <p:blipFill>
                <a:blip r:embed="rId93"/>
                <a:stretch>
                  <a:fillRect/>
                </a:stretch>
              </p:blipFill>
              <p:spPr>
                <a:xfrm>
                  <a:off x="9263242" y="533721"/>
                  <a:ext cx="1977840" cy="1214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9005EC06-0F78-2959-FAEA-10C21AA59D7F}"/>
                    </a:ext>
                  </a:extLst>
                </p14:cNvPr>
                <p14:cNvContentPartPr/>
                <p14:nvPr/>
              </p14:nvContentPartPr>
              <p14:xfrm>
                <a:off x="9233002" y="509601"/>
                <a:ext cx="2006640" cy="1142640"/>
              </p14:xfrm>
            </p:contentPart>
          </mc:Choice>
          <mc:Fallback>
            <p:pic>
              <p:nvPicPr>
                <p:cNvPr id="54" name="Ink 53">
                  <a:extLst>
                    <a:ext uri="{FF2B5EF4-FFF2-40B4-BE49-F238E27FC236}">
                      <a16:creationId xmlns:a16="http://schemas.microsoft.com/office/drawing/2014/main" id="{9005EC06-0F78-2959-FAEA-10C21AA59D7F}"/>
                    </a:ext>
                  </a:extLst>
                </p:cNvPr>
                <p:cNvPicPr/>
                <p:nvPr/>
              </p:nvPicPr>
              <p:blipFill>
                <a:blip r:embed="rId95"/>
                <a:stretch>
                  <a:fillRect/>
                </a:stretch>
              </p:blipFill>
              <p:spPr>
                <a:xfrm>
                  <a:off x="9224362" y="500961"/>
                  <a:ext cx="2024280" cy="1160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84CE2A2C-F276-5ADC-82AF-0878F36B4A27}"/>
                    </a:ext>
                  </a:extLst>
                </p14:cNvPr>
                <p14:cNvContentPartPr/>
                <p14:nvPr/>
              </p14:nvContentPartPr>
              <p14:xfrm>
                <a:off x="7842682" y="1160121"/>
                <a:ext cx="186840" cy="383760"/>
              </p14:xfrm>
            </p:contentPart>
          </mc:Choice>
          <mc:Fallback>
            <p:pic>
              <p:nvPicPr>
                <p:cNvPr id="58" name="Ink 57">
                  <a:extLst>
                    <a:ext uri="{FF2B5EF4-FFF2-40B4-BE49-F238E27FC236}">
                      <a16:creationId xmlns:a16="http://schemas.microsoft.com/office/drawing/2014/main" id="{84CE2A2C-F276-5ADC-82AF-0878F36B4A27}"/>
                    </a:ext>
                  </a:extLst>
                </p:cNvPr>
                <p:cNvPicPr/>
                <p:nvPr/>
              </p:nvPicPr>
              <p:blipFill>
                <a:blip r:embed="rId97"/>
                <a:stretch>
                  <a:fillRect/>
                </a:stretch>
              </p:blipFill>
              <p:spPr>
                <a:xfrm>
                  <a:off x="7834042" y="1151121"/>
                  <a:ext cx="20448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D6EDDCCB-4EC8-52DA-9A15-E7EE95EF7BD5}"/>
                    </a:ext>
                  </a:extLst>
                </p14:cNvPr>
                <p14:cNvContentPartPr/>
                <p14:nvPr/>
              </p14:nvContentPartPr>
              <p14:xfrm>
                <a:off x="8079562" y="1257321"/>
                <a:ext cx="159480" cy="269280"/>
              </p14:xfrm>
            </p:contentPart>
          </mc:Choice>
          <mc:Fallback>
            <p:pic>
              <p:nvPicPr>
                <p:cNvPr id="59" name="Ink 58">
                  <a:extLst>
                    <a:ext uri="{FF2B5EF4-FFF2-40B4-BE49-F238E27FC236}">
                      <a16:creationId xmlns:a16="http://schemas.microsoft.com/office/drawing/2014/main" id="{D6EDDCCB-4EC8-52DA-9A15-E7EE95EF7BD5}"/>
                    </a:ext>
                  </a:extLst>
                </p:cNvPr>
                <p:cNvPicPr/>
                <p:nvPr/>
              </p:nvPicPr>
              <p:blipFill>
                <a:blip r:embed="rId99"/>
                <a:stretch>
                  <a:fillRect/>
                </a:stretch>
              </p:blipFill>
              <p:spPr>
                <a:xfrm>
                  <a:off x="8070562" y="1248681"/>
                  <a:ext cx="17712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377BA99A-3BBA-3351-7A60-3369E45935CD}"/>
                    </a:ext>
                  </a:extLst>
                </p14:cNvPr>
                <p14:cNvContentPartPr/>
                <p14:nvPr/>
              </p14:nvContentPartPr>
              <p14:xfrm>
                <a:off x="8259562" y="1367121"/>
                <a:ext cx="153720" cy="270720"/>
              </p14:xfrm>
            </p:contentPart>
          </mc:Choice>
          <mc:Fallback>
            <p:pic>
              <p:nvPicPr>
                <p:cNvPr id="60" name="Ink 59">
                  <a:extLst>
                    <a:ext uri="{FF2B5EF4-FFF2-40B4-BE49-F238E27FC236}">
                      <a16:creationId xmlns:a16="http://schemas.microsoft.com/office/drawing/2014/main" id="{377BA99A-3BBA-3351-7A60-3369E45935CD}"/>
                    </a:ext>
                  </a:extLst>
                </p:cNvPr>
                <p:cNvPicPr/>
                <p:nvPr/>
              </p:nvPicPr>
              <p:blipFill>
                <a:blip r:embed="rId101"/>
                <a:stretch>
                  <a:fillRect/>
                </a:stretch>
              </p:blipFill>
              <p:spPr>
                <a:xfrm>
                  <a:off x="8250562" y="1358481"/>
                  <a:ext cx="1713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59E1923F-BFC9-5A2C-95B0-B354E0E7C2FC}"/>
                    </a:ext>
                  </a:extLst>
                </p14:cNvPr>
                <p14:cNvContentPartPr/>
                <p14:nvPr/>
              </p14:nvContentPartPr>
              <p14:xfrm>
                <a:off x="8408962" y="1494921"/>
                <a:ext cx="15120" cy="30600"/>
              </p14:xfrm>
            </p:contentPart>
          </mc:Choice>
          <mc:Fallback>
            <p:pic>
              <p:nvPicPr>
                <p:cNvPr id="61" name="Ink 60">
                  <a:extLst>
                    <a:ext uri="{FF2B5EF4-FFF2-40B4-BE49-F238E27FC236}">
                      <a16:creationId xmlns:a16="http://schemas.microsoft.com/office/drawing/2014/main" id="{59E1923F-BFC9-5A2C-95B0-B354E0E7C2FC}"/>
                    </a:ext>
                  </a:extLst>
                </p:cNvPr>
                <p:cNvPicPr/>
                <p:nvPr/>
              </p:nvPicPr>
              <p:blipFill>
                <a:blip r:embed="rId103"/>
                <a:stretch>
                  <a:fillRect/>
                </a:stretch>
              </p:blipFill>
              <p:spPr>
                <a:xfrm>
                  <a:off x="8400322" y="1486281"/>
                  <a:ext cx="327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7661EB3B-C419-D6F4-75A7-9BF4F3624718}"/>
                    </a:ext>
                  </a:extLst>
                </p14:cNvPr>
                <p14:cNvContentPartPr/>
                <p14:nvPr/>
              </p14:nvContentPartPr>
              <p14:xfrm>
                <a:off x="9532882" y="539841"/>
                <a:ext cx="183600" cy="664560"/>
              </p14:xfrm>
            </p:contentPart>
          </mc:Choice>
          <mc:Fallback>
            <p:pic>
              <p:nvPicPr>
                <p:cNvPr id="63" name="Ink 62">
                  <a:extLst>
                    <a:ext uri="{FF2B5EF4-FFF2-40B4-BE49-F238E27FC236}">
                      <a16:creationId xmlns:a16="http://schemas.microsoft.com/office/drawing/2014/main" id="{7661EB3B-C419-D6F4-75A7-9BF4F3624718}"/>
                    </a:ext>
                  </a:extLst>
                </p:cNvPr>
                <p:cNvPicPr/>
                <p:nvPr/>
              </p:nvPicPr>
              <p:blipFill>
                <a:blip r:embed="rId105"/>
                <a:stretch>
                  <a:fillRect/>
                </a:stretch>
              </p:blipFill>
              <p:spPr>
                <a:xfrm>
                  <a:off x="9523882" y="531201"/>
                  <a:ext cx="201240" cy="682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4" name="Ink 63">
                  <a:extLst>
                    <a:ext uri="{FF2B5EF4-FFF2-40B4-BE49-F238E27FC236}">
                      <a16:creationId xmlns:a16="http://schemas.microsoft.com/office/drawing/2014/main" id="{84505816-7D52-DA12-0671-EF5FB50D2088}"/>
                    </a:ext>
                  </a:extLst>
                </p14:cNvPr>
                <p14:cNvContentPartPr/>
                <p14:nvPr/>
              </p14:nvContentPartPr>
              <p14:xfrm>
                <a:off x="9484282" y="945561"/>
                <a:ext cx="283320" cy="118080"/>
              </p14:xfrm>
            </p:contentPart>
          </mc:Choice>
          <mc:Fallback>
            <p:pic>
              <p:nvPicPr>
                <p:cNvPr id="64" name="Ink 63">
                  <a:extLst>
                    <a:ext uri="{FF2B5EF4-FFF2-40B4-BE49-F238E27FC236}">
                      <a16:creationId xmlns:a16="http://schemas.microsoft.com/office/drawing/2014/main" id="{84505816-7D52-DA12-0671-EF5FB50D2088}"/>
                    </a:ext>
                  </a:extLst>
                </p:cNvPr>
                <p:cNvPicPr/>
                <p:nvPr/>
              </p:nvPicPr>
              <p:blipFill>
                <a:blip r:embed="rId107"/>
                <a:stretch>
                  <a:fillRect/>
                </a:stretch>
              </p:blipFill>
              <p:spPr>
                <a:xfrm>
                  <a:off x="9475642" y="936921"/>
                  <a:ext cx="3009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5" name="Ink 64">
                  <a:extLst>
                    <a:ext uri="{FF2B5EF4-FFF2-40B4-BE49-F238E27FC236}">
                      <a16:creationId xmlns:a16="http://schemas.microsoft.com/office/drawing/2014/main" id="{AD4665B8-1153-1A71-80BB-0BDC3D006C28}"/>
                    </a:ext>
                  </a:extLst>
                </p14:cNvPr>
                <p14:cNvContentPartPr/>
                <p14:nvPr/>
              </p14:nvContentPartPr>
              <p14:xfrm>
                <a:off x="9695962" y="838281"/>
                <a:ext cx="49320" cy="31680"/>
              </p14:xfrm>
            </p:contentPart>
          </mc:Choice>
          <mc:Fallback>
            <p:pic>
              <p:nvPicPr>
                <p:cNvPr id="65" name="Ink 64">
                  <a:extLst>
                    <a:ext uri="{FF2B5EF4-FFF2-40B4-BE49-F238E27FC236}">
                      <a16:creationId xmlns:a16="http://schemas.microsoft.com/office/drawing/2014/main" id="{AD4665B8-1153-1A71-80BB-0BDC3D006C28}"/>
                    </a:ext>
                  </a:extLst>
                </p:cNvPr>
                <p:cNvPicPr/>
                <p:nvPr/>
              </p:nvPicPr>
              <p:blipFill>
                <a:blip r:embed="rId109"/>
                <a:stretch>
                  <a:fillRect/>
                </a:stretch>
              </p:blipFill>
              <p:spPr>
                <a:xfrm>
                  <a:off x="9686962" y="829641"/>
                  <a:ext cx="669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2811155F-435D-8DF2-7C4D-4584BE4555A0}"/>
                    </a:ext>
                  </a:extLst>
                </p14:cNvPr>
                <p14:cNvContentPartPr/>
                <p14:nvPr/>
              </p14:nvContentPartPr>
              <p14:xfrm>
                <a:off x="9792802" y="901281"/>
                <a:ext cx="367920" cy="168120"/>
              </p14:xfrm>
            </p:contentPart>
          </mc:Choice>
          <mc:Fallback>
            <p:pic>
              <p:nvPicPr>
                <p:cNvPr id="66" name="Ink 65">
                  <a:extLst>
                    <a:ext uri="{FF2B5EF4-FFF2-40B4-BE49-F238E27FC236}">
                      <a16:creationId xmlns:a16="http://schemas.microsoft.com/office/drawing/2014/main" id="{2811155F-435D-8DF2-7C4D-4584BE4555A0}"/>
                    </a:ext>
                  </a:extLst>
                </p:cNvPr>
                <p:cNvPicPr/>
                <p:nvPr/>
              </p:nvPicPr>
              <p:blipFill>
                <a:blip r:embed="rId111"/>
                <a:stretch>
                  <a:fillRect/>
                </a:stretch>
              </p:blipFill>
              <p:spPr>
                <a:xfrm>
                  <a:off x="9783802" y="892281"/>
                  <a:ext cx="3855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7" name="Ink 66">
                  <a:extLst>
                    <a:ext uri="{FF2B5EF4-FFF2-40B4-BE49-F238E27FC236}">
                      <a16:creationId xmlns:a16="http://schemas.microsoft.com/office/drawing/2014/main" id="{30813F8C-F4BF-AAF1-3939-476C7E3AD727}"/>
                    </a:ext>
                  </a:extLst>
                </p14:cNvPr>
                <p14:cNvContentPartPr/>
                <p14:nvPr/>
              </p14:nvContentPartPr>
              <p14:xfrm>
                <a:off x="10119322" y="717321"/>
                <a:ext cx="5400" cy="65520"/>
              </p14:xfrm>
            </p:contentPart>
          </mc:Choice>
          <mc:Fallback>
            <p:pic>
              <p:nvPicPr>
                <p:cNvPr id="67" name="Ink 66">
                  <a:extLst>
                    <a:ext uri="{FF2B5EF4-FFF2-40B4-BE49-F238E27FC236}">
                      <a16:creationId xmlns:a16="http://schemas.microsoft.com/office/drawing/2014/main" id="{30813F8C-F4BF-AAF1-3939-476C7E3AD727}"/>
                    </a:ext>
                  </a:extLst>
                </p:cNvPr>
                <p:cNvPicPr/>
                <p:nvPr/>
              </p:nvPicPr>
              <p:blipFill>
                <a:blip r:embed="rId113"/>
                <a:stretch>
                  <a:fillRect/>
                </a:stretch>
              </p:blipFill>
              <p:spPr>
                <a:xfrm>
                  <a:off x="10110682" y="708321"/>
                  <a:ext cx="230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8" name="Ink 67">
                  <a:extLst>
                    <a:ext uri="{FF2B5EF4-FFF2-40B4-BE49-F238E27FC236}">
                      <a16:creationId xmlns:a16="http://schemas.microsoft.com/office/drawing/2014/main" id="{B12BA0C8-C26B-7FFD-82D5-4A100250EE4F}"/>
                    </a:ext>
                  </a:extLst>
                </p14:cNvPr>
                <p14:cNvContentPartPr/>
                <p14:nvPr/>
              </p14:nvContentPartPr>
              <p14:xfrm>
                <a:off x="10265842" y="752961"/>
                <a:ext cx="141480" cy="291240"/>
              </p14:xfrm>
            </p:contentPart>
          </mc:Choice>
          <mc:Fallback>
            <p:pic>
              <p:nvPicPr>
                <p:cNvPr id="68" name="Ink 67">
                  <a:extLst>
                    <a:ext uri="{FF2B5EF4-FFF2-40B4-BE49-F238E27FC236}">
                      <a16:creationId xmlns:a16="http://schemas.microsoft.com/office/drawing/2014/main" id="{B12BA0C8-C26B-7FFD-82D5-4A100250EE4F}"/>
                    </a:ext>
                  </a:extLst>
                </p:cNvPr>
                <p:cNvPicPr/>
                <p:nvPr/>
              </p:nvPicPr>
              <p:blipFill>
                <a:blip r:embed="rId115"/>
                <a:stretch>
                  <a:fillRect/>
                </a:stretch>
              </p:blipFill>
              <p:spPr>
                <a:xfrm>
                  <a:off x="10257202" y="743961"/>
                  <a:ext cx="1591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9" name="Ink 68">
                  <a:extLst>
                    <a:ext uri="{FF2B5EF4-FFF2-40B4-BE49-F238E27FC236}">
                      <a16:creationId xmlns:a16="http://schemas.microsoft.com/office/drawing/2014/main" id="{A3F7E021-5E41-A1AA-0812-BAF6985150CC}"/>
                    </a:ext>
                  </a:extLst>
                </p14:cNvPr>
                <p14:cNvContentPartPr/>
                <p14:nvPr/>
              </p14:nvContentPartPr>
              <p14:xfrm>
                <a:off x="10271242" y="808401"/>
                <a:ext cx="266760" cy="261720"/>
              </p14:xfrm>
            </p:contentPart>
          </mc:Choice>
          <mc:Fallback>
            <p:pic>
              <p:nvPicPr>
                <p:cNvPr id="69" name="Ink 68">
                  <a:extLst>
                    <a:ext uri="{FF2B5EF4-FFF2-40B4-BE49-F238E27FC236}">
                      <a16:creationId xmlns:a16="http://schemas.microsoft.com/office/drawing/2014/main" id="{A3F7E021-5E41-A1AA-0812-BAF6985150CC}"/>
                    </a:ext>
                  </a:extLst>
                </p:cNvPr>
                <p:cNvPicPr/>
                <p:nvPr/>
              </p:nvPicPr>
              <p:blipFill>
                <a:blip r:embed="rId117"/>
                <a:stretch>
                  <a:fillRect/>
                </a:stretch>
              </p:blipFill>
              <p:spPr>
                <a:xfrm>
                  <a:off x="10262242" y="799401"/>
                  <a:ext cx="28440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0" name="Ink 69">
                  <a:extLst>
                    <a:ext uri="{FF2B5EF4-FFF2-40B4-BE49-F238E27FC236}">
                      <a16:creationId xmlns:a16="http://schemas.microsoft.com/office/drawing/2014/main" id="{24EF4DC7-5D9F-AF78-3FEA-D6ED9F3D3843}"/>
                    </a:ext>
                  </a:extLst>
                </p14:cNvPr>
                <p14:cNvContentPartPr/>
                <p14:nvPr/>
              </p14:nvContentPartPr>
              <p14:xfrm>
                <a:off x="10579402" y="785001"/>
                <a:ext cx="99360" cy="261360"/>
              </p14:xfrm>
            </p:contentPart>
          </mc:Choice>
          <mc:Fallback>
            <p:pic>
              <p:nvPicPr>
                <p:cNvPr id="70" name="Ink 69">
                  <a:extLst>
                    <a:ext uri="{FF2B5EF4-FFF2-40B4-BE49-F238E27FC236}">
                      <a16:creationId xmlns:a16="http://schemas.microsoft.com/office/drawing/2014/main" id="{24EF4DC7-5D9F-AF78-3FEA-D6ED9F3D3843}"/>
                    </a:ext>
                  </a:extLst>
                </p:cNvPr>
                <p:cNvPicPr/>
                <p:nvPr/>
              </p:nvPicPr>
              <p:blipFill>
                <a:blip r:embed="rId119"/>
                <a:stretch>
                  <a:fillRect/>
                </a:stretch>
              </p:blipFill>
              <p:spPr>
                <a:xfrm>
                  <a:off x="10570762" y="776361"/>
                  <a:ext cx="1170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Ink 71">
                  <a:extLst>
                    <a:ext uri="{FF2B5EF4-FFF2-40B4-BE49-F238E27FC236}">
                      <a16:creationId xmlns:a16="http://schemas.microsoft.com/office/drawing/2014/main" id="{B0AAB5B4-1FD6-CE75-080A-D5B0AFE50053}"/>
                    </a:ext>
                  </a:extLst>
                </p14:cNvPr>
                <p14:cNvContentPartPr/>
                <p14:nvPr/>
              </p14:nvContentPartPr>
              <p14:xfrm>
                <a:off x="10219402" y="1701561"/>
                <a:ext cx="75240" cy="895320"/>
              </p14:xfrm>
            </p:contentPart>
          </mc:Choice>
          <mc:Fallback>
            <p:pic>
              <p:nvPicPr>
                <p:cNvPr id="72" name="Ink 71">
                  <a:extLst>
                    <a:ext uri="{FF2B5EF4-FFF2-40B4-BE49-F238E27FC236}">
                      <a16:creationId xmlns:a16="http://schemas.microsoft.com/office/drawing/2014/main" id="{B0AAB5B4-1FD6-CE75-080A-D5B0AFE50053}"/>
                    </a:ext>
                  </a:extLst>
                </p:cNvPr>
                <p:cNvPicPr/>
                <p:nvPr/>
              </p:nvPicPr>
              <p:blipFill>
                <a:blip r:embed="rId121"/>
                <a:stretch>
                  <a:fillRect/>
                </a:stretch>
              </p:blipFill>
              <p:spPr>
                <a:xfrm>
                  <a:off x="10210402" y="1692921"/>
                  <a:ext cx="92880" cy="912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3" name="Ink 72">
                  <a:extLst>
                    <a:ext uri="{FF2B5EF4-FFF2-40B4-BE49-F238E27FC236}">
                      <a16:creationId xmlns:a16="http://schemas.microsoft.com/office/drawing/2014/main" id="{9885B105-F6F8-A1FB-E35B-A76FD535DF6F}"/>
                    </a:ext>
                  </a:extLst>
                </p14:cNvPr>
                <p14:cNvContentPartPr/>
                <p14:nvPr/>
              </p14:nvContentPartPr>
              <p14:xfrm>
                <a:off x="10165402" y="2518041"/>
                <a:ext cx="109800" cy="110160"/>
              </p14:xfrm>
            </p:contentPart>
          </mc:Choice>
          <mc:Fallback>
            <p:pic>
              <p:nvPicPr>
                <p:cNvPr id="73" name="Ink 72">
                  <a:extLst>
                    <a:ext uri="{FF2B5EF4-FFF2-40B4-BE49-F238E27FC236}">
                      <a16:creationId xmlns:a16="http://schemas.microsoft.com/office/drawing/2014/main" id="{9885B105-F6F8-A1FB-E35B-A76FD535DF6F}"/>
                    </a:ext>
                  </a:extLst>
                </p:cNvPr>
                <p:cNvPicPr/>
                <p:nvPr/>
              </p:nvPicPr>
              <p:blipFill>
                <a:blip r:embed="rId123"/>
                <a:stretch>
                  <a:fillRect/>
                </a:stretch>
              </p:blipFill>
              <p:spPr>
                <a:xfrm>
                  <a:off x="10156402" y="2509041"/>
                  <a:ext cx="1274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4" name="Ink 73">
                  <a:extLst>
                    <a:ext uri="{FF2B5EF4-FFF2-40B4-BE49-F238E27FC236}">
                      <a16:creationId xmlns:a16="http://schemas.microsoft.com/office/drawing/2014/main" id="{B953D6E4-C6A4-3607-0091-75BF4036CC30}"/>
                    </a:ext>
                  </a:extLst>
                </p14:cNvPr>
                <p14:cNvContentPartPr/>
                <p14:nvPr/>
              </p14:nvContentPartPr>
              <p14:xfrm>
                <a:off x="10293562" y="2531721"/>
                <a:ext cx="64440" cy="100440"/>
              </p14:xfrm>
            </p:contentPart>
          </mc:Choice>
          <mc:Fallback>
            <p:pic>
              <p:nvPicPr>
                <p:cNvPr id="74" name="Ink 73">
                  <a:extLst>
                    <a:ext uri="{FF2B5EF4-FFF2-40B4-BE49-F238E27FC236}">
                      <a16:creationId xmlns:a16="http://schemas.microsoft.com/office/drawing/2014/main" id="{B953D6E4-C6A4-3607-0091-75BF4036CC30}"/>
                    </a:ext>
                  </a:extLst>
                </p:cNvPr>
                <p:cNvPicPr/>
                <p:nvPr/>
              </p:nvPicPr>
              <p:blipFill>
                <a:blip r:embed="rId125"/>
                <a:stretch>
                  <a:fillRect/>
                </a:stretch>
              </p:blipFill>
              <p:spPr>
                <a:xfrm>
                  <a:off x="10284922" y="2523081"/>
                  <a:ext cx="820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5" name="Ink 74">
                  <a:extLst>
                    <a:ext uri="{FF2B5EF4-FFF2-40B4-BE49-F238E27FC236}">
                      <a16:creationId xmlns:a16="http://schemas.microsoft.com/office/drawing/2014/main" id="{31C2F5FD-A6AD-94F7-779C-E46F1A04814B}"/>
                    </a:ext>
                  </a:extLst>
                </p14:cNvPr>
                <p14:cNvContentPartPr/>
                <p14:nvPr/>
              </p14:nvContentPartPr>
              <p14:xfrm>
                <a:off x="9081802" y="2762121"/>
                <a:ext cx="2354040" cy="1315440"/>
              </p14:xfrm>
            </p:contentPart>
          </mc:Choice>
          <mc:Fallback>
            <p:pic>
              <p:nvPicPr>
                <p:cNvPr id="75" name="Ink 74">
                  <a:extLst>
                    <a:ext uri="{FF2B5EF4-FFF2-40B4-BE49-F238E27FC236}">
                      <a16:creationId xmlns:a16="http://schemas.microsoft.com/office/drawing/2014/main" id="{31C2F5FD-A6AD-94F7-779C-E46F1A04814B}"/>
                    </a:ext>
                  </a:extLst>
                </p:cNvPr>
                <p:cNvPicPr/>
                <p:nvPr/>
              </p:nvPicPr>
              <p:blipFill>
                <a:blip r:embed="rId127"/>
                <a:stretch>
                  <a:fillRect/>
                </a:stretch>
              </p:blipFill>
              <p:spPr>
                <a:xfrm>
                  <a:off x="9072802" y="2753121"/>
                  <a:ext cx="2371680" cy="1333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35C75E07-D791-141A-CB5B-510FE8A96C98}"/>
                    </a:ext>
                  </a:extLst>
                </p14:cNvPr>
                <p14:cNvContentPartPr/>
                <p14:nvPr/>
              </p14:nvContentPartPr>
              <p14:xfrm>
                <a:off x="9683002" y="3042921"/>
                <a:ext cx="215280" cy="341640"/>
              </p14:xfrm>
            </p:contentPart>
          </mc:Choice>
          <mc:Fallback>
            <p:pic>
              <p:nvPicPr>
                <p:cNvPr id="77" name="Ink 76">
                  <a:extLst>
                    <a:ext uri="{FF2B5EF4-FFF2-40B4-BE49-F238E27FC236}">
                      <a16:creationId xmlns:a16="http://schemas.microsoft.com/office/drawing/2014/main" id="{35C75E07-D791-141A-CB5B-510FE8A96C98}"/>
                    </a:ext>
                  </a:extLst>
                </p:cNvPr>
                <p:cNvPicPr/>
                <p:nvPr/>
              </p:nvPicPr>
              <p:blipFill>
                <a:blip r:embed="rId129"/>
                <a:stretch>
                  <a:fillRect/>
                </a:stretch>
              </p:blipFill>
              <p:spPr>
                <a:xfrm>
                  <a:off x="9674002" y="3033921"/>
                  <a:ext cx="23292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A1264490-0290-8269-B9A3-28CB8E6D29DA}"/>
                    </a:ext>
                  </a:extLst>
                </p14:cNvPr>
                <p14:cNvContentPartPr/>
                <p14:nvPr/>
              </p14:nvContentPartPr>
              <p14:xfrm>
                <a:off x="9994042" y="3082521"/>
                <a:ext cx="9000" cy="275400"/>
              </p14:xfrm>
            </p:contentPart>
          </mc:Choice>
          <mc:Fallback>
            <p:pic>
              <p:nvPicPr>
                <p:cNvPr id="78" name="Ink 77">
                  <a:extLst>
                    <a:ext uri="{FF2B5EF4-FFF2-40B4-BE49-F238E27FC236}">
                      <a16:creationId xmlns:a16="http://schemas.microsoft.com/office/drawing/2014/main" id="{A1264490-0290-8269-B9A3-28CB8E6D29DA}"/>
                    </a:ext>
                  </a:extLst>
                </p:cNvPr>
                <p:cNvPicPr/>
                <p:nvPr/>
              </p:nvPicPr>
              <p:blipFill>
                <a:blip r:embed="rId131"/>
                <a:stretch>
                  <a:fillRect/>
                </a:stretch>
              </p:blipFill>
              <p:spPr>
                <a:xfrm>
                  <a:off x="9985042" y="3073521"/>
                  <a:ext cx="2664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9" name="Ink 78">
                  <a:extLst>
                    <a:ext uri="{FF2B5EF4-FFF2-40B4-BE49-F238E27FC236}">
                      <a16:creationId xmlns:a16="http://schemas.microsoft.com/office/drawing/2014/main" id="{126BB730-74F5-EC6C-F75B-BFFD2B4B7C83}"/>
                    </a:ext>
                  </a:extLst>
                </p14:cNvPr>
                <p14:cNvContentPartPr/>
                <p14:nvPr/>
              </p14:nvContentPartPr>
              <p14:xfrm>
                <a:off x="10249642" y="3156681"/>
                <a:ext cx="147240" cy="222120"/>
              </p14:xfrm>
            </p:contentPart>
          </mc:Choice>
          <mc:Fallback>
            <p:pic>
              <p:nvPicPr>
                <p:cNvPr id="79" name="Ink 78">
                  <a:extLst>
                    <a:ext uri="{FF2B5EF4-FFF2-40B4-BE49-F238E27FC236}">
                      <a16:creationId xmlns:a16="http://schemas.microsoft.com/office/drawing/2014/main" id="{126BB730-74F5-EC6C-F75B-BFFD2B4B7C83}"/>
                    </a:ext>
                  </a:extLst>
                </p:cNvPr>
                <p:cNvPicPr/>
                <p:nvPr/>
              </p:nvPicPr>
              <p:blipFill>
                <a:blip r:embed="rId133"/>
                <a:stretch>
                  <a:fillRect/>
                </a:stretch>
              </p:blipFill>
              <p:spPr>
                <a:xfrm>
                  <a:off x="10240642" y="3147681"/>
                  <a:ext cx="16488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0" name="Ink 79">
                  <a:extLst>
                    <a:ext uri="{FF2B5EF4-FFF2-40B4-BE49-F238E27FC236}">
                      <a16:creationId xmlns:a16="http://schemas.microsoft.com/office/drawing/2014/main" id="{BD2D12B7-EB90-622D-C99C-A04CDD6CC56C}"/>
                    </a:ext>
                  </a:extLst>
                </p14:cNvPr>
                <p14:cNvContentPartPr/>
                <p14:nvPr/>
              </p14:nvContentPartPr>
              <p14:xfrm>
                <a:off x="10444762" y="3159201"/>
                <a:ext cx="104760" cy="201600"/>
              </p14:xfrm>
            </p:contentPart>
          </mc:Choice>
          <mc:Fallback>
            <p:pic>
              <p:nvPicPr>
                <p:cNvPr id="80" name="Ink 79">
                  <a:extLst>
                    <a:ext uri="{FF2B5EF4-FFF2-40B4-BE49-F238E27FC236}">
                      <a16:creationId xmlns:a16="http://schemas.microsoft.com/office/drawing/2014/main" id="{BD2D12B7-EB90-622D-C99C-A04CDD6CC56C}"/>
                    </a:ext>
                  </a:extLst>
                </p:cNvPr>
                <p:cNvPicPr/>
                <p:nvPr/>
              </p:nvPicPr>
              <p:blipFill>
                <a:blip r:embed="rId135"/>
                <a:stretch>
                  <a:fillRect/>
                </a:stretch>
              </p:blipFill>
              <p:spPr>
                <a:xfrm>
                  <a:off x="10436122" y="3150561"/>
                  <a:ext cx="1224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1" name="Ink 80">
                  <a:extLst>
                    <a:ext uri="{FF2B5EF4-FFF2-40B4-BE49-F238E27FC236}">
                      <a16:creationId xmlns:a16="http://schemas.microsoft.com/office/drawing/2014/main" id="{5B44F08B-F4CC-E069-95FD-417A31792391}"/>
                    </a:ext>
                  </a:extLst>
                </p14:cNvPr>
                <p14:cNvContentPartPr/>
                <p14:nvPr/>
              </p14:nvContentPartPr>
              <p14:xfrm>
                <a:off x="10621162" y="3172161"/>
                <a:ext cx="107640" cy="195120"/>
              </p14:xfrm>
            </p:contentPart>
          </mc:Choice>
          <mc:Fallback>
            <p:pic>
              <p:nvPicPr>
                <p:cNvPr id="81" name="Ink 80">
                  <a:extLst>
                    <a:ext uri="{FF2B5EF4-FFF2-40B4-BE49-F238E27FC236}">
                      <a16:creationId xmlns:a16="http://schemas.microsoft.com/office/drawing/2014/main" id="{5B44F08B-F4CC-E069-95FD-417A31792391}"/>
                    </a:ext>
                  </a:extLst>
                </p:cNvPr>
                <p:cNvPicPr/>
                <p:nvPr/>
              </p:nvPicPr>
              <p:blipFill>
                <a:blip r:embed="rId137"/>
                <a:stretch>
                  <a:fillRect/>
                </a:stretch>
              </p:blipFill>
              <p:spPr>
                <a:xfrm>
                  <a:off x="10612162" y="3163161"/>
                  <a:ext cx="1252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2" name="Ink 81">
                  <a:extLst>
                    <a:ext uri="{FF2B5EF4-FFF2-40B4-BE49-F238E27FC236}">
                      <a16:creationId xmlns:a16="http://schemas.microsoft.com/office/drawing/2014/main" id="{120B6985-B9FB-EB25-A270-8848A652237C}"/>
                    </a:ext>
                  </a:extLst>
                </p14:cNvPr>
                <p14:cNvContentPartPr/>
                <p14:nvPr/>
              </p14:nvContentPartPr>
              <p14:xfrm>
                <a:off x="10809082" y="3160281"/>
                <a:ext cx="55800" cy="165240"/>
              </p14:xfrm>
            </p:contentPart>
          </mc:Choice>
          <mc:Fallback>
            <p:pic>
              <p:nvPicPr>
                <p:cNvPr id="82" name="Ink 81">
                  <a:extLst>
                    <a:ext uri="{FF2B5EF4-FFF2-40B4-BE49-F238E27FC236}">
                      <a16:creationId xmlns:a16="http://schemas.microsoft.com/office/drawing/2014/main" id="{120B6985-B9FB-EB25-A270-8848A652237C}"/>
                    </a:ext>
                  </a:extLst>
                </p:cNvPr>
                <p:cNvPicPr/>
                <p:nvPr/>
              </p:nvPicPr>
              <p:blipFill>
                <a:blip r:embed="rId139"/>
                <a:stretch>
                  <a:fillRect/>
                </a:stretch>
              </p:blipFill>
              <p:spPr>
                <a:xfrm>
                  <a:off x="10800442" y="3151641"/>
                  <a:ext cx="734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3" name="Ink 82">
                  <a:extLst>
                    <a:ext uri="{FF2B5EF4-FFF2-40B4-BE49-F238E27FC236}">
                      <a16:creationId xmlns:a16="http://schemas.microsoft.com/office/drawing/2014/main" id="{E7D4DCEE-0B38-9BD0-ABAF-509B23AE5AE1}"/>
                    </a:ext>
                  </a:extLst>
                </p14:cNvPr>
                <p14:cNvContentPartPr/>
                <p14:nvPr/>
              </p14:nvContentPartPr>
              <p14:xfrm>
                <a:off x="10936522" y="3059481"/>
                <a:ext cx="7560" cy="297000"/>
              </p14:xfrm>
            </p:contentPart>
          </mc:Choice>
          <mc:Fallback>
            <p:pic>
              <p:nvPicPr>
                <p:cNvPr id="83" name="Ink 82">
                  <a:extLst>
                    <a:ext uri="{FF2B5EF4-FFF2-40B4-BE49-F238E27FC236}">
                      <a16:creationId xmlns:a16="http://schemas.microsoft.com/office/drawing/2014/main" id="{E7D4DCEE-0B38-9BD0-ABAF-509B23AE5AE1}"/>
                    </a:ext>
                  </a:extLst>
                </p:cNvPr>
                <p:cNvPicPr/>
                <p:nvPr/>
              </p:nvPicPr>
              <p:blipFill>
                <a:blip r:embed="rId141"/>
                <a:stretch>
                  <a:fillRect/>
                </a:stretch>
              </p:blipFill>
              <p:spPr>
                <a:xfrm>
                  <a:off x="10927882" y="3050841"/>
                  <a:ext cx="2520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D22657B2-489E-33C6-66A6-B7C33606707C}"/>
                    </a:ext>
                  </a:extLst>
                </p14:cNvPr>
                <p14:cNvContentPartPr/>
                <p14:nvPr/>
              </p14:nvContentPartPr>
              <p14:xfrm>
                <a:off x="10914202" y="3018441"/>
                <a:ext cx="290520" cy="323280"/>
              </p14:xfrm>
            </p:contentPart>
          </mc:Choice>
          <mc:Fallback>
            <p:pic>
              <p:nvPicPr>
                <p:cNvPr id="84" name="Ink 83">
                  <a:extLst>
                    <a:ext uri="{FF2B5EF4-FFF2-40B4-BE49-F238E27FC236}">
                      <a16:creationId xmlns:a16="http://schemas.microsoft.com/office/drawing/2014/main" id="{D22657B2-489E-33C6-66A6-B7C33606707C}"/>
                    </a:ext>
                  </a:extLst>
                </p:cNvPr>
                <p:cNvPicPr/>
                <p:nvPr/>
              </p:nvPicPr>
              <p:blipFill>
                <a:blip r:embed="rId143"/>
                <a:stretch>
                  <a:fillRect/>
                </a:stretch>
              </p:blipFill>
              <p:spPr>
                <a:xfrm>
                  <a:off x="10905202" y="3009441"/>
                  <a:ext cx="30816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061BB4D6-DD0E-0019-2ED9-8445B18EE328}"/>
                    </a:ext>
                  </a:extLst>
                </p14:cNvPr>
                <p14:cNvContentPartPr/>
                <p14:nvPr/>
              </p14:nvContentPartPr>
              <p14:xfrm>
                <a:off x="11172322" y="3196641"/>
                <a:ext cx="92880" cy="138960"/>
              </p14:xfrm>
            </p:contentPart>
          </mc:Choice>
          <mc:Fallback>
            <p:pic>
              <p:nvPicPr>
                <p:cNvPr id="85" name="Ink 84">
                  <a:extLst>
                    <a:ext uri="{FF2B5EF4-FFF2-40B4-BE49-F238E27FC236}">
                      <a16:creationId xmlns:a16="http://schemas.microsoft.com/office/drawing/2014/main" id="{061BB4D6-DD0E-0019-2ED9-8445B18EE328}"/>
                    </a:ext>
                  </a:extLst>
                </p:cNvPr>
                <p:cNvPicPr/>
                <p:nvPr/>
              </p:nvPicPr>
              <p:blipFill>
                <a:blip r:embed="rId145"/>
                <a:stretch>
                  <a:fillRect/>
                </a:stretch>
              </p:blipFill>
              <p:spPr>
                <a:xfrm>
                  <a:off x="11163322" y="3187641"/>
                  <a:ext cx="11052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6" name="Ink 85">
                  <a:extLst>
                    <a:ext uri="{FF2B5EF4-FFF2-40B4-BE49-F238E27FC236}">
                      <a16:creationId xmlns:a16="http://schemas.microsoft.com/office/drawing/2014/main" id="{EA23AAFF-84BA-E6D7-8DAA-ABFF83720F1F}"/>
                    </a:ext>
                  </a:extLst>
                </p14:cNvPr>
                <p14:cNvContentPartPr/>
                <p14:nvPr/>
              </p14:nvContentPartPr>
              <p14:xfrm>
                <a:off x="11321002" y="3126441"/>
                <a:ext cx="7560" cy="8280"/>
              </p14:xfrm>
            </p:contentPart>
          </mc:Choice>
          <mc:Fallback>
            <p:pic>
              <p:nvPicPr>
                <p:cNvPr id="86" name="Ink 85">
                  <a:extLst>
                    <a:ext uri="{FF2B5EF4-FFF2-40B4-BE49-F238E27FC236}">
                      <a16:creationId xmlns:a16="http://schemas.microsoft.com/office/drawing/2014/main" id="{EA23AAFF-84BA-E6D7-8DAA-ABFF83720F1F}"/>
                    </a:ext>
                  </a:extLst>
                </p:cNvPr>
                <p:cNvPicPr/>
                <p:nvPr/>
              </p:nvPicPr>
              <p:blipFill>
                <a:blip r:embed="rId147"/>
                <a:stretch>
                  <a:fillRect/>
                </a:stretch>
              </p:blipFill>
              <p:spPr>
                <a:xfrm>
                  <a:off x="11312002" y="3117441"/>
                  <a:ext cx="252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9488649E-66C4-8619-577C-4D045EB9D50E}"/>
                    </a:ext>
                  </a:extLst>
                </p14:cNvPr>
                <p14:cNvContentPartPr/>
                <p14:nvPr/>
              </p14:nvContentPartPr>
              <p14:xfrm>
                <a:off x="11333242" y="3170361"/>
                <a:ext cx="308880" cy="216000"/>
              </p14:xfrm>
            </p:contentPart>
          </mc:Choice>
          <mc:Fallback>
            <p:pic>
              <p:nvPicPr>
                <p:cNvPr id="87" name="Ink 86">
                  <a:extLst>
                    <a:ext uri="{FF2B5EF4-FFF2-40B4-BE49-F238E27FC236}">
                      <a16:creationId xmlns:a16="http://schemas.microsoft.com/office/drawing/2014/main" id="{9488649E-66C4-8619-577C-4D045EB9D50E}"/>
                    </a:ext>
                  </a:extLst>
                </p:cNvPr>
                <p:cNvPicPr/>
                <p:nvPr/>
              </p:nvPicPr>
              <p:blipFill>
                <a:blip r:embed="rId149"/>
                <a:stretch>
                  <a:fillRect/>
                </a:stretch>
              </p:blipFill>
              <p:spPr>
                <a:xfrm>
                  <a:off x="11324602" y="3161721"/>
                  <a:ext cx="3265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69E29025-7E0E-02BC-E178-9483EA7DBCC5}"/>
                    </a:ext>
                  </a:extLst>
                </p14:cNvPr>
                <p14:cNvContentPartPr/>
                <p14:nvPr/>
              </p14:nvContentPartPr>
              <p14:xfrm>
                <a:off x="8688322" y="3420201"/>
                <a:ext cx="775080" cy="35280"/>
              </p14:xfrm>
            </p:contentPart>
          </mc:Choice>
          <mc:Fallback>
            <p:pic>
              <p:nvPicPr>
                <p:cNvPr id="89" name="Ink 88">
                  <a:extLst>
                    <a:ext uri="{FF2B5EF4-FFF2-40B4-BE49-F238E27FC236}">
                      <a16:creationId xmlns:a16="http://schemas.microsoft.com/office/drawing/2014/main" id="{69E29025-7E0E-02BC-E178-9483EA7DBCC5}"/>
                    </a:ext>
                  </a:extLst>
                </p:cNvPr>
                <p:cNvPicPr/>
                <p:nvPr/>
              </p:nvPicPr>
              <p:blipFill>
                <a:blip r:embed="rId151"/>
                <a:stretch>
                  <a:fillRect/>
                </a:stretch>
              </p:blipFill>
              <p:spPr>
                <a:xfrm>
                  <a:off x="8679682" y="3411561"/>
                  <a:ext cx="792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12624344-4D59-C710-57A4-58819CB4289A}"/>
                    </a:ext>
                  </a:extLst>
                </p14:cNvPr>
                <p14:cNvContentPartPr/>
                <p14:nvPr/>
              </p14:nvContentPartPr>
              <p14:xfrm>
                <a:off x="8650882" y="3342441"/>
                <a:ext cx="167400" cy="201600"/>
              </p14:xfrm>
            </p:contentPart>
          </mc:Choice>
          <mc:Fallback>
            <p:pic>
              <p:nvPicPr>
                <p:cNvPr id="90" name="Ink 89">
                  <a:extLst>
                    <a:ext uri="{FF2B5EF4-FFF2-40B4-BE49-F238E27FC236}">
                      <a16:creationId xmlns:a16="http://schemas.microsoft.com/office/drawing/2014/main" id="{12624344-4D59-C710-57A4-58819CB4289A}"/>
                    </a:ext>
                  </a:extLst>
                </p:cNvPr>
                <p:cNvPicPr/>
                <p:nvPr/>
              </p:nvPicPr>
              <p:blipFill>
                <a:blip r:embed="rId153"/>
                <a:stretch>
                  <a:fillRect/>
                </a:stretch>
              </p:blipFill>
              <p:spPr>
                <a:xfrm>
                  <a:off x="8642242" y="3333801"/>
                  <a:ext cx="1850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1A22055E-4805-503F-D486-FE4AD4E959E3}"/>
                    </a:ext>
                  </a:extLst>
                </p14:cNvPr>
                <p14:cNvContentPartPr/>
                <p14:nvPr/>
              </p14:nvContentPartPr>
              <p14:xfrm>
                <a:off x="6494122" y="2853921"/>
                <a:ext cx="2112840" cy="1208880"/>
              </p14:xfrm>
            </p:contentPart>
          </mc:Choice>
          <mc:Fallback>
            <p:pic>
              <p:nvPicPr>
                <p:cNvPr id="92" name="Ink 91">
                  <a:extLst>
                    <a:ext uri="{FF2B5EF4-FFF2-40B4-BE49-F238E27FC236}">
                      <a16:creationId xmlns:a16="http://schemas.microsoft.com/office/drawing/2014/main" id="{1A22055E-4805-503F-D486-FE4AD4E959E3}"/>
                    </a:ext>
                  </a:extLst>
                </p:cNvPr>
                <p:cNvPicPr/>
                <p:nvPr/>
              </p:nvPicPr>
              <p:blipFill>
                <a:blip r:embed="rId155"/>
                <a:stretch>
                  <a:fillRect/>
                </a:stretch>
              </p:blipFill>
              <p:spPr>
                <a:xfrm>
                  <a:off x="6485122" y="2844921"/>
                  <a:ext cx="2130480" cy="1226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F049E2FF-CC74-28A0-EFD6-F0EB3AAC926A}"/>
                    </a:ext>
                  </a:extLst>
                </p14:cNvPr>
                <p14:cNvContentPartPr/>
                <p14:nvPr/>
              </p14:nvContentPartPr>
              <p14:xfrm>
                <a:off x="7182082" y="3235521"/>
                <a:ext cx="228240" cy="277560"/>
              </p14:xfrm>
            </p:contentPart>
          </mc:Choice>
          <mc:Fallback>
            <p:pic>
              <p:nvPicPr>
                <p:cNvPr id="93" name="Ink 92">
                  <a:extLst>
                    <a:ext uri="{FF2B5EF4-FFF2-40B4-BE49-F238E27FC236}">
                      <a16:creationId xmlns:a16="http://schemas.microsoft.com/office/drawing/2014/main" id="{F049E2FF-CC74-28A0-EFD6-F0EB3AAC926A}"/>
                    </a:ext>
                  </a:extLst>
                </p:cNvPr>
                <p:cNvPicPr/>
                <p:nvPr/>
              </p:nvPicPr>
              <p:blipFill>
                <a:blip r:embed="rId157"/>
                <a:stretch>
                  <a:fillRect/>
                </a:stretch>
              </p:blipFill>
              <p:spPr>
                <a:xfrm>
                  <a:off x="7173082" y="3226881"/>
                  <a:ext cx="2458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20B2400E-B399-ED8B-8E6D-8AF9A4EBE633}"/>
                    </a:ext>
                  </a:extLst>
                </p14:cNvPr>
                <p14:cNvContentPartPr/>
                <p14:nvPr/>
              </p14:nvContentPartPr>
              <p14:xfrm>
                <a:off x="7434082" y="3352161"/>
                <a:ext cx="120240" cy="150120"/>
              </p14:xfrm>
            </p:contentPart>
          </mc:Choice>
          <mc:Fallback>
            <p:pic>
              <p:nvPicPr>
                <p:cNvPr id="94" name="Ink 93">
                  <a:extLst>
                    <a:ext uri="{FF2B5EF4-FFF2-40B4-BE49-F238E27FC236}">
                      <a16:creationId xmlns:a16="http://schemas.microsoft.com/office/drawing/2014/main" id="{20B2400E-B399-ED8B-8E6D-8AF9A4EBE633}"/>
                    </a:ext>
                  </a:extLst>
                </p:cNvPr>
                <p:cNvPicPr/>
                <p:nvPr/>
              </p:nvPicPr>
              <p:blipFill>
                <a:blip r:embed="rId159"/>
                <a:stretch>
                  <a:fillRect/>
                </a:stretch>
              </p:blipFill>
              <p:spPr>
                <a:xfrm>
                  <a:off x="7425082" y="3343521"/>
                  <a:ext cx="1378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5" name="Ink 94">
                  <a:extLst>
                    <a:ext uri="{FF2B5EF4-FFF2-40B4-BE49-F238E27FC236}">
                      <a16:creationId xmlns:a16="http://schemas.microsoft.com/office/drawing/2014/main" id="{4963772B-155E-E259-9216-54FD07F25B14}"/>
                    </a:ext>
                  </a:extLst>
                </p14:cNvPr>
                <p14:cNvContentPartPr/>
                <p14:nvPr/>
              </p14:nvContentPartPr>
              <p14:xfrm>
                <a:off x="7574122" y="3325881"/>
                <a:ext cx="147240" cy="175320"/>
              </p14:xfrm>
            </p:contentPart>
          </mc:Choice>
          <mc:Fallback>
            <p:pic>
              <p:nvPicPr>
                <p:cNvPr id="95" name="Ink 94">
                  <a:extLst>
                    <a:ext uri="{FF2B5EF4-FFF2-40B4-BE49-F238E27FC236}">
                      <a16:creationId xmlns:a16="http://schemas.microsoft.com/office/drawing/2014/main" id="{4963772B-155E-E259-9216-54FD07F25B14}"/>
                    </a:ext>
                  </a:extLst>
                </p:cNvPr>
                <p:cNvPicPr/>
                <p:nvPr/>
              </p:nvPicPr>
              <p:blipFill>
                <a:blip r:embed="rId161"/>
                <a:stretch>
                  <a:fillRect/>
                </a:stretch>
              </p:blipFill>
              <p:spPr>
                <a:xfrm>
                  <a:off x="7565122" y="3317241"/>
                  <a:ext cx="1648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6" name="Ink 95">
                  <a:extLst>
                    <a:ext uri="{FF2B5EF4-FFF2-40B4-BE49-F238E27FC236}">
                      <a16:creationId xmlns:a16="http://schemas.microsoft.com/office/drawing/2014/main" id="{53A7237E-7254-F068-D5E2-9B55A09513B9}"/>
                    </a:ext>
                  </a:extLst>
                </p14:cNvPr>
                <p14:cNvContentPartPr/>
                <p14:nvPr/>
              </p14:nvContentPartPr>
              <p14:xfrm>
                <a:off x="7763842" y="3214641"/>
                <a:ext cx="146520" cy="274680"/>
              </p14:xfrm>
            </p:contentPart>
          </mc:Choice>
          <mc:Fallback>
            <p:pic>
              <p:nvPicPr>
                <p:cNvPr id="96" name="Ink 95">
                  <a:extLst>
                    <a:ext uri="{FF2B5EF4-FFF2-40B4-BE49-F238E27FC236}">
                      <a16:creationId xmlns:a16="http://schemas.microsoft.com/office/drawing/2014/main" id="{53A7237E-7254-F068-D5E2-9B55A09513B9}"/>
                    </a:ext>
                  </a:extLst>
                </p:cNvPr>
                <p:cNvPicPr/>
                <p:nvPr/>
              </p:nvPicPr>
              <p:blipFill>
                <a:blip r:embed="rId163"/>
                <a:stretch>
                  <a:fillRect/>
                </a:stretch>
              </p:blipFill>
              <p:spPr>
                <a:xfrm>
                  <a:off x="7754842" y="3205641"/>
                  <a:ext cx="1641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7" name="Ink 96">
                  <a:extLst>
                    <a:ext uri="{FF2B5EF4-FFF2-40B4-BE49-F238E27FC236}">
                      <a16:creationId xmlns:a16="http://schemas.microsoft.com/office/drawing/2014/main" id="{CC90BC12-F63C-227B-CFDD-45FD224A42A0}"/>
                    </a:ext>
                  </a:extLst>
                </p14:cNvPr>
                <p14:cNvContentPartPr/>
                <p14:nvPr/>
              </p14:nvContentPartPr>
              <p14:xfrm>
                <a:off x="7733242" y="3338841"/>
                <a:ext cx="112680" cy="12600"/>
              </p14:xfrm>
            </p:contentPart>
          </mc:Choice>
          <mc:Fallback>
            <p:pic>
              <p:nvPicPr>
                <p:cNvPr id="97" name="Ink 96">
                  <a:extLst>
                    <a:ext uri="{FF2B5EF4-FFF2-40B4-BE49-F238E27FC236}">
                      <a16:creationId xmlns:a16="http://schemas.microsoft.com/office/drawing/2014/main" id="{CC90BC12-F63C-227B-CFDD-45FD224A42A0}"/>
                    </a:ext>
                  </a:extLst>
                </p:cNvPr>
                <p:cNvPicPr/>
                <p:nvPr/>
              </p:nvPicPr>
              <p:blipFill>
                <a:blip r:embed="rId165"/>
                <a:stretch>
                  <a:fillRect/>
                </a:stretch>
              </p:blipFill>
              <p:spPr>
                <a:xfrm>
                  <a:off x="7724242" y="3329841"/>
                  <a:ext cx="1303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9" name="Ink 98">
                  <a:extLst>
                    <a:ext uri="{FF2B5EF4-FFF2-40B4-BE49-F238E27FC236}">
                      <a16:creationId xmlns:a16="http://schemas.microsoft.com/office/drawing/2014/main" id="{4C1119C9-25DD-AC87-F0B7-4429193FB822}"/>
                    </a:ext>
                  </a:extLst>
                </p14:cNvPr>
                <p14:cNvContentPartPr/>
                <p14:nvPr/>
              </p14:nvContentPartPr>
              <p14:xfrm>
                <a:off x="6770962" y="3643041"/>
                <a:ext cx="51840" cy="239040"/>
              </p14:xfrm>
            </p:contentPart>
          </mc:Choice>
          <mc:Fallback>
            <p:pic>
              <p:nvPicPr>
                <p:cNvPr id="99" name="Ink 98">
                  <a:extLst>
                    <a:ext uri="{FF2B5EF4-FFF2-40B4-BE49-F238E27FC236}">
                      <a16:creationId xmlns:a16="http://schemas.microsoft.com/office/drawing/2014/main" id="{4C1119C9-25DD-AC87-F0B7-4429193FB822}"/>
                    </a:ext>
                  </a:extLst>
                </p:cNvPr>
                <p:cNvPicPr/>
                <p:nvPr/>
              </p:nvPicPr>
              <p:blipFill>
                <a:blip r:embed="rId167"/>
                <a:stretch>
                  <a:fillRect/>
                </a:stretch>
              </p:blipFill>
              <p:spPr>
                <a:xfrm>
                  <a:off x="6762322" y="3634401"/>
                  <a:ext cx="694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0" name="Ink 99">
                  <a:extLst>
                    <a:ext uri="{FF2B5EF4-FFF2-40B4-BE49-F238E27FC236}">
                      <a16:creationId xmlns:a16="http://schemas.microsoft.com/office/drawing/2014/main" id="{96FAC3D1-50DD-F9F3-D92E-87596C80F93A}"/>
                    </a:ext>
                  </a:extLst>
                </p14:cNvPr>
                <p14:cNvContentPartPr/>
                <p14:nvPr/>
              </p14:nvContentPartPr>
              <p14:xfrm>
                <a:off x="6920002" y="3708561"/>
                <a:ext cx="8640" cy="156240"/>
              </p14:xfrm>
            </p:contentPart>
          </mc:Choice>
          <mc:Fallback>
            <p:pic>
              <p:nvPicPr>
                <p:cNvPr id="100" name="Ink 99">
                  <a:extLst>
                    <a:ext uri="{FF2B5EF4-FFF2-40B4-BE49-F238E27FC236}">
                      <a16:creationId xmlns:a16="http://schemas.microsoft.com/office/drawing/2014/main" id="{96FAC3D1-50DD-F9F3-D92E-87596C80F93A}"/>
                    </a:ext>
                  </a:extLst>
                </p:cNvPr>
                <p:cNvPicPr/>
                <p:nvPr/>
              </p:nvPicPr>
              <p:blipFill>
                <a:blip r:embed="rId169"/>
                <a:stretch>
                  <a:fillRect/>
                </a:stretch>
              </p:blipFill>
              <p:spPr>
                <a:xfrm>
                  <a:off x="6911362" y="3699921"/>
                  <a:ext cx="262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1" name="Ink 100">
                  <a:extLst>
                    <a:ext uri="{FF2B5EF4-FFF2-40B4-BE49-F238E27FC236}">
                      <a16:creationId xmlns:a16="http://schemas.microsoft.com/office/drawing/2014/main" id="{E9337C2E-F89D-D8B1-5196-5914785A85DE}"/>
                    </a:ext>
                  </a:extLst>
                </p14:cNvPr>
                <p14:cNvContentPartPr/>
                <p14:nvPr/>
              </p14:nvContentPartPr>
              <p14:xfrm>
                <a:off x="6859882" y="3617841"/>
                <a:ext cx="209520" cy="247680"/>
              </p14:xfrm>
            </p:contentPart>
          </mc:Choice>
          <mc:Fallback>
            <p:pic>
              <p:nvPicPr>
                <p:cNvPr id="101" name="Ink 100">
                  <a:extLst>
                    <a:ext uri="{FF2B5EF4-FFF2-40B4-BE49-F238E27FC236}">
                      <a16:creationId xmlns:a16="http://schemas.microsoft.com/office/drawing/2014/main" id="{E9337C2E-F89D-D8B1-5196-5914785A85DE}"/>
                    </a:ext>
                  </a:extLst>
                </p:cNvPr>
                <p:cNvPicPr/>
                <p:nvPr/>
              </p:nvPicPr>
              <p:blipFill>
                <a:blip r:embed="rId171"/>
                <a:stretch>
                  <a:fillRect/>
                </a:stretch>
              </p:blipFill>
              <p:spPr>
                <a:xfrm>
                  <a:off x="6850882" y="3608841"/>
                  <a:ext cx="22716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2" name="Ink 101">
                  <a:extLst>
                    <a:ext uri="{FF2B5EF4-FFF2-40B4-BE49-F238E27FC236}">
                      <a16:creationId xmlns:a16="http://schemas.microsoft.com/office/drawing/2014/main" id="{67C47C9B-C419-7A67-DB86-2642BE7633FE}"/>
                    </a:ext>
                  </a:extLst>
                </p14:cNvPr>
                <p14:cNvContentPartPr/>
                <p14:nvPr/>
              </p14:nvContentPartPr>
              <p14:xfrm>
                <a:off x="7139602" y="3626841"/>
                <a:ext cx="36720" cy="241920"/>
              </p14:xfrm>
            </p:contentPart>
          </mc:Choice>
          <mc:Fallback>
            <p:pic>
              <p:nvPicPr>
                <p:cNvPr id="102" name="Ink 101">
                  <a:extLst>
                    <a:ext uri="{FF2B5EF4-FFF2-40B4-BE49-F238E27FC236}">
                      <a16:creationId xmlns:a16="http://schemas.microsoft.com/office/drawing/2014/main" id="{67C47C9B-C419-7A67-DB86-2642BE7633FE}"/>
                    </a:ext>
                  </a:extLst>
                </p:cNvPr>
                <p:cNvPicPr/>
                <p:nvPr/>
              </p:nvPicPr>
              <p:blipFill>
                <a:blip r:embed="rId173"/>
                <a:stretch>
                  <a:fillRect/>
                </a:stretch>
              </p:blipFill>
              <p:spPr>
                <a:xfrm>
                  <a:off x="7130962" y="3617841"/>
                  <a:ext cx="5436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3" name="Ink 102">
                  <a:extLst>
                    <a:ext uri="{FF2B5EF4-FFF2-40B4-BE49-F238E27FC236}">
                      <a16:creationId xmlns:a16="http://schemas.microsoft.com/office/drawing/2014/main" id="{4620C20E-8417-3FDF-8925-5B2D5A0E94FE}"/>
                    </a:ext>
                  </a:extLst>
                </p14:cNvPr>
                <p14:cNvContentPartPr/>
                <p14:nvPr/>
              </p14:nvContentPartPr>
              <p14:xfrm>
                <a:off x="7197202" y="3710001"/>
                <a:ext cx="92880" cy="155160"/>
              </p14:xfrm>
            </p:contentPart>
          </mc:Choice>
          <mc:Fallback>
            <p:pic>
              <p:nvPicPr>
                <p:cNvPr id="103" name="Ink 102">
                  <a:extLst>
                    <a:ext uri="{FF2B5EF4-FFF2-40B4-BE49-F238E27FC236}">
                      <a16:creationId xmlns:a16="http://schemas.microsoft.com/office/drawing/2014/main" id="{4620C20E-8417-3FDF-8925-5B2D5A0E94FE}"/>
                    </a:ext>
                  </a:extLst>
                </p:cNvPr>
                <p:cNvPicPr/>
                <p:nvPr/>
              </p:nvPicPr>
              <p:blipFill>
                <a:blip r:embed="rId175"/>
                <a:stretch>
                  <a:fillRect/>
                </a:stretch>
              </p:blipFill>
              <p:spPr>
                <a:xfrm>
                  <a:off x="7188202" y="3701001"/>
                  <a:ext cx="1105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0237D1B4-9E12-57EB-8330-1C9E848D1B06}"/>
                    </a:ext>
                  </a:extLst>
                </p14:cNvPr>
                <p14:cNvContentPartPr/>
                <p14:nvPr/>
              </p14:nvContentPartPr>
              <p14:xfrm>
                <a:off x="7365322" y="3716481"/>
                <a:ext cx="124200" cy="248760"/>
              </p14:xfrm>
            </p:contentPart>
          </mc:Choice>
          <mc:Fallback>
            <p:pic>
              <p:nvPicPr>
                <p:cNvPr id="104" name="Ink 103">
                  <a:extLst>
                    <a:ext uri="{FF2B5EF4-FFF2-40B4-BE49-F238E27FC236}">
                      <a16:creationId xmlns:a16="http://schemas.microsoft.com/office/drawing/2014/main" id="{0237D1B4-9E12-57EB-8330-1C9E848D1B06}"/>
                    </a:ext>
                  </a:extLst>
                </p:cNvPr>
                <p:cNvPicPr/>
                <p:nvPr/>
              </p:nvPicPr>
              <p:blipFill>
                <a:blip r:embed="rId177"/>
                <a:stretch>
                  <a:fillRect/>
                </a:stretch>
              </p:blipFill>
              <p:spPr>
                <a:xfrm>
                  <a:off x="7356322" y="3707481"/>
                  <a:ext cx="1418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5" name="Ink 104">
                  <a:extLst>
                    <a:ext uri="{FF2B5EF4-FFF2-40B4-BE49-F238E27FC236}">
                      <a16:creationId xmlns:a16="http://schemas.microsoft.com/office/drawing/2014/main" id="{FF4ECE8A-0AFF-ADC6-F9C8-7864DC31E5DC}"/>
                    </a:ext>
                  </a:extLst>
                </p14:cNvPr>
                <p14:cNvContentPartPr/>
                <p14:nvPr/>
              </p14:nvContentPartPr>
              <p14:xfrm>
                <a:off x="7522282" y="3638001"/>
                <a:ext cx="12960" cy="210600"/>
              </p14:xfrm>
            </p:contentPart>
          </mc:Choice>
          <mc:Fallback>
            <p:pic>
              <p:nvPicPr>
                <p:cNvPr id="105" name="Ink 104">
                  <a:extLst>
                    <a:ext uri="{FF2B5EF4-FFF2-40B4-BE49-F238E27FC236}">
                      <a16:creationId xmlns:a16="http://schemas.microsoft.com/office/drawing/2014/main" id="{FF4ECE8A-0AFF-ADC6-F9C8-7864DC31E5DC}"/>
                    </a:ext>
                  </a:extLst>
                </p:cNvPr>
                <p:cNvPicPr/>
                <p:nvPr/>
              </p:nvPicPr>
              <p:blipFill>
                <a:blip r:embed="rId179"/>
                <a:stretch>
                  <a:fillRect/>
                </a:stretch>
              </p:blipFill>
              <p:spPr>
                <a:xfrm>
                  <a:off x="7513642" y="3629361"/>
                  <a:ext cx="306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61D4293A-3E64-BB37-A492-1F1143A70F9B}"/>
                    </a:ext>
                  </a:extLst>
                </p14:cNvPr>
                <p14:cNvContentPartPr/>
                <p14:nvPr/>
              </p14:nvContentPartPr>
              <p14:xfrm>
                <a:off x="7571962" y="3704961"/>
                <a:ext cx="243720" cy="344880"/>
              </p14:xfrm>
            </p:contentPart>
          </mc:Choice>
          <mc:Fallback>
            <p:pic>
              <p:nvPicPr>
                <p:cNvPr id="106" name="Ink 105">
                  <a:extLst>
                    <a:ext uri="{FF2B5EF4-FFF2-40B4-BE49-F238E27FC236}">
                      <a16:creationId xmlns:a16="http://schemas.microsoft.com/office/drawing/2014/main" id="{61D4293A-3E64-BB37-A492-1F1143A70F9B}"/>
                    </a:ext>
                  </a:extLst>
                </p:cNvPr>
                <p:cNvPicPr/>
                <p:nvPr/>
              </p:nvPicPr>
              <p:blipFill>
                <a:blip r:embed="rId181"/>
                <a:stretch>
                  <a:fillRect/>
                </a:stretch>
              </p:blipFill>
              <p:spPr>
                <a:xfrm>
                  <a:off x="7562962" y="3696321"/>
                  <a:ext cx="26136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5ECF04AE-5EBB-ADDC-8888-391877F274B3}"/>
                    </a:ext>
                  </a:extLst>
                </p14:cNvPr>
                <p14:cNvContentPartPr/>
                <p14:nvPr/>
              </p14:nvContentPartPr>
              <p14:xfrm>
                <a:off x="7887322" y="3695601"/>
                <a:ext cx="122760" cy="178560"/>
              </p14:xfrm>
            </p:contentPart>
          </mc:Choice>
          <mc:Fallback>
            <p:pic>
              <p:nvPicPr>
                <p:cNvPr id="107" name="Ink 106">
                  <a:extLst>
                    <a:ext uri="{FF2B5EF4-FFF2-40B4-BE49-F238E27FC236}">
                      <a16:creationId xmlns:a16="http://schemas.microsoft.com/office/drawing/2014/main" id="{5ECF04AE-5EBB-ADDC-8888-391877F274B3}"/>
                    </a:ext>
                  </a:extLst>
                </p:cNvPr>
                <p:cNvPicPr/>
                <p:nvPr/>
              </p:nvPicPr>
              <p:blipFill>
                <a:blip r:embed="rId183"/>
                <a:stretch>
                  <a:fillRect/>
                </a:stretch>
              </p:blipFill>
              <p:spPr>
                <a:xfrm>
                  <a:off x="7878682" y="3686961"/>
                  <a:ext cx="1404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B143947F-C251-489E-B2B3-6AD40E7C7D6C}"/>
                    </a:ext>
                  </a:extLst>
                </p14:cNvPr>
                <p14:cNvContentPartPr/>
                <p14:nvPr/>
              </p14:nvContentPartPr>
              <p14:xfrm>
                <a:off x="8072002" y="3724041"/>
                <a:ext cx="201600" cy="127080"/>
              </p14:xfrm>
            </p:contentPart>
          </mc:Choice>
          <mc:Fallback>
            <p:pic>
              <p:nvPicPr>
                <p:cNvPr id="108" name="Ink 107">
                  <a:extLst>
                    <a:ext uri="{FF2B5EF4-FFF2-40B4-BE49-F238E27FC236}">
                      <a16:creationId xmlns:a16="http://schemas.microsoft.com/office/drawing/2014/main" id="{B143947F-C251-489E-B2B3-6AD40E7C7D6C}"/>
                    </a:ext>
                  </a:extLst>
                </p:cNvPr>
                <p:cNvPicPr/>
                <p:nvPr/>
              </p:nvPicPr>
              <p:blipFill>
                <a:blip r:embed="rId185"/>
                <a:stretch>
                  <a:fillRect/>
                </a:stretch>
              </p:blipFill>
              <p:spPr>
                <a:xfrm>
                  <a:off x="8063362" y="3715401"/>
                  <a:ext cx="2192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8E53D8D6-E972-3E43-C377-67401BDB3351}"/>
                    </a:ext>
                  </a:extLst>
                </p14:cNvPr>
                <p14:cNvContentPartPr/>
                <p14:nvPr/>
              </p14:nvContentPartPr>
              <p14:xfrm>
                <a:off x="8326882" y="3612081"/>
                <a:ext cx="11880" cy="205560"/>
              </p14:xfrm>
            </p:contentPart>
          </mc:Choice>
          <mc:Fallback>
            <p:pic>
              <p:nvPicPr>
                <p:cNvPr id="109" name="Ink 108">
                  <a:extLst>
                    <a:ext uri="{FF2B5EF4-FFF2-40B4-BE49-F238E27FC236}">
                      <a16:creationId xmlns:a16="http://schemas.microsoft.com/office/drawing/2014/main" id="{8E53D8D6-E972-3E43-C377-67401BDB3351}"/>
                    </a:ext>
                  </a:extLst>
                </p:cNvPr>
                <p:cNvPicPr/>
                <p:nvPr/>
              </p:nvPicPr>
              <p:blipFill>
                <a:blip r:embed="rId187"/>
                <a:stretch>
                  <a:fillRect/>
                </a:stretch>
              </p:blipFill>
              <p:spPr>
                <a:xfrm>
                  <a:off x="8317882" y="3603081"/>
                  <a:ext cx="295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0" name="Ink 109">
                  <a:extLst>
                    <a:ext uri="{FF2B5EF4-FFF2-40B4-BE49-F238E27FC236}">
                      <a16:creationId xmlns:a16="http://schemas.microsoft.com/office/drawing/2014/main" id="{79C6218C-0A78-C401-8B82-9F3C722FB31D}"/>
                    </a:ext>
                  </a:extLst>
                </p14:cNvPr>
                <p14:cNvContentPartPr/>
                <p14:nvPr/>
              </p14:nvContentPartPr>
              <p14:xfrm>
                <a:off x="8295562" y="3708921"/>
                <a:ext cx="153720" cy="355320"/>
              </p14:xfrm>
            </p:contentPart>
          </mc:Choice>
          <mc:Fallback>
            <p:pic>
              <p:nvPicPr>
                <p:cNvPr id="110" name="Ink 109">
                  <a:extLst>
                    <a:ext uri="{FF2B5EF4-FFF2-40B4-BE49-F238E27FC236}">
                      <a16:creationId xmlns:a16="http://schemas.microsoft.com/office/drawing/2014/main" id="{79C6218C-0A78-C401-8B82-9F3C722FB31D}"/>
                    </a:ext>
                  </a:extLst>
                </p:cNvPr>
                <p:cNvPicPr/>
                <p:nvPr/>
              </p:nvPicPr>
              <p:blipFill>
                <a:blip r:embed="rId189"/>
                <a:stretch>
                  <a:fillRect/>
                </a:stretch>
              </p:blipFill>
              <p:spPr>
                <a:xfrm>
                  <a:off x="8286922" y="3699921"/>
                  <a:ext cx="17136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1" name="Ink 110">
                  <a:extLst>
                    <a:ext uri="{FF2B5EF4-FFF2-40B4-BE49-F238E27FC236}">
                      <a16:creationId xmlns:a16="http://schemas.microsoft.com/office/drawing/2014/main" id="{DA76DFD9-ADE3-8F8B-2D48-E0228984A9F6}"/>
                    </a:ext>
                  </a:extLst>
                </p14:cNvPr>
                <p14:cNvContentPartPr/>
                <p14:nvPr/>
              </p14:nvContentPartPr>
              <p14:xfrm>
                <a:off x="8438122" y="3616041"/>
                <a:ext cx="60840" cy="299880"/>
              </p14:xfrm>
            </p:contentPart>
          </mc:Choice>
          <mc:Fallback>
            <p:pic>
              <p:nvPicPr>
                <p:cNvPr id="111" name="Ink 110">
                  <a:extLst>
                    <a:ext uri="{FF2B5EF4-FFF2-40B4-BE49-F238E27FC236}">
                      <a16:creationId xmlns:a16="http://schemas.microsoft.com/office/drawing/2014/main" id="{DA76DFD9-ADE3-8F8B-2D48-E0228984A9F6}"/>
                    </a:ext>
                  </a:extLst>
                </p:cNvPr>
                <p:cNvPicPr/>
                <p:nvPr/>
              </p:nvPicPr>
              <p:blipFill>
                <a:blip r:embed="rId191"/>
                <a:stretch>
                  <a:fillRect/>
                </a:stretch>
              </p:blipFill>
              <p:spPr>
                <a:xfrm>
                  <a:off x="8429482" y="3607401"/>
                  <a:ext cx="7848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3" name="Ink 112">
                  <a:extLst>
                    <a:ext uri="{FF2B5EF4-FFF2-40B4-BE49-F238E27FC236}">
                      <a16:creationId xmlns:a16="http://schemas.microsoft.com/office/drawing/2014/main" id="{EBEE6328-D163-33BC-1608-1A47C7333AEB}"/>
                    </a:ext>
                  </a:extLst>
                </p14:cNvPr>
                <p14:cNvContentPartPr/>
                <p14:nvPr/>
              </p14:nvContentPartPr>
              <p14:xfrm>
                <a:off x="6017122" y="3358641"/>
                <a:ext cx="637920" cy="36360"/>
              </p14:xfrm>
            </p:contentPart>
          </mc:Choice>
          <mc:Fallback>
            <p:pic>
              <p:nvPicPr>
                <p:cNvPr id="113" name="Ink 112">
                  <a:extLst>
                    <a:ext uri="{FF2B5EF4-FFF2-40B4-BE49-F238E27FC236}">
                      <a16:creationId xmlns:a16="http://schemas.microsoft.com/office/drawing/2014/main" id="{EBEE6328-D163-33BC-1608-1A47C7333AEB}"/>
                    </a:ext>
                  </a:extLst>
                </p:cNvPr>
                <p:cNvPicPr/>
                <p:nvPr/>
              </p:nvPicPr>
              <p:blipFill>
                <a:blip r:embed="rId193"/>
                <a:stretch>
                  <a:fillRect/>
                </a:stretch>
              </p:blipFill>
              <p:spPr>
                <a:xfrm>
                  <a:off x="6008482" y="3350001"/>
                  <a:ext cx="6555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4" name="Ink 113">
                  <a:extLst>
                    <a:ext uri="{FF2B5EF4-FFF2-40B4-BE49-F238E27FC236}">
                      <a16:creationId xmlns:a16="http://schemas.microsoft.com/office/drawing/2014/main" id="{9F99D48E-F8FF-6172-C1B5-94B70DA6E13B}"/>
                    </a:ext>
                  </a:extLst>
                </p14:cNvPr>
                <p14:cNvContentPartPr/>
                <p14:nvPr/>
              </p14:nvContentPartPr>
              <p14:xfrm>
                <a:off x="5956642" y="3266121"/>
                <a:ext cx="177120" cy="218880"/>
              </p14:xfrm>
            </p:contentPart>
          </mc:Choice>
          <mc:Fallback>
            <p:pic>
              <p:nvPicPr>
                <p:cNvPr id="114" name="Ink 113">
                  <a:extLst>
                    <a:ext uri="{FF2B5EF4-FFF2-40B4-BE49-F238E27FC236}">
                      <a16:creationId xmlns:a16="http://schemas.microsoft.com/office/drawing/2014/main" id="{9F99D48E-F8FF-6172-C1B5-94B70DA6E13B}"/>
                    </a:ext>
                  </a:extLst>
                </p:cNvPr>
                <p:cNvPicPr/>
                <p:nvPr/>
              </p:nvPicPr>
              <p:blipFill>
                <a:blip r:embed="rId195"/>
                <a:stretch>
                  <a:fillRect/>
                </a:stretch>
              </p:blipFill>
              <p:spPr>
                <a:xfrm>
                  <a:off x="5947642" y="3257121"/>
                  <a:ext cx="1947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5" name="Ink 114">
                  <a:extLst>
                    <a:ext uri="{FF2B5EF4-FFF2-40B4-BE49-F238E27FC236}">
                      <a16:creationId xmlns:a16="http://schemas.microsoft.com/office/drawing/2014/main" id="{74E8D97B-F178-38A2-E91C-E1DF4BDDBF15}"/>
                    </a:ext>
                  </a:extLst>
                </p14:cNvPr>
                <p14:cNvContentPartPr/>
                <p14:nvPr/>
              </p14:nvContentPartPr>
              <p14:xfrm>
                <a:off x="4162042" y="2878761"/>
                <a:ext cx="1770840" cy="1269720"/>
              </p14:xfrm>
            </p:contentPart>
          </mc:Choice>
          <mc:Fallback>
            <p:pic>
              <p:nvPicPr>
                <p:cNvPr id="115" name="Ink 114">
                  <a:extLst>
                    <a:ext uri="{FF2B5EF4-FFF2-40B4-BE49-F238E27FC236}">
                      <a16:creationId xmlns:a16="http://schemas.microsoft.com/office/drawing/2014/main" id="{74E8D97B-F178-38A2-E91C-E1DF4BDDBF15}"/>
                    </a:ext>
                  </a:extLst>
                </p:cNvPr>
                <p:cNvPicPr/>
                <p:nvPr/>
              </p:nvPicPr>
              <p:blipFill>
                <a:blip r:embed="rId197"/>
                <a:stretch>
                  <a:fillRect/>
                </a:stretch>
              </p:blipFill>
              <p:spPr>
                <a:xfrm>
                  <a:off x="4153042" y="2869761"/>
                  <a:ext cx="1788480" cy="12873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6" name="Ink 115">
                  <a:extLst>
                    <a:ext uri="{FF2B5EF4-FFF2-40B4-BE49-F238E27FC236}">
                      <a16:creationId xmlns:a16="http://schemas.microsoft.com/office/drawing/2014/main" id="{299CACAD-0C79-1F7E-6906-3F99CF991330}"/>
                    </a:ext>
                  </a:extLst>
                </p14:cNvPr>
                <p14:cNvContentPartPr/>
                <p14:nvPr/>
              </p14:nvContentPartPr>
              <p14:xfrm>
                <a:off x="4503322" y="3216801"/>
                <a:ext cx="17640" cy="234720"/>
              </p14:xfrm>
            </p:contentPart>
          </mc:Choice>
          <mc:Fallback>
            <p:pic>
              <p:nvPicPr>
                <p:cNvPr id="116" name="Ink 115">
                  <a:extLst>
                    <a:ext uri="{FF2B5EF4-FFF2-40B4-BE49-F238E27FC236}">
                      <a16:creationId xmlns:a16="http://schemas.microsoft.com/office/drawing/2014/main" id="{299CACAD-0C79-1F7E-6906-3F99CF991330}"/>
                    </a:ext>
                  </a:extLst>
                </p:cNvPr>
                <p:cNvPicPr/>
                <p:nvPr/>
              </p:nvPicPr>
              <p:blipFill>
                <a:blip r:embed="rId199"/>
                <a:stretch>
                  <a:fillRect/>
                </a:stretch>
              </p:blipFill>
              <p:spPr>
                <a:xfrm>
                  <a:off x="4494682" y="3208161"/>
                  <a:ext cx="352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94D3F8EC-CB6B-D1AD-1A73-C698D59C9BFD}"/>
                    </a:ext>
                  </a:extLst>
                </p14:cNvPr>
                <p14:cNvContentPartPr/>
                <p14:nvPr/>
              </p14:nvContentPartPr>
              <p14:xfrm>
                <a:off x="4444282" y="3142641"/>
                <a:ext cx="274320" cy="308520"/>
              </p14:xfrm>
            </p:contentPart>
          </mc:Choice>
          <mc:Fallback>
            <p:pic>
              <p:nvPicPr>
                <p:cNvPr id="117" name="Ink 116">
                  <a:extLst>
                    <a:ext uri="{FF2B5EF4-FFF2-40B4-BE49-F238E27FC236}">
                      <a16:creationId xmlns:a16="http://schemas.microsoft.com/office/drawing/2014/main" id="{94D3F8EC-CB6B-D1AD-1A73-C698D59C9BFD}"/>
                    </a:ext>
                  </a:extLst>
                </p:cNvPr>
                <p:cNvPicPr/>
                <p:nvPr/>
              </p:nvPicPr>
              <p:blipFill>
                <a:blip r:embed="rId201"/>
                <a:stretch>
                  <a:fillRect/>
                </a:stretch>
              </p:blipFill>
              <p:spPr>
                <a:xfrm>
                  <a:off x="4435282" y="3134001"/>
                  <a:ext cx="29196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9428CFA5-63CD-C047-D0BC-0E35CF657435}"/>
                    </a:ext>
                  </a:extLst>
                </p14:cNvPr>
                <p14:cNvContentPartPr/>
                <p14:nvPr/>
              </p14:nvContentPartPr>
              <p14:xfrm>
                <a:off x="4678282" y="3294561"/>
                <a:ext cx="190440" cy="146160"/>
              </p14:xfrm>
            </p:contentPart>
          </mc:Choice>
          <mc:Fallback>
            <p:pic>
              <p:nvPicPr>
                <p:cNvPr id="118" name="Ink 117">
                  <a:extLst>
                    <a:ext uri="{FF2B5EF4-FFF2-40B4-BE49-F238E27FC236}">
                      <a16:creationId xmlns:a16="http://schemas.microsoft.com/office/drawing/2014/main" id="{9428CFA5-63CD-C047-D0BC-0E35CF657435}"/>
                    </a:ext>
                  </a:extLst>
                </p:cNvPr>
                <p:cNvPicPr/>
                <p:nvPr/>
              </p:nvPicPr>
              <p:blipFill>
                <a:blip r:embed="rId203"/>
                <a:stretch>
                  <a:fillRect/>
                </a:stretch>
              </p:blipFill>
              <p:spPr>
                <a:xfrm>
                  <a:off x="4669282" y="3285921"/>
                  <a:ext cx="2080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781F87C7-1F43-4B5B-970D-061C98EF9CA0}"/>
                    </a:ext>
                  </a:extLst>
                </p14:cNvPr>
                <p14:cNvContentPartPr/>
                <p14:nvPr/>
              </p14:nvContentPartPr>
              <p14:xfrm>
                <a:off x="4913002" y="3172881"/>
                <a:ext cx="141120" cy="260280"/>
              </p14:xfrm>
            </p:contentPart>
          </mc:Choice>
          <mc:Fallback>
            <p:pic>
              <p:nvPicPr>
                <p:cNvPr id="119" name="Ink 118">
                  <a:extLst>
                    <a:ext uri="{FF2B5EF4-FFF2-40B4-BE49-F238E27FC236}">
                      <a16:creationId xmlns:a16="http://schemas.microsoft.com/office/drawing/2014/main" id="{781F87C7-1F43-4B5B-970D-061C98EF9CA0}"/>
                    </a:ext>
                  </a:extLst>
                </p:cNvPr>
                <p:cNvPicPr/>
                <p:nvPr/>
              </p:nvPicPr>
              <p:blipFill>
                <a:blip r:embed="rId205"/>
                <a:stretch>
                  <a:fillRect/>
                </a:stretch>
              </p:blipFill>
              <p:spPr>
                <a:xfrm>
                  <a:off x="4904362" y="3163881"/>
                  <a:ext cx="1587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4CD74ED2-D0FE-0756-F8E5-241E05EDE613}"/>
                    </a:ext>
                  </a:extLst>
                </p14:cNvPr>
                <p14:cNvContentPartPr/>
                <p14:nvPr/>
              </p14:nvContentPartPr>
              <p14:xfrm>
                <a:off x="5083642" y="3119961"/>
                <a:ext cx="167040" cy="285480"/>
              </p14:xfrm>
            </p:contentPart>
          </mc:Choice>
          <mc:Fallback>
            <p:pic>
              <p:nvPicPr>
                <p:cNvPr id="120" name="Ink 119">
                  <a:extLst>
                    <a:ext uri="{FF2B5EF4-FFF2-40B4-BE49-F238E27FC236}">
                      <a16:creationId xmlns:a16="http://schemas.microsoft.com/office/drawing/2014/main" id="{4CD74ED2-D0FE-0756-F8E5-241E05EDE613}"/>
                    </a:ext>
                  </a:extLst>
                </p:cNvPr>
                <p:cNvPicPr/>
                <p:nvPr/>
              </p:nvPicPr>
              <p:blipFill>
                <a:blip r:embed="rId207"/>
                <a:stretch>
                  <a:fillRect/>
                </a:stretch>
              </p:blipFill>
              <p:spPr>
                <a:xfrm>
                  <a:off x="5075002" y="3110961"/>
                  <a:ext cx="18468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35FD921E-C896-13A6-72EB-AE7AD546D1B7}"/>
                    </a:ext>
                  </a:extLst>
                </p14:cNvPr>
                <p14:cNvContentPartPr/>
                <p14:nvPr/>
              </p14:nvContentPartPr>
              <p14:xfrm>
                <a:off x="5121442" y="3296361"/>
                <a:ext cx="163080" cy="25200"/>
              </p14:xfrm>
            </p:contentPart>
          </mc:Choice>
          <mc:Fallback>
            <p:pic>
              <p:nvPicPr>
                <p:cNvPr id="121" name="Ink 120">
                  <a:extLst>
                    <a:ext uri="{FF2B5EF4-FFF2-40B4-BE49-F238E27FC236}">
                      <a16:creationId xmlns:a16="http://schemas.microsoft.com/office/drawing/2014/main" id="{35FD921E-C896-13A6-72EB-AE7AD546D1B7}"/>
                    </a:ext>
                  </a:extLst>
                </p:cNvPr>
                <p:cNvPicPr/>
                <p:nvPr/>
              </p:nvPicPr>
              <p:blipFill>
                <a:blip r:embed="rId209"/>
                <a:stretch>
                  <a:fillRect/>
                </a:stretch>
              </p:blipFill>
              <p:spPr>
                <a:xfrm>
                  <a:off x="5112442" y="3287361"/>
                  <a:ext cx="1807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6AF78545-8239-2069-5343-F7B7ECBBD1BA}"/>
                    </a:ext>
                  </a:extLst>
                </p14:cNvPr>
                <p14:cNvContentPartPr/>
                <p14:nvPr/>
              </p14:nvContentPartPr>
              <p14:xfrm>
                <a:off x="4643362" y="3581121"/>
                <a:ext cx="5400" cy="229680"/>
              </p14:xfrm>
            </p:contentPart>
          </mc:Choice>
          <mc:Fallback>
            <p:pic>
              <p:nvPicPr>
                <p:cNvPr id="122" name="Ink 121">
                  <a:extLst>
                    <a:ext uri="{FF2B5EF4-FFF2-40B4-BE49-F238E27FC236}">
                      <a16:creationId xmlns:a16="http://schemas.microsoft.com/office/drawing/2014/main" id="{6AF78545-8239-2069-5343-F7B7ECBBD1BA}"/>
                    </a:ext>
                  </a:extLst>
                </p:cNvPr>
                <p:cNvPicPr/>
                <p:nvPr/>
              </p:nvPicPr>
              <p:blipFill>
                <a:blip r:embed="rId211"/>
                <a:stretch>
                  <a:fillRect/>
                </a:stretch>
              </p:blipFill>
              <p:spPr>
                <a:xfrm>
                  <a:off x="4634362" y="3572121"/>
                  <a:ext cx="230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3" name="Ink 122">
                  <a:extLst>
                    <a:ext uri="{FF2B5EF4-FFF2-40B4-BE49-F238E27FC236}">
                      <a16:creationId xmlns:a16="http://schemas.microsoft.com/office/drawing/2014/main" id="{72B9E52A-A1AC-24C7-19C7-881C64211C8E}"/>
                    </a:ext>
                  </a:extLst>
                </p14:cNvPr>
                <p14:cNvContentPartPr/>
                <p14:nvPr/>
              </p14:nvContentPartPr>
              <p14:xfrm>
                <a:off x="4514122" y="3471681"/>
                <a:ext cx="235080" cy="378720"/>
              </p14:xfrm>
            </p:contentPart>
          </mc:Choice>
          <mc:Fallback>
            <p:pic>
              <p:nvPicPr>
                <p:cNvPr id="123" name="Ink 122">
                  <a:extLst>
                    <a:ext uri="{FF2B5EF4-FFF2-40B4-BE49-F238E27FC236}">
                      <a16:creationId xmlns:a16="http://schemas.microsoft.com/office/drawing/2014/main" id="{72B9E52A-A1AC-24C7-19C7-881C64211C8E}"/>
                    </a:ext>
                  </a:extLst>
                </p:cNvPr>
                <p:cNvPicPr/>
                <p:nvPr/>
              </p:nvPicPr>
              <p:blipFill>
                <a:blip r:embed="rId213"/>
                <a:stretch>
                  <a:fillRect/>
                </a:stretch>
              </p:blipFill>
              <p:spPr>
                <a:xfrm>
                  <a:off x="4505122" y="3463041"/>
                  <a:ext cx="2527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4" name="Ink 123">
                  <a:extLst>
                    <a:ext uri="{FF2B5EF4-FFF2-40B4-BE49-F238E27FC236}">
                      <a16:creationId xmlns:a16="http://schemas.microsoft.com/office/drawing/2014/main" id="{7C33EE38-6E2C-4DFB-3CEE-6C00049AABB8}"/>
                    </a:ext>
                  </a:extLst>
                </p14:cNvPr>
                <p14:cNvContentPartPr/>
                <p14:nvPr/>
              </p14:nvContentPartPr>
              <p14:xfrm>
                <a:off x="4748122" y="3662481"/>
                <a:ext cx="167400" cy="167760"/>
              </p14:xfrm>
            </p:contentPart>
          </mc:Choice>
          <mc:Fallback>
            <p:pic>
              <p:nvPicPr>
                <p:cNvPr id="124" name="Ink 123">
                  <a:extLst>
                    <a:ext uri="{FF2B5EF4-FFF2-40B4-BE49-F238E27FC236}">
                      <a16:creationId xmlns:a16="http://schemas.microsoft.com/office/drawing/2014/main" id="{7C33EE38-6E2C-4DFB-3CEE-6C00049AABB8}"/>
                    </a:ext>
                  </a:extLst>
                </p:cNvPr>
                <p:cNvPicPr/>
                <p:nvPr/>
              </p:nvPicPr>
              <p:blipFill>
                <a:blip r:embed="rId215"/>
                <a:stretch>
                  <a:fillRect/>
                </a:stretch>
              </p:blipFill>
              <p:spPr>
                <a:xfrm>
                  <a:off x="4739482" y="3653841"/>
                  <a:ext cx="1850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5" name="Ink 124">
                  <a:extLst>
                    <a:ext uri="{FF2B5EF4-FFF2-40B4-BE49-F238E27FC236}">
                      <a16:creationId xmlns:a16="http://schemas.microsoft.com/office/drawing/2014/main" id="{58D5E44C-4C92-E883-21B1-53F8F6B78F2A}"/>
                    </a:ext>
                  </a:extLst>
                </p14:cNvPr>
                <p14:cNvContentPartPr/>
                <p14:nvPr/>
              </p14:nvContentPartPr>
              <p14:xfrm>
                <a:off x="4990402" y="3555561"/>
                <a:ext cx="18000" cy="239760"/>
              </p14:xfrm>
            </p:contentPart>
          </mc:Choice>
          <mc:Fallback>
            <p:pic>
              <p:nvPicPr>
                <p:cNvPr id="125" name="Ink 124">
                  <a:extLst>
                    <a:ext uri="{FF2B5EF4-FFF2-40B4-BE49-F238E27FC236}">
                      <a16:creationId xmlns:a16="http://schemas.microsoft.com/office/drawing/2014/main" id="{58D5E44C-4C92-E883-21B1-53F8F6B78F2A}"/>
                    </a:ext>
                  </a:extLst>
                </p:cNvPr>
                <p:cNvPicPr/>
                <p:nvPr/>
              </p:nvPicPr>
              <p:blipFill>
                <a:blip r:embed="rId217"/>
                <a:stretch>
                  <a:fillRect/>
                </a:stretch>
              </p:blipFill>
              <p:spPr>
                <a:xfrm>
                  <a:off x="4981402" y="3546561"/>
                  <a:ext cx="356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6" name="Ink 125">
                  <a:extLst>
                    <a:ext uri="{FF2B5EF4-FFF2-40B4-BE49-F238E27FC236}">
                      <a16:creationId xmlns:a16="http://schemas.microsoft.com/office/drawing/2014/main" id="{6D3963D9-ED6F-BEB4-C850-124A71F6813A}"/>
                    </a:ext>
                  </a:extLst>
                </p14:cNvPr>
                <p14:cNvContentPartPr/>
                <p14:nvPr/>
              </p14:nvContentPartPr>
              <p14:xfrm>
                <a:off x="4979962" y="3611001"/>
                <a:ext cx="367200" cy="531360"/>
              </p14:xfrm>
            </p:contentPart>
          </mc:Choice>
          <mc:Fallback>
            <p:pic>
              <p:nvPicPr>
                <p:cNvPr id="126" name="Ink 125">
                  <a:extLst>
                    <a:ext uri="{FF2B5EF4-FFF2-40B4-BE49-F238E27FC236}">
                      <a16:creationId xmlns:a16="http://schemas.microsoft.com/office/drawing/2014/main" id="{6D3963D9-ED6F-BEB4-C850-124A71F6813A}"/>
                    </a:ext>
                  </a:extLst>
                </p:cNvPr>
                <p:cNvPicPr/>
                <p:nvPr/>
              </p:nvPicPr>
              <p:blipFill>
                <a:blip r:embed="rId219"/>
                <a:stretch>
                  <a:fillRect/>
                </a:stretch>
              </p:blipFill>
              <p:spPr>
                <a:xfrm>
                  <a:off x="4971322" y="3602361"/>
                  <a:ext cx="384840" cy="5490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7" name="Ink 126">
                  <a:extLst>
                    <a:ext uri="{FF2B5EF4-FFF2-40B4-BE49-F238E27FC236}">
                      <a16:creationId xmlns:a16="http://schemas.microsoft.com/office/drawing/2014/main" id="{7A601D8D-C497-8BC1-CA7F-689026444E03}"/>
                    </a:ext>
                  </a:extLst>
                </p14:cNvPr>
                <p14:cNvContentPartPr/>
                <p14:nvPr/>
              </p14:nvContentPartPr>
              <p14:xfrm>
                <a:off x="5348242" y="3403641"/>
                <a:ext cx="294120" cy="370800"/>
              </p14:xfrm>
            </p:contentPart>
          </mc:Choice>
          <mc:Fallback>
            <p:pic>
              <p:nvPicPr>
                <p:cNvPr id="127" name="Ink 126">
                  <a:extLst>
                    <a:ext uri="{FF2B5EF4-FFF2-40B4-BE49-F238E27FC236}">
                      <a16:creationId xmlns:a16="http://schemas.microsoft.com/office/drawing/2014/main" id="{7A601D8D-C497-8BC1-CA7F-689026444E03}"/>
                    </a:ext>
                  </a:extLst>
                </p:cNvPr>
                <p:cNvPicPr/>
                <p:nvPr/>
              </p:nvPicPr>
              <p:blipFill>
                <a:blip r:embed="rId221"/>
                <a:stretch>
                  <a:fillRect/>
                </a:stretch>
              </p:blipFill>
              <p:spPr>
                <a:xfrm>
                  <a:off x="5339602" y="3395001"/>
                  <a:ext cx="31176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8" name="Ink 127">
                  <a:extLst>
                    <a:ext uri="{FF2B5EF4-FFF2-40B4-BE49-F238E27FC236}">
                      <a16:creationId xmlns:a16="http://schemas.microsoft.com/office/drawing/2014/main" id="{6355C6CC-E763-FD4B-69DA-221D31811D9A}"/>
                    </a:ext>
                  </a:extLst>
                </p14:cNvPr>
                <p14:cNvContentPartPr/>
                <p14:nvPr/>
              </p14:nvContentPartPr>
              <p14:xfrm>
                <a:off x="5612482" y="3576801"/>
                <a:ext cx="78480" cy="149760"/>
              </p14:xfrm>
            </p:contentPart>
          </mc:Choice>
          <mc:Fallback>
            <p:pic>
              <p:nvPicPr>
                <p:cNvPr id="128" name="Ink 127">
                  <a:extLst>
                    <a:ext uri="{FF2B5EF4-FFF2-40B4-BE49-F238E27FC236}">
                      <a16:creationId xmlns:a16="http://schemas.microsoft.com/office/drawing/2014/main" id="{6355C6CC-E763-FD4B-69DA-221D31811D9A}"/>
                    </a:ext>
                  </a:extLst>
                </p:cNvPr>
                <p:cNvPicPr/>
                <p:nvPr/>
              </p:nvPicPr>
              <p:blipFill>
                <a:blip r:embed="rId223"/>
                <a:stretch>
                  <a:fillRect/>
                </a:stretch>
              </p:blipFill>
              <p:spPr>
                <a:xfrm>
                  <a:off x="5603482" y="3568161"/>
                  <a:ext cx="961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9" name="Ink 128">
                  <a:extLst>
                    <a:ext uri="{FF2B5EF4-FFF2-40B4-BE49-F238E27FC236}">
                      <a16:creationId xmlns:a16="http://schemas.microsoft.com/office/drawing/2014/main" id="{41EF0668-DB0B-3E9F-99EB-5E8636441FA1}"/>
                    </a:ext>
                  </a:extLst>
                </p14:cNvPr>
                <p14:cNvContentPartPr/>
                <p14:nvPr/>
              </p14:nvContentPartPr>
              <p14:xfrm>
                <a:off x="5710042" y="3539361"/>
                <a:ext cx="7560" cy="21600"/>
              </p14:xfrm>
            </p:contentPart>
          </mc:Choice>
          <mc:Fallback>
            <p:pic>
              <p:nvPicPr>
                <p:cNvPr id="129" name="Ink 128">
                  <a:extLst>
                    <a:ext uri="{FF2B5EF4-FFF2-40B4-BE49-F238E27FC236}">
                      <a16:creationId xmlns:a16="http://schemas.microsoft.com/office/drawing/2014/main" id="{41EF0668-DB0B-3E9F-99EB-5E8636441FA1}"/>
                    </a:ext>
                  </a:extLst>
                </p:cNvPr>
                <p:cNvPicPr/>
                <p:nvPr/>
              </p:nvPicPr>
              <p:blipFill>
                <a:blip r:embed="rId225"/>
                <a:stretch>
                  <a:fillRect/>
                </a:stretch>
              </p:blipFill>
              <p:spPr>
                <a:xfrm>
                  <a:off x="5701042" y="3530361"/>
                  <a:ext cx="252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0" name="Ink 129">
                  <a:extLst>
                    <a:ext uri="{FF2B5EF4-FFF2-40B4-BE49-F238E27FC236}">
                      <a16:creationId xmlns:a16="http://schemas.microsoft.com/office/drawing/2014/main" id="{318DEA00-57E2-A39C-86C4-7DAF19B04237}"/>
                    </a:ext>
                  </a:extLst>
                </p14:cNvPr>
                <p14:cNvContentPartPr/>
                <p14:nvPr/>
              </p14:nvContentPartPr>
              <p14:xfrm>
                <a:off x="5721922" y="3569961"/>
                <a:ext cx="252360" cy="114480"/>
              </p14:xfrm>
            </p:contentPart>
          </mc:Choice>
          <mc:Fallback>
            <p:pic>
              <p:nvPicPr>
                <p:cNvPr id="130" name="Ink 129">
                  <a:extLst>
                    <a:ext uri="{FF2B5EF4-FFF2-40B4-BE49-F238E27FC236}">
                      <a16:creationId xmlns:a16="http://schemas.microsoft.com/office/drawing/2014/main" id="{318DEA00-57E2-A39C-86C4-7DAF19B04237}"/>
                    </a:ext>
                  </a:extLst>
                </p:cNvPr>
                <p:cNvPicPr/>
                <p:nvPr/>
              </p:nvPicPr>
              <p:blipFill>
                <a:blip r:embed="rId227"/>
                <a:stretch>
                  <a:fillRect/>
                </a:stretch>
              </p:blipFill>
              <p:spPr>
                <a:xfrm>
                  <a:off x="5713282" y="3560961"/>
                  <a:ext cx="2700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693A3C23-BD3C-6DE2-B495-1CB57CC5F71D}"/>
                    </a:ext>
                  </a:extLst>
                </p14:cNvPr>
                <p14:cNvContentPartPr/>
                <p14:nvPr/>
              </p14:nvContentPartPr>
              <p14:xfrm>
                <a:off x="3755242" y="3418761"/>
                <a:ext cx="556200" cy="39240"/>
              </p14:xfrm>
            </p:contentPart>
          </mc:Choice>
          <mc:Fallback>
            <p:pic>
              <p:nvPicPr>
                <p:cNvPr id="132" name="Ink 131">
                  <a:extLst>
                    <a:ext uri="{FF2B5EF4-FFF2-40B4-BE49-F238E27FC236}">
                      <a16:creationId xmlns:a16="http://schemas.microsoft.com/office/drawing/2014/main" id="{693A3C23-BD3C-6DE2-B495-1CB57CC5F71D}"/>
                    </a:ext>
                  </a:extLst>
                </p:cNvPr>
                <p:cNvPicPr/>
                <p:nvPr/>
              </p:nvPicPr>
              <p:blipFill>
                <a:blip r:embed="rId229"/>
                <a:stretch>
                  <a:fillRect/>
                </a:stretch>
              </p:blipFill>
              <p:spPr>
                <a:xfrm>
                  <a:off x="3746602" y="3410121"/>
                  <a:ext cx="5738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3" name="Ink 132">
                  <a:extLst>
                    <a:ext uri="{FF2B5EF4-FFF2-40B4-BE49-F238E27FC236}">
                      <a16:creationId xmlns:a16="http://schemas.microsoft.com/office/drawing/2014/main" id="{A53E162C-47A5-EB92-B1BC-DA36FF495387}"/>
                    </a:ext>
                  </a:extLst>
                </p14:cNvPr>
                <p14:cNvContentPartPr/>
                <p14:nvPr/>
              </p14:nvContentPartPr>
              <p14:xfrm>
                <a:off x="3658042" y="3277641"/>
                <a:ext cx="227160" cy="285480"/>
              </p14:xfrm>
            </p:contentPart>
          </mc:Choice>
          <mc:Fallback>
            <p:pic>
              <p:nvPicPr>
                <p:cNvPr id="133" name="Ink 132">
                  <a:extLst>
                    <a:ext uri="{FF2B5EF4-FFF2-40B4-BE49-F238E27FC236}">
                      <a16:creationId xmlns:a16="http://schemas.microsoft.com/office/drawing/2014/main" id="{A53E162C-47A5-EB92-B1BC-DA36FF495387}"/>
                    </a:ext>
                  </a:extLst>
                </p:cNvPr>
                <p:cNvPicPr/>
                <p:nvPr/>
              </p:nvPicPr>
              <p:blipFill>
                <a:blip r:embed="rId231"/>
                <a:stretch>
                  <a:fillRect/>
                </a:stretch>
              </p:blipFill>
              <p:spPr>
                <a:xfrm>
                  <a:off x="3649042" y="3269001"/>
                  <a:ext cx="2448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03149DCE-1B4F-C0CF-4E5D-F51477E03564}"/>
                    </a:ext>
                  </a:extLst>
                </p14:cNvPr>
                <p14:cNvContentPartPr/>
                <p14:nvPr/>
              </p14:nvContentPartPr>
              <p14:xfrm>
                <a:off x="3570562" y="2938521"/>
                <a:ext cx="96120" cy="1065960"/>
              </p14:xfrm>
            </p:contentPart>
          </mc:Choice>
          <mc:Fallback>
            <p:pic>
              <p:nvPicPr>
                <p:cNvPr id="135" name="Ink 134">
                  <a:extLst>
                    <a:ext uri="{FF2B5EF4-FFF2-40B4-BE49-F238E27FC236}">
                      <a16:creationId xmlns:a16="http://schemas.microsoft.com/office/drawing/2014/main" id="{03149DCE-1B4F-C0CF-4E5D-F51477E03564}"/>
                    </a:ext>
                  </a:extLst>
                </p:cNvPr>
                <p:cNvPicPr/>
                <p:nvPr/>
              </p:nvPicPr>
              <p:blipFill>
                <a:blip r:embed="rId233"/>
                <a:stretch>
                  <a:fillRect/>
                </a:stretch>
              </p:blipFill>
              <p:spPr>
                <a:xfrm>
                  <a:off x="3561562" y="2929881"/>
                  <a:ext cx="113760" cy="10836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56A313B7-14FF-BF28-22FC-EDE0F491523D}"/>
                    </a:ext>
                  </a:extLst>
                </p14:cNvPr>
                <p14:cNvContentPartPr/>
                <p14:nvPr/>
              </p14:nvContentPartPr>
              <p14:xfrm>
                <a:off x="1988002" y="2974521"/>
                <a:ext cx="1670040" cy="1268640"/>
              </p14:xfrm>
            </p:contentPart>
          </mc:Choice>
          <mc:Fallback>
            <p:pic>
              <p:nvPicPr>
                <p:cNvPr id="136" name="Ink 135">
                  <a:extLst>
                    <a:ext uri="{FF2B5EF4-FFF2-40B4-BE49-F238E27FC236}">
                      <a16:creationId xmlns:a16="http://schemas.microsoft.com/office/drawing/2014/main" id="{56A313B7-14FF-BF28-22FC-EDE0F491523D}"/>
                    </a:ext>
                  </a:extLst>
                </p:cNvPr>
                <p:cNvPicPr/>
                <p:nvPr/>
              </p:nvPicPr>
              <p:blipFill>
                <a:blip r:embed="rId235"/>
                <a:stretch>
                  <a:fillRect/>
                </a:stretch>
              </p:blipFill>
              <p:spPr>
                <a:xfrm>
                  <a:off x="1979002" y="2965881"/>
                  <a:ext cx="1687680" cy="12862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8" name="Ink 137">
                  <a:extLst>
                    <a:ext uri="{FF2B5EF4-FFF2-40B4-BE49-F238E27FC236}">
                      <a16:creationId xmlns:a16="http://schemas.microsoft.com/office/drawing/2014/main" id="{3E49F7F6-360B-3C0D-C81C-4835D7084CC0}"/>
                    </a:ext>
                  </a:extLst>
                </p14:cNvPr>
                <p14:cNvContentPartPr/>
                <p14:nvPr/>
              </p14:nvContentPartPr>
              <p14:xfrm>
                <a:off x="2152882" y="3352161"/>
                <a:ext cx="33840" cy="120600"/>
              </p14:xfrm>
            </p:contentPart>
          </mc:Choice>
          <mc:Fallback>
            <p:pic>
              <p:nvPicPr>
                <p:cNvPr id="138" name="Ink 137">
                  <a:extLst>
                    <a:ext uri="{FF2B5EF4-FFF2-40B4-BE49-F238E27FC236}">
                      <a16:creationId xmlns:a16="http://schemas.microsoft.com/office/drawing/2014/main" id="{3E49F7F6-360B-3C0D-C81C-4835D7084CC0}"/>
                    </a:ext>
                  </a:extLst>
                </p:cNvPr>
                <p:cNvPicPr/>
                <p:nvPr/>
              </p:nvPicPr>
              <p:blipFill>
                <a:blip r:embed="rId237"/>
                <a:stretch>
                  <a:fillRect/>
                </a:stretch>
              </p:blipFill>
              <p:spPr>
                <a:xfrm>
                  <a:off x="2143882" y="3343521"/>
                  <a:ext cx="514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9" name="Ink 138">
                  <a:extLst>
                    <a:ext uri="{FF2B5EF4-FFF2-40B4-BE49-F238E27FC236}">
                      <a16:creationId xmlns:a16="http://schemas.microsoft.com/office/drawing/2014/main" id="{AC8A04EB-2305-EAC2-7FF3-7CC46C4176C5}"/>
                    </a:ext>
                  </a:extLst>
                </p14:cNvPr>
                <p14:cNvContentPartPr/>
                <p14:nvPr/>
              </p14:nvContentPartPr>
              <p14:xfrm>
                <a:off x="2162242" y="3320841"/>
                <a:ext cx="28080" cy="283320"/>
              </p14:xfrm>
            </p:contentPart>
          </mc:Choice>
          <mc:Fallback>
            <p:pic>
              <p:nvPicPr>
                <p:cNvPr id="139" name="Ink 138">
                  <a:extLst>
                    <a:ext uri="{FF2B5EF4-FFF2-40B4-BE49-F238E27FC236}">
                      <a16:creationId xmlns:a16="http://schemas.microsoft.com/office/drawing/2014/main" id="{AC8A04EB-2305-EAC2-7FF3-7CC46C4176C5}"/>
                    </a:ext>
                  </a:extLst>
                </p:cNvPr>
                <p:cNvPicPr/>
                <p:nvPr/>
              </p:nvPicPr>
              <p:blipFill>
                <a:blip r:embed="rId239"/>
                <a:stretch>
                  <a:fillRect/>
                </a:stretch>
              </p:blipFill>
              <p:spPr>
                <a:xfrm>
                  <a:off x="2153602" y="3311841"/>
                  <a:ext cx="4572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1" name="Ink 140">
                  <a:extLst>
                    <a:ext uri="{FF2B5EF4-FFF2-40B4-BE49-F238E27FC236}">
                      <a16:creationId xmlns:a16="http://schemas.microsoft.com/office/drawing/2014/main" id="{4F0A762A-F4BB-846F-5897-C911742DEC95}"/>
                    </a:ext>
                  </a:extLst>
                </p14:cNvPr>
                <p14:cNvContentPartPr/>
                <p14:nvPr/>
              </p14:nvContentPartPr>
              <p14:xfrm>
                <a:off x="2084122" y="3288081"/>
                <a:ext cx="354960" cy="119520"/>
              </p14:xfrm>
            </p:contentPart>
          </mc:Choice>
          <mc:Fallback>
            <p:pic>
              <p:nvPicPr>
                <p:cNvPr id="141" name="Ink 140">
                  <a:extLst>
                    <a:ext uri="{FF2B5EF4-FFF2-40B4-BE49-F238E27FC236}">
                      <a16:creationId xmlns:a16="http://schemas.microsoft.com/office/drawing/2014/main" id="{4F0A762A-F4BB-846F-5897-C911742DEC95}"/>
                    </a:ext>
                  </a:extLst>
                </p:cNvPr>
                <p:cNvPicPr/>
                <p:nvPr/>
              </p:nvPicPr>
              <p:blipFill>
                <a:blip r:embed="rId241"/>
                <a:stretch>
                  <a:fillRect/>
                </a:stretch>
              </p:blipFill>
              <p:spPr>
                <a:xfrm>
                  <a:off x="2075482" y="3279081"/>
                  <a:ext cx="3726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2" name="Ink 141">
                  <a:extLst>
                    <a:ext uri="{FF2B5EF4-FFF2-40B4-BE49-F238E27FC236}">
                      <a16:creationId xmlns:a16="http://schemas.microsoft.com/office/drawing/2014/main" id="{1B8CB337-2694-D833-4BB8-15CF9818F910}"/>
                    </a:ext>
                  </a:extLst>
                </p14:cNvPr>
                <p14:cNvContentPartPr/>
                <p14:nvPr/>
              </p14:nvContentPartPr>
              <p14:xfrm>
                <a:off x="2401282" y="3342801"/>
                <a:ext cx="389880" cy="199800"/>
              </p14:xfrm>
            </p:contentPart>
          </mc:Choice>
          <mc:Fallback>
            <p:pic>
              <p:nvPicPr>
                <p:cNvPr id="142" name="Ink 141">
                  <a:extLst>
                    <a:ext uri="{FF2B5EF4-FFF2-40B4-BE49-F238E27FC236}">
                      <a16:creationId xmlns:a16="http://schemas.microsoft.com/office/drawing/2014/main" id="{1B8CB337-2694-D833-4BB8-15CF9818F910}"/>
                    </a:ext>
                  </a:extLst>
                </p:cNvPr>
                <p:cNvPicPr/>
                <p:nvPr/>
              </p:nvPicPr>
              <p:blipFill>
                <a:blip r:embed="rId243"/>
                <a:stretch>
                  <a:fillRect/>
                </a:stretch>
              </p:blipFill>
              <p:spPr>
                <a:xfrm>
                  <a:off x="2392642" y="3333801"/>
                  <a:ext cx="4075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3" name="Ink 142">
                  <a:extLst>
                    <a:ext uri="{FF2B5EF4-FFF2-40B4-BE49-F238E27FC236}">
                      <a16:creationId xmlns:a16="http://schemas.microsoft.com/office/drawing/2014/main" id="{8253181D-9635-34BA-2304-769AA5F12A5B}"/>
                    </a:ext>
                  </a:extLst>
                </p14:cNvPr>
                <p14:cNvContentPartPr/>
                <p14:nvPr/>
              </p14:nvContentPartPr>
              <p14:xfrm>
                <a:off x="2810962" y="3244881"/>
                <a:ext cx="206280" cy="270000"/>
              </p14:xfrm>
            </p:contentPart>
          </mc:Choice>
          <mc:Fallback>
            <p:pic>
              <p:nvPicPr>
                <p:cNvPr id="143" name="Ink 142">
                  <a:extLst>
                    <a:ext uri="{FF2B5EF4-FFF2-40B4-BE49-F238E27FC236}">
                      <a16:creationId xmlns:a16="http://schemas.microsoft.com/office/drawing/2014/main" id="{8253181D-9635-34BA-2304-769AA5F12A5B}"/>
                    </a:ext>
                  </a:extLst>
                </p:cNvPr>
                <p:cNvPicPr/>
                <p:nvPr/>
              </p:nvPicPr>
              <p:blipFill>
                <a:blip r:embed="rId245"/>
                <a:stretch>
                  <a:fillRect/>
                </a:stretch>
              </p:blipFill>
              <p:spPr>
                <a:xfrm>
                  <a:off x="2802322" y="3236241"/>
                  <a:ext cx="2239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4" name="Ink 143">
                  <a:extLst>
                    <a:ext uri="{FF2B5EF4-FFF2-40B4-BE49-F238E27FC236}">
                      <a16:creationId xmlns:a16="http://schemas.microsoft.com/office/drawing/2014/main" id="{4BC4562B-E039-07C4-CB0F-CE72DC9079ED}"/>
                    </a:ext>
                  </a:extLst>
                </p14:cNvPr>
                <p14:cNvContentPartPr/>
                <p14:nvPr/>
              </p14:nvContentPartPr>
              <p14:xfrm>
                <a:off x="511282" y="3615681"/>
                <a:ext cx="1435680" cy="1801080"/>
              </p14:xfrm>
            </p:contentPart>
          </mc:Choice>
          <mc:Fallback>
            <p:pic>
              <p:nvPicPr>
                <p:cNvPr id="144" name="Ink 143">
                  <a:extLst>
                    <a:ext uri="{FF2B5EF4-FFF2-40B4-BE49-F238E27FC236}">
                      <a16:creationId xmlns:a16="http://schemas.microsoft.com/office/drawing/2014/main" id="{4BC4562B-E039-07C4-CB0F-CE72DC9079ED}"/>
                    </a:ext>
                  </a:extLst>
                </p:cNvPr>
                <p:cNvPicPr/>
                <p:nvPr/>
              </p:nvPicPr>
              <p:blipFill>
                <a:blip r:embed="rId247"/>
                <a:stretch>
                  <a:fillRect/>
                </a:stretch>
              </p:blipFill>
              <p:spPr>
                <a:xfrm>
                  <a:off x="502282" y="3607041"/>
                  <a:ext cx="1453320" cy="18187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5" name="Ink 144">
                  <a:extLst>
                    <a:ext uri="{FF2B5EF4-FFF2-40B4-BE49-F238E27FC236}">
                      <a16:creationId xmlns:a16="http://schemas.microsoft.com/office/drawing/2014/main" id="{B5036C96-3EE3-D6D1-013B-0150DF86BEF4}"/>
                    </a:ext>
                  </a:extLst>
                </p14:cNvPr>
                <p14:cNvContentPartPr/>
                <p14:nvPr/>
              </p14:nvContentPartPr>
              <p14:xfrm>
                <a:off x="1277362" y="5180961"/>
                <a:ext cx="198720" cy="244800"/>
              </p14:xfrm>
            </p:contentPart>
          </mc:Choice>
          <mc:Fallback>
            <p:pic>
              <p:nvPicPr>
                <p:cNvPr id="145" name="Ink 144">
                  <a:extLst>
                    <a:ext uri="{FF2B5EF4-FFF2-40B4-BE49-F238E27FC236}">
                      <a16:creationId xmlns:a16="http://schemas.microsoft.com/office/drawing/2014/main" id="{B5036C96-3EE3-D6D1-013B-0150DF86BEF4}"/>
                    </a:ext>
                  </a:extLst>
                </p:cNvPr>
                <p:cNvPicPr/>
                <p:nvPr/>
              </p:nvPicPr>
              <p:blipFill>
                <a:blip r:embed="rId249"/>
                <a:stretch>
                  <a:fillRect/>
                </a:stretch>
              </p:blipFill>
              <p:spPr>
                <a:xfrm>
                  <a:off x="1268722" y="5171961"/>
                  <a:ext cx="2163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6" name="Ink 145">
                  <a:extLst>
                    <a:ext uri="{FF2B5EF4-FFF2-40B4-BE49-F238E27FC236}">
                      <a16:creationId xmlns:a16="http://schemas.microsoft.com/office/drawing/2014/main" id="{153E876A-D76A-6B44-90BA-8BBC4D0D074B}"/>
                    </a:ext>
                  </a:extLst>
                </p14:cNvPr>
                <p14:cNvContentPartPr/>
                <p14:nvPr/>
              </p14:nvContentPartPr>
              <p14:xfrm>
                <a:off x="1463482" y="4976841"/>
                <a:ext cx="2147400" cy="1107000"/>
              </p14:xfrm>
            </p:contentPart>
          </mc:Choice>
          <mc:Fallback>
            <p:pic>
              <p:nvPicPr>
                <p:cNvPr id="146" name="Ink 145">
                  <a:extLst>
                    <a:ext uri="{FF2B5EF4-FFF2-40B4-BE49-F238E27FC236}">
                      <a16:creationId xmlns:a16="http://schemas.microsoft.com/office/drawing/2014/main" id="{153E876A-D76A-6B44-90BA-8BBC4D0D074B}"/>
                    </a:ext>
                  </a:extLst>
                </p:cNvPr>
                <p:cNvPicPr/>
                <p:nvPr/>
              </p:nvPicPr>
              <p:blipFill>
                <a:blip r:embed="rId251"/>
                <a:stretch>
                  <a:fillRect/>
                </a:stretch>
              </p:blipFill>
              <p:spPr>
                <a:xfrm>
                  <a:off x="1454842" y="4967841"/>
                  <a:ext cx="2165040" cy="11246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7" name="Ink 146">
                  <a:extLst>
                    <a:ext uri="{FF2B5EF4-FFF2-40B4-BE49-F238E27FC236}">
                      <a16:creationId xmlns:a16="http://schemas.microsoft.com/office/drawing/2014/main" id="{921324AA-451A-5928-899A-CD65C2E26881}"/>
                    </a:ext>
                  </a:extLst>
                </p14:cNvPr>
                <p14:cNvContentPartPr/>
                <p14:nvPr/>
              </p14:nvContentPartPr>
              <p14:xfrm>
                <a:off x="1725922" y="4839321"/>
                <a:ext cx="2397240" cy="1101600"/>
              </p14:xfrm>
            </p:contentPart>
          </mc:Choice>
          <mc:Fallback>
            <p:pic>
              <p:nvPicPr>
                <p:cNvPr id="147" name="Ink 146">
                  <a:extLst>
                    <a:ext uri="{FF2B5EF4-FFF2-40B4-BE49-F238E27FC236}">
                      <a16:creationId xmlns:a16="http://schemas.microsoft.com/office/drawing/2014/main" id="{921324AA-451A-5928-899A-CD65C2E26881}"/>
                    </a:ext>
                  </a:extLst>
                </p:cNvPr>
                <p:cNvPicPr/>
                <p:nvPr/>
              </p:nvPicPr>
              <p:blipFill>
                <a:blip r:embed="rId253"/>
                <a:stretch>
                  <a:fillRect/>
                </a:stretch>
              </p:blipFill>
              <p:spPr>
                <a:xfrm>
                  <a:off x="1716922" y="4830321"/>
                  <a:ext cx="2414880" cy="11192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8" name="Ink 147">
                  <a:extLst>
                    <a:ext uri="{FF2B5EF4-FFF2-40B4-BE49-F238E27FC236}">
                      <a16:creationId xmlns:a16="http://schemas.microsoft.com/office/drawing/2014/main" id="{00E84DE1-E31F-B581-82D4-A50BC3FD722B}"/>
                    </a:ext>
                  </a:extLst>
                </p14:cNvPr>
                <p14:cNvContentPartPr/>
                <p14:nvPr/>
              </p14:nvContentPartPr>
              <p14:xfrm>
                <a:off x="1776682" y="4979361"/>
                <a:ext cx="228960" cy="348480"/>
              </p14:xfrm>
            </p:contentPart>
          </mc:Choice>
          <mc:Fallback>
            <p:pic>
              <p:nvPicPr>
                <p:cNvPr id="148" name="Ink 147">
                  <a:extLst>
                    <a:ext uri="{FF2B5EF4-FFF2-40B4-BE49-F238E27FC236}">
                      <a16:creationId xmlns:a16="http://schemas.microsoft.com/office/drawing/2014/main" id="{00E84DE1-E31F-B581-82D4-A50BC3FD722B}"/>
                    </a:ext>
                  </a:extLst>
                </p:cNvPr>
                <p:cNvPicPr/>
                <p:nvPr/>
              </p:nvPicPr>
              <p:blipFill>
                <a:blip r:embed="rId255"/>
                <a:stretch>
                  <a:fillRect/>
                </a:stretch>
              </p:blipFill>
              <p:spPr>
                <a:xfrm>
                  <a:off x="1768042" y="4970361"/>
                  <a:ext cx="24660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9" name="Ink 148">
                  <a:extLst>
                    <a:ext uri="{FF2B5EF4-FFF2-40B4-BE49-F238E27FC236}">
                      <a16:creationId xmlns:a16="http://schemas.microsoft.com/office/drawing/2014/main" id="{269C0369-86AF-6938-B687-7EF802E247E4}"/>
                    </a:ext>
                  </a:extLst>
                </p14:cNvPr>
                <p14:cNvContentPartPr/>
                <p14:nvPr/>
              </p14:nvContentPartPr>
              <p14:xfrm>
                <a:off x="1868842" y="4992321"/>
                <a:ext cx="349200" cy="267120"/>
              </p14:xfrm>
            </p:contentPart>
          </mc:Choice>
          <mc:Fallback>
            <p:pic>
              <p:nvPicPr>
                <p:cNvPr id="149" name="Ink 148">
                  <a:extLst>
                    <a:ext uri="{FF2B5EF4-FFF2-40B4-BE49-F238E27FC236}">
                      <a16:creationId xmlns:a16="http://schemas.microsoft.com/office/drawing/2014/main" id="{269C0369-86AF-6938-B687-7EF802E247E4}"/>
                    </a:ext>
                  </a:extLst>
                </p:cNvPr>
                <p:cNvPicPr/>
                <p:nvPr/>
              </p:nvPicPr>
              <p:blipFill>
                <a:blip r:embed="rId257"/>
                <a:stretch>
                  <a:fillRect/>
                </a:stretch>
              </p:blipFill>
              <p:spPr>
                <a:xfrm>
                  <a:off x="1859842" y="4983321"/>
                  <a:ext cx="3668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0" name="Ink 149">
                  <a:extLst>
                    <a:ext uri="{FF2B5EF4-FFF2-40B4-BE49-F238E27FC236}">
                      <a16:creationId xmlns:a16="http://schemas.microsoft.com/office/drawing/2014/main" id="{700195C4-1C34-8CFA-0749-7D9E1EE38B39}"/>
                    </a:ext>
                  </a:extLst>
                </p14:cNvPr>
                <p14:cNvContentPartPr/>
                <p14:nvPr/>
              </p14:nvContentPartPr>
              <p14:xfrm>
                <a:off x="2255842" y="4951281"/>
                <a:ext cx="152640" cy="286560"/>
              </p14:xfrm>
            </p:contentPart>
          </mc:Choice>
          <mc:Fallback>
            <p:pic>
              <p:nvPicPr>
                <p:cNvPr id="150" name="Ink 149">
                  <a:extLst>
                    <a:ext uri="{FF2B5EF4-FFF2-40B4-BE49-F238E27FC236}">
                      <a16:creationId xmlns:a16="http://schemas.microsoft.com/office/drawing/2014/main" id="{700195C4-1C34-8CFA-0749-7D9E1EE38B39}"/>
                    </a:ext>
                  </a:extLst>
                </p:cNvPr>
                <p:cNvPicPr/>
                <p:nvPr/>
              </p:nvPicPr>
              <p:blipFill>
                <a:blip r:embed="rId259"/>
                <a:stretch>
                  <a:fillRect/>
                </a:stretch>
              </p:blipFill>
              <p:spPr>
                <a:xfrm>
                  <a:off x="2246842" y="4942281"/>
                  <a:ext cx="1702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1" name="Ink 150">
                  <a:extLst>
                    <a:ext uri="{FF2B5EF4-FFF2-40B4-BE49-F238E27FC236}">
                      <a16:creationId xmlns:a16="http://schemas.microsoft.com/office/drawing/2014/main" id="{75394319-A8B0-E1B0-DA03-B0D4C33074F6}"/>
                    </a:ext>
                  </a:extLst>
                </p14:cNvPr>
                <p14:cNvContentPartPr/>
                <p14:nvPr/>
              </p14:nvContentPartPr>
              <p14:xfrm>
                <a:off x="2453842" y="5082321"/>
                <a:ext cx="30960" cy="121320"/>
              </p14:xfrm>
            </p:contentPart>
          </mc:Choice>
          <mc:Fallback>
            <p:pic>
              <p:nvPicPr>
                <p:cNvPr id="151" name="Ink 150">
                  <a:extLst>
                    <a:ext uri="{FF2B5EF4-FFF2-40B4-BE49-F238E27FC236}">
                      <a16:creationId xmlns:a16="http://schemas.microsoft.com/office/drawing/2014/main" id="{75394319-A8B0-E1B0-DA03-B0D4C33074F6}"/>
                    </a:ext>
                  </a:extLst>
                </p:cNvPr>
                <p:cNvPicPr/>
                <p:nvPr/>
              </p:nvPicPr>
              <p:blipFill>
                <a:blip r:embed="rId261"/>
                <a:stretch>
                  <a:fillRect/>
                </a:stretch>
              </p:blipFill>
              <p:spPr>
                <a:xfrm>
                  <a:off x="2445202" y="5073321"/>
                  <a:ext cx="486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2" name="Ink 151">
                  <a:extLst>
                    <a:ext uri="{FF2B5EF4-FFF2-40B4-BE49-F238E27FC236}">
                      <a16:creationId xmlns:a16="http://schemas.microsoft.com/office/drawing/2014/main" id="{0DA8B65D-B3D3-FAB0-6357-852F3B8DDCB5}"/>
                    </a:ext>
                  </a:extLst>
                </p14:cNvPr>
                <p14:cNvContentPartPr/>
                <p14:nvPr/>
              </p14:nvContentPartPr>
              <p14:xfrm>
                <a:off x="2506402" y="4952721"/>
                <a:ext cx="111960" cy="274320"/>
              </p14:xfrm>
            </p:contentPart>
          </mc:Choice>
          <mc:Fallback>
            <p:pic>
              <p:nvPicPr>
                <p:cNvPr id="152" name="Ink 151">
                  <a:extLst>
                    <a:ext uri="{FF2B5EF4-FFF2-40B4-BE49-F238E27FC236}">
                      <a16:creationId xmlns:a16="http://schemas.microsoft.com/office/drawing/2014/main" id="{0DA8B65D-B3D3-FAB0-6357-852F3B8DDCB5}"/>
                    </a:ext>
                  </a:extLst>
                </p:cNvPr>
                <p:cNvPicPr/>
                <p:nvPr/>
              </p:nvPicPr>
              <p:blipFill>
                <a:blip r:embed="rId263"/>
                <a:stretch>
                  <a:fillRect/>
                </a:stretch>
              </p:blipFill>
              <p:spPr>
                <a:xfrm>
                  <a:off x="2497402" y="4943721"/>
                  <a:ext cx="1296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3" name="Ink 152">
                  <a:extLst>
                    <a:ext uri="{FF2B5EF4-FFF2-40B4-BE49-F238E27FC236}">
                      <a16:creationId xmlns:a16="http://schemas.microsoft.com/office/drawing/2014/main" id="{59EBE04F-D86B-702E-9021-A69B58EBDB8A}"/>
                    </a:ext>
                  </a:extLst>
                </p14:cNvPr>
                <p14:cNvContentPartPr/>
                <p14:nvPr/>
              </p14:nvContentPartPr>
              <p14:xfrm>
                <a:off x="2569762" y="5066841"/>
                <a:ext cx="164520" cy="150480"/>
              </p14:xfrm>
            </p:contentPart>
          </mc:Choice>
          <mc:Fallback>
            <p:pic>
              <p:nvPicPr>
                <p:cNvPr id="153" name="Ink 152">
                  <a:extLst>
                    <a:ext uri="{FF2B5EF4-FFF2-40B4-BE49-F238E27FC236}">
                      <a16:creationId xmlns:a16="http://schemas.microsoft.com/office/drawing/2014/main" id="{59EBE04F-D86B-702E-9021-A69B58EBDB8A}"/>
                    </a:ext>
                  </a:extLst>
                </p:cNvPr>
                <p:cNvPicPr/>
                <p:nvPr/>
              </p:nvPicPr>
              <p:blipFill>
                <a:blip r:embed="rId265"/>
                <a:stretch>
                  <a:fillRect/>
                </a:stretch>
              </p:blipFill>
              <p:spPr>
                <a:xfrm>
                  <a:off x="2560762" y="5057841"/>
                  <a:ext cx="1821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4" name="Ink 153">
                  <a:extLst>
                    <a:ext uri="{FF2B5EF4-FFF2-40B4-BE49-F238E27FC236}">
                      <a16:creationId xmlns:a16="http://schemas.microsoft.com/office/drawing/2014/main" id="{FD690FB0-5F9D-AC55-DA66-49773F3ECCD6}"/>
                    </a:ext>
                  </a:extLst>
                </p14:cNvPr>
                <p14:cNvContentPartPr/>
                <p14:nvPr/>
              </p14:nvContentPartPr>
              <p14:xfrm>
                <a:off x="2715202" y="4937961"/>
                <a:ext cx="22680" cy="48240"/>
              </p14:xfrm>
            </p:contentPart>
          </mc:Choice>
          <mc:Fallback>
            <p:pic>
              <p:nvPicPr>
                <p:cNvPr id="154" name="Ink 153">
                  <a:extLst>
                    <a:ext uri="{FF2B5EF4-FFF2-40B4-BE49-F238E27FC236}">
                      <a16:creationId xmlns:a16="http://schemas.microsoft.com/office/drawing/2014/main" id="{FD690FB0-5F9D-AC55-DA66-49773F3ECCD6}"/>
                    </a:ext>
                  </a:extLst>
                </p:cNvPr>
                <p:cNvPicPr/>
                <p:nvPr/>
              </p:nvPicPr>
              <p:blipFill>
                <a:blip r:embed="rId267"/>
                <a:stretch>
                  <a:fillRect/>
                </a:stretch>
              </p:blipFill>
              <p:spPr>
                <a:xfrm>
                  <a:off x="2706202" y="4929321"/>
                  <a:ext cx="403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5" name="Ink 154">
                  <a:extLst>
                    <a:ext uri="{FF2B5EF4-FFF2-40B4-BE49-F238E27FC236}">
                      <a16:creationId xmlns:a16="http://schemas.microsoft.com/office/drawing/2014/main" id="{141B31D9-FEBE-951E-1B3F-B34AEA79A75D}"/>
                    </a:ext>
                  </a:extLst>
                </p14:cNvPr>
                <p14:cNvContentPartPr/>
                <p14:nvPr/>
              </p14:nvContentPartPr>
              <p14:xfrm>
                <a:off x="2818882" y="4769121"/>
                <a:ext cx="680040" cy="449640"/>
              </p14:xfrm>
            </p:contentPart>
          </mc:Choice>
          <mc:Fallback>
            <p:pic>
              <p:nvPicPr>
                <p:cNvPr id="155" name="Ink 154">
                  <a:extLst>
                    <a:ext uri="{FF2B5EF4-FFF2-40B4-BE49-F238E27FC236}">
                      <a16:creationId xmlns:a16="http://schemas.microsoft.com/office/drawing/2014/main" id="{141B31D9-FEBE-951E-1B3F-B34AEA79A75D}"/>
                    </a:ext>
                  </a:extLst>
                </p:cNvPr>
                <p:cNvPicPr/>
                <p:nvPr/>
              </p:nvPicPr>
              <p:blipFill>
                <a:blip r:embed="rId269"/>
                <a:stretch>
                  <a:fillRect/>
                </a:stretch>
              </p:blipFill>
              <p:spPr>
                <a:xfrm>
                  <a:off x="2809882" y="4760481"/>
                  <a:ext cx="69768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7" name="Ink 156">
                  <a:extLst>
                    <a:ext uri="{FF2B5EF4-FFF2-40B4-BE49-F238E27FC236}">
                      <a16:creationId xmlns:a16="http://schemas.microsoft.com/office/drawing/2014/main" id="{39186515-2802-8E10-3E91-6D2644E8263D}"/>
                    </a:ext>
                  </a:extLst>
                </p14:cNvPr>
                <p14:cNvContentPartPr/>
                <p14:nvPr/>
              </p14:nvContentPartPr>
              <p14:xfrm>
                <a:off x="1601002" y="5410641"/>
                <a:ext cx="167400" cy="218520"/>
              </p14:xfrm>
            </p:contentPart>
          </mc:Choice>
          <mc:Fallback>
            <p:pic>
              <p:nvPicPr>
                <p:cNvPr id="157" name="Ink 156">
                  <a:extLst>
                    <a:ext uri="{FF2B5EF4-FFF2-40B4-BE49-F238E27FC236}">
                      <a16:creationId xmlns:a16="http://schemas.microsoft.com/office/drawing/2014/main" id="{39186515-2802-8E10-3E91-6D2644E8263D}"/>
                    </a:ext>
                  </a:extLst>
                </p:cNvPr>
                <p:cNvPicPr/>
                <p:nvPr/>
              </p:nvPicPr>
              <p:blipFill>
                <a:blip r:embed="rId271"/>
                <a:stretch>
                  <a:fillRect/>
                </a:stretch>
              </p:blipFill>
              <p:spPr>
                <a:xfrm>
                  <a:off x="1592002" y="5401641"/>
                  <a:ext cx="1850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8" name="Ink 157">
                  <a:extLst>
                    <a:ext uri="{FF2B5EF4-FFF2-40B4-BE49-F238E27FC236}">
                      <a16:creationId xmlns:a16="http://schemas.microsoft.com/office/drawing/2014/main" id="{BBAA4D37-60FF-D70D-918C-701FB43AE031}"/>
                    </a:ext>
                  </a:extLst>
                </p14:cNvPr>
                <p14:cNvContentPartPr/>
                <p14:nvPr/>
              </p14:nvContentPartPr>
              <p14:xfrm>
                <a:off x="1807642" y="5418921"/>
                <a:ext cx="158040" cy="199080"/>
              </p14:xfrm>
            </p:contentPart>
          </mc:Choice>
          <mc:Fallback>
            <p:pic>
              <p:nvPicPr>
                <p:cNvPr id="158" name="Ink 157">
                  <a:extLst>
                    <a:ext uri="{FF2B5EF4-FFF2-40B4-BE49-F238E27FC236}">
                      <a16:creationId xmlns:a16="http://schemas.microsoft.com/office/drawing/2014/main" id="{BBAA4D37-60FF-D70D-918C-701FB43AE031}"/>
                    </a:ext>
                  </a:extLst>
                </p:cNvPr>
                <p:cNvPicPr/>
                <p:nvPr/>
              </p:nvPicPr>
              <p:blipFill>
                <a:blip r:embed="rId273"/>
                <a:stretch>
                  <a:fillRect/>
                </a:stretch>
              </p:blipFill>
              <p:spPr>
                <a:xfrm>
                  <a:off x="1799002" y="5410281"/>
                  <a:ext cx="1756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9" name="Ink 158">
                  <a:extLst>
                    <a:ext uri="{FF2B5EF4-FFF2-40B4-BE49-F238E27FC236}">
                      <a16:creationId xmlns:a16="http://schemas.microsoft.com/office/drawing/2014/main" id="{8B0537A9-ABAB-2850-AE72-EA09B6721570}"/>
                    </a:ext>
                  </a:extLst>
                </p14:cNvPr>
                <p14:cNvContentPartPr/>
                <p14:nvPr/>
              </p14:nvContentPartPr>
              <p14:xfrm>
                <a:off x="2015002" y="5372121"/>
                <a:ext cx="20160" cy="242280"/>
              </p14:xfrm>
            </p:contentPart>
          </mc:Choice>
          <mc:Fallback>
            <p:pic>
              <p:nvPicPr>
                <p:cNvPr id="159" name="Ink 158">
                  <a:extLst>
                    <a:ext uri="{FF2B5EF4-FFF2-40B4-BE49-F238E27FC236}">
                      <a16:creationId xmlns:a16="http://schemas.microsoft.com/office/drawing/2014/main" id="{8B0537A9-ABAB-2850-AE72-EA09B6721570}"/>
                    </a:ext>
                  </a:extLst>
                </p:cNvPr>
                <p:cNvPicPr/>
                <p:nvPr/>
              </p:nvPicPr>
              <p:blipFill>
                <a:blip r:embed="rId275"/>
                <a:stretch>
                  <a:fillRect/>
                </a:stretch>
              </p:blipFill>
              <p:spPr>
                <a:xfrm>
                  <a:off x="2006002" y="5363121"/>
                  <a:ext cx="378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0" name="Ink 159">
                  <a:extLst>
                    <a:ext uri="{FF2B5EF4-FFF2-40B4-BE49-F238E27FC236}">
                      <a16:creationId xmlns:a16="http://schemas.microsoft.com/office/drawing/2014/main" id="{4BA2416A-314C-DA83-B59F-1BD40E955E6E}"/>
                    </a:ext>
                  </a:extLst>
                </p14:cNvPr>
                <p14:cNvContentPartPr/>
                <p14:nvPr/>
              </p14:nvContentPartPr>
              <p14:xfrm>
                <a:off x="2154322" y="5570481"/>
                <a:ext cx="39960" cy="122760"/>
              </p14:xfrm>
            </p:contentPart>
          </mc:Choice>
          <mc:Fallback>
            <p:pic>
              <p:nvPicPr>
                <p:cNvPr id="160" name="Ink 159">
                  <a:extLst>
                    <a:ext uri="{FF2B5EF4-FFF2-40B4-BE49-F238E27FC236}">
                      <a16:creationId xmlns:a16="http://schemas.microsoft.com/office/drawing/2014/main" id="{4BA2416A-314C-DA83-B59F-1BD40E955E6E}"/>
                    </a:ext>
                  </a:extLst>
                </p:cNvPr>
                <p:cNvPicPr/>
                <p:nvPr/>
              </p:nvPicPr>
              <p:blipFill>
                <a:blip r:embed="rId277"/>
                <a:stretch>
                  <a:fillRect/>
                </a:stretch>
              </p:blipFill>
              <p:spPr>
                <a:xfrm>
                  <a:off x="2145322" y="5561841"/>
                  <a:ext cx="576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1" name="Ink 160">
                  <a:extLst>
                    <a:ext uri="{FF2B5EF4-FFF2-40B4-BE49-F238E27FC236}">
                      <a16:creationId xmlns:a16="http://schemas.microsoft.com/office/drawing/2014/main" id="{28DF2061-42BC-CFB4-9F61-E8ECB6A68AE4}"/>
                    </a:ext>
                  </a:extLst>
                </p14:cNvPr>
                <p14:cNvContentPartPr/>
                <p14:nvPr/>
              </p14:nvContentPartPr>
              <p14:xfrm>
                <a:off x="2374282" y="5409201"/>
                <a:ext cx="65520" cy="201240"/>
              </p14:xfrm>
            </p:contentPart>
          </mc:Choice>
          <mc:Fallback>
            <p:pic>
              <p:nvPicPr>
                <p:cNvPr id="161" name="Ink 160">
                  <a:extLst>
                    <a:ext uri="{FF2B5EF4-FFF2-40B4-BE49-F238E27FC236}">
                      <a16:creationId xmlns:a16="http://schemas.microsoft.com/office/drawing/2014/main" id="{28DF2061-42BC-CFB4-9F61-E8ECB6A68AE4}"/>
                    </a:ext>
                  </a:extLst>
                </p:cNvPr>
                <p:cNvPicPr/>
                <p:nvPr/>
              </p:nvPicPr>
              <p:blipFill>
                <a:blip r:embed="rId279"/>
                <a:stretch>
                  <a:fillRect/>
                </a:stretch>
              </p:blipFill>
              <p:spPr>
                <a:xfrm>
                  <a:off x="2365282" y="5400201"/>
                  <a:ext cx="8316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2" name="Ink 161">
                  <a:extLst>
                    <a:ext uri="{FF2B5EF4-FFF2-40B4-BE49-F238E27FC236}">
                      <a16:creationId xmlns:a16="http://schemas.microsoft.com/office/drawing/2014/main" id="{8C109361-93AD-18A6-8FFE-1DF676BC7BF2}"/>
                    </a:ext>
                  </a:extLst>
                </p14:cNvPr>
                <p14:cNvContentPartPr/>
                <p14:nvPr/>
              </p14:nvContentPartPr>
              <p14:xfrm>
                <a:off x="2306242" y="5317041"/>
                <a:ext cx="263520" cy="326520"/>
              </p14:xfrm>
            </p:contentPart>
          </mc:Choice>
          <mc:Fallback>
            <p:pic>
              <p:nvPicPr>
                <p:cNvPr id="162" name="Ink 161">
                  <a:extLst>
                    <a:ext uri="{FF2B5EF4-FFF2-40B4-BE49-F238E27FC236}">
                      <a16:creationId xmlns:a16="http://schemas.microsoft.com/office/drawing/2014/main" id="{8C109361-93AD-18A6-8FFE-1DF676BC7BF2}"/>
                    </a:ext>
                  </a:extLst>
                </p:cNvPr>
                <p:cNvPicPr/>
                <p:nvPr/>
              </p:nvPicPr>
              <p:blipFill>
                <a:blip r:embed="rId281"/>
                <a:stretch>
                  <a:fillRect/>
                </a:stretch>
              </p:blipFill>
              <p:spPr>
                <a:xfrm>
                  <a:off x="2297602" y="5308041"/>
                  <a:ext cx="2811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3" name="Ink 162">
                  <a:extLst>
                    <a:ext uri="{FF2B5EF4-FFF2-40B4-BE49-F238E27FC236}">
                      <a16:creationId xmlns:a16="http://schemas.microsoft.com/office/drawing/2014/main" id="{05D3686F-95BE-0353-5354-B660581215BE}"/>
                    </a:ext>
                  </a:extLst>
                </p14:cNvPr>
                <p14:cNvContentPartPr/>
                <p14:nvPr/>
              </p14:nvContentPartPr>
              <p14:xfrm>
                <a:off x="2610442" y="5341161"/>
                <a:ext cx="197280" cy="259920"/>
              </p14:xfrm>
            </p:contentPart>
          </mc:Choice>
          <mc:Fallback>
            <p:pic>
              <p:nvPicPr>
                <p:cNvPr id="163" name="Ink 162">
                  <a:extLst>
                    <a:ext uri="{FF2B5EF4-FFF2-40B4-BE49-F238E27FC236}">
                      <a16:creationId xmlns:a16="http://schemas.microsoft.com/office/drawing/2014/main" id="{05D3686F-95BE-0353-5354-B660581215BE}"/>
                    </a:ext>
                  </a:extLst>
                </p:cNvPr>
                <p:cNvPicPr/>
                <p:nvPr/>
              </p:nvPicPr>
              <p:blipFill>
                <a:blip r:embed="rId283"/>
                <a:stretch>
                  <a:fillRect/>
                </a:stretch>
              </p:blipFill>
              <p:spPr>
                <a:xfrm>
                  <a:off x="2601802" y="5332161"/>
                  <a:ext cx="2149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4" name="Ink 163">
                  <a:extLst>
                    <a:ext uri="{FF2B5EF4-FFF2-40B4-BE49-F238E27FC236}">
                      <a16:creationId xmlns:a16="http://schemas.microsoft.com/office/drawing/2014/main" id="{709CD171-619A-749C-5991-11A30C11C044}"/>
                    </a:ext>
                  </a:extLst>
                </p14:cNvPr>
                <p14:cNvContentPartPr/>
                <p14:nvPr/>
              </p14:nvContentPartPr>
              <p14:xfrm>
                <a:off x="2750842" y="5441601"/>
                <a:ext cx="148680" cy="75960"/>
              </p14:xfrm>
            </p:contentPart>
          </mc:Choice>
          <mc:Fallback>
            <p:pic>
              <p:nvPicPr>
                <p:cNvPr id="164" name="Ink 163">
                  <a:extLst>
                    <a:ext uri="{FF2B5EF4-FFF2-40B4-BE49-F238E27FC236}">
                      <a16:creationId xmlns:a16="http://schemas.microsoft.com/office/drawing/2014/main" id="{709CD171-619A-749C-5991-11A30C11C044}"/>
                    </a:ext>
                  </a:extLst>
                </p:cNvPr>
                <p:cNvPicPr/>
                <p:nvPr/>
              </p:nvPicPr>
              <p:blipFill>
                <a:blip r:embed="rId285"/>
                <a:stretch>
                  <a:fillRect/>
                </a:stretch>
              </p:blipFill>
              <p:spPr>
                <a:xfrm>
                  <a:off x="2742202" y="5432601"/>
                  <a:ext cx="1663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5" name="Ink 164">
                  <a:extLst>
                    <a:ext uri="{FF2B5EF4-FFF2-40B4-BE49-F238E27FC236}">
                      <a16:creationId xmlns:a16="http://schemas.microsoft.com/office/drawing/2014/main" id="{C20E31CE-3DDE-F61C-EFC1-C162505C8DA7}"/>
                    </a:ext>
                  </a:extLst>
                </p14:cNvPr>
                <p14:cNvContentPartPr/>
                <p14:nvPr/>
              </p14:nvContentPartPr>
              <p14:xfrm>
                <a:off x="2953162" y="5507121"/>
                <a:ext cx="46440" cy="133920"/>
              </p14:xfrm>
            </p:contentPart>
          </mc:Choice>
          <mc:Fallback>
            <p:pic>
              <p:nvPicPr>
                <p:cNvPr id="165" name="Ink 164">
                  <a:extLst>
                    <a:ext uri="{FF2B5EF4-FFF2-40B4-BE49-F238E27FC236}">
                      <a16:creationId xmlns:a16="http://schemas.microsoft.com/office/drawing/2014/main" id="{C20E31CE-3DDE-F61C-EFC1-C162505C8DA7}"/>
                    </a:ext>
                  </a:extLst>
                </p:cNvPr>
                <p:cNvPicPr/>
                <p:nvPr/>
              </p:nvPicPr>
              <p:blipFill>
                <a:blip r:embed="rId287"/>
                <a:stretch>
                  <a:fillRect/>
                </a:stretch>
              </p:blipFill>
              <p:spPr>
                <a:xfrm>
                  <a:off x="2944522" y="5498481"/>
                  <a:ext cx="640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6" name="Ink 165">
                  <a:extLst>
                    <a:ext uri="{FF2B5EF4-FFF2-40B4-BE49-F238E27FC236}">
                      <a16:creationId xmlns:a16="http://schemas.microsoft.com/office/drawing/2014/main" id="{CE08C622-5EC6-5599-A3E4-D673406E6699}"/>
                    </a:ext>
                  </a:extLst>
                </p14:cNvPr>
                <p14:cNvContentPartPr/>
                <p14:nvPr/>
              </p14:nvContentPartPr>
              <p14:xfrm>
                <a:off x="3099322" y="5269521"/>
                <a:ext cx="240120" cy="324720"/>
              </p14:xfrm>
            </p:contentPart>
          </mc:Choice>
          <mc:Fallback>
            <p:pic>
              <p:nvPicPr>
                <p:cNvPr id="166" name="Ink 165">
                  <a:extLst>
                    <a:ext uri="{FF2B5EF4-FFF2-40B4-BE49-F238E27FC236}">
                      <a16:creationId xmlns:a16="http://schemas.microsoft.com/office/drawing/2014/main" id="{CE08C622-5EC6-5599-A3E4-D673406E6699}"/>
                    </a:ext>
                  </a:extLst>
                </p:cNvPr>
                <p:cNvPicPr/>
                <p:nvPr/>
              </p:nvPicPr>
              <p:blipFill>
                <a:blip r:embed="rId289"/>
                <a:stretch>
                  <a:fillRect/>
                </a:stretch>
              </p:blipFill>
              <p:spPr>
                <a:xfrm>
                  <a:off x="3090322" y="5260521"/>
                  <a:ext cx="2577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7" name="Ink 166">
                  <a:extLst>
                    <a:ext uri="{FF2B5EF4-FFF2-40B4-BE49-F238E27FC236}">
                      <a16:creationId xmlns:a16="http://schemas.microsoft.com/office/drawing/2014/main" id="{852BAEB0-6361-75AD-D9BB-378AC0BA7B0E}"/>
                    </a:ext>
                  </a:extLst>
                </p14:cNvPr>
                <p14:cNvContentPartPr/>
                <p14:nvPr/>
              </p14:nvContentPartPr>
              <p14:xfrm>
                <a:off x="3157282" y="5255841"/>
                <a:ext cx="411840" cy="261000"/>
              </p14:xfrm>
            </p:contentPart>
          </mc:Choice>
          <mc:Fallback>
            <p:pic>
              <p:nvPicPr>
                <p:cNvPr id="167" name="Ink 166">
                  <a:extLst>
                    <a:ext uri="{FF2B5EF4-FFF2-40B4-BE49-F238E27FC236}">
                      <a16:creationId xmlns:a16="http://schemas.microsoft.com/office/drawing/2014/main" id="{852BAEB0-6361-75AD-D9BB-378AC0BA7B0E}"/>
                    </a:ext>
                  </a:extLst>
                </p:cNvPr>
                <p:cNvPicPr/>
                <p:nvPr/>
              </p:nvPicPr>
              <p:blipFill>
                <a:blip r:embed="rId291"/>
                <a:stretch>
                  <a:fillRect/>
                </a:stretch>
              </p:blipFill>
              <p:spPr>
                <a:xfrm>
                  <a:off x="3148282" y="5246841"/>
                  <a:ext cx="4294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8" name="Ink 167">
                  <a:extLst>
                    <a:ext uri="{FF2B5EF4-FFF2-40B4-BE49-F238E27FC236}">
                      <a16:creationId xmlns:a16="http://schemas.microsoft.com/office/drawing/2014/main" id="{94C1B785-14A5-B12A-4CE0-01CBC0707089}"/>
                    </a:ext>
                  </a:extLst>
                </p14:cNvPr>
                <p14:cNvContentPartPr/>
                <p14:nvPr/>
              </p14:nvContentPartPr>
              <p14:xfrm>
                <a:off x="3534202" y="5361321"/>
                <a:ext cx="132840" cy="153720"/>
              </p14:xfrm>
            </p:contentPart>
          </mc:Choice>
          <mc:Fallback>
            <p:pic>
              <p:nvPicPr>
                <p:cNvPr id="168" name="Ink 167">
                  <a:extLst>
                    <a:ext uri="{FF2B5EF4-FFF2-40B4-BE49-F238E27FC236}">
                      <a16:creationId xmlns:a16="http://schemas.microsoft.com/office/drawing/2014/main" id="{94C1B785-14A5-B12A-4CE0-01CBC0707089}"/>
                    </a:ext>
                  </a:extLst>
                </p:cNvPr>
                <p:cNvPicPr/>
                <p:nvPr/>
              </p:nvPicPr>
              <p:blipFill>
                <a:blip r:embed="rId293"/>
                <a:stretch>
                  <a:fillRect/>
                </a:stretch>
              </p:blipFill>
              <p:spPr>
                <a:xfrm>
                  <a:off x="3525562" y="5352681"/>
                  <a:ext cx="1504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9" name="Ink 168">
                  <a:extLst>
                    <a:ext uri="{FF2B5EF4-FFF2-40B4-BE49-F238E27FC236}">
                      <a16:creationId xmlns:a16="http://schemas.microsoft.com/office/drawing/2014/main" id="{7DA34FB2-F4CD-1C2F-A892-D2AAB03B1F0A}"/>
                    </a:ext>
                  </a:extLst>
                </p14:cNvPr>
                <p14:cNvContentPartPr/>
                <p14:nvPr/>
              </p14:nvContentPartPr>
              <p14:xfrm>
                <a:off x="3662722" y="5278881"/>
                <a:ext cx="20880" cy="41040"/>
              </p14:xfrm>
            </p:contentPart>
          </mc:Choice>
          <mc:Fallback>
            <p:pic>
              <p:nvPicPr>
                <p:cNvPr id="169" name="Ink 168">
                  <a:extLst>
                    <a:ext uri="{FF2B5EF4-FFF2-40B4-BE49-F238E27FC236}">
                      <a16:creationId xmlns:a16="http://schemas.microsoft.com/office/drawing/2014/main" id="{7DA34FB2-F4CD-1C2F-A892-D2AAB03B1F0A}"/>
                    </a:ext>
                  </a:extLst>
                </p:cNvPr>
                <p:cNvPicPr/>
                <p:nvPr/>
              </p:nvPicPr>
              <p:blipFill>
                <a:blip r:embed="rId295"/>
                <a:stretch>
                  <a:fillRect/>
                </a:stretch>
              </p:blipFill>
              <p:spPr>
                <a:xfrm>
                  <a:off x="3653722" y="5269881"/>
                  <a:ext cx="3852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0" name="Ink 169">
                  <a:extLst>
                    <a:ext uri="{FF2B5EF4-FFF2-40B4-BE49-F238E27FC236}">
                      <a16:creationId xmlns:a16="http://schemas.microsoft.com/office/drawing/2014/main" id="{1D603A9F-3ACC-A1CC-4689-47496EED5462}"/>
                    </a:ext>
                  </a:extLst>
                </p14:cNvPr>
                <p14:cNvContentPartPr/>
                <p14:nvPr/>
              </p14:nvContentPartPr>
              <p14:xfrm>
                <a:off x="3722842" y="5304441"/>
                <a:ext cx="290160" cy="207720"/>
              </p14:xfrm>
            </p:contentPart>
          </mc:Choice>
          <mc:Fallback>
            <p:pic>
              <p:nvPicPr>
                <p:cNvPr id="170" name="Ink 169">
                  <a:extLst>
                    <a:ext uri="{FF2B5EF4-FFF2-40B4-BE49-F238E27FC236}">
                      <a16:creationId xmlns:a16="http://schemas.microsoft.com/office/drawing/2014/main" id="{1D603A9F-3ACC-A1CC-4689-47496EED5462}"/>
                    </a:ext>
                  </a:extLst>
                </p:cNvPr>
                <p:cNvPicPr/>
                <p:nvPr/>
              </p:nvPicPr>
              <p:blipFill>
                <a:blip r:embed="rId297"/>
                <a:stretch>
                  <a:fillRect/>
                </a:stretch>
              </p:blipFill>
              <p:spPr>
                <a:xfrm>
                  <a:off x="3713842" y="5295441"/>
                  <a:ext cx="3078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2" name="Ink 171">
                  <a:extLst>
                    <a:ext uri="{FF2B5EF4-FFF2-40B4-BE49-F238E27FC236}">
                      <a16:creationId xmlns:a16="http://schemas.microsoft.com/office/drawing/2014/main" id="{4F2D216E-6556-A93A-2DF7-DFFFE6370684}"/>
                    </a:ext>
                  </a:extLst>
                </p14:cNvPr>
                <p14:cNvContentPartPr/>
                <p14:nvPr/>
              </p14:nvContentPartPr>
              <p14:xfrm>
                <a:off x="4020562" y="5354121"/>
                <a:ext cx="1090080" cy="36360"/>
              </p14:xfrm>
            </p:contentPart>
          </mc:Choice>
          <mc:Fallback>
            <p:pic>
              <p:nvPicPr>
                <p:cNvPr id="172" name="Ink 171">
                  <a:extLst>
                    <a:ext uri="{FF2B5EF4-FFF2-40B4-BE49-F238E27FC236}">
                      <a16:creationId xmlns:a16="http://schemas.microsoft.com/office/drawing/2014/main" id="{4F2D216E-6556-A93A-2DF7-DFFFE6370684}"/>
                    </a:ext>
                  </a:extLst>
                </p:cNvPr>
                <p:cNvPicPr/>
                <p:nvPr/>
              </p:nvPicPr>
              <p:blipFill>
                <a:blip r:embed="rId299"/>
                <a:stretch>
                  <a:fillRect/>
                </a:stretch>
              </p:blipFill>
              <p:spPr>
                <a:xfrm>
                  <a:off x="4011922" y="5345481"/>
                  <a:ext cx="11077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3" name="Ink 172">
                  <a:extLst>
                    <a:ext uri="{FF2B5EF4-FFF2-40B4-BE49-F238E27FC236}">
                      <a16:creationId xmlns:a16="http://schemas.microsoft.com/office/drawing/2014/main" id="{B10EABF4-17A7-E0B3-9501-D39B04DB54A3}"/>
                    </a:ext>
                  </a:extLst>
                </p14:cNvPr>
                <p14:cNvContentPartPr/>
                <p14:nvPr/>
              </p14:nvContentPartPr>
              <p14:xfrm>
                <a:off x="4985002" y="5210121"/>
                <a:ext cx="288000" cy="268200"/>
              </p14:xfrm>
            </p:contentPart>
          </mc:Choice>
          <mc:Fallback>
            <p:pic>
              <p:nvPicPr>
                <p:cNvPr id="173" name="Ink 172">
                  <a:extLst>
                    <a:ext uri="{FF2B5EF4-FFF2-40B4-BE49-F238E27FC236}">
                      <a16:creationId xmlns:a16="http://schemas.microsoft.com/office/drawing/2014/main" id="{B10EABF4-17A7-E0B3-9501-D39B04DB54A3}"/>
                    </a:ext>
                  </a:extLst>
                </p:cNvPr>
                <p:cNvPicPr/>
                <p:nvPr/>
              </p:nvPicPr>
              <p:blipFill>
                <a:blip r:embed="rId301"/>
                <a:stretch>
                  <a:fillRect/>
                </a:stretch>
              </p:blipFill>
              <p:spPr>
                <a:xfrm>
                  <a:off x="4976362" y="5201481"/>
                  <a:ext cx="305640" cy="285840"/>
                </a:xfrm>
                <a:prstGeom prst="rect">
                  <a:avLst/>
                </a:prstGeom>
              </p:spPr>
            </p:pic>
          </mc:Fallback>
        </mc:AlternateContent>
      </p:grpSp>
    </p:spTree>
    <p:extLst>
      <p:ext uri="{BB962C8B-B14F-4D97-AF65-F5344CB8AC3E}">
        <p14:creationId xmlns:p14="http://schemas.microsoft.com/office/powerpoint/2010/main" val="253686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4C74-628A-696B-F293-46DC5612C37E}"/>
              </a:ext>
            </a:extLst>
          </p:cNvPr>
          <p:cNvSpPr>
            <a:spLocks noGrp="1"/>
          </p:cNvSpPr>
          <p:nvPr>
            <p:ph type="title"/>
          </p:nvPr>
        </p:nvSpPr>
        <p:spPr>
          <a:xfrm>
            <a:off x="1322736" y="279120"/>
            <a:ext cx="10597539" cy="711081"/>
          </a:xfrm>
        </p:spPr>
        <p:txBody>
          <a:bodyPr/>
          <a:lstStyle/>
          <a:p>
            <a:endParaRPr lang="en-IN"/>
          </a:p>
        </p:txBody>
      </p:sp>
      <p:pic>
        <p:nvPicPr>
          <p:cNvPr id="4" name="Picture 3">
            <a:extLst>
              <a:ext uri="{FF2B5EF4-FFF2-40B4-BE49-F238E27FC236}">
                <a16:creationId xmlns:a16="http://schemas.microsoft.com/office/drawing/2014/main" id="{71878D3B-D522-0FB4-6209-81B1B8D9F4D8}"/>
              </a:ext>
            </a:extLst>
          </p:cNvPr>
          <p:cNvPicPr>
            <a:picLocks noChangeAspect="1"/>
          </p:cNvPicPr>
          <p:nvPr/>
        </p:nvPicPr>
        <p:blipFill>
          <a:blip r:embed="rId2"/>
          <a:stretch>
            <a:fillRect/>
          </a:stretch>
        </p:blipFill>
        <p:spPr>
          <a:xfrm>
            <a:off x="477788" y="274639"/>
            <a:ext cx="9867420" cy="5272963"/>
          </a:xfrm>
          <a:prstGeom prst="rect">
            <a:avLst/>
          </a:prstGeom>
        </p:spPr>
      </p:pic>
      <mc:AlternateContent xmlns:mc="http://schemas.openxmlformats.org/markup-compatibility/2006">
        <mc:Choice xmlns:p14="http://schemas.microsoft.com/office/powerpoint/2010/main" Requires="p14">
          <p:contentPart p14:bwMode="auto" r:id="rId3">
            <p14:nvContentPartPr>
              <p14:cNvPr id="64" name="Ink 63">
                <a:extLst>
                  <a:ext uri="{FF2B5EF4-FFF2-40B4-BE49-F238E27FC236}">
                    <a16:creationId xmlns:a16="http://schemas.microsoft.com/office/drawing/2014/main" id="{EDB453FE-F95F-4300-EA10-F6FEFD2F5D38}"/>
                  </a:ext>
                </a:extLst>
              </p14:cNvPr>
              <p14:cNvContentPartPr/>
              <p14:nvPr/>
            </p14:nvContentPartPr>
            <p14:xfrm>
              <a:off x="1550962" y="3775521"/>
              <a:ext cx="979200" cy="430920"/>
            </p14:xfrm>
          </p:contentPart>
        </mc:Choice>
        <mc:Fallback>
          <p:pic>
            <p:nvPicPr>
              <p:cNvPr id="64" name="Ink 63">
                <a:extLst>
                  <a:ext uri="{FF2B5EF4-FFF2-40B4-BE49-F238E27FC236}">
                    <a16:creationId xmlns:a16="http://schemas.microsoft.com/office/drawing/2014/main" id="{EDB453FE-F95F-4300-EA10-F6FEFD2F5D38}"/>
                  </a:ext>
                </a:extLst>
              </p:cNvPr>
              <p:cNvPicPr/>
              <p:nvPr/>
            </p:nvPicPr>
            <p:blipFill>
              <a:blip r:embed="rId4"/>
              <a:stretch>
                <a:fillRect/>
              </a:stretch>
            </p:blipFill>
            <p:spPr>
              <a:xfrm>
                <a:off x="1542322" y="3766521"/>
                <a:ext cx="99684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6" name="Ink 65">
                <a:extLst>
                  <a:ext uri="{FF2B5EF4-FFF2-40B4-BE49-F238E27FC236}">
                    <a16:creationId xmlns:a16="http://schemas.microsoft.com/office/drawing/2014/main" id="{E237E97A-0E73-AF32-B680-62CDAC37BB61}"/>
                  </a:ext>
                </a:extLst>
              </p14:cNvPr>
              <p14:cNvContentPartPr/>
              <p14:nvPr/>
            </p14:nvContentPartPr>
            <p14:xfrm>
              <a:off x="4108762" y="3718641"/>
              <a:ext cx="1243440" cy="398880"/>
            </p14:xfrm>
          </p:contentPart>
        </mc:Choice>
        <mc:Fallback>
          <p:pic>
            <p:nvPicPr>
              <p:cNvPr id="66" name="Ink 65">
                <a:extLst>
                  <a:ext uri="{FF2B5EF4-FFF2-40B4-BE49-F238E27FC236}">
                    <a16:creationId xmlns:a16="http://schemas.microsoft.com/office/drawing/2014/main" id="{E237E97A-0E73-AF32-B680-62CDAC37BB61}"/>
                  </a:ext>
                </a:extLst>
              </p:cNvPr>
              <p:cNvPicPr/>
              <p:nvPr/>
            </p:nvPicPr>
            <p:blipFill>
              <a:blip r:embed="rId6"/>
              <a:stretch>
                <a:fillRect/>
              </a:stretch>
            </p:blipFill>
            <p:spPr>
              <a:xfrm>
                <a:off x="4099762" y="3710001"/>
                <a:ext cx="1261080" cy="416520"/>
              </a:xfrm>
              <a:prstGeom prst="rect">
                <a:avLst/>
              </a:prstGeom>
            </p:spPr>
          </p:pic>
        </mc:Fallback>
      </mc:AlternateContent>
      <p:grpSp>
        <p:nvGrpSpPr>
          <p:cNvPr id="70" name="Group 69">
            <a:extLst>
              <a:ext uri="{FF2B5EF4-FFF2-40B4-BE49-F238E27FC236}">
                <a16:creationId xmlns:a16="http://schemas.microsoft.com/office/drawing/2014/main" id="{DEA71199-EEA2-C2E6-9494-A6AA0C8668BD}"/>
              </a:ext>
            </a:extLst>
          </p:cNvPr>
          <p:cNvGrpSpPr/>
          <p:nvPr/>
        </p:nvGrpSpPr>
        <p:grpSpPr>
          <a:xfrm>
            <a:off x="456202" y="896436"/>
            <a:ext cx="9761760" cy="2565885"/>
            <a:chOff x="456202" y="896436"/>
            <a:chExt cx="9761760" cy="2565885"/>
          </a:xfrm>
        </p:grpSpPr>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6EC46D39-3936-198C-0CA0-2444D839EC81}"/>
                    </a:ext>
                  </a:extLst>
                </p14:cNvPr>
                <p14:cNvContentPartPr/>
                <p14:nvPr/>
              </p14:nvContentPartPr>
              <p14:xfrm>
                <a:off x="976042" y="948801"/>
                <a:ext cx="202320" cy="441360"/>
              </p14:xfrm>
            </p:contentPart>
          </mc:Choice>
          <mc:Fallback>
            <p:pic>
              <p:nvPicPr>
                <p:cNvPr id="5" name="Ink 4">
                  <a:extLst>
                    <a:ext uri="{FF2B5EF4-FFF2-40B4-BE49-F238E27FC236}">
                      <a16:creationId xmlns:a16="http://schemas.microsoft.com/office/drawing/2014/main" id="{6EC46D39-3936-198C-0CA0-2444D839EC81}"/>
                    </a:ext>
                  </a:extLst>
                </p:cNvPr>
                <p:cNvPicPr/>
                <p:nvPr/>
              </p:nvPicPr>
              <p:blipFill>
                <a:blip r:embed="rId8"/>
                <a:stretch>
                  <a:fillRect/>
                </a:stretch>
              </p:blipFill>
              <p:spPr>
                <a:xfrm>
                  <a:off x="967042" y="940161"/>
                  <a:ext cx="21996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8C60E006-9E07-7F33-1140-4F7E923FD731}"/>
                    </a:ext>
                  </a:extLst>
                </p14:cNvPr>
                <p14:cNvContentPartPr/>
                <p14:nvPr/>
              </p14:nvContentPartPr>
              <p14:xfrm>
                <a:off x="1209682" y="1149681"/>
                <a:ext cx="113760" cy="110520"/>
              </p14:xfrm>
            </p:contentPart>
          </mc:Choice>
          <mc:Fallback>
            <p:pic>
              <p:nvPicPr>
                <p:cNvPr id="6" name="Ink 5">
                  <a:extLst>
                    <a:ext uri="{FF2B5EF4-FFF2-40B4-BE49-F238E27FC236}">
                      <a16:creationId xmlns:a16="http://schemas.microsoft.com/office/drawing/2014/main" id="{8C60E006-9E07-7F33-1140-4F7E923FD731}"/>
                    </a:ext>
                  </a:extLst>
                </p:cNvPr>
                <p:cNvPicPr/>
                <p:nvPr/>
              </p:nvPicPr>
              <p:blipFill>
                <a:blip r:embed="rId10"/>
                <a:stretch>
                  <a:fillRect/>
                </a:stretch>
              </p:blipFill>
              <p:spPr>
                <a:xfrm>
                  <a:off x="1201042" y="1141041"/>
                  <a:ext cx="1314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168E4891-4BE5-E0AB-828E-BB3EA4CC111C}"/>
                    </a:ext>
                  </a:extLst>
                </p14:cNvPr>
                <p14:cNvContentPartPr/>
                <p14:nvPr/>
              </p14:nvContentPartPr>
              <p14:xfrm>
                <a:off x="1324882" y="1030521"/>
                <a:ext cx="281880" cy="221760"/>
              </p14:xfrm>
            </p:contentPart>
          </mc:Choice>
          <mc:Fallback>
            <p:pic>
              <p:nvPicPr>
                <p:cNvPr id="7" name="Ink 6">
                  <a:extLst>
                    <a:ext uri="{FF2B5EF4-FFF2-40B4-BE49-F238E27FC236}">
                      <a16:creationId xmlns:a16="http://schemas.microsoft.com/office/drawing/2014/main" id="{168E4891-4BE5-E0AB-828E-BB3EA4CC111C}"/>
                    </a:ext>
                  </a:extLst>
                </p:cNvPr>
                <p:cNvPicPr/>
                <p:nvPr/>
              </p:nvPicPr>
              <p:blipFill>
                <a:blip r:embed="rId12"/>
                <a:stretch>
                  <a:fillRect/>
                </a:stretch>
              </p:blipFill>
              <p:spPr>
                <a:xfrm>
                  <a:off x="1316242" y="1021881"/>
                  <a:ext cx="2995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ECE090B5-BB4D-22D5-4E8F-E97CB767D2D9}"/>
                    </a:ext>
                  </a:extLst>
                </p14:cNvPr>
                <p14:cNvContentPartPr/>
                <p14:nvPr/>
              </p14:nvContentPartPr>
              <p14:xfrm>
                <a:off x="630802" y="1210521"/>
                <a:ext cx="240480" cy="7200"/>
              </p14:xfrm>
            </p:contentPart>
          </mc:Choice>
          <mc:Fallback>
            <p:pic>
              <p:nvPicPr>
                <p:cNvPr id="8" name="Ink 7">
                  <a:extLst>
                    <a:ext uri="{FF2B5EF4-FFF2-40B4-BE49-F238E27FC236}">
                      <a16:creationId xmlns:a16="http://schemas.microsoft.com/office/drawing/2014/main" id="{ECE090B5-BB4D-22D5-4E8F-E97CB767D2D9}"/>
                    </a:ext>
                  </a:extLst>
                </p:cNvPr>
                <p:cNvPicPr/>
                <p:nvPr/>
              </p:nvPicPr>
              <p:blipFill>
                <a:blip r:embed="rId14"/>
                <a:stretch>
                  <a:fillRect/>
                </a:stretch>
              </p:blipFill>
              <p:spPr>
                <a:xfrm>
                  <a:off x="621802" y="1201521"/>
                  <a:ext cx="2581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7D580D8C-ED30-4805-D3CC-34AA114B7180}"/>
                    </a:ext>
                  </a:extLst>
                </p14:cNvPr>
                <p14:cNvContentPartPr/>
                <p14:nvPr/>
              </p14:nvContentPartPr>
              <p14:xfrm>
                <a:off x="1768402" y="1234281"/>
                <a:ext cx="377280" cy="28440"/>
              </p14:xfrm>
            </p:contentPart>
          </mc:Choice>
          <mc:Fallback>
            <p:pic>
              <p:nvPicPr>
                <p:cNvPr id="9" name="Ink 8">
                  <a:extLst>
                    <a:ext uri="{FF2B5EF4-FFF2-40B4-BE49-F238E27FC236}">
                      <a16:creationId xmlns:a16="http://schemas.microsoft.com/office/drawing/2014/main" id="{7D580D8C-ED30-4805-D3CC-34AA114B7180}"/>
                    </a:ext>
                  </a:extLst>
                </p:cNvPr>
                <p:cNvPicPr/>
                <p:nvPr/>
              </p:nvPicPr>
              <p:blipFill>
                <a:blip r:embed="rId16"/>
                <a:stretch>
                  <a:fillRect/>
                </a:stretch>
              </p:blipFill>
              <p:spPr>
                <a:xfrm>
                  <a:off x="1759762" y="1225281"/>
                  <a:ext cx="3949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2FAF87BC-A8AE-6AD3-6401-2D98F8F59E8E}"/>
                    </a:ext>
                  </a:extLst>
                </p14:cNvPr>
                <p14:cNvContentPartPr/>
                <p14:nvPr/>
              </p14:nvContentPartPr>
              <p14:xfrm>
                <a:off x="940402" y="963561"/>
                <a:ext cx="73440" cy="53280"/>
              </p14:xfrm>
            </p:contentPart>
          </mc:Choice>
          <mc:Fallback>
            <p:pic>
              <p:nvPicPr>
                <p:cNvPr id="10" name="Ink 9">
                  <a:extLst>
                    <a:ext uri="{FF2B5EF4-FFF2-40B4-BE49-F238E27FC236}">
                      <a16:creationId xmlns:a16="http://schemas.microsoft.com/office/drawing/2014/main" id="{2FAF87BC-A8AE-6AD3-6401-2D98F8F59E8E}"/>
                    </a:ext>
                  </a:extLst>
                </p:cNvPr>
                <p:cNvPicPr/>
                <p:nvPr/>
              </p:nvPicPr>
              <p:blipFill>
                <a:blip r:embed="rId18"/>
                <a:stretch>
                  <a:fillRect/>
                </a:stretch>
              </p:blipFill>
              <p:spPr>
                <a:xfrm>
                  <a:off x="931402" y="954921"/>
                  <a:ext cx="9108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23EA4891-B023-FFB8-443F-CA6A740E08DD}"/>
                    </a:ext>
                  </a:extLst>
                </p14:cNvPr>
                <p14:cNvContentPartPr/>
                <p14:nvPr/>
              </p14:nvContentPartPr>
              <p14:xfrm>
                <a:off x="870922" y="901476"/>
                <a:ext cx="50040" cy="444240"/>
              </p14:xfrm>
            </p:contentPart>
          </mc:Choice>
          <mc:Fallback>
            <p:pic>
              <p:nvPicPr>
                <p:cNvPr id="11" name="Ink 10">
                  <a:extLst>
                    <a:ext uri="{FF2B5EF4-FFF2-40B4-BE49-F238E27FC236}">
                      <a16:creationId xmlns:a16="http://schemas.microsoft.com/office/drawing/2014/main" id="{23EA4891-B023-FFB8-443F-CA6A740E08DD}"/>
                    </a:ext>
                  </a:extLst>
                </p:cNvPr>
                <p:cNvPicPr/>
                <p:nvPr/>
              </p:nvPicPr>
              <p:blipFill>
                <a:blip r:embed="rId20"/>
                <a:stretch>
                  <a:fillRect/>
                </a:stretch>
              </p:blipFill>
              <p:spPr>
                <a:xfrm>
                  <a:off x="861922" y="892836"/>
                  <a:ext cx="67680" cy="461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1934113E-EF30-7FEC-79EB-51E257A6A0A7}"/>
                    </a:ext>
                  </a:extLst>
                </p14:cNvPr>
                <p14:cNvContentPartPr/>
                <p14:nvPr/>
              </p14:nvContentPartPr>
              <p14:xfrm>
                <a:off x="854362" y="959601"/>
                <a:ext cx="911880" cy="526680"/>
              </p14:xfrm>
            </p:contentPart>
          </mc:Choice>
          <mc:Fallback>
            <p:pic>
              <p:nvPicPr>
                <p:cNvPr id="13" name="Ink 12">
                  <a:extLst>
                    <a:ext uri="{FF2B5EF4-FFF2-40B4-BE49-F238E27FC236}">
                      <a16:creationId xmlns:a16="http://schemas.microsoft.com/office/drawing/2014/main" id="{1934113E-EF30-7FEC-79EB-51E257A6A0A7}"/>
                    </a:ext>
                  </a:extLst>
                </p:cNvPr>
                <p:cNvPicPr/>
                <p:nvPr/>
              </p:nvPicPr>
              <p:blipFill>
                <a:blip r:embed="rId22"/>
                <a:stretch>
                  <a:fillRect/>
                </a:stretch>
              </p:blipFill>
              <p:spPr>
                <a:xfrm>
                  <a:off x="845722" y="950961"/>
                  <a:ext cx="929520" cy="544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31813DCA-6C2F-3449-FBD1-81CEC4528265}"/>
                    </a:ext>
                  </a:extLst>
                </p14:cNvPr>
                <p14:cNvContentPartPr/>
                <p14:nvPr/>
              </p14:nvContentPartPr>
              <p14:xfrm>
                <a:off x="456202" y="1226361"/>
                <a:ext cx="142560" cy="1746720"/>
              </p14:xfrm>
            </p:contentPart>
          </mc:Choice>
          <mc:Fallback>
            <p:pic>
              <p:nvPicPr>
                <p:cNvPr id="14" name="Ink 13">
                  <a:extLst>
                    <a:ext uri="{FF2B5EF4-FFF2-40B4-BE49-F238E27FC236}">
                      <a16:creationId xmlns:a16="http://schemas.microsoft.com/office/drawing/2014/main" id="{31813DCA-6C2F-3449-FBD1-81CEC4528265}"/>
                    </a:ext>
                  </a:extLst>
                </p:cNvPr>
                <p:cNvPicPr/>
                <p:nvPr/>
              </p:nvPicPr>
              <p:blipFill>
                <a:blip r:embed="rId24"/>
                <a:stretch>
                  <a:fillRect/>
                </a:stretch>
              </p:blipFill>
              <p:spPr>
                <a:xfrm>
                  <a:off x="447562" y="1217361"/>
                  <a:ext cx="160200" cy="1764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B2D6A730-20D5-A081-C6A3-B279C83DA9B8}"/>
                    </a:ext>
                  </a:extLst>
                </p14:cNvPr>
                <p14:cNvContentPartPr/>
                <p14:nvPr/>
              </p14:nvContentPartPr>
              <p14:xfrm>
                <a:off x="2065402" y="1190361"/>
                <a:ext cx="8152560" cy="1162800"/>
              </p14:xfrm>
            </p:contentPart>
          </mc:Choice>
          <mc:Fallback>
            <p:pic>
              <p:nvPicPr>
                <p:cNvPr id="15" name="Ink 14">
                  <a:extLst>
                    <a:ext uri="{FF2B5EF4-FFF2-40B4-BE49-F238E27FC236}">
                      <a16:creationId xmlns:a16="http://schemas.microsoft.com/office/drawing/2014/main" id="{B2D6A730-20D5-A081-C6A3-B279C83DA9B8}"/>
                    </a:ext>
                  </a:extLst>
                </p:cNvPr>
                <p:cNvPicPr/>
                <p:nvPr/>
              </p:nvPicPr>
              <p:blipFill>
                <a:blip r:embed="rId26"/>
                <a:stretch>
                  <a:fillRect/>
                </a:stretch>
              </p:blipFill>
              <p:spPr>
                <a:xfrm>
                  <a:off x="2056762" y="1181361"/>
                  <a:ext cx="8170200" cy="11804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1A83F6DF-DF9D-8B84-A432-7BA69210A024}"/>
                    </a:ext>
                  </a:extLst>
                </p14:cNvPr>
                <p14:cNvContentPartPr/>
                <p14:nvPr/>
              </p14:nvContentPartPr>
              <p14:xfrm>
                <a:off x="868402" y="1709121"/>
                <a:ext cx="247320" cy="261000"/>
              </p14:xfrm>
            </p:contentPart>
          </mc:Choice>
          <mc:Fallback>
            <p:pic>
              <p:nvPicPr>
                <p:cNvPr id="17" name="Ink 16">
                  <a:extLst>
                    <a:ext uri="{FF2B5EF4-FFF2-40B4-BE49-F238E27FC236}">
                      <a16:creationId xmlns:a16="http://schemas.microsoft.com/office/drawing/2014/main" id="{1A83F6DF-DF9D-8B84-A432-7BA69210A024}"/>
                    </a:ext>
                  </a:extLst>
                </p:cNvPr>
                <p:cNvPicPr/>
                <p:nvPr/>
              </p:nvPicPr>
              <p:blipFill>
                <a:blip r:embed="rId28"/>
                <a:stretch>
                  <a:fillRect/>
                </a:stretch>
              </p:blipFill>
              <p:spPr>
                <a:xfrm>
                  <a:off x="859762" y="1700481"/>
                  <a:ext cx="2649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FEB70C0B-F3CD-2F15-A109-EAD6756F60A2}"/>
                    </a:ext>
                  </a:extLst>
                </p14:cNvPr>
                <p14:cNvContentPartPr/>
                <p14:nvPr/>
              </p14:nvContentPartPr>
              <p14:xfrm>
                <a:off x="1054882" y="1836201"/>
                <a:ext cx="15840" cy="95400"/>
              </p14:xfrm>
            </p:contentPart>
          </mc:Choice>
          <mc:Fallback>
            <p:pic>
              <p:nvPicPr>
                <p:cNvPr id="18" name="Ink 17">
                  <a:extLst>
                    <a:ext uri="{FF2B5EF4-FFF2-40B4-BE49-F238E27FC236}">
                      <a16:creationId xmlns:a16="http://schemas.microsoft.com/office/drawing/2014/main" id="{FEB70C0B-F3CD-2F15-A109-EAD6756F60A2}"/>
                    </a:ext>
                  </a:extLst>
                </p:cNvPr>
                <p:cNvPicPr/>
                <p:nvPr/>
              </p:nvPicPr>
              <p:blipFill>
                <a:blip r:embed="rId30"/>
                <a:stretch>
                  <a:fillRect/>
                </a:stretch>
              </p:blipFill>
              <p:spPr>
                <a:xfrm>
                  <a:off x="1045882" y="1827561"/>
                  <a:ext cx="334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4BFE2322-ECA7-F7D1-B0F1-B33FB94FB874}"/>
                    </a:ext>
                  </a:extLst>
                </p14:cNvPr>
                <p14:cNvContentPartPr/>
                <p14:nvPr/>
              </p14:nvContentPartPr>
              <p14:xfrm>
                <a:off x="1070362" y="1743681"/>
                <a:ext cx="103320" cy="175680"/>
              </p14:xfrm>
            </p:contentPart>
          </mc:Choice>
          <mc:Fallback>
            <p:pic>
              <p:nvPicPr>
                <p:cNvPr id="19" name="Ink 18">
                  <a:extLst>
                    <a:ext uri="{FF2B5EF4-FFF2-40B4-BE49-F238E27FC236}">
                      <a16:creationId xmlns:a16="http://schemas.microsoft.com/office/drawing/2014/main" id="{4BFE2322-ECA7-F7D1-B0F1-B33FB94FB874}"/>
                    </a:ext>
                  </a:extLst>
                </p:cNvPr>
                <p:cNvPicPr/>
                <p:nvPr/>
              </p:nvPicPr>
              <p:blipFill>
                <a:blip r:embed="rId32"/>
                <a:stretch>
                  <a:fillRect/>
                </a:stretch>
              </p:blipFill>
              <p:spPr>
                <a:xfrm>
                  <a:off x="1061722" y="1735041"/>
                  <a:ext cx="1209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391EA0D2-2EFB-1E30-922D-20D2C230283C}"/>
                    </a:ext>
                  </a:extLst>
                </p14:cNvPr>
                <p14:cNvContentPartPr/>
                <p14:nvPr/>
              </p14:nvContentPartPr>
              <p14:xfrm>
                <a:off x="1157482" y="1728921"/>
                <a:ext cx="140040" cy="218880"/>
              </p14:xfrm>
            </p:contentPart>
          </mc:Choice>
          <mc:Fallback>
            <p:pic>
              <p:nvPicPr>
                <p:cNvPr id="20" name="Ink 19">
                  <a:extLst>
                    <a:ext uri="{FF2B5EF4-FFF2-40B4-BE49-F238E27FC236}">
                      <a16:creationId xmlns:a16="http://schemas.microsoft.com/office/drawing/2014/main" id="{391EA0D2-2EFB-1E30-922D-20D2C230283C}"/>
                    </a:ext>
                  </a:extLst>
                </p:cNvPr>
                <p:cNvPicPr/>
                <p:nvPr/>
              </p:nvPicPr>
              <p:blipFill>
                <a:blip r:embed="rId34"/>
                <a:stretch>
                  <a:fillRect/>
                </a:stretch>
              </p:blipFill>
              <p:spPr>
                <a:xfrm>
                  <a:off x="1148842" y="1719921"/>
                  <a:ext cx="1576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08296486-FEFE-4F1D-9141-F290D8BBC4EB}"/>
                    </a:ext>
                  </a:extLst>
                </p14:cNvPr>
                <p14:cNvContentPartPr/>
                <p14:nvPr/>
              </p14:nvContentPartPr>
              <p14:xfrm>
                <a:off x="1386082" y="1788681"/>
                <a:ext cx="123840" cy="139680"/>
              </p14:xfrm>
            </p:contentPart>
          </mc:Choice>
          <mc:Fallback>
            <p:pic>
              <p:nvPicPr>
                <p:cNvPr id="21" name="Ink 20">
                  <a:extLst>
                    <a:ext uri="{FF2B5EF4-FFF2-40B4-BE49-F238E27FC236}">
                      <a16:creationId xmlns:a16="http://schemas.microsoft.com/office/drawing/2014/main" id="{08296486-FEFE-4F1D-9141-F290D8BBC4EB}"/>
                    </a:ext>
                  </a:extLst>
                </p:cNvPr>
                <p:cNvPicPr/>
                <p:nvPr/>
              </p:nvPicPr>
              <p:blipFill>
                <a:blip r:embed="rId36"/>
                <a:stretch>
                  <a:fillRect/>
                </a:stretch>
              </p:blipFill>
              <p:spPr>
                <a:xfrm>
                  <a:off x="1377442" y="1779681"/>
                  <a:ext cx="1414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Ink 22">
                  <a:extLst>
                    <a:ext uri="{FF2B5EF4-FFF2-40B4-BE49-F238E27FC236}">
                      <a16:creationId xmlns:a16="http://schemas.microsoft.com/office/drawing/2014/main" id="{FC6B95A3-0674-1D56-60FE-1AE0C7AEF8E4}"/>
                    </a:ext>
                  </a:extLst>
                </p14:cNvPr>
                <p14:cNvContentPartPr/>
                <p14:nvPr/>
              </p14:nvContentPartPr>
              <p14:xfrm>
                <a:off x="1637362" y="1039881"/>
                <a:ext cx="1438920" cy="475920"/>
              </p14:xfrm>
            </p:contentPart>
          </mc:Choice>
          <mc:Fallback>
            <p:pic>
              <p:nvPicPr>
                <p:cNvPr id="23" name="Ink 22">
                  <a:extLst>
                    <a:ext uri="{FF2B5EF4-FFF2-40B4-BE49-F238E27FC236}">
                      <a16:creationId xmlns:a16="http://schemas.microsoft.com/office/drawing/2014/main" id="{FC6B95A3-0674-1D56-60FE-1AE0C7AEF8E4}"/>
                    </a:ext>
                  </a:extLst>
                </p:cNvPr>
                <p:cNvPicPr/>
                <p:nvPr/>
              </p:nvPicPr>
              <p:blipFill>
                <a:blip r:embed="rId38"/>
                <a:stretch>
                  <a:fillRect/>
                </a:stretch>
              </p:blipFill>
              <p:spPr>
                <a:xfrm>
                  <a:off x="1628722" y="1031241"/>
                  <a:ext cx="1456560" cy="493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4" name="Ink 23">
                  <a:extLst>
                    <a:ext uri="{FF2B5EF4-FFF2-40B4-BE49-F238E27FC236}">
                      <a16:creationId xmlns:a16="http://schemas.microsoft.com/office/drawing/2014/main" id="{0DE958B9-8346-32F9-5244-BE3BB9D040F0}"/>
                    </a:ext>
                  </a:extLst>
                </p14:cNvPr>
                <p14:cNvContentPartPr/>
                <p14:nvPr/>
              </p14:nvContentPartPr>
              <p14:xfrm>
                <a:off x="2980162" y="1058961"/>
                <a:ext cx="1884960" cy="619920"/>
              </p14:xfrm>
            </p:contentPart>
          </mc:Choice>
          <mc:Fallback>
            <p:pic>
              <p:nvPicPr>
                <p:cNvPr id="24" name="Ink 23">
                  <a:extLst>
                    <a:ext uri="{FF2B5EF4-FFF2-40B4-BE49-F238E27FC236}">
                      <a16:creationId xmlns:a16="http://schemas.microsoft.com/office/drawing/2014/main" id="{0DE958B9-8346-32F9-5244-BE3BB9D040F0}"/>
                    </a:ext>
                  </a:extLst>
                </p:cNvPr>
                <p:cNvPicPr/>
                <p:nvPr/>
              </p:nvPicPr>
              <p:blipFill>
                <a:blip r:embed="rId40"/>
                <a:stretch>
                  <a:fillRect/>
                </a:stretch>
              </p:blipFill>
              <p:spPr>
                <a:xfrm>
                  <a:off x="2971522" y="1049961"/>
                  <a:ext cx="1902600" cy="637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1FDCBAE8-CFEB-155B-3152-4C6F11F8AA8C}"/>
                    </a:ext>
                  </a:extLst>
                </p14:cNvPr>
                <p14:cNvContentPartPr/>
                <p14:nvPr/>
              </p14:nvContentPartPr>
              <p14:xfrm>
                <a:off x="5099842" y="973641"/>
                <a:ext cx="317520" cy="218880"/>
              </p14:xfrm>
            </p:contentPart>
          </mc:Choice>
          <mc:Fallback>
            <p:pic>
              <p:nvPicPr>
                <p:cNvPr id="26" name="Ink 25">
                  <a:extLst>
                    <a:ext uri="{FF2B5EF4-FFF2-40B4-BE49-F238E27FC236}">
                      <a16:creationId xmlns:a16="http://schemas.microsoft.com/office/drawing/2014/main" id="{1FDCBAE8-CFEB-155B-3152-4C6F11F8AA8C}"/>
                    </a:ext>
                  </a:extLst>
                </p:cNvPr>
                <p:cNvPicPr/>
                <p:nvPr/>
              </p:nvPicPr>
              <p:blipFill>
                <a:blip r:embed="rId42"/>
                <a:stretch>
                  <a:fillRect/>
                </a:stretch>
              </p:blipFill>
              <p:spPr>
                <a:xfrm>
                  <a:off x="5091202" y="964641"/>
                  <a:ext cx="3351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2F9304F5-2572-FF17-C1F5-7004638288F6}"/>
                    </a:ext>
                  </a:extLst>
                </p14:cNvPr>
                <p14:cNvContentPartPr/>
                <p14:nvPr/>
              </p14:nvContentPartPr>
              <p14:xfrm>
                <a:off x="5244922" y="1026561"/>
                <a:ext cx="189360" cy="139320"/>
              </p14:xfrm>
            </p:contentPart>
          </mc:Choice>
          <mc:Fallback>
            <p:pic>
              <p:nvPicPr>
                <p:cNvPr id="27" name="Ink 26">
                  <a:extLst>
                    <a:ext uri="{FF2B5EF4-FFF2-40B4-BE49-F238E27FC236}">
                      <a16:creationId xmlns:a16="http://schemas.microsoft.com/office/drawing/2014/main" id="{2F9304F5-2572-FF17-C1F5-7004638288F6}"/>
                    </a:ext>
                  </a:extLst>
                </p:cNvPr>
                <p:cNvPicPr/>
                <p:nvPr/>
              </p:nvPicPr>
              <p:blipFill>
                <a:blip r:embed="rId44"/>
                <a:stretch>
                  <a:fillRect/>
                </a:stretch>
              </p:blipFill>
              <p:spPr>
                <a:xfrm>
                  <a:off x="5235922" y="1017921"/>
                  <a:ext cx="2070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94FAAE79-FC3E-5C89-5AEE-FD8C93C30D09}"/>
                    </a:ext>
                  </a:extLst>
                </p14:cNvPr>
                <p14:cNvContentPartPr/>
                <p14:nvPr/>
              </p14:nvContentPartPr>
              <p14:xfrm>
                <a:off x="5457322" y="896436"/>
                <a:ext cx="147240" cy="281880"/>
              </p14:xfrm>
            </p:contentPart>
          </mc:Choice>
          <mc:Fallback>
            <p:pic>
              <p:nvPicPr>
                <p:cNvPr id="28" name="Ink 27">
                  <a:extLst>
                    <a:ext uri="{FF2B5EF4-FFF2-40B4-BE49-F238E27FC236}">
                      <a16:creationId xmlns:a16="http://schemas.microsoft.com/office/drawing/2014/main" id="{94FAAE79-FC3E-5C89-5AEE-FD8C93C30D09}"/>
                    </a:ext>
                  </a:extLst>
                </p:cNvPr>
                <p:cNvPicPr/>
                <p:nvPr/>
              </p:nvPicPr>
              <p:blipFill>
                <a:blip r:embed="rId46"/>
                <a:stretch>
                  <a:fillRect/>
                </a:stretch>
              </p:blipFill>
              <p:spPr>
                <a:xfrm>
                  <a:off x="5448682" y="887436"/>
                  <a:ext cx="1648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6609BAC5-9C5E-E212-5A99-EB4B235219DD}"/>
                    </a:ext>
                  </a:extLst>
                </p14:cNvPr>
                <p14:cNvContentPartPr/>
                <p14:nvPr/>
              </p14:nvContentPartPr>
              <p14:xfrm>
                <a:off x="5702122" y="1108641"/>
                <a:ext cx="102240" cy="13320"/>
              </p14:xfrm>
            </p:contentPart>
          </mc:Choice>
          <mc:Fallback>
            <p:pic>
              <p:nvPicPr>
                <p:cNvPr id="29" name="Ink 28">
                  <a:extLst>
                    <a:ext uri="{FF2B5EF4-FFF2-40B4-BE49-F238E27FC236}">
                      <a16:creationId xmlns:a16="http://schemas.microsoft.com/office/drawing/2014/main" id="{6609BAC5-9C5E-E212-5A99-EB4B235219DD}"/>
                    </a:ext>
                  </a:extLst>
                </p:cNvPr>
                <p:cNvPicPr/>
                <p:nvPr/>
              </p:nvPicPr>
              <p:blipFill>
                <a:blip r:embed="rId48"/>
                <a:stretch>
                  <a:fillRect/>
                </a:stretch>
              </p:blipFill>
              <p:spPr>
                <a:xfrm>
                  <a:off x="5693122" y="1099641"/>
                  <a:ext cx="1198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0FE896DD-F204-2CFE-3654-44F8AFBBA5EF}"/>
                    </a:ext>
                  </a:extLst>
                </p14:cNvPr>
                <p14:cNvContentPartPr/>
                <p14:nvPr/>
              </p14:nvContentPartPr>
              <p14:xfrm>
                <a:off x="5679442" y="1176681"/>
                <a:ext cx="113040" cy="16200"/>
              </p14:xfrm>
            </p:contentPart>
          </mc:Choice>
          <mc:Fallback>
            <p:pic>
              <p:nvPicPr>
                <p:cNvPr id="30" name="Ink 29">
                  <a:extLst>
                    <a:ext uri="{FF2B5EF4-FFF2-40B4-BE49-F238E27FC236}">
                      <a16:creationId xmlns:a16="http://schemas.microsoft.com/office/drawing/2014/main" id="{0FE896DD-F204-2CFE-3654-44F8AFBBA5EF}"/>
                    </a:ext>
                  </a:extLst>
                </p:cNvPr>
                <p:cNvPicPr/>
                <p:nvPr/>
              </p:nvPicPr>
              <p:blipFill>
                <a:blip r:embed="rId50"/>
                <a:stretch>
                  <a:fillRect/>
                </a:stretch>
              </p:blipFill>
              <p:spPr>
                <a:xfrm>
                  <a:off x="5670802" y="1167681"/>
                  <a:ext cx="1306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4F65A770-5B89-4863-0EF6-26A0CD85AD14}"/>
                    </a:ext>
                  </a:extLst>
                </p14:cNvPr>
                <p14:cNvContentPartPr/>
                <p14:nvPr/>
              </p14:nvContentPartPr>
              <p14:xfrm>
                <a:off x="5951242" y="915321"/>
                <a:ext cx="491040" cy="482040"/>
              </p14:xfrm>
            </p:contentPart>
          </mc:Choice>
          <mc:Fallback>
            <p:pic>
              <p:nvPicPr>
                <p:cNvPr id="31" name="Ink 30">
                  <a:extLst>
                    <a:ext uri="{FF2B5EF4-FFF2-40B4-BE49-F238E27FC236}">
                      <a16:creationId xmlns:a16="http://schemas.microsoft.com/office/drawing/2014/main" id="{4F65A770-5B89-4863-0EF6-26A0CD85AD14}"/>
                    </a:ext>
                  </a:extLst>
                </p:cNvPr>
                <p:cNvPicPr/>
                <p:nvPr/>
              </p:nvPicPr>
              <p:blipFill>
                <a:blip r:embed="rId52"/>
                <a:stretch>
                  <a:fillRect/>
                </a:stretch>
              </p:blipFill>
              <p:spPr>
                <a:xfrm>
                  <a:off x="5942602" y="906321"/>
                  <a:ext cx="50868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Ink 31">
                  <a:extLst>
                    <a:ext uri="{FF2B5EF4-FFF2-40B4-BE49-F238E27FC236}">
                      <a16:creationId xmlns:a16="http://schemas.microsoft.com/office/drawing/2014/main" id="{C2E67C79-70FC-4F46-1FB1-D60C025314C2}"/>
                    </a:ext>
                  </a:extLst>
                </p14:cNvPr>
                <p14:cNvContentPartPr/>
                <p14:nvPr/>
              </p14:nvContentPartPr>
              <p14:xfrm>
                <a:off x="6419602" y="994161"/>
                <a:ext cx="226080" cy="257040"/>
              </p14:xfrm>
            </p:contentPart>
          </mc:Choice>
          <mc:Fallback>
            <p:pic>
              <p:nvPicPr>
                <p:cNvPr id="32" name="Ink 31">
                  <a:extLst>
                    <a:ext uri="{FF2B5EF4-FFF2-40B4-BE49-F238E27FC236}">
                      <a16:creationId xmlns:a16="http://schemas.microsoft.com/office/drawing/2014/main" id="{C2E67C79-70FC-4F46-1FB1-D60C025314C2}"/>
                    </a:ext>
                  </a:extLst>
                </p:cNvPr>
                <p:cNvPicPr/>
                <p:nvPr/>
              </p:nvPicPr>
              <p:blipFill>
                <a:blip r:embed="rId54"/>
                <a:stretch>
                  <a:fillRect/>
                </a:stretch>
              </p:blipFill>
              <p:spPr>
                <a:xfrm>
                  <a:off x="6410962" y="985521"/>
                  <a:ext cx="24372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Ink 32">
                  <a:extLst>
                    <a:ext uri="{FF2B5EF4-FFF2-40B4-BE49-F238E27FC236}">
                      <a16:creationId xmlns:a16="http://schemas.microsoft.com/office/drawing/2014/main" id="{A53478BA-9960-2FCD-391D-511F84F6FDDB}"/>
                    </a:ext>
                  </a:extLst>
                </p14:cNvPr>
                <p14:cNvContentPartPr/>
                <p14:nvPr/>
              </p14:nvContentPartPr>
              <p14:xfrm>
                <a:off x="6632002" y="1107921"/>
                <a:ext cx="111960" cy="14040"/>
              </p14:xfrm>
            </p:contentPart>
          </mc:Choice>
          <mc:Fallback>
            <p:pic>
              <p:nvPicPr>
                <p:cNvPr id="33" name="Ink 32">
                  <a:extLst>
                    <a:ext uri="{FF2B5EF4-FFF2-40B4-BE49-F238E27FC236}">
                      <a16:creationId xmlns:a16="http://schemas.microsoft.com/office/drawing/2014/main" id="{A53478BA-9960-2FCD-391D-511F84F6FDDB}"/>
                    </a:ext>
                  </a:extLst>
                </p:cNvPr>
                <p:cNvPicPr/>
                <p:nvPr/>
              </p:nvPicPr>
              <p:blipFill>
                <a:blip r:embed="rId56"/>
                <a:stretch>
                  <a:fillRect/>
                </a:stretch>
              </p:blipFill>
              <p:spPr>
                <a:xfrm>
                  <a:off x="6623362" y="1098921"/>
                  <a:ext cx="1296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0F304A4F-4DC6-DB47-7A53-BF9FDFC9F6C5}"/>
                    </a:ext>
                  </a:extLst>
                </p14:cNvPr>
                <p14:cNvContentPartPr/>
                <p14:nvPr/>
              </p14:nvContentPartPr>
              <p14:xfrm>
                <a:off x="6744322" y="1046001"/>
                <a:ext cx="120240" cy="161640"/>
              </p14:xfrm>
            </p:contentPart>
          </mc:Choice>
          <mc:Fallback>
            <p:pic>
              <p:nvPicPr>
                <p:cNvPr id="35" name="Ink 34">
                  <a:extLst>
                    <a:ext uri="{FF2B5EF4-FFF2-40B4-BE49-F238E27FC236}">
                      <a16:creationId xmlns:a16="http://schemas.microsoft.com/office/drawing/2014/main" id="{0F304A4F-4DC6-DB47-7A53-BF9FDFC9F6C5}"/>
                    </a:ext>
                  </a:extLst>
                </p:cNvPr>
                <p:cNvPicPr/>
                <p:nvPr/>
              </p:nvPicPr>
              <p:blipFill>
                <a:blip r:embed="rId58"/>
                <a:stretch>
                  <a:fillRect/>
                </a:stretch>
              </p:blipFill>
              <p:spPr>
                <a:xfrm>
                  <a:off x="6735682" y="1037001"/>
                  <a:ext cx="1378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7" name="Ink 36">
                  <a:extLst>
                    <a:ext uri="{FF2B5EF4-FFF2-40B4-BE49-F238E27FC236}">
                      <a16:creationId xmlns:a16="http://schemas.microsoft.com/office/drawing/2014/main" id="{B36349CB-BCD5-A2E8-934A-960469632EE4}"/>
                    </a:ext>
                  </a:extLst>
                </p14:cNvPr>
                <p14:cNvContentPartPr/>
                <p14:nvPr/>
              </p14:nvContentPartPr>
              <p14:xfrm>
                <a:off x="1314442" y="1425801"/>
                <a:ext cx="590760" cy="646200"/>
              </p14:xfrm>
            </p:contentPart>
          </mc:Choice>
          <mc:Fallback>
            <p:pic>
              <p:nvPicPr>
                <p:cNvPr id="37" name="Ink 36">
                  <a:extLst>
                    <a:ext uri="{FF2B5EF4-FFF2-40B4-BE49-F238E27FC236}">
                      <a16:creationId xmlns:a16="http://schemas.microsoft.com/office/drawing/2014/main" id="{B36349CB-BCD5-A2E8-934A-960469632EE4}"/>
                    </a:ext>
                  </a:extLst>
                </p:cNvPr>
                <p:cNvPicPr/>
                <p:nvPr/>
              </p:nvPicPr>
              <p:blipFill>
                <a:blip r:embed="rId60"/>
                <a:stretch>
                  <a:fillRect/>
                </a:stretch>
              </p:blipFill>
              <p:spPr>
                <a:xfrm>
                  <a:off x="1305442" y="1416801"/>
                  <a:ext cx="608400" cy="6638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8" name="Ink 37">
                  <a:extLst>
                    <a:ext uri="{FF2B5EF4-FFF2-40B4-BE49-F238E27FC236}">
                      <a16:creationId xmlns:a16="http://schemas.microsoft.com/office/drawing/2014/main" id="{7A1E6BAD-12B9-3A62-9C4A-B0F097EE4144}"/>
                    </a:ext>
                  </a:extLst>
                </p14:cNvPr>
                <p14:cNvContentPartPr/>
                <p14:nvPr/>
              </p14:nvContentPartPr>
              <p14:xfrm>
                <a:off x="1508482" y="2363241"/>
                <a:ext cx="205920" cy="226080"/>
              </p14:xfrm>
            </p:contentPart>
          </mc:Choice>
          <mc:Fallback>
            <p:pic>
              <p:nvPicPr>
                <p:cNvPr id="38" name="Ink 37">
                  <a:extLst>
                    <a:ext uri="{FF2B5EF4-FFF2-40B4-BE49-F238E27FC236}">
                      <a16:creationId xmlns:a16="http://schemas.microsoft.com/office/drawing/2014/main" id="{7A1E6BAD-12B9-3A62-9C4A-B0F097EE4144}"/>
                    </a:ext>
                  </a:extLst>
                </p:cNvPr>
                <p:cNvPicPr/>
                <p:nvPr/>
              </p:nvPicPr>
              <p:blipFill>
                <a:blip r:embed="rId62"/>
                <a:stretch>
                  <a:fillRect/>
                </a:stretch>
              </p:blipFill>
              <p:spPr>
                <a:xfrm>
                  <a:off x="1499482" y="2354241"/>
                  <a:ext cx="2235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9" name="Ink 38">
                  <a:extLst>
                    <a:ext uri="{FF2B5EF4-FFF2-40B4-BE49-F238E27FC236}">
                      <a16:creationId xmlns:a16="http://schemas.microsoft.com/office/drawing/2014/main" id="{A319DCB5-A5F4-1880-277F-D050D9D29C6C}"/>
                    </a:ext>
                  </a:extLst>
                </p14:cNvPr>
                <p14:cNvContentPartPr/>
                <p14:nvPr/>
              </p14:nvContentPartPr>
              <p14:xfrm>
                <a:off x="1751482" y="2390961"/>
                <a:ext cx="48600" cy="217800"/>
              </p14:xfrm>
            </p:contentPart>
          </mc:Choice>
          <mc:Fallback>
            <p:pic>
              <p:nvPicPr>
                <p:cNvPr id="39" name="Ink 38">
                  <a:extLst>
                    <a:ext uri="{FF2B5EF4-FFF2-40B4-BE49-F238E27FC236}">
                      <a16:creationId xmlns:a16="http://schemas.microsoft.com/office/drawing/2014/main" id="{A319DCB5-A5F4-1880-277F-D050D9D29C6C}"/>
                    </a:ext>
                  </a:extLst>
                </p:cNvPr>
                <p:cNvPicPr/>
                <p:nvPr/>
              </p:nvPicPr>
              <p:blipFill>
                <a:blip r:embed="rId64"/>
                <a:stretch>
                  <a:fillRect/>
                </a:stretch>
              </p:blipFill>
              <p:spPr>
                <a:xfrm>
                  <a:off x="1742842" y="2381961"/>
                  <a:ext cx="662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0" name="Ink 39">
                  <a:extLst>
                    <a:ext uri="{FF2B5EF4-FFF2-40B4-BE49-F238E27FC236}">
                      <a16:creationId xmlns:a16="http://schemas.microsoft.com/office/drawing/2014/main" id="{CE00314E-634E-0722-80BE-A925FDB1BB67}"/>
                    </a:ext>
                  </a:extLst>
                </p14:cNvPr>
                <p14:cNvContentPartPr/>
                <p14:nvPr/>
              </p14:nvContentPartPr>
              <p14:xfrm>
                <a:off x="1906282" y="2508321"/>
                <a:ext cx="40680" cy="35280"/>
              </p14:xfrm>
            </p:contentPart>
          </mc:Choice>
          <mc:Fallback>
            <p:pic>
              <p:nvPicPr>
                <p:cNvPr id="40" name="Ink 39">
                  <a:extLst>
                    <a:ext uri="{FF2B5EF4-FFF2-40B4-BE49-F238E27FC236}">
                      <a16:creationId xmlns:a16="http://schemas.microsoft.com/office/drawing/2014/main" id="{CE00314E-634E-0722-80BE-A925FDB1BB67}"/>
                    </a:ext>
                  </a:extLst>
                </p:cNvPr>
                <p:cNvPicPr/>
                <p:nvPr/>
              </p:nvPicPr>
              <p:blipFill>
                <a:blip r:embed="rId66"/>
                <a:stretch>
                  <a:fillRect/>
                </a:stretch>
              </p:blipFill>
              <p:spPr>
                <a:xfrm>
                  <a:off x="1897282" y="2499681"/>
                  <a:ext cx="583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1" name="Ink 40">
                  <a:extLst>
                    <a:ext uri="{FF2B5EF4-FFF2-40B4-BE49-F238E27FC236}">
                      <a16:creationId xmlns:a16="http://schemas.microsoft.com/office/drawing/2014/main" id="{EE27AB9E-FCBC-2173-7B98-0450E44F18B9}"/>
                    </a:ext>
                  </a:extLst>
                </p14:cNvPr>
                <p14:cNvContentPartPr/>
                <p14:nvPr/>
              </p14:nvContentPartPr>
              <p14:xfrm>
                <a:off x="2037322" y="2253441"/>
                <a:ext cx="173880" cy="369000"/>
              </p14:xfrm>
            </p:contentPart>
          </mc:Choice>
          <mc:Fallback>
            <p:pic>
              <p:nvPicPr>
                <p:cNvPr id="41" name="Ink 40">
                  <a:extLst>
                    <a:ext uri="{FF2B5EF4-FFF2-40B4-BE49-F238E27FC236}">
                      <a16:creationId xmlns:a16="http://schemas.microsoft.com/office/drawing/2014/main" id="{EE27AB9E-FCBC-2173-7B98-0450E44F18B9}"/>
                    </a:ext>
                  </a:extLst>
                </p:cNvPr>
                <p:cNvPicPr/>
                <p:nvPr/>
              </p:nvPicPr>
              <p:blipFill>
                <a:blip r:embed="rId68"/>
                <a:stretch>
                  <a:fillRect/>
                </a:stretch>
              </p:blipFill>
              <p:spPr>
                <a:xfrm>
                  <a:off x="2028322" y="2244801"/>
                  <a:ext cx="19152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2" name="Ink 41">
                  <a:extLst>
                    <a:ext uri="{FF2B5EF4-FFF2-40B4-BE49-F238E27FC236}">
                      <a16:creationId xmlns:a16="http://schemas.microsoft.com/office/drawing/2014/main" id="{6D95D658-0330-488A-2D75-25D7008A10F9}"/>
                    </a:ext>
                  </a:extLst>
                </p14:cNvPr>
                <p14:cNvContentPartPr/>
                <p14:nvPr/>
              </p14:nvContentPartPr>
              <p14:xfrm>
                <a:off x="2222362" y="2335521"/>
                <a:ext cx="197640" cy="251280"/>
              </p14:xfrm>
            </p:contentPart>
          </mc:Choice>
          <mc:Fallback>
            <p:pic>
              <p:nvPicPr>
                <p:cNvPr id="42" name="Ink 41">
                  <a:extLst>
                    <a:ext uri="{FF2B5EF4-FFF2-40B4-BE49-F238E27FC236}">
                      <a16:creationId xmlns:a16="http://schemas.microsoft.com/office/drawing/2014/main" id="{6D95D658-0330-488A-2D75-25D7008A10F9}"/>
                    </a:ext>
                  </a:extLst>
                </p:cNvPr>
                <p:cNvPicPr/>
                <p:nvPr/>
              </p:nvPicPr>
              <p:blipFill>
                <a:blip r:embed="rId70"/>
                <a:stretch>
                  <a:fillRect/>
                </a:stretch>
              </p:blipFill>
              <p:spPr>
                <a:xfrm>
                  <a:off x="2213722" y="2326881"/>
                  <a:ext cx="2152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3" name="Ink 42">
                  <a:extLst>
                    <a:ext uri="{FF2B5EF4-FFF2-40B4-BE49-F238E27FC236}">
                      <a16:creationId xmlns:a16="http://schemas.microsoft.com/office/drawing/2014/main" id="{73954C2D-9565-B91E-6066-CC1467B94CA4}"/>
                    </a:ext>
                  </a:extLst>
                </p14:cNvPr>
                <p14:cNvContentPartPr/>
                <p14:nvPr/>
              </p14:nvContentPartPr>
              <p14:xfrm>
                <a:off x="2416042" y="2423001"/>
                <a:ext cx="127080" cy="161640"/>
              </p14:xfrm>
            </p:contentPart>
          </mc:Choice>
          <mc:Fallback>
            <p:pic>
              <p:nvPicPr>
                <p:cNvPr id="43" name="Ink 42">
                  <a:extLst>
                    <a:ext uri="{FF2B5EF4-FFF2-40B4-BE49-F238E27FC236}">
                      <a16:creationId xmlns:a16="http://schemas.microsoft.com/office/drawing/2014/main" id="{73954C2D-9565-B91E-6066-CC1467B94CA4}"/>
                    </a:ext>
                  </a:extLst>
                </p:cNvPr>
                <p:cNvPicPr/>
                <p:nvPr/>
              </p:nvPicPr>
              <p:blipFill>
                <a:blip r:embed="rId72"/>
                <a:stretch>
                  <a:fillRect/>
                </a:stretch>
              </p:blipFill>
              <p:spPr>
                <a:xfrm>
                  <a:off x="2407042" y="2414361"/>
                  <a:ext cx="1447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6" name="Ink 45">
                  <a:extLst>
                    <a:ext uri="{FF2B5EF4-FFF2-40B4-BE49-F238E27FC236}">
                      <a16:creationId xmlns:a16="http://schemas.microsoft.com/office/drawing/2014/main" id="{4F161875-E94C-097A-8797-B535F9980D81}"/>
                    </a:ext>
                  </a:extLst>
                </p14:cNvPr>
                <p14:cNvContentPartPr/>
                <p14:nvPr/>
              </p14:nvContentPartPr>
              <p14:xfrm>
                <a:off x="2552122" y="2420481"/>
                <a:ext cx="135360" cy="167400"/>
              </p14:xfrm>
            </p:contentPart>
          </mc:Choice>
          <mc:Fallback>
            <p:pic>
              <p:nvPicPr>
                <p:cNvPr id="46" name="Ink 45">
                  <a:extLst>
                    <a:ext uri="{FF2B5EF4-FFF2-40B4-BE49-F238E27FC236}">
                      <a16:creationId xmlns:a16="http://schemas.microsoft.com/office/drawing/2014/main" id="{4F161875-E94C-097A-8797-B535F9980D81}"/>
                    </a:ext>
                  </a:extLst>
                </p:cNvPr>
                <p:cNvPicPr/>
                <p:nvPr/>
              </p:nvPicPr>
              <p:blipFill>
                <a:blip r:embed="rId74"/>
                <a:stretch>
                  <a:fillRect/>
                </a:stretch>
              </p:blipFill>
              <p:spPr>
                <a:xfrm>
                  <a:off x="2543482" y="2411841"/>
                  <a:ext cx="1530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7" name="Ink 46">
                  <a:extLst>
                    <a:ext uri="{FF2B5EF4-FFF2-40B4-BE49-F238E27FC236}">
                      <a16:creationId xmlns:a16="http://schemas.microsoft.com/office/drawing/2014/main" id="{ABE0E6B8-BE12-2650-08E2-876EE6FC5F6E}"/>
                    </a:ext>
                  </a:extLst>
                </p14:cNvPr>
                <p14:cNvContentPartPr/>
                <p14:nvPr/>
              </p14:nvContentPartPr>
              <p14:xfrm>
                <a:off x="2751922" y="2308161"/>
                <a:ext cx="30960" cy="281880"/>
              </p14:xfrm>
            </p:contentPart>
          </mc:Choice>
          <mc:Fallback>
            <p:pic>
              <p:nvPicPr>
                <p:cNvPr id="47" name="Ink 46">
                  <a:extLst>
                    <a:ext uri="{FF2B5EF4-FFF2-40B4-BE49-F238E27FC236}">
                      <a16:creationId xmlns:a16="http://schemas.microsoft.com/office/drawing/2014/main" id="{ABE0E6B8-BE12-2650-08E2-876EE6FC5F6E}"/>
                    </a:ext>
                  </a:extLst>
                </p:cNvPr>
                <p:cNvPicPr/>
                <p:nvPr/>
              </p:nvPicPr>
              <p:blipFill>
                <a:blip r:embed="rId76"/>
                <a:stretch>
                  <a:fillRect/>
                </a:stretch>
              </p:blipFill>
              <p:spPr>
                <a:xfrm>
                  <a:off x="2742922" y="2299161"/>
                  <a:ext cx="4860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8" name="Ink 47">
                  <a:extLst>
                    <a:ext uri="{FF2B5EF4-FFF2-40B4-BE49-F238E27FC236}">
                      <a16:creationId xmlns:a16="http://schemas.microsoft.com/office/drawing/2014/main" id="{BBEB443E-A848-B679-225A-114E956161EC}"/>
                    </a:ext>
                  </a:extLst>
                </p14:cNvPr>
                <p14:cNvContentPartPr/>
                <p14:nvPr/>
              </p14:nvContentPartPr>
              <p14:xfrm>
                <a:off x="2733562" y="2316441"/>
                <a:ext cx="159840" cy="280800"/>
              </p14:xfrm>
            </p:contentPart>
          </mc:Choice>
          <mc:Fallback>
            <p:pic>
              <p:nvPicPr>
                <p:cNvPr id="48" name="Ink 47">
                  <a:extLst>
                    <a:ext uri="{FF2B5EF4-FFF2-40B4-BE49-F238E27FC236}">
                      <a16:creationId xmlns:a16="http://schemas.microsoft.com/office/drawing/2014/main" id="{BBEB443E-A848-B679-225A-114E956161EC}"/>
                    </a:ext>
                  </a:extLst>
                </p:cNvPr>
                <p:cNvPicPr/>
                <p:nvPr/>
              </p:nvPicPr>
              <p:blipFill>
                <a:blip r:embed="rId78"/>
                <a:stretch>
                  <a:fillRect/>
                </a:stretch>
              </p:blipFill>
              <p:spPr>
                <a:xfrm>
                  <a:off x="2724562" y="2307441"/>
                  <a:ext cx="1774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9" name="Ink 48">
                  <a:extLst>
                    <a:ext uri="{FF2B5EF4-FFF2-40B4-BE49-F238E27FC236}">
                      <a16:creationId xmlns:a16="http://schemas.microsoft.com/office/drawing/2014/main" id="{5463D9C5-8C8E-4371-BDF8-D3F265F82088}"/>
                    </a:ext>
                  </a:extLst>
                </p14:cNvPr>
                <p14:cNvContentPartPr/>
                <p14:nvPr/>
              </p14:nvContentPartPr>
              <p14:xfrm>
                <a:off x="2927242" y="2089281"/>
                <a:ext cx="260640" cy="834480"/>
              </p14:xfrm>
            </p:contentPart>
          </mc:Choice>
          <mc:Fallback>
            <p:pic>
              <p:nvPicPr>
                <p:cNvPr id="49" name="Ink 48">
                  <a:extLst>
                    <a:ext uri="{FF2B5EF4-FFF2-40B4-BE49-F238E27FC236}">
                      <a16:creationId xmlns:a16="http://schemas.microsoft.com/office/drawing/2014/main" id="{5463D9C5-8C8E-4371-BDF8-D3F265F82088}"/>
                    </a:ext>
                  </a:extLst>
                </p:cNvPr>
                <p:cNvPicPr/>
                <p:nvPr/>
              </p:nvPicPr>
              <p:blipFill>
                <a:blip r:embed="rId80"/>
                <a:stretch>
                  <a:fillRect/>
                </a:stretch>
              </p:blipFill>
              <p:spPr>
                <a:xfrm>
                  <a:off x="2918602" y="2080281"/>
                  <a:ext cx="278280" cy="8521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0" name="Ink 49">
                  <a:extLst>
                    <a:ext uri="{FF2B5EF4-FFF2-40B4-BE49-F238E27FC236}">
                      <a16:creationId xmlns:a16="http://schemas.microsoft.com/office/drawing/2014/main" id="{45C70B9B-C6F2-B6AB-80FB-8D565751E887}"/>
                    </a:ext>
                  </a:extLst>
                </p14:cNvPr>
                <p14:cNvContentPartPr/>
                <p14:nvPr/>
              </p14:nvContentPartPr>
              <p14:xfrm>
                <a:off x="3154042" y="2404281"/>
                <a:ext cx="27720" cy="52560"/>
              </p14:xfrm>
            </p:contentPart>
          </mc:Choice>
          <mc:Fallback>
            <p:pic>
              <p:nvPicPr>
                <p:cNvPr id="50" name="Ink 49">
                  <a:extLst>
                    <a:ext uri="{FF2B5EF4-FFF2-40B4-BE49-F238E27FC236}">
                      <a16:creationId xmlns:a16="http://schemas.microsoft.com/office/drawing/2014/main" id="{45C70B9B-C6F2-B6AB-80FB-8D565751E887}"/>
                    </a:ext>
                  </a:extLst>
                </p:cNvPr>
                <p:cNvPicPr/>
                <p:nvPr/>
              </p:nvPicPr>
              <p:blipFill>
                <a:blip r:embed="rId82"/>
                <a:stretch>
                  <a:fillRect/>
                </a:stretch>
              </p:blipFill>
              <p:spPr>
                <a:xfrm>
                  <a:off x="3145402" y="2395641"/>
                  <a:ext cx="453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1" name="Ink 50">
                  <a:extLst>
                    <a:ext uri="{FF2B5EF4-FFF2-40B4-BE49-F238E27FC236}">
                      <a16:creationId xmlns:a16="http://schemas.microsoft.com/office/drawing/2014/main" id="{4623DC84-A463-8FAA-E17A-CD47002A6E26}"/>
                    </a:ext>
                  </a:extLst>
                </p14:cNvPr>
                <p14:cNvContentPartPr/>
                <p14:nvPr/>
              </p14:nvContentPartPr>
              <p14:xfrm>
                <a:off x="3232522" y="2327961"/>
                <a:ext cx="425520" cy="306000"/>
              </p14:xfrm>
            </p:contentPart>
          </mc:Choice>
          <mc:Fallback>
            <p:pic>
              <p:nvPicPr>
                <p:cNvPr id="51" name="Ink 50">
                  <a:extLst>
                    <a:ext uri="{FF2B5EF4-FFF2-40B4-BE49-F238E27FC236}">
                      <a16:creationId xmlns:a16="http://schemas.microsoft.com/office/drawing/2014/main" id="{4623DC84-A463-8FAA-E17A-CD47002A6E26}"/>
                    </a:ext>
                  </a:extLst>
                </p:cNvPr>
                <p:cNvPicPr/>
                <p:nvPr/>
              </p:nvPicPr>
              <p:blipFill>
                <a:blip r:embed="rId84"/>
                <a:stretch>
                  <a:fillRect/>
                </a:stretch>
              </p:blipFill>
              <p:spPr>
                <a:xfrm>
                  <a:off x="3223522" y="2319321"/>
                  <a:ext cx="44316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2" name="Ink 51">
                  <a:extLst>
                    <a:ext uri="{FF2B5EF4-FFF2-40B4-BE49-F238E27FC236}">
                      <a16:creationId xmlns:a16="http://schemas.microsoft.com/office/drawing/2014/main" id="{DF7A8238-9903-38A3-A55C-AAB4CA32A4CA}"/>
                    </a:ext>
                  </a:extLst>
                </p14:cNvPr>
                <p14:cNvContentPartPr/>
                <p14:nvPr/>
              </p14:nvContentPartPr>
              <p14:xfrm>
                <a:off x="3556522" y="2411481"/>
                <a:ext cx="213480" cy="157320"/>
              </p14:xfrm>
            </p:contentPart>
          </mc:Choice>
          <mc:Fallback>
            <p:pic>
              <p:nvPicPr>
                <p:cNvPr id="52" name="Ink 51">
                  <a:extLst>
                    <a:ext uri="{FF2B5EF4-FFF2-40B4-BE49-F238E27FC236}">
                      <a16:creationId xmlns:a16="http://schemas.microsoft.com/office/drawing/2014/main" id="{DF7A8238-9903-38A3-A55C-AAB4CA32A4CA}"/>
                    </a:ext>
                  </a:extLst>
                </p:cNvPr>
                <p:cNvPicPr/>
                <p:nvPr/>
              </p:nvPicPr>
              <p:blipFill>
                <a:blip r:embed="rId86"/>
                <a:stretch>
                  <a:fillRect/>
                </a:stretch>
              </p:blipFill>
              <p:spPr>
                <a:xfrm>
                  <a:off x="3547522" y="2402481"/>
                  <a:ext cx="2311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3" name="Ink 52">
                  <a:extLst>
                    <a:ext uri="{FF2B5EF4-FFF2-40B4-BE49-F238E27FC236}">
                      <a16:creationId xmlns:a16="http://schemas.microsoft.com/office/drawing/2014/main" id="{BB30EFF0-A629-3DAA-4482-B81FFDF25D44}"/>
                    </a:ext>
                  </a:extLst>
                </p14:cNvPr>
                <p14:cNvContentPartPr/>
                <p14:nvPr/>
              </p14:nvContentPartPr>
              <p14:xfrm>
                <a:off x="3736522" y="2290881"/>
                <a:ext cx="20520" cy="39240"/>
              </p14:xfrm>
            </p:contentPart>
          </mc:Choice>
          <mc:Fallback>
            <p:pic>
              <p:nvPicPr>
                <p:cNvPr id="53" name="Ink 52">
                  <a:extLst>
                    <a:ext uri="{FF2B5EF4-FFF2-40B4-BE49-F238E27FC236}">
                      <a16:creationId xmlns:a16="http://schemas.microsoft.com/office/drawing/2014/main" id="{BB30EFF0-A629-3DAA-4482-B81FFDF25D44}"/>
                    </a:ext>
                  </a:extLst>
                </p:cNvPr>
                <p:cNvPicPr/>
                <p:nvPr/>
              </p:nvPicPr>
              <p:blipFill>
                <a:blip r:embed="rId88"/>
                <a:stretch>
                  <a:fillRect/>
                </a:stretch>
              </p:blipFill>
              <p:spPr>
                <a:xfrm>
                  <a:off x="3727522" y="2281881"/>
                  <a:ext cx="381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4" name="Ink 53">
                  <a:extLst>
                    <a:ext uri="{FF2B5EF4-FFF2-40B4-BE49-F238E27FC236}">
                      <a16:creationId xmlns:a16="http://schemas.microsoft.com/office/drawing/2014/main" id="{97D926A7-EED1-2FC0-3613-D4F7C4EBC2F3}"/>
                    </a:ext>
                  </a:extLst>
                </p14:cNvPr>
                <p14:cNvContentPartPr/>
                <p14:nvPr/>
              </p14:nvContentPartPr>
              <p14:xfrm>
                <a:off x="3838402" y="2403561"/>
                <a:ext cx="612000" cy="210240"/>
              </p14:xfrm>
            </p:contentPart>
          </mc:Choice>
          <mc:Fallback>
            <p:pic>
              <p:nvPicPr>
                <p:cNvPr id="54" name="Ink 53">
                  <a:extLst>
                    <a:ext uri="{FF2B5EF4-FFF2-40B4-BE49-F238E27FC236}">
                      <a16:creationId xmlns:a16="http://schemas.microsoft.com/office/drawing/2014/main" id="{97D926A7-EED1-2FC0-3613-D4F7C4EBC2F3}"/>
                    </a:ext>
                  </a:extLst>
                </p:cNvPr>
                <p:cNvPicPr/>
                <p:nvPr/>
              </p:nvPicPr>
              <p:blipFill>
                <a:blip r:embed="rId90"/>
                <a:stretch>
                  <a:fillRect/>
                </a:stretch>
              </p:blipFill>
              <p:spPr>
                <a:xfrm>
                  <a:off x="3829402" y="2394561"/>
                  <a:ext cx="6296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5" name="Ink 54">
                  <a:extLst>
                    <a:ext uri="{FF2B5EF4-FFF2-40B4-BE49-F238E27FC236}">
                      <a16:creationId xmlns:a16="http://schemas.microsoft.com/office/drawing/2014/main" id="{5ADC012E-EA9C-E74F-0632-48D17CE1E8B8}"/>
                    </a:ext>
                  </a:extLst>
                </p14:cNvPr>
                <p14:cNvContentPartPr/>
                <p14:nvPr/>
              </p14:nvContentPartPr>
              <p14:xfrm>
                <a:off x="2414962" y="1321761"/>
                <a:ext cx="2487240" cy="986760"/>
              </p14:xfrm>
            </p:contentPart>
          </mc:Choice>
          <mc:Fallback>
            <p:pic>
              <p:nvPicPr>
                <p:cNvPr id="55" name="Ink 54">
                  <a:extLst>
                    <a:ext uri="{FF2B5EF4-FFF2-40B4-BE49-F238E27FC236}">
                      <a16:creationId xmlns:a16="http://schemas.microsoft.com/office/drawing/2014/main" id="{5ADC012E-EA9C-E74F-0632-48D17CE1E8B8}"/>
                    </a:ext>
                  </a:extLst>
                </p:cNvPr>
                <p:cNvPicPr/>
                <p:nvPr/>
              </p:nvPicPr>
              <p:blipFill>
                <a:blip r:embed="rId92"/>
                <a:stretch>
                  <a:fillRect/>
                </a:stretch>
              </p:blipFill>
              <p:spPr>
                <a:xfrm>
                  <a:off x="2405962" y="1312761"/>
                  <a:ext cx="2504880" cy="10044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6" name="Ink 55">
                  <a:extLst>
                    <a:ext uri="{FF2B5EF4-FFF2-40B4-BE49-F238E27FC236}">
                      <a16:creationId xmlns:a16="http://schemas.microsoft.com/office/drawing/2014/main" id="{B2DBAD6F-68D9-4539-2E69-081639CE3C52}"/>
                    </a:ext>
                  </a:extLst>
                </p14:cNvPr>
                <p14:cNvContentPartPr/>
                <p14:nvPr/>
              </p14:nvContentPartPr>
              <p14:xfrm>
                <a:off x="4762162" y="2243721"/>
                <a:ext cx="245160" cy="77760"/>
              </p14:xfrm>
            </p:contentPart>
          </mc:Choice>
          <mc:Fallback>
            <p:pic>
              <p:nvPicPr>
                <p:cNvPr id="56" name="Ink 55">
                  <a:extLst>
                    <a:ext uri="{FF2B5EF4-FFF2-40B4-BE49-F238E27FC236}">
                      <a16:creationId xmlns:a16="http://schemas.microsoft.com/office/drawing/2014/main" id="{B2DBAD6F-68D9-4539-2E69-081639CE3C52}"/>
                    </a:ext>
                  </a:extLst>
                </p:cNvPr>
                <p:cNvPicPr/>
                <p:nvPr/>
              </p:nvPicPr>
              <p:blipFill>
                <a:blip r:embed="rId94"/>
                <a:stretch>
                  <a:fillRect/>
                </a:stretch>
              </p:blipFill>
              <p:spPr>
                <a:xfrm>
                  <a:off x="4753522" y="2234721"/>
                  <a:ext cx="2628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7" name="Ink 56">
                  <a:extLst>
                    <a:ext uri="{FF2B5EF4-FFF2-40B4-BE49-F238E27FC236}">
                      <a16:creationId xmlns:a16="http://schemas.microsoft.com/office/drawing/2014/main" id="{BA74A2FC-464C-B51B-4EF3-C5ECD431AC81}"/>
                    </a:ext>
                  </a:extLst>
                </p14:cNvPr>
                <p14:cNvContentPartPr/>
                <p14:nvPr/>
              </p14:nvContentPartPr>
              <p14:xfrm>
                <a:off x="4507282" y="1488081"/>
                <a:ext cx="1451160" cy="690840"/>
              </p14:xfrm>
            </p:contentPart>
          </mc:Choice>
          <mc:Fallback>
            <p:pic>
              <p:nvPicPr>
                <p:cNvPr id="57" name="Ink 56">
                  <a:extLst>
                    <a:ext uri="{FF2B5EF4-FFF2-40B4-BE49-F238E27FC236}">
                      <a16:creationId xmlns:a16="http://schemas.microsoft.com/office/drawing/2014/main" id="{BA74A2FC-464C-B51B-4EF3-C5ECD431AC81}"/>
                    </a:ext>
                  </a:extLst>
                </p:cNvPr>
                <p:cNvPicPr/>
                <p:nvPr/>
              </p:nvPicPr>
              <p:blipFill>
                <a:blip r:embed="rId96"/>
                <a:stretch>
                  <a:fillRect/>
                </a:stretch>
              </p:blipFill>
              <p:spPr>
                <a:xfrm>
                  <a:off x="4498282" y="1479441"/>
                  <a:ext cx="1468800" cy="7084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9" name="Ink 58">
                  <a:extLst>
                    <a:ext uri="{FF2B5EF4-FFF2-40B4-BE49-F238E27FC236}">
                      <a16:creationId xmlns:a16="http://schemas.microsoft.com/office/drawing/2014/main" id="{711B25A0-852F-0EF4-F7E5-E644CE57D6DE}"/>
                    </a:ext>
                  </a:extLst>
                </p14:cNvPr>
                <p14:cNvContentPartPr/>
                <p14:nvPr/>
              </p14:nvContentPartPr>
              <p14:xfrm>
                <a:off x="2132362" y="2653041"/>
                <a:ext cx="96480" cy="621720"/>
              </p14:xfrm>
            </p:contentPart>
          </mc:Choice>
          <mc:Fallback>
            <p:pic>
              <p:nvPicPr>
                <p:cNvPr id="59" name="Ink 58">
                  <a:extLst>
                    <a:ext uri="{FF2B5EF4-FFF2-40B4-BE49-F238E27FC236}">
                      <a16:creationId xmlns:a16="http://schemas.microsoft.com/office/drawing/2014/main" id="{711B25A0-852F-0EF4-F7E5-E644CE57D6DE}"/>
                    </a:ext>
                  </a:extLst>
                </p:cNvPr>
                <p:cNvPicPr/>
                <p:nvPr/>
              </p:nvPicPr>
              <p:blipFill>
                <a:blip r:embed="rId98"/>
                <a:stretch>
                  <a:fillRect/>
                </a:stretch>
              </p:blipFill>
              <p:spPr>
                <a:xfrm>
                  <a:off x="2123362" y="2644041"/>
                  <a:ext cx="11412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0" name="Ink 59">
                  <a:extLst>
                    <a:ext uri="{FF2B5EF4-FFF2-40B4-BE49-F238E27FC236}">
                      <a16:creationId xmlns:a16="http://schemas.microsoft.com/office/drawing/2014/main" id="{5FC69768-E7B5-8CE0-B7EC-50E9ECE39500}"/>
                    </a:ext>
                  </a:extLst>
                </p14:cNvPr>
                <p14:cNvContentPartPr/>
                <p14:nvPr/>
              </p14:nvContentPartPr>
              <p14:xfrm>
                <a:off x="2111122" y="3150921"/>
                <a:ext cx="127800" cy="123480"/>
              </p14:xfrm>
            </p:contentPart>
          </mc:Choice>
          <mc:Fallback>
            <p:pic>
              <p:nvPicPr>
                <p:cNvPr id="60" name="Ink 59">
                  <a:extLst>
                    <a:ext uri="{FF2B5EF4-FFF2-40B4-BE49-F238E27FC236}">
                      <a16:creationId xmlns:a16="http://schemas.microsoft.com/office/drawing/2014/main" id="{5FC69768-E7B5-8CE0-B7EC-50E9ECE39500}"/>
                    </a:ext>
                  </a:extLst>
                </p:cNvPr>
                <p:cNvPicPr/>
                <p:nvPr/>
              </p:nvPicPr>
              <p:blipFill>
                <a:blip r:embed="rId100"/>
                <a:stretch>
                  <a:fillRect/>
                </a:stretch>
              </p:blipFill>
              <p:spPr>
                <a:xfrm>
                  <a:off x="2102122" y="3142281"/>
                  <a:ext cx="1454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2" name="Ink 61">
                  <a:extLst>
                    <a:ext uri="{FF2B5EF4-FFF2-40B4-BE49-F238E27FC236}">
                      <a16:creationId xmlns:a16="http://schemas.microsoft.com/office/drawing/2014/main" id="{3F3A744A-209B-F735-13F2-4DAAE87E688B}"/>
                    </a:ext>
                  </a:extLst>
                </p14:cNvPr>
                <p14:cNvContentPartPr/>
                <p14:nvPr/>
              </p14:nvContentPartPr>
              <p14:xfrm>
                <a:off x="1401922" y="2729001"/>
                <a:ext cx="1959120" cy="72360"/>
              </p14:xfrm>
            </p:contentPart>
          </mc:Choice>
          <mc:Fallback>
            <p:pic>
              <p:nvPicPr>
                <p:cNvPr id="62" name="Ink 61">
                  <a:extLst>
                    <a:ext uri="{FF2B5EF4-FFF2-40B4-BE49-F238E27FC236}">
                      <a16:creationId xmlns:a16="http://schemas.microsoft.com/office/drawing/2014/main" id="{3F3A744A-209B-F735-13F2-4DAAE87E688B}"/>
                    </a:ext>
                  </a:extLst>
                </p:cNvPr>
                <p:cNvPicPr/>
                <p:nvPr/>
              </p:nvPicPr>
              <p:blipFill>
                <a:blip r:embed="rId102"/>
                <a:stretch>
                  <a:fillRect/>
                </a:stretch>
              </p:blipFill>
              <p:spPr>
                <a:xfrm>
                  <a:off x="1393282" y="2720001"/>
                  <a:ext cx="19767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3" name="Ink 62">
                  <a:extLst>
                    <a:ext uri="{FF2B5EF4-FFF2-40B4-BE49-F238E27FC236}">
                      <a16:creationId xmlns:a16="http://schemas.microsoft.com/office/drawing/2014/main" id="{890E1A2C-ED14-90FE-9B12-54038E1E0209}"/>
                    </a:ext>
                  </a:extLst>
                </p14:cNvPr>
                <p14:cNvContentPartPr/>
                <p14:nvPr/>
              </p14:nvContentPartPr>
              <p14:xfrm>
                <a:off x="1467082" y="3163521"/>
                <a:ext cx="900000" cy="298800"/>
              </p14:xfrm>
            </p:contentPart>
          </mc:Choice>
          <mc:Fallback>
            <p:pic>
              <p:nvPicPr>
                <p:cNvPr id="63" name="Ink 62">
                  <a:extLst>
                    <a:ext uri="{FF2B5EF4-FFF2-40B4-BE49-F238E27FC236}">
                      <a16:creationId xmlns:a16="http://schemas.microsoft.com/office/drawing/2014/main" id="{890E1A2C-ED14-90FE-9B12-54038E1E0209}"/>
                    </a:ext>
                  </a:extLst>
                </p:cNvPr>
                <p:cNvPicPr/>
                <p:nvPr/>
              </p:nvPicPr>
              <p:blipFill>
                <a:blip r:embed="rId104"/>
                <a:stretch>
                  <a:fillRect/>
                </a:stretch>
              </p:blipFill>
              <p:spPr>
                <a:xfrm>
                  <a:off x="1458082" y="3154521"/>
                  <a:ext cx="91764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5" name="Ink 64">
                  <a:extLst>
                    <a:ext uri="{FF2B5EF4-FFF2-40B4-BE49-F238E27FC236}">
                      <a16:creationId xmlns:a16="http://schemas.microsoft.com/office/drawing/2014/main" id="{14A3239B-1E5D-4AA2-CD5C-455DDA763921}"/>
                    </a:ext>
                  </a:extLst>
                </p14:cNvPr>
                <p14:cNvContentPartPr/>
                <p14:nvPr/>
              </p14:nvContentPartPr>
              <p14:xfrm>
                <a:off x="3874762" y="2927721"/>
                <a:ext cx="1283040" cy="419400"/>
              </p14:xfrm>
            </p:contentPart>
          </mc:Choice>
          <mc:Fallback>
            <p:pic>
              <p:nvPicPr>
                <p:cNvPr id="65" name="Ink 64">
                  <a:extLst>
                    <a:ext uri="{FF2B5EF4-FFF2-40B4-BE49-F238E27FC236}">
                      <a16:creationId xmlns:a16="http://schemas.microsoft.com/office/drawing/2014/main" id="{14A3239B-1E5D-4AA2-CD5C-455DDA763921}"/>
                    </a:ext>
                  </a:extLst>
                </p:cNvPr>
                <p:cNvPicPr/>
                <p:nvPr/>
              </p:nvPicPr>
              <p:blipFill>
                <a:blip r:embed="rId106"/>
                <a:stretch>
                  <a:fillRect/>
                </a:stretch>
              </p:blipFill>
              <p:spPr>
                <a:xfrm>
                  <a:off x="3866122" y="2918721"/>
                  <a:ext cx="130068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8" name="Ink 67">
                  <a:extLst>
                    <a:ext uri="{FF2B5EF4-FFF2-40B4-BE49-F238E27FC236}">
                      <a16:creationId xmlns:a16="http://schemas.microsoft.com/office/drawing/2014/main" id="{79C96F50-2B3F-7A05-DF3A-48841B2881EB}"/>
                    </a:ext>
                  </a:extLst>
                </p14:cNvPr>
                <p14:cNvContentPartPr/>
                <p14:nvPr/>
              </p14:nvContentPartPr>
              <p14:xfrm>
                <a:off x="1156762" y="2454321"/>
                <a:ext cx="225720" cy="28080"/>
              </p14:xfrm>
            </p:contentPart>
          </mc:Choice>
          <mc:Fallback>
            <p:pic>
              <p:nvPicPr>
                <p:cNvPr id="68" name="Ink 67">
                  <a:extLst>
                    <a:ext uri="{FF2B5EF4-FFF2-40B4-BE49-F238E27FC236}">
                      <a16:creationId xmlns:a16="http://schemas.microsoft.com/office/drawing/2014/main" id="{79C96F50-2B3F-7A05-DF3A-48841B2881EB}"/>
                    </a:ext>
                  </a:extLst>
                </p:cNvPr>
                <p:cNvPicPr/>
                <p:nvPr/>
              </p:nvPicPr>
              <p:blipFill>
                <a:blip r:embed="rId108"/>
                <a:stretch>
                  <a:fillRect/>
                </a:stretch>
              </p:blipFill>
              <p:spPr>
                <a:xfrm>
                  <a:off x="1147762" y="2445321"/>
                  <a:ext cx="2433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9" name="Ink 68">
                  <a:extLst>
                    <a:ext uri="{FF2B5EF4-FFF2-40B4-BE49-F238E27FC236}">
                      <a16:creationId xmlns:a16="http://schemas.microsoft.com/office/drawing/2014/main" id="{69F273D1-0E1A-30AB-518A-E7049D6BA315}"/>
                    </a:ext>
                  </a:extLst>
                </p14:cNvPr>
                <p14:cNvContentPartPr/>
                <p14:nvPr/>
              </p14:nvContentPartPr>
              <p14:xfrm>
                <a:off x="1239922" y="2393481"/>
                <a:ext cx="129960" cy="204840"/>
              </p14:xfrm>
            </p:contentPart>
          </mc:Choice>
          <mc:Fallback>
            <p:pic>
              <p:nvPicPr>
                <p:cNvPr id="69" name="Ink 68">
                  <a:extLst>
                    <a:ext uri="{FF2B5EF4-FFF2-40B4-BE49-F238E27FC236}">
                      <a16:creationId xmlns:a16="http://schemas.microsoft.com/office/drawing/2014/main" id="{69F273D1-0E1A-30AB-518A-E7049D6BA315}"/>
                    </a:ext>
                  </a:extLst>
                </p:cNvPr>
                <p:cNvPicPr/>
                <p:nvPr/>
              </p:nvPicPr>
              <p:blipFill>
                <a:blip r:embed="rId110"/>
                <a:stretch>
                  <a:fillRect/>
                </a:stretch>
              </p:blipFill>
              <p:spPr>
                <a:xfrm>
                  <a:off x="1231282" y="2384481"/>
                  <a:ext cx="147600" cy="222480"/>
                </a:xfrm>
                <a:prstGeom prst="rect">
                  <a:avLst/>
                </a:prstGeom>
              </p:spPr>
            </p:pic>
          </mc:Fallback>
        </mc:AlternateContent>
      </p:grpSp>
    </p:spTree>
    <p:extLst>
      <p:ext uri="{BB962C8B-B14F-4D97-AF65-F5344CB8AC3E}">
        <p14:creationId xmlns:p14="http://schemas.microsoft.com/office/powerpoint/2010/main" val="3687481121"/>
      </p:ext>
    </p:extLst>
  </p:cSld>
  <p:clrMapOvr>
    <a:masterClrMapping/>
  </p:clrMapOvr>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8138</TotalTime>
  <Words>767</Words>
  <Application>Microsoft Office PowerPoint</Application>
  <PresentationFormat>Custom</PresentationFormat>
  <Paragraphs>123</Paragraphs>
  <Slides>13</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72-Regular</vt:lpstr>
      <vt:lpstr>Arial</vt:lpstr>
      <vt:lpstr>Arial Black</vt:lpstr>
      <vt:lpstr>Calibri</vt:lpstr>
      <vt:lpstr>Cooper Black</vt:lpstr>
      <vt:lpstr>Courier New</vt:lpstr>
      <vt:lpstr>SAPBook</vt:lpstr>
      <vt:lpstr>Segoe UI</vt:lpstr>
      <vt:lpstr>Segoe UI Black</vt:lpstr>
      <vt:lpstr>Wingdings</vt:lpstr>
      <vt:lpstr>Office Theme</vt:lpstr>
      <vt:lpstr>SAP S/4HANA CDS, BTP Full Stack Training Day 5</vt:lpstr>
      <vt:lpstr>Day 4</vt:lpstr>
      <vt:lpstr>CDS Table Function</vt:lpstr>
      <vt:lpstr>PowerPoint Presentation</vt:lpstr>
      <vt:lpstr>CDS-BOPF Integration</vt:lpstr>
      <vt:lpstr>BOPF</vt:lpstr>
      <vt:lpstr>Scenario</vt:lpstr>
      <vt:lpstr>PowerPoint Presentation</vt:lpstr>
      <vt:lpstr>PowerPoint Presentation</vt:lpstr>
      <vt:lpstr>Business Application Studio</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213</cp:revision>
  <dcterms:created xsi:type="dcterms:W3CDTF">2013-09-12T13:05:01Z</dcterms:created>
  <dcterms:modified xsi:type="dcterms:W3CDTF">2024-02-05T07:30:24Z</dcterms:modified>
</cp:coreProperties>
</file>