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2" r:id="rId2"/>
    <p:sldMasterId id="2147483694" r:id="rId3"/>
  </p:sldMasterIdLst>
  <p:notesMasterIdLst>
    <p:notesMasterId r:id="rId16"/>
  </p:notesMasterIdLst>
  <p:sldIdLst>
    <p:sldId id="276" r:id="rId4"/>
    <p:sldId id="1024" r:id="rId5"/>
    <p:sldId id="1031" r:id="rId6"/>
    <p:sldId id="822" r:id="rId7"/>
    <p:sldId id="1032" r:id="rId8"/>
    <p:sldId id="1033" r:id="rId9"/>
    <p:sldId id="1034" r:id="rId10"/>
    <p:sldId id="1035" r:id="rId11"/>
    <p:sldId id="1036" r:id="rId12"/>
    <p:sldId id="803" r:id="rId13"/>
    <p:sldId id="280" r:id="rId14"/>
    <p:sldId id="287" r:id="rId15"/>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3BAC8"/>
    <a:srgbClr val="6249DF"/>
    <a:srgbClr val="4782E1"/>
    <a:srgbClr val="04CEDE"/>
    <a:srgbClr val="2AA6DE"/>
    <a:srgbClr val="2097CF"/>
    <a:srgbClr val="E8E8E8"/>
    <a:srgbClr val="E0E0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4385" autoAdjust="0"/>
    <p:restoredTop sz="95033" autoAdjust="0"/>
  </p:normalViewPr>
  <p:slideViewPr>
    <p:cSldViewPr>
      <p:cViewPr varScale="1">
        <p:scale>
          <a:sx n="110" d="100"/>
          <a:sy n="110" d="100"/>
        </p:scale>
        <p:origin x="620" y="96"/>
      </p:cViewPr>
      <p:guideLst>
        <p:guide orient="horz" pos="2160"/>
        <p:guide pos="38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1612.54919" units="1/cm"/>
          <inkml:channelProperty channel="Y" name="resolution" value="1612.54919" units="1/cm"/>
          <inkml:channelProperty channel="F" name="resolution" value="1023.875" units="1/in"/>
          <inkml:channelProperty channel="T" name="resolution" value="1" units="1/dev"/>
        </inkml:channelProperties>
      </inkml:inkSource>
      <inkml:timestamp xml:id="ts0" timeString="2024-02-12T03:42:57.787"/>
    </inkml:context>
    <inkml:brush xml:id="br0">
      <inkml:brushProperty name="width" value="0.05292" units="cm"/>
      <inkml:brushProperty name="height" value="0.05292" units="cm"/>
      <inkml:brushProperty name="color" value="#FF0000"/>
    </inkml:brush>
  </inkml:definitions>
  <inkml:trace contextRef="#ctx0" brushRef="#br0">7131 5928 1539 0,'-42'6'-6'0,"9"1"0"0,-7-1 13 0,7-1 16 16,-10 0-31-16,-6 1 38 0,6-1-23 0,-1-1 32 15,-2 2-19-15,5-3 43 0,-2 3-55 0,0-2 30 0,4 1-14 0,-4 2 5 0,7-4-20 0,-5 3 17 0,3 0-26 16,-3-2 4-16,9 1-2 0,-1-3-48 15,5-2 91 1,1 0-89-16,6-4 91 0,-1 0-96 0,6-3 95 16,2 3-93-16,0-5 86 0,4 3-37 0,1 2-45 0,1-2 42 0,-2 2-8 0,2 1 6 0,-4 1-3 0,4-2 9 0,0 4-46 0,-2 0 81 0,0 2-42 0,0 0 43 15,-6 1-78-15,4 2 78 0,-3 1-80 0,-1 0 74 0,-4 3-32 0,2 1-4 0,-5 4-1 0,1-2-14 0,-4 3 13 16,1 0-10-16,-2 2 5 0,0 0-4 0,-1 2 3 0,4-1-4 0,-4 1 12 0,4 0 5 0,0 0-6 0,2 0 6 16,4-1 4-16,-2-1 4 0,3-1-8 0,2-1 2 0,4-3-3 0,0 1 2 0,5-2-1 15,1-2 2-15,2 0-6 0,3 1 0 0,0-1 6 0,0-2-5 16,-2 1 3-16,-1 0 3 0,1 0-1 0,2-1-1 15,0 0-1-15,0 1-6 0,0 0 1 16,0-1 6-16,0 1-7 0,4 0 3 0,-3-1-3 0,-1 2-4 16,2-2 4-16,-2 0 10 0,0-2-1 0,0 1 1 15,0 0 3-15,0-2 12 0,0 2-15 0,0-1 23 16,-2 0-13-16,-1-2-40 0,0 4 38 0,-3-3-39 0,-4 1 32 16,1 0-51-16,-5 0 52 0,-2-1-50 0,-1 0 43 15,-3-3-1-15,0 2-3 0,-1-1 2 0,-1-2-8 0,0-5 28 16,0 0-50-16,-2 1 35 0,0-7-48 0,-1 3 19 15,-2-7-4-15,-3 4-23 0,2-5-3 0,-2 2-41 16,1 0 18-16,-2-1-61 0,2 1 27 0,4-2-36 0,-1 4-5 16</inkml:trace>
  <inkml:trace contextRef="#ctx0" brushRef="#br0" timeOffset="304.83">4925 6341 795 0,'-3'12'13'0,"-4"-1"27"0,0 4 6 0,-1 1 5 0,0 0 0 15,-3 6-2-15,0 0 0 0,0 2-1 0,-3 0-11 16,1 5-25-16,2-1-14 0,-2 4-8 0,-1 0-2 0,2-2 6 15,0 4 4-15,-3 0-3 0,2-3 1 16,-1-1 3-16,-1-4 16 0,2 1 14 0,0-3 19 16,1 1-2-16,0-1 3 0,2 0 7 0,-1-2 9 15,4 2-35-15,-5 3 39 0,6-5-49 0,-6 1 25 0,2-2-45 0,0-2 32 16,1 0-40-16,-2-2 23 0,1-2-4 0,-4 0-9 0,3 0 2 16,-2-3-3-16,-4 0 0 0,4-4-2 15,-4 3 5-15,0-3-6 0,1-2 4 0,-3-1-5 16,3 0 1-16,0-4 2 0,0 2 6 0,-1-2 0 15,4 1-8-15,1-2 5 0,4 3-5 0,0-3 5 0,1 4-6 0,0-1 2 16,2-1-7-16,0 3 9 0,0 0-7 0,1-1 5 0,0 1-13 16,-1 3-17-16,-2-3 42 0,4 0-52 0,-4 2 42 15,4 1-66-15,-3-2 31 0,2 1-44 0,-5-2 38 16,9 4-35-16,-4-1-15 0,4 0-10 16,1-4-12-16,-1 2-10 0,7-3 2 15</inkml:trace>
  <inkml:trace contextRef="#ctx0" brushRef="#br0" timeOffset="493.44">4287 7549 1249 0,'8'16'5'0,"-5"-1"1"0,6-1 3 0,-4-1 10 15,6 1 12-15,-2-3 3 0,2-6 4 0,6 5 6 0,-4-4-2 0,5 2 0 0,-1-3-3 16,2 1-10-16,0-2-11 0,0 0-2 0,-1-2-6 0,2 2-7 0,-1-3-3 0,-1 0-2 0,0 0 1 0,-3-1 0 15,2 0 2-15,-2-1-6 0,-2 0 2 0,0-2-4 0,-2 1 3 0,0 0-2 0,2-1-1 0,-2 1-2 0,-3-4-1 0,3 4 4 0,0-1 0 0,-3-1-2 0,3 1-13 16,-2-1-9-16,3 0-7 0,-3 2-15 0,2 2-15 0,-3-5-28 16,3 5-51-16</inkml:trace>
  <inkml:trace contextRef="#ctx0" brushRef="#br0" timeOffset="5711.49">3287 7453 2140 0,'-5'-1'13'0,"0"-2"28"0,0 1 9 0,1 2 16 0,1-4 5 0,1 2 17 0,1-1 2 16,2 1 25-16,-4-1 0 0,5 0-20 0,-4 3 8 0,1-1-6 0,-1 2 4 0,-1-4-14 16,1 5 13-16,-1-4-22 0,1 1-10 0,-5 0-3 15,5-3-9-15,-3 2-7 0,2 2-7 0,-3-2 4 16,1-1-10-16,-4 1-3 0,2 2-1 0,-1 2-2 0,-3 0-3 0,-1 1-7 16,-1 3-1-16,-4-1 1 0,2 5 0 0,-3 2 2 15,-2 1-3-15,0 2-1 0,-4 3 1 0,2 2-1 0,1 2 7 16,-2 5 4-16,-1 2 12 0,3 4 5 0,-2 0 4 0,4 6 1 15,0 0 2-15,3 3 2 0,-4-2-5 0,8 2-6 16,-1 1-8-16,1-2 0 0,6 0 2 0,1-2 1 16,3 0-4-16,4-3 1 0,3-2-6 0,3-7-1 15,7 0-4-15,1-7-2 0,10-2-11 16,0-6-4-16,11-3-3 0,-1-1 4 0,10-5-1 0,0 0-4 0,6-6-1 16,2 1-6-16,0 0 0 0,3-5 9 0,-4 1 2 0,1-7-4 15,-3 0 0-15,-2-6 0 0,-5 3 0 0,-1-9-4 16,-4-4-2-16,-2-1-4 0,-6-7 2 0,-1 1-7 0,-6-2 10 0,0 0-6 15,-8-4-1-15,-1 0-1 0,-7 0 9 0,-1 0-4 16,-4-2-4-16,-6 4 8 0,-4 2-9 0,-1 2 8 16,-6 1 0-16,0 7 1 0,-8 2-2 0,-2 5-4 0,0 3 3 15,-1 3-3-15,-5 4 6 0,0 4-4 0,-7 2-4 16,0 4 8-16,0 2-5 0,-2 2 1 0,-1 3-9 0,-4 1-15 16,1 0-8-16,3 3-5 0,1-1 1 0,1 1-12 15,3-2-8-15,2 2-24 0,3 0-1 0,0-3-15 16,8 2-23-16,-3-2-27 0,6 2-38 0,3-4-41 0,0 4-34 15,-3-2-37-15,5 0-49 0,5 2-37 0</inkml:trace>
  <inkml:trace contextRef="#ctx0" brushRef="#br0" timeOffset="6348.54">2969 8280 2400 0,'3'-14'19'0,"-1"2"37"0,4 0 41 0,-4 6 22 0,-2 0 9 15,0 5 9-15,0-3-1 0,0 4 8 0,0-2-16 0,0 8-40 0,-3-8-40 0,3 4-23 16,-3-1-7-16,1 0-4 0,0 4 12 0,-4 6-6 0,2-3 3 0,-1 3 1 15,-3 5 8-15,0 2-1 0,-3 2 4 0,3 4 3 16,-3 5-5-16,3-3 2 0,-6 9-5 0,1-1 5 16,0 2-5-16,1 1 7 0,-6 2-2 0,2-3-11 0,-1 1-3 15,-1-4-3-15,1 0-4 0,0-2-4 0,4 0 5 16,0-5-10-16,1-3-9 0,4-1 8 0,3-2-6 16,2-3 1-16,0-3 5 0,3-1 0 0,-2-2-4 0,2-4 0 15,0 1 7-15,0-5-7 0,2 1 0 0,-2-2 1 16,3-4-3-16,0 2-2 0,5-6 4 0,5 1 0 0,3-1-6 15,4-1 7-15,5 0-5 0,7 0 4 0,0-1-1 0,4 3 0 16,-1 2-11-16,1 0 10 0,-1 3 3 0,0 4-3 16,0 0 3-16,1 3-5 0,-1 0 4 0,-2-1 5 0,3 3-3 15,-1 0 0-15,0-1-2 0,-3-1-3 0,-2 1 7 16,0-4-4-16,-5 0 2 0,-3-1-6 0,-1 0 9 0,-6-3-7 16,-2 0 7-16,-2-2-2 0,-1-1 7 0,-7 0 21 15,3-3-4-15,-2-2 5 0,-1 0 2 0,-3-3 6 16,0 0-1-16,0-1 3 0,0-3-13 0,-3 0-13 0,-1-1 1 15,-2-2-2-15,1-2-8 0,-3 0-5 0,-1-3-3 16,-1-4 4-16,-1 0-3 0,-1-1 2 0,-1-5-7 0,-1 1-1 16,1-3 8-16,-4-2-2 0,4 0 0 0,-3 0-2 15,4 0 2-15,0 5-3 0,0 2 3 0,4 4-1 16,0 5-2-16,5 3 4 0,-1 6-4 0,0 3 3 0,3 3 0 16,1 2-4-16,-2 1-5 0,2 3-2 0,0 0-3 0,0 3-4 15,-2 1 3-15,4 0-16 0,-4 3-6 0,4 0 0 16,-4 2-4-16,4 1-14 0,-4-1-18 0,4 2-21 15,-2 3-29-15,3-5-17 0,3 2-49 0,-3 2-47 16,-3-4-42-16,3 4-34 0,7-5-52 0</inkml:trace>
  <inkml:trace contextRef="#ctx0" brushRef="#br0" timeOffset="6759.87">3983 8238 2223 0,'-8'0'20'0,"2"0"23"0,2 0 33 0,-5 0 7 0,4 0 23 0,-1 0 13 15,3-2 7-15,1 2 10 0,1 3-5 0,1-3-16 0,0 6-27 0,1-6-5 16,4 4-15-16,0-4-6 0,4 1-4 0,1-1-3 16,2 0-11-16,6 0-1 0,5-5 9 0,0 4 6 15,5-5 3-15,4 2 0 0,12-9 23 0,8 4 8 0,8-5-2 16,13 3 6-16,3-5-12 0,14 2-2 0,3-2-6 0,7 2-8 0,-2 1-25 16,-5-2-14-16,1 4 3 0,-7-4-15 0,-4 3-2 0,-8 1-4 15,-7-2 1-15,-6 2-4 0,-9 0-3 0,-4 3 12 16,-14 0-9-16,-7 1-4 0,-8 2-6 0,-10 2-17 0,-5-1-13 15,-5 3-7-15,-6-1-14 0,-7 4-40 0,2-1-22 16,-6 1-22-16,-1 4-22 0,-2-2-26 0,-2-2-38 0,-4 3-41 16,-1 5-26-16,1-5-11 0,-1 2-8 15,0-2 40-15,3-3-7 0,2 4-4 0</inkml:trace>
  <inkml:trace contextRef="#ctx0" brushRef="#br0" timeOffset="6990.56">5270 7958 2017 0,'16'-8'9'0,"1"-7"23"0,-1 6 28 0,-2-5 34 16,-1-3 41-16,-2 7 25 0,-5 1 29 0,-1 1 20 0,0 1 14 0,-2 3 6 16,-1 1-17-16,-1 3-6 0,3-1-30 0,-3 0-24 0,2-5-27 0,-3 9-16 15,6-7-7-15,-2 8-9 0,2 4-5 0,5-1-8 0,3 7-3 16,2 0 4-16,6 4 27 0,0-1-1 0,0 8-17 16,-4-3-13-16,4 3-6 0,-4 1-25 0,0 1-4 15,0-2-8-15,-6 1-22 0,-2 0-3 0,1-5-1 16,-3 5-15-16,-5-6-6 0,-6-4-43 0,-7 1-18 15,1-1-8-15,-10-3-38 0,-5 2-28 0,-7-1-44 0,-4 0-47 16,-6-1-69-16,1 6-20 0,-6-3-65 0,-1 0-80 16</inkml:trace>
  <inkml:trace contextRef="#ctx0" brushRef="#br0" timeOffset="7977.51">5896 7757 1992 0,'8'-19'20'0,"6"3"29"0,-4-2 26 0,0-4 28 0,4 6 30 0,-8-1 22 16,2 3 27-16,-2 1 31 0,0 1 1 0,-1 2-13 0,-2 3-15 0,1 3-21 0,-4-1-19 0,1 1-18 0,-1 3-35 0,3-3-32 0,1 8-15 0,-3 0 2 0,4 6-2 16,-1 4-3-16,1 5-11 0,-2 6 7 0,2 4 12 0,0 6 11 0,3 5 5 15,-4 5-16-15,3 1 1 0,-4 8-10 16,-1-2 6-16,-2 7 0 0,-2-5 12 0,-3 4 12 15,0 4-10-15,-4 2 3 0,0-1-4 0,-3 5 2 16,-2-2 4-16,3 1-12 0,-3 1-23 0,3 1-16 0,-2-8-1 16,2 0-3-16,3-6-5 0,0-3 3 0,1-6-13 15,5-4 4-15,-1-6 11 0,3-2-12 0,0-3 7 0,2-4 0 16,-1-4-6-16,1-4-1 0,5-3 2 16,-4-3 5-16,4-2-4 0,-1-4-1 0,8-5-4 15,1-2-11-15,5-1-7 0,5-4-23 0,7-3-5 0,3-4-20 16,8 0 2-16,4-5 0 0,7 5-9 0,3-5 9 15,8 3 19-15,7 1 18 0,4 3 10 0,11 0 11 16,3 4 3-16,8 2-2 0,10 1 8 0,9 3-2 0,11 3-4 16,8 1 5-16,5 2 2 0,9 1 9 0,2 0 4 15,9 4 13-15,-6 0-3 0,0 0 7 0,0-2 21 16,-3 2 7-16,-2-3-1 0,-9 1 5 0,-2-4-7 16,-11 1 2-16,-3-3 13 0,-10 1-2 0,-10-4-23 0,-12-2-8 15,-6 0 2-15,-17-3-9 0,-9-1 3 0,-10-1 1 16,-13 1-1-16,-11-3 12 0,-5 0-5 0,-14 0 5 15,-5-1-10-15,-5-4 4 0,-6 3-13 0,-6-5-10 16,-3-1-1-16,-4-1-17 0,-1-2-5 0,-4 0 5 0,0-2-4 16,1-2-7-16,-1 1 10 0,4-5-10 0,1 1-19 15,4-3-4-15,0-2 5 0,9-5-15 0,3 1 8 16,0-6-14-16,5-2-7 0,5-4 2 0,2-4 1 16,5-6 0-16,1 7-28 0,4-5 1 0,1-1-17 15,2-2 12-15,2 0 8 0,-1-1 7 0,1 2 5 0,2 4 9 16,-2-5 29-16,3 0 3 0,-1 7 21 0,-2 0 4 15,-3 4-8-15,2 6 4 0,-1 2 0 0,-9 5 1 16,5-1 7-16,-5 9 3 0,0 0-8 0,0 4-1 16,-3 4 20-16,0 3 5 0,-3 2 13 0,0 4-5 0,-5 2-9 15,0 1 8-15,-3 0 23 0,1 2 4 0,-3-1-10 16,-1 2-16-16,-4-2-4 0,1 1 1 0,1 2-17 16,1-2 10-16,-3 1-37 0,3 0-8 0,-6 3-5 15,0-2 13-15,0 1-20 0,-6 2 4 0,-2 2 26 0,-9-2-19 16,-7 4 13-16,-7-2 6 0,-3 2 2 0,-13 1-10 15,-8-2 10-15,-11 3 8 0,-11-1-5 0,-17 1-5 16,-5 0 4-16,-19-1-8 0,-8 3-4 0,-13-2 3 16,-7 2 9-1,-14-1-9 1,-9 2-1-16,-8 2 7 0,-5-4 4 0,5 4 1 0,-2 0 4 0,6-1 7 0,9 2-11 0,17-1 3 0,12-1 2 0,18 0-2 16,14-1 0-16,10-1-2 0,13-1 9 0,15 0-15 0,6-2 18 15,18-3-10-15,8 2-1 0,13-2-7 0,11-1-19 0,11-2 0 16,9 2-16-16,10-4-14 0,9 3-25 0,7-4-33 15,5 3-45-15,7-2-56 0,3 0-43 0,3-1-57 16,-3 2-45-16,7-1-46 0,-2-2-87 0</inkml:trace>
  <inkml:trace contextRef="#ctx0" brushRef="#br0" timeOffset="9678.15">8708 7999 2257 0,'5'-2'20'0,"-1"-1"36"0,0-2 37 0,0 5 14 0,-4-5 4 0,5 1 9 0,-5 4 12 0,3-1 16 0,-4 2-16 16,1-1-37-16,-2 7-36 0,-1-8-14 0,-2 4-4 15,0 0-7-15,-3 0-14 0,-1 1-11 0,0 0 8 16,-4 0-1-16,-1 1 8 0,-1 4 7 0,0-2 5 0,-1 3 4 15,0-2 1-15,0 2 4 0,4-2-5 16,0 1 7-16,4 1-2 0,-1-2 4 0,4 0-5 0,2 1 0 0,0-4 13 16,6 3-4-16,-3-2 2 0,5 2-1 0,0-5-2 15,4 6-9-15,-1-6-6 0,2 4-3 0,2-3-16 16,4 0-3-16,0-4-14 0,1 2-28 0,2 2-23 0,-6-6-34 16,9 7-26-16,0-12-51 0,-3 1-53 0,-2 2-64 15,-2 3-63-15,5-10-11 0,-7 4-79 0</inkml:trace>
  <inkml:trace contextRef="#ctx0" brushRef="#br0" timeOffset="10119.62">8869 7842 2291 0,'-3'-3'24'0,"0"-3"29"0,3 2 21 0,-8-3 28 0,5 2 1 0,-3-1 5 16,2 4 7-16,-2 0 10 0,-2 1-9 0,0 5-25 0,-5-4-21 0,0 5-26 0,-4 0-2 15,2 1 4-15,-3-1-5 0,1 3 0 16,-5 3-8 0,4 0 6-16,-2 1 0 0,4 5 5 0,-3-4 1 0,5 3 1 0,-5 3 5 0,8-2 3 0,-5 5-6 0,6-4-3 0,-2 6 13 15,2-5 2-15,1 8 11 0,2-5-7 0,0 4-7 16,2-1-15-16,3-2 7 0,-4-1-7 0,9-2-12 15,-3-1-11-15,3-3-4 0,1 1-10 0,3-3 4 16,1-3 1-16,3 0-7 0,3 1 1 0,2-4 0 0,0-1 1 16,5-3-4-16,3-4-1 0,-1-2-13 15,4-6-11-15,1 0-18 0,1-4-8 0,-3 2-6 16,4-3-14-16,-5-1-10 0,3 1-5 0,-6-6-4 0,5 6 1 16,-6-8 7-16,-1 3 2 0,-1-10 2 0,-6-1 9 0,0-1 12 15,-6-4 14-15,0 3 11 0,-7-1 17 0,-4 2 10 16,-3 2 10-16,-1 5-1 0,-3 4 15 0,-6 3-10 0,-1 6-3 15,-1 2 7-15,-3 4-9 0,-2 1 2 0,0 6-11 16,1 1 7-16,-4 1-9 0,4 1-3 0,1 1-29 16,5 0-43-16,0-3-49 0,-5 7-71 0,10-3-71 0</inkml:trace>
  <inkml:trace contextRef="#ctx0" brushRef="#br0" timeOffset="11125.69">9168 8048 1783 0,'-6'0'-29'0,"3"-3"36"0,-4 6-21 0,2-6 0 0,-4 3 29 0,1-2 7 16,0 5 15-16,-1-4 14 0,1 1 31 0,-2-2-30 0,1-1 36 0,-4 1 7 15,5-3-24-15,-1 5 6 0,2-7-1 0,-2 9-2 16,4-5-2-16,-1 3-1 0,1 0-12 0,3 0-5 0,-1 0 3 16,3 1-10-16,0 1-4 0,0-2-7 0,0 3 9 0,3-1-9 0,2 0 8 0,0 0 4 15,5 4 3-15,4-4 4 0,5-1-9 0,9-1-4 16,9 4-16-16,7-6 10 0,13-1-12 0,6-1-3 15,10-2-13-15,7 1-6 0,10-3 2 0,5 1-2 16,7 0 7-16,6 0 5 0,8 3 10 0,4-1 11 0,7 1 2 16,1-2 6-16,6 3-4 0,-2-1 5 0,-4 0-3 15,-2 1-8-15,-10-4-8 0,-13 3-16 0,-9-1-1 0,-10 1-5 16,-11 0 2-16,-13-2-6 0,-8 1 1 0,-14 1 5 16,-5 1-3-16,-7-1 15 0,-9-1 19 0,-6 0 2 15,-6 0-2-15,-5 2-2 0,-7-2 5 0,-3 1-12 0,-3 1 8 16,-6 1-24-16,-2 2-27 0,-2-3-15 0,-6 6-9 15,4-3-19-15,1 2-21 0,5-2-21 0,0-2-26 0,3 2-29 16,-1 0-22-16,7 0-18 0,-4 2-24 16,5-1 1-16,-1 1-12 0,-4 0 33 0,3 0-14 0,3-1-8 15</inkml:trace>
  <inkml:trace contextRef="#ctx0" brushRef="#br0" timeOffset="11374.85">11325 7794 1951 0,'3'-5'13'0,"-1"0"21"0,-1 1 23 0,1-1 22 16,-2 3 22-16,3-2 9 0,-3-1 7 0,0-1 0 0,0 5-1 0,0-1-11 0,5 2-20 0,-5 1-11 15,2 0-18-15,2 3-3 0,2-1 8 0,-1 2 7 16,3-1-8-16,3 3 1 0,-3-3-6 0,3 5-4 0,3-3-1 0,-4 4-3 16,-4-4-8-16,4 5 1 0,-3-2-3 0,0 1-2 15,-4 1 11-15,2-2-2 0,-3 3 1 0,1 1-4 0,-3-3-6 16,0 0-5-16,-3 2-1 0,-1-1-4 0,-4 0-5 0,-4 0-12 15,2 2-3-15,-3-4-2 0,-2 1-13 0,0 0-18 16,3-1-28-16,1 0-25 0,4-3-39 0,-3-2-45 16,3-1-59-16,-2 6-66 0,5-8-43 15</inkml:trace>
  <inkml:trace contextRef="#ctx0" brushRef="#br0" timeOffset="13093.75">11565 7377 2641 0,'-1'-2'24'0,"4"2"37"0,-3 0 38 0,1-3 5 15,-2 3 5-15,4-2-3 0,0 5 0 0,0-1-3 0,-3 2-21 0,2 0-32 16,3 2-26-16,-3 3 5 0,2 2 3 0,-2 3 15 16,1 4 17-16,-2 6 9 0,2 0 4 0,-1 5 5 0,3 4 8 15,-2 2-6-15,0 2-8 0,2 6-4 0,-2-2-13 0,3 7-8 16,-4-1-2-16,3 4-16 0,-7 3-8 0,4 3-3 0,-2 4 8 0,0-3-3 16,-4 7 0-16,3 1-2 0,-5 4 3 0,4 2 5 15,-6 1-10-15,2-3 9 0,-1 1-15 0,-2 0 0 0,1-2-2 16,0-7 5-16,0-4-6 0,1-3-1 0,-1-6-1 15,1-2-9-15,1-5 4 0,-2-1-1 0,4-3 1 16,-3-6-1-16,2-1-2 0,4-3 0 0,-4-2-2 0,3-1 4 16,2-5-4-16,0-3 2 0,0-2-4 0,2-3 2 15,-2-1-2-15,1-4-2 0,1 0 6 0,0-5 1 16,-1 2 8-16,-1-4 6 0,3 2-3 0,1-8 1 16,1 6 6-16,-1-5-1 0,5 0-4 0,1-1-4 15,6-1-5-15,-2-3-12 0,8 4 3 0,1-2-8 0,7 2-5 16,4 1 15-16,7 0-8 0,2 2-2 0,12-1-3 15,7 4 10-15,9 0 2 0,8 0-1 0,11 4 0 16,8-1 2-16,10 2-1 0,4 0 1 0,10 1 3 16,5 2-9-16,6-2 1 0,2 4 6 0,8-2 6 15,0 2-21-15,3 1 12 0,3 0 10 0,-1-2-10 0,-1 1 4 16,0 0 0-16,-2-2 4 0,-3 2 2 0,-3-1 9 16,-2 0 2-16,-4-1 22 15,-3 0 18-15,-5 0 7 16,-5 0 6-16,-8-3 12 0,-7 2-10 0,-12-1 8 0,-13-5-1 0,-10 3-32 15,-7-6 7-15,-12 4 9 0,-10-6-8 0,-9 3-6 0,-10-9-29 0,-3 7 36 16,-7-3-33-16,0 0 48 0,-11-3-64 0,3 3 36 0,-8-2-53 16,3 3 46-16,-4-3-23 0,0-3 14 0,0 5-27 0,-2-2 18 15,2-1-19-15,-2 2 10 0,3-1-6 0,0 3-53 16,1-1 58-16,-1-1-61 0,1 1 56 0,1-1-67 0,0 1 66 16,2 1-64-16,0-4 113 0,0 4-56 15,0-4 52-15,2 4-54 0,0-1-2 0,1-2 56 0,1 0-57 16,-1-1 52-16,1 3-109 0,-1-5 98 0,3 2-98 15,-1-3 77-15,3-2-29 0,-4 2-27 16,1-3 20-16,0 0-18 0,2-3 6 0,-4-2 1 16,4 0-4-16,-2-6 19 0,3 4 20 0,-3-8-40 15,3 0 34-15,-2-4-37 0,3-1 44 16,-2-3-43-16,3-4 37 0,-3-2-40 0,3-6-1 0,-1-1 3 0,0-3 6 0,3 0-4 16,-3-6 0-16,2 1-2 0,-1 3-15 0,-1 2-3 0,-2 4 9 15,2-2 13-15,-1 4-5 0,-2 0 8 0,-2 7 0 16,1-1 0-16,-4 3 23 0,3 0 7 0,-4 1 1 15,0 3-1-15,-4 2-1 0,3 1 6 0,-3 1-1 16,-1 3-3-16,2-1 5 0,0 1-8 0,-2 3 5 0,0 1-6 16,2-2 9-16,-4 5-6 0,0-2 0 15,2 1 10-15,-3 2-11 0,4 1 8 0,-4-1-8 0,0 0 9 16,2 2-21-16,-1 0-2 0,-2-1 4 0,3 0-7 16,-1 2 8-16,2 1-4 0,0 0 5 0,-2-1-6 0,2 4 23 15,2 0-3-15,0 3 3 0,1 0-8 0,-1 0 2 16,1 2 0-16,-1 2 2 0,1-2-7 0,-2 3 3 0,1 0-1 15,1 3-3-15,-1-1 9 0,0-1-4 0,0 3-6 16,-2-3-2-16,0 2 11 0,0-1-10 0,-1 3 5 0,2-2 2 16,-5 0-4-16,3-2 8 0,-3 4 2 0,2 0-3 15,-2-1-3-15,-1 0 6 0,-4 1-2 0,5-1-2 16,-4 1 9-16,4 0-6 0,-6 0-4 0,1-2 4 16,-5 2-1-16,-2 0-4 0,-2-2-2 0,-6 2 2 0,-7 0-2 15,-5-2-1-15,-6 2 6 0,-6 0-5 0,-4-4-3 16,-8 1 1-16,-6-1 4 0,-5-2-8 0,-4-1-4 15,-9 2 6-15,-1-4-6 0,-13 2 6 0,-3-1 7 16,-1 0-6-16,-4 1-2 0,-6 0 9 0,-5 0-1 0,-3 0-6 16,-4 1 8-16,0 2 0 0,1 1-2 0,-7-1-4 15,7 3 7-15,-4 1-1 0,10 0 2 0,9 0-1 0,3 3-4 16,9 1-1-16,3-3 3 0,14 2 2 0,-1-2 2 16,12 1-4-16,1 0-2 0,5-2 3 0,7 2 2 0,7-2 2 15,3-2-8-15,6 2 8 0,8-1-7 0,4 0-3 16,4 1 6-16,5-2-5 0,4-1 6 0,6 2-5 0,4 1 3 15,3-1-11-15,3-1-11 0,1 0-13 16,4 0-10-16,-1 1 2 0,-1 1-22 0,4 0-12 0,-3 0-12 16,2-2-1-16,1 2 10 0,-3-2 15 0,3 1 0 0,0 1-1 15,-1-2 14-15,2 2 16 0,-4-1 16 0,3-1 3 16,-3 1 6-16,1 1 3 0,-1-1 0 0,-2-1 5 16,-1 2 4-16,1 0 2 0,-1-1-8 0,-1 1 2 15,-2-1-2-15,0 1-2 0,-1 0 16 0,0 0-11 0,-1 0 2 16,1 0-1-16,-1 1 4 0,0-1-5 0,-1 1 1 15,3 1 2-15,-3 0-4 0,3 1 2 0,-4 2 0 16,4-3-3-16,-3 3 2 0,0 1 5 0,-1-2-1 0,1-1 1 16,0 4-4-16,-1-1-1 0,2-2 1 0,-2 0 9 15,-1 0-4-15,-1 0-1 0,2 1 3 0,-1-3-6 0,-1 2 3 16,3 0 3-16,0-1-1 0,-2 0-6 16,0-2-1-16,3 3 2 0,1-1-1 0,-3 0 2 0,1 1-4 15,3-2 4-15,-3 1 3 0,2-1-3 0,-2 2 3 16,2-3 1-16,-1 1-7 0,1 1 7 0,-2-3 4 0,2 2-8 15,-1 1-1-15,1-1 2 0,1-2-2 0,-1 0 2 16,1 2 0-16,1 0-2 0,0-2-4 0,1 2 3 16,-2-1 6-16,0-1-5 0,0 1 4 0,0 0-4 0,-2-1 2 15,1 3 2-15,1-2-3 0,-4 1 3 0,4-2-8 16,-1 2 8-16,-1-2-7 0,1 3 7 0,-2-3-2 16,4 2 0-16,-1-2-1 0,1 0 4 0,0 1-3 0,-3-1 1 15,4-1 6-15,-1 2-8 0,1-1 5 0,-2-1-7 16,1 1 11-16,1 0-4 0,3 0 3 0,-1 0-7 15,-1 0 4-15,2 0 6 0,0 0-11 0,2 0 3 0,-2 0-1 16,1 0-4-16,-1 0-2 0,0 1 1 0,0-1 1 16,3 3-7-16,-3-3 9 0,0 1-4 0,0-1-3 0,2 0 2 15,-2 0 1-15,2 2 5 0,-2 1-8 0,1 0 4 16,-2 1-3-16,1 1 11 0,1 5 0 0,1 1 5 16,0 3 4-16,1 0 1 0,-2 4 2 0,2 3 1 0,3 0 5 15,1 4-6-15,-1 1-4 0,2 2-5 0,1-1-3 16,1 2 0-16,3 2-1 0,-1-2-4 0,-2 2-6 15,0-1-35-15,2-3-56 0,-2-1-94 0,-6 1-110 16,0-2-142-16</inkml:trace>
  <inkml:trace contextRef="#ctx0" brushRef="#br0" timeOffset="13981.08">12093 7723 2190 0,'-7'4'1'0,"-1"-1"20"0,5 0 38 0,1 1 31 0,2-4 29 0,0 1 22 16,0 3 22-16,3-4 20 0,-1 0 16 0,3 2-9 0,2 0-23 0,0-6-17 0,6 2-31 0,4-1-3 0,5-4-10 15,5 3-12-15,9-4-17 0,5 3-9 0,2-3-20 0,4 4-7 16,1-1 3-16,4 2-18 0,-3-2-15 0,0 3-4 16,0 0 0-16,-5-1-10 0,-7 3 1 0,-7-1-27 15,-2 2-17-15,-9-1-30 0,-6 3-40 0,-3-5-45 0,-4 4-47 16,-6-2-29-16,-4 4-43 0,-5-1-33 0,-4-1-43 15,-1 0-2 1</inkml:trace>
  <inkml:trace contextRef="#ctx0" brushRef="#br0" timeOffset="14231.7">12192 7968 2050 0,'0'2'21'16,"-2"-4"26"-16,5 5 33 0,-3-3 17 0,0 0 24 0,0-3 12 0,3 3 5 16,-1 0 11-16,1 0 7 0,0 6-15 0,-1-3-12 0,4 4-3 0,2-3-7 0,2-3-2 15,3 2 1-15,4-1-15 0,3-1-21 0,3-7-1 0,3 6-24 0,6-2-5 0,0 2-21 16,3-3-12-16,0 3 1 0,-3-2 1 0,1 2-5 0,-1-2-6 0,-2 2-1 0,-2 2-17 0,-5-2-9 15,-3 4-10-15,-4-6-31 0,2 6-32 0,-9-4-54 0,-4 0-53 16,-2 1-58-16,-6 4-60 0,-2-5-50 0</inkml:trace>
  <inkml:trace contextRef="#ctx0" brushRef="#br0" timeOffset="14908.33">12313 8407 2057 0,'-5'1'13'0,"-2"1"18"0,2-2 30 0,0 3 32 0,0-1 29 16,-1 1 9-16,4-3 12 0,1 1 11 0,1 2 5 0,1-3-11 0,1 2-15 0,1-2-22 15,5-2-18-15,0 2-6 0,9 0-10 0,0-3-10 0,9 2-20 0,1-2-2 0,10 0-16 0,3 2-12 0,2 0-10 0,2-2-26 0,5 2-28 16,-6-1-42-16,-7 1-37 0,3 1-48 0,-7 1-43 0,-5-5-52 0,0 2-47 16,-5 1-37-16</inkml:trace>
  <inkml:trace contextRef="#ctx0" brushRef="#br0" timeOffset="15470.53">13651 8009 1984 0,'-3'5'3'0,"1"-3"23"0,-1-2 29 0,3 0 17 0,-6 0 29 0,3 3 6 16,3-8 22-16,0 5 11 0,0-3 3 0,3 4-27 0,-3 1-11 0,6-2 2 0,-1 7-23 16,1-6-2-16,4 7-15 0,4-7-2 0,2 6 0 0,1-4 7 0,8 1-9 0,0-1-13 15,5 1-8-15,-2-2-4 0,4 0-5 0,-2-2-12 0,-2 1-2 0,2 1-6 0,-3-2-11 0,-2 3-4 0,0-3 1 0,-4 3-4 0,-2-1-16 16,0-1-17-16,0-1-28 0,-5-1-28 0,-3-5-45 0,-1 6-53 15,-4 4-51-15,2-4-57 0,-5-3-46 0</inkml:trace>
  <inkml:trace contextRef="#ctx0" brushRef="#br0" timeOffset="15774.38">13664 8331 2307 0,'3'6'23'0,"0"-1"38"0,8-2 27 0,-11-3 13 0,5 2 4 16,3 3 10-16,3-3 8 0,-2 1 14 0,4-3-17 0,4 6-36 0,1-5-14 15,1 1-2-15,1 0 5 0,3 1-1 0,0-1-2 16,4-2 3-16,-3 0-8 0,1 2-5 0,-4-1-7 16,4 1-9-16,-5 0-16 0,-2 1-7 0,-1-2-6 0,-4 0-16 15,1 1-2-15,-3-4-5 0,-1 2-22 0,-1-1-27 0,-4 1-25 0,-2-1-39 16,0-2-56-16,-6 3-63 0,3-5-48 0,-5 1-47 0</inkml:trace>
  <inkml:trace contextRef="#ctx0" brushRef="#br0" timeOffset="16238.19">14983 8084 2460 0,'0'2'15'15,"0"-5"37"-15,0 4 39 0,1-1 13 0,1-1 10 0,-4 5 0 0,5-4 5 0,2 4-3 0,5-3-16 0,4 6-37 0,0-7-36 0,8 2-12 0,5 0-15 0,3-2-7 0,3 1-18 0,4-2-24 16,-2 2-24-16,0-4-33 0,-1 5-38 0,2 1-39 0,-6-1-34 15,-7-4 3-15,0 4-37 0,-4 4-44 0</inkml:trace>
  <inkml:trace contextRef="#ctx0" brushRef="#br0" timeOffset="16432.03">14932 8273 2140 0,'-1'7'-1'0,"2"-4"25"0,-1-3 38 0,3 2 31 0,-3 0 36 0,2 3 3 0,1-2 10 0,6 0 2 0,-2 2 6 0,6-3-31 0,1 3-35 15,3-1-32-15,5-3-32 0,3 2-6 0,7-1-13 0,1 0-11 0,4-2-39 16,2 3-28-16,7 1-60 0,2 1-59 0,-1-2-77 16,2 1-67-16</inkml:trace>
  <inkml:trace contextRef="#ctx0" brushRef="#br0" timeOffset="19674.77">14042 7788 1815 0,'0'0'-36'0,"0"0"32"0,0 0 38 16,0 0-4-16,0 0 12 0,0 0 47 15,0 0-44-15,0 0 44 0,0 0-3 0,0 0-16 16,0 0 12-16,0 0-3 0,0 0-9 0,0 0-2 0,0 0-2 16,0 0-10-16,0 0 7 0,0 0 6 0,0 0-3 15,0 0 1-15,0 0 4 0,0 0 5 16,0 0 2-16,0 0-2 0,0 0-16 0,0 0-6 0,0 0-5 0,0 0-5 15,0 0-11-15,0 0-11 0,0 0 0 0,0 0-7 0,0 0 6 16,0 0-37 0,0 0-1-16,0 0 42 15,-3 38-4 1,3-38-4 0,-13 55-7-1,3-8-15 1,10-47 28-1,0 0 9 1,-4 24-12-16,4-24 0 0,0 0 3 0,0 0 10 16,0 0 9-16,0 0 3 0,0 0 8 0,0 0-5 15,0 0 5-15,0 0-9 0,0 0 1 0,0 0-5 16,0 0-9-16,0 0-3 0,0 0-11 0,0 0 3 16,39-19-6-16,-39 19 3 0,63-33-5 0,-50 25 1 0,3-2-3 15,-2 1-10-15,0 0 2 0,-1-1-3 0,-2 2-5 16,-2 1 5-16,0 1-4 0,-6-1 0 0,0 3-2 0,-1 1 9 15,-2 1-4-15,0 0 1 0,0 1 0 0,0 1 3 16,0 1-6-16,0-1-2 0,0 2 0 0,0-2-7 16,0 2 1-16,0-2 2 0,0 3 3 0,0-3-5 0,0 4 3 15,-4-1-7-15,4 1-6 0,-3-2-19 0,3 3-20 16,-1 0-30-16,1-1-40 0,0-1-48 0,-4-2-50 16,8 2-42-16,-8-2-44 0,8-1 14 0,-4 0-49 15</inkml:trace>
  <inkml:trace contextRef="#ctx0" brushRef="#br0" timeOffset="20280.03">14056 7903 1649 0,'0'-2'17'0,"0"4"-47"0,0-2 50 0,0 1-30 0,0-5 58 16,-2 4-39-16,2 6 18 0,2-6 13 0,-2 4-14 0,0-4 59 0,3 6-31 0,-3-6 35 15,0 3-40-15,0-3 49 0,0-7 2 0,-3 7-1 0,3-5 3 0,0 4 8 0,0-2-4 16,0 1-1-16,0 2-12 0,0-1-2 0,0 1-4 0,0 0-3 0,0 0-4 0,0 0-13 0,0 0 0 15,0 0-3-15,0 0 1 0,0 0 1 0,13-15-8 0,-13 15-13 16,0 0 2-16,0 0-9 0,0 0-5 0,0 0 2 0,0 0-6 16,0 0-1-16,83-110-4 0,-83 110 10 0,0 0-4 0,70-115 10 15,-51 85-4-15,3-2 1 0,0-2 10 16,9-2 10-16,0-1-2 0,7 0-1 0,1-3 3 0,1 1-5 16,0 0-4-16,2-2-3 0,-4 7-11 0,3-3-14 15,-2 5 1-15,1 1-8 0,-5 4-2 16,2 3 3-1,-4 5-2-15,-2 0 3 0,-2 4 3 0,-4 2-1 16,-3 2 3-16,-3 3 8 0,-1-1 10 0,-9 4-2 0,2 0-5 0,-11 5 2 0,0 0-2 0,0 0-8 0,0 0-6 0,0 0 1 16,0 0-3-1,0 0-32 1,0 0 20 0,0 0-6 15,0 0-21-16,0 0 4 1,0 0-18-16,0 0-16 0,0 0 0 0,0 0-27 16,0 0-17-16,0 0-31 0,0 0-35 0,0 0-43 0,0 0-42 15,0 0-38-15,0 0-57 0,0 0-33 0,0 0-25 16</inkml:trace>
  <inkml:trace contextRef="#ctx0" brushRef="#br0" timeOffset="21305.36">15147 6807 1720 0,'3'0'3'0,"2"-3"27"0,0 13 10 0,-5-10 24 0,3-5 9 16,-3 5 7-16,1 0 7 0,-1 0-3 0,4-7 1 0,-3 4-23 16,2-8-12-16,-1 10-22 0,3-6-7 0,1 3-6 0,-3 0-2 15,3 0 9-15,-1 1-2 0,-2-1 8 0,-1 1 21 0,1 0 2 0,-3 1 12 0,0 1 21 0,-1 2 2 0,1-1 8 0,-4 3 3 0,3-4-1 0,-4 6-13 0,1-5-2 0,0 0-18 16,1-2-18-16,0 0-6 0,-2-2-12 0,0 0-8 0,2-1-7 0,-3-1-9 0,1 3 2 0,-1-1 1 16,0 1-3-16,-1 1-3 0,-2 0-1 0,1 2 0 0,2 0 1 15,-6 0 1-15,0 2-5 0,2-1 3 0,1 2 0 16,-2 2 0-16,1 0 0 0,-1 1 1 0,2-2-3 15,-1 3 2-15,4 2 2 0,-1 0-3 0,0-3 2 16,2 2 0-16,3 1 0 0,-1 1 0 0,3-3-1 0,0 2 1 16,0-1 3-16,3-1 2 0,2 1-3 0,0-5 2 15,3 4 2-15,1-5-1 0,-1 3 3 16,3-3 0-16,0 0-6 0,-1 2-1 0,1-3 2 16,-2 3-3-16,-1-4 0 0,-3 4 0 0,3-4-1 0,-4 4-3 15,-2-1 6-15,1 3-2 0,1 0 2 0,-3-5 0 0,1 6 2 16,-1-3-4-16,-1 3-2 0,0-2 4 0,0 2-5 15,-1-4 0-15,-1 5 0 0,-3-4 4 16,2 2-4-16,-2 0 2 0,-1-1 2 0,0 0-2 0,1-2 2 0,0 1 1 0,-1-1-6 16,1-1-2-16,-1-1 1 0,1-1 4 0,0 0-7 15,2-1-5-15,0-1-13 0,0-1-10 0,1 1-2 16,1-1-15-16,1-2-31 0,0-3-23 0,0 1-19 16,0 0-27-16,0 0-16 0,1-5-22 0,2 2-34 0,-1 0-2 15,1 2-25-15</inkml:trace>
  <inkml:trace contextRef="#ctx0" brushRef="#br0" timeOffset="21766.78">15264 6852 1696 0,'2'0'5'0,"1"0"13"0,2 4 22 0,-2-4 16 0,-3 2 13 0,0-2 8 0,2 5 7 15,-2-5 9-15,1 2 3 0,1-2-5 16,-2-2-3-16,0 4-4 0,0-2-5 0,1 0-5 0,-1 0-7 15,0 0-4-15,0 0-3 0,2 0 0 0,-2 0-11 0,3 0-12 0,-2 0-9 16,2 0 2-16,-1 0 2 0,1 0-3 0,1 0-6 0,-1 0-7 16,0 0-10-16,2 0 2 0,1 0 4 15,0 0-9-15,-1 0 1 0,0 0-4 0,1 0-2 0,-1 0 8 16,1 0-1-16,0 0-3 0,-2 0-3 0,0 0 7 16,1-2-7-16,-3 1-2 0,1-3 4 0,3 1-10 0,-3-3-6 15,0 0-6-15,-1-1-8 0,0 0-7 0,-1-1 3 16,-1 1 5-16,0-3-10 0,0 3 7 0,-1 1 10 15,-3-2 4-15,1 2 8 0,0 3 6 0,-3-2-1 16,1 3-3-16,0 0 7 0,-3-2-4 0,4 4 1 16,-6 2 2-16,2-2 0 0,-1 2-3 0,1 1 8 0,-3 1-1 15,5 0 7-15,-3 3 9 0,0 1 12 0,3 0-3 0,-4 2 6 16,5 0 4-16,-1 1-4 0,-1-3 11 0,2 6 4 16,0-8-13-16,2 3-13 0,1-1 1 0,2-1-4 15,0-4-8-15,2 3 7 0,-1-2 1 0,2 4 8 0,1 2 21 16,1-3 4-16,-1 3 5 0,5 1-4 0,-4-3 2 15,5 1-3-15,1 0-12 0,-2-4-29 0,4-3-31 16,1 0-35-16,-1-4-19 0,4 0-35 0,-1-1-32 0,3-2-35 16,-1-2-37-16,-1-1-30 0,-1-4-14 0,0 1 41 15,-2-1-33-15,2 4-3 0</inkml:trace>
  <inkml:trace contextRef="#ctx0" brushRef="#br0" timeOffset="21979.21">15503 6592 1847 0,'4'-1'16'15,"0"-2"5"-15,2 10-1 0,-6-5 3 0,0 4 0 0,0-3-1 0,3 1-1 0,-3 2 2 0,0 0-21 0,5 1-2 0,-2-1 2 0,-1 4 3 0,1-2 13 0,2 2 2 0,-1-1 4 0,1 0 19 16,-2 0 90-16,-6 9 20 0,0 1 0 0,0 2-3 0,0 0-10 16,-5-2-7-16,3 2 2 0,0-1-22 15,-3-3-83-15,7-7-29 0,1-3-11 0,-2 2-34 0,2-5-16 16,2 3-27-16,-1 1-36 0,1-1-29 0,-2-2-33 0,0 3-15 15,2-6 21-15,-6 3-37 0,6-1 9 0,-2-3-7 16,-2-2-23-16</inkml:trace>
  <inkml:trace contextRef="#ctx0" brushRef="#br0" timeOffset="22132.86">15497 6818 2173 0,'6'-11'18'0,"3"0"26"0,-4 3 34 0,-5 2 25 0,-6 0 27 0,4-1 19 0,0-1 17 16,-2 5 6-16,-1 3-7 0,1-2-22 0,4 6-37 15,1-4-23-15,4 0-27 0,2 0-23 16,3 0-15 0,0 0-4-16,2 0-15 0,3 0-4 0,2 0-12 0,1 0-12 0,-1-2-29 0,-3 2-25 0,3-6-22 0,-1 7-46 0,-2 1-49 15,-4-1-39-15,-10-1-39 0,0 0-22 0</inkml:trace>
  <inkml:trace contextRef="#ctx0" brushRef="#br0" timeOffset="22821.01">15873 6925 1815 0,'0'0'38'0,"0"0"3"0,0 0 21 0,0 0 8 0,0 0 13 15,22 20 10-15,-22-20 2 0,0 0-5 0,0 0 9 16,0 0-10-16,0 0-11 0,0 0 19 0,0 0-9 0,38-9-4 0,-38 9 7 16,0 0 9-16,0 0-9 0,0 0-6 0,0 0 8 0,0 0-20 15,0 0-7-15,19-25-6 0,-19 25-1 0,0 0-22 16,0 0-10-16,0 0 0 0,0 0-10 0,-8-21-6 15,8 21-27 1,-44-8 4 0,44 8 32-1,-84 51-12-15,84-51 10 16,0 0-2-16,-42 85 1 16,42-77 3-16,1-1 10 0,2 0-6 0,3 0 5 0,-1-2-9 15,-2 0 11-15,5 0-8 0,-3-3-4 16,3 0-1-16,1 0-7 0,4-4-2 0,-1 0-2 0,0 1-1 15,-1-5-6-15,5 2 7 0,-4-3-15 0,6-1-7 16,-9-2-15-16,5 0-3 0,-3 1-10 0,1-4-7 0,0 1-7 16,-1-7-13-16,1 4 5 0,0-4-3 0,-2 6 2 15,3-3 5-15,-4-3 2 0,0 1 3 0,-1-4 6 16,1 2 13-16,-4 0 5 0,-2-3 11 0,1-1 9 16,-1 0 5-16,-3 0 3 0,0 4 6 0,-2 4-2 0,1 2 0 15,-1 2 0-15,0 3 1 0,2 6-5 0,-3-1 0 16,3 4 2-16,-3 2 3 0,1 1-4 0,-4 6 0 15,3-1 0-15,0 3 4 0,-2 1 2 0,0 1-4 16,1 6 0-16,-1-4 3 0,1 2 2 0,0 2-2 16,1 0 7-16,1 0 1 0,1-1 0 0,-1-4 1 15,1 0 2-15,1-1-6 0,1-1 0 0,-1 0 4 16,2-1-8-16,-1-1-3 0,1 1 5 0,1 3-5 16,1-3-16-16,1 2-33 0,0-2-22 0,2-2-32 0,-3-1-34 0,0-1-28 15,0-4-37-15,2-1-25 0,-1 0 9 0,-2-1-4 16,2-1-36-16</inkml:trace>
  <inkml:trace contextRef="#ctx0" brushRef="#br0" timeOffset="23477.71">16142 6876 2025 0,'5'0'15'0,"0"-1"20"0,0-1 29 0,-6 2 17 0,-2 0 14 0,6-2 11 15,-6 2 2-15,6 1 0 0,-6-2-9 0,6 1-14 0,-6 0-24 0,6 1-14 0,-3 0-15 0,1 1-6 16,-1-1-1-16,2-1 6 0,1 3-6 0,-1-2-4 0,-1-1-4 15,1 2 2-15,1-2-3 0,2 1-1 0,0 0 1 0,-2 0-2 16,5 1-3-16,-4-4-4 0,1 2 2 0,2-1-4 16,-2 1 3-16,2-2-4 0,0 0-4 0,-3-2-1 0,3 3 0 15,-1-1 2-15,-3 0-2 0,5 0 3 0,-3 0-2 16,0 2-3-16,-1-2 4 0,1 2-1 0,-3 0 3 16,1-3 0-16,0 1 1 0,0-3-8 0,-1-1 3 0,-2-1 3 15,0-1 2-15,0-1-6 0,-2 2-2 0,-1-2-2 16,-2 1 6-16,2 0 1 0,-2 2-3 0,1 2 2 15,-3-2-1-15,1 5-3 0,-2-1 7 0,-1 2-1 0,1 0-4 16,-2 0-4-16,2 3 6 0,-1 0-5 0,-1 4 4 16,3-2 6-16,-3 2-1 0,3 1 8 0,-1 4 3 0,3-1 14 15,-2-3 3-15,-1 3 7 0,6 0-1 0,-4 0 1 16,4-3 2-16,-3 3 2 0,5-3 0 0,0 0-6 16,0 2 1-16,1 2-9 0,5-4 3 0,0 2-3 0,-1 0-5 15,5-1-10-15,-1 0-5 0,1-1 1 0,1-1-10 16,3-1 6-16,-1-3-21 0,2-2-11 0,1 0-33 15,3-1-12-15,-1-1-7 0,4-2-25 0,-3-1-12 16,2-1-13-16,-3 0-6 0,1-4 2 0,-3 1 11 0,1-2 9 16,-1-1-7-16,-2-2 18 0,-1 0 6 0,-2 1 9 15,3 1 19-15,-2-1 12 0,-3 1 21 0,2-6 2 0,2 4 22 16,-2-7 1-16,-3 2 8 0,-2-4 9 0,2-4 6 16,0 0 13-16,-2-2 9 0,1 2 10 0,-4-5 0 15,0 7 4-15,2-6 3 0,-4 7 1 0,1 0 5 0,1 4-15 16,-3 2-10-16,0 4-7 0,-3 3-7 0,3 5 1 15,-2 3-7-15,1 2-5 0,-4 2-5 0,0 5 4 0,0 1 12 16,-3 2 5-16,-1 4 4 0,0 3 5 0,0 0-3 16,0 5 10-16,-2 1 9 0,3 2-1 0,2 2-4 15,-3 1-4-15,2 7 8 0,2-3 5 0,-1-2 13 0,-1-2-1 16,3 6-4-16,-2-1 2 0,2-1-6 0,0 0 3 16,0-2-18-16,0 1-2 0,0 6-15 0,0-2-5 15,2-1-12-15,1-2-3 0,-2-2-9 0,3-2-23 0,-2-3-23 16,2-2-40-16,0-5-20 0,2 0-32 0,-2-6-30 15,-2 0-32-15,2-5-25 0,0 0 6 0,-2-5-16 16,-1-4 18-16,3 0-44 0</inkml:trace>
  <inkml:trace contextRef="#ctx0" brushRef="#br0" timeOffset="24745.56">16445 6876 1735 0,'8'-1'5'16,"-1"1"20"-16,4-2 10 0,-5 5 11 0,0-3 8 0,1 3 2 0,-1-2 6 16,3-1 2-16,-1 2 4 0,2-4-17 0,2 4 3 0,0-2-2 0,-1 2-4 0,5-3 8 15,-4 2 7-15,6-2 3 0,-4 1 5 0,2-1 1 0,0 1-22 0,1-3-4 0,0 0 12 0,-3 2-6 0,4-1-6 16,-4 1-7-16,3 0-5 0,-4-1 3 0,2 0 10 16,-1 2-2-16,-2-2-6 0,-1 2-1 0,2 0 4 0,-3 0 10 15,-3-3-8-15,3 3-5 0,-4-6 8 0,-1 2 6 0,-2-4-7 16,2 2-3-16,-4-1-6 0,-2 0-10 0,1 2 6 0,-3-3-8 15,1 4-13-15,-1 1-7 0,-2 1 2 0,2-1-10 16,-3 1-1-16,-1 2-1 0,-4 2-4 0,3 0 5 16,-3-1 6-16,0 0-5 0,2 3 0 0,-3 0 6 15,0 1-5-15,3 1 4 0,-1-3-2 0,-1 5-3 0,1 0-2 16,2-5 4-16,-2 5-4 0,3-4 4 0,-1 0 0 16,3 1 1-16,-4 1 4 0,6-1-4 0,0-1 7 15,-2 1-3-15,2 2-1 0,1-1 2 0,2 2 1 16,0-3-4-16,3 4 0 0,-1-3 4 0,1 3-1 15,1-3 1-15,-1-1 3 0,3 2 0 0,-2-2-4 16,1-1 4-16,0-1-4 0,2 1 1 16,-3-3-1-16,4 1-5 0,-2-2-5 15,4 1 2-15,-2-2 7 0,1-2-8 0,1-1 0 0,-1 1-1 0,2-2-11 0,-4-1 2 16,2 1 0-16,-4-4-5 0,4 2-14 0,-2-3 6 0,-3 1 3 0,1 2-3 16,0-2 9-16,1 1 0 0,-3 1 7 0,0 2 1 15,1-5 8-15,-4 5 4 0,0-5-8 0,1 4 7 16,-1-2 0-16,2 2 0 0,-2-1-2 0,0 2 2 0,0 1-1 15,0 1-2-15,1 3 4 0,-1 0-2 0,0 0-1 16,0 3 0-16,2 2 1 0,-4 0 0 0,1 1-3 16,1 0 1-16,0 2 3 0,-2-3-2 0,1 2 3 0,-3-3 3 15,4 1 1-15,-3 1-2 0,3-1 5 0,0 1 2 16,0-4 0-16,3 4 1 0,-3-4-2 0,4 1 4 0,-3 2-1 16,2-5 3-16,-1 3 1 0,1-4 1 0,0 3-8 15,2 0-2-15,0-1 0 0,-1 1-4 0,0-4-3 16,2 1 4-16,1-1-6 0,-1 0-6 0,1-1 9 15,1-1-1-15,1 0 3 0,-3-3-2 0,1 3-2 0,0 0-1 16,-1 3-3-16,-1-2 8 0,0 0-12 0,2 1 0 16,0-3-4-16,-1 3 5 0,-1-5-2 15,0 3-1 1,-2-4 2-16,2 1 2 0,-2 1 6 0,-2 0-2 0,1 2-3 0,-2 0 2 16,0 1 0-16,2 3 1 0,-2 0-3 0,0 3-7 0,1-3 7 0,-1 2-2 0,0 3 3 15,0-1-5-15,-1 4 1 0,-1-3 4 0,0 5 6 0,-1-8 2 16,2 6-7-16,-4-1 14 0,5-1 5 0,-3-1 6 15,1-1 5-15,2 6 6 0,0-5-5 0,0 0 6 0,0 2 9 16,2-3 9-16,1 3 5 0,2-3-6 0,-1 2-4 16,1-5-3-16,-2 3-1 0,2 0-3 0,2-3-10 15,-1 2-14-15,-2-6-6 0,1 2 0 0,2 2-1 0,1-3 0 16,-1-4-2-16,1 1 0 0,-1-2-2 0,1 2 2 16,-3-4-5-16,2 0 5 0,-4 1-13 0,0 0 3 15,-1 2-9-15,0-4 2 0,1 0-6 0,0-1-7 0,0-2-4 16,2-2-1-16,-1-2 6 0,3 0-1 0,-5-3 14 0,1 1-12 15,-2-4 7-15,-1 4 10 0,0 0-1 0,0 4 4 16,-1-2 1-16,-1 6-1 0,2 1-7 16,-3 4 11-16,1 0-3 0,2 5-8 0,-1 1 1 0,-1 2-2 15,0 1 4-15,1 5-5 0,-2-1 5 0,2 5-5 0,1 1 4 16,-5 3 1-16,3-1 10 0,-3 2-10 0,5 2 9 16,-1 0 2-16,1 1-5 0,-2 0 17 0,2-3 9 15,0-1 0-15,0-1 0 0,0-4 5 0,0 1-2 16,0-3-2-16,2 2 7 0,-1-4-12 0,1 2-6 0,1-1 4 0,2 1-5 15,-3 0 10-15,7-4-4 0,-3 0 4 16,2-2-3-16,0-1-4 0,3 0 2 0,-3-4-7 0,3-1 1 16,3-1-10-16,-3 0-4 0,3-4 2 0,-1 0-7 15,0 0-11-15,1 1-18 0,1-4-2 0,-5 4 2 16,6-3-12-16,-5-1-9 0,0 0-10 0,-3-6-5 0,3 4 12 16,-3-7 11-16,0 3 4 0,-3-8-3 0,0 5 9 15,-1-2 11-15,-1 3 12 0,-3-2 2 0,0 2 5 16,0 3 1-16,-3 0 5 0,0 3-7 0,-1 1 7 0,2 2-3 15,-3 1-4-15,4 5 11 0,-3 0-9 0,0 0-1 16,0 4-2-16,1 0 4 0,-3 2-1 0,3 0 3 16,-2 3-3-16,4 1-6 0,-6 0 15 0,2 1-2 0,2 5-1 15,-3-1 3-15,1 3-5 0,2 0 6 0,0 3 1 16,0-1 13-16,1 0 2 0,0 3 18 0,2-1 1 0,0 2 9 16,0-5 12-16,2 5-11 0,-2-3-1 0,3 2-12 15,-1-6-10-15,1-1-13 0,0-3-5 0,1-1-1 16,-3 3-15-16,3-5 9 0,1 1-4 0,-2-4 5 0,4 4-11 15,-1-4-28-15,-1 2-24 0,1-2-27 0,1-4-26 0,2-1-18 16,-1 0-32-16,5-1-41 0,-9-1-31 16,1 0-4-16,-2 1-9 0,7-1-14 0,-2 0 13 0,-7-1-31 15</inkml:trace>
  <inkml:trace contextRef="#ctx0" brushRef="#br0" timeOffset="24914.61">17378 6732 1831 0,'4'2'13'0,"-3"5"14"0,-2-7 25 0,2 0 32 0,2 4 20 0,1-3 18 0,1 2 4 16,0-6 3-16,3 5-12 0,0-5-15 0,2 6-24 0,1-3-31 0,0 2-44 0,-3 3-69 0,-2-2-80 0,5-5-114 0</inkml:trace>
  <inkml:trace contextRef="#ctx0" brushRef="#br0" timeOffset="31001.74">3434 10188 1539 0,'0'0'16'0,"16"-11"-1"0,-16 11 22 0,0 0 36 15,0 0-48-15,0 0 2 0,0 0-5 0,0 0 6 16,8-16 3-16,-8 16-14 0,0 0 31 0,0 0-9 0,0 0 4 16,0 0 2-16,0 0 4 0,9-27 0 0,-9 27-7 0,0 0 8 0,0 0 3 0,0 0-4 0,0 0 5 15,0 0-9-15,0 0-1 0,0-38-10 0,0 38 3 0,0 0-5 0,0 0-3 16,0 0 5-16,0 0-3 0,0 0 8 0,-50-64-7 15,40 64 3-15,-5 1 2 0,0 3-13 0,-2 1-2 16,1 2 8-16,-4 1 7 0,-2 5-1 0,1 1 9 0,-5 7-2 16,1 3 3-16,0 4 10 0,-2 0 3 0,1 6 3 15,-2 1-6-15,3 3-4 0,-2-3-8 0,7 2 6 0,0-3-7 16,3 1 6-16,1-4-2 0,7 1-13 16,1-4 5-16,8-2-1 0,0-3 4 0,3-3-2 0,8 2 8 0,2-9 1 0,3 3 0 15,7-6-2-15,4 2-10 0,5-7 3 0,3 3-7 16,5-6-6-16,3 1-5 0,2-3-14 0,5-3-5 0,-1-2 7 15,4 0-12-15,-1-4 4 0,-2-1-4 0,1 0 2 16,-2-5-6-16,-3-1 4 0,1-2-21 0,-6 2-24 16,-4-5-9-16,-4 2-18 0,-1-5-4 0,-7-1-9 0,-3-3-16 15,-8-1-7-15,0-2 19 0,-9-4 15 0,0 2 12 16,-5-4 16-16,-5 0 9 0,-3 0 11 0,-4 1 9 0,-1-4 10 16,-4 5 3-16,-1 0 2 0,-1 3 4 0,-3 2-2 15,0 1-1-15,0 5-2 0,-2 3 8 0,-1 3-4 16,2 5-2-16,-2 4 1 0,-2 3-1 0,2 4 2 0,0 7 0 15,-1 1 0-15,3 5 1 0,-1 2-3 0,1 4 1 0,0 0-20 16,4 4-16-16,-1 0-31 0,2 0-32 0,1 2-28 0,1 0-20 16,2 1-28-16,3-2-15 0,3-2 21 0,-3 1-17 15,6 3-32-15</inkml:trace>
  <inkml:trace contextRef="#ctx0" brushRef="#br0" timeOffset="31842.01">3259 10624 1895 0,'1'2'11'0,"1"-2"5"0,1 2 15 16,-5-2 19-16,2-2 20 0,2-1 8 0,0-1 5 0,-1 2 4 0,-1-4-9 15,2 5-3-15,0-4-16 0,2 6-18 0,-3-2-10 0,3 6 12 16,-3 0-7-16,1 0 17 0,1 3 15 0,0 3 4 0,-1 5 6 16,1 2 5-16,0 8 9 0,-3-3-11 0,2 10 7 15,-2-3-7-15,3 9-14 0,-3-3 4 0,2 7 12 0,-4-1 12 16,4 4-9-16,-2 5-10 0,0 0-2 0,-2 11-19 15,-1-2 1-15,1 6-9 0,-1 1-14 0,0 3-18 16,-4-3 4-16,4 2 17 0,-6-7 2 0,4 3 13 16,-1-5-4-16,-1 1-1 0,-1-5 1 15,1 2 7-15,0-2-6 0,1 0-4 0,-2-2-10 0,0 0 10 0,2-2 1 0,0-2 3 16,-1 0-2-16,2 0-9 0,-2 1-10 0,-1-1-7 16,3 2 1-16,-3-5-20 0,1 7 7 0,0-3-7 0,-1 2 3 15,0-3-1-15,0 0 4 0,0-1-2 0,0 0-3 0,2 2 4 16,1-2-3-16,-4 1 5 0,6 2-3 0,-4-2 4 15,4 2-3-15,-3-1 6 0,1 0 7 0,-1-1-4 0,-1-1-1 16,1 0-6-16,1 0 6 0,-3-4-9 0,4-2 8 16,-4-5-15-16,3 2 9 0,-1-3 0 0,-1-4 0 15,1 1-7-15,3-4 3 0,-2 0 7 0,2 4-9 0,1-1 6 16,2-4-11-16,-1 3 4 0,1-2-8 0,-2 0 17 16,2-1-7-16,2-3-8 0,-1 2 7 0,1-2-3 0,-2-1-3 15,3-2 3-15,0 0 7 0,2-4-3 0,-2 4 0 16,3-4 0-16,-4 2-8 0,3-5 13 0,-2 3 1 0,2-2-2 15,-2 0-5-15,0 0-6 0,-1-3 3 0,2 1 5 16,-1-3 7-16,-1-2-6 0,0 0-4 0,-1 1 0 0,1-3-3 16,-2 1 13-16,3-1-7 0,-3-3-6 0,3 4-4 15,-3-1 5-15,2 0 2 0,-1 0 2 0,1 1 5 0,0 4-16 16,1-1 9-16,-3-1 7 0,4 4-1 0,-2 1-16 16,1-1 7-16,0 1-1 0,-1 1 0 0,1-1 6 15,-3 0-7-15,3-3 3 0,-3 2 0 0,0-1 8 0,2 1-2 16,-2-5-1-16,0 4 7 0,0-3-12 0,1-1 4 0,-1 0 2 15,0 1-2-15,0 1-3 0,2-1 0 0,0 2-5 16,-1 5 5-16,-1 1 10 0,2 3-9 0,-2-1-1 16,0 2 4-16,4 2 5 0,-4 2-4 0,0-2 4 0,0-3-3 15,0-2-8-15,0 2 10 0,0-4-3 0,0-4 0 16,-4 2-8-16,4-9 5 0,-2 4-2 0,1-3 14 0,-1 1-12 16,0-6 17-16,1 1-18 0,1 0-15 0,0-1-4 15,0-6-18-15,3-3-16 0,-1 0-45 0,5-3-18 0,-4 0-54 16,-1-4-36-16,6 1-31 0,0-9-35 0,-3-2-33 15,-2 4-30-15,6 2-17 0,-1-7-3 16,2-4 16-16,1 7-35 0</inkml:trace>
  <inkml:trace contextRef="#ctx0" brushRef="#br0" timeOffset="32788.89">3246 10451 1960 0,'0'-1'7'0,"3"-2"19"0,-1 1 18 0,-4 2 14 0,2 2 10 0,0-2-5 0,0-4 5 0,0 4 3 15,2-1-8-15,-1 1-15 0,-1 0-18 0,3 1-7 0,-1-1 2 0,3 6 11 0,-2-4 8 0,2 3-5 0,1 1 9 16,0 1 10-16,1-1 15 0,2 2-2 0,0 0-9 0,-2-1 0 0,3 2 1 15,-2-3 15-15,2 3 0 0,-2-2-11 0,4-1-5 0,0-3-2 16,1 1-3-16,-4 0-2 0,7-3-10 0,-3-1-8 16,2-2-8-16,-2-2-4 0,3 0-13 0,-2-2 1 0,0 2 0 0,-1-1-5 15,-3-4-8-15,4 0-29 0,-3-1-29 0,1 0-31 16,-2-5-37-16,1 4-53 0,-6 0-39 0,3-1-50 16,-2-3-4-16,-3 2-69 0</inkml:trace>
  <inkml:trace contextRef="#ctx0" brushRef="#br0" timeOffset="33134.66">3450 10219 1743 0,'-3'2'19'0,"3"2"16"0,-2-4 12 0,2 0 15 15,-3 1 9-15,3 0-1 0,-3-2 4 0,3 1 6 0,0 0-20 0,0-1-11 0,0 2-12 16,0-2-18-16,1 1-11 0,-1 1 2 0,0-1-3 16,0 1 0-16,0 0-5 0,-1 2-3 0,-1-1-2 15,2 1 5-15,-3-1 0 0,0 1 3 0,-3 1-3 0,3-2-4 0,-2 0 6 16,3 1 0-16,-3-3-1 0,2 0-2 0,0 0-2 0,0 0 3 0,-2 0-1 16,2 0 1-16,0-2 0 0,3 1-2 0,0-1 2 15,-3-2 7-15,6 0 8 0,-3 3-7 0,0-4 5 0,3 0 2 16,0 3 0-16,-1-3 5 0,4 3-2 0,-3-2-6 0,0 1 1 15,-1 1 1-15,1 0-6 0,-1 1-2 0,1-1-3 0,-1 2-2 16,1-1-2-16,-1 2-4 0,2-1-17 0,-1 2-17 16,-3-2-21-16,5 5-22 0,-4-5-32 0,4 2-40 0,0-2-22 0,0 4-71 15</inkml:trace>
  <inkml:trace contextRef="#ctx0" brushRef="#br0" timeOffset="33335.46">3622 10166 2265 0,'0'0'53'0,"38"-10"18"0,-38 10 23 0,0 0 19 15,0 0 9-15,0 0 10 0,0 0 21 0,0 0-12 0,0 0-16 0,22 0-31 0,-22 0-25 0,0 0-21 16,0 0-7-16,0 0-9 0,0 0-13 0,21 2-69 0,6 4-34 0,-24-6-42 0,0 6-71 0,-3-6-58 15,0 0-55-15</inkml:trace>
  <inkml:trace contextRef="#ctx0" brushRef="#br0" timeOffset="34102.47">3309 11200 2091 0,'-6'-2'21'0,"1"2"23"0,1 0 15 0,-3-2 17 16,2 1 13-16,0-1 7 0,4 2 0 0,-5 0 7 0,6 0-7 0,-2 0-16 0,4 0-5 0,-2 0-14 0,2 0-10 15,3 2-1-15,0-2 6 0,3 1-11 0,5-1-9 0,9-1-7 0,3 1-8 0,10-2-4 0,7 0-2 16,11 0-4-16,10 0-8 0,11 2 7 0,6-4-5 0,8 2 5 16,4-3-6-16,9 3 1 0,6-1-5 0,8-3 1 15,3 1-1-15,4 0 0 0,4 1-3 0,3-2-1 16,5-1 4-16,-6 2 5 0,-3-5 4 16,-7 4 2-16,-12-1-1 0,-9-1-1 15,-7-1-3-15,-11 1 1 0,-8 4-1 0,-11-5-4 16,-9 3-3-16,-10-1-1 0,-5 1-1 0,-9 0-11 0,-7-1-15 0,-10-1-14 0,-5 2-18 15,-8-4-19-15,-8 5-34 0,-5-2-33 0,-9 2-36 0,1 2-25 16,0-2 7-16,-10 2-51 0,2 0-72 0</inkml:trace>
  <inkml:trace contextRef="#ctx0" brushRef="#br0" timeOffset="34352.24">5651 10850 2215 0,'16'-9'3'0,"-8"-1"29"0,6 6 29 16,-3 0 9-16,-1-2 20 0,-4-1 9 16,2 6 9-16,-4 0 9 0,3 2-6 0,-7 4-22 15,3-4 0-15,-3 12 3 0,-3-7-6 0,3 12-3 0,-5-8 0 16,7 8-8-16,-6-4 9 0,8 6-7 16,-6-3-23-16,7-3-10 15,-5-1-18-15,0 1-5 0,3 2-7 16,-6-4 3-16,3 3-11 0,-3-2 4 0,-3 4-2 0,-1-4-3 0,-4 7-11 0,1-10-20 0,-2 4-27 0,-2-1-40 0,3-1-31 15,-2-4-48-15,-4-1-49 0,4-4-55 0,7-2-46 0,-5-2-50 16</inkml:trace>
  <inkml:trace contextRef="#ctx0" brushRef="#br0" timeOffset="35422.26">5661 10073 1887 0,'0'-7'7'0,"4"-2"13"0,-2 4 24 0,-6 0 22 15,6 1 23-15,1-1 18 0,-1 0 5 0,3 4-2 0,-5-1 1 0,6 2-21 0,-4-2-20 0,4 4-23 16,-6 0-23-16,2 3-19 0,-2 1 5 0,0 2 0 0,-2 5 3 16,1 1 9-16,-2 5-1 0,-1 3-1 15,1 2 1-15,-2 1 5 0,-1 5-11 16,0-1 1-16,-1 1-9 0,1 0-4 0,0-1-5 15,-1 2 6-15,1-5 0 0,-3 4-8 0,4-4 2 0,-5-3 10 0,4 0-6 0,0-2 1 16,1-2 7-16,2-3-7 0,0 2-4 0,1-6 9 0,2-2 0 0,0 0-10 16,0-3 3-16,0 1 1 0,0-4-2 0,0-1-1 15,0-1 3-15,0 1-4 0,0-1 4 0,2-2 1 16,-2 1 10-16,0-1-5 0,4 1 2 0,3-1 2 16,1 3 1-16,9-3-1 0,0 0-5 0,6 0 0 0,5 0-11 15,7 0 10-15,6 0-9 16,2 2 6-16,7-2-3 0,1 2-2 0,11-1-1 0,1 2 2 15,9-2 3-15,3 1-5 0,7-1 3 0,2 1-2 0,8 0 1 0,1 0 2 16,6-2 4-16,-2 0-3 0,-4 1 5 0,5-1-1 16,-3 3 15-16,0-5 10 0,-5 6 12 0,-3-6 4 15,-3 4-5-15,0-4 7 0,-7 4-7 0,-6-4 3 0,-9 2-6 16,-5-2-9-16,-11 1 0 0,-8 0 1 0,-10-1 12 16,-6 0 6-16,-9-1 21 0,-4 1 2 0,-9-3-3 15,0 1-2-15,-7-1-8 0,-1 1-4 0,-3-1-10 0,-2 3-16 16,-3-1-15-16,-4-2-7 0,0 2-7 0,-1 0 1 15,-3 0 2-15,6 1-1 0,-2-1-2 0,4-1 8 16,2 0-3-16,4 1-1 0,1 1 4 0,6-4 0 0,0 1-9 16,1-2-11-16,2-1-3 0,2-1-10 0,1 0-12 0,3-4-2 15,5 2-7-15,-3-5-7 0,3 5 2 0,0-7 6 16,2 2 5-16,2-4 6 0,-2 1 12 0,3-4 2 16,-3 1 4-16,2-2 6 0,1 0 6 0,-3-2-1 15,3-1 2-15,-3 2 1 0,2-4-2 0,-2 1 6 0,1 2 1 16,-1-1 1-16,1-2-8 0,0 7 7 15,0-5-2-15,-2 5 0 0,0 2 9 0,1 2 6 0,-2 3 4 16,-1 2 4-16,-1 3 12 0,-1 1 4 0,-5 5-1 0,2 1 6 16,-4-1-6-16,1 2-11 0,-5 1-6 0,1 1 1 15,-3 0-17-15,-3 1-1 0,-1-1 3 0,-5 2-7 16,-5 2-7-16,-5-1 7 0,-6 2-1 0,-8-1-12 16,-5 3 10-16,-7-4-4 0,-3 5-6 0,-7-2-10 15,-5-3-2-15,-5 3-10 0,-5-1-2 0,-5-2 6 0,2 2 0 16,-4-3-2-16,-8-2 3 0,-2 0 10 0,-8-2 7 0,1 2 6 15,-4-4 4-15,-1 0-2 0,-6-1 2 0,3 1 3 0,6 2-1 16,4-3 6-16,7 4-5 0,8-1 3 16,9 2-3-16,7 0 4 0,9 2-5 0,9 1-14 0,7-2-22 15,11 1-18-15,8 3-28 0,10-4-33 0,2 1-14 16,10 3-27-16,3-3-27 0,4 4-19 0,8-2-12 16,6 0-12-16,4 0 20 0,2 0-47 0</inkml:trace>
  <inkml:trace contextRef="#ctx0" brushRef="#br0" timeOffset="35959.43">6424 10307 1799 0,'10'-4'-26'16,"-1"-1"45"-16,-1-1-34 0,0 3 19 0,2-1 14 0,-3 0 14 0,2 0 13 0,-5 1 14 15,-2 1 42-15,1-1-32 0,-1-1 48 0,-1 0-10 0,-1 3-5 0,2-2-11 16,-2 3-10-16,-2-2-18 0,2 4-17 0,-3-1-10 0,-2 2-13 0,1 1-8 0,-3 0-4 16,-2 1 5-16,-1 1 5 0,-1 1 12 0,0 1 6 0,0 0-6 15,3 0 5-15,-3 1 1 0,3-1-4 0,0 2-2 0,3-1-7 16,-1 1-4-16,2-5 1 0,1 5 4 0,1-4 6 0,2 2 9 16,2-5 0-16,1 4-3 0,-2-3 5 0,5 0 3 15,-1-1-10-15,0 0 4 0,1-2-15 0,5 1-10 16,-3-2 2-16,0-2-5 0,2 1-6 0,0-2-3 0,0-1 2 15,0-3 0-15,0 3-1 0,0-2 1 0,-2-2-3 0,0 0 4 16,-2 0-4-16,1 0-3 0,-3 1 2 16,-2-2-8-16,1 3-4 0,-3-2-7 0,0 0-3 0,-3 0-8 15,1 1 7-15,-2 1-2 0,-1 0-2 0,-3-2 0 16,2 3 6-16,-1 1-3 0,-1 1 1 0,0-1-5 16,-1 2-13-16,1-1-1 0,2 4-15 0,-2-1-19 0,0 4-14 15,0-4-25-15,0 5-18 0,3-1-23 0,-2 2-3 16,4 1-24-16,3-2 42 0,3 1-41 0,1-1 30 15,2 1-2-15,2-1-24 0,4-3-12 0</inkml:trace>
  <inkml:trace contextRef="#ctx0" brushRef="#br0" timeOffset="36396.14">6768 10316 1672 0,'6'3'21'0,"3"-6"14"0,-4 6 15 0,0-6 16 0,1 1 13 0,-1-3 10 0,-2 3 11 0,-3-2 3 0,0-1-12 0,-3 3-9 0,3-5-10 0,0 5-14 0,-3-4-8 0,0 4-11 0,-2-3-7 0,3 3-4 0,-4-2-4 0,0 1-5 0,1 1-5 0,2 0-6 0,-2 1 3 0,0 1-1 0,0 1-5 0,-2-1 2 0,2 4-6 0,0-1 4 0,-3 1-1 16,2 0 4-16,-2 1 2 0,0 1 5 0,0 2 5 0,0-3 7 0,-1 2 0 0,3 0-4 0,-1-5 2 0,4 4 2 0,1-1-6 0,-1-2 3 0,3 0-4 0,2-2 0 0,-1 1 3 0,4-2 12 0,-2 4 1 0,1-6 0 0,-1 4 4 0,6-4-4 0,-1 2 0 0,-2-2-10 0,4 1-1 15,1-2-12-15,-2-1 1 0,4-2-8 0,-2 0-7 16,0-1-9-16,-3 1-7 0,3-2 3 0,-3-2-4 16,0 1 0-16,-1-2-8 0,0 0 10 0,-2 2-1 15,0-2 5-15,-2 0 9 0,0 0 0 0,0-1 2 0,1 0 3 16,0 1 3-16,-4-2-5 0,0 1 0 0,3-1 2 16,-3 0-2-16,0 2-1 0,0 1 0 0,-3 2-4 15,3 3-1-15,-3-1-4 0,2 4 5 0,1 2-7 16,-4 0-2-16,4 8 9 0,-3-3-6 0,0 3 8 15,0 4 0 1,0 1 3-16,-4 2-2 0,1 3 4 0,1 2 2 0,-1 0-6 16,1 2 7-16,-3-1-1 0,5-2-1 0,-3 1 2 0,4-2-2 0,-1-1-3 0,3-2-9 0,0 0-37 15,0-5-28-15,-3 0-38 0,6 1-41 0,-3-3-36 0,7-5-20 16,-3 1-81-16</inkml:trace>
  <inkml:trace contextRef="#ctx0" brushRef="#br0" timeOffset="37033.14">6475 10699 1696 0,'-2'-1'-36'0,"-2"-4"44"0,1 3-21 16,1-4 52-16,1 2-19 0,1-2 15 0,-2 7 15 0,0-6 19 0,2 4 49 0,-3-1-34 0,3-2 42 0,-1 2-41 15,2-3 27-15,-1 5-14 0,3-5-16 0,-1 7-13 0,0-2 10 0,2 3 7 16,1 6-9-16,-4 1 0 0,2 7 8 0,-1-2 1 0,1 11 25 16,-3-5 17-16,4 11 2 0,-4-4-11 0,1 7 13 15,-1 0-4-15,2 5 1 0,-1 9 14 0,-1 3-3 16,0 7-14-16,-1 11-18 0,-1 5 5 0,-3 14-23 0,0 3 21 0,-2 6-9 15,-1 2-15-15,2 7-21 0,-3-2-4 0,2 5 3 16,-1-11-5-16,3 3 2 16,-1 1-24-16,1-2-2 0,0 1-12 0,5-4 10 0,-4-1 4 15,4-6-13-15,-2 8-6 0,4-4 6 0,-2-6-14 16,1-4 4-16,2-1 3 0,-3-4-5 0,0-4-10 0,3 1 7 16,-1-3 1-16,1-7-9 0,0 5 6 0,2-6-7 0,-2 3 1 15,1-5-1-15,0 1 7 0,2-4-5 0,-4-4-5 16,1 2 4-16,0-9-4 0,-1-4 5 0,-2-5 0 15,0-9 6-15,0-6-17 0,-2-6-5 0,2-5-4 16,-1-6-9-16,-1-2-16 0,0-7-44 0,2-5-23 16,2-6-48-16,1 2-23 0,2-5-42 0,-2-3-30 15,1-3-36-15,-1 0-18 0,-3-7 0 0,0 6-13 16,-2 0 2-16,-3 1-5 0,5 1 58 0,0 3-28 0,-4 3 19 0,-3 0-43 16</inkml:trace>
  <inkml:trace contextRef="#ctx0" brushRef="#br0" timeOffset="37966.32">6524 11789 1625 0,'-8'-5'40'0,"0"2"-35"0,1 0 51 0,0-2-29 0,2 2 9 15,1-2 6-15,-3 5 7 0,1-7 6 0,-2 6-25 0,3-7 42 0,-1 3-39 0,1 0 31 0,0-4 5 16,5 1 6-16,-1-3 10 0,2 3 3 0,-1-2-12 16,5 5-6-16,2-4-15 0,1 4-3 0,2-3-10 0,5 3-14 15,4 0-17-15,5-1-13 0,7 3 0 0,8-2 0 0,11 1 2 16,7 1 0-16,4-2-5 0,11 3 3 0,8-3-1 15,7 2 8-15,6-1-5 0,7-1 0 0,1-1 3 0,8 0 3 16,8 0-4-16,-4-3 3 0,5 2 12 0,-3-3 7 16,4 2 5-16,-10-1 4 0,0-2 1 0,-1 2 2 15,-8-2 7-15,-2 1-5 0,-5 1-6 0,-6-1-13 16,-7 3-3-16,-3-3-5 0,-7 3-3 0,-9-1 1 0,-7 3-5 16,-7 0-1-16,-11 0-3 0,-9 1 7 0,-6 2 11 15,-9-2 4-15,-4 3 4 0,-6-1-10 0,-5 2-6 16,-4-1-12-16,-5 1-15 0,-1-3-35 0,-6 1-39 0,0 2-39 15,-5 0-41-15,-1 0-33 0,0 0-34 0,2-2-17 16</inkml:trace>
  <inkml:trace contextRef="#ctx0" brushRef="#br0" timeOffset="38211.61">8902 11268 1984 0,'-3'-6'7'0,"0"-1"7"15,1 5 20-15,2-2 12 0,-6 1 11 0,2 1 5 0,2 0 1 16,0 2-1-16,1 2 1 0,2 0 5 16,1-2-14-16,0 0 2 0,2 3-11 0,4 1-3 15,-3 0 19-15,6 1 14 0,-1 2-1 0,4 2-11 0,-3 3 7 16,4 0-1-16,2 3 9 0,-2 2-3 16,1 0-11-16,-2 0-20 0,-1 3-4 0,-1-3-3 0,-2 0-11 0,-2 0-13 0,0 0-8 15,-5-3-1-15,0 0-9 0,-6-4 8 0,0 0-16 16,0 1-27-16,-4-5-46 0,-6 3-65 0,-2-4-73 0,2-3-46 15</inkml:trace>
  <inkml:trace contextRef="#ctx0" brushRef="#br0" timeOffset="39167.43">8896 10154 1664 0,'10'-9'58'0,"-4"3"-29"0,0 1 11 0,2 0 24 0,-8 0 15 0,3 1 15 15,-3 1 6-15,2 1 0 0,-2-1-55 0,1 3 34 0,1-2-13 0,0 2-22 0,-1 0-11 0,-1 2-6 0,2 1 1 0,-2-1 8 0,1 2-6 0,-2 1 4 0,1 3 3 0,-2 1 1 16,2 2-6-16,-1 1-13 0,1 2-2 0,0 0-8 16,0 2 2-16,0 1-2 0,1 1 3 0,1-2 6 15,-1 2 1-15,1-1 10 0,-2 1 1 0,0 1 11 16,3-1-7-16,-3 2 1 0,0-2-9 16,0 1-3-16,0-3-3 0,-3 3-3 0,3-2-7 0,0-2-12 15,0 1 6-15,0-2-1 0,-2-1 0 0,2 0-2 0,-1 1 4 16,-1-3 5-16,1-1 3 0,-1 1 3 0,0-2 2 0,2 2-6 15,-1-4 3-15,1 1 1 0,0-1 2 16,1 0-9-16,1-2 11 16,0 3 1-16,1-3 2 0,0 2 2 0,0-1 1 0,4 3-6 15,0-4 1-15,4 3-1 0,1-3-11 0,5 1-4 0,3-1-4 0,4 1 2 16,5-1-5-16,4-3 4 0,5 2-1 0,3-2-5 0,7-1 1 16,7-1 1-16,3 2 6 0,7-2-5 0,5 1 5 15,10 0-2-15,1-1-6 0,6 0 7 0,6 2 0 0,8-4-5 16,2 2-3-16,3-1 4 0,6 0-4 0,2-1 6 0,2-1 1 15,2-1-4-15,-2 3 0 0,-4-2 7 0,-3 1-9 16,-11-1 6-16,-6 2 4 0,-7-2-8 0,-4 3 2 16,-12-2 1-16,-5 2-2 0,-11 0 1 0,-7 0 5 0,-6 0-5 15,-5 0-1-15,-10 0 10 0,-6 0 4 0,-9 2 6 16,-4-4 9-16,-6 2-2 0,0 0 4 0,-5-2 3 16,-3 2-4-16,2-1-7 0,-5-1 0 0,0 1-9 0,-1-1-5 15,0 1 1-15,-1-1-9 0,-1 0 0 0,1 1 0 16,1-3-4-16,1 3-9 0,1-2-9 0,4 0-8 15,-2 1-11-15,5-3-5 0,-2 1-14 0,5-1-11 16,-3 0 1-16,5 0 5 0,-4-3 6 0,2 5 8 0,-2-4 5 16,-1 3 10-16,2-1 12 0,-4 1 9 0,2-2 5 0,-1 4 4 15,0-1 5-15,-1-1 0 0,0 0 0 0,2 0-1 16,0 1-2-16,1-1 5 0,-1 0-18 0,1-2-23 16,-1 1-32-16,-6 0-55 0,6 2-53 0,1-5-26 15</inkml:trace>
  <inkml:trace contextRef="#ctx0" brushRef="#br0" timeOffset="39913.07">9019 10149 1703 0,'5'0'-37'0,"-2"-2"37"0,-1 0-39 0,-2-1 49 0,3 3-50 0,-6-5 49 0,6 2-35 15,-3 0 44-15,-3 1 14 0,3-1 17 0,-2-2-2 0,1 5-38 0,-1-2 62 16,2 0-46-16,-2 0 36 0,4 2-36 0,-4 0 27 0,7 0-46 15,-3-3 47-15,4 3-7 0,2-2-11 0,3 2-5 16,2-3 1-16,6 1-5 0,0 0-9 0,5 2-5 0,4-1-5 0,7 1-4 16,3 0 0-16,8-2 5 0,9 0-4 0,5 2 1 15,8-1 8-15,11 1-1 0,0-1-4 0,11 0 1 16,5-1-4-16,11 2-3 0,5-1 1 0,9-1-3 0,5 0-3 16,3 0 0-16,13 0 4 0,1 2 0 0,2-1 2 15,-8 1 5-15,-1 0 5 0,-1 1 6 0,-8 1 3 0,-1 2 6 16,-9 1-1-16,-4-2 7 0,-6 2 7 0,-5-1 2 15,-6 1 3-15,-14-2 0 0,-7-1-6 0,-14 0-1 16,-9-1-7-16,-12 0 1 0,-9-1 13 0,-9 1 5 0,-5-1 2 16,-10 0 2-16,-4-1-5 0,-7 0-3 0,-2 0 7 15,-5 1-9-15,-1-2-19 0,-6 0-10 0,3 2-10 16,-1-3-6-16,-2 3 3 0,-2 0 4 0,4 0-4 0,1 0 1 16,5 0-4-16,0 0 0 0,3 0 2 0,3 0-5 15,0 0 3-15,5 3-5 0,0-3 2 0,2 4-4 16,0-2 5-16,1 3 2 0,0 3-4 0,4 1 8 0,-3 1-6 15,4 3 3-15,-2 1 3 0,-1 0-2 0,2 4 1 16,-1-2-1-16,-3 2 3 0,2 1-6 0,1 1 6 0,-3 1-5 16,0-1 0-16,-3 1 9 0,4 1-7 15,-3-2 3-15,2 2-3 0,-1 0-1 0,3-3 3 0,-3 4-1 16,2-5-2-16,-1 2 1 0,0-2 2 0,0 1-5 16,-1-3 5-16,0 3 3 0,-2-3-7 0,1 0 7 0,-2 0 2 15,1-2-9-15,-2-1 9 0,0-2-8 0,-4-1 4 16,3 0-3-16,-5-2 12 0,5 1-11 0,-3-3 3 15,-1-1 7-15,1 2-9 0,-2-3 6 0,2 0-1 0,-1 0-4 16,1-3-4-16,-5 3 4 0,3-1-1 0,-5-3-5 16,-2 0 3-16,-3 0 1 0,-4 0-4 0,-3 0 6 0,-4 0-4 15,-5 0-3-15,-4 0-16 0,-5 0-15 0,0 0-10 16,-7-3-35-16,-3 4-30 0,-4 1-40 0,-6 4-50 16,0-5-54-16,0 3-51 0</inkml:trace>
  <inkml:trace contextRef="#ctx0" brushRef="#br0" timeOffset="40998.69">9672 10378 2435 0,'0'-1'6'0,"0"-3"0"0,4 7 2 0,-8-2-3 0,4 5 2 16,0-2 1-16,2 3-3 0,0 2 1 0,-1 3-6 0,2 2 0 0,-3 0 0 0,4 3 1 0,-1 0-2 0,0 0-1 15,0 0 4-15,-1 1-2 0,1-2 0 0,3-2 1 0,-3 0 1 16,0-1 0-16,1 1-2 0,0-3 4 0,1-2-3 15,-3 0 0-15,1 1-9 0,1-3-16 0,0-2-10 16,-1 1-19-16,-2-2-8 0,1 1-11 0,3-5-6 0,-2 4-21 16,2-8 9-16,-2 0 8 0,3-1 44 0,-1-4-20 15,-2 3 38-15,2-5-22 0,-2 3 39 0,0-4-10 16,-1 4 29-16,-2-3-25 0,2 3 3 0,-2 0 5 16,0-2 10-16,-2 0-2 0,2 0 19 0,-3 1-12 0,0-2-14 15,-2 2 43-15,0-4-31 0,0 3 40 16,-4-4-28-16,4 3 40 0,-3-4-43 0,2 1 52 0,-5-2-2 15,4 2-7-15,-1 0 3 0,7-1-3 0,-6 3-2 0,3-3-4 16,4 4 1-16,3 1 2 0,-2 1-4 0,4 1-6 16,0 0 6-16,1 3 4 0,3 0 1 0,3 2 1 15,-1 0-5-15,3 3-5 0,1-3-1 0,3 6 7 0,0-3-10 16,-1 0-4-16,-1 3-6 0,1 0-5 0,0 0-3 16,0-1 0-16,-1 3-7 0,-2 1-13 0,0-1-1 0,-2 0 1 15,1 3-7-15,1-2 1 0,-6 1 1 16,-3 2-4-16,-2-1-5 0,-1 2 6 0,-4 1 2 0,-4-2-9 15,-4 2 8-15,-4-1-2 16,1 1-3-16,0-1 0 16,-2-1 7-16,-4 2-5 0,3-3-6 15,-3 1 6-15,-1-2-2 16,4 0-2-16,-1-1 4 0,-1-1-2 0,1 1 3 16,2-4-1-16,3 1 0 0,4 0 1 15,3 0-4-15,0-3 2 0,5 2-2 0,4-2 1 0,1 0-2 0,1 2 0 0,3-1 5 0,2 3-2 0,1-2 1 16,3 3 1-16,1-3 2 0,1 5-2 0,-2 1-1 0,0 0 1 0,-2 2 0 15,-2-1-4-15,0 0 4 0,-3 2-2 0,3 0-2 0,-5 0 5 0,4 1-7 0,0 0 4 0,0-3-1 0,-3-2-14 16,3 2-23-16,-4-7-21 0,3 3-32 0,-4-3-36 16,-5 1-46-16,3 1-53 0,5-5-15 0,-3-2-69 15</inkml:trace>
  <inkml:trace contextRef="#ctx0" brushRef="#br0" timeOffset="41972.25">10127 10396 2307 0,'0'-7'20'0,"0"2"25"0,4 4 19 0,-7 1 0 0,3-3-3 0,3 3 1 0,-3 0 13 0,6 4 23 0,-6 1-15 0,5 2-8 0,-2 4-8 0,-3-3 9 16,2 6 6-16,0-1 3 0,1 2-14 0,-3-1-23 16,1 2-4-16,-1-4-13 0,0 4-14 0,0-4-4 0,0 2-5 15,0-2-6-15,0-1 2 0,-1 1 0 0,-1-3 2 0,1 2-3 16,-1-3-2-16,2-1-4 0,-2-1 3 0,2 0 0 15,-1-3 6-15,-1-1-3 0,0-1-3 0,2-1 4 16,-1-1 0-16,1 1 1 0,0-2-3 0,0-1 2 0,1-1-15 16,3-3-1-16,-3 0-4 0,3-1-11 0,-3-3-3 15,4 2-5-15,-2-4 3 0,0 2-2 0,-1-4 3 16,2 3 2-16,-2-3 9 0,3 0 2 0,-4-3 9 16,3 2 4-16,-1-4-1 0,3 0-1 0,-3-2 8 0,5 0-1 15,-2 1-6-15,-1-1 12 0,5 3-4 0,-4 0-3 16,3 3-1-16,-2 4 4 0,1 1-5 0,-2 5 4 0,5 4 2 15,-5 4 0-15,1 3 2 0,-1 3 6 0,2 3 10 16,-2 2 0-16,2 5 3 0,-1 1 0 0,2 2 0 0,-3 1-5 16,1 1 0-16,-1-1-6 0,5 2-6 0,-3 0-1 15,0-1-1-15,0-1-3 0,1 1 0 0,1-3-1 16,-1-4-18-16,-1 2-19 0,-2-9-45 0,1 4-17 16,-4-4-34-16,-3 0-25 0,0 0-27 0,-2-3-18 0,-1 1 2 15,-2-3 3-15,-1-3 67 0,-2 0-29 0,-3-2 54 16,3 1 26-16,-9-7 20 0,4 5 21 0,-4-6 19 15,-2 3 15-15,0 3-20 0,0-2 68 0,1 0-49 0,3-3 65 16,-1 5-39-16,3-5 70 0,-1 4-35 0,0-5 14 16,4 4 15-16,-1-6-16 0,2 1 41 0,1-1-55 0,3-2 49 15,2 2-66-15,3-5 38 0,5 4-8 0,0-4-23 16,4 7-3-16,0-3-15 0,3 3-11 0,0-1-8 16,1 3-17-16,0 1-17 0,1-1-25 0,0 6-26 15,3-3-15-15,-1 3-21 0,5-3-2 0,-3 0 27 0,3 0-49 16,-2-1 38-16,0 1 11 0,0-1 30 0,0 2 14 15,-3-2 30-15,-2 3 8 0,-1 1 0 0,-1-2 30 16,-2 4 42-16,0-5-15 0,-4 6 18 0,1-6 20 0,-2 1 19 16,-3-1 13-16,1 1 1 0,-3-3 36 0,0 1-39 15,3-1 34-15,-3-1-3 0,4 1-2 0,-3 3-20 16,1-4 0-16,1 5-11 0,-3-6-3 0,7 7-22 0,-7-5-10 16,5 2-12-16,0 3-19 0,-2-1-8 15,4 1-19-15,-1 1-12 0,0 7-3 0,1-1-3 0,-3 1-6 0,1 2 4 16,0 3 1-16,-2 1 4 0,2 1 3 0,-2-1 2 15,-3 3-5-15,1-2-3 0,-2 1 4 0,-1-2-2 16,1 1 3-16,-2-4-8 0,1 3 2 0,1-5-3 0,-1 1 5 16,0-1-5-16,1-4 3 0,-1 1-4 0,2-2-2 15,0-1 2-15,0-2 3 0,-1-1-1 0,1 0-1 16,0-1 7-16,1-2-2 0,-1-1-3 0,0 0-10 16,0-3 0-16,0 0-10 0,2 0-2 0,-2-2-3 0,1 1-7 15,1-3 1-15,0 0 1 0,-1-2 9 0,4-1-2 16,-1-4 11-16,1 0 0 0,-2-2 6 0,2-2 1 15,2-1 0-15,-2 0 1 0,5-3-2 0,-3 3 4 0,2-1-5 16,0 1 2-16,1 2-1 0,0 2-1 0,0 4-2 16,0 2 2-16,1 6-1 0,0 2 3 0,-1 4-3 0,1 3-4 15,3 4-1-15,-1 2 3 0,1 5 6 0,0 4-4 16,2-1 3-16,-2 4-3 0,-1 3 7 0,1 0 2 16,-6 0 0-16,0 1 0 0,-2-2-5 0,-6 0-6 0,-4 0-11 15,-6-3-16-15,0 0-30 0,-7-5-12 16,-2 3-38-16,-5-4-27 0,-4-1-33 0,-4 0-34 15,-1-1-21-15,0 0-22 0,-2-3 21 0,0 5-65 16</inkml:trace>
  <inkml:trace contextRef="#ctx0" brushRef="#br0" timeOffset="42811.7">9862 10895 1516 0,'0'-6'48'0,"3"2"-30"0,-6-3 63 0,3-1-32 0,3 0 8 0,-3 3 6 0,0-6 15 0,0 3 16 0,2-2-36 16,0-3 42-16,-2 2-49 0,3-5 49 0,-3 6 2 0,1-5-1 0,1 9-2 0,-2-2-1 0,0 2-6 16,3 2-12-16,-1 3-12 0,-2 2-14 0,0 3-9 0,2 3 8 0,-1-2 10 0,-1 9-10 15,0-2 1-15,2 7 8 0,0-4 14 0,-2 11 11 0,0-2 28 16,2 0-7-16,-4 3 0 0,4 0 8 0,-2 7 7 0,3 4-2 16,-3 6 8-16,3 4-3 0,2 5-32 15,-3 9 8-15,4 5-20 0,1 8-3 0,0-1 19 0,1 7 4 16,2 1-13-16,2 5-11 0,-2-4 14 0,3 10-8 15,-2-6-1 1,3 2-7 0,-2-3-31-16,4 2-6 0,-6 1-3 0,7 0 15 15,-4 4-3-15,1-4 2 0,-1 5-4 0,-1-3 4 0,0 6-3 0,-3-7 2 0,7 0-29 16,-10-2 8-16,5-1-23 0,-3-7 16 0,0 4-24 0,-2-5 24 0,2-2-32 0,-6-1 31 0,4-1-12 16,-4 1 16-16,2-3-24 0,-2 1 19 0,1-5-18 15,0 1 21-15,2-3-15 0,-2-2 7 0,1-8-17 16,3-2 17-16,-2-4-13 0,3-4 12 0,0-5-3 15,1-1-2-15,-1-3 4 0,2-3-46 0,-2-1 61 0,1-5-56 16,1 1 50-16,-2-2-56 0,1-2 49 0,-3 1-53 0,2-4 53 16,-3-3-2-16,0 1-1 0,1-1-6 0,-5-3-5 15,1-3 3-15,1 1 0 0,-3-3 1 0,0-4-5 16,0 1-2-16,0-2 4 0,-3-1 5 0,3-3 11 16,0 2-3-16,0-4-7 0,0 1 2 0,0-1 4 0,0 0 6 15,0-2-11-15,3 2-8 0,-3-1-1 0,0 2-1 16,0-1 0-16,0 3 7 0,0-2-7 0,2 0-2 0,-4 3-7 15,4 1 10-15,-2-3 2 0,0 2-2 0,0-1 4 16,-2 0-8-16,2-2 4 0,0 0-4 16,0-1 11-16,0-1-6 0,0 1 0 0,0-1 2 0,0 0-1 15,0 0-2-15,0-1 2 0,2-2-7 0,0-2-32 16,-1-3 48-16,1 3-60 0,1-6 9 0,-3 0-35 16,6-1-32-16,-4-2-72 0,4-8-36 0,0 0-28 0,4 3-114 15,-4-11-28-15,-1 2-80 0,-2-5-49 0,3-2-72 16</inkml:trace>
  <inkml:trace contextRef="#ctx0" brushRef="#br0" timeOffset="44149.62">10613 10650 1241 0,'2'-4'3'0,"0"2"9"16,-1 0 6-16,3-6 6 0,-3 5 11 0,2-5 4 0,1 4 5 0,-2-3 21 0,5 3-51 15,-6 0 44-15,2 1-40 0,-1-1 31 0,1 0-40 0,-3 2 44 0,4-1-43 0,-4 3-20 0,1-3 48 0,-1 3-55 0,0-3 93 0,0 3-79 0,0-1 37 0,0 2-43 16,-1-3 39-16,2 2 5 0,-1-2-5 0,2 1 8 16,-2 0-59-16,1-2 43 0,-1 1-7 0,4 0-4 0,0-1 0 15,-1-2 0-15,0 2 2 0,0-1 5 0,-1 0 3 16,1 1 4-16,-1 1 1 0,0-4 1 0,-1 5 3 15,1-2-2-15,-2 2-3 0,-2-2-7 0,2 3-3 16,0-2-7-16,-1 2 0 0,-3-3-8 0,3 1 4 0,-1 0-8 16,0 0 8-16,1 0-3 0,-2-1 0 0,1 3-2 15,-1-2 5-15,0-1 1 0,0 1-5 0,3 1 4 0,-2-2-5 16,2 2 3-16,-1 0-2 0,1-2 4 0,-2 3-1 16,2 0 4-16,0-1-2 0,0 1 4 0,0 0 0 15,0-2 0-15,0 2 2 0,-1 0-7 0,1 0 0 16,0 0-2-16,0-2 2 0,0 2-4 0,-2-1 1 0,2 1-4 15,-2 0 2-15,2 0 3 0,-1-2-5 0,1 2 5 16,-2 0-6-16,2-2 3 0,0 2 1 0,-2 0 2 0,2 0-6 16,0 0 5-16,2 2 2 0,-4-2-1 0,2 0 4 15,2 0-4-15,-2 2-2 0,0-1 1 0,2 1 17 16,-2-2 0-16,0 3 1 0,0 1 0 0,0 0 3 16,-2 2-1-16,2-1 8 0,-2 3-2 0,2-3-6 0,0 5-7 15,0-1 2-15,-1 2-4 0,-1-1 3 0,-1 0-1 16,3 1-4-16,-3 0 0 0,1 1-6 0,0-1 3 0,0-2-11 15,0 2 8-15,1 0-7 0,-1-2 7 0,2-1-6 16,-1-1 0-16,-1 0 1 0,0-2 1 0,1 1 4 16,1-3-2-16,0 2-2 0,-2-4 0 0,2 3 2 0,0-2 1 15,-2 1-2-15,2-2 3 0,0-1 2 0,0 1-2 16,0-1-1-16,0 0 8 0,2 0 7 0,-2-1-4 16,2 1 6-16,-1 0 1 0,1 0 8 0,-2 0 6 0,3-1-2 15,-3 1-3-15,2-3-8 0,-2 3 2 0,1-2-1 16,-1-2-4-16,2 2-9 0,-2-3-7 0,2 3 2 0,0-4-4 15,0 1 1-15,-1 1-1 0,1-1-1 0,-2-1 0 16,2-1-8-16,-1 2 7 0,-1 1 3 0,2-1-5 16,-1 1 1-16,-1 3 0 0,2-2-3 0,-2 3-3 0,2-2 7 15,-1 2-18-15,-1 2-36 0,-1 2-40 0,-3 0-65 16,4-1-77-16</inkml:trace>
  <inkml:trace contextRef="#ctx0" brushRef="#br0" timeOffset="45194.68">10042 11972 2009 0,'0'1'-41'0,"-9"8"11"0,1-7 19 0,0 2 5 0,-1-1 5 0,4 2 0 16,-6-3 4-16,6 4 5 0,-4-3 47 0,9-3 7 0,-5 0-11 0,7-3 15 0,1 3 5 0,5-2 13 15,4 2 1-15,2-4 4 0,9 4-1 0,4-5-17 0,9 5-14 0,2-2-18 0,9 2-12 0,7-3-13 0,9 3-2 0,10-2-13 16,9 2-2-16,13 3 3 0,5 0 5 0,15 1-1 0,7 2-4 16,9-1 7-16,11 3 5 15,7-2 5-15,6 1 6 0,11 0 7 0,2 0 8 0,6 1 3 0,6-4 15 16,-6 5 3-16,-2-3 5 0,-4 2 4 0,-6-3-9 0,-11 5 3 15,-1-4-1-15,-12 0-7 0,-5-4 4 0,-4 3-4 16,-8-5-12-16,-10 3 1 0,-7-6 4 0,-13 1-9 16,-15-1-5-16,-6-2 0 0,-15 2-9 0,-9-3-5 15,-13 2 12-15,-6-5 3 0,-14 3-6 0,-7-1-5 0,-3 1-1 16,-11 0-2-16,0 0-16 0,-6 2-9 0,-2 0-26 16,-4 3-28-16,-2-3-15 0,-4 3-25 0,1-3-23 15,-5 0-30-15,0 1-29 0,-2 1-27 0,1 1-25 0,1 0-26 16,1-2 10-16,4 2-37 0</inkml:trace>
  <inkml:trace contextRef="#ctx0" brushRef="#br0" timeOffset="45446">14089 11845 2358 0,'3'-3'8'16,"-3"2"11"-16,0-2 22 0,0 3 10 0,0-3 4 0,-6 3 1 0,3-2 12 0,1 2 5 0,1 0-10 16,1 2-4-16,-5 1-8 0,10 0-4 0,-5 2 17 0,0 0 15 0,0-5-5 0,0 0-1 0,0 0 8 0,0 0-3 0,0 0-8 15,0 0-7-15,0 0-19 0,0 0-17 0,81 114-7 0,-71-97 1 0,-2 0-12 0,-3 61 0 16,-10-66-5-16,-3 0-9 16,-2 1-1-16,-5-4-15 0,-4 0-29 0,-3 0-24 15,0-8-49-15,-2 6-57 0,-3-1-71 0,2 0-60 16,0-2-88-16</inkml:trace>
  <inkml:trace contextRef="#ctx0" brushRef="#br0" timeOffset="50070.18">14183 10270 1547 0,'6'-42'5'0,"-6"42"40"0,0 0-7 15,0 0-19-15,0 0 6 0,0 0 2 0,14-30 8 0,-14 30 6 16,0 0-15-16,0 0 42 0,0 0-41 0,0 0 44 0,0 0 3 0,0 0 2 16,10-25 2-16,-10 25-12 0,0 0 1 0,0 0 0 15,0 0-12-15,0 0-11 0,0 0-3 0,0 0-3 0,12-16-8 16,-12 16 4-16,0 0 5 0,0 0 5 0,0 0-6 15,0 0-3-15,0 0 1 0,0 0 12 0,18 11 6 16,-18-11-4-16,0 0-7 0,0 0-4 0,0 0 1 0,30 87 4 16,-30-68-5-16,1 2-19 0,-1 0-6 0,0-1-2 15,0 3-5-15,-1-1 0 0,-1 1-2 0,0 0-1 16,2 0-4-16,-3 0 9 0,0 2-5 0,-1-1-1 16,0 1 0-16,0-1-1 0,-1-2-8 0,-2 2-11 15,4-4-33-15,-3 3-30 0,3-4-25 0,1 1-33 16,-1 3-28-16,2-4-33 0,1-5-48 0,0 3-33 0</inkml:trace>
  <inkml:trace contextRef="#ctx0" brushRef="#br0" timeOffset="50452.75">14233 10876 1767 0,'3'-2'5'16,"0"6"16"-16,-1-6 11 0,0 2 2 0,1-3 1 0,0 0 12 0,-3-1 1 0,6 0 12 15,-6-1 2-15,11-2-10 0,-3 3 0 16,7-4 7-16,3 4 4 0,4-4-9 0,10 5 1 0,5-5-12 15,7 7-5-15,8-7-6 0,8 5-6 0,8-1-5 16,9 2-4-16,4 0 1 0,8-1 1 0,1 1 9 0,6 2 3 16,1 2 2-16,4-2-6 0,-3 0-5 15,-2 3 0-15,-4-3-2 0,0 0-6 0,-6 2-8 0,-3 0-5 0,-8-2-5 16,-8 0 2-16,-3 1 0 0,-9-1 0 0,-11 0-2 0,-9 0 3 16,-10-1-10-16,-8 1-15 0,-8-2-13 0,-9 0-16 0,-9 2-27 15,-8 0-33-15,-8 2-49 0,-2-9-8 0,-9 7-64 16</inkml:trace>
  <inkml:trace contextRef="#ctx0" brushRef="#br0" timeOffset="51233.56">14192 10110 1416 0,'-5'-7'51'0,"5"2"-35"0,-1 3 55 15,1-1-37-15,-3 0 2 0,3-1 14 0,-4 4 7 0,8-2-1 0,-1 2-48 0,0 0 28 0,3 0-51 0,0-1 48 0,2 1 0 0,2-3-10 0,7 0-7 0,4 1 6 0,7 2-3 0,3 0 6 0,14-2-3 0,6 2-13 0,11 0-3 0,8 0-3 0,8 2 1 0,9-2-4 0,6 0-1 0,7 0 1 0,3 0-2 0,8 0 4 16,-1 0 0-16,-5 0 4 0,-1 2 3 0,-1-1 10 0,-4 1 5 0,-4 1 5 15,-3-2 3-15,-7 3-7 0,-5-2 8 0,0 0-4 16,-9-1-7-16,-1-1-9 16,-12 0-3-16,-4 0-6 0,-9 0-1 0,-5-1 3 15,-6-1-3-15,-8-2 4 0,-10 2 8 0,-3 2 9 0,-5-4 0 0,-5 1 1 16,-6 1 3-16,-5-1-5 0,0 0 0 0,-3 0-3 0,-3 1-8 16,1-3-8-16,0 4-4 0,-1 0 6 0,1 1-3 0,0 0 5 0,1 0-9 15,4 0 1-15,-1 0 2 0,1 1-2 0,5-1 0 16,0 1-5-16,1-1 4 0,2 2 0 0,2-2 4 15,-2 3-4-15,1-3 0 0,3 0 0 0,-3 2 7 0,2-2-1 16,1 4-4-16,0-1-1 0,-1-1 5 0,3 0 0 16,-4 4-2-16,1-5 0 0,1 5-2 0,-3 0-8 0,2 0 5 15,-3 2 3-15,4 1-3 0,-3-2 4 0,2 4-1 16,-1 1 3-16,2 0 0 0,-1 0 6 0,2 0-1 16,-1 2 1-16,0 1 16 0,1 2 1 0,0 1 8 15,-1 2-2-15,3 0 3 0,-1 5 2 0,-1-3-3 0,1 4 1 16,0 1-10-16,-2-1 1 0,0 2 1 0,1 2 0 15,-2-1-3-15,1-4 3 0,1 2-1 0,-4-1-2 16,7-2-5-16,-7-1-3 0,2 0-8 0,2-3 2 0,-2-2-1 16,-3 1-4-16,2-1 8 0,0-5 3 0,-2 3-1 15,0-2 3-15,0-4-1 0,-4 0-4 0,4-1 0 16,0-2 7-16,-3-2-12 0,3 0-6 0,-3-4 7 0,3 1-9 16,0 0 8-16,0-2-5 0,0 0 3 0,-2 0-10 15,1 0 12-15,-1-2-2 0,-4 0-3 0,0 1-17 0,-4-7-34 16,-3 6-22-16,-7-5-41 0,-7 5-36 15,-3-3-44-15,-6 0-30 0,-4-4-4 0,-7 5-20 0,-1 5-17 16</inkml:trace>
  <inkml:trace contextRef="#ctx0" brushRef="#br0" timeOffset="51823.53">14636 10289 1871 0,'2'0'17'0,"1"-2"16"0,3 0 22 0,-2 1 5 0,0-1 11 0,5 0 7 0,-2 1 4 16,4-4 3-16,5 3-16 0,0-5-15 0,4 7-17 16,3-7-3-16,4 4-9 0,1 0-5 0,2 0-3 15,0 0-1-15,3 0-4 0,-1-1-3 0,0 1-2 0,-2 1-4 0,-2-1-2 0,-3 2 2 16,-3-2-3-16,-6 2-15 0,-2 0-13 16,-2 2-22-16,-8-1-27 0,-2 1-33 0,-2-1-25 0,-3-1 2 15,-4 1-31-15,-2 1-11 0,-7-1-15 0,0 0-31 16</inkml:trace>
  <inkml:trace contextRef="#ctx0" brushRef="#br0" timeOffset="51992.78">14802 10247 1586 0,'-3'3'62'0,"5"-1"-27"0,-1 1 20 16,-4-1 22-16,5-2 21 0,-2 0 19 0,1 1 8 0,-1 1 6 0,4-1-40 16,-1 1 35-16,0 0 6 0,0 5-7 0,1 1-17 0,3 1-10 15,-4 5 6-15,4-1 5 0,-3 5-22 0,0-1-5 0,2 4-25 16,0-1-14-16,-1 3-7 0,0-3-3 15,0 5-18-15,-4-5-9 0,4 4 3 0,-2-2-3 0,1-2-2 0,-2 0 2 16,1-1-4-16,0-3-24 0,2-2-30 0,3-2-55 0,-4-2-65 16,0 0-63-16,2-7-77 0,1 1-85 0</inkml:trace>
  <inkml:trace contextRef="#ctx0" brushRef="#br0" timeOffset="52729.42">15226 10345 1743 0,'3'-9'13'0,"0"1"23"0,1-1 17 0,0-1 28 0,-7 4 17 16,2-5 10-16,1 4 17 0,-2-2 11 0,2 3-8 0,-2-1-20 0,2 4-16 0,0 1-31 0,2 2-18 15,1 3-9-15,-1 1-8 0,3 4 2 0,-2 0 1 0,0 3 3 0,5 4-5 0,-4 0 9 0,0 3 3 16,2 2 1-16,-1 0-13 0,-2 1-9 0,5 0-6 0,-4-1-6 0,0 0 3 0,1-2-6 0,-1 1 1 16,1 0-2-16,0-2 3 0,1-2-3 0,-3-1 1 0,2-1-1 15,-2-4-2-15,0 2 2 0,-1-4-4 0,1-1 3 16,-3-1-1-16,0-1-2 0,0-3 2 0,0-1-1 16,0 0 6-16,-3 0-5 0,3 0 4 0,0-1-7 15,-2-3 8-15,2 1-2 0,0-1-4 0,-1 1 6 16,1-2-6-16,0 1 4 0,1-4-3 0,1 0 1 0,-2 1-2 0,3 0 2 15,0-2 4-15,3-2-5 0,-1 0-3 0,2 0 2 0,-1 0 2 16,5 0 1-16,0-2-4 0,0 4 2 16,3-2 4-16,-1 4 1 0,4 1 0 0,-1 1 5 0,1 4 0 15,-2 2 15-15,2 2 8 0,1 3 4 0,-1 1 1 0,-1 3-5 16,-2 0 1 0,1 2 6-1,-3 2 7-15,-6 0-2 0,2 0 6 0,-3-2-5 0,-5 1 4 0,0-1 15 0,-5 1-4 16,-3-5-8-16,-1-1-5 0,-5-1-7 0,-2 2-18 0,-2-4-1 0,-2 1-7 0,-3-1-14 0,0-3-19 15,-1 4-29-15,1-5-55 0,0-4-64 0,3 4-71 16,-1 0-87-16,5-4-74 0</inkml:trace>
  <inkml:trace contextRef="#ctx0" brushRef="#br0" timeOffset="54655.23">14774 10783 1703 0,'8'0'-32'0,"-2"0"54"0,2-1-42 0,-5-1 55 0,2 3-30 0,-2 3 1 16,2-4 8-16,0 7 13 0,-2-4 44 0,3 2-47 0,-4-4 56 0,4 2-38 0,-3-1 46 0,2-2 7 16,0 0 0-16,1 0 8 0,0 4 4 0,-1 0-2 0,2 5 14 0,-6 2-3 0,4 5-9 15,-2 4 18-15,-1 2-1 0,-2 9 1 0,-2-4 3 16,2 11 22-16,-5 3-23 0,4 6-3 0,-1 6 14 0,1 5-15 16,-1 8-1-16,-1 3-18 0,3 8 7 0,-4 5-6 15,3 2-7-15,-1 4 10 0,-1 0-9 0,-3 6 19 0,0-2 5 16,2 1 20-16,-2-3-20 0,1 3-7 15,0 0 31-15,0 2-49 0,1-1 25 0,3 0-51 0,2 0 38 16,3 3-74-16,3 0 55 0,-2-2-61 0,6-3-24 16,1-3 32-16,0-1-29 0,1-1 30 0,0-3-54 15,0-7 51-15,1-1-62 0,-1 1 50 0,-2 1-7 0,0-4 5 16,0 0-11-16,-1-3-7 0,-2 0 9 0,1 0-7 16,-2-4 12-16,-1-5-5 0,3-6-4 0,-4-5-4 15,1-4-2-15,1-7 1 0,-4-6-5 0,3-4 4 16,-1-6-6-16,-2-5-2 0,0-6 10 0,0-4-3 15,-1-3 5-15,0-3 1 0,-1-2-5 16,1-4 0-16,1-2 0 0,0 0 2 0,2-1-2 16,1-5-8-16,1 1 1 0,-1-2-2 0,3-1-5 15,-1-1-11-15,2 1-24 0,-1-1 22 0,1 0-64 0,-2 0 2 0,0 0-97 0,-4-2-102 16,6 1-104-16,-6-4-133 0,-4 2-139 0</inkml:trace>
  <inkml:trace contextRef="#ctx0" brushRef="#br0" timeOffset="61417.62">15055 12104 1649 0,'0'0'43'0,"0"0"-26"16,0 0 15-16,-39-12 8 0,39 12 11 0,0 0 16 0,0 0-27 0,0 0 52 0,0 0 3 0,0 0 2 0,0 0-2 0,-103-42-14 0,103 42-3 0,0 0-1 0,0 0-5 15,0 0-6-15,0 0 2 0,0 0 11 0,-191 5 5 0,163 11-7 16,-6-5 5-16,1 11-4 0,0-4 0 0,-4 7-3 16,1-2-8-16,-1 4-7 0,0-3 0 0,2 4 2 0,-1-1-11 15,6 0-4-15,30-27-7 0,0 0-1 0,0 0 2 16,0 0 1-16,0 0 1 0,0 0-1 0,0 0 4 15,0 0-3-15,0 0-8 0,-133 325 2 0,133-287 0 16,1-1-14-16,6-2-2 0,-1-2-6 0,8 0 1 0,2-2-2 16,6-2 6-16,6-2-4 0,6-3-4 0,4-1 6 15,7 0-9-15,1-5 1 0,6-1-1 0,0-5-4 0,4 1-1 16,1-5-1-16,3-1-5 0,-1-4 0 0,1-3 7 16,0-3-3-16,0-4-7 0,-2-2-11 0,-1-3-2 15,-3-2-1-15,1-5-6 0,-3-1-5 0,-2-3-19 0,-1-5-8 16,-5-3 1-16,-2-3 5 0,-2-7-1 0,-7 0 0 15,-1-6 7-15,-4-1 7 0,-7-5 13 0,-5 2 8 0,-6 0 10 16,-3 7 2-16,-5-1 1 0,-7 3 1 0,-7 2-6 16,-6 9 2-16,-6 2-2 0,-9 5 8 0,-8-2-7 15,-5 6-13-15,-11 3-8 0,-6 2-30 0,-2 4-14 0,-5-2-34 16,-4 5-35-16,1 4-51 0,-3 7-46 0,4-2-32 16,7 4-53-16</inkml:trace>
  <inkml:trace contextRef="#ctx0" brushRef="#br0" timeOffset="66757.35">11774 11835 2091 0,'0'-6'23'0,"0"0"25"0,4-1 20 0,-2 5 18 0,1-7 3 16,-1 6 17-16,1-4 14 0,1 2 9 0,-1 2-21 0,0-1-15 0,0 3-5 0,-3 0-2 0,0 2 2 0,-3-1-2 0,3 2-9 0,-3-3 3 15,3 5 4-15,-3-4-1 0,3 0-7 0,-4 0-8 0,4-3-4 16,0 3-8-16,0-1-4 0,0 2-7 0,4-2 7 16,-3 5 8-16,1-3 1 0,1 1-4 0,0 2 1 0,4 0 11 15,-6 3 18-15,8 0 3 0,-9 2-7 0,2-1-7 16,-2 2-5-16,0-1 3 0,0 1 4 0,-2-1 9 15,2 2-15-15,-3-3-4 0,1 1-10 0,-2-2 3 16,3 0-9-16,-3-1 1 0,4 1-9 0,0-3-29 0,0 1-2 0,0 1 6 16,0-3-4-16,0 2-3 0,0-3 4 0,0 2-3 0,2-4 0 15,-4 4 10-15,2-4 0 0,0 1-10 0,2-1 4 16,-4 0-3-16,4 0-6 0,-4-1-1 0,2-1 3 16,2 0-4-16,-2 0 0 0,2 0-2 0,-1-3 2 15,3 2-5-15,1-3 5 0,-1 0-3 0,0-1 4 0,4-1-10 16,0 0 2-16,-2-3 4 0,4 0-6 15,0-1 1-15,0 0 5 0,0-3 2 0,3 2-10 0,-1-2 13 16,1 0-6-16,1 2-3 0,-3-1 0 0,2 1 2 0,0 2-5 16,-2 0 4-16,-1 3-3 0,0 0-4 0,-3 2-1 15,1 2 7-15,-3 1-3 0,-1 2 4 0,-1 0-2 16,-1 1-7-16,-2 0 11 0,1 1-7 0,-1 3 7 0,0 0-2 16,0 3 7-16,0 1-10 0,0 0 3 0,0 2 2 15,0 1 1-15,2 0-3 0,-1 2-3 0,-1-1 0 16,2-1 0-16,-2 1 9 0,0-1-6 0,2 1 4 15,-1-1-8-15,1 0 9 0,-1-2 0 16,1 2-2-16,0-3-2 0,-1-1-1 16,1-1 5-16,1 0-4 0,-3-1 3 0,0-1 1 0,1 0-5 0,1-2 3 0,-2 1-2 0,3-1 1 15,-3 0-4-15,0 0 6 0,2-2-1 0,-2 0-1 16,0-2 6-16,1 0-6 0,-1 2 5 0,0-4-8 16,2 1 11-16,1 1-14 0,-1-2 6 0,1-1-9 15,2-1 1-15,-2 1 6 0,3-2-8 0,0-2 9 0,1 0-5 0,-1-1 5 16,2-1-7-16,0 0 14 0,1-1-7 0,-1 0-1 15,0 0 6-15,1-1-7 0,-2 4 2 0,1-2-1 16,-1 3 3-16,2 0-9 0,-5 2 6 0,1 3 2 0,-2 1-4 16,2 2-2-16,-5 0-1 0,3 0 3 0,-3 2-3 15,0 1 4-15,3 3-4 0,-3 2 1 16,2 0-2-16,-1 3 8 0,-1-1-1 0,0 2 3 0,2 2-4 16,-4-2 5-16,2 4-7 0,0-3 5 0,0-1 1 0,0 0 5 15,2-1-4-15,-2 1-5 0,0-5 8 0,3 2 1 16,-3 1 3-16,3-5-5 0,1 0-1 0,-1 1-5 15,0-1 5-15,0-3-3 0,-3-1 0 0,4 2-4 16,0-3 2-16,-1 1 2 0,0-2 7 0,0-2-7 0,-1 0 2 16,3-2 2-16,-2 1-4 0,2 0 1 0,2-4 7 0,-2 2-10 15,2-3-1-15,-1 2 3 0,2-3-1 0,-2 0-4 16,2-1 2-16,0-1-3 0,0-2-6 0,1 2 15 16,-1-4-10-16,0 2 7 0,0 3-5 0,2-2 2 0,-2 3-1 15,-2 4 2-15,0-1 1 0,0 3-10 0,-1 2 4 16,-2 2-3-16,1 2-1 0,-3 2 8 0,2 0-1 0,-3 4 2 15,0-1 1-15,0 2-1 0,0 3 8 0,-3 1-4 16,3 0-3-16,-3 3 3 0,0 0-2 0,0 1-12 16,-1 3-27-16,0-4-68 0,4-1-69 0,0 1-75 15,0-3-124-15,-6 7-133 0</inkml:trace>
  <inkml:trace contextRef="#ctx0" brushRef="#br0" timeOffset="69429.41">12288 11504 1508 0,'0'0'42'0,"-2"-1"-22"0,2-3 2 0,0 4 18 0,0 0 14 15,-3 0 4-15,3-5 12 0,-3 3 14 0,3-1-30 16,-2 0 28-16,1 0 8 0,1-3-9 0,-4 5 2 16,2-5 10-16,2 2-3 0,-2-1-13 0,2 2-12 15,-3-2 7-15,0 2 6 0,-2-1-3 0,3 1-13 0,-4-1-8 16,0 4-6-16,-2-2 2 0,2 0 4 0,-4 0-6 16,-1-1-8-16,0 3 5 0,-2 0 2 0,-1 0-5 0,-2-1 2 0,1 2 4 15,-3-1 1-15,-1 0-4 0,0 2-2 0,2-1-6 16,-7 1-2-16,5 1 3 0,-3-2-4 0,1 5-4 0,-1-2 0 15,1 3 4-15,1-2-5 0,0 0 4 0,0 2 2 16,0 1 0-16,0 0 6 0,2-2-10 0,2 3 2 16,-3 0-5-16,2 1 2 0,-1-1 8 0,1 4 3 15,0-5-8-15,1 3 4 0,0-1 6 16,0 2 2-16,-1 1-4 0,4-1-4 0,-4 2-12 0,6-1-11 16,-4-1 8-16,5 3-11 0,-2-3-1 0,3 3 0 0,-2-1 4 15,3-1-1-15,-2 0-4 16,4 1 8-1,-2 0 2-15,3 2-5 0,-3-4 13 16,2 2-10-16,0 0 3 0,1-1 1 0,0 0 9 0,2 1-1 0,-3-1-9 0,3-2 9 0,1 4-17 0,2-5 7 0,-2 3 0 0,2 0-5 0,2-2-8 16,0 2 0-16,2-1 1 0,-2-2-3 0,1 4 4 0,2-3 4 15,1-1-11-15,-1 4 13 0,3-2-2 0,-2-3-4 16,2 4 6-16,0-1 1 0,5-2-3 0,-4 3-4 0,4-2 3 16,-1 0-7-16,0 0 7 0,3-1-3 0,0 2-5 15,0-1-6-15,1-2 6 0,0 2 1 0,3-3 3 16,-2 2-5-16,5-2-5 0,-4 0 8 0,6-2 12 15,-4-1-13-15,4 0 5 0,1-1-6 0,2-4 1 0,0 3 7 16,0-2-2-16,1-1-7 0,1-1-7 0,1-2 13 16,1 3-8-16,-2 0 7 0,1-4-1 0,0 3-8 15,0 1 22-15,-3-5 2 0,0 1-21 0,0 3-4 0,-2-3 30 16,0 2-26-16,-2-1-2 0,0-2 27 0,-2 2-23 16,2-1-24-16,-5-2 41 0,1 2 6 0,-1-2-47 15,-1 0 47-15,-1 1-29 0,-2-2 1 0,0-3 9 0,0 5 17 16,-1-3-41-16,1-1 17 0,-3-1 3 0,2 1-10 15,-1-1 10-15,1-2-2 0,-2-1-27 0,0 0 23 16,-1 0 22-16,-1-5-39 0,-1 3 35 0,2-1-29 0,-4 1 14 16,2-1-6-16,-2-1 27 0,0 0-22 0,-2 2-22 15,-1-4 21-15,3 3-19 0,-6-1 15 0,5-2 1 16,-4 1-11-16,1-1-7 0,-1 3 12 0,-2-2 9 0,-1-1 2 16,1 0 0-16,-1 2-9 0,-4 1 10 0,3-3-7 15,-2 1 9-15,-3 4-11 0,3-4 11 0,-4 1-13 0,1-1 10 16,0 3 4-16,-2 0-7 0,-4 2-5 0,3-1 7 15,-1 1-5-15,-4 4-1 0,-1-1 10 0,-1 0-9 16,-2 1 1-16,-1 0-2 0,0 2 11 0,-2-4-11 0,-3 3 17 16,1 1-13-16,1-2 5 0,0 0 3 0,1 2-3 15,-1-1 3-15,3 0-9 0,1 2 10 0,5-2-21 16,-2 3 13-16,3-1 3 0,2 1-9 0,2 0-3 0,3 2-16 16,0 0-39-16,-1 1-53 0,1-1-40 0,1 3-83 15,-3 3-109-15,-4 5-110 0</inkml:trace>
  <inkml:trace contextRef="#ctx0" brushRef="#br0" timeOffset="82487.61">12538 11394 1791 0,'0'0'-29'0,"-3"3"45"0,-2-3-33 0,2 4 61 0,4-3-41 0,-4-1 3 0,-1 0 8 0,1 0 2 0,1 0 33 0,0-1-46 0,2 2 44 15,0-1-57-15,2 2 59 0,0-1 4 0,1-1 3 16,3 1 7-16,-2-1 3 0,3 1 14 0,-1-1 4 15,2 0 2-15,0-1-13 0,0 1 0 0,0-1 7 16,0 0 3-16,3-2-3 0,-2-1-11 0,1 4-7 16,1-5 1-16,-2 1 9 0,1-1 2 0,4-1-17 0,-1-1-1 0,-1-3 2 15,3 1 2-15,0-3 4 0,0 0-4 0,0-3-5 0,-5 0-3 16,4-2 6-16,-4-1 3 0,2-3-1 0,0 0-5 16,2-3-6-16,0 1 4 0,5-5-7 0,1 0 0 15,1-1-1-15,3 0-8 0,-4-2-2 0,4 2 3 16,-5-6-2-16,3 3-12 0,-4-3 0 0,2 0-5 0,-3-3-10 15,1-4-1-15,1 3-4 16,-3-5-3-16,1 2 1 0,-1-4 0 16,1 1-2-16,-1-1-2 0,1 1 2 0,-4-3-4 0,1 1 0 15,-1 0 5-15,-1 3-2 0,-2 0-2 0,-2 2 3 0,0 2 4 16,-2 1-3-16,1 3 1 0,-4 4-1 0,-2-1-9 16,1 4 4-16,-2-3 11 0,0 5-7 0,-2 3-6 0,1 1 6 0,-2 0 4 0,-1 0-4 15,1 6 2-15,3-1-1 0,-3 2-4 0,-3 1 2 0,4 2 0 16,-1-1 2-16,0 5-4 0,3 0 2 0,-2 3 6 15,-1 0-3-15,3-1-5 0,-2 4 0 16,2-2 6-16,0 4-7 0,-3-2 3 0,3 3 7 0,0-2-10 0,0 2 2 16,0-2 2-16,0 2 6 0,0-3-2 0,0 3 0 15,0-1 0-15,0-4-7 0,0 3 5 0,3 0 0 16,-3-1 1-16,0-3-3 0,0 1-4 0,0-1 4 0,0-1 3 16,0 0-2-16,0-2 7 0,2 2-6 0,-2-3-2 15,0 5 0-15,2-1 1 0,-2 3 1 0,1-1-2 0,-2-4 1 16,2 7-1-16,-2-5 9 0,1 1 0 0,0 0-2 15,0 1 4-15,-2-5 0 0,2 7-3 0,0-2-1 16,0-1-3-16,0 0 0 0,-2 5-4 0,2-1 2 16,2 0-2-16,-2 1 4 0,0 0-3 0,0 0 0 0,0 2 3 15,0-2-8-15,2 0 3 0,-2 0 3 0,0 0-4 16,0 0-8-16,0 2 8 0,0-2-3 0,0-2 1 16,0 2 5-16,0 0-2 0,0 0-3 0,0 0 8 0,1 0 2 15,-1 0-6-15,0 0-2 0,0 2-7 0,0-2-13 16,-1 0-9-16,2 3-14 0,-4-5-20 0,3 9-29 15,0-7-34-15,0 4-39 0,2-4-41 0,-4 2-48 0,-3 3-26 16,2-2-49-16,3-2-2 0,-2 1-58 0</inkml:trace>
  <inkml:trace contextRef="#ctx0" brushRef="#br0" timeOffset="82838.69">13026 9607 1688 0,'-3'0'-2'15,"6"0"9"-15,-3 0 25 0,2 0 5 0,-2 0 17 0,0 0 12 0,0 0 9 0,-3 0 9 0,4-3 12 16,-1 2-1-16,5-5-1 0,-2 2 8 0,-1-1-9 16,6 2 6-16,-5-4 3 0,5 6-5 0,-5 0-3 15,2 0-1-15,-4 3-12 0,1-2-4 0,1 6-8 0,-3-6-15 0,0 5-11 16,0-5-8-16,0 2-8 0,-3-1-6 0,3 3-9 15,-2-2-7-15,1 0 7 0,-1 1 0 0,-1-1 7 0,1 3 10 16,-1 4 1-16,-1-4-2 0,2 3 7 0,-2 0-5 16,0 2-5-16,1 2-3 0,0-1-4 0,0 2-4 15,1-5 1-15,0 5-1 0,-1 0-6 0,3-4 0 0,-4 1 0 16,2-1-2-16,2-2-5 0,-1 1-2 0,-1-2-2 16,1-1 1-16,-1-1-2 0,2 3 4 0,0-5 0 15,-2 1-7-15,4-1-29 0,1 0-19 0,-3 0-33 16,5 1-37-16,-5-1-41 0,0-2-37 0,0 0-32 0,0 0-22 15,0 0 19-15,0 0-26 0,0 0-36 0</inkml:trace>
  <inkml:trace contextRef="#ctx0" brushRef="#br0" timeOffset="83131.71">13133 9583 1696 0,'4'-7'5'0,"-2"6"24"0,1-5 5 15,-3 4 25-15,-3 0 12 0,3 0 21 0,0 0 16 0,0-6 20 0,0 8 3 16,3-8-9-16,2 8 16 0,-5-5-18 0,4 7-1 0,-2 1 3 16,1-2-9-16,-3 6-3 0,3-7 7 0,-1 8-3 15,-2-8 3-15,6 0-4 0,-1 0-4 0,3-3-19 0,1 6 3 16,1-8-4-16,4 7-8 0,-3-2 1 0,6 5-22 16,-5 2-1-16,5 0 0 0,-3 1-10 0,3-3-1 15,-4 4-3-15,6-5-6 0,-6 5-11 0,4-3 2 0,-2-1 3 16,-2 3-2-16,-1 1 1 0,-1 0-6 0,3 0-7 15,-6 2-3-15,0-4-2 0,0 0-5 0,-2-1-2 16,-1-2-9-16,0 1 12 0,-2 0-6 0,0-4-1 0,-1 1-9 16,-2-1-26-16,1-1-45 0,1-4-65 0,-2 1-71 0,-2 3-129 15,-4-2-117-15</inkml:trace>
  <inkml:trace contextRef="#ctx0" brushRef="#br0" timeOffset="100695.11">2667 6029 1968 0,'-11'3'16'15,"2"-1"36"-15,-1-2 28 0,2 3 30 0,-1-6 3 0,3 3 21 0,1-4 13 0,0 3 8 0,2 1-5 16,-1 0-27-16,3 0-20 0,1 0-25 0,0 0 3 0,0 0-16 0,0 0-4 0,0-2-3 0,3 0-11 16,2 1-1-16,-2-1-8 0,4 1 4 0,3-2-1 0,-3 2 1 15,4-4 4-15,-3 5-2 0,3-3 8 0,-2 0-6 0,1 0 0 16,1 3-8-16,5-4-1 0,1 1-7 0,4-1-15 16,6 2-4-16,4-4-7 0,7 1-2 0,2 2 1 0,4-5-2 0,3 4-1 15,1-3 4-15,1 2-5 0,4 1 8 0,-3-2-6 16,2 2 7-16,0 0-7 0,-1 0-1 0,-4 0 3 0,1 0-4 15,-3-1 4-15,-2 3-7 0,-5-1 7 0,1-1-4 0,-5 0 6 16,-4 3-1-16,-8-3-3 0,0 1 0 0,-6 3 1 16,-3-1 2-16,-4 1-2 0,-6 0-1 0,2-1-5 0,-5 1 7 15,-3 1-4-15,3-1 1 0,0 0-2 0,-3 0 0 16,3 0-3-16,-2 0-10 0,2 0-14 0,0-1-28 16,0 1-26-16,0-3-35 0,0 3-37 0,3 0-33 0,-3-1-23 0,5 1-33 15,-5 0-6-15,0 0-5 0,0 0-5 0,0 0 24 16,0 0 1-16,0 0-38 0</inkml:trace>
  <inkml:trace contextRef="#ctx0" brushRef="#br0" timeOffset="101035.17">4427 5834 1493 0,'0'0'65'15,"0"0"-40"-15,0 0 13 0,0 0 19 0,0 0 8 0,0 0 22 0,0 0 10 0,0 0 18 16,0 0-55-16,0 0 46 0,0 0 1 0,0 0 0 0,38 20-1 16,-38-20-11-16,0 0 7 0,0 0-11 15,0 0-6-15,0 0-2 0,0 0-6 0,0 0-15 0,250 31-3 16,-205-32-2-16,5 1-8 0,0 0-7 0,5 0-7 0,-2-1 1 0,4 1-8 0,0-3 0 16,0 3-5-16,-3 0-11 0,3-1-5 15,-4 1 4-15,-1-2 6 0,-4 2-3 16,-5 0 3-16,-2 0-7 0,-8 0 11 15,-5 0 8-15,-28 0-3 0,0 0 0 0,0 0-2 0,0 0-5 16,0 0 7-16,0 0-1 0,0 0-4 0,0 0-5 0,0 0 12 0,0 0-4 16,53 0-5-16,-53 0-58 15,0 0-17 1,0 0-36-16,28-3-45 0,-28 3-36 0,0 0-41 16,0 0-46-16,0 0-46 0,0 0-50 0</inkml:trace>
  <inkml:trace contextRef="#ctx0" brushRef="#br0" timeOffset="102180.5">7702 5879 1454 0,'0'0'24'0,"0"0"4"0,0 0 0 16,-101-5-35-16,91 5 44 0,0 1-36 16,3 1 30-16,-3-2-34 15,1 0 23-15,-2 0 7 0,3 2 0 0,-4-1 5 0,4-1 5 0,8 0-7 0,0 0 9 16,0 0 11-16,0 0 4 0,0 0 15 16,0 0-13-16,0 0-2 0,0 0 3 0,0 0 9 15,0 0-2-15,-97 8 2 0,97-8 5 0,0 0-6 0,0 0 1 16,0 0-7-16,0 0-6 0,0 0-3 0,0 0 12 15,-92 6-2-15,92-6-6 0,0 0-1 0,0 0-8 16,0 0 1-16,0 0-2 0,0 0-8 0,0 0-7 0,-71 9-1 16,71-9 5-16,0 0 0 0,0 0 10 15,0 0-3-15,0 0-7 0,0 0 6 0,0 0-10 0,67 14-10 16,334 17-4 0,-325-27-18-16,3 1 3 0,1-1 3 0,0-1-1 0,2 0 12 15,-4 1 10-15,-1-1 3 0,-1-1 4 0,0 1 2 16,-6-1-2-16,-1 0 6 0,-4-1-1 0,-3 0-14 15,-4 1-9-15,-1-2-3 0,-8 0 0 0,-3-2-4 0,-8 1 2 16,-10 0-3-16,-4 1 5 0,-9-2 12 0,-5 0 7 16,-3 1 3-16,-4-1 0 0,-5 2 1 0,-3-2-1 0,-2-1-1 15,1 0-7-15,-4 0-9 0,0 1-19 0,-4-2-21 16,1 2-14-16,-2-1-19 0,5-1-27 0,-1 3-38 0,3 1-47 16,0 0-53-16,0 0-40 0,5 0-42 15,3 0-40-15</inkml:trace>
  <inkml:trace contextRef="#ctx0" brushRef="#br0" timeOffset="103593.52">10335 5168 1815 0,'-13'-3'-32'0,"-5"-2"67"0,2 2-25 0,0 3 14 0,-6-1 6 15,3 4 6-15,-8-5 8 0,3 5 10 0,-6-1 40 0,3-1-55 0,-6 1 30 16,3-2-5-16,-2 3 1 0,-1-1 5 0,8 5 1 15,-3-1-7-15,5 3-3 0,-7 2-13 0,6 4 10 0,-1 2 7 16,3 4-2-16,-2 3-4 0,-1 6-7 0,0 5 3 16,-1-4 2-16,5 7 9 0,1 4-4 0,0 5-9 15,2-1-8-15,1 5-3 16,2 0 11-16,3 0-2 0,4 6 1 0,3-1-2 0,2-2-4 0,5-2-2 16,4-2 2-16,4-4 1 0,5-3 0 0,3-5 1 0,7-2-3 0,7-6-3 15,1 1-6-15,7-6-7 0,4-2 2 0,11-2-6 16,5-3-11-16,8-3-2 0,3-1-9 0,7-5-5 0,6-3 0 15,6-4 3-15,3-2-3 0,1-6-8 0,2-1-5 0,-1-4-21 16,0-7-5-16,-7-1-14 0,-1-7-21 0,-10-4-4 16,-4-8-15-16,-11-3-6 0,-4-6 7 0,-13-4 12 0,-3-5 6 31,-10-5 18-31,-2-2 20 0,-11-4 7 0,-5 2 18 0,-6 3 18 16,-6-1 15-16,-9 4 18 0,-5 1 6 0,-2 7 8 0,-10 3 1 0,-6 9-5 0,-5 2-3 0,-6 6 2 15,-9 2-18-15,-6 8-15 0,-9 4-9 0,-11 4-3 16,-9 5-1-16,-2 3 4 0,-9 5-12 0,-3 2-18 15,0 4-30-15,-4-3-46 0,2 12-52 0,1 4-76 16,12 2-79-16</inkml:trace>
  <inkml:trace contextRef="#ctx0" brushRef="#br0" timeOffset="104919.72">12397 5861 1688 0,'-4'3'17'0,"0"-1"20"0,4-2 31 0,0 3 20 16,-3-1 21-16,2-2 16 0,1-2 16 0,1 4-6 0,2-4-6 0,1 1 1 0,2-1-21 0,5 2-14 0,0-2-18 0,6-1-4 15,1 3 0-15,5-1 12 0,1-2-10 0,3 1-17 0,3 1-8 16,0-3-1-16,2 4-4 0,1-2-14 0,-3 2-12 15,-2-1-10-15,-2 1-5 0,2 1 0 0,-4-1-5 0,0 2-4 16,-2-2 1-16,-5 2-6 0,0 0-14 0,4 1-19 16,-5-3-14-16,-2 3-35 0,-5-3-24 0,1 1-32 15,-7-1-38-15,4 3-37 0,2-6-35 0,-7 3-6 16</inkml:trace>
  <inkml:trace contextRef="#ctx0" brushRef="#br0" timeOffset="105261.89">14036 5903 1477 0,'-4'0'59'0,"1"-2"-32"0,6 4 27 0,-3-2 7 0,2 0 14 16,0 0 4-16,2 1 10 0,2 1 9 0,-1 0-52 0,3 1 41 0,3-2-21 0,5 1-6 0,0-1-11 15,6 1 3-15,-2 2-11 0,1-3-9 0,6 2-3 0,3-2-11 0,5 3-7 16,3-2 3-16,0 0-7 0,3 0-8 0,6 1 3 0,2 0-3 0,-3 0 0 0,-1 0-2 16,0-1 2-16,-4 0 1 0,-1 1-2 15,0-1 2-15,-4 0 3 0,-5 0 1 0,-5 0-8 16,-2-2 5-16,-6 1-4 0,-5-1 3 0,-2 0 5 0,-8 0-1 0,0 0-5 15,-3 0 2-15,-1 0 4 0,-1-1-1 16,-1 1 6-16,3 0-14 0,-4 0 0 16,2-2-14-16,1 2-14 0,-3-2-22 0,3 4-19 0,-1-6-27 0,4 4-38 15,1-5 15-15,0 3-48 0,3 0-45 0</inkml:trace>
  <inkml:trace contextRef="#ctx0" brushRef="#br0" timeOffset="105661.99">15849 6015 1920 0,'16'0'-29'0,"-9"0"6"0,0-1 4 0,-4 4 19 0,-6-2 15 0,3-2 16 16,-2 1 14-16,0 1 9 0,-1-1 37 0,3 0 0 15,0 0-3-15,3-3-15 0,1 3-13 0,3-1-13 0,2 1-13 16,4 0-9-16,1 0-9 0,3 0-3 15,4 1-3-15,4 1-1 0,0-1 0 0,4 0-2 16,4 1 3-16,2-1 3 0,5 2-2 0,2-1-4 0,3 0 4 0,2-1-1 16,2 1-6-16,1 0 3 0,1 0-6 0,1-1 3 0,-1 0 3 15,-3-1-2-15,-1 3-1 0,-4-3 0 16,-4 0 3-16,0 2-2 0,-4-2 1 16,-5 0 0-1,-3-2 12-15,-6 2 3 0,-2-3 5 0,-6 3 14 0,-3 0 10 16,-3 0 10-16,-7 0 6 0,0 0 1 0,0 0 4 0,0 0 5 0,0 0-5 0,0 0-18 0,0 0-7 0,0 0-13 15,0 0-3-15,0 0-7 0,0 0-41 16,0 0-4-16,0 0-10 0,0 0-4 16,0 0-22-16,0 0-14 0,0 0-16 0,0 0-12 0,0 0-24 15,0 0-10-15,0 0-12 0,0 0-19 16,3-19 6-16,5 18-7 0,4-2 29 0,1-2 5 0,4 5-9 16,-4-4-17-16,5 1-14 0</inkml:trace>
  <inkml:trace contextRef="#ctx0" brushRef="#br0" timeOffset="105918.7">17622 5996 1633 0,'40'3'2'0,"-2"1"9"0,-2-2-23 0,2 2 61 0,-4-3-33 0,0 3 19 16,1-3 13-16,-4 2 5 0,1-3 12 0,-1 3-3 16,-1-2 38-16,2-1-56 0,0 2 45 0,3-2-10 0,1 1-7 15,5 1 3-15,2 0-6 0,0-1-1 0,7 3-7 0,-3-1-2 16,3 1-9-16,-7 0-4 15,7 0-5-15,-6 3-2 0,2-3 3 0,-2 0 1 0,-3-2-3 16,-3 2 1-16,4-3 0 0,-8 0-4 0,-2-1-3 0,-5 0-6 0,-4-1-6 16,-5 0-1-16,-18 1-5 0,0 0-57 15,0 0-7-15,0 0-38 0,0 0-54 0,0 0-55 16,0 0-69-16</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19:20.141"/>
    </inkml:context>
    <inkml:brush xml:id="br0">
      <inkml:brushProperty name="width" value="0.05" units="cm"/>
      <inkml:brushProperty name="height" value="0.05" units="cm"/>
    </inkml:brush>
  </inkml:definitions>
  <inkml:trace contextRef="#ctx0" brushRef="#br0">88 306 6721 0 0,'-4'0'284'0'0,"0"1"0"0"0,-1 0 0 0 0,1-1 0 0 0,0 0-1 0 0,0 0 1 0 0,-1 0 0 0 0,1-1 0 0 0,-5 0 0 0 0,-16-2 1833 0 0,9-2-424 0 0,16 5-1646 0 0,0 0-1 0 0,0 0 0 0 0,0 0 1 0 0,0-1-1 0 0,-1 1 0 0 0,1 0 1 0 0,0 0-1 0 0,0 0 1 0 0,0 0-1 0 0,-1 0 0 0 0,1 0 1 0 0,0-1-1 0 0,0 1 1 0 0,0 0-1 0 0,0 0 0 0 0,0 0 1 0 0,0 0-1 0 0,-1-1 1 0 0,1 1-1 0 0,0 0 0 0 0,0 0 1 0 0,0 0-1 0 0,0-1 1 0 0,0 1-1 0 0,0 0 0 0 0,0 0 1 0 0,0 0-1 0 0,0-1 1 0 0,0 1-1 0 0,0 0 0 0 0,0 0 1 0 0,0 0-1 0 0,0-1 1 0 0,0 1-1 0 0,0 0 0 0 0,0 0 1 0 0,0 0-1 0 0,0-1 1 0 0,0 1-1 0 0,0 0 0 0 0,0 0 1 0 0,0 0-1 0 0,1-1 1 0 0,-1 1-1 0 0,0 0 0 0 0,0 0 1 0 0,0 0-1 0 0,0 0 1 0 0,0 0-1 0 0,1-1 0 0 0,-1 1 1 0 0,0 0-1 0 0,0 0 1 0 0,0 0-1 0 0,0 0 0 0 0,1 0 1 0 0,-1 0-1 0 0,0 0 0 0 0,0 0 1 0 0,0-1-1 0 0,1 1 1 0 0,-1 0-1 0 0,0 0 0 0 0,4-2 78 0 0,-1 0-1 0 0,0-1 1 0 0,0 0-1 0 0,0 1 0 0 0,0-1 1 0 0,3-6-1 0 0,10-8-69 0 0,102-75-33 0 0,-67 55-30 0 0,49-47 0 0 0,-96 80 15 0 0,1-1-16 0 0,-1 1 1 0 0,1 0 0 0 0,0 0-1 0 0,8-5 1 0 0,-13 8 10 0 0,1 1 0 0 0,-1 0 0 0 0,1-1 0 0 0,-1 1 0 0 0,1 0 0 0 0,0-1 0 0 0,-1 1 0 0 0,1 0 0 0 0,0 0 0 0 0,-1 0 0 0 0,1 0 0 0 0,0 0 0 0 0,-1 0 0 0 0,1 0 0 0 0,0 0 0 0 0,-1 0 0 0 0,1 0 0 0 0,0 0 0 0 0,-1 0 0 0 0,1 0 0 0 0,0 0 1 0 0,-1 0-1 0 0,1 1 0 0 0,-1-1 0 0 0,1 0 0 0 0,0 1 0 0 0,-1-1 0 0 0,1 0 0 0 0,-1 1 0 0 0,1-1 0 0 0,-1 1 0 0 0,1-1 0 0 0,-1 1 0 0 0,1-1 0 0 0,-1 1 0 0 0,1-1 0 0 0,-1 1 0 0 0,0-1 0 0 0,1 1 0 0 0,-1-1 0 0 0,0 1 0 0 0,0 0 0 0 0,1-1 0 0 0,-1 1 0 0 0,0 0 0 0 0,0-1 0 0 0,0 1 0 0 0,0 0 0 0 0,0-1 0 0 0,0 1 0 0 0,0 0 0 0 0,10 63 217 0 0,-4-1 0 0 0,-3 120 0 0 0,-1-38-2491 0 0,-2-98-488 0 0,0-27 890 0 0</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0:47.668"/>
    </inkml:context>
    <inkml:brush xml:id="br0">
      <inkml:brushProperty name="width" value="0.05" units="cm"/>
      <inkml:brushProperty name="height" value="0.05" units="cm"/>
    </inkml:brush>
  </inkml:definitions>
  <inkml:trace contextRef="#ctx0" brushRef="#br0">245 228 6565 0 0,'-2'-3'29'0'0,"0"0"1"0"0,-1-1 0 0 0,1 1 0 0 0,-1 1 0 0 0,1-1 0 0 0,-5-3 0 0 0,5 4 39 0 0,-1 0 1 0 0,1 0-1 0 0,0 0 1 0 0,0-1-1 0 0,0 1 1 0 0,0-1-1 0 0,0 0 1 0 0,0 1 0 0 0,1-1-1 0 0,-2-3 1 0 0,-1-9 765 0 0,1 1 1 0 0,1-1-1 0 0,0 1 1 0 0,1-1-1 0 0,1 0 1 0 0,0 1 0 0 0,1-1-1 0 0,3-16 1 0 0,-4 30-763 0 0,0 0 0 0 0,0-1 1 0 0,0 1-1 0 0,0 0 0 0 0,1 0 0 0 0,-1 0 1 0 0,0 0-1 0 0,1 0 0 0 0,-1 0 0 0 0,0 0 1 0 0,1 0-1 0 0,-1 1 0 0 0,1-1 1 0 0,-1 0-1 0 0,1 0 0 0 0,0 0 0 0 0,-1 0 1 0 0,1 1-1 0 0,0-1 0 0 0,0 0 1 0 0,-1 0-1 0 0,1 1 0 0 0,0-1 0 0 0,0 1 1 0 0,0-1-1 0 0,0 1 0 0 0,0-1 0 0 0,0 1 1 0 0,0 0-1 0 0,0-1 0 0 0,0 1 1 0 0,0 0-1 0 0,0 0 0 0 0,0 0 0 0 0,0-1 1 0 0,0 1-1 0 0,0 0 0 0 0,0 0 1 0 0,0 1-1 0 0,0-1 0 0 0,2 0 0 0 0,-2 6 69 0 0,1 0 0 0 0,-2 0-1 0 0,1 0 1 0 0,-1-1 0 0 0,1 1-1 0 0,-1 0 1 0 0,-2 8 0 0 0,-18 311 2241 0 0,7-79-1425 0 0,3-120-842 0 0,-6-1-1 0 0,-5-1 1 0 0,-48 156-1 0 0,41-174-81 0 0,-17 138-1 0 0,43-234-32 0 0,0 22 68 0 0,1-38-82 0 0,1 6 13 0 0,0-1-1 0 0,0 1 0 0 0,0 0 1 0 0,0 0-1 0 0,0 0 0 0 0,0-1 1 0 0,0 1-1 0 0,0 0 0 0 0,0 0 1 0 0,0-1-1 0 0,0 1 0 0 0,0 0 1 0 0,0 0-1 0 0,0-1 0 0 0,0 1 1 0 0,0 0-1 0 0,0 0 0 0 0,0 0 1 0 0,0-1-1 0 0,0 1 0 0 0,0 0 1 0 0,0 0-1 0 0,1 0 0 0 0,-1-1 1 0 0,0 1-1 0 0,0 0 0 0 0,0 0 1 0 0,0 0-1 0 0,0-1 0 0 0,1 1 1 0 0,-1 0-1 0 0,0 0 0 0 0,0 0 1 0 0,0 0-1 0 0,0 0 0 0 0,1 0 1 0 0,-1-1-1 0 0,0 1 0 0 0,0 0 1 0 0,1 0-1 0 0,-1 0 0 0 0,0 0 1 0 0,0 0-1 0 0,0 0 0 0 0,1 0 1 0 0,-1 0-1 0 0,0 0 0 0 0,0 0 1 0 0,1 0-1 0 0,-1 0 0 0 0,0 0 1 0 0,0 0-1 0 0,0 0 0 0 0,1 0 1 0 0,-1 0-1 0 0,0 0 0 0 0,0 0 1 0 0,1 1-1 0 0,72-5-25 0 0,128 11 0 0 0,-119-3 11 0 0,1088 29 172 0 0,2-29 530 0 0,-945-4-538 0 0,-191 0-5 0 0,-33 0-71 0 0,-8 0-17 0 0,-11 1-36 0 0,-100 6-284 0 0,-71 4-1821 0 0,62-8-4162 0 0,106-4 4178 0 0,7-3-54 0 0</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0:48.675"/>
    </inkml:context>
    <inkml:brush xml:id="br0">
      <inkml:brushProperty name="width" value="0.05" units="cm"/>
      <inkml:brushProperty name="height" value="0.05" units="cm"/>
    </inkml:brush>
  </inkml:definitions>
  <inkml:trace contextRef="#ctx0" brushRef="#br0">136 251 12829 0 0,'-15'-7'822'0'0,"14"7"-620"0"0,0-1 1 0 0,0 0-1 0 0,-1 0 0 0 0,1 1 1 0 0,0-1-1 0 0,-1 0 0 0 0,1 1 1 0 0,-1 0-1 0 0,1-1 0 0 0,0 1 1 0 0,-1 0-1 0 0,1-1 0 0 0,-3 1 1 0 0,8 6 2772 0 0,4 30-2013 0 0,5 42 200 0 0,-3 0 1 0 0,-2 134-1 0 0,-83 514 58 0 0,28-363-1572 0 0,47-357-26 0 0,28 12-8955 0 0,-22-14 8061 0 0,14-24-1052 0 0,-20 20 2324 0 0,84-86-1031 0 0,-78 79 909 0 0,-1 0 0 0 0,0 0 0 0 0,0-1 1 0 0,-1 1-1 0 0,1-1 0 0 0,-2 0 0 0 0,1-1 1 0 0,-1 1-1 0 0,-1-1 0 0 0,3-10 0 0 0,1-5-137 0 0,16-60-217 0 0,-3 0 0 0 0,10-124 0 0 0,-10-171 1223 0 0,-17 300-168 0 0,-4 0-1 0 0,-13-80 1 0 0,11 129-184 0 0,-2-1 0 0 0,-2 1 0 0 0,0 0-1 0 0,-2 1 1 0 0,-1 0 0 0 0,-2 0 0 0 0,-1 1 0 0 0,-18-28 0 0 0,10 28 384 0 0,-1 0 0 0 0,-1 2 0 0 0,-1 1 0 0 0,-30-23 0 0 0,37 36-252 0 0,9 7-103 0 0,9 5-412 0 0,0 0 0 0 0,0 0 0 0 0,-1 0 0 0 0,1 0 0 0 0,0 0 0 0 0,0 0 0 0 0,0 0 0 0 0,0 0 0 0 0,0 0 0 0 0,0 0 0 0 0,0 0 0 0 0,0 0 0 0 0,0 0 0 0 0,0 0 0 0 0,0 0 0 0 0,0 0 0 0 0,0 0 0 0 0,-1 0 1 0 0,1 0-1 0 0,0 0 0 0 0,0 0 0 0 0,0 0 0 0 0,0 0 0 0 0,0 0 0 0 0,0 0 0 0 0,0 0 0 0 0,0 0 0 0 0,0 0 0 0 0,0 0 0 0 0,0 0 0 0 0,0 0 0 0 0,-1 0 0 0 0,1 0 0 0 0,0 0 0 0 0,0 0 0 0 0,0 0 0 0 0,0 0 0 0 0,0 0 0 0 0,0 0 0 0 0,0 0 0 0 0,0 0 0 0 0,0 0 0 0 0,0 0 0 0 0,0 0 0 0 0,0 0 0 0 0,0 1 0 0 0,0-1 0 0 0,0 0 0 0 0,0 0 0 0 0,0 0 0 0 0,0 0 0 0 0,0 0 0 0 0,0 0 0 0 0,0 0 0 0 0,0 0 0 0 0,0 0 0 0 0,0 0 0 0 0,0 0 0 0 0,0 0 0 0 0,0 1 0 0 0,0-1 0 0 0,0 0 0 0 0,0 0 0 0 0,0 1 8 0 0,1 0 0 0 0,0-1-1 0 0,0 1 1 0 0,-1 0 0 0 0,1 0 0 0 0,0-1-1 0 0,0 1 1 0 0,0-1 0 0 0,0 1 0 0 0,0-1-1 0 0,0 1 1 0 0,0-1 0 0 0,0 1 0 0 0,0-1 0 0 0,0 0-1 0 0,0 0 1 0 0,0 1 0 0 0,0-1 0 0 0,2 0-1 0 0,4 1 37 0 0,50 14 40 0 0,98 13-1 0 0,65-8 89 0 0,-160-15-171 0 0,923 48-60 0 0,5-31-14 0 0,-777-18 57 0 0,932 9-30 0 0,519 13 571 0 0,-965-14 2036 0 0,-611-13-1966 0 0,-123 7-468 0 0,1 1 0 0 0,-1 2-1 0 0,-68 26 1 0 0,99-32-138 0 0,0-1 1 0 0,0 1-1 0 0,0 1 0 0 0,1-1 0 0 0,-1 1 1 0 0,-4 4-1 0 0,8-6 5 0 0,0 0 1 0 0,0 0-1 0 0,1 0 1 0 0,-1 0-1 0 0,0 0 0 0 0,1 0 1 0 0,0 0-1 0 0,-1 1 1 0 0,1-1-1 0 0,0 0 0 0 0,0 1 1 0 0,1-1-1 0 0,-1 1 1 0 0,0 0-1 0 0,1-1 0 0 0,0 1 1 0 0,-1 3-1 0 0,1-2 17 0 0,1 0 0 0 0,-1 0 0 0 0,1 1-1 0 0,0-1 1 0 0,0 0 0 0 0,0 0 0 0 0,0 0-1 0 0,1 0 1 0 0,-1-1 0 0 0,1 1 0 0 0,0 0-1 0 0,5 5 1 0 0,1 1 119 0 0,1 1 1 0 0,16 13-1 0 0,-16-16-144 0 0,-1 0 0 0 0,0 0 1 0 0,-1 0-1 0 0,10 15 0 0 0,25 57 261 0 0,-4 2 0 0 0,35 110-1 0 0,-68-179-250 0 0,92 275 282 0 0,-62-197 113 0 0,-4 2 0 0 0,25 128 0 0 0,-54-212-381 0 0,-1 0-1 0 0,0 0 0 0 0,-1 1 1 0 0,0-1-1 0 0,0 1 1 0 0,-1-1-1 0 0,0 0 0 0 0,-3 10 1 0 0,3-14-17 0 0,-1 0 1 0 0,0-1-1 0 0,0 1 0 0 0,0-1 1 0 0,0 1-1 0 0,-1-1 0 0 0,1 0 1 0 0,-1 0-1 0 0,0 0 1 0 0,-1 0-1 0 0,1-1 0 0 0,0 1 1 0 0,-1-1-1 0 0,0 0 0 0 0,0 0 1 0 0,-7 4-1 0 0,-6 1 25 0 0,1-1 0 0 0,-1-1 0 0 0,0 0 0 0 0,-1-1 0 0 0,1-1 1 0 0,-22 2-1 0 0,-109 5 110 0 0,126-10-130 0 0,-581-18-58 0 0,437 7 15 0 0,102 6 32 0 0,-1155-58 98 0 0,-3 36 3 0 0,440 34-2 0 0,-107-1-382 0 0,816-6 143 0 0,17 1-358 0 0,-93-11 0 0 0,117 1-119 0 0,31 8 578 0 0,1 0 0 0 0,-1 0 0 0 0,1 0 0 0 0,-1 0 0 0 0,1-1 0 0 0,-1 1 0 0 0,1 0 0 0 0,-1 0 0 0 0,1-1 0 0 0,-1 1 0 0 0,1 0-1 0 0,0-1 1 0 0,-1 1 0 0 0,1 0 0 0 0,-1-1 0 0 0,1 1 0 0 0,0-1 0 0 0,-1 1 0 0 0,1-1 0 0 0,0 1 0 0 0,0 0 0 0 0,-1-1 0 0 0,1 1 0 0 0,0-1 0 0 0,0 1 0 0 0,0-1-1 0 0,0 0 1 0 0,0 1 0 0 0,-1-1 0 0 0,1 1 0 0 0,0-1 0 0 0,0 1 0 0 0,0-1 0 0 0,1 1 0 0 0,-1-1 0 0 0,0 1 0 0 0,0-1 0 0 0,0 1 0 0 0,0-1 0 0 0,0 1 0 0 0,1-1 0 0 0,-1 1-1 0 0,0-1 1 0 0,0 1 0 0 0,1-1 0 0 0,-1 1 0 0 0,0-1 0 0 0,1 1 0 0 0,-1-1 0 0 0,0 1 0 0 0,1 0 0 0 0,0-1 0 0 0,12-10-929 0 0,0 1 0 0 0,0 0 0 0 0,1 1 0 0 0,1 0 0 0 0,0 2 0 0 0,19-9 0 0 0,-2 1-1255 0 0,0 0 243 0 0,2 3-101 0 0</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0:49.202"/>
    </inkml:context>
    <inkml:brush xml:id="br0">
      <inkml:brushProperty name="width" value="0.05" units="cm"/>
      <inkml:brushProperty name="height" value="0.05" units="cm"/>
    </inkml:brush>
  </inkml:definitions>
  <inkml:trace contextRef="#ctx0" brushRef="#br0">186 222 8133 0 0,'-21'-6'460'0'0,"0"0"1"0"0,-36-18 0 0 0,49 19 5 0 0,-1 1-1 0 0,1-2 1 0 0,-1 1 0 0 0,1-1-1 0 0,1 0 1 0 0,-1-1 0 0 0,1 0-1 0 0,-9-12 1 0 0,15 19-399 0 0,0-1 0 0 0,1 0 0 0 0,-1 0-1 0 0,1 0 1 0 0,-1 0 0 0 0,1 0 0 0 0,-1 1 0 0 0,1-1 0 0 0,-1 0 0 0 0,1 0-1 0 0,0 0 1 0 0,0 0 0 0 0,0 0 0 0 0,-1 0 0 0 0,1 0 0 0 0,0 0 0 0 0,0-1 0 0 0,0 1-1 0 0,1 0 1 0 0,-1 0 0 0 0,0 0 0 0 0,0 0 0 0 0,0 0 0 0 0,1 0 0 0 0,0-1-1 0 0,0 1 1 0 0,0-1-1 0 0,0 0 0 0 0,1 1 0 0 0,-1-1 0 0 0,1 1 0 0 0,0-1 0 0 0,-1 1 1 0 0,1 0-1 0 0,0-1 0 0 0,0 1 0 0 0,3-1 0 0 0,6-3 21 0 0,0 1 0 0 0,1 0 1 0 0,16-3-1 0 0,-22 6-26 0 0,38-8-7 0 0,-1 2-1 0 0,47 0 0 0 0,88 4-80 0 0,-124 3 19 0 0,300 8-2816 0 0,-402-12-670 0 0,-56-10 3131 0 0,72 9 451 0 0,6 1 525 0 0,-45-2 0 0 0,60 4-232 0 0,-6 0 742 0 0,17 2-1097 0 0,0 0-1 0 0,0 0 1 0 0,0 0 0 0 0,-1 0 0 0 0,1 0-1 0 0,0 0 1 0 0,0 0 0 0 0,0 0-1 0 0,-1 0 1 0 0,1 0 0 0 0,0 0 0 0 0,0 0-1 0 0,0 0 1 0 0,0 0 0 0 0,-1 0 0 0 0,1 1-1 0 0,0-1 1 0 0,0 0 0 0 0,0 0-1 0 0,0 0 1 0 0,0 0 0 0 0,-1 0 0 0 0,1 0-1 0 0,0 0 1 0 0,0 1 0 0 0,0-1 0 0 0,0 0-1 0 0,0 0 1 0 0,0 0 0 0 0,0 0-1 0 0,0 1 1 0 0,0-1 0 0 0,-1 0 0 0 0,1 0-1 0 0,0 0 1 0 0,0 0 0 0 0,0 1 0 0 0,0-1-1 0 0,0 0 1 0 0,0 0 0 0 0,0 0-1 0 0,0 0 1 0 0,0 1 0 0 0,0-1 0 0 0,0 0-1 0 0,0 0 1 0 0,1 0 0 0 0,-1 0 0 0 0,0 1-1 0 0,0-1 1 0 0,0 0 0 0 0,0 0-1 0 0,0 0 1 0 0,0 0 0 0 0,0 1 0 0 0,0-1-1 0 0,0 0 1 0 0,1 0 0 0 0,-1 0-1 0 0,0 0 1 0 0,0 0 0 0 0,0 1 0 0 0,10 18 525 0 0,0 0 0 0 0,-2 1 0 0 0,0 1 0 0 0,6 29 0 0 0,-6-23-189 0 0,3 14-32 0 0,-2 1-1 0 0,-2-1 1 0 0,2 65 0 0 0,-9 128-450 0 0,0-230 106 0 0,-1 30-829 0 0,5 39 0 0 0,-3-60 109 0 0,1 0 1 0 0,1 0-1 0 0,0 0 0 0 0,0-1 0 0 0,1 1 1 0 0,7 13-1 0 0,9 0-1987 0 0,-10-16 1284 0 0</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0:50.858"/>
    </inkml:context>
    <inkml:brush xml:id="br0">
      <inkml:brushProperty name="width" value="0.05" units="cm"/>
      <inkml:brushProperty name="height" value="0.05" units="cm"/>
    </inkml:brush>
  </inkml:definitions>
  <inkml:trace contextRef="#ctx0" brushRef="#br0">0 741 7517 0 0,'3'-34'426'0'0,"-1"-36"0"0"0,-2 42 842 0 0,1 1 1 0 0,8-49-1 0 0,-9 74-1209 0 0,0 1-1 0 0,0 0 0 0 0,0 0 0 0 0,0 0 1 0 0,0 0-1 0 0,1-1 0 0 0,-1 1 0 0 0,1 0 1 0 0,-1 0-1 0 0,1 0 0 0 0,-1 0 0 0 0,1 0 1 0 0,-1 0-1 0 0,1 0 0 0 0,0 0 0 0 0,0 0 1 0 0,-1 0-1 0 0,1 1 0 0 0,0-1 0 0 0,0 0 1 0 0,0 0-1 0 0,0 1 0 0 0,0-1 0 0 0,0 0 1 0 0,0 1-1 0 0,0-1 0 0 0,0 1 0 0 0,0 0 1 0 0,0-1-1 0 0,1 1 0 0 0,-1 0 0 0 0,0 0 1 0 0,0-1-1 0 0,2 1 0 0 0,0 1-1 0 0,-1 0 1 0 0,0-1-1 0 0,0 1 0 0 0,1 0 1 0 0,-1 0-1 0 0,0 0 0 0 0,0 1 1 0 0,0-1-1 0 0,0 0 0 0 0,-1 1 1 0 0,1-1-1 0 0,0 1 0 0 0,-1 0 0 0 0,1-1 1 0 0,-1 1-1 0 0,1 0 0 0 0,0 2 1 0 0,20 31 652 0 0,-1 0 1 0 0,20 51 0 0 0,-32-62-500 0 0,0 0 0 0 0,-2 0 0 0 0,-1 1 0 0 0,6 48 0 0 0,-11-67-221 0 0,-1 13 28 0 0,-3-18 14 0 0,-5-10 8 0 0,3 0-41 0 0,-1 0 0 0 0,1-1 0 0 0,1 1 0 0 0,0-1 0 0 0,0 0 0 0 0,1 0 1 0 0,1-1-1 0 0,-1 1 0 0 0,2 0 0 0 0,-1-1 0 0 0,1 0 0 0 0,1 1 0 0 0,1-20 0 0 0,4-8-256 0 0,0 1 0 0 0,16-54 0 0 0,-19 86 168 0 0,-1 0 0 0 0,1 1 1 0 0,-1-1-1 0 0,1 1 1 0 0,1-1-1 0 0,-1 1 0 0 0,0 0 1 0 0,1 0-1 0 0,0 0 1 0 0,0 0-1 0 0,7-5 0 0 0,-8 7-21 0 0,1 0-1 0 0,0 0 1 0 0,-1 0-1 0 0,1 0 1 0 0,0 1-1 0 0,0 0 1 0 0,0-1-1 0 0,0 1 1 0 0,1 0-1 0 0,-1 0 1 0 0,0 1-1 0 0,0-1 1 0 0,1 1-1 0 0,-1 0 1 0 0,0-1-1 0 0,0 1 1 0 0,1 1-1 0 0,4 0 1 0 0,10 3-659 0 0,0 1 0 0 0,0 2 0 0 0,-1-1 0 0 0,0 2 0 0 0,0 0 0 0 0,18 13 0 0 0,-8-5-369 0 0,31 12-1 0 0,55 8-459 0 0,-60-20 1126 0 0,-14-6 445 0 0,-36-10 131 0 0,-1 1-1 0 0,1-1 1 0 0,-1 1 0 0 0,1-1 0 0 0,0 0-1 0 0,-1 0 1 0 0,1-1 0 0 0,0 1 0 0 0,-1 0-1 0 0,1-1 1 0 0,-1 1 0 0 0,5-3 0 0 0,-33-29 3292 0 0,21 26-3047 0 0,0 0 0 0 0,0 0 1 0 0,1-1-1 0 0,0 1 0 0 0,0-1 1 0 0,0-1-1 0 0,1 1 0 0 0,0 0 0 0 0,1-1 1 0 0,-1 1-1 0 0,-1-15 0 0 0,1-1 129 0 0,2 0 0 0 0,1-38 0 0 0,2 15-12 0 0,-3 49-429 0 0,0-1-1 0 0,0 1 1 0 0,0-1-1 0 0,0 1 1 0 0,-1-1-1 0 0,1 0 1 0 0,-1 1-1 0 0,-3 3 1 0 0,-2 5 53 0 0,-18 33 164 0 0,-45 88 486 0 0,60-109-503 0 0,0 0-1 0 0,2 0 0 0 0,-10 48 1 0 0,17-65-198 0 0,0-1 0 0 0,1 1 0 0 0,-1-1-1 0 0,1 1 1 0 0,0-1 0 0 0,1 1 0 0 0,0-1 0 0 0,-1 0 0 0 0,2 1-1 0 0,-1-1 1 0 0,1 0 0 0 0,-1 1 0 0 0,1-1 0 0 0,5 8 0 0 0,-5-10-24 0 0,0 0 0 0 0,0-1 0 0 0,1 1 1 0 0,-1-1-1 0 0,1 1 0 0 0,-1-1 0 0 0,1 0 1 0 0,-1 0-1 0 0,1 0 0 0 0,0-1 0 0 0,0 1 0 0 0,0-1 1 0 0,0 1-1 0 0,0-1 0 0 0,1 0 0 0 0,-1 0 1 0 0,0 0-1 0 0,0-1 0 0 0,1 1 0 0 0,-1-1 0 0 0,0 0 1 0 0,1 0-1 0 0,-1 0 0 0 0,6-1 0 0 0,4-1-52 0 0,1-2 0 0 0,-1 1 0 0 0,0-2-1 0 0,0 1 1 0 0,-1-2 0 0 0,1 0 0 0 0,-1 0-1 0 0,0-1 1 0 0,-1-1 0 0 0,0 0-1 0 0,0-1 1 0 0,-1 0 0 0 0,0 0 0 0 0,0-1-1 0 0,-1 0 1 0 0,0-1 0 0 0,-1 0 0 0 0,-1 0-1 0 0,10-19 1 0 0,-10 16 18 0 0,-2 0 0 0 0,0-1 0 0 0,0 0 0 0 0,-1 0 0 0 0,-1 0 0 0 0,1-16 0 0 0,0-93-2 0 0,-4 103 23 0 0,-4 44 75 0 0,3-1 93 0 0,-5 28 0 0 0,0-6 146 0 0,3-20-122 0 0,1-6 11 0 0,1 1-1 0 0,0 24 0 0 0,2-38-182 0 0,-1 0 0 0 0,1 0 1 0 0,0 0-1 0 0,0 0 0 0 0,0-1 0 0 0,1 1 1 0 0,-1 0-1 0 0,1-1 0 0 0,0 1 0 0 0,1-1 1 0 0,-1 0-1 0 0,1 0 0 0 0,-1 0 0 0 0,5 4 0 0 0,-5-6-26 0 0,0-1-1 0 0,0 1 0 0 0,1-1 1 0 0,-1 0-1 0 0,0 1 0 0 0,1-1 1 0 0,-1 0-1 0 0,1-1 0 0 0,-1 1 1 0 0,1 0-1 0 0,0-1 0 0 0,-1 1 1 0 0,1-1-1 0 0,0 0 0 0 0,-1 0 0 0 0,1 0 1 0 0,0 0-1 0 0,-1 0 0 0 0,1-1 1 0 0,0 1-1 0 0,-1-1 0 0 0,4-1 1 0 0,5-1-80 0 0,0-1 0 0 0,0 0-1 0 0,18-11 1 0 0,-19 10 41 0 0,-1-2-1 0 0,0 1 0 0 0,0-2 0 0 0,0 1 0 0 0,-1-1 0 0 0,0 0 0 0 0,-1-1 0 0 0,0 0 1 0 0,0 0-1 0 0,-1 0 0 0 0,0-1 0 0 0,0 0 0 0 0,6-18 0 0 0,-5 9 28 0 0,0-1 0 0 0,-2 0 0 0 0,-1 0 0 0 0,0 0 0 0 0,-1 0 0 0 0,-1-37 0 0 0,-16 151 408 0 0,10-60 69 0 0,1 55-1 0 0,4-71-280 0 0,0-1 0 0 0,1 0 0 0 0,1 0 0 0 0,1-1 0 0 0,6 22 0 0 0,-8-33-102 0 0,1 1 0 0 0,-1-1-1 0 0,1 0 1 0 0,0 1 0 0 0,0-1 0 0 0,0-1-1 0 0,1 1 1 0 0,-1 0 0 0 0,6 4-1 0 0,-7-7-63 0 0,0-1-1 0 0,-1 0 1 0 0,1 0-1 0 0,0 1 0 0 0,0-1 1 0 0,0 0-1 0 0,0-1 1 0 0,0 1-1 0 0,0 0 0 0 0,0-1 1 0 0,0 1-1 0 0,0-1 1 0 0,0 1-1 0 0,0-1 0 0 0,0 0 1 0 0,1 0-1 0 0,-1 0 0 0 0,0 0 1 0 0,0 0-1 0 0,0-1 1 0 0,0 1-1 0 0,0-1 0 0 0,0 1 1 0 0,0-1-1 0 0,0 0 1 0 0,0 0-1 0 0,0 0 0 0 0,3-1 1 0 0,11-9-62 0 0,-1 1 1 0 0,-1-2-1 0 0,1 0 1 0 0,-2 0-1 0 0,0-2 1 0 0,0 0-1 0 0,-1 0 1 0 0,-1-1-1 0 0,-1 0 1 0 0,10-19-1 0 0,0-3-92 0 0,-2-1 0 0 0,-2 0-1 0 0,17-59 1 0 0,-33 93-2 0 0,-5 15 80 0 0,-6 21 37 0 0,8-20 104 0 0,1 0 0 0 0,1 1 0 0 0,0-1 0 0 0,0 0 0 0 0,1 1 0 0 0,1-1 0 0 0,0 0 0 0 0,1 0 0 0 0,4 15 0 0 0,-5-22-25 0 0,1 1-1 0 0,1 0 1 0 0,-1-1-1 0 0,1 0 1 0 0,0 1 0 0 0,0-1-1 0 0,0 0 1 0 0,1-1-1 0 0,-1 1 1 0 0,1 0 0 0 0,0-1-1 0 0,1 0 1 0 0,-1 0 0 0 0,1 0-1 0 0,0-1 1 0 0,0 0-1 0 0,0 1 1 0 0,0-2 0 0 0,0 1-1 0 0,1-1 1 0 0,7 3-1 0 0,-2-2-43 0 0,0 0-1 0 0,1-1 0 0 0,-1 0 0 0 0,1-1 0 0 0,-1 0 0 0 0,1-1 0 0 0,-1-1 0 0 0,1 1 1 0 0,-1-2-1 0 0,16-3 0 0 0,-21 4-7 0 0,0-1 1 0 0,-1 0-1 0 0,1 0 0 0 0,-1 0 1 0 0,1-1-1 0 0,-1 1 0 0 0,0-1 1 0 0,0-1-1 0 0,0 1 1 0 0,0-1-1 0 0,-1 0 0 0 0,1 0 1 0 0,-1 0-1 0 0,0 0 0 0 0,0-1 1 0 0,-1 0-1 0 0,1 0 1 0 0,-1 0-1 0 0,0 0 0 0 0,0 0 1 0 0,3-11-1 0 0,4-20 0 0 0,-1 0 0 0 0,-2-1-1 0 0,-2 0 1 0 0,2-66 0 0 0,-7 103-3 0 0,0-1-1 0 0,0 1 1 0 0,1 0 0 0 0,-1-1 0 0 0,0 1 0 0 0,0 0-1 0 0,0-1 1 0 0,0 1 0 0 0,0-1 0 0 0,0 1 0 0 0,0 0 0 0 0,0-1-1 0 0,0 1 1 0 0,0-1 0 0 0,0 1 0 0 0,0 0 0 0 0,0-1-1 0 0,0 1 1 0 0,-1 0 0 0 0,1-1 0 0 0,0 1 0 0 0,0-1-1 0 0,0 1 1 0 0,0 0 0 0 0,-1 0 0 0 0,1-1 0 0 0,0 1 0 0 0,0 0-1 0 0,-1-1 1 0 0,1 1 0 0 0,0 0 0 0 0,-1 0 0 0 0,1-1-1 0 0,0 1 1 0 0,-1 0 0 0 0,-11 13-86 0 0,-24 33-13 0 0,-47 68 80 0 0,72-96 41 0 0,0 0 1 0 0,2 1 0 0 0,0 1-1 0 0,-10 32 1 0 0,18-48-3 0 0,0-1 1 0 0,0 1 0 0 0,0-1-1 0 0,1 1 1 0 0,-1-1 0 0 0,1 1 0 0 0,0 0-1 0 0,0-1 1 0 0,0 1 0 0 0,0 0-1 0 0,1-1 1 0 0,0 1 0 0 0,0-1-1 0 0,0 1 1 0 0,0-1 0 0 0,0 1-1 0 0,0-1 1 0 0,4 5 0 0 0,-2-4 6 0 0,-1-1 1 0 0,1 0-1 0 0,0 0 1 0 0,1 0 0 0 0,-1 0-1 0 0,1-1 1 0 0,-1 1-1 0 0,1-1 1 0 0,0 0 0 0 0,0 0-1 0 0,0 0 1 0 0,0-1-1 0 0,0 1 1 0 0,0-1 0 0 0,5 1-1 0 0,12 2-14 0 0,-1-1 0 0 0,1-1 0 0 0,1-1 0 0 0,-1-1 0 0 0,0-1 0 0 0,0-1 0 0 0,0 0 0 0 0,0-2 0 0 0,28-8 0 0 0,-16 2-13 0 0,0-2 1 0 0,0-1-1 0 0,-1-2 1 0 0,56-34-1 0 0,-76 41-16 0 0,-1 0 0 0 0,0-1 0 0 0,0 0 0 0 0,-1-1 1 0 0,0 0-1 0 0,-1 0 0 0 0,0-1 0 0 0,-1-1 0 0 0,0 1 0 0 0,-1-1 1 0 0,0-1-1 0 0,0 1 0 0 0,-2-1 0 0 0,0 0 0 0 0,0-1 0 0 0,-1 1 1 0 0,-1-1-1 0 0,0 0 0 0 0,-1 0 0 0 0,0 0 0 0 0,-1 0 0 0 0,-2-27 0 0 0,-4-13-59 0 0,-4 1-1 0 0,-1 0 1 0 0,-30-87-1 0 0,40 139 78 0 0,0 0-1 0 0,0 1 0 0 0,0-1 0 0 0,0 1 0 0 0,0-1 0 0 0,-1 0 0 0 0,1 1 0 0 0,0-1 1 0 0,0 1-1 0 0,-1-1 0 0 0,1 1 0 0 0,0-1 0 0 0,-1 1 0 0 0,1-1 0 0 0,-1 1 0 0 0,1 0 1 0 0,0-1-1 0 0,-1 1 0 0 0,1-1 0 0 0,-2 1 0 0 0,-3 7 4 0 0,-2 24 31 0 0,6-27-18 0 0,-10 81 702 0 0,-1 163 0 0 0,8-98 261 0 0,2-97-91 0 0,11 102 1 0 0,-8-147-796 0 0,1 0 1 0 0,0 0 0 0 0,0 0-1 0 0,1 0 1 0 0,0-1 0 0 0,0 1-1 0 0,1-1 1 0 0,0 0 0 0 0,0 0-1 0 0,6 8 1 0 0,-8-13-85 0 0,-1 0 1 0 0,1-1-1 0 0,-1 1 1 0 0,1 0-1 0 0,-1-1 0 0 0,1 1 1 0 0,0-1-1 0 0,0 1 0 0 0,0-1 1 0 0,0 0-1 0 0,0 0 1 0 0,0 0-1 0 0,0 0 0 0 0,0 0 1 0 0,0 0-1 0 0,0-1 1 0 0,0 1-1 0 0,1-1 0 0 0,-1 0 1 0 0,0 1-1 0 0,1-1 0 0 0,-1 0 1 0 0,0 0-1 0 0,0 0 1 0 0,1-1-1 0 0,-1 1 0 0 0,0 0 1 0 0,0-1-1 0 0,1 0 1 0 0,-1 1-1 0 0,0-1 0 0 0,0 0 1 0 0,0 0-1 0 0,0 0 0 0 0,0-1 1 0 0,0 1-1 0 0,0 0 1 0 0,-1-1-1 0 0,4-2 0 0 0,2-2-20 0 0,-1-1-1 0 0,1 1 1 0 0,-1-1-1 0 0,7-11 0 0 0,-11 15-135 0 0,0 0 1 0 0,-1 0-1 0 0,1-1 0 0 0,0 1 0 0 0,-1 0 0 0 0,0-1 0 0 0,0 1 0 0 0,0-1 0 0 0,0 0 0 0 0,-1 1 0 0 0,1-1 1 0 0,-1 0-1 0 0,0-6 0 0 0,-1 8-115 0 0,1 1 0 0 0,-1-1 0 0 0,0 1 0 0 0,1-1 0 0 0,-1 1 1 0 0,0 0-1 0 0,0-1 0 0 0,0 1 0 0 0,0 0 0 0 0,-1-1 0 0 0,1 1 0 0 0,0 0 0 0 0,0 0 1 0 0,-1 0-1 0 0,1 0 0 0 0,0 0 0 0 0,-1 1 0 0 0,1-1 0 0 0,-1 0 0 0 0,1 0 0 0 0,-1 1 0 0 0,0-1 1 0 0,1 1-1 0 0,-3-1 0 0 0,-20-2-2481 0 0</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0:52.103"/>
    </inkml:context>
    <inkml:brush xml:id="br0">
      <inkml:brushProperty name="width" value="0.05" units="cm"/>
      <inkml:brushProperty name="height" value="0.05" units="cm"/>
    </inkml:brush>
  </inkml:definitions>
  <inkml:trace contextRef="#ctx0" brushRef="#br0">15 99 9165 0 0,'-2'-2'251'0'0,"0"0"0"0"0,1 0 0 0 0,0 0 0 0 0,-1 0 0 0 0,1-1 0 0 0,0 1 1 0 0,0 0-1 0 0,0-1 0 0 0,0 1 0 0 0,1-1 0 0 0,-1 1 0 0 0,1-1 0 0 0,0 1 0 0 0,-1-1 0 0 0,1 0 0 0 0,0 1 0 0 0,0-1 1 0 0,1-4-1 0 0,0 3 225 0 0,1 0 1 0 0,-1 0-1 0 0,1 0 0 0 0,0 0 1 0 0,0 0-1 0 0,0 0 1 0 0,0 1-1 0 0,1-1 1 0 0,-1 1-1 0 0,5-4 0 0 0,-7 6-433 0 0,0 1 0 0 0,0 0-1 0 0,0 0 1 0 0,0 0 0 0 0,1-1-1 0 0,-1 1 1 0 0,0 0 0 0 0,0 0 0 0 0,0 0-1 0 0,1 0 1 0 0,-1 0 0 0 0,0-1-1 0 0,0 1 1 0 0,1 0 0 0 0,-1 0-1 0 0,0 0 1 0 0,0 0 0 0 0,1 0-1 0 0,-1 0 1 0 0,0 0 0 0 0,0 0-1 0 0,1 0 1 0 0,-1 0 0 0 0,0 0-1 0 0,0 0 1 0 0,0 0 0 0 0,1 0-1 0 0,-1 0 1 0 0,0 0 0 0 0,0 0-1 0 0,1 0 1 0 0,-1 0 0 0 0,0 1-1 0 0,0-1 1 0 0,1 0 0 0 0,-1 0 0 0 0,0 0-1 0 0,0 0 1 0 0,8 12 814 0 0,0 14-264 0 0,0 33-686 0 0,-1 0 0 0 0,-4 1 1 0 0,-4 80-1 0 0,1-27-6656 0 0,-1-94 4792 0 0,1 0 8 0 0</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0:52.460"/>
    </inkml:context>
    <inkml:brush xml:id="br0">
      <inkml:brushProperty name="width" value="0.05" units="cm"/>
      <inkml:brushProperty name="height" value="0.05" units="cm"/>
    </inkml:brush>
  </inkml:definitions>
  <inkml:trace contextRef="#ctx0" brushRef="#br0">302 600 10113 0 0,'-7'-4'87'0'0,"-52"-28"1305"0"0,54 29-984 0 0,1 0-1 0 0,0 0 0 0 0,-1-1 1 0 0,1 0-1 0 0,0 0 1 0 0,1 0-1 0 0,-1 0 0 0 0,1-1 1 0 0,-5-8-1 0 0,7 12-323 0 0,1 0 0 0 0,0 1 1 0 0,-1-1-1 0 0,1 0 0 0 0,0 1 0 0 0,0-1 0 0 0,-1 0 0 0 0,1 0 1 0 0,0 1-1 0 0,0-1 0 0 0,0 0 0 0 0,0 0 0 0 0,0 0 0 0 0,0 1 1 0 0,0-1-1 0 0,0 0 0 0 0,0 0 0 0 0,1 1 0 0 0,-1-1 1 0 0,0 0-1 0 0,0 0 0 0 0,1 1 0 0 0,-1-1 0 0 0,0 0 0 0 0,1 0 1 0 0,0 0 4 0 0,1 0 0 0 0,-1 0-1 0 0,0 0 1 0 0,0 0 0 0 0,1 0 0 0 0,-1 0 0 0 0,1 0 0 0 0,-1 0 0 0 0,1 0 0 0 0,-1 1 0 0 0,3-1 0 0 0,3-1 106 0 0,1 0 0 0 0,-1 1-1 0 0,15-1 1 0 0,167 0 1570 0 0,-36 2-1030 0 0,-147 0-887 0 0,0-1 0 0 0,-1 0 0 0 0,1 0 0 0 0,-1 0 0 0 0,1-1 0 0 0,8-3 0 0 0,-13 5-72 0 0,1-1 0 0 0,0 0-1 0 0,-1 0 1 0 0,1 0 0 0 0,0 0-1 0 0,-1 0 1 0 0,0 0 0 0 0,1 0 0 0 0,-1 0-1 0 0,1 0 1 0 0,-1-1 0 0 0,0 1-1 0 0,0-1 1 0 0,0 1 0 0 0,0-1 0 0 0,0 1-1 0 0,0-1 1 0 0,0 1 0 0 0,-1-1-1 0 0,1 0 1 0 0,0 0 0 0 0,-1 1 0 0 0,0-1-1 0 0,1-3 1 0 0,-1-11-1885 0 0</inkml:trace>
  <inkml:trace contextRef="#ctx0" brushRef="#br0" timeOffset="1">31 199 9029 0 0,'-3'-3'55'0'0,"1"1"0"0"0,-1-1 0 0 0,0 1 0 0 0,1-1 1 0 0,0 0-1 0 0,0 0 0 0 0,0 0 0 0 0,0 0 0 0 0,0-1 0 0 0,1 1 0 0 0,-1-1 1 0 0,1 1-1 0 0,0-1 0 0 0,0 1 0 0 0,-1-8 0 0 0,2 8 48 0 0,1 0 1 0 0,-1 0-1 0 0,1-1 0 0 0,0 1 1 0 0,0 0-1 0 0,0 0 0 0 0,0 0 1 0 0,1 0-1 0 0,-1 0 0 0 0,1 0 1 0 0,0 1-1 0 0,0-1 0 0 0,0 0 1 0 0,0 1-1 0 0,0-1 0 0 0,0 1 1 0 0,1 0-1 0 0,3-3 0 0 0,5-4 299 0 0,1 1-1 0 0,0 0 1 0 0,0 1-1 0 0,1 0 1 0 0,0 0-1 0 0,0 2 0 0 0,1 0 1 0 0,-1 0-1 0 0,19-3 1 0 0,-1 2 251 0 0,0 2 1 0 0,1 0-1 0 0,37 2 1 0 0,-44 3-251 0 0,1 0 0 0 0,-1 2 0 0 0,39 9-1 0 0,-50-9-316 0 0,-1 1 0 0 0,1 1 0 0 0,-1 0 0 0 0,0 1 0 0 0,-1 0 0 0 0,1 1 0 0 0,-1 0 0 0 0,12 10 0 0 0,-22-16-164 0 0,-1 1 0 0 0,1 0 0 0 0,0-1 0 0 0,-1 1 1 0 0,1 0-1 0 0,-1 0 0 0 0,1 0 0 0 0,-1 0 0 0 0,0 0 0 0 0,0 0 0 0 0,0 1 1 0 0,0-1-1 0 0,0 0 0 0 0,-1 1 0 0 0,1-1 0 0 0,-1 0 0 0 0,1 1 0 0 0,-1-1 0 0 0,0 0 1 0 0,0 1-1 0 0,0 3 0 0 0,-1 0-283 0 0,0-1 0 0 0,-1 0 0 0 0,1 0 0 0 0,-1 0 0 0 0,0 0 0 0 0,0 0 1 0 0,-1 0-1 0 0,-4 7 0 0 0,-13 16-1733 0 0</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0:53.428"/>
    </inkml:context>
    <inkml:brush xml:id="br0">
      <inkml:brushProperty name="width" value="0.05" units="cm"/>
      <inkml:brushProperty name="height" value="0.05" units="cm"/>
    </inkml:brush>
  </inkml:definitions>
  <inkml:trace contextRef="#ctx0" brushRef="#br0">82 29 11701 0 0,'-35'-5'1275'0'0,"33"5"-816"0"0,0 0-1 0 0,0-1 0 0 0,-1 1 0 0 0,1-1 0 0 0,0 0 1 0 0,0 0-1 0 0,0 0 0 0 0,0 0 0 0 0,0 0 0 0 0,0 0 1 0 0,1 0-1 0 0,-4-4 0 0 0,4 5-357 0 0,1 0-1 0 0,0 0 1 0 0,0-1-1 0 0,0 1 1 0 0,0 0 0 0 0,0 0-1 0 0,0-1 1 0 0,0 1 0 0 0,0 0-1 0 0,0 0 1 0 0,0-1-1 0 0,0 1 1 0 0,0 0 0 0 0,0-1-1 0 0,0 1 1 0 0,0 0-1 0 0,0 0 1 0 0,0-1 0 0 0,0 1-1 0 0,0 0 1 0 0,0 0-1 0 0,0-1 1 0 0,0 1 0 0 0,0 0-1 0 0,1 0 1 0 0,-1-1-1 0 0,0 1 1 0 0,0 0 0 0 0,0 0-1 0 0,0 0 1 0 0,1-1-1 0 0,-1 1 1 0 0,0 0 0 0 0,0 0-1 0 0,0 0 1 0 0,1 0-1 0 0,-1-1 1 0 0,0 1 0 0 0,0 0-1 0 0,1 0 1 0 0,-1 0-1 0 0,0 0 1 0 0,0 0 0 0 0,1 0-1 0 0,-1 0 1 0 0,0 0-1 0 0,0 0 1 0 0,1 0 0 0 0,-1 0-1 0 0,0 0 1 0 0,1 0-1 0 0,-1 0 1 0 0,1 0-65 0 0,0 0 0 0 0,0 0 0 0 0,0 0 0 0 0,-1 0 0 0 0,1 0 0 0 0,0 0 0 0 0,0 0 1 0 0,-1 0-1 0 0,1 1 0 0 0,0-1 0 0 0,0 0 0 0 0,-1 0 0 0 0,1 1 0 0 0,0-1 0 0 0,0 0 0 0 0,-1 1 0 0 0,1-1 0 0 0,0 1 0 0 0,-1-1 0 0 0,1 1 0 0 0,0 1 0 0 0,5 8-48 0 0,0 1 0 0 0,-1 0-1 0 0,-1 0 1 0 0,0 1 0 0 0,0-1 0 0 0,-1 1-1 0 0,2 14 1 0 0,-2 5-159 0 0,1 51 1 0 0,-5-53-900 0 0,-1 0 0 0 0,-2 0 0 0 0,-1 0 1 0 0,-13 44-1 0 0,14-62 29 0 0,-1 0-1 0 0,0 1 1 0 0,-1-2 0 0 0,-9 16-1 0 0,10-19 334 0 0,-9 15-1362 0 0</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0:53.780"/>
    </inkml:context>
    <inkml:brush xml:id="br0">
      <inkml:brushProperty name="width" value="0.05" units="cm"/>
      <inkml:brushProperty name="height" value="0.05" units="cm"/>
    </inkml:brush>
  </inkml:definitions>
  <inkml:trace contextRef="#ctx0" brushRef="#br0">72 179 13385 0 0,'-7'-2'377'0'0,"1"-1"-1"0"0,1-1 1 0 0,-1 1-1 0 0,0-1 1 0 0,1 0 0 0 0,0 0-1 0 0,-6-7 1 0 0,9 9-47 0 0,0 0 0 0 0,0-1 1 0 0,0 1-1 0 0,0-1 1 0 0,1 1-1 0 0,-1-1 0 0 0,1 0 1 0 0,-1 0-1 0 0,1 0 1 0 0,0 1-1 0 0,1-1 0 0 0,-1 0 1 0 0,0 0-1 0 0,1-1 1 0 0,-1 1-1 0 0,1 0 0 0 0,0-5 1 0 0,0 6-284 0 0,0 0 1 0 0,0 0 0 0 0,0 0 0 0 0,1 0-1 0 0,-1 1 1 0 0,0-1 0 0 0,1 0 0 0 0,-1 0-1 0 0,1 1 1 0 0,-1-1 0 0 0,1 0-1 0 0,0 1 1 0 0,0-1 0 0 0,0 0 0 0 0,0 1-1 0 0,0-1 1 0 0,0 1 0 0 0,0 0 0 0 0,0-1-1 0 0,1 1 1 0 0,-1 0 0 0 0,0 0-1 0 0,1 0 1 0 0,-1 0 0 0 0,1 0 0 0 0,-1 0-1 0 0,1 0 1 0 0,0 0 0 0 0,-1 0 0 0 0,1 1-1 0 0,0-1 1 0 0,0 1 0 0 0,-1-1-1 0 0,1 1 1 0 0,0 0 0 0 0,0 0 0 0 0,0 0-1 0 0,-1 0 1 0 0,1 0 0 0 0,3 1 0 0 0,13-1-70 0 0,-1 2 1 0 0,1 0 0 0 0,-1 1 0 0 0,28 8 0 0 0,65 29-1280 0 0,-105-38 1183 0 0,-1 0-134 0 0,27 9-1101 0 0,-30-10 1180 0 0,0-1 0 0 0,0 1-1 0 0,0-1 1 0 0,0 0-1 0 0,1 0 1 0 0,-1 1-1 0 0,0-1 1 0 0,0 0-1 0 0,0 0 1 0 0,0 0-1 0 0,0 0 1 0 0,0 0-1 0 0,1-1 1 0 0,-1 1-1 0 0,0 0 1 0 0,0 0 0 0 0,0-1-1 0 0,0 1 1 0 0,0 0-1 0 0,0-1 1 0 0,1 0-1 0 0,-1-2-270 0 0,0 0 1 0 0,0 0-1 0 0,-1 0 0 0 0,1 0 0 0 0,-1 0 0 0 0,0 0 0 0 0,1 0 1 0 0,-2 0-1 0 0,1 0 0 0 0,0 0 0 0 0,-2-5 0 0 0,1-8-963 0 0,2-29-1230 0 0,-2 32 1872 0 0</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0:54.111"/>
    </inkml:context>
    <inkml:brush xml:id="br0">
      <inkml:brushProperty name="width" value="0.05" units="cm"/>
      <inkml:brushProperty name="height" value="0.05" units="cm"/>
    </inkml:brush>
  </inkml:definitions>
  <inkml:trace contextRef="#ctx0" brushRef="#br0">22 37 11025 0 0,'-20'-7'917'0'0,"19"2"483"0"0,13-1 629 0 0,9 1-1201 0 0,0 0 0 0 0,1 1 1 0 0,0 2-1 0 0,-1 0 0 0 0,39 2 0 0 0,-18 3-113 0 0,83 17 0 0 0,-103-15-571 0 0,0 0 1 0 0,0 2-1 0 0,0 1 1 0 0,-1 1-1 0 0,0 1 1 0 0,0 0-1 0 0,19 15 1 0 0,-32-20-251 0 0,-1 0-1 0 0,0 1 1 0 0,0 0 0 0 0,0 1 0 0 0,-1-1 0 0 0,0 1 0 0 0,0 0 0 0 0,-1 1-1 0 0,0-1 1 0 0,0 1 0 0 0,-1 0 0 0 0,0 0 0 0 0,0 1 0 0 0,-1-1-1 0 0,0 1 1 0 0,0 0 0 0 0,-1 0 0 0 0,0 0 0 0 0,-1 0 0 0 0,1 15 0 0 0,-3-18-212 0 0,1 0 1 0 0,-1 0 0 0 0,0 0-1 0 0,0 0 1 0 0,-1 0 0 0 0,0 0-1 0 0,0 0 1 0 0,0 0 0 0 0,-6 9 0 0 0,-15 22-1826 0 0</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0:55.730"/>
    </inkml:context>
    <inkml:brush xml:id="br0">
      <inkml:brushProperty name="width" value="0.05" units="cm"/>
      <inkml:brushProperty name="height" value="0.05" units="cm"/>
    </inkml:brush>
  </inkml:definitions>
  <inkml:trace contextRef="#ctx0" brushRef="#br0">189 183 5573 0 0,'-13'-17'442'0'0,"-17"-32"0"0"0,22 34-150 0 0,-1 0 1 0 0,-1 1-1 0 0,0 0 0 0 0,-12-13 1 0 0,18 23-202 0 0,1 0 1 0 0,0 1 0 0 0,-1 0-1 0 0,0 0 1 0 0,0 0-1 0 0,0 0 1 0 0,0 1 0 0 0,0 0-1 0 0,-5-3 1 0 0,8 7-43 0 0,0-1 1 0 0,1 0-1 0 0,-1 0 1 0 0,1 1-1 0 0,0-1 1 0 0,-1 0 0 0 0,1 1-1 0 0,0-1 1 0 0,0 0-1 0 0,0 1 1 0 0,-1-1-1 0 0,2 1 1 0 0,-1 2-1 0 0,22 235 2637 0 0,-1-26-1170 0 0,44 399 1482 0 0,1 6-1036 0 0,-55-435-1147 0 0,-17 254 1 0 0,-102 309 545 0 0,14-147-1222 0 0,83-446-319 0 0,6-74-660 0 0,5-77 686 0 0,0 1-1 0 0,0 0 1 0 0,0-1-1 0 0,0 1 1 0 0,1-1-1 0 0,-1 1 1 0 0,1-1-1 0 0,-1 1 1 0 0,1-1 0 0 0,0 1-1 0 0,0-1 1 0 0,0 0-1 0 0,1 0 1 0 0,-1 1-1 0 0,3 2 1 0 0,-2 1 50 0 0,0 1 0 0 0,-1-1 1 0 0,1 0-1 0 0,-1 9 1 0 0,0-8 99 0 0,1 0 1 0 0,-1-1 0 0 0,1 1 0 0 0,1-1 0 0 0,-1 0-1 0 0,1 0 1 0 0,0 0 0 0 0,0 0 0 0 0,1 0-1 0 0,-1-1 1 0 0,1 1 0 0 0,0-1 0 0 0,1 0-1 0 0,0 0 1 0 0,-1-1 0 0 0,1 1 0 0 0,1-1 0 0 0,-1 0-1 0 0,1-1 1 0 0,-1 1 0 0 0,9 3 0 0 0,7 2 4 0 0,0 0 0 0 0,0-2 1 0 0,1 0-1 0 0,-1-1 1 0 0,24 2-1 0 0,228 22-47 0 0,5-21 19 0 0,-176-7 22 0 0,1928 26 794 0 0,-804-15-124 0 0,123 7-271 0 0,1632 20-125 0 0,-2020-32-315 0 0,1243 16 602 0 0,-4 36 1543 0 0,-1827-45-1612 0 0,-43-4-129 0 0,-13 0-6 0 0,339 10-30 0 0,-524-22-643 0 0,-126 1-98 0 0,-6-2 72 0 0,-14-4-184 0 0,-27-5-261 0 0,-174-31-3132 0 0,144 30 2668 0 0,-69-15-1097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19:21.747"/>
    </inkml:context>
    <inkml:brush xml:id="br0">
      <inkml:brushProperty name="width" value="0.05" units="cm"/>
      <inkml:brushProperty name="height" value="0.05" units="cm"/>
    </inkml:brush>
  </inkml:definitions>
  <inkml:trace contextRef="#ctx0" brushRef="#br0">385 175 7037 0 0,'1'-1'193'0'0,"0"0"0"0"0,0 0 0 0 0,0 1 0 0 0,0-1 0 0 0,1 0 1 0 0,-1 0-1 0 0,0 1 0 0 0,0-1 0 0 0,1 1 0 0 0,-1-1 0 0 0,0 1 1 0 0,1 0-1 0 0,1-1 0 0 0,-2 2-118 0 0,3 2 346 0 0,0-1 0 0 0,0 0 0 0 0,1 1 1 0 0,-1-1-1 0 0,0-1 0 0 0,6 3 0 0 0,-8-4-325 0 0,-1 0-1 0 0,1 0 1 0 0,-1 0-1 0 0,1 0 0 0 0,-1 0 1 0 0,1 0-1 0 0,-1 0 0 0 0,1-1 1 0 0,-1 1-1 0 0,1 0 1 0 0,-1-1-1 0 0,1 1 0 0 0,-1-1 1 0 0,1 0-1 0 0,-1 1 0 0 0,0-1 1 0 0,1 0-1 0 0,-1 0 0 0 0,0 0 1 0 0,0 0-1 0 0,0 0 1 0 0,0 0-1 0 0,1 0 0 0 0,0-2 1 0 0,8-8 328 0 0,1 0 0 0 0,15-10 0 0 0,-17 14-344 0 0,0 0 1 0 0,-1-1-1 0 0,0 1 0 0 0,0-1 0 0 0,-1-1 0 0 0,10-14 0 0 0,-16 22-79 0 0,0 0 0 0 0,0 0 0 0 0,0 0 0 0 0,-1-1 0 0 0,1 1 0 0 0,0 0 0 0 0,-1 0 0 0 0,1-1 0 0 0,-1 1 1 0 0,0 0-1 0 0,1 0 0 0 0,-1-1 0 0 0,0 1 0 0 0,0 0 0 0 0,0-1 0 0 0,1 1 0 0 0,-2-1 0 0 0,1 1 0 0 0,0 0 0 0 0,0-1 1 0 0,0 1-1 0 0,-1 0 0 0 0,1-1 0 0 0,0 1 0 0 0,-1 0 0 0 0,1 0 0 0 0,-1-1 0 0 0,0 1 0 0 0,1 0 0 0 0,-1 0 1 0 0,0 0-1 0 0,0 0 0 0 0,0 0 0 0 0,0 0 0 0 0,0 0 0 0 0,0 0 0 0 0,0 0 0 0 0,0 0 0 0 0,0 1 0 0 0,0-1 0 0 0,0 0 1 0 0,-1 1-1 0 0,1-1 0 0 0,0 1 0 0 0,-2-1 0 0 0,-2-1-13 0 0,1 1 0 0 0,-1 0 0 0 0,1 0 0 0 0,-1 1 0 0 0,0 0 0 0 0,1-1 0 0 0,-1 2 0 0 0,1-1 0 0 0,-1 0 0 0 0,0 1 0 0 0,1 0 0 0 0,-7 2 0 0 0,-21 10 18 0 0,0 1 1 0 0,1 2-1 0 0,1 1 0 0 0,0 1 1 0 0,1 2-1 0 0,-51 46 1 0 0,74-61-13 0 0,0 1 0 0 0,1 1 0 0 0,-1-1-1 0 0,1 1 1 0 0,0 0 0 0 0,1 1 0 0 0,0-1 0 0 0,0 1 0 0 0,0-1 0 0 0,-2 10 0 0 0,5-12 3 0 0,0-1 0 0 0,0 1 0 0 0,0 0 0 0 0,1-1 0 0 0,0 1 0 0 0,0 0 0 0 0,0-1 0 0 0,0 1 0 0 0,1 0 1 0 0,0-1-1 0 0,0 1 0 0 0,0 0 0 0 0,0-1 0 0 0,1 0 0 0 0,0 1 0 0 0,0-1 0 0 0,0 0 0 0 0,0 0 0 0 0,6 7 1 0 0,0-1-4 0 0,0 0 1 0 0,1-1 0 0 0,0-1 0 0 0,1 1-1 0 0,0-2 1 0 0,0 1 0 0 0,16 7 0 0 0,85 38 6 0 0,-16-9 6 0 0,-85-38-5 0 0,0-1 0 0 0,0 1 0 0 0,0 1 1 0 0,-1 0-1 0 0,0 0 0 0 0,8 10 0 0 0,-15-15 2 0 0,-1 0 1 0 0,1 0 0 0 0,-1 0 0 0 0,0 0 0 0 0,1 0-1 0 0,-1 0 1 0 0,0 0 0 0 0,0 0 0 0 0,-1 1-1 0 0,1-1 1 0 0,0 0 0 0 0,-1 1 0 0 0,1-1-1 0 0,-1 0 1 0 0,0 1 0 0 0,0-1 0 0 0,0 1-1 0 0,0-1 1 0 0,0 1 0 0 0,0-1 0 0 0,-1 0 0 0 0,1 1-1 0 0,-1-1 1 0 0,0 0 0 0 0,1 1 0 0 0,-1-1-1 0 0,0 0 1 0 0,-1 0 0 0 0,1 0 0 0 0,0 0-1 0 0,0 0 1 0 0,-1 0 0 0 0,1 0 0 0 0,-1 0-1 0 0,-3 2 1 0 0,-5 6 17 0 0,-1 0 0 0 0,-1-1 0 0 0,0-1 0 0 0,0 0 0 0 0,0 0-1 0 0,-1-1 1 0 0,-20 7 0 0 0,-9 2 19 0 0,-49 11 0 0 0,60-18-98 0 0,0-1-1 0 0,-1-2 1 0 0,0-1 0 0 0,0-2 0 0 0,-53-1 0 0 0,81-2-47 0 0,1 0 0 0 0,-1-1 0 0 0,1 1 0 0 0,-1-1 0 0 0,1 0 0 0 0,-1 0 0 0 0,1 0 0 0 0,0 0 1 0 0,-1-1-1 0 0,1 0 0 0 0,0 1 0 0 0,0-1 0 0 0,0 0 0 0 0,0 0 0 0 0,1-1 0 0 0,-1 1 0 0 0,0 0 0 0 0,1-1 1 0 0,0 0-1 0 0,-1 1 0 0 0,1-1 0 0 0,-1-3 0 0 0,0 1-230 0 0,1 0 0 0 0,1-1 1 0 0,-1 1-1 0 0,1 0 0 0 0,0 0 0 0 0,0-1 0 0 0,0 1 1 0 0,1-1-1 0 0,0 1 0 0 0,0 0 0 0 0,0-1 0 0 0,1 1 1 0 0,1-9-1 0 0,2-12-1328 0 0</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0:56.864"/>
    </inkml:context>
    <inkml:brush xml:id="br0">
      <inkml:brushProperty name="width" value="0.05" units="cm"/>
      <inkml:brushProperty name="height" value="0.05" units="cm"/>
    </inkml:brush>
  </inkml:definitions>
  <inkml:trace contextRef="#ctx0" brushRef="#br0">222 151 6881 0 0,'-31'7'-101'0'0,"-6"0"115"0"0,0 2 1 0 0,-43 16-1 0 0,70-22 125 0 0,8-3-118 0 0,0 1-1 0 0,0-1 0 0 0,1 0 1 0 0,-1 1-1 0 0,1-1 0 0 0,-1 1 0 0 0,0 0 1 0 0,1 0-1 0 0,-1-1 0 0 0,1 1 0 0 0,0 0 1 0 0,-1 0-1 0 0,1 0 0 0 0,0 1 0 0 0,-3 1 1 0 0,7-2 30 0 0,-1 0 0 0 0,0 0 1 0 0,1 0-1 0 0,-1 0 1 0 0,1 0-1 0 0,-1-1 0 0 0,1 1 1 0 0,-1-1-1 0 0,1 0 1 0 0,-1 0-1 0 0,4 0 1 0 0,-4 0-9 0 0,68 2 410 0 0,92-11 0 0 0,-73 3-252 0 0,876-57 1206 0 0,128-7-702 0 0,6128-6 711 0 0,-3023 355 2696 0 0,-4145-274-4107 0 0,411 56 16 0 0,-590-50 1476 0 0,128-10-1495 0 0,0 1-1 0 0,0-1 1 0 0,0 1 0 0 0,0 0-1 0 0,-1-1 1 0 0,1 1-1 0 0,0 0 1 0 0,-1 0 0 0 0,1 0-1 0 0,-1 0 1 0 0,0 0 0 0 0,0 1-1 0 0,0-1 1 0 0,2 4-1 0 0,9 38 4 0 0,-10-35 1 0 0,3 22 45 0 0,-1 0 1 0 0,-2 0 0 0 0,-1 0 0 0 0,-2 0 0 0 0,-5 34-1 0 0,3-14 88 0 0,-8 393 1050 0 0,97 993 2697 0 0,-34-653-2571 0 0,-70 0-626 0 0,12-705-615 0 0,-25 255 228 0 0,-23-4-87 0 0,23-214-309 0 0,25-97-110 0 0,-1-1-1 0 0,0 0 1 0 0,-20 34 0 0 0,26-51 149 0 0,-22 29-952 0 0,22-29 822 0 0,-1 0 1 0 0,1 0 0 0 0,-1 0 0 0 0,1 0-1 0 0,-1 0 1 0 0,0 0 0 0 0,0 0 0 0 0,1 0-1 0 0,-1 0 1 0 0,0-1 0 0 0,0 1-1 0 0,0-1 1 0 0,0 0 0 0 0,1 1 0 0 0,-1-1-1 0 0,0 0 1 0 0,0 0 0 0 0,-3 0 0 0 0,-21-7-2483 0 0</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0:57.595"/>
    </inkml:context>
    <inkml:brush xml:id="br0">
      <inkml:brushProperty name="width" value="0.05" units="cm"/>
      <inkml:brushProperty name="height" value="0.05" units="cm"/>
    </inkml:brush>
  </inkml:definitions>
  <inkml:trace contextRef="#ctx0" brushRef="#br0">28 62 7709 0 0,'-2'-3'200'0'0,"1"1"0"0"0,-1-1 1 0 0,1 0-1 0 0,0 0 0 0 0,-1 0 1 0 0,1 0-1 0 0,1 0 0 0 0,-1 0 1 0 0,0-1-1 0 0,1 1 0 0 0,-1 0 1 0 0,1-7-1 0 0,-10-2 3605 0 0,5 9-1759 0 0,9 11-937 0 0,-1-2-973 0 0,-1 0 0 0 0,0 1 0 0 0,0-1 0 0 0,0 0 0 0 0,-1 1 0 0 0,0 0 0 0 0,0 9 0 0 0,2 7 135 0 0,17 237 890 0 0,-17-192-1138 0 0,-2 49-129 0 0,2 10-1512 0 0,5-44-3298 0 0,-7-72 3253 0 0</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0:57.952"/>
    </inkml:context>
    <inkml:brush xml:id="br0">
      <inkml:brushProperty name="width" value="0.05" units="cm"/>
      <inkml:brushProperty name="height" value="0.05" units="cm"/>
    </inkml:brush>
  </inkml:definitions>
  <inkml:trace contextRef="#ctx0" brushRef="#br0">305 194 8497 0 0,'-6'-4'56'0'0,"0"2"1"0"0,-1-1-1 0 0,1 1 0 0 0,-1 0 1 0 0,0 0-1 0 0,0 1 1 0 0,1 0-1 0 0,-1 0 0 0 0,0 0 1 0 0,0 1-1 0 0,0 0 1 0 0,0 1-1 0 0,0-1 0 0 0,0 1 1 0 0,0 1-1 0 0,1-1 1 0 0,-1 1-1 0 0,0 0 0 0 0,1 1 1 0 0,-1 0-1 0 0,1 0 1 0 0,0 0-1 0 0,0 1 1 0 0,0-1-1 0 0,1 2 0 0 0,-1-1 1 0 0,1 0-1 0 0,0 1 1 0 0,-9 11-1 0 0,-1 4-50 0 0,1 2-1 0 0,1 0 1 0 0,1 1-1 0 0,1 0 1 0 0,1 0-1 0 0,0 1 1 0 0,-6 32 0 0 0,15-55-14 0 0,1 0 1 0 0,-1 1 0 0 0,1-1 0 0 0,0 0-1 0 0,-1 1 1 0 0,1-1 0 0 0,0 1 0 0 0,0-1-1 0 0,0 1 1 0 0,0-1 0 0 0,0 0 0 0 0,0 1-1 0 0,0-1 1 0 0,1 1 0 0 0,-1-1 0 0 0,0 0-1 0 0,1 2 1 0 0,0-2-13 0 0,-1-1 0 0 0,1 0 0 0 0,-1 0 0 0 0,1 1 0 0 0,-1-1 0 0 0,1 0 0 0 0,-1 0 0 0 0,1 0-1 0 0,-1 0 1 0 0,1 0 0 0 0,0 0 0 0 0,-1 0 0 0 0,1 0 0 0 0,-1 0 0 0 0,1 0 0 0 0,-1 0 0 0 0,1 0 0 0 0,-1 0 0 0 0,1 0 0 0 0,-1 0-1 0 0,1 0 1 0 0,-1-1 0 0 0,1 1 0 0 0,-1 0 0 0 0,1 0 0 0 0,-1-1 0 0 0,2 0 0 0 0,5-3-136 0 0,0-1 1 0 0,-1 0-1 0 0,1-1 0 0 0,5-6 1 0 0,22-27 141 0 0,-1-2 1 0 0,53-89-1 0 0,20-27 667 0 0,-99 149-624 0 0,-1 0-1 0 0,1 1 1 0 0,0 0 0 0 0,0 0-1 0 0,1 1 1 0 0,0 0 0 0 0,0 0 0 0 0,11-5-1 0 0,-16 10 8 0 0,1-1-1 0 0,-1 1 1 0 0,0 0-1 0 0,1 0 1 0 0,-1 0 0 0 0,1 0-1 0 0,0 1 1 0 0,-1-1-1 0 0,1 1 1 0 0,-1 0-1 0 0,1 0 1 0 0,0 0-1 0 0,-1 1 1 0 0,1-1 0 0 0,-1 1-1 0 0,1 0 1 0 0,-1 0-1 0 0,1 0 1 0 0,-1 0-1 0 0,0 1 1 0 0,1-1-1 0 0,-1 1 1 0 0,0 0 0 0 0,0 0-1 0 0,4 3 1 0 0,2 4 90 0 0,0 0-1 0 0,0 0 1 0 0,-1 1 0 0 0,0 0 0 0 0,-1 1 0 0 0,0 0 0 0 0,-1 0 0 0 0,0 0 0 0 0,0 1 0 0 0,5 19 0 0 0,-1 0-69 0 0,-1 2 1 0 0,7 61-1 0 0,-11-45-589 0 0,-3-2-378 0 0</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0:58.560"/>
    </inkml:context>
    <inkml:brush xml:id="br0">
      <inkml:brushProperty name="width" value="0.05" units="cm"/>
      <inkml:brushProperty name="height" value="0.05" units="cm"/>
    </inkml:brush>
  </inkml:definitions>
  <inkml:trace contextRef="#ctx0" brushRef="#br0">111 128 7741 0 0,'-64'-57'606'0'0,"57"51"-314"0"0,2-1 0 0 0,-1 0 1 0 0,1 0-1 0 0,0-1 0 0 0,0 1 0 0 0,1-1 1 0 0,-6-13-1 0 0,29 85 881 0 0,11 66 0 0 0,9 92-161 0 0,-19-61-891 0 0,-7 1 1 0 0,-7 0-1 0 0,-7 0 0 0 0,-26 185 0 0 0,11-234-963 0 0,8-60-837 0 0,1 1-1 0 0,1 91 1 0 0,9-104-1341 0 0,-5-44 2339 0 0</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0:58.919"/>
    </inkml:context>
    <inkml:brush xml:id="br0">
      <inkml:brushProperty name="width" value="0.05" units="cm"/>
      <inkml:brushProperty name="height" value="0.05" units="cm"/>
    </inkml:brush>
  </inkml:definitions>
  <inkml:trace contextRef="#ctx0" brushRef="#br0">31 0 7293 0 0,'0'0'518'0'0,"-5"3"-250"0"0,2-1-18 0 0,-9 5-331 0 0,2-5 3073 0 0,16 11-2510 0 0,18 36-13 0 0,-18-37 957 0 0,72 1-1131 0 0,255 40 4 0 0,-266-44-155 0 0,0-3 1 0 0,83-2 0 0 0,-74-5-21 0 0,1694-21 1682 0 0,-1040 6-1593 0 0,2856 22 1141 0 0,27 133 637 0 0,-2187-78-1886 0 0,-374-10-433 0 0,-910-49-177 0 0,-113-3 100 0 0,-27-1-142 0 0,-7-2 291 0 0,-12-2-160 0 0,-287-45-4519 0 0,171 35 3330 0 0</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0:59.787"/>
    </inkml:context>
    <inkml:brush xml:id="br0">
      <inkml:brushProperty name="width" value="0.05" units="cm"/>
      <inkml:brushProperty name="height" value="0.05" units="cm"/>
    </inkml:brush>
  </inkml:definitions>
  <inkml:trace contextRef="#ctx0" brushRef="#br0">101 126 6845 0 0,'0'-1'19'0'0,"-1"1"1"0"0,1-1 0 0 0,-1 1 0 0 0,1-1-1 0 0,-1 1 1 0 0,0 0 0 0 0,1-1 0 0 0,-1 1-1 0 0,0 0 1 0 0,1-1 0 0 0,-1 1 0 0 0,0 0-1 0 0,0 0 1 0 0,1-1 0 0 0,-1 1-1 0 0,0 0 1 0 0,0 0 0 0 0,1 0 0 0 0,-2 0-1 0 0,-22-1 601 0 0,20 1-515 0 0,-54-5 1256 0 0,99-7-632 0 0,54-4-384 0 0,181-6 0 0 0,-187 18-258 0 0,996-36 433 0 0,4 22-420 0 0,-919 16-85 0 0,2808 3-2 0 0,1 95 1667 0 0,-476 47-218 0 0,-2274-124-1256 0 0,-237-21 423 0 0,5-3-309 0 0,13-5-145 0 0,20-9-114 0 0,2 2 0 0 0,0 1 0 0 0,61-21-1 0 0,-55 23-41 0 0,22-4 3 0 0,-41 13-12 0 0,-1 0 0 0 0,19-9 0 0 0,-68 25 492 0 0,23-7-442 0 0,1 0 0 0 0,0 0 1 0 0,1 0-1 0 0,-1 1 0 0 0,1 0 0 0 0,0 0 0 0 0,0 1 1 0 0,0 0-1 0 0,1 0 0 0 0,0 0 0 0 0,0 0 1 0 0,0 1-1 0 0,1 0 0 0 0,0 0 0 0 0,0 0 1 0 0,1 0-1 0 0,-4 14 0 0 0,-11 34 367 0 0,3 1 1 0 0,3 0-1 0 0,2 1 1 0 0,-4 95-1 0 0,18 233 1235 0 0,1-264-1068 0 0,1 0-151 0 0,-1-43-356 0 0,-3 1 0 0 0,-11 98 0 0 0,8-167-175 0 0,0 0 0 0 0,-1-1 0 0 0,-1 1 1 0 0,-4 12-1 0 0,6-20-44 0 0,0 0 1 0 0,0 1-1 0 0,0-1 1 0 0,0 0 0 0 0,-1 0-1 0 0,1 0 1 0 0,-1 0-1 0 0,0 0 1 0 0,1 0-1 0 0,-1 0 1 0 0,0 0 0 0 0,0-1-1 0 0,0 1 1 0 0,0-1-1 0 0,0 1 1 0 0,-1-1-1 0 0,1 0 1 0 0,0 0 0 0 0,-1 0-1 0 0,1 0 1 0 0,0 0-1 0 0,-4 0 1 0 0,-19 1-1576 0 0,-10-4-407 0 0</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1:00.641"/>
    </inkml:context>
    <inkml:brush xml:id="br0">
      <inkml:brushProperty name="width" value="0.05" units="cm"/>
      <inkml:brushProperty name="height" value="0.05" units="cm"/>
    </inkml:brush>
  </inkml:definitions>
  <inkml:trace contextRef="#ctx0" brushRef="#br0">496 191 8461 0 0,'0'0'0'0'0,"-1"-1"1"0"0,1 1 0 0 0,0 0-1 0 0,0 0 1 0 0,0 0 0 0 0,0-1-1 0 0,-1 1 1 0 0,1 0 0 0 0,0 0-1 0 0,0-1 1 0 0,0 1 0 0 0,0 0 0 0 0,0 0-1 0 0,0-1 1 0 0,0 1 0 0 0,0 0-1 0 0,0 0 1 0 0,0-1 0 0 0,0 1-1 0 0,0 0 1 0 0,0-1 0 0 0,0 1-1 0 0,0 0 1 0 0,0 0 0 0 0,0-1-1 0 0,0 1 1 0 0,0 0 0 0 0,0 0-1 0 0,1-1 1 0 0,-1 1 0 0 0,0 0-1 0 0,0 0 1 0 0,0-1 0 0 0,0 1-1 0 0,0 0 1 0 0,1 0 0 0 0,-1 0-1 0 0,0-1 1 0 0,1 1 0 0 0,14-10 662 0 0,19-5 1396 0 0,-34 15-2021 0 0,39-17 2234 0 0,0-1-1 0 0,67-46 0 0 0,-76 45-1400 0 0,-13 11-254 0 0,-15 8-470 0 0,1-1 0 0 0,-1 0 0 0 0,0 0 1 0 0,0 0-1 0 0,1 0 0 0 0,-1 0 1 0 0,0 0-1 0 0,0-1 0 0 0,0 1 0 0 0,0-1 1 0 0,-1 1-1 0 0,1-1 0 0 0,0 0 0 0 0,1-2 1 0 0,-3 3-105 0 0,0 1 0 0 0,-1-1 0 0 0,1 1 0 0 0,-1-1 0 0 0,1 1 0 0 0,0-1 0 0 0,-1 1 0 0 0,1-1 0 0 0,-1 1 0 0 0,0-1-1 0 0,1 1 1 0 0,-1 0 0 0 0,1-1 0 0 0,-1 1 0 0 0,1 0 0 0 0,-1 0 0 0 0,0-1 0 0 0,1 1 0 0 0,-1 0 0 0 0,0 0 0 0 0,1 0 0 0 0,-1 0 0 0 0,0 0 0 0 0,1 0 0 0 0,-1 0 0 0 0,0 0 0 0 0,1 0 0 0 0,-1 0 0 0 0,-1 0 0 0 0,-23 1 146 0 0,-1 2-175 0 0,0 1 0 0 0,1 2-1 0 0,0 1 1 0 0,-30 12 0 0 0,-95 48 15 0 0,90-36 58 0 0,0 3 0 0 0,-55 42-1 0 0,86-55-5 0 0,2 1-1 0 0,1 2 1 0 0,0 1 0 0 0,2 1-1 0 0,-36 49 1 0 0,56-69-61 0 0,0 1-1 0 0,0 0 1 0 0,0 0-1 0 0,1 0 1 0 0,0 0 0 0 0,1 0-1 0 0,0 1 1 0 0,0-1 0 0 0,-1 12-1 0 0,2-15-1 0 0,1 0 0 0 0,0 0 0 0 0,0-1 0 0 0,1 1-1 0 0,-1 0 1 0 0,1 0 0 0 0,-1-1 0 0 0,1 1 0 0 0,0 0 0 0 0,1-1-1 0 0,-1 1 1 0 0,1-1 0 0 0,-1 1 0 0 0,1-1 0 0 0,0 0-1 0 0,0 0 1 0 0,1 0 0 0 0,-1 0 0 0 0,1 0 0 0 0,5 4 0 0 0,5 3 43 0 0,1 0 1 0 0,0-2-1 0 0,0 1 1 0 0,1-2 0 0 0,0 0-1 0 0,1-1 1 0 0,0 0-1 0 0,0-2 1 0 0,23 5 0 0 0,4-2-10 0 0,0-3 0 0 0,61 0 0 0 0,-46-5-26 0 0,103-14 1 0 0,-132 10-346 0 0,-1-2 0 0 0,0 0 0 0 0,0-2-1 0 0,-1-1 1 0 0,40-20 0 0 0,-61 27-128 0 0,0 0-1 0 0,0-1 1 0 0,-1 0-1 0 0,0 0 1 0 0,6-5-1 0 0,-11 8 305 0 0,1 1 0 0 0,-1-1 0 0 0,1 0 0 0 0,-1 1 0 0 0,1-1 0 0 0,-1 0 0 0 0,1 1 0 0 0,-1-1 0 0 0,0 0 0 0 0,1 0 0 0 0,-1 0 0 0 0,0 1 0 0 0,0-1-1 0 0,1 0 1 0 0,-1 0 0 0 0,0 0 0 0 0,0 0 0 0 0,0 1 0 0 0,0-3 0 0 0,-1 3-38 0 0,1-1 1 0 0,-1 0-1 0 0,1 0 0 0 0,-1 0 1 0 0,1 0-1 0 0,-1 0 0 0 0,0 1 1 0 0,1-1-1 0 0,-1 0 0 0 0,0 1 1 0 0,0-1-1 0 0,0 0 0 0 0,1 1 1 0 0,-1-1-1 0 0,0 1 0 0 0,0-1 1 0 0,0 1-1 0 0,0 0 0 0 0,0-1 1 0 0,-2 1-1 0 0,-14-4-1827 0 0,-3 0 97 0 0</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1:00.998"/>
    </inkml:context>
    <inkml:brush xml:id="br0">
      <inkml:brushProperty name="width" value="0.05" units="cm"/>
      <inkml:brushProperty name="height" value="0.05" units="cm"/>
    </inkml:brush>
  </inkml:definitions>
  <inkml:trace contextRef="#ctx0" brushRef="#br0">243 129 12349 0 0,'-95'-10'1372'0'0,"77"7"-395"0"0,0 0 0 0 0,1-2-1 0 0,-1 0 1 0 0,1-1 0 0 0,-31-15 0 0 0,48 20-892 0 0,-1 1 0 0 0,0 0 0 0 0,1 0 0 0 0,-1-1 1 0 0,0 1-1 0 0,1 0 0 0 0,-1-1 0 0 0,0 1 0 0 0,1 0 1 0 0,-1-1-1 0 0,1 1 0 0 0,-1-1 0 0 0,1 1 0 0 0,-1-1 0 0 0,1 1 1 0 0,-1-1-1 0 0,1 1 0 0 0,-1-1 0 0 0,1 0 0 0 0,-1-1 0 0 0,14-2 1497 0 0,2 1-1552 0 0,36-9 188 0 0,0 3 0 0 0,102-4 0 0 0,-85 9-180 0 0,188-10-659 0 0,-240 11-228 0 0,-11 1-330 0 0,-29 6-6405 0 0,22-3 7149 0 0,-9 3-1710 0 0</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1:01.745"/>
    </inkml:context>
    <inkml:brush xml:id="br0">
      <inkml:brushProperty name="width" value="0.05" units="cm"/>
      <inkml:brushProperty name="height" value="0.05" units="cm"/>
    </inkml:brush>
  </inkml:definitions>
  <inkml:trace contextRef="#ctx0" brushRef="#br0">174 396 15341 0 0,'-21'-8'391'0'0,"18"7"-139"0"0,-1-1 0 0 0,1 1 0 0 0,-1 0-1 0 0,1 0 1 0 0,-1 1 0 0 0,0-1 0 0 0,-3 0-1 0 0,8 1 949 0 0,0 2-845 0 0,0 4-298 0 0,5 54 21 0 0,-2 1-1 0 0,-6 75 0 0 0,0-33-79 0 0,-2-49-6 0 0,1-35 29 0 0,1-19-5 0 0,1-9 5 0 0,-21-114-25 0 0,2 14-10 0 0,15 68 14 0 0,2 0 0 0 0,2-1 0 0 0,2 1 0 0 0,7-47 0 0 0,-5 67 1 0 0,1 0 0 0 0,1 0 0 0 0,1 0 0 0 0,0 1 0 0 0,2 0 0 0 0,0 1 0 0 0,2-1 0 0 0,0 2 0 0 0,22-32 0 0 0,-24 41 1 0 0,-1 1 0 0 0,1 0 1 0 0,1 0-1 0 0,0 1 0 0 0,0 0 0 0 0,0 1 1 0 0,1 0-1 0 0,0 0 0 0 0,0 1 0 0 0,0 1 1 0 0,1-1-1 0 0,0 2 0 0 0,-1-1 0 0 0,1 1 1 0 0,1 1-1 0 0,-1 0 0 0 0,0 1 1 0 0,13 0-1 0 0,-6 0 7 0 0,-1 2 0 0 0,0 0 0 0 0,0 1 0 0 0,0 1 0 0 0,0 1 0 0 0,0 0 0 0 0,-1 1 0 0 0,1 1 1 0 0,-1 0-1 0 0,0 1 0 0 0,20 13 0 0 0,-29-16-8 0 0,-1 1-1 0 0,0-1 1 0 0,0 1 0 0 0,0 0 0 0 0,0 1 0 0 0,-1 0-1 0 0,0-1 1 0 0,0 2 0 0 0,-1-1 0 0 0,0 0 0 0 0,0 1-1 0 0,0 0 1 0 0,-1 0 0 0 0,4 10 0 0 0,-5-11 1 0 0,-1 0-1 0 0,0 1 1 0 0,0-1 0 0 0,0 0 0 0 0,-1 1 0 0 0,0-1-1 0 0,0 1 1 0 0,0-1 0 0 0,-1 0 0 0 0,0 1-1 0 0,-1-1 1 0 0,1 0 0 0 0,-1 0 0 0 0,0 0 0 0 0,-1 0-1 0 0,1 0 1 0 0,-7 10 0 0 0,1-5-5 0 0,1 0 0 0 0,-2-1 0 0 0,0 0 0 0 0,0 0 0 0 0,0-1 0 0 0,-1 0 0 0 0,-1-1 0 0 0,0 0 0 0 0,0-1 0 0 0,0 0 0 0 0,-1 0 0 0 0,0-1 0 0 0,-24 8 0 0 0,-5-2 13 0 0,-1-2-1 0 0,1-1 0 0 0,-44 2 1 0 0,63-7 74 0 0,16-2 75 0 0,16-4 66 0 0,25-3 229 0 0,38 0 1 0 0,-15 1-126 0 0,-25 2-25 0 0,-1 0 1 0 0,1 3-1 0 0,62 8 0 0 0,-89-8-294 0 0,0 1 0 0 0,0 0 0 0 0,0 0-1 0 0,0 1 1 0 0,-1 0 0 0 0,0 0 0 0 0,1 0-1 0 0,-1 1 1 0 0,0-1 0 0 0,-1 1 0 0 0,1 0-1 0 0,-1 1 1 0 0,1-1 0 0 0,-1 1 0 0 0,-1 0-1 0 0,1 0 1 0 0,-1 0 0 0 0,1 0 0 0 0,-2 1-1 0 0,1 0 1 0 0,-1-1 0 0 0,1 1 0 0 0,-1 0-1 0 0,-1 0 1 0 0,1 0 0 0 0,-1 0-1 0 0,0 0 1 0 0,-1 0 0 0 0,0 0 0 0 0,0 1-1 0 0,0-1 1 0 0,0 0 0 0 0,-1 0 0 0 0,0 0-1 0 0,0 0 1 0 0,-1 0 0 0 0,0 0 0 0 0,0 0-1 0 0,0 0 1 0 0,-1-1 0 0 0,0 1 0 0 0,0-1-1 0 0,-6 8 1 0 0,0-2-11 0 0,-2 0-1 0 0,1-1 1 0 0,-2-1 0 0 0,1 0 0 0 0,-1 0-1 0 0,0-1 1 0 0,-1-1 0 0 0,0 0-1 0 0,0-1 1 0 0,-24 8 0 0 0,6-4-122 0 0,-1-2 0 0 0,0-1 0 0 0,-55 5 1 0 0,53-9-200 0 0,-1-1 1 0 0,1-2 0 0 0,-43-5 0 0 0,66 3 62 0 0,-1 1 0 0 0,1-2 0 0 0,0 1 0 0 0,0-2 0 0 0,0 1 0 0 0,1-2 0 0 0,-1 1 0 0 0,1-2 0 0 0,0 1 1 0 0,0-1-1 0 0,1-1 0 0 0,-1 1 0 0 0,-13-15 0 0 0,21 19 52 0 0,-1-1-1 0 0,1-1 1 0 0,0 1-1 0 0,0 0 1 0 0,0-1 0 0 0,0 1-1 0 0,0-1 1 0 0,1 1-1 0 0,0-1 1 0 0,-1 0 0 0 0,2 1-1 0 0,-1-1 1 0 0,0 0-1 0 0,1 0 1 0 0,-1 0-1 0 0,1 0 1 0 0,0 0 0 0 0,0 0-1 0 0,1 1 1 0 0,-1-1-1 0 0,1 0 1 0 0,2-7 0 0 0,0 3-207 0 0,0 1 0 0 0,0-1 0 0 0,1 0 0 0 0,0 1 0 0 0,1 0 1 0 0,-1 0-1 0 0,1 0 0 0 0,1 1 0 0 0,10-11 0 0 0,13-8-963 0 0</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1:02.945"/>
    </inkml:context>
    <inkml:brush xml:id="br0">
      <inkml:brushProperty name="width" value="0.05" units="cm"/>
      <inkml:brushProperty name="height" value="0.05" units="cm"/>
    </inkml:brush>
  </inkml:definitions>
  <inkml:trace contextRef="#ctx0" brushRef="#br0">130 418 7905 0 0,'59'-8'177'0'0,"-31"3"444"0"0,42-1 0 0 0,-59 7 1146 0 0,-25-3 81 0 0,-77-18 2714 0 0,87 19-4464 0 0,-1 0 0 0 0,0 0 0 0 0,1 0 0 0 0,-1 0 0 0 0,0 1 0 0 0,1 0-1 0 0,-1 0 1 0 0,0 0 0 0 0,1 1 0 0 0,-1-1 0 0 0,0 1 0 0 0,1 0 0 0 0,-1 0 0 0 0,1 1 0 0 0,-1-1 0 0 0,1 1 0 0 0,0 0 0 0 0,0 0 0 0 0,0 1 0 0 0,0-1 0 0 0,0 1-1 0 0,0 0 1 0 0,-6 6 0 0 0,1 0-48 0 0,0 1-1 0 0,1-1 1 0 0,0 1 0 0 0,1 1-1 0 0,0-1 1 0 0,1 1-1 0 0,-8 20 1 0 0,11-22 30 0 0,0 0 0 0 0,1 0 1 0 0,0 0-1 0 0,1 1 0 0 0,0-1 1 0 0,1 0-1 0 0,0 1 0 0 0,0-1 0 0 0,1 0 1 0 0,0 0-1 0 0,5 18 0 0 0,-5-19-12 0 0,1-1-1 0 0,1 1 1 0 0,-1-1 0 0 0,2 1-1 0 0,-1-1 1 0 0,1 0-1 0 0,0 0 1 0 0,0-1-1 0 0,0 1 1 0 0,1-1-1 0 0,0 0 1 0 0,1 0 0 0 0,-1-1-1 0 0,10 8 1 0 0,-5-7-74 0 0,1-1 1 0 0,-1 0 0 0 0,1-1 0 0 0,0 0-1 0 0,1 0 1 0 0,-1-1 0 0 0,1-1 0 0 0,-1 0 0 0 0,1 0-1 0 0,0-1 1 0 0,0-1 0 0 0,0 0 0 0 0,-1-1-1 0 0,1 0 1 0 0,0-1 0 0 0,13-3 0 0 0,-5 0-179 0 0,-1 0 1 0 0,0-2 0 0 0,0 0-1 0 0,0-1 1 0 0,-1-1 0 0 0,0-1-1 0 0,-1 0 1 0 0,26-20 0 0 0,-34 23 113 0 0,0-1 1 0 0,0 0-1 0 0,-1-1 0 0 0,0 1 1 0 0,0-2-1 0 0,-1 1 0 0 0,-1-1 0 0 0,1 0 1 0 0,5-14-1 0 0,-11 22 54 0 0,0-1 0 0 0,-1 1 0 0 0,1-1-1 0 0,-1 1 1 0 0,0-1 0 0 0,0 0 0 0 0,0 1 0 0 0,0-1-1 0 0,0 1 1 0 0,0-1 0 0 0,-1 0 0 0 0,1 1 0 0 0,-1-1-1 0 0,0 1 1 0 0,0-1 0 0 0,0 1 0 0 0,0 0 0 0 0,0-1-1 0 0,0 1 1 0 0,-1 0 0 0 0,1 0 0 0 0,-1 0 0 0 0,0 0-1 0 0,1 0 1 0 0,-1 0 0 0 0,-3-2 0 0 0,-5-5-83 0 0,-1 1-1 0 0,0 0 1 0 0,-21-12 0 0 0,18 13 53 0 0,-9-8 18 0 0,-1 2-1 0 0,-1 1 1 0 0,0 1 0 0 0,-1 1 0 0 0,0 2-1 0 0,-35-8 1 0 0,21 8 89 0 0,45 8-63 0 0,1 0 1 0 0,0 0-1 0 0,0-1 1 0 0,-1 0-1 0 0,10-3 1 0 0,3 0-3 0 0,61-5-18 0 0,0 2-1 0 0,119 6 1 0 0,-140 2 12 0 0,15-1 16 0 0,12 0 39 0 0,142 18 0 0 0,-225-18-33 0 0,-1 0-1 0 0,0 0 0 0 0,0 0 0 0 0,0 1 1 0 0,0-1-1 0 0,1 0 0 0 0,-1 1 1 0 0,0-1-1 0 0,0 1 0 0 0,0-1 0 0 0,0 1 1 0 0,0 0-1 0 0,1 1 0 0 0,-2-2-2 0 0,1 0-1 0 0,-1 1 1 0 0,0-1-1 0 0,0 0 1 0 0,0 1-1 0 0,1-1 1 0 0,-1 0-1 0 0,0 1 1 0 0,0-1-1 0 0,0 1 1 0 0,0-1-1 0 0,0 0 1 0 0,0 1-1 0 0,0-1 1 0 0,0 1-1 0 0,0-1 1 0 0,0 0-1 0 0,0 1 1 0 0,0-1-1 0 0,0 0 1 0 0,0 1-1 0 0,-1-1 0 0 0,1 1 1 0 0,0-1-1 0 0,0 0 1 0 0,-1 1-1 0 0,-1 3 62 0 0,-1 0 0 0 0,-1-1 0 0 0,1 0 0 0 0,0 1 0 0 0,-7 3 0 0 0,3 0-16 0 0,-121 88 768 0 0,75-58-561 0 0,49-34-226 0 0,0 0 1 0 0,0 0 0 0 0,0 1-1 0 0,0-1 1 0 0,1 1-1 0 0,0 0 1 0 0,0-1 0 0 0,0 2-1 0 0,0-1 1 0 0,0 0-1 0 0,1 0 1 0 0,0 1 0 0 0,0-1-1 0 0,0 1 1 0 0,0 0-1 0 0,1 0 1 0 0,0 0 0 0 0,0 0-1 0 0,0-1 1 0 0,0 1 0 0 0,1 0-1 0 0,0 1 1 0 0,0-1-1 0 0,0 0 1 0 0,1 0 0 0 0,0-1-1 0 0,0 1 1 0 0,0 0-1 0 0,0 0 1 0 0,1 0 0 0 0,0-1-1 0 0,0 1 1 0 0,0 0-1 0 0,0-1 1 0 0,1 0 0 0 0,0 0-1 0 0,0 0 1 0 0,0 0-1 0 0,0 0 1 0 0,1 0 0 0 0,-1-1-1 0 0,1 1 1 0 0,0-1-1 0 0,0 0 1 0 0,0-1 0 0 0,0 1-1 0 0,7 3 1 0 0,1-2-11 0 0,0 0-1 0 0,0 0 1 0 0,0-1 0 0 0,0-1 0 0 0,1 0 0 0 0,-1 0 0 0 0,1-2 0 0 0,-1 1 0 0 0,1-2-1 0 0,-1 1 1 0 0,25-6 0 0 0,-19 2-28 0 0,-1 0-1 0 0,1-1 1 0 0,-1-1 0 0 0,0-1-1 0 0,-1-1 1 0 0,0 0-1 0 0,25-16 1 0 0,-34 18-51 0 0,1 0-1 0 0,-1 0 1 0 0,-1 0 0 0 0,1-1 0 0 0,-1 0-1 0 0,0 0 1 0 0,-1 0 0 0 0,6-10-1 0 0,-9 14 11 0 0,0 0-1 0 0,-1 0 0 0 0,0 0 0 0 0,0 0 1 0 0,0 0-1 0 0,0 0 0 0 0,0 0 0 0 0,0 0 1 0 0,-1 0-1 0 0,1 0 0 0 0,-1 0 0 0 0,0 0 1 0 0,0-1-1 0 0,0 1 0 0 0,-1 0 0 0 0,1 0 1 0 0,-1 0-1 0 0,1 0 0 0 0,-1 0 0 0 0,0 0 1 0 0,0 0-1 0 0,-1 0 0 0 0,1 0 0 0 0,-1 0 1 0 0,1 0-1 0 0,-5-4 0 0 0,-12-13-42 0 0,-2 1 1 0 0,0 2-1 0 0,-1 0 0 0 0,-1 1 0 0 0,-1 0 0 0 0,0 2 0 0 0,-41-18 1 0 0,45 25-26 0 0,0 1 0 0 0,0 1 1 0 0,0 0-1 0 0,-1 2 0 0 0,-28-2 1 0 0,47 5 88 0 0,-7-2-381 0 0,9 1-201 0 0,15 7-432 0 0,-9-2 739 0 0,0 0 0 0 0,0-1 0 0 0,1 0 0 0 0,-1 0 0 0 0,1 0-1 0 0,-1-1 1 0 0,1 0 0 0 0,0-1 0 0 0,0 0 0 0 0,14 1 0 0 0,10-2-1253 0 0,43-6 0 0 0,-39 3 598 0 0,-22 2 611 0 0,5 0-27 0 0,0 0-1 0 0,-1-2 0 0 0,1 0 0 0 0,-1-1 0 0 0,1-1 0 0 0,25-10 0 0 0,-39 13 369 0 0,1-1 0 0 0,-1 1 0 0 0,0-1 0 0 0,-1-1 0 0 0,1 1 0 0 0,-1-1 0 0 0,1 0 0 0 0,-1 0 0 0 0,0 0 0 0 0,0 0 0 0 0,4-7 0 0 0,-6 7 125 0 0,0 1-1 0 0,0-1 1 0 0,-1 0 0 0 0,1 0-1 0 0,-1 1 1 0 0,0-1 0 0 0,0 0-1 0 0,0 0 1 0 0,-1 0 0 0 0,1 0-1 0 0,-1 0 1 0 0,0 0 0 0 0,0 0 0 0 0,-1 0-1 0 0,1 0 1 0 0,-2-7 0 0 0,-1 1 399 0 0,0 1 1 0 0,-1 0 0 0 0,0 0 0 0 0,0 0 0 0 0,-1 0 0 0 0,-10-13 0 0 0,6 7 97 0 0,5 9-332 0 0,0-2 0 0 0,0 1 1 0 0,1 0-1 0 0,0-1 0 0 0,1 1 0 0 0,-1-1 1 0 0,1 0-1 0 0,1 0 0 0 0,-1 0 0 0 0,2 0 0 0 0,-1 0 1 0 0,1 0-1 0 0,0 0 0 0 0,2-13 0 0 0,0 18 229 0 0,0 7-204 0 0,3 16-109 0 0,3 26-134 0 0,16 333 1447 0 0,-22-228-1849 0 0,17-167 255 0 0,57-50 24 0 0,-72 63 38 0 0,0-1 1 0 0,0 1 0 0 0,0-1 0 0 0,-1 0 0 0 0,1 0 0 0 0,3-7 0 0 0,39-55-49 0 0,-34 50-5 0 0,-33 22-267 0 0,-62 20 284 0 0,44-9 46 0 0,38-17 204 0 0,4 25 69 0 0,-2-21 1486 0 0,6 1-1448 0 0,-4-4-277 0 0,98 54 614 0 0,-95-52-643 0 0,-1 1 1 0 0,0 0-1 0 0,0 0 1 0 0,0 1-1 0 0,-1 0 0 0 0,1 0 1 0 0,-1 0-1 0 0,0 0 1 0 0,0 0-1 0 0,-1 1 1 0 0,4 8-1 0 0,18 23-1142 0 0,29 23-5202 0 0,-53-59 6006 0 0,0 1 1 0 0,1 0-1 0 0,0-1 1 0 0,-1 1-1 0 0,1-1 0 0 0,0 1 1 0 0,0-1-1 0 0,0 0 0 0 0,0 0 1 0 0,3 2-1 0 0,7 3-1635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19:22.076"/>
    </inkml:context>
    <inkml:brush xml:id="br0">
      <inkml:brushProperty name="width" value="0.05" units="cm"/>
      <inkml:brushProperty name="height" value="0.05" units="cm"/>
    </inkml:brush>
  </inkml:definitions>
  <inkml:trace contextRef="#ctx0" brushRef="#br0">378 35 12497 0 0,'1'0'15'0'0,"-1"0"1"0"0,1 0-1 0 0,-1 0 0 0 0,1 0 0 0 0,-1 0 1 0 0,1 0-1 0 0,-1 0 0 0 0,0 0 0 0 0,1 0 1 0 0,-1 0-1 0 0,1-1 0 0 0,-1 1 0 0 0,1 0 1 0 0,-1 0-1 0 0,1 0 0 0 0,-1 0 0 0 0,0-1 1 0 0,1 1-1 0 0,-1 0 0 0 0,0-1 0 0 0,1 1 1 0 0,-1 0-1 0 0,0 0 0 0 0,1-1 0 0 0,-1 1 1 0 0,0-1-1 0 0,1 1 0 0 0,-1-1 0 0 0,-1 11 1402 0 0,-1-13-1358 0 0,0 1-1 0 0,0-1 1 0 0,0 0 0 0 0,0 0-1 0 0,0 1 1 0 0,-1-1 0 0 0,1 1-1 0 0,-1 0 1 0 0,0 0 0 0 0,1 0-1 0 0,-1 0 1 0 0,0 0 0 0 0,0 1-1 0 0,-4-2 1 0 0,2 1-22 0 0,0 2 0 0 0,0-1 0 0 0,0 1 0 0 0,0 0 0 0 0,0 0 1 0 0,0 0-1 0 0,0 0 0 0 0,0 1 0 0 0,0 0 0 0 0,0 0 0 0 0,0 1 0 0 0,0-1 0 0 0,0 1 0 0 0,1 0 0 0 0,-1 0 0 0 0,1 1 0 0 0,0-1 0 0 0,-1 1 1 0 0,1 0-1 0 0,0 0 0 0 0,1 0 0 0 0,-6 5 0 0 0,-7 10 247 0 0,0-1 1 0 0,2 2-1 0 0,-19 29 1 0 0,24-34-170 0 0,-23 35 228 0 0,2 0 1 0 0,-41 99-1 0 0,68-141-323 0 0,0 0 0 0 0,1 1 0 0 0,0-1-1 0 0,0 1 1 0 0,1-1 0 0 0,0 1 0 0 0,1 10-1 0 0,0-16-31 0 0,0 0-1 0 0,0 0 0 0 0,0 0 1 0 0,0 0-1 0 0,1 0 0 0 0,-1 0 0 0 0,1-1 1 0 0,-1 1-1 0 0,1 0 0 0 0,0 0 1 0 0,0 0-1 0 0,0-1 0 0 0,0 1 0 0 0,0 0 1 0 0,0-1-1 0 0,1 1 0 0 0,-1-1 1 0 0,0 1-1 0 0,1-1 0 0 0,-1 0 0 0 0,1 1 1 0 0,-1-1-1 0 0,1 0 0 0 0,0 0 1 0 0,0 0-1 0 0,-1 0 0 0 0,1-1 1 0 0,0 1-1 0 0,0 0 0 0 0,0-1 0 0 0,0 1 1 0 0,4 0-1 0 0,2-1-298 0 0,1 1 1 0 0,0-1-1 0 0,0 0 0 0 0,0-1 0 0 0,0 0 1 0 0,-1 0-1 0 0,1-1 0 0 0,0 0 1 0 0,12-6-1 0 0,6-3-1854 0 0,40-23 1 0 0,-63 31 1981 0 0,32-16-1464 0 0</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1:03.270"/>
    </inkml:context>
    <inkml:brush xml:id="br0">
      <inkml:brushProperty name="width" value="0.05" units="cm"/>
      <inkml:brushProperty name="height" value="0.05" units="cm"/>
    </inkml:brush>
  </inkml:definitions>
  <inkml:trace contextRef="#ctx0" brushRef="#br0">121 159 10393 0 0,'-11'-27'732'0'0,"-15"-29"0"0"0,1 3 2363 0 0,20 40-1581 0 0,3 3 1055 0 0,3 11-2512 0 0,0 0 0 0 0,-1 0 0 0 0,1 0 0 0 0,0 0 0 0 0,-1 0 0 0 0,1 0 0 0 0,-1 1 0 0 0,0-1 0 0 0,1 0 1 0 0,-1 0-1 0 0,0 0 0 0 0,0 0 0 0 0,0 1 0 0 0,0-1 0 0 0,0 2 0 0 0,0 27 255 0 0,-1-19-101 0 0,-1 24 344 0 0,-2-1 0 0 0,-2 1 0 0 0,-15 53-1 0 0,0 1-853 0 0,20-83-1 0 0,0 1 1 0 0,1 0 0 0 0,-1-1-1 0 0,1 1 1 0 0,2 12 0 0 0,-1-14-363 0 0,0-1 0 0 0,0 0 0 0 0,0 1 0 0 0,1-1 0 0 0,2 6 1 0 0,4 7-2862 0 0,-1-13 1675 0 0</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1:03.754"/>
    </inkml:context>
    <inkml:brush xml:id="br0">
      <inkml:brushProperty name="width" value="0.05" units="cm"/>
      <inkml:brushProperty name="height" value="0.05" units="cm"/>
    </inkml:brush>
  </inkml:definitions>
  <inkml:trace contextRef="#ctx0" brushRef="#br0">157 164 10637 0 0,'-2'-3'258'0'0,"0"0"-1"0"0,0-1 1 0 0,0 1 0 0 0,-1 0-1 0 0,1 0 1 0 0,-1 1 0 0 0,0-1-1 0 0,0 0 1 0 0,0 1 0 0 0,0 0 0 0 0,-1-1-1 0 0,1 1 1 0 0,0 1 0 0 0,-1-1-1 0 0,1 0 1 0 0,-1 1 0 0 0,0 0-1 0 0,0 0 1 0 0,-6-1 0 0 0,9 2-157 0 0,-1 1 0 0 0,0-1 0 0 0,1 1 0 0 0,-1 0 0 0 0,1 0 0 0 0,-1-1 1 0 0,1 1-1 0 0,-1 0 0 0 0,1 0 0 0 0,0 1 0 0 0,-1-1 0 0 0,1 0 0 0 0,0 0 0 0 0,0 1 1 0 0,0-1-1 0 0,0 0 0 0 0,0 1 0 0 0,0-1 0 0 0,0 1 0 0 0,0 0 0 0 0,1-1 0 0 0,-1 1 0 0 0,0 1 1 0 0,-12 50 416 0 0,7-27-182 0 0,-5 19-324 0 0,2 0 1 0 0,3 0 0 0 0,1 1-1 0 0,1 77 1 0 0,4-117-559 0 0,0-1-1 0 0,-1 0 1 0 0,0 1-1 0 0,-3 9 1 0 0,11-35-3217 0 0,0-2 3135 0 0,8-34 1 0 0,0-21 799 0 0,3 1 0 0 0,28-76-1 0 0,-41 138-43 0 0,1 1-1 0 0,0 0 1 0 0,8-14-1 0 0,-11 24-66 0 0,-1-1 0 0 0,1 1-1 0 0,-1 0 1 0 0,1 0 0 0 0,0 0-1 0 0,0 0 1 0 0,4-2 0 0 0,-6 4-15 0 0,1 0 0 0 0,-1 0 0 0 0,1 0 1 0 0,-1 1-1 0 0,1-1 0 0 0,-1 1 0 0 0,1-1 0 0 0,0 1 0 0 0,-1-1 0 0 0,1 1 1 0 0,-1 0-1 0 0,1 0 0 0 0,0 0 0 0 0,-1 0 0 0 0,1 0 0 0 0,0 0 0 0 0,3 1 1 0 0,-3 0 29 0 0,1 0 1 0 0,-1 0 0 0 0,0 0 0 0 0,1 1 0 0 0,-1-1 0 0 0,0 1-1 0 0,0 0 1 0 0,0-1 0 0 0,0 1 0 0 0,0 0 0 0 0,0 0 0 0 0,-1 0-1 0 0,1 1 1 0 0,-1-1 0 0 0,3 4 0 0 0,16 40 810 0 0,-18-39-772 0 0,9 27 590 0 0,9 45 0 0 0,-16-56-497 0 0,2 0 0 0 0,0-1 0 0 0,1 1 1 0 0,2-1-1 0 0,14 27 0 0 0,-15-34-127 0 0,-3-5-26 0 0,1 1 0 0 0,1-1 0 0 0,0 0 0 0 0,0 0 0 0 0,10 9 1 0 0,-15-17-50 0 0,0 0 0 0 0,0-1 1 0 0,0 1-1 0 0,0 0 1 0 0,1-1-1 0 0,-1 0 1 0 0,0 1-1 0 0,1-1 1 0 0,-1 0-1 0 0,1 0 1 0 0,-1 0-1 0 0,1-1 1 0 0,0 1-1 0 0,-1-1 1 0 0,1 1-1 0 0,0-1 1 0 0,-1 0-1 0 0,1 0 1 0 0,0 0-1 0 0,-1 0 1 0 0,1-1-1 0 0,0 1 1 0 0,-1-1-1 0 0,1 1 1 0 0,-1-1-1 0 0,1 0 1 0 0,-1 0-1 0 0,1 0 1 0 0,2-2-1 0 0,3-2-35 0 0,0-1-1 0 0,0 0 1 0 0,-1 0 0 0 0,0-1-1 0 0,0 0 1 0 0,0 0 0 0 0,-1-1-1 0 0,0 0 1 0 0,0 0-1 0 0,-1 0 1 0 0,5-12 0 0 0,3-6-124 0 0,-2 0 1 0 0,13-46-1 0 0,-14 28 138 0 0,-2 0 0 0 0,-1 0 0 0 0,-3 0 0 0 0,-1-57 0 0 0,-5 80 9 0 0,-2 22 8 0 0,-2 10 3 0 0,0 3-107 0 0,0 1 0 0 0,1 0 0 0 0,1 0 0 0 0,1 1 0 0 0,0-1 0 0 0,-2 32 0 0 0,5-28-1242 0 0,1 1 0 0 0,4 35 0 0 0,1-31-364 0 0</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1:04.115"/>
    </inkml:context>
    <inkml:brush xml:id="br0">
      <inkml:brushProperty name="width" value="0.05" units="cm"/>
      <inkml:brushProperty name="height" value="0.05" units="cm"/>
    </inkml:brush>
  </inkml:definitions>
  <inkml:trace contextRef="#ctx0" brushRef="#br0">61 118 10113 0 0,'-4'-26'1289'0'0,"0"1"0"0"0,-1-41 1 0 0,-10 230 1040 0 0,-1-3-3630 0 0,0-17-5098 0 0,16-130 5026 0 0</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1:04.442"/>
    </inkml:context>
    <inkml:brush xml:id="br0">
      <inkml:brushProperty name="width" value="0.05" units="cm"/>
      <inkml:brushProperty name="height" value="0.05" units="cm"/>
    </inkml:brush>
  </inkml:definitions>
  <inkml:trace contextRef="#ctx0" brushRef="#br0">234 340 8165 0 0,'-6'-20'185'0'0,"1"-1"0"0"0,1 1 1 0 0,0-1-1 0 0,2 0 0 0 0,0-28 0 0 0,2 36 95 0 0,0 1 1 0 0,1-1-1 0 0,1 1 0 0 0,0-1 0 0 0,1 1 0 0 0,0 0 0 0 0,1 0 0 0 0,0 0 0 0 0,1 0 0 0 0,7-12 0 0 0,-10 21-185 0 0,0 0 1 0 0,0 0-1 0 0,0 0 0 0 0,1 1 0 0 0,-1-1 0 0 0,1 0 1 0 0,0 1-1 0 0,0 0 0 0 0,0 0 0 0 0,0 0 1 0 0,0 0-1 0 0,0 0 0 0 0,0 1 0 0 0,1-1 1 0 0,-1 1-1 0 0,1 0 0 0 0,-1 0 0 0 0,1 0 0 0 0,-1 0 1 0 0,1 1-1 0 0,-1-1 0 0 0,1 1 0 0 0,0 0 1 0 0,-1 0-1 0 0,1 1 0 0 0,0-1 0 0 0,-1 1 0 0 0,1-1 1 0 0,-1 1-1 0 0,1 0 0 0 0,3 2 0 0 0,3 1 44 0 0,-1 0-1 0 0,0 0 1 0 0,0 1-1 0 0,0 0 1 0 0,-1 1-1 0 0,0 0 1 0 0,0 0-1 0 0,0 1 1 0 0,-1-1-1 0 0,9 11 1 0 0,3 8 267 0 0,-1 1 0 0 0,-1 1 1 0 0,-1 1-1 0 0,13 30 1 0 0,39 123 1940 0 0,-63-168-2115 0 0,-1 1 0 0 0,-1-1 0 0 0,0 1 0 0 0,0 0 0 0 0,-2 0 0 0 0,1 22 0 0 0,-2-29-178 0 0,-1-1 1 0 0,0 1-1 0 0,0-1 1 0 0,-1 1-1 0 0,0-1 1 0 0,0 1-1 0 0,0-1 1 0 0,-1 0-1 0 0,0 0 1 0 0,0 0-1 0 0,0-1 1 0 0,-1 1-1 0 0,0-1 1 0 0,0 0-1 0 0,0 0 1 0 0,-7 6 0 0 0,-1-1-109 0 0,0-1 0 0 0,-1 0 0 0 0,0-1 0 0 0,0 0 0 0 0,-1-1 0 0 0,0-1 0 0 0,0 0 0 0 0,-1 0 0 0 0,1-2 0 0 0,-24 5 0 0 0,-15 0-1244 0 0,-90 2 0 0 0,38-6-610 0 0,-12-5-398 0 0</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1:06.347"/>
    </inkml:context>
    <inkml:brush xml:id="br0">
      <inkml:brushProperty name="width" value="0.05" units="cm"/>
      <inkml:brushProperty name="height" value="0.05" units="cm"/>
    </inkml:brush>
  </inkml:definitions>
  <inkml:trace contextRef="#ctx0" brushRef="#br0">61 401 10049 0 0,'-5'-7'422'0'0,"1"0"-1"0"0,0-1 1 0 0,0 0 0 0 0,0 1-1 0 0,1-2 1 0 0,1 1-1 0 0,-1 0 1 0 0,1 0 0 0 0,1-1-1 0 0,-1 1 1 0 0,1-13 0 0 0,1 15-44 0 0,0-23 1020 0 0,0 28-1313 0 0,0 0 0 0 0,0 0 0 0 0,0 0-1 0 0,0 0 1 0 0,1 0 0 0 0,-1 0 0 0 0,0 0 0 0 0,0 0-1 0 0,1 0 1 0 0,-1 0 0 0 0,1 0 0 0 0,-1 0-1 0 0,0 0 1 0 0,1 1 0 0 0,0-1 0 0 0,-1 0-1 0 0,1 0 1 0 0,0 0 0 0 0,-1 1 0 0 0,1-1 0 0 0,0 0-1 0 0,1 0 1 0 0,-1 2-39 0 0,0 1 1 0 0,-1-1-1 0 0,1 0 0 0 0,0 1 0 0 0,0-1 1 0 0,-1 1-1 0 0,1-1 0 0 0,0 1 0 0 0,-1-1 1 0 0,0 1-1 0 0,1 0 0 0 0,-1-1 0 0 0,0 1 1 0 0,0 2-1 0 0,0-3-26 0 0,42 219 818 0 0,9 140 305 0 0,-44-317-1106 0 0,1 0-1 0 0,19 55 1 0 0,-19-83-410 0 0,-4-24-379 0 0,-3-31-596 0 0,-1 34 1283 0 0,-2-28-323 0 0,0 0 0 0 0,-13-58 0 0 0,-25-65 235 0 0,13 59 108 0 0,-39-214 57 0 0,36 160-18 0 0,28 146 5 0 0,0-4 7 0 0,0 0 0 0 0,0 1 0 0 0,1-1 1 0 0,0 0-1 0 0,1 0 0 0 0,0 0 0 0 0,1-10 0 0 0,-1 19-5 0 0,0 1 0 0 0,0-1 0 0 0,1 1 0 0 0,-1-1 0 0 0,0 0 0 0 0,0 1 0 0 0,0-1 0 0 0,1 1 0 0 0,-1-1 0 0 0,0 1 0 0 0,1-1-1 0 0,-1 1 1 0 0,0-1 0 0 0,1 1 0 0 0,-1-1 0 0 0,1 1 0 0 0,-1-1 0 0 0,1 1 0 0 0,-1 0 0 0 0,1-1 0 0 0,-1 1 0 0 0,1 0 0 0 0,-1 0 0 0 0,1-1 0 0 0,-1 1-1 0 0,1 0 1 0 0,-1 0 0 0 0,1 0 0 0 0,0-1 0 0 0,-1 1 0 0 0,1 0 0 0 0,-1 0 0 0 0,1 0 0 0 0,0 0 0 0 0,-1 0 0 0 0,1 0 0 0 0,-1 0 0 0 0,1 0 0 0 0,0 1-1 0 0,-1-1 1 0 0,2 0 0 0 0,28 17 8 0 0,-10-6-25 0 0,14 3 18 0 0,-1 1 0 0 0,-1 2 0 0 0,45 30 0 0 0,-65-39 1 0 0,0 2 0 0 0,-1-1 0 0 0,0 1 0 0 0,-1 1 0 0 0,0 0 1 0 0,0 0-1 0 0,-1 1 0 0 0,-1 0 0 0 0,0 1 0 0 0,-1 0 0 0 0,9 19 1 0 0,-14-27-6 0 0,-1-1 0 0 0,0 1 1 0 0,1 0-1 0 0,-1 0 0 0 0,-1-1 1 0 0,1 1-1 0 0,-1 0 0 0 0,0 0 1 0 0,0 0-1 0 0,0-1 0 0 0,-1 1 1 0 0,0 0-1 0 0,1 0 0 0 0,-2-1 1 0 0,-2 8-1 0 0,1-5 6 0 0,0-1-1 0 0,-1 0 1 0 0,1 0-1 0 0,-2 0 1 0 0,1 0 0 0 0,0-1-1 0 0,-1 0 1 0 0,0 0-1 0 0,-10 8 1 0 0,-1-2-32 0 0,0-1-1 0 0,0 0 1 0 0,-1-1 0 0 0,-1-1 0 0 0,1-1-1 0 0,-37 10 1 0 0,43-14-105 0 0,-4 2-360 0 0,-1-1 1 0 0,1-1-1 0 0,-1 0 0 0 0,1-2 1 0 0,-23 1-1 0 0,37-2 438 0 0,1 0 0 0 0,0 0-1 0 0,0 0 1 0 0,-1 0 0 0 0,1 0 0 0 0,0 1 0 0 0,0-1 0 0 0,-1 0-1 0 0,1 0 1 0 0,0 0 0 0 0,0-1 0 0 0,-1 1 0 0 0,1 0 0 0 0,0 0-1 0 0,0 0 1 0 0,-1 0 0 0 0,1 0 0 0 0,0 0 0 0 0,0 0 0 0 0,-1 0-1 0 0,1 0 1 0 0,0-1 0 0 0,0 1 0 0 0,-1 0 0 0 0,1 0-1 0 0,0 0 1 0 0,0 0 0 0 0,0-1 0 0 0,0 1 0 0 0,-1 0 0 0 0,1 0-1 0 0,0-1 1 0 0,0 1 0 0 0,0 0 0 0 0,0 0 0 0 0,0-1 0 0 0,0 1-1 0 0,0 0 1 0 0,-1 0 0 0 0,1-1 0 0 0,0 1 0 0 0,9-10-1286 0 0,21-9-34 0 0,-29 19 1268 0 0,37-18-380 0 0,0 2 0 0 0,1 1 1 0 0,0 2-1 0 0,42-7 0 0 0,-27 6 2043 0 0,71-27 0 0 0,-125 41-1435 0 0,1 0-1 0 0,0 0 0 0 0,-1 0 1 0 0,1 0-1 0 0,0 0 1 0 0,-1-1-1 0 0,1 1 0 0 0,0 0 1 0 0,-1 0-1 0 0,1-1 0 0 0,-1 1 1 0 0,1 0-1 0 0,-1-1 1 0 0,1 1-1 0 0,-1-1 0 0 0,1 1 1 0 0,-1-1-1 0 0,1 1 0 0 0,-1-1 1 0 0,1 1-1 0 0,-1-1 1 0 0,0 0-1 0 0,1 1 0 0 0,-1-1 1 0 0,0 1-1 0 0,1-1 0 0 0,-1 0 1 0 0,0 1-1 0 0,0-1 1 0 0,0 0-1 0 0,0 1 0 0 0,0-1 1 0 0,1 0-1 0 0,-1 1 0 0 0,-1-1 1 0 0,1 0-1 0 0,0 1 1 0 0,0-1-1 0 0,0 0 0 0 0,0 0 1 0 0,0 1-1 0 0,0-1 0 0 0,-1 1 1 0 0,1-1-1 0 0,0 0 1 0 0,-1 1-1 0 0,1-1 0 0 0,0 1 1 0 0,-1-1-1 0 0,1 0 0 0 0,-1 1 1 0 0,1-1-1 0 0,-1 1 1 0 0,0-1-1 0 0,-6-12 1489 0 0,8 9-532 0 0,6 5-695 0 0,6 4-269 0 0,1 3-63 0 0,0 0-1 0 0,-1 1 0 0 0,1 1 0 0 0,-2 0 0 0 0,23 24 0 0 0,48 67 22 0 0,-67-81-62 0 0,-11-13-14 0 0,0 1 0 0 0,-1-1 0 0 0,7 16 0 0 0,-9-20-3 0 0,-1 0 0 0 0,0 1 0 0 0,0-1-1 0 0,0 1 1 0 0,0-1 0 0 0,0 1 0 0 0,-1-1 0 0 0,0 1 0 0 0,0-1-1 0 0,0 1 1 0 0,-1 7 0 0 0,1-10-2 0 0,-1 0 0 0 0,1 0 0 0 0,-1 0-1 0 0,0 0 1 0 0,0 0 0 0 0,1 0 0 0 0,-1 0-1 0 0,0 0 1 0 0,0 0 0 0 0,0 0 0 0 0,0 0 0 0 0,0 0-1 0 0,0-1 1 0 0,0 1 0 0 0,0 0 0 0 0,-1-1 0 0 0,1 1-1 0 0,0-1 1 0 0,0 0 0 0 0,0 1 0 0 0,-1-1 0 0 0,1 0-1 0 0,0 1 1 0 0,0-1 0 0 0,-1 0 0 0 0,1 0-1 0 0,0 0 1 0 0,-1 0 0 0 0,1 0 0 0 0,0-1 0 0 0,0 1-1 0 0,-1 0 1 0 0,0-1 0 0 0,-42-11-235 0 0,39 10 236 0 0,1 0 0 0 0,0-1 0 0 0,-1 1 0 0 0,1-1-1 0 0,0 0 1 0 0,0 0 0 0 0,0 0 0 0 0,1 0 0 0 0,-1-1 0 0 0,1 0 0 0 0,-1 1 0 0 0,1-1-1 0 0,1 0 1 0 0,-1-1 0 0 0,0 1 0 0 0,1 0 0 0 0,0-1 0 0 0,0 0 0 0 0,0 1-1 0 0,1-1 1 0 0,0 0 0 0 0,0 0 0 0 0,0 0 0 0 0,0 0 0 0 0,1 0 0 0 0,-1 0-1 0 0,2-5 1 0 0,-1-2 1 0 0,1 0 0 0 0,1 0 0 0 0,0 0 0 0 0,0 0 0 0 0,1 0-1 0 0,1 1 1 0 0,0-1 0 0 0,1 1 0 0 0,0 0 0 0 0,7-12 0 0 0,0 5-32 0 0,1 0 0 0 0,0 1 0 0 0,1 1 0 0 0,1 0 0 0 0,1 1 1 0 0,0 0-1 0 0,0 1 0 0 0,2 1 0 0 0,0 1 0 0 0,0 1 0 0 0,1 0 0 0 0,1 1 1 0 0,20-7-1 0 0,-1 1 18 0 0,0 3 1 0 0,0 1 0 0 0,1 1 0 0 0,0 3 0 0 0,81-7-1 0 0,-95 17 85 0 0,-26-2-60 0 0,0 1 1 0 0,1-1-1 0 0,-1 0 0 0 0,0 0 1 0 0,0 0-1 0 0,1 0 0 0 0,-1 0 1 0 0,0 0-1 0 0,0 1 0 0 0,1-1 1 0 0,-1 0-1 0 0,0 0 0 0 0,0 0 1 0 0,0 1-1 0 0,0-1 0 0 0,1 0 1 0 0,-1 0-1 0 0,0 0 0 0 0,0 1 1 0 0,0-1-1 0 0,0 0 0 0 0,0 0 1 0 0,0 1-1 0 0,1-1 0 0 0,-1 0 1 0 0,0 1-1 0 0,0-1 0 0 0,0 1 1 0 0,-8 10 138 0 0,-70 53 283 0 0,58-50-405 0 0,2 0-1 0 0,0 1 1 0 0,0 1 0 0 0,2 1 0 0 0,-21 26 0 0 0,35-40-10 0 0,0 1 0 0 0,0-1 1 0 0,0 0-1 0 0,1 1 0 0 0,-1-1 0 0 0,1 1 1 0 0,0 0-1 0 0,0-1 0 0 0,1 1 1 0 0,-1 0-1 0 0,1-1 0 0 0,-1 1 0 0 0,1 0 1 0 0,0 0-1 0 0,1-1 0 0 0,-1 1 1 0 0,1 0-1 0 0,-1 0 0 0 0,1-1 0 0 0,0 1 1 0 0,1-1-1 0 0,-1 1 0 0 0,0-1 0 0 0,4 6 1 0 0,-2-4 13 0 0,1 0 1 0 0,-1 0-1 0 0,1 0 1 0 0,0-1-1 0 0,0 0 1 0 0,0 0-1 0 0,1 0 1 0 0,-1 0-1 0 0,1-1 1 0 0,0 1-1 0 0,0-1 1 0 0,0-1-1 0 0,0 1 1 0 0,1-1-1 0 0,5 2 1 0 0,2 0-11 0 0,0-2 1 0 0,0 0-1 0 0,0 0 1 0 0,0-1 0 0 0,0-1-1 0 0,0 0 1 0 0,0-1 0 0 0,0 0-1 0 0,0-1 1 0 0,0-1 0 0 0,0 0-1 0 0,12-5 1 0 0,-15 5-16 0 0,0-1-1 0 0,-1 0 1 0 0,0-1-1 0 0,0 0 1 0 0,0 0-1 0 0,0-1 1 0 0,-1 0-1 0 0,0 0 1 0 0,0-1-1 0 0,-1 0 1 0 0,0-1-1 0 0,0 0 1 0 0,-1 0-1 0 0,0 0 1 0 0,10-18-1 0 0,-15 24 1 0 0,0-1 0 0 0,0 1 0 0 0,0-1 0 0 0,0 0 0 0 0,0 1 0 0 0,-1-1-1 0 0,1 0 1 0 0,-1 0 0 0 0,0 1 0 0 0,0-1 0 0 0,0 0 0 0 0,0 0 0 0 0,0 0 0 0 0,-1 1 0 0 0,1-1-1 0 0,-1 0 1 0 0,0 0 0 0 0,-1-4 0 0 0,-1 2 0 0 0,0 1 0 0 0,1 0-1 0 0,-1-1 1 0 0,0 1 0 0 0,-1 1 0 0 0,1-1-1 0 0,-1 0 1 0 0,0 1 0 0 0,-8-6 0 0 0,2 2 4 0 0,-1 1 1 0 0,0 0 0 0 0,-1 0 0 0 0,1 2 0 0 0,-1-1 0 0 0,0 1 0 0 0,-24-4 0 0 0,32 8-3 0 0,0 0 0 0 0,0 1 1 0 0,-1-1-1 0 0,1 1 0 0 0,0 0 1 0 0,0 0-1 0 0,-5 2 1 0 0,8-3-2 0 0,0 0 1 0 0,1 1-1 0 0,-1-1 1 0 0,0 0-1 0 0,0 1 1 0 0,0-1-1 0 0,0 1 1 0 0,0 0-1 0 0,1-1 1 0 0,-1 1-1 0 0,0 0 1 0 0,1-1-1 0 0,-1 1 1 0 0,0 0-1 0 0,0 1 1 0 0,1-1-2 0 0,0-1 0 0 0,0 1 0 0 0,0-1 1 0 0,0 1-1 0 0,0 0 0 0 0,0-1 0 0 0,0 1 1 0 0,0 0-1 0 0,0-1 0 0 0,0 1 0 0 0,1-1 1 0 0,-1 1-1 0 0,0-1 0 0 0,0 1 0 0 0,1-1 1 0 0,-1 1-1 0 0,0 0 0 0 0,1-1 0 0 0,-1 0 1 0 0,0 1-1 0 0,1-1 0 0 0,-1 1 0 0 0,1-1 1 0 0,-1 1-1 0 0,1-1 0 0 0,-1 0 0 0 0,1 1 1 0 0,0-1-1 0 0,3 2 5 0 0,0 0 0 0 0,0 0 0 0 0,0 0 0 0 0,0-1 0 0 0,0 0 0 0 0,0 0 1 0 0,0 0-1 0 0,1 0 0 0 0,-1-1 0 0 0,6 1 0 0 0,44-2 51 0 0,10-8-44 0 0,0-1 0 0 0,-1-4 0 0 0,0-2 0 0 0,92-38 0 0 0,-102 32 19 0 0,-53 22-30 0 0,1 0 0 0 0,-1 0 0 0 0,0 0 1 0 0,0 0-1 0 0,1 0 0 0 0,-1 0 0 0 0,0 0 1 0 0,1 0-1 0 0,-1 0 0 0 0,0 0 0 0 0,1 0 1 0 0,-1 0-1 0 0,0 0 0 0 0,0-1 0 0 0,1 1 1 0 0,-1 0-1 0 0,0 0 0 0 0,0 0 0 0 0,1 0 1 0 0,-1-1-1 0 0,0 1 0 0 0,0 0 0 0 0,0 0 1 0 0,1 0-1 0 0,-1-1 0 0 0,0 1 0 0 0,0 0 1 0 0,0 0-1 0 0,0-1 0 0 0,1 1 0 0 0,-1 0 1 0 0,0-1-1 0 0,0 1 0 0 0,0 0 0 0 0,0 0 1 0 0,0-1-1 0 0,0 1 0 0 0,0 0 1 0 0,0-1-1 0 0,0 1 0 0 0,0 0 0 0 0,0-1 1 0 0,0 1-1 0 0,0-1 0 0 0,-14-8 29 0 0,-24-3 43 0 0,26 10 0 0 0,0 1 0 0 0,1 0 0 0 0,-1 0 0 0 0,0 1 0 0 0,0 1 0 0 0,0 0 0 0 0,0 1 0 0 0,0 0 0 0 0,-14 5 0 0 0,23-6-58 0 0,0 1 0 0 0,-1-1 0 0 0,1 1 1 0 0,0 0-1 0 0,0 0 0 0 0,0 0 0 0 0,0 1 1 0 0,0-1-1 0 0,0 1 0 0 0,1-1 0 0 0,-1 1 1 0 0,1 0-1 0 0,0 0 0 0 0,0 0 0 0 0,0 0 1 0 0,0 1-1 0 0,0-1 0 0 0,1 0 0 0 0,0 1 1 0 0,-1-1-1 0 0,1 1 0 0 0,1 0 0 0 0,-1-1 1 0 0,0 5-1 0 0,-1 5 42 0 0,2 0 1 0 0,-1 1-1 0 0,2-1 1 0 0,-1 0-1 0 0,5 19 1 0 0,1-1 160 0 0,2-1 0 0 0,1 1 0 0 0,1-2 0 0 0,2 1 0 0 0,23 42 0 0 0,93 132 934 0 0,-17-32-793 0 0,-104-159-344 0 0,0 0-1 0 0,-1 0 1 0 0,0 0 0 0 0,-1 1 0 0 0,-1 0 0 0 0,0 0-1 0 0,3 18 1 0 0,-7-28-4 0 0,1 0-1 0 0,-1-1 1 0 0,0 1 0 0 0,0 0 0 0 0,0 0-1 0 0,-1 0 1 0 0,0 0 0 0 0,1 0-1 0 0,-1 0 1 0 0,-1-1 0 0 0,1 1 0 0 0,0 0-1 0 0,-1-1 1 0 0,0 1 0 0 0,0-1-1 0 0,0 1 1 0 0,0-1 0 0 0,0 0-1 0 0,-1 0 1 0 0,1 0 0 0 0,-1 0 0 0 0,0-1-1 0 0,0 1 1 0 0,0-1 0 0 0,0 1-1 0 0,-1-1 1 0 0,1 0 0 0 0,-1-1 0 0 0,1 1-1 0 0,-1 0 1 0 0,-5 1 0 0 0,-2 0-9 0 0,0 0 0 0 0,-1-1 0 0 0,1 0 1 0 0,-1-1-1 0 0,1 0 0 0 0,-1-1 0 0 0,0 0 1 0 0,0 0-1 0 0,1-2 0 0 0,-1 1 0 0 0,-20-7 1 0 0,2-1-232 0 0,0-2-1 0 0,1 0 1 0 0,-31-19 0 0 0,50 25 18 0 0,1 0 1 0 0,0-1-1 0 0,0 0 0 0 0,1-1 1 0 0,0 0-1 0 0,0-1 0 0 0,1 1 0 0 0,0-1 1 0 0,0-1-1 0 0,-9-13 0 0 0,9 9-269 0 0,0-1-1 0 0,1 1 1 0 0,0-1 0 0 0,1 0 0 0 0,1-1-1 0 0,-5-27 1 0 0,5 12-624 0 0,2 0-1 0 0,1-1 1 0 0,1 1 0 0 0,2-1 0 0 0,1 1-1 0 0,14-58 1 0 0,-2 39-385 0 0,1 4-134 0 0</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1:06.709"/>
    </inkml:context>
    <inkml:brush xml:id="br0">
      <inkml:brushProperty name="width" value="0.05" units="cm"/>
      <inkml:brushProperty name="height" value="0.05" units="cm"/>
    </inkml:brush>
  </inkml:definitions>
  <inkml:trace contextRef="#ctx0" brushRef="#br0">67 47 10013 0 0,'0'0'50'0'0,"1"-1"1"0"0,-1 0-1 0 0,1 0 1 0 0,-1 0-1 0 0,0 0 0 0 0,1 0 1 0 0,-1 1-1 0 0,0-1 1 0 0,0 0-1 0 0,0 0 0 0 0,0 0 1 0 0,0 0-1 0 0,0 0 1 0 0,0 0-1 0 0,0 0 0 0 0,0 0 1 0 0,0 0-1 0 0,-1 0 1 0 0,1 1-1 0 0,-1-3 0 0 0,0 3 114 0 0,1-1-1 0 0,-1 1 0 0 0,0-1 1 0 0,-1 1-1 0 0,1-1 1 0 0,0 1-1 0 0,0 0 0 0 0,0-1 1 0 0,0 1-1 0 0,0 0 0 0 0,0 0 1 0 0,0 0-1 0 0,-2 0 0 0 0,-14-3 1116 0 0,14 2-1104 0 0,0 0 0 0 0,1 0 1 0 0,-1 0-1 0 0,0 0 0 0 0,1 0 0 0 0,-1 0 1 0 0,1-1-1 0 0,0 1 0 0 0,-1-1 1 0 0,1 0-1 0 0,0 1 0 0 0,-2-3 1 0 0,4 16-2926 0 0,1-7 1137 0 0</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1:08.712"/>
    </inkml:context>
    <inkml:brush xml:id="br0">
      <inkml:brushProperty name="width" value="0.05" units="cm"/>
      <inkml:brushProperty name="height" value="0.05" units="cm"/>
    </inkml:brush>
  </inkml:definitions>
  <inkml:trace contextRef="#ctx0" brushRef="#br0">17 575 11305 0 0,'-7'-35'744'0'0,"4"27"-238"0"0,1 1 0 0 0,1-1 0 0 0,0 0 0 0 0,0 0 1 0 0,0 1-1 0 0,1-1 0 0 0,0 0 0 0 0,0 0 1 0 0,1 0-1 0 0,2-12 0 0 0,2 29 209 0 0,-2 7-548 0 0,45 227 626 0 0,2-68-723 0 0,-44-160-53 0 0,-7-15-19 0 0,1 0 0 0 0,0-1 0 0 0,0 1 0 0 0,0 0 0 0 0,0 0 0 0 0,0 0 0 0 0,0 0 0 0 0,0 0 0 0 0,0 0 0 0 0,0 0 0 0 0,0 0 0 0 0,0 0 0 0 0,0 0 0 0 0,0 0 0 0 0,0 0 0 0 0,0 0 0 0 0,0-1 0 0 0,0 1 0 0 0,0 0 0 0 0,0 0 0 0 0,0 0 0 0 0,0 0 0 0 0,0 0 0 0 0,0 0 0 0 0,0 0 0 0 0,0 0 0 0 0,0 0 0 0 0,1 0 0 0 0,-1 0 0 0 0,0 0 0 0 0,0 0 0 0 0,0-1 0 0 0,0 1 0 0 0,0 0 0 0 0,0 0 0 0 0,0 0 0 0 0,0 0 0 0 0,0 0 0 0 0,0 0 0 0 0,0 0 0 0 0,0 0 0 0 0,0 0 0 0 0,0 0 0 0 0,0 0 0 0 0,1 0 0 0 0,-1 0 0 0 0,0 0 0 0 0,0 0 0 0 0,0 0 0 0 0,0 0 0 0 0,0 0 0 0 0,0 0 0 0 0,0 0 0 0 0,0 0 0 0 0,0 0 0 0 0,0 0 0 0 0,0 0 0 0 0,0 0 0 0 0,0 0 0 0 0,1 0 0 0 0,-1 0 1 0 0,0 0-1 0 0,0 0 0 0 0,0 0 0 0 0,0 0 0 0 0,0 0 0 0 0,0 0 0 0 0,0 1 0 0 0,0-29-401 0 0,-1 14 305 0 0,-18-249-691 0 0,10 186 801 0 0,3 0-1 0 0,7-132 1 0 0,0 192-15 0 0,1 1-1 0 0,1 0 1 0 0,1 0 0 0 0,0 0-1 0 0,1 0 1 0 0,1 1-1 0 0,12-25 1 0 0,-15 34 2 0 0,0 1 0 0 0,1-1 0 0 0,0 1 0 0 0,0 0 1 0 0,0 1-1 0 0,1-1 0 0 0,-1 1 0 0 0,1-1 0 0 0,0 2 0 0 0,0-1 0 0 0,1 0 0 0 0,-1 1 1 0 0,1 0-1 0 0,-1 0 0 0 0,1 1 0 0 0,0-1 0 0 0,0 1 0 0 0,0 1 0 0 0,1-1 0 0 0,-1 1 0 0 0,0 0 1 0 0,11 0-1 0 0,-6 1 3 0 0,-1 1 1 0 0,1 1 0 0 0,0-1 0 0 0,-1 1-1 0 0,1 1 1 0 0,-1 0 0 0 0,0 1 0 0 0,0 0-1 0 0,0 0 1 0 0,0 1 0 0 0,-1 0-1 0 0,0 1 1 0 0,0 0 0 0 0,0 1 0 0 0,-1 0-1 0 0,0 0 1 0 0,0 0 0 0 0,0 1 0 0 0,-1 0-1 0 0,-1 1 1 0 0,1 0 0 0 0,-2 0-1 0 0,1 0 1 0 0,4 11 0 0 0,-4-9 16 0 0,-1 0-1 0 0,-1 0 1 0 0,1 1-1 0 0,-2-1 1 0 0,0 1 0 0 0,0 0-1 0 0,-1 0 1 0 0,-1 0 0 0 0,0 0-1 0 0,0 0 1 0 0,-1 0-1 0 0,-1 0 1 0 0,0 0 0 0 0,-1 0-1 0 0,0 0 1 0 0,0 0 0 0 0,-2-1-1 0 0,1 1 1 0 0,-1-1-1 0 0,-1 0 1 0 0,-7 14 0 0 0,-2-6 30 0 0,0-1 0 0 0,-1-1 0 0 0,0 0-1 0 0,-2 0 1 0 0,0-2 0 0 0,-1 0 0 0 0,0-1 0 0 0,-1-1 0 0 0,0-1 0 0 0,-2-1 0 0 0,-41 18 0 0 0,78-48 373 0 0,17-10-379 0 0,-19 19-43 0 0,1 1 1 0 0,0 0 0 0 0,0 1-1 0 0,0 1 1 0 0,1 1 0 0 0,0 0 0 0 0,23-5-1 0 0,-29 8 0 0 0,0 2 0 0 0,0-1 0 0 0,0 1-1 0 0,-1 1 1 0 0,1 0 0 0 0,0 0 0 0 0,0 1-1 0 0,0 0 1 0 0,0 1 0 0 0,-1 0 0 0 0,1 0-1 0 0,0 1 1 0 0,-1 1 0 0 0,11 4 0 0 0,-16-6 2 0 0,0 0 0 0 0,-1 1 0 0 0,1-1 0 0 0,-1 1 0 0 0,1-1 0 0 0,-1 1 0 0 0,0 0 0 0 0,0 0 0 0 0,0 0 0 0 0,-1 1 0 0 0,1-1 0 0 0,-1 1 0 0 0,0-1 0 0 0,0 1 0 0 0,0 0 0 0 0,0 0 0 0 0,2 7 0 0 0,-3-5 4 0 0,0 0 1 0 0,-1 0-1 0 0,1 0 1 0 0,-1 0-1 0 0,-1 0 0 0 0,1 0 1 0 0,-1 0-1 0 0,0 0 1 0 0,0-1-1 0 0,-1 1 1 0 0,-2 8-1 0 0,-2 0 6 0 0,-1 0-1 0 0,0-1 0 0 0,-1 1 0 0 0,0-2 1 0 0,-1 1-1 0 0,0-1 0 0 0,-1-1 0 0 0,0 1 1 0 0,-14 10-1 0 0,3-5-168 0 0,-1-1 0 0 0,0-1-1 0 0,-31 15 1 0 0,42-24 61 0 0,-1-1 1 0 0,1-1-1 0 0,-1 0 0 0 0,0 0 0 0 0,0-1 1 0 0,0 0-1 0 0,-1-1 0 0 0,1-1 0 0 0,-17 1 1 0 0,27-2-48 0 0,1 0 1 0 0,-1 0-1 0 0,1-1 1 0 0,-1 1-1 0 0,1 0 1 0 0,-1 0 0 0 0,1-1-1 0 0,-1 1 1 0 0,1-1-1 0 0,-1 1 1 0 0,1-1-1 0 0,-1 0 1 0 0,1 1 0 0 0,0-1-1 0 0,0 0 1 0 0,-1 0-1 0 0,1 0 1 0 0,0 0-1 0 0,0 0 1 0 0,0 0 0 0 0,0 0-1 0 0,0-1 1 0 0,-1 0-1 0 0,1 0-74 0 0,0-1 1 0 0,1 1-1 0 0,-1 0 0 0 0,1-1 0 0 0,-1 1 1 0 0,1 0-1 0 0,0-1 0 0 0,0 1 0 0 0,0-1 1 0 0,0 1-1 0 0,0 0 0 0 0,0-1 0 0 0,2-3 1 0 0,2-7-606 0 0,0-1 0 0 0,2 1 0 0 0,12-25 0 0 0,-17 37 806 0 0,68-110-2803 0 0,-39 67 1951 0 0</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1:09.068"/>
    </inkml:context>
    <inkml:brush xml:id="br0">
      <inkml:brushProperty name="width" value="0.05" units="cm"/>
      <inkml:brushProperty name="height" value="0.05" units="cm"/>
    </inkml:brush>
  </inkml:definitions>
  <inkml:trace contextRef="#ctx0" brushRef="#br0">57 95 7133 0 0,'15'-14'47'0'0,"0"2"0"0"0,1 0 0 0 0,26-14 1 0 0,-33 21 99 0 0,0 1 1 0 0,0 0-1 0 0,0 0 1 0 0,0 1-1 0 0,0 0 1 0 0,1 1-1 0 0,0 0 1 0 0,-1 0-1 0 0,12 0 1 0 0,-20 2-77 0 0,0 0 0 0 0,1 0 0 0 0,-1 0 1 0 0,0 0-1 0 0,0 0 0 0 0,1 0 0 0 0,-1 1 0 0 0,0-1 0 0 0,1 0 1 0 0,-1 1-1 0 0,0-1 0 0 0,0 1 0 0 0,1-1 0 0 0,-1 1 0 0 0,0 0 1 0 0,0-1-1 0 0,0 1 0 0 0,0 0 0 0 0,0 0 0 0 0,0 0 0 0 0,0-1 1 0 0,0 1-1 0 0,0 0 0 0 0,0 1 0 0 0,1 1 0 0 0,-2-1 54 0 0,1 0-1 0 0,0 1 1 0 0,-1-1 0 0 0,0 0-1 0 0,0 1 1 0 0,0-1-1 0 0,0 1 1 0 0,0-1 0 0 0,0 0-1 0 0,0 1 1 0 0,-1-1-1 0 0,1 0 1 0 0,-2 3 0 0 0,-2 8 492 0 0,-1 0 0 0 0,-1-1 0 0 0,-13 22 0 0 0,-109 221 5442 0 0,108-210-5202 0 0,17-40-751 0 0,1 0-1 0 0,0 1 1 0 0,0 0 0 0 0,0-1-1 0 0,1 1 1 0 0,0 0 0 0 0,0 0-1 0 0,0-1 1 0 0,1 1 0 0 0,0 0 0 0 0,0 0-1 0 0,1 8 1 0 0,0-10-69 0 0,0-1 0 0 0,0 1 1 0 0,1 0-1 0 0,-1-1 0 0 0,1 0 0 0 0,0 1 0 0 0,0-1 1 0 0,0 0-1 0 0,0 0 0 0 0,1 0 0 0 0,-1 0 1 0 0,1 0-1 0 0,0-1 0 0 0,0 1 0 0 0,0-1 0 0 0,0 0 1 0 0,0 1-1 0 0,0-2 0 0 0,1 1 0 0 0,4 2 1 0 0,3 0-20 0 0,1 0 1 0 0,0 0 0 0 0,0-1 0 0 0,1-1 0 0 0,-1 0 0 0 0,1 0 0 0 0,-1-2 0 0 0,1 1-1 0 0,20-3 1 0 0,-6-2-34 0 0,-1 0 0 0 0,1-1 0 0 0,36-14 0 0 0,-38 11 13 0 0,0-2 1 0 0,-1-1-1 0 0,0-1 1 0 0,-1-1 0 0 0,-1 0-1 0 0,36-29 1 0 0,-50 35 2 0 0,0 0 1 0 0,0-1-1 0 0,0 0 0 0 0,-1 0 0 0 0,0-1 0 0 0,-1 1 0 0 0,0-2 1 0 0,0 1-1 0 0,-1 0 0 0 0,0-1 0 0 0,-1 0 0 0 0,0 0 1 0 0,-1-1-1 0 0,0 1 0 0 0,0-1 0 0 0,-1 1 0 0 0,0-1 1 0 0,0-20-1 0 0,-3 24-4 0 0,1-1-1 0 0,-1 1 1 0 0,-1-1 0 0 0,1 1 0 0 0,-1-1-1 0 0,0 1 1 0 0,-1 0 0 0 0,0 0 0 0 0,0 0 0 0 0,-1 1-1 0 0,1-1 1 0 0,-1 1 0 0 0,-1-1 0 0 0,1 1-1 0 0,-1 1 1 0 0,0-1 0 0 0,-1 1 0 0 0,1 0-1 0 0,-1 0 1 0 0,0 0 0 0 0,0 1 0 0 0,-9-5 0 0 0,3 3-2 0 0,0 0 0 0 0,-1 1 0 0 0,1 0 0 0 0,-1 1 0 0 0,-1 1 0 0 0,1 0 0 0 0,0 0 0 0 0,-1 2 0 0 0,1 0 0 0 0,-1 0 0 0 0,-22 2 1 0 0,2 3-293 0 0,0 2 0 0 0,0 1 0 0 0,-63 22 0 0 0,40-7-1909 0 0,-73 41 0 0 0,66-30-317 0 0</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1:13.954"/>
    </inkml:context>
    <inkml:brush xml:id="br0">
      <inkml:brushProperty name="width" value="0.05" units="cm"/>
      <inkml:brushProperty name="height" value="0.05" units="cm"/>
    </inkml:brush>
  </inkml:definitions>
  <inkml:trace contextRef="#ctx0" brushRef="#br0">78 1 8069 0 0,'0'0'13844'0'0,"-2"7"-13442"0"0,-8 24-47 0 0,8-24 395 0 0,-8 57-832 0 0,-31 195-210 0 0,29-171-62 0 0,12-60-140 0 0,1-11 192 0 0,1 6-1251 0 0,0 1-1 0 0,2 0 1 0 0,9 31-1 0 0,-2-30-743 0 0</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1:14.328"/>
    </inkml:context>
    <inkml:brush xml:id="br0">
      <inkml:brushProperty name="width" value="0.05" units="cm"/>
      <inkml:brushProperty name="height" value="0.05" units="cm"/>
    </inkml:brush>
  </inkml:definitions>
  <inkml:trace contextRef="#ctx0" brushRef="#br0">277 58 10049 0 0,'-7'-5'113'0'0,"0"1"-1"0"0,0 0 1 0 0,0 1 0 0 0,-1 0-1 0 0,0 0 1 0 0,1 0 0 0 0,-16-2-1 0 0,18 4-44 0 0,0 1-1 0 0,0 0 1 0 0,0 0-1 0 0,0 0 0 0 0,0 1 1 0 0,0 0-1 0 0,0 0 1 0 0,0 0-1 0 0,0 1 1 0 0,1-1-1 0 0,-1 1 0 0 0,0 0 1 0 0,1 1-1 0 0,-6 3 1 0 0,3-1-37 0 0,0 0 1 0 0,0 1-1 0 0,0 0 1 0 0,1 0-1 0 0,0 0 1 0 0,0 1-1 0 0,-9 14 1 0 0,0 4-15 0 0,-12 29 1 0 0,5-11 27 0 0,50-82 463 0 0,1 2-1 0 0,39-40 1 0 0,-60 69-410 0 0,1 1 1 0 0,0-1-1 0 0,0 1 1 0 0,1 1-1 0 0,-1 0 1 0 0,1 0-1 0 0,1 1 1 0 0,-1 1-1 0 0,1-1 1 0 0,-1 2-1 0 0,1-1 1 0 0,1 2-1 0 0,14-3 1 0 0,-18 4-85 0 0,0 0 1 0 0,0 1-1 0 0,0 0 1 0 0,0 1-1 0 0,0 0 1 0 0,0 0-1 0 0,0 0 1 0 0,0 1-1 0 0,0 0 1 0 0,0 1-1 0 0,0 0 1 0 0,-1 0-1 0 0,0 1 1 0 0,1 0-1 0 0,-1 0 0 0 0,0 0 1 0 0,-1 1-1 0 0,1 0 1 0 0,6 8-1 0 0,-4-5-248 0 0,-1 2-1 0 0,0-1 0 0 0,-1 1 1 0 0,0 0-1 0 0,0 1 0 0 0,-1 0 1 0 0,-1 0-1 0 0,0 0 0 0 0,0 0 1 0 0,3 14-1 0 0,1 2-1204 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19:22.467"/>
    </inkml:context>
    <inkml:brush xml:id="br0">
      <inkml:brushProperty name="width" value="0.05" units="cm"/>
      <inkml:brushProperty name="height" value="0.05" units="cm"/>
    </inkml:brush>
  </inkml:definitions>
  <inkml:trace contextRef="#ctx0" brushRef="#br0">233 141 9465 0 0,'-1'-2'45'0'0,"0"1"0"0"0,0-1-1 0 0,0 1 1 0 0,0 0 0 0 0,0-1 0 0 0,0 1 0 0 0,-1 0 0 0 0,1 0-1 0 0,0 0 1 0 0,-1 0 0 0 0,1 0 0 0 0,0 0 0 0 0,-1 0 0 0 0,1 0-1 0 0,-1 1 1 0 0,0-1 0 0 0,1 0 0 0 0,-1 1 0 0 0,0 0 0 0 0,1-1 0 0 0,-1 1-1 0 0,0 0 1 0 0,1 0 0 0 0,-1 0 0 0 0,0 0 0 0 0,1 0 0 0 0,-1 0-1 0 0,-3 1 1 0 0,0 1 345 0 0,-1 0 0 0 0,0 1-1 0 0,1 0 1 0 0,0 0 0 0 0,0 1-1 0 0,-8 6 1 0 0,-3 2 708 0 0,13-10-956 0 0,0 1 1 0 0,0 0-1 0 0,0 0 1 0 0,1 0-1 0 0,-1 0 0 0 0,1 0 1 0 0,0 1-1 0 0,-1-1 1 0 0,1 1-1 0 0,1-1 1 0 0,-1 1-1 0 0,1 0 1 0 0,-1 0-1 0 0,1 0 1 0 0,-1 7-1 0 0,-1 7-139 0 0,2-1 0 0 0,0 27 0 0 0,0 1 144 0 0,-3-8-116 0 0,-3-1 0 0 0,-1 0 0 0 0,-1 0-1 0 0,-19 47 1 0 0,23-74-43 0 0,1 0-1 0 0,-1 0 1 0 0,-9 12 0 0 0,12-18-1 0 0,37-93-1870 0 0,-26 69 1709 0 0,103-271-538 0 0,-103 257 708 0 0,-1 7 12 0 0,0-1 0 0 0,1 1 0 0 0,2 1 0 0 0,19-36 0 0 0,-30 63-5 0 0,0-1 1 0 0,0 1 0 0 0,1-1 0 0 0,-1 1 0 0 0,0-1 0 0 0,0 1 0 0 0,0-1-1 0 0,1 1 1 0 0,-1-1 0 0 0,0 1 0 0 0,1 0 0 0 0,-1-1 0 0 0,0 1-1 0 0,1-1 1 0 0,-1 1 0 0 0,0 0 0 0 0,1-1 0 0 0,-1 1 0 0 0,1 0 0 0 0,-1 0-1 0 0,1-1 1 0 0,-1 1 0 0 0,0 0 0 0 0,1 0 0 0 0,-1 0 0 0 0,1-1-1 0 0,-1 1 1 0 0,1 0 0 0 0,0 0 0 0 0,-1 0 0 0 0,1 0 0 0 0,-1 0-1 0 0,1 0 1 0 0,-1 0 0 0 0,1 0 0 0 0,-1 0 0 0 0,1 0 0 0 0,-1 0 0 0 0,1 1-1 0 0,-1-1 1 0 0,1 0 0 0 0,-1 0 0 0 0,1 0 0 0 0,-1 1 0 0 0,1-1-1 0 0,-1 0 1 0 0,0 1 0 0 0,1-1 0 0 0,-1 0 0 0 0,1 1 0 0 0,-1-1-1 0 0,0 0 1 0 0,1 1 0 0 0,-1-1 0 0 0,0 1 0 0 0,0-1 0 0 0,1 1 0 0 0,-1-1-1 0 0,0 1 1 0 0,0-1 0 0 0,0 1 0 0 0,1-1 0 0 0,-1 2 0 0 0,2 2 57 0 0,0 1 1 0 0,-1 0 0 0 0,1 0 0 0 0,0 10 0 0 0,2 52 373 0 0,-7 91 0 0 0,-1-33-306 0 0,0 80-997 0 0,-3-171-577 0 0,7-32 1202 0 0,-1-1-1 0 0,1 1 0 0 0,-1 0 0 0 0,1-1 1 0 0,-1 1-1 0 0,0-1 0 0 0,0 1 0 0 0,1-1 1 0 0,-1 0-1 0 0,0 1 0 0 0,0-1 0 0 0,0 0 1 0 0,-1 1-1 0 0,1-1 0 0 0,0 0 0 0 0,0 0 1 0 0,-3 1-1 0 0,-3 1-1262 0 0</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1:15.560"/>
    </inkml:context>
    <inkml:brush xml:id="br0">
      <inkml:brushProperty name="width" value="0.05" units="cm"/>
      <inkml:brushProperty name="height" value="0.05" units="cm"/>
    </inkml:brush>
  </inkml:definitions>
  <inkml:trace contextRef="#ctx0" brushRef="#br0">95 173 7389 0 0,'-7'-40'516'0'0,"4"23"334"0"0,0 0 0 0 0,-1-26 0 0 0,4 39-598 0 0,0 0-1 0 0,0 0 1 0 0,-1 0 0 0 0,1 0 0 0 0,-1 1-1 0 0,0-1 1 0 0,0 0 0 0 0,-1 0 0 0 0,1 1-1 0 0,-1-1 1 0 0,1 1 0 0 0,-1-1 0 0 0,-3-2-1 0 0,6 30 256 0 0,10 82 196 0 0,-4 1 0 0 0,-9 143 1 0 0,0-221-660 0 0,-10 144 73 0 0,8-144-106 0 0,-1 0 0 0 0,-2 0 0 0 0,-17 50 0 0 0,9-56 20 0 0,7-12-31 0 0,7-11 128 0 0,10-4 35 0 0,199-57 138 0 0,-117 41-329 0 0,2 4 0 0 0,106-4-1 0 0,193 9-189 0 0,-363 11 209 0 0,1572 59 131 0 0,112 25 2719 0 0,-1406-84-1237 0 0,-404 0-1079 0 0,1-4 0 0 0,-124-22-1 0 0,210 24-513 0 0,1 0 0 0 0,-1-1 0 0 0,0 0 0 0 0,-12-6 0 0 0,20 8-9 0 0,0 1-1 0 0,0-1 0 0 0,0-1 1 0 0,0 1-1 0 0,0 0 0 0 0,1 0 1 0 0,-1-1-1 0 0,0 1 1 0 0,1-1-1 0 0,-1 1 0 0 0,1-1 1 0 0,0 0-1 0 0,-1 0 1 0 0,1 0-1 0 0,0 1 0 0 0,0-1 1 0 0,0 0-1 0 0,0 0 0 0 0,1-1 1 0 0,-1 1-1 0 0,0 0 1 0 0,1 0-1 0 0,-1 0 0 0 0,1 0 1 0 0,0 0-1 0 0,0-4 0 0 0,2-10-71 0 0,1 0-1 0 0,0 1 0 0 0,1-1 0 0 0,0 1 0 0 0,14-29 0 0 0,43-69-684 0 0,-15 32 123 0 0,14-55-62 0 0,-42 92 654 0 0,1 0 1 0 0,2 1 0 0 0,32-47 0 0 0,-43 80 63 0 0,5-6-66 0 0,-15 16 59 0 0,0 0-1 0 0,0 0 1 0 0,0 0-1 0 0,1 0 1 0 0,-1 0 0 0 0,0 0-1 0 0,0 0 1 0 0,0-1-1 0 0,0 1 1 0 0,1 0 0 0 0,-1 0-1 0 0,0 0 1 0 0,0 0 0 0 0,0-1-1 0 0,0 1 1 0 0,0 0-1 0 0,0 0 1 0 0,1 0 0 0 0,-1-1-1 0 0,0 1 1 0 0,0 0-1 0 0,0 0 1 0 0,0 0 0 0 0,0-1-1 0 0,0 1 1 0 0,0 0-1 0 0,0 0 1 0 0,0 0 0 0 0,0-1-1 0 0,0 1 1 0 0,0 0-1 0 0,0 0 1 0 0,0-1 0 0 0,0 1-1 0 0,0 0 1 0 0,0 0-1 0 0,-1 0 1 0 0,1-1 0 0 0,0 1-1 0 0,0 0 1 0 0,0 0-1 0 0,0 0 1 0 0,0 0 0 0 0,0-1-1 0 0,-1 1 1 0 0,1 0-1 0 0,0 0 1 0 0,0 0 0 0 0,0 0-1 0 0,0 0 1 0 0,-1-1-1 0 0,1 1 1 0 0,-49-8 385 0 0,-93-5 0 0 0,-54 13-458 0 0,63 1 67 0 0,-263-4-18 0 0,-1790 5 331 0 0,1793 10-82 0 0,3 25-341 0 0,366-34-476 0 0,0 2 0 0 0,-44 13 0 0 0,68-18 548 0 0,0 0 1 0 0,0 0-1 0 0,0 0 1 0 0,0 0-1 0 0,-1 0 0 0 0,1 0 1 0 0,0 0-1 0 0,0 0 1 0 0,0 0-1 0 0,0 0 1 0 0,0 0-1 0 0,-1 0 0 0 0,1 0 1 0 0,0 0-1 0 0,0 0 1 0 0,0 0-1 0 0,0 0 1 0 0,0 0-1 0 0,0 1 0 0 0,-1-1 1 0 0,1 0-1 0 0,0 0 1 0 0,0 0-1 0 0,0 0 0 0 0,0 0 1 0 0,0 0-1 0 0,0 0 1 0 0,0 1-1 0 0,0-1 1 0 0,-1 0-1 0 0,1 0 0 0 0,0 0 1 0 0,0 0-1 0 0,0 0 1 0 0,0 0-1 0 0,0 1 1 0 0,0-1-1 0 0,0 0 0 0 0,0 0 1 0 0,0 0-1 0 0,0 0 1 0 0,0 1-1 0 0,0-1 1 0 0,0 0-1 0 0,0 0 0 0 0,0 0 1 0 0,0 0-1 0 0,0 0 1 0 0,0 1-1 0 0,0-1 0 0 0,0 0 1 0 0,1 0-1 0 0,-1 0 1 0 0,0 0-1 0 0,0 0 1 0 0,11 6-984 0 0,19 0-594 0 0,87 4-3250 0 0,-61-7 2825 0 0</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1:16.027"/>
    </inkml:context>
    <inkml:brush xml:id="br0">
      <inkml:brushProperty name="width" value="0.05" units="cm"/>
      <inkml:brushProperty name="height" value="0.05" units="cm"/>
    </inkml:brush>
  </inkml:definitions>
  <inkml:trace contextRef="#ctx0" brushRef="#br0">292 218 8001 0 0,'18'-5'303'0'0,"-1"-1"0"0"0,0 0 0 0 0,0-2-1 0 0,-1 0 1 0 0,0 0 0 0 0,0-2 0 0 0,18-14 0 0 0,34-19 1327 0 0,-63 40-1451 0 0,1-1 0 0 0,0 1 1 0 0,-1-1-1 0 0,0 0 1 0 0,0-1-1 0 0,0 1 0 0 0,5-7 1 0 0,-9 10-157 0 0,0 0 1 0 0,-1 0-1 0 0,1 0 1 0 0,0-1 0 0 0,-1 1-1 0 0,1 0 1 0 0,0 0 0 0 0,-1 0-1 0 0,0-1 1 0 0,1 1-1 0 0,-1 0 1 0 0,0 0 0 0 0,1-1-1 0 0,-1 1 1 0 0,0 0-1 0 0,0-1 1 0 0,0 1 0 0 0,0 0-1 0 0,0 0 1 0 0,-1-1 0 0 0,1 1-1 0 0,0 0 1 0 0,0-1-1 0 0,-1 1 1 0 0,1 0 0 0 0,-1 0-1 0 0,1 0 1 0 0,-1-1-1 0 0,0 1 1 0 0,1 0 0 0 0,-1 0-1 0 0,0 0 1 0 0,0 0-1 0 0,0 0 1 0 0,0 0 0 0 0,0 1-1 0 0,0-1 1 0 0,0 0 0 0 0,0 0-1 0 0,0 0 1 0 0,0 1-1 0 0,-2-1 1 0 0,-2-2-13 0 0,1 1-1 0 0,-1 0 1 0 0,0 1 0 0 0,0-1-1 0 0,0 1 1 0 0,0 0 0 0 0,0 0-1 0 0,0 1 1 0 0,0-1 0 0 0,0 1-1 0 0,-7 1 1 0 0,-58 9-6 0 0,64-9 0 0 0,-20 4 4 0 0,-89 20 64 0 0,98-20-33 0 0,0 0-1 0 0,0 2 1 0 0,0 0-1 0 0,-22 14 1 0 0,38-21-36 0 0,0 0 0 0 0,0 1-1 0 0,0-1 1 0 0,0 1 0 0 0,0-1 0 0 0,1 1-1 0 0,-1 0 1 0 0,0-1 0 0 0,0 1 0 0 0,1 0 0 0 0,-1 0-1 0 0,0-1 1 0 0,1 1 0 0 0,-1 0 0 0 0,1 0-1 0 0,-1 0 1 0 0,1 0 0 0 0,-1 0 0 0 0,1 0 0 0 0,0 0-1 0 0,-1 0 1 0 0,1 0 0 0 0,0 0 0 0 0,0 0-1 0 0,0 1 1 0 0,0 0 4 0 0,1-1 0 0 0,-1 0 1 0 0,1 1-1 0 0,0-1 0 0 0,-1 0 0 0 0,1 0 0 0 0,0 0 0 0 0,0 0 0 0 0,0 0 0 0 0,0 0 1 0 0,0 0-1 0 0,0 0 0 0 0,0 0 0 0 0,0 0 0 0 0,0 0 0 0 0,2 0 0 0 0,7 5 57 0 0,0-1-1 0 0,0-1 1 0 0,17 5-1 0 0,-26-8-57 0 0,149 35 247 0 0,-108-28-242 0 0,0 2-1 0 0,77 28 0 0 0,-117-37-2 0 0,1 0 1 0 0,-1 1-1 0 0,1-1 0 0 0,-1 0 0 0 0,1 1 0 0 0,-1 0 0 0 0,0-1 0 0 0,4 5 0 0 0,-6-6-6 0 0,0 0 1 0 0,0 0 0 0 0,1 1-1 0 0,-1-1 1 0 0,0 0 0 0 0,0 1-1 0 0,0-1 1 0 0,0 0 0 0 0,0 1-1 0 0,0-1 1 0 0,1 1 0 0 0,-1-1-1 0 0,0 0 1 0 0,0 1-1 0 0,0-1 1 0 0,0 0 0 0 0,0 1-1 0 0,0-1 1 0 0,0 0 0 0 0,-1 1-1 0 0,1-1 1 0 0,0 1 0 0 0,0-1-1 0 0,0 0 1 0 0,0 1 0 0 0,-14 9 90 0 0,-6-3-41 0 0,-1-1 0 0 0,0-1 0 0 0,-37 4 0 0 0,10-2-70 0 0,-180 25-1161 0 0,75-27-2833 0 0,136-8 2919 0 0,3-2-179 0 0</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1:16.431"/>
    </inkml:context>
    <inkml:brush xml:id="br0">
      <inkml:brushProperty name="width" value="0.05" units="cm"/>
      <inkml:brushProperty name="height" value="0.05" units="cm"/>
    </inkml:brush>
  </inkml:definitions>
  <inkml:trace contextRef="#ctx0" brushRef="#br0">7 8 10321 0 0,'-2'-7'4800'0'0,"3"137"-3845"0"0,0 7-6261 0 0,-2-124 4010 0 0,-4 0-141 0 0</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1:16.772"/>
    </inkml:context>
    <inkml:brush xml:id="br0">
      <inkml:brushProperty name="width" value="0.05" units="cm"/>
      <inkml:brushProperty name="height" value="0.05" units="cm"/>
    </inkml:brush>
  </inkml:definitions>
  <inkml:trace contextRef="#ctx0" brushRef="#br0">252 110 9433 0 0,'-3'-3'22'0'0,"-2"-5"326"0"0,0-1 1 0 0,1 1-1 0 0,0 0 1 0 0,0-1 0 0 0,0 0-1 0 0,1 0 1 0 0,1 0-1 0 0,-4-19 1 0 0,7 28-300 0 0,-1-1 0 0 0,0 1 0 0 0,0-1-1 0 0,0 1 1 0 0,1-1 0 0 0,-1 1 0 0 0,0 0 0 0 0,1-1 0 0 0,-1 1 0 0 0,0 0 0 0 0,1-1 0 0 0,-1 1 0 0 0,1 0-1 0 0,-1-1 1 0 0,0 1 0 0 0,1 0 0 0 0,-1 0 0 0 0,1 0 0 0 0,-1-1 0 0 0,1 1 0 0 0,-1 0 0 0 0,1 0 0 0 0,-1 0-1 0 0,1 0 1 0 0,-1 0 0 0 0,1 0 0 0 0,17-2 442 0 0,-15 2-367 0 0,9-1 63 0 0,0 2 1 0 0,0 0-1 0 0,0 0 0 0 0,0 1 1 0 0,0 1-1 0 0,0 0 1 0 0,-1 0-1 0 0,13 7 1 0 0,11 5 513 0 0,39 23 1 0 0,-54-27-453 0 0,17 9 257 0 0,-1 1 0 0 0,0 2 0 0 0,59 51 0 0 0,-89-68-452 0 0,-1 0-1 0 0,0-1 1 0 0,0 2 0 0 0,-1-1 0 0 0,1 0 0 0 0,3 8-1 0 0,-7-12-27 0 0,0 0-1 0 0,0 0 0 0 0,-1 0 1 0 0,1 1-1 0 0,0-1 0 0 0,-1 0 1 0 0,1 0-1 0 0,-1 1 0 0 0,0-1 1 0 0,0 0-1 0 0,0 1 0 0 0,0-1 1 0 0,0 0-1 0 0,0 0 1 0 0,0 1-1 0 0,-1-1 0 0 0,1 0 1 0 0,-1 0-1 0 0,0 1 0 0 0,0-1 1 0 0,0 0-1 0 0,0 0 0 0 0,0 0 1 0 0,0 0-1 0 0,-2 2 0 0 0,-3 3 49 0 0,0-1 0 0 0,-1-1-1 0 0,1 1 1 0 0,-1-1 0 0 0,-1 0-1 0 0,-10 6 1 0 0,-52 21 284 0 0,66-30-336 0 0,-45 17-273 0 0,0-2 1 0 0,-1-3-1 0 0,-67 11 0 0 0,-157 3-5422 0 0,216-28 3733 0 0</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1:17.398"/>
    </inkml:context>
    <inkml:brush xml:id="br0">
      <inkml:brushProperty name="width" value="0.05" units="cm"/>
      <inkml:brushProperty name="height" value="0.05" units="cm"/>
    </inkml:brush>
  </inkml:definitions>
  <inkml:trace contextRef="#ctx0" brushRef="#br0">256 165 7325 0 0,'-51'-6'42'0'0,"39"4"596"0"0,-1 0 0 0 0,1 0 1 0 0,-1 2-1 0 0,0-1 0 0 0,0 2 0 0 0,1-1 0 0 0,-1 2 0 0 0,-14 3 1 0 0,19-3-177 0 0,0 0 1 0 0,0 0 0 0 0,0-1 0 0 0,0 0-1 0 0,0 0 1 0 0,0-1 0 0 0,-8-1 0 0 0,11 0-292 0 0,28-1 1176 0 0,78 2-1170 0 0,1-2-121 0 0,322-7-33 0 0,-228 5 14 0 0,67-1 22 0 0,448-15-125 0 0,-701 20 801 0 0,-6-2-578 0 0,13-6-20 0 0,-15 7-110 0 0,-7-1-2 0 0,-46-10 15 0 0,-194-41 5 0 0,129 33-34 0 0,91 17-9 0 0,-116-20 66 0 0,140 23 62 0 0,43 4-49 0 0,136 13-5 0 0,-161-15-44 0 0,0 0 0 0 0,0 0 0 0 0,22 7 1 0 0,-21-3 14 0 0,22 5 163 0 0,40 17 1 0 0,-64-21-80 0 0,0 0 1 0 0,-1 1-1 0 0,0 1 1 0 0,-1 0 0 0 0,18 15-1 0 0,-30-22-98 0 0,0-1 0 0 0,0 1-1 0 0,-1-1 1 0 0,1 1-1 0 0,-1 0 1 0 0,1-1 0 0 0,-1 1-1 0 0,1 0 1 0 0,-1 0-1 0 0,0 0 1 0 0,0 0 0 0 0,0 1-1 0 0,0-1 1 0 0,-1 0-1 0 0,1 0 1 0 0,0 0 0 0 0,-1 1-1 0 0,0-1 1 0 0,1 0 0 0 0,-1 4-1 0 0,-1-3 0 0 0,1 0 1 0 0,-1 0-1 0 0,0 0 0 0 0,0-1 0 0 0,0 1 1 0 0,-1 0-1 0 0,1-1 0 0 0,-1 1 0 0 0,1-1 1 0 0,-1 1-1 0 0,0-1 0 0 0,0 0 0 0 0,-4 4 1 0 0,-6 4 19 0 0,0-1 1 0 0,-1 0 0 0 0,0-1-1 0 0,-26 12 1 0 0,24-13-580 0 0,-1 0 0 0 0,-1-1 0 0 0,1-1 0 0 0,-35 7 0 0 0,18-1-4485 0 0,29-10 2747 0 0</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1:17.894"/>
    </inkml:context>
    <inkml:brush xml:id="br0">
      <inkml:brushProperty name="width" value="0.05" units="cm"/>
      <inkml:brushProperty name="height" value="0.05" units="cm"/>
    </inkml:brush>
  </inkml:definitions>
  <inkml:trace contextRef="#ctx0" brushRef="#br0">334 153 6721 0 0,'5'-5'-87'0'0,"-3"3"284"0"0,0 0 0 0 0,0 0 1 0 0,1 0-1 0 0,-1-1 0 0 0,0 1 1 0 0,-1-1-1 0 0,1 1 0 0 0,0-1 0 0 0,-1 1 1 0 0,1-1-1 0 0,-1 0 0 0 0,0 0 1 0 0,0 0-1 0 0,0 0 0 0 0,0 0 0 0 0,-1 0 1 0 0,1 0-1 0 0,-1-5 0 0 0,4-44 5664 0 0,-4 46-5544 0 0,1 3-193 0 0,-1 1 0 0 0,0 0 0 0 0,0 0 0 0 0,-1-1 0 0 0,1 1 0 0 0,0 0 0 0 0,-1 0 0 0 0,1 0 0 0 0,-1-1 0 0 0,0-1 0 0 0,0 3-109 0 0,0 1-1 0 0,0-1 1 0 0,0 0-1 0 0,0 1 1 0 0,0-1-1 0 0,1 0 1 0 0,-1 1-1 0 0,0-1 1 0 0,0 1 0 0 0,0 0-1 0 0,-1-1 1 0 0,1 1-1 0 0,0 0 1 0 0,0 0-1 0 0,0-1 1 0 0,0 1-1 0 0,0 0 1 0 0,0 0-1 0 0,0 0 1 0 0,0 0 0 0 0,0 1-1 0 0,0-1 1 0 0,-1 0-1 0 0,1 0 1 0 0,-1 1-1 0 0,-33 5 53 0 0,0 1-1 0 0,1 2 1 0 0,0 2 0 0 0,0 1-1 0 0,1 1 1 0 0,-42 24-1 0 0,70-34-52 0 0,0 0 0 0 0,0 0 0 0 0,1 0 0 0 0,0 1-1 0 0,-1-1 1 0 0,-5 8 0 0 0,9-10-8 0 0,0 0 1 0 0,1 0-1 0 0,-1 1 0 0 0,0-1 1 0 0,1 0-1 0 0,-1 0 0 0 0,1 0 1 0 0,-1 1-1 0 0,1-1 1 0 0,0 0-1 0 0,-1 0 0 0 0,1 1 1 0 0,0-1-1 0 0,0 0 0 0 0,0 1 1 0 0,0-1-1 0 0,0 0 0 0 0,0 1 1 0 0,0-1-1 0 0,1 0 0 0 0,-1 1 1 0 0,0-1-1 0 0,1 0 1 0 0,-1 0-1 0 0,1 1 0 0 0,-1-1 1 0 0,1 0-1 0 0,0 0 0 0 0,-1 0 1 0 0,1 0-1 0 0,0 0 0 0 0,0 0 1 0 0,1 1-1 0 0,7 7 44 0 0,0-1 1 0 0,0 0-1 0 0,1 0 0 0 0,0-1 0 0 0,0-1 0 0 0,1 0 1 0 0,15 7-1 0 0,86 28 130 0 0,-31-13-121 0 0,-67-23-53 0 0,-9-3 2 0 0,0 0-1 0 0,0-1 1 0 0,0 2-1 0 0,0-1 1 0 0,6 5-1 0 0,-11-7-5 0 0,1 0-1 0 0,-1 0 0 0 0,0 1 0 0 0,0-1 0 0 0,1 0 0 0 0,-1 0 0 0 0,0 1 1 0 0,0-1-1 0 0,1 0 0 0 0,-1 1 0 0 0,0-1 0 0 0,0 0 0 0 0,0 0 0 0 0,0 1 1 0 0,0-1-1 0 0,0 0 0 0 0,1 1 0 0 0,-1-1 0 0 0,0 0 0 0 0,0 1 0 0 0,0-1 1 0 0,0 0-1 0 0,0 1 0 0 0,0-1 0 0 0,0 0 0 0 0,0 1 0 0 0,0-1 0 0 0,-1 0 1 0 0,1 1-1 0 0,0-1 0 0 0,0 0 0 0 0,0 1 0 0 0,-1 0 3 0 0,0 0 0 0 0,0 1 0 0 0,-1-1 0 0 0,1 0 0 0 0,0 0-1 0 0,0 0 1 0 0,-1-1 0 0 0,1 1 0 0 0,-1 0 0 0 0,1 0 0 0 0,-3 0 0 0 0,-17 6-80 0 0,-1-1-1 0 0,0 0 1 0 0,0-2 0 0 0,-1-1 0 0 0,1 0 0 0 0,-1-2-1 0 0,1-1 1 0 0,-1 0 0 0 0,-34-6 0 0 0,14-2-1021 0 0,40 7 888 0 0,0 0 0 0 0,0 0 1 0 0,1 0-1 0 0,-1 0 1 0 0,0 0-1 0 0,1 0 0 0 0,-1-1 1 0 0,1 0-1 0 0,-1 1 1 0 0,1-1-1 0 0,0 0 0 0 0,-3-3 1 0 0,4 4 31 0 0,0 0 1 0 0,0 0-1 0 0,0-1 0 0 0,0 1 1 0 0,1 0-1 0 0,-1-1 0 0 0,0 1 1 0 0,1-1-1 0 0,-1 1 1 0 0,1-1-1 0 0,0 1 0 0 0,-1-1 1 0 0,1 1-1 0 0,0-1 1 0 0,0 1-1 0 0,0-1 0 0 0,0 1 1 0 0,0-1-1 0 0,0 1 1 0 0,1-1-1 0 0,-1 1 0 0 0,0-1 1 0 0,1 1-1 0 0,-1-1 1 0 0,1 1-1 0 0,-1-1 0 0 0,1 1 1 0 0,0 0-1 0 0,0-1 0 0 0,0 1 1 0 0,0 0-1 0 0,0 0 1 0 0,0 0-1 0 0,0 0 0 0 0,1-2 1 0 0,12-11-1160 0 0</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1:18.503"/>
    </inkml:context>
    <inkml:brush xml:id="br0">
      <inkml:brushProperty name="width" value="0.05" units="cm"/>
      <inkml:brushProperty name="height" value="0.05" units="cm"/>
    </inkml:brush>
  </inkml:definitions>
  <inkml:trace contextRef="#ctx0" brushRef="#br0">57 103 9705 0 0,'12'-1'130'0'0,"-10"0"-44"0"0,1 1 0 0 0,-1-1 0 0 0,1 1 0 0 0,-1-1 0 0 0,1 1 0 0 0,-1 0 1 0 0,1 0-1 0 0,0 0 0 0 0,-1 1 0 0 0,1-1 0 0 0,-1 0 0 0 0,1 1 0 0 0,3 1 0 0 0,-6-2 3 0 0,0 1 0 0 0,0-1 0 0 0,0 0 0 0 0,0 1 0 0 0,0-1-1 0 0,0 1 1 0 0,0-1 0 0 0,0 0 0 0 0,-1 1 0 0 0,1-1 0 0 0,0 0 0 0 0,0 1-1 0 0,0-1 1 0 0,0 0 0 0 0,-1 0 0 0 0,1 1 0 0 0,0-1 0 0 0,0 0 0 0 0,-1 1-1 0 0,1-1 1 0 0,0 0 0 0 0,0 0 0 0 0,-1 0 0 0 0,1 1 0 0 0,0-1 0 0 0,-1 0-1 0 0,1 0 1 0 0,0 0 0 0 0,-1 0 0 0 0,1 1 0 0 0,-15 7 1792 0 0,11-7-859 0 0,12 34 66 0 0,0-2-676 0 0,28 161 688 0 0,-22-151-1002 0 0,-14-42-96 0 0,0-1 0 0 0,0 0 0 0 0,0 0 0 0 0,0 0 0 0 0,0 1 0 0 0,0-1 0 0 0,0 0-1 0 0,0 0 1 0 0,0 0 0 0 0,1 1 0 0 0,-1-1 0 0 0,0 0 0 0 0,0 0 0 0 0,0 0 0 0 0,0 1 0 0 0,0-1-1 0 0,0 0 1 0 0,0 0 0 0 0,0 0 0 0 0,0 0 0 0 0,1 1 0 0 0,-1-1 0 0 0,0 0 0 0 0,0 0 0 0 0,0 0-1 0 0,0 0 1 0 0,1 0 0 0 0,-1 0 0 0 0,0 0 0 0 0,0 1 0 0 0,0-1 0 0 0,0 0 0 0 0,1 0 0 0 0,-1 0-1 0 0,0 0 1 0 0,0 0 0 0 0,0 0 0 0 0,1 0 0 0 0,-1 0 0 0 0,0 0 0 0 0,0 0 0 0 0,0 0 0 0 0,1 0-1 0 0,-1 0 1 0 0,0 0 0 0 0,0-24 25 0 0,-12-109-17 0 0,11 109-11 0 0,2 1 0 0 0,0-1 0 0 0,6-31 1 0 0,-4 41-19 0 0,0 0 0 0 0,1 1 0 0 0,1-1 0 0 0,0 1 0 0 0,0 0 0 0 0,14-23 0 0 0,-17 34 16 0 0,0-1 1 0 0,0 1 0 0 0,-1 0-1 0 0,1 0 1 0 0,0 0 0 0 0,1 0 0 0 0,-1 0-1 0 0,0 0 1 0 0,1 1 0 0 0,-1-1-1 0 0,1 1 1 0 0,-1-1 0 0 0,1 1-1 0 0,0 0 1 0 0,-1 0 0 0 0,6-1-1 0 0,-2 1-4 0 0,-1 1 0 0 0,0-1-1 0 0,0 1 1 0 0,1 1 0 0 0,-1-1 0 0 0,0 1-1 0 0,0 0 1 0 0,9 2 0 0 0,5 4-17 0 0,-1 0 1 0 0,0 2-1 0 0,31 18 1 0 0,-46-25 22 0 0,0 0 1 0 0,19 10 11 0 0,0 1 0 0 0,-1 2-1 0 0,-1 0 1 0 0,0 1 0 0 0,23 24-1 0 0,-42-39-3 0 0,0 0 1 0 0,1 1-1 0 0,-1-1 0 0 0,0 1 0 0 0,0-1 0 0 0,0 1 0 0 0,0 0 0 0 0,-1-1 0 0 0,1 1 0 0 0,0 0 0 0 0,-1-1 0 0 0,1 1 0 0 0,-1 0 0 0 0,1 0 0 0 0,-1 0 0 0 0,0-1 0 0 0,0 1 0 0 0,0 0 0 0 0,0 0 0 0 0,0 0 1 0 0,0-1-1 0 0,-1 4 0 0 0,0-3 7 0 0,0 0 0 0 0,-1 1 0 0 0,1-1 0 0 0,-1 0 0 0 0,1 1 1 0 0,-1-1-1 0 0,0 0 0 0 0,0 0 0 0 0,0 0 0 0 0,0-1 0 0 0,0 1 1 0 0,0 0-1 0 0,-4 1 0 0 0,-5 3 28 0 0,0 0 0 0 0,-1-1 0 0 0,0 0 0 0 0,0-1 0 0 0,-15 3-1 0 0,-19-3-12 0 0,27-3-41 0 0,17 0-6 0 0,7 0-9 0 0,16 2 59 0 0,0 2 1 0 0,-1 0-1 0 0,0 1 1 0 0,0 0 0 0 0,0 2-1 0 0,-1 1 1 0 0,0 0-1 0 0,0 1 1 0 0,17 14-1 0 0,-33-23 11 0 0,0 1 0 0 0,-1 0 0 0 0,1 1 0 0 0,-1-1 0 0 0,1 0 0 0 0,-1 1 0 0 0,0 0 0 0 0,0-1 0 0 0,0 1 0 0 0,1 4 0 0 0,-2-7-17 0 0,-1 1 0 0 0,0 0-1 0 0,0-1 1 0 0,0 1 0 0 0,1 0 0 0 0,-1 0 0 0 0,0-1-1 0 0,0 1 1 0 0,0 0 0 0 0,0 0 0 0 0,0-1 0 0 0,0 1-1 0 0,-1 0 1 0 0,1-1 0 0 0,0 1 0 0 0,0 0 0 0 0,0 0-1 0 0,-1-1 1 0 0,0 2 0 0 0,1-1 13 0 0,-1 0 1 0 0,0 0-1 0 0,0 0 0 0 0,-1 0 0 0 0,1 0 1 0 0,0 0-1 0 0,0 0 0 0 0,0 0 1 0 0,-1-1-1 0 0,1 1 0 0 0,0 0 0 0 0,-1-1 1 0 0,-1 1-1 0 0,-25 8 288 0 0,0-2-1 0 0,-1-1 1 0 0,-44 4-1 0 0,-91-3-441 0 0,124-6-73 0 0,-78-3-1426 0 0,106 1 874 0 0,-1 0 0 0 0,1-1 1 0 0,-1-1-1 0 0,1 0 1 0 0,0-1-1 0 0,1 0 1 0 0,-15-7-1 0 0,13 1-1196 0 0,5 1-127 0 0</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1:18.846"/>
    </inkml:context>
    <inkml:brush xml:id="br0">
      <inkml:brushProperty name="width" value="0.05" units="cm"/>
      <inkml:brushProperty name="height" value="0.05" units="cm"/>
    </inkml:brush>
  </inkml:definitions>
  <inkml:trace contextRef="#ctx0" brushRef="#br0">187 53 5665 0 0,'-6'-6'4'0'0,"-4"0"-20"0"0,0 2 12 0 0,-4-2-36 0 0,-6 3-12 0 0,-5-4-57 0 0,-3 1-75 0 0,-9-2-120 0 0,1 2-68 0 0</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1:19.172"/>
    </inkml:context>
    <inkml:brush xml:id="br0">
      <inkml:brushProperty name="width" value="0.05" units="cm"/>
      <inkml:brushProperty name="height" value="0.05" units="cm"/>
    </inkml:brush>
  </inkml:definitions>
  <inkml:trace contextRef="#ctx0" brushRef="#br0">217 15 6125 0 0,'-188'-14'1092'0'0,"185"14"-992"0"0,1-1-1 0 0,-1 1 0 0 0,0 0 0 0 0,1 0 1 0 0,-1 1-1 0 0,1-1 0 0 0,-1 0 0 0 0,-3 2 1 0 0,6-2-79 0 0,0 0 0 0 0,0 0 0 0 0,0 0 0 0 0,0 0 0 0 0,-1 0 0 0 0,1 0 0 0 0,0 1 0 0 0,0-1 1 0 0,0 0-1 0 0,0 0 0 0 0,0 0 0 0 0,0 0 0 0 0,0 0 0 0 0,0 1 0 0 0,0-1 0 0 0,-1 0 0 0 0,1 0 0 0 0,0 0 0 0 0,0 0 0 0 0,0 0 0 0 0,0 1 1 0 0,0-1-1 0 0,0 0 0 0 0,0 0 0 0 0,0 0 0 0 0,0 0 0 0 0,0 1 0 0 0,0-1 0 0 0,0 0 0 0 0,0 0 0 0 0,0 0 0 0 0,1 0 0 0 0,-1 1 1 0 0,0-1-1 0 0,0 0 0 0 0,0 0 0 0 0,0 0 0 0 0,0 0 0 0 0,0 1 0 0 0,12 10 598 0 0,9 5-102 0 0,-1 1 1 0 0,-1 1-1 0 0,-1 1 1 0 0,0 0 0 0 0,-1 1-1 0 0,-2 1 1 0 0,0 1-1 0 0,-1 0 1 0 0,-1 1-1 0 0,-1 0 1 0 0,-2 1-1 0 0,10 30 1 0 0,-6-11-153 0 0,-3 1 0 0 0,-2 1-1 0 0,-2-1 1 0 0,-1 1 0 0 0,-3 1 0 0 0,-1-1 0 0 0,-6 49 0 0 0,0-31-225 0 0,-2 21-222 0 0,5 121-1 0 0,2-197-338 0 0,1 1 0 0 0,0-1-1 0 0,0 0 1 0 0,1 0 0 0 0,0 0-1 0 0,0 0 1 0 0,5 8 0 0 0,0 1-1933 0 0,-3-10 694 0 0,2-5-98 0 0</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1:19.498"/>
    </inkml:context>
    <inkml:brush xml:id="br0">
      <inkml:brushProperty name="width" value="0.05" units="cm"/>
      <inkml:brushProperty name="height" value="0.05" units="cm"/>
    </inkml:brush>
  </inkml:definitions>
  <inkml:trace contextRef="#ctx0" brushRef="#br0">83 14 10013 0 0,'-61'-8'453'0'0,"48"5"-1"0"0,5 1 30 0 0,14 6 210 0 0,12 4-439 0 0,2-1 1 0 0,-1 0-1 0 0,1-2 1 0 0,0 0-1 0 0,0-1 1 0 0,24 1 0 0 0,-2 1-50 0 0,393 44 580 0 0,4-24-610 0 0,-404-24-154 0 0,891 28 127 0 0,2-22 101 0 0,-634-7 9 0 0,108 7 1688 0 0,-455 16-409 0 0,32-16-1331 0 0,10-4-129 0 0,0 1 0 0 0,0 0 0 0 0,-18 12 0 0 0,26-15-73 0 0,0 0 1 0 0,0 1 0 0 0,0 0-1 0 0,0 0 1 0 0,0 0 0 0 0,1 0-1 0 0,-1 0 1 0 0,1 1 0 0 0,0-1 0 0 0,0 1-1 0 0,0-1 1 0 0,0 1 0 0 0,1 0-1 0 0,0-1 1 0 0,-2 6 0 0 0,2 1 6 0 0,-1-1 1 0 0,2 1 0 0 0,-1-1-1 0 0,2 1 1 0 0,1 14 0 0 0,11 53 87 0 0,-6-45-38 0 0,17 189 617 0 0,-20-159-294 0 0,3 1-1 0 0,2-1 0 0 0,20 69 1 0 0,0-17-190 0 0,-29-114-184 0 0,1 1 0 0 0,-1-1 0 0 0,0 0 0 0 0,0 1-1 0 0,0-1 1 0 0,0 1 0 0 0,0-1 0 0 0,0 1 0 0 0,0-1 0 0 0,0 1 0 0 0,0-1 0 0 0,0 1-1 0 0,0-1 1 0 0,-1 1 0 0 0,1-1 0 0 0,0 1 0 0 0,0-1 0 0 0,0 1 0 0 0,-1-1 0 0 0,1 1 0 0 0,0-1-1 0 0,0 0 1 0 0,-1 1 0 0 0,1-1 0 0 0,0 1 0 0 0,-1-1 0 0 0,1 0 0 0 0,-1 1 0 0 0,0-1-1 0 0,-17 6 142 0 0,-29-8-23 0 0,40 1-99 0 0,-573-64 250 0 0,-18-1-251 0 0,142 39-970 0 0,-567 39-1 0 0,983-11 354 0 0,26-1-17 0 0,1 1 1 0 0,-1 0-1 0 0,-15 3 1 0 0,20 0-626 0 0,12 0 2 0 0,16 2-685 0 0,8-4 151 0 0,12 0-103 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19:23.147"/>
    </inkml:context>
    <inkml:brush xml:id="br0">
      <inkml:brushProperty name="width" value="0.05" units="cm"/>
      <inkml:brushProperty name="height" value="0.05" units="cm"/>
    </inkml:brush>
  </inkml:definitions>
  <inkml:trace contextRef="#ctx0" brushRef="#br0">23 353 8693 0 0,'-7'-7'35'0'0,"6"5"-15"0"0,-1 1 1 0 0,1-1 0 0 0,-1 0-1 0 0,1 0 1 0 0,0 0 0 0 0,0 1-1 0 0,-1-1 1 0 0,1 0 0 0 0,1 0-1 0 0,-2-3 1 0 0,2 5-8 0 0,0-1 0 0 0,0 1 0 0 0,-1 0-1 0 0,1-1 1 0 0,0 1 0 0 0,0 0 0 0 0,0-1 0 0 0,0 1 0 0 0,0 0 0 0 0,0-1 0 0 0,0 1 0 0 0,0 0 0 0 0,0-1 0 0 0,0 1 0 0 0,0 0-1 0 0,0-1 1 0 0,0 1 0 0 0,0 0 0 0 0,0-1 0 0 0,0 1 0 0 0,0 0 0 0 0,0-1 0 0 0,1 1 0 0 0,-1 0 0 0 0,0-1 0 0 0,0 1-1 0 0,0 0 1 0 0,0 0 0 0 0,1-1 0 0 0,-1 1 0 0 0,0 0 0 0 0,0 0 0 0 0,1-1 0 0 0,-1 1 0 0 0,0 0 0 0 0,1 0 0 0 0,-1 0 0 0 0,0 0-1 0 0,0-1 1 0 0,1 1 0 0 0,-1 0 0 0 0,0 0 0 0 0,1 0 0 0 0,-1 0 0 0 0,0 0 0 0 0,1 0 0 0 0,-1 0 0 0 0,1 0 0 0 0,-1 0 0 0 0,0 0-1 0 0,1 0 1 0 0,-1 0 0 0 0,0 0 0 0 0,1 0 0 0 0,-1 0 0 0 0,0 0 0 0 0,1 0 0 0 0,-1 1 0 0 0,7-2-95 0 0,15-1-408 0 0,0-2 0 0 0,25-7 0 0 0,18-3-405 0 0,-4 5 317 0 0,170-33 303 0 0,-224 40 660 0 0,1 0 0 0 0,-1-1 0 0 0,13-7 0 0 0,-16 7 726 0 0,-6 3 121 0 0,-20 11 1263 0 0,19-10-2280 0 0,0 0 0 0 0,1 0 0 0 0,-1 0 0 0 0,0-1 0 0 0,1 0 0 0 0,-1 1 0 0 0,0-1 0 0 0,0 0 0 0 0,0 0 0 0 0,1-1 0 0 0,-1 1 0 0 0,0-1 0 0 0,0 1 0 0 0,1-1 0 0 0,-1 0 0 0 0,0 0 0 0 0,1 0 0 0 0,-1 0 0 0 0,1 0 0 0 0,-1-1 0 0 0,1 1 0 0 0,-4-4 0 0 0,5 5-206 0 0,1 1 1 0 0,-1-1-1 0 0,1 1 0 0 0,0-1 0 0 0,-1 1 0 0 0,1-1 0 0 0,0 1 0 0 0,-1-1 0 0 0,1 1 0 0 0,0-1 0 0 0,0 1 1 0 0,0 0-1 0 0,-1-1 0 0 0,1 1 0 0 0,0-1 0 0 0,0 1 0 0 0,0 0 0 0 0,0-1 0 0 0,0 1 0 0 0,0-1 0 0 0,0 1 1 0 0,0 0-1 0 0,1 0 0 0 0,-1 22-8 0 0,6 42 66 0 0,-3 1 1 0 0,-2-1-1 0 0,-4 1 1 0 0,-12 79 0 0 0,9-98-84 0 0,5-46-82 0 0,2-11-1570 0 0,2-44 1439 0 0,3 22 159 0 0,16-103 40 0 0,-13 68 29 0 0,0-76-1 0 0,2-5-55 0 0,-9 134 31 0 0,1 1-1 0 0,7-24 0 0 0,-9 34 16 0 0,0 0-1 0 0,0 1 1 0 0,0-1-1 0 0,1 0 1 0 0,-1 0 0 0 0,1 1-1 0 0,-1-1 1 0 0,1 1-1 0 0,0 0 1 0 0,0-1 0 0 0,0 1-1 0 0,0 0 1 0 0,0 0-1 0 0,1 0 1 0 0,-1 0-1 0 0,0 1 1 0 0,1-1 0 0 0,0 1-1 0 0,4-3 1 0 0,-5 4 5 0 0,-1 0-1 0 0,1-1 1 0 0,0 1 0 0 0,0 0 0 0 0,0 0 0 0 0,-1 1-1 0 0,1-1 1 0 0,0 0 0 0 0,0 0 0 0 0,0 1 0 0 0,-1-1-1 0 0,1 1 1 0 0,0 0 0 0 0,-1-1 0 0 0,1 1 0 0 0,0 0-1 0 0,-1 0 1 0 0,1 0 0 0 0,-1 0 0 0 0,1 0 0 0 0,-1 0-1 0 0,0 1 1 0 0,0-1 0 0 0,1 0 0 0 0,-1 1 0 0 0,0-1-1 0 0,0 1 1 0 0,0-1 0 0 0,0 1 0 0 0,0 2 0 0 0,2 2 0 0 0,0 0 0 0 0,0 1 0 0 0,-1 0 0 0 0,0 0 0 0 0,0-1 0 0 0,1 11 0 0 0,-2-6 8 0 0,0 1 1 0 0,-1 0-1 0 0,-1-1 1 0 0,0 1-1 0 0,0 0 1 0 0,-1-1-1 0 0,0 1 1 0 0,-1-1-1 0 0,-8 20 0 0 0,-4 2-31 0 0,-36 57-1 0 0,2-3-134 0 0,45-79 150 0 0,-1 1 1 0 0,1 0-1 0 0,-10 10 0 0 0,13-17 100 0 0,13 0 47 0 0,4 0-84 0 0,33 7 333 0 0,-26 3-248 0 0,74 40-20 0 0,-92-50-122 0 0,0 1-1 0 0,0 0 0 0 0,0 0 0 0 0,0 0 0 0 0,-1 0 0 0 0,0 1 0 0 0,0 0 1 0 0,0 0-1 0 0,0 0 0 0 0,0 0 0 0 0,-1 1 0 0 0,0-1 0 0 0,0 1 0 0 0,5 10 1 0 0,3 6-632 0 0,-9-19 256 0 0,0 2 377 0 0</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1:20.060"/>
    </inkml:context>
    <inkml:brush xml:id="br0">
      <inkml:brushProperty name="width" value="0.05" units="cm"/>
      <inkml:brushProperty name="height" value="0.05" units="cm"/>
    </inkml:brush>
  </inkml:definitions>
  <inkml:trace contextRef="#ctx0" brushRef="#br0">41 27 5665 0 0,'-6'-3'0'0'0,"-2"3"56"0"0,-3-2 32 0 0,5-1 4 0 0,0-1 16 0 0,2-1 4 0 0,6 2-32 0 0,-2 1-52 0 0,0 0-60 0 0,0 0-424 0 0,2 7 35 0 0</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1:20.509"/>
    </inkml:context>
    <inkml:brush xml:id="br0">
      <inkml:brushProperty name="width" value="0.05" units="cm"/>
      <inkml:brushProperty name="height" value="0.05" units="cm"/>
    </inkml:brush>
  </inkml:definitions>
  <inkml:trace contextRef="#ctx0" brushRef="#br0">41 186 7873 0 0,'0'0'34'0'0,"-1"0"1"0"0,0 0-1 0 0,1 0 1 0 0,-1-1-1 0 0,0 1 1 0 0,1 0-1 0 0,-1-1 1 0 0,0 1-1 0 0,1 0 1 0 0,-1-1-1 0 0,1 1 0 0 0,-1-1 1 0 0,1 1-1 0 0,-1-1 1 0 0,1 1-1 0 0,-1-1 1 0 0,1 1-1 0 0,-1-1 1 0 0,1 0-1 0 0,0 1 1 0 0,-1-1-1 0 0,1 1 1 0 0,0-1-1 0 0,-1 0 1 0 0,1 1-1 0 0,0-1 1 0 0,0-1-1 0 0,-1 1 246 0 0,1-1-1 0 0,-1 1 1 0 0,0-1-1 0 0,1 1 1 0 0,-1 0 0 0 0,0 0-1 0 0,0-1 1 0 0,0 1-1 0 0,0 0 1 0 0,0 0 0 0 0,0 0-1 0 0,0 0 1 0 0,0 0-1 0 0,0 0 1 0 0,-1 0-1 0 0,1 0 1 0 0,-2 0 0 0 0,2 1-221 0 0,1 0-1 0 0,0 0 1 0 0,-1 0 0 0 0,1 0 0 0 0,0 0 0 0 0,-1-1 0 0 0,1 1 0 0 0,0 0 0 0 0,-1 0 0 0 0,1 0 0 0 0,0 0 0 0 0,0 0 0 0 0,-1 0 0 0 0,1-1 0 0 0,0 1-1 0 0,-1 0 1 0 0,1 0 0 0 0,0 0 0 0 0,0-1 0 0 0,-1 1 0 0 0,1 0 0 0 0,0 0 0 0 0,0-1 0 0 0,0 1 0 0 0,-1 0 0 0 0,1 0 0 0 0,0-1 0 0 0,0 1 0 0 0,0 0-1 0 0,0-1 1 0 0,0 1 0 0 0,0 0 0 0 0,-1-1 0 0 0,1 1 0 0 0,0 0 0 0 0,0-1 0 0 0,0 1 0 0 0,0 0 0 0 0,0-1 0 0 0,0 1 0 0 0,0 0 0 0 0,0 0 0 0 0,1-1 0 0 0,-1 1-1 0 0,0 0 1 0 0,0-1 0 0 0,0 1 0 0 0,0 0 0 0 0,0-1 0 0 0,11-12 3164 0 0,-9 11-1821 0 0,-7 5-245 0 0,17 27-763 0 0,13 29-341 0 0,-4 0 1 0 0,18 74-1 0 0,-27-88-27 0 0,-11-44-26 0 0,-1 3 4 0 0,1-1 0 0 0,1 1 0 0 0,-1 0 0 0 0,0-1 0 0 0,1 1-1 0 0,0-1 1 0 0,0 0 0 0 0,3 5 0 0 0,11-54 389 0 0,19-42-423 0 0,-6 18-121 0 0,34-130 0 0 0,-61 187-99 0 0,9-30-551 0 0,-11 41 522 0 0,1 0 1 0 0,0 0-1 0 0,-1 0 1 0 0,1 1-1 0 0,0-1 1 0 0,0 0-1 0 0,0 0 1 0 0,0 1-1 0 0,1-1 1 0 0,-1 1-1 0 0,0-1 1 0 0,1 1-1 0 0,-1-1 1 0 0,1 1-1 0 0,-1 0 1 0 0,1 0-1 0 0,1-1 1 0 0,-2 2-27 0 0,0 0 1 0 0,0 0-1 0 0,0 1 0 0 0,0-1 0 0 0,-1 0 1 0 0,1 1-1 0 0,0-1 0 0 0,0 1 1 0 0,0-1-1 0 0,-1 1 0 0 0,1-1 1 0 0,0 1-1 0 0,-1-1 0 0 0,1 1 0 0 0,0 0 1 0 0,-1-1-1 0 0,1 1 0 0 0,0 1 1 0 0,13 17-2589 0 0,-7-7 1481 0 0</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1:20.867"/>
    </inkml:context>
    <inkml:brush xml:id="br0">
      <inkml:brushProperty name="width" value="0.05" units="cm"/>
      <inkml:brushProperty name="height" value="0.05" units="cm"/>
    </inkml:brush>
  </inkml:definitions>
  <inkml:trace contextRef="#ctx0" brushRef="#br0">9 60 9097 0 0,'-1'11'1613'0'0,"-6"-6"-522"0"0,6-12 1198 0 0,8-13 1036 0 0,-6 17-3272 0 0,1 0 0 0 0,0 0 1 0 0,-1 0-1 0 0,1 0 0 0 0,0 0 0 0 0,1 1 1 0 0,-1-1-1 0 0,0 1 0 0 0,1-1 0 0 0,-1 1 1 0 0,1 0-1 0 0,0 0 0 0 0,0 0 0 0 0,0 0 1 0 0,0 1-1 0 0,0-1 0 0 0,0 1 0 0 0,0 0 1 0 0,1-1-1 0 0,-1 1 0 0 0,0 1 0 0 0,1-1 1 0 0,-1 1-1 0 0,0-1 0 0 0,1 1 0 0 0,-1 0 1 0 0,1 0-1 0 0,-1 0 0 0 0,1 1 1 0 0,-1-1-1 0 0,0 1 0 0 0,1 0 0 0 0,-1 0 1 0 0,0 0-1 0 0,1 0 0 0 0,-1 0 0 0 0,0 1 1 0 0,0 0-1 0 0,0 0 0 0 0,0-1 0 0 0,-1 1 1 0 0,1 1-1 0 0,0-1 0 0 0,-1 0 0 0 0,0 1 1 0 0,5 5-1 0 0,-3-2-57 0 0,0 1 1 0 0,-1 0-1 0 0,1 0 1 0 0,-1 1-1 0 0,-1-1 1 0 0,0 0-1 0 0,0 1 1 0 0,0 0-1 0 0,-1-1 1 0 0,0 1-1 0 0,0 0 1 0 0,-1 0-1 0 0,0 0 1 0 0,0-1-1 0 0,-1 1 1 0 0,0 0-1 0 0,-1 0 1 0 0,-3 12-1 0 0,3-12 7 0 0,-1 0 0 0 0,0 1 1 0 0,-1-1-1 0 0,0-1 0 0 0,0 1 0 0 0,0 0 0 0 0,-1-1 0 0 0,0 0 0 0 0,-1 0 0 0 0,1-1 0 0 0,-1 1 0 0 0,-1-1 0 0 0,1 0 0 0 0,-1-1 0 0 0,0 0 0 0 0,-13 8 0 0 0,9-7 64 0 0,8-4 75 0 0,-1 0 0 0 0,0 0 0 0 0,-1 0 1 0 0,1 0-1 0 0,0 0 0 0 0,0-1 0 0 0,-1 0 1 0 0,-6 1-1 0 0,12-2-122 0 0,-1 0 0 0 0,0 0 0 0 0,0 0 0 0 0,0 0 0 0 0,0 0 0 0 0,1 0 0 0 0,-1 0 0 0 0,0-1 0 0 0,0 1 0 0 0,0 0 0 0 0,0 0 0 0 0,0 0 0 0 0,1 0 0 0 0,-1 0 0 0 0,0-1 0 0 0,0 1 0 0 0,0 0 0 0 0,0 0 0 0 0,0 0 0 0 0,0 0 0 0 0,0-1 0 0 0,0 1 0 0 0,0 0 0 0 0,0 0 0 0 0,0 0 0 0 0,0 0 0 0 0,0-1 0 0 0,0 1 0 0 0,0 0 0 0 0,0 0 0 0 0,0 0 0 0 0,0-1 0 0 0,0 1 0 0 0,0 0 0 0 0,0 0 0 0 0,0 0 0 0 0,0 0 0 0 0,0-1 0 0 0,0 1 0 0 0,0 0 0 0 0,0 0 0 0 0,0 0 0 0 0,-1 0 0 0 0,1 0 0 0 0,0-1 0 0 0,0 1 0 0 0,0 0 0 0 0,0 0 0 0 0,0 0 0 0 0,-1 0 0 0 0,1 0 0 0 0,0 0 0 0 0,0 0 0 0 0,0-1 0 0 0,0 1 0 0 0,-1 0 0 0 0,1 0 0 0 0,0 0 0 0 0,0 0 0 0 0,0 0 0 0 0,0 0 0 0 0,-1 0 0 0 0,1 0 0 0 0,0 0 0 0 0,0 0 0 0 0,-1 0 0 0 0,16-10 596 0 0,1 4-563 0 0,1 0-1 0 0,1 2 1 0 0,-1 0 0 0 0,1 1 0 0 0,18-1-1 0 0,91 3-107 0 0,-67 8-90 0 0,14-1-1308 0 0,-70-6 1170 0 0,-3 0 144 0 0,0-1-1 0 0,0 1 1 0 0,1 0 0 0 0,-1 0 0 0 0,0 0 0 0 0,1 0-1 0 0,-1 0 1 0 0,0 0 0 0 0,1 1 0 0 0,-1-1 0 0 0,0 0-1 0 0,0 1 1 0 0,1-1 0 0 0,-1 1 0 0 0,0-1 0 0 0,0 1-1 0 0,0 0 1 0 0,2 0 0 0 0,-4 7-2056 0 0</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1:26.989"/>
    </inkml:context>
    <inkml:brush xml:id="br0">
      <inkml:brushProperty name="width" value="0.05" units="cm"/>
      <inkml:brushProperty name="height" value="0.05" units="cm"/>
    </inkml:brush>
  </inkml:definitions>
  <inkml:trace contextRef="#ctx0" brushRef="#br0">15 82 8133 0 0,'-2'-2'45'0'0,"1"-1"0"0"0,-1 1-1 0 0,1-1 1 0 0,-1 0 0 0 0,1 0 0 0 0,0 0 0 0 0,0 0 0 0 0,0 0 0 0 0,0 0 0 0 0,1 0-1 0 0,-1 0 1 0 0,1 0 0 0 0,0 0 0 0 0,0-6 0 0 0,1 7 68 0 0,-1 1 0 0 0,0-1 0 0 0,1 1 0 0 0,0-1 0 0 0,-1 1 0 0 0,1-1 0 0 0,0 1 0 0 0,0 0 0 0 0,0-1 0 0 0,-1 1 0 0 0,1 0 0 0 0,1 0 0 0 0,-1 0 0 0 0,0 0 0 0 0,0 0 1 0 0,0 0-1 0 0,1 0 0 0 0,-1 0 0 0 0,0 0 0 0 0,1 0 0 0 0,-1 1 0 0 0,0-1 0 0 0,1 1 0 0 0,-1-1 0 0 0,1 1 0 0 0,-1-1 0 0 0,1 1 0 0 0,0 0 0 0 0,-1 0 0 0 0,1 0 0 0 0,1 0 0 0 0,15-2 828 0 0,-9 1-415 0 0,1 1 0 0 0,-1-1 0 0 0,15 3 0 0 0,-21-2-452 0 0,-1 1 0 0 0,1-1 0 0 0,0 1 0 0 0,-1 0 0 0 0,1 0 0 0 0,-1 0 0 0 0,1 0 0 0 0,-1 0 0 0 0,1 0 0 0 0,-1 1-1 0 0,0-1 1 0 0,0 1 0 0 0,0 0 0 0 0,0 0 0 0 0,0 0 0 0 0,0 0 0 0 0,2 2 0 0 0,3 8 111 0 0,0 0-1 0 0,0 1 1 0 0,-2 0 0 0 0,1 0-1 0 0,-1 0 1 0 0,-1 1 0 0 0,2 14 0 0 0,13 99 649 0 0,-17-111-739 0 0,36 493 2727 0 0,-11-108-1459 0 0,0 185-861 0 0,-30-513-441 0 0,-3 0 0 0 0,-3 0-1 0 0,-4-1 1 0 0,-2 0-1 0 0,-50 136 1 0 0,37-145 29 0 0,48-85-84 0 0,2 1-1 0 0,0 1 1 0 0,27-19 0 0 0,-35 30 2 0 0,1 0 0 0 0,-1 0 0 0 0,2 2 1 0 0,-1 0-1 0 0,1 0 0 0 0,0 2 0 0 0,18-5 1 0 0,19 1 22 0 0,0 1 0 0 0,90 0 0 0 0,111 16-60 0 0,-169-4-2 0 0,1094 83 80 0 0,-916-64 25 0 0,-232-20-67 0 0,-13-1-36 0 0,1-1-1 0 0,-1 0 1 0 0,23-2-1 0 0,-41 1 2 0 0,0 0 1 0 0,1-1 0 0 0,-1 1-1 0 0,0 0 1 0 0,0 0-1 0 0,0 0 1 0 0,0 0 0 0 0,1 0-1 0 0,-1 0 1 0 0,0 0-1 0 0,0 0 1 0 0,0 0 0 0 0,0 0-1 0 0,0 0 1 0 0,1 0-1 0 0,-1-1 1 0 0,0 1 0 0 0,0 0-1 0 0,0 0 1 0 0,0 0-1 0 0,0 0 1 0 0,0 0 0 0 0,0-1-1 0 0,1 1 1 0 0,-1 0-1 0 0,0 0 1 0 0,0 0 0 0 0,0 0-1 0 0,0-1 1 0 0,0 1-1 0 0,0 0 1 0 0,0 0 0 0 0,0 0-1 0 0,0 0 1 0 0,0-1-1 0 0,0 1 1 0 0,0 0 0 0 0,0 0-1 0 0,0 0 1 0 0,0 0-1 0 0,0-1 1 0 0,0 1 0 0 0,-1 0-1 0 0,-4-11-940 0 0,-10-8-904 0 0,8 12 858 0 0,0 1 0 0 0,-1 1 0 0 0,-10-7-1 0 0,-6-4-1090 0 0,-5-5-363 0 0</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1:27.691"/>
    </inkml:context>
    <inkml:brush xml:id="br0">
      <inkml:brushProperty name="width" value="0.05" units="cm"/>
      <inkml:brushProperty name="height" value="0.05" units="cm"/>
    </inkml:brush>
  </inkml:definitions>
  <inkml:trace contextRef="#ctx0" brushRef="#br0">75 79 9433 0 0,'-26'-16'269'0'0,"19"12"132"0"0,1 0 0 0 0,-1 0 0 0 0,1 0 0 0 0,0-1-1 0 0,-11-11 1 0 0,17 16-374 0 0,0 0-1 0 0,0-1 0 0 0,0 1 1 0 0,0 0-1 0 0,0 0 1 0 0,0 0-1 0 0,0-1 1 0 0,0 1-1 0 0,0 0 1 0 0,0 0-1 0 0,0 0 1 0 0,0 0-1 0 0,0-1 1 0 0,0 1-1 0 0,1 0 1 0 0,-1 0-1 0 0,0 0 0 0 0,0 0 1 0 0,0 0-1 0 0,0-1 1 0 0,0 1-1 0 0,0 0 1 0 0,1 0-1 0 0,-1 0 1 0 0,0 0-1 0 0,0 0 1 0 0,0 0-1 0 0,0 0 1 0 0,0-1-1 0 0,1 1 0 0 0,-1 0 1 0 0,0 0-1 0 0,0 0 1 0 0,0 0-1 0 0,0 0 1 0 0,1 0-1 0 0,-1 0 1 0 0,0 0-1 0 0,0 0 1 0 0,0 0-1 0 0,1 0 1 0 0,-1 0-1 0 0,17-4 368 0 0,25 0-317 0 0,-38 3 6 0 0,590-11 436 0 0,-397 15-310 0 0,536 17 249 0 0,66 0-100 0 0,-759-20-288 0 0,196-7 794 0 0,-232 7-805 0 0,1 0 65 0 0,0-1 0 0 0,0 1-1 0 0,1-1 1 0 0,8-3 0 0 0,-13 3-78 0 0,-1 1 0 0 0,1 0 0 0 0,0 0 0 0 0,-1-1 0 0 0,1 1 0 0 0,-1 0 0 0 0,1-1 0 0 0,-1 1 0 0 0,1-1 0 0 0,-1 1 0 0 0,1-1 0 0 0,-1 1 0 0 0,1-1 0 0 0,-1 1 0 0 0,1-1 0 0 0,-1 1 0 0 0,0-1 0 0 0,1 0 0 0 0,-1 1 0 0 0,0-1 0 0 0,0 1 0 0 0,0-1 0 0 0,1 0 0 0 0,-1 1-1 0 0,0-1 1 0 0,0 0 0 0 0,0 1 0 0 0,0-1 0 0 0,0 0 0 0 0,0 1 0 0 0,0-1 0 0 0,0 0 0 0 0,0 1 0 0 0,0-1 0 0 0,-1 0 0 0 0,1 1 0 0 0,0-1 0 0 0,0 0 0 0 0,-1 1 0 0 0,1-1 0 0 0,0 1 0 0 0,-1-1 0 0 0,1 0 0 0 0,-1 1-35 0 0,1 0 1 0 0,0 0 0 0 0,0 0-1 0 0,0 1 1 0 0,0-1 0 0 0,0 0-1 0 0,0 0 1 0 0,0 0 0 0 0,0 0-1 0 0,0 0 1 0 0,0 0 0 0 0,0 1-1 0 0,0-1 1 0 0,0 0-1 0 0,0 0 1 0 0,-1 0 0 0 0,1 0-1 0 0,0 0 1 0 0,0 0 0 0 0,0 0-1 0 0,0 0 1 0 0,0 1 0 0 0,0-1-1 0 0,-1 0 1 0 0,1 0 0 0 0,0 0-1 0 0,0 0 1 0 0,0 0 0 0 0,0 0-1 0 0,0 0 1 0 0,-1 0 0 0 0,1 0-1 0 0,0 0 1 0 0,0 0-1 0 0,0 0 1 0 0,0 0 0 0 0,0 0-1 0 0,-1 0 1 0 0,1 0 0 0 0,0 0-1 0 0,0 0 1 0 0,0 0 0 0 0,0 0-1 0 0,0 0 1 0 0,-1-1 0 0 0,1 1-1 0 0,0 0 1 0 0,0 0 0 0 0,0 0-1 0 0,0 0 1 0 0,0 0 0 0 0,0 0-1 0 0,-1 0 1 0 0,1 0-1 0 0,0-1 1 0 0,0 1 0 0 0,0 0-1 0 0,0 0 1 0 0,0 0 0 0 0,0 0-1 0 0,0 0 1 0 0,0 0 0 0 0,0-1-1 0 0,0 1 1 0 0,0 0 0 0 0,0 0-1 0 0,0 0 1 0 0,0 0 0 0 0,0-1-1 0 0,-5 21 194 0 0,2 24-66 0 0,14 281 2000 0 0,46 214-128 0 0,-5-85-1171 0 0,-41-318-588 0 0,11 180 177 0 0,-23-1-125 0 0,-2-284-247 0 0,-1 0 0 0 0,-2 0 0 0 0,-15 46 0 0 0,22-81-73 0 0,0-1 0 0 0,-1 1 0 0 0,0 0-1 0 0,1-1 1 0 0,-2 1 0 0 0,1 0 0 0 0,0-1-1 0 0,-1 1 1 0 0,0 0 0 0 0,0 0 0 0 0,0-1-1 0 0,-2-3 1 0 0,0 0-257 0 0,-1 0-1 0 0,1 0 1 0 0,-1 0-1 0 0,-1 1 1 0 0,0 0-1 0 0,-7-10 1 0 0,-3 2-545 0 0,0 1-1 0 0,-1 0 1 0 0,0 0 0 0 0,-1 2 0 0 0,-1 0 0 0 0,0 1-1 0 0,-1 1 1 0 0,-21-9 0 0 0,-27-7-1697 0 0,-72-18 1 0 0,85 28 1356 0 0,-12-3-253 0 0</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1:28.299"/>
    </inkml:context>
    <inkml:brush xml:id="br0">
      <inkml:brushProperty name="width" value="0.05" units="cm"/>
      <inkml:brushProperty name="height" value="0.05" units="cm"/>
    </inkml:brush>
  </inkml:definitions>
  <inkml:trace contextRef="#ctx0" brushRef="#br0">161 375 5757 0 0,'-2'-3'59'0'0,"1"1"0"0"0,-1 0 1 0 0,1-1-1 0 0,0 1 1 0 0,0-1-1 0 0,0 1 0 0 0,0-1 1 0 0,0 1-1 0 0,0-1 1 0 0,1 0-1 0 0,-1 1 0 0 0,1-1 1 0 0,0 0-1 0 0,0 1 1 0 0,0-5-1 0 0,0 3 25 0 0,0 2-1 0 0,-1-1-1 0 0,1 1 0 0 0,-1 0 1 0 0,0 0-1 0 0,0-1 0 0 0,0 1 1 0 0,0 0-1 0 0,0 0 0 0 0,0 0 1 0 0,-1 0-1 0 0,1 0 0 0 0,-1 0 1 0 0,1 1-1 0 0,-1-1 0 0 0,0 0 1 0 0,0 1-1 0 0,-2-2 0 0 0,2 1 157 0 0,-1 0 1 0 0,1-1-1 0 0,-1 1 0 0 0,1 0 0 0 0,0-1 0 0 0,0 0 1 0 0,-3-5-1 0 0,4 7-163 0 0,1 0 0 0 0,0 1 0 0 0,0-1 0 0 0,0 0 0 0 0,0 1 0 0 0,0-1 0 0 0,-1 0 0 0 0,1 1 0 0 0,0-1 0 0 0,-1 1 0 0 0,1-1 0 0 0,0 0 0 0 0,-1 1 0 0 0,1-1 0 0 0,-1 1 0 0 0,1-1 0 0 0,-1 1 0 0 0,1-1 0 0 0,-1 1 0 0 0,1 0 0 0 0,-1-1 0 0 0,0 1 0 0 0,1 0 0 0 0,-1-1 0 0 0,1 1 0 0 0,-1 0 0 0 0,0 0 0 0 0,1 0 0 0 0,-1-1 0 0 0,0 1 0 0 0,1 0 0 0 0,-1 0 0 0 0,0 0-1 0 0,1 0 1 0 0,-1 0 0 0 0,0 0 0 0 0,1 0 0 0 0,-1 0 0 0 0,0 1 0 0 0,1-1 0 0 0,-1 0 0 0 0,0 0 0 0 0,1 0 0 0 0,-1 1 0 0 0,1-1 0 0 0,-1 0 0 0 0,0 1 0 0 0,1-1 0 0 0,-1 1 0 0 0,1-1 0 0 0,-1 0 0 0 0,0 2 0 0 0,-1 0 35 0 0,0 0 0 0 0,0 0 0 0 0,0 1 0 0 0,1-1 0 0 0,-1 1 0 0 0,0 0 0 0 0,1-1 0 0 0,0 1-1 0 0,0 0 1 0 0,0 0 0 0 0,0 0 0 0 0,-1 3 0 0 0,-7 106 1156 0 0,0-1-614 0 0,-5-30-422 0 0,6-37-197 0 0,1 1 0 0 0,0 54 0 0 0,8-111-189 0 0,1 1 0 0 0,1-1 0 0 0,0 0 1 0 0,5-12-1 0 0,1-1-54 0 0,38-148-208 0 0,-22 72 389 0 0,5 0 1 0 0,48-106-1 0 0,-71 191 40 0 0,19-28 0 0 0,-23 40-3 0 0,0-1 1 0 0,0 1-1 0 0,0 1 1 0 0,1-1 0 0 0,-1 0-1 0 0,1 1 1 0 0,0 0-1 0 0,0 0 1 0 0,1 0 0 0 0,-1 0-1 0 0,6-2 1 0 0,-9 5 4 0 0,1-1 0 0 0,0 1 0 0 0,0 0 0 0 0,0 0-1 0 0,0 0 1 0 0,0 0 0 0 0,-1 0 0 0 0,1 0 0 0 0,0 0 0 0 0,0 1 0 0 0,0-1 0 0 0,0 1 0 0 0,-1-1 0 0 0,1 1 0 0 0,0 0 0 0 0,0-1 0 0 0,-1 1 0 0 0,1 0-1 0 0,-1 0 1 0 0,1 0 0 0 0,-1 0 0 0 0,1 1 0 0 0,-1-1 0 0 0,1 0 0 0 0,-1 1 0 0 0,0-1 0 0 0,0 1 0 0 0,1 1 0 0 0,4 5 73 0 0,-1 0 0 0 0,0 0 0 0 0,0 0 0 0 0,4 11 0 0 0,-1 3 54 0 0,0 1 0 0 0,-2 0 0 0 0,0 1 0 0 0,3 31 0 0 0,2 100 22 0 0,-8-98-136 0 0,-1-28-75 0 0,2 26-1540 0 0,-7 102-1 0 0,2-152 1116 0 0,0 0-1 0 0,-1 0 1 0 0,0 0-1 0 0,0-1 1 0 0,0 1-1 0 0,0 0 1 0 0,-6 8-1 0 0,1-2-1008 0 0,1-3 99 0 0</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1:28.733"/>
    </inkml:context>
    <inkml:brush xml:id="br0">
      <inkml:brushProperty name="width" value="0.05" units="cm"/>
      <inkml:brushProperty name="height" value="0.05" units="cm"/>
    </inkml:brush>
  </inkml:definitions>
  <inkml:trace contextRef="#ctx0" brushRef="#br0">7 225 7133 0 0,'-6'-49'893'0'0,"6"48"-870"0"0,0 0-1 0 0,0 1 1 0 0,0-1 0 0 0,1 0-1 0 0,-1 0 1 0 0,0 1 0 0 0,0-1-1 0 0,1 1 1 0 0,-1-1 0 0 0,0 0-1 0 0,1 1 1 0 0,-1-1 0 0 0,1 1-1 0 0,-1-1 1 0 0,1 1 0 0 0,-1-1-1 0 0,1 1 1 0 0,0-1 0 0 0,-1 1-1 0 0,1-1 1 0 0,-1 1 0 0 0,1 0-1 0 0,0-1 1 0 0,-1 1 0 0 0,1 0-1 0 0,0 0 1 0 0,-1 0 0 0 0,1-1-1 0 0,1 1 1 0 0,27-7 89 0 0,-24 6-101 0 0,24-3-30 0 0,0 1 0 0 0,53 1-1 0 0,-58 3-73 0 0,0-1-1 0 0,0-1 1 0 0,0-2 0 0 0,0 0-1 0 0,26-7 1 0 0,-47 8 226 0 0,1 0 0 0 0,0 0 0 0 0,-1 0 1 0 0,0-1-1 0 0,1 1 0 0 0,-1-1 0 0 0,0 0 0 0 0,0 0 0 0 0,0 0 1 0 0,-1 0-1 0 0,1-1 0 0 0,3-6 0 0 0,-1 2 526 0 0,0 0-1 0 0,-1 0 1 0 0,0-1-1 0 0,4-15 1 0 0,1-2 1451 0 0,-9 26-2093 0 0,0 0 1 0 0,0 0-1 0 0,0 0 0 0 0,0 0 0 0 0,0 0 1 0 0,0 0-1 0 0,0-1 0 0 0,0 1 0 0 0,0 0 1 0 0,1 0-1 0 0,-1 0 0 0 0,0 0 1 0 0,0 0-1 0 0,0 0 0 0 0,0 0 0 0 0,0 0 1 0 0,0 0-1 0 0,0-1 0 0 0,0 1 0 0 0,0 0 1 0 0,0 0-1 0 0,0 0 0 0 0,0 0 1 0 0,1 0-1 0 0,-1 0 0 0 0,0 0 0 0 0,0 0 1 0 0,0 0-1 0 0,0 0 0 0 0,0 0 0 0 0,0 0 1 0 0,0 0-1 0 0,1 0 0 0 0,-1 0 1 0 0,0 0-1 0 0,0 0 0 0 0,0 0 0 0 0,0 0 1 0 0,0 0-1 0 0,0 0 0 0 0,0 0 0 0 0,1 0 1 0 0,-1 0-1 0 0,0 0 0 0 0,0 0 0 0 0,0 0 1 0 0,0 0-1 0 0,0 0 0 0 0,0 0 1 0 0,0 0-1 0 0,0 0 0 0 0,0 0 0 0 0,1 1 1 0 0,2 14 356 0 0,-1 40 169 0 0,-2 0 0 0 0,-11 88 1 0 0,1-27-144 0 0,10-110-325 0 0,-1 1 0 0 0,1 0 1 0 0,1 0-1 0 0,0-1 0 0 0,-1 1 1 0 0,2-1-1 0 0,-1 1 0 0 0,1 0 0 0 0,0-1 1 0 0,6 11-1 0 0,-7-14-55 0 0,1-1 1 0 0,-1 1-1 0 0,1-1 0 0 0,0 0 0 0 0,0 0 0 0 0,0 1 1 0 0,0-2-1 0 0,1 1 0 0 0,-1 0 0 0 0,0 0 0 0 0,1-1 1 0 0,0 1-1 0 0,-1-1 0 0 0,1 1 0 0 0,0-1 0 0 0,-1 0 1 0 0,1 0-1 0 0,0-1 0 0 0,0 1 0 0 0,0-1 1 0 0,0 1-1 0 0,0-1 0 0 0,0 0 0 0 0,0 0 0 0 0,0 0 1 0 0,5-1-1 0 0,16-4-124 0 0,0 0 0 0 0,-1-2 1 0 0,0 0-1 0 0,24-12 0 0 0,-21 9-1912 0 0,0 0 1 0 0,46-10-1 0 0,-44 12-814 0 0,-16 3 1339 0 0</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1:29.171"/>
    </inkml:context>
    <inkml:brush xml:id="br0">
      <inkml:brushProperty name="width" value="0.05" units="cm"/>
      <inkml:brushProperty name="height" value="0.05" units="cm"/>
    </inkml:brush>
  </inkml:definitions>
  <inkml:trace contextRef="#ctx0" brushRef="#br0">41 273 7969 0 0,'-3'-30'278'0'0,"3"25"170"0"0,-1 0 1 0 0,1-1-1 0 0,-1 1 1 0 0,0 0-1 0 0,-2-7 1 0 0,-12 53 3666 0 0,12-9-3554 0 0,1 1 0 0 0,2-1-1 0 0,6 55 1 0 0,-1-16-231 0 0,-5-65-310 0 0,1 32 60 0 0,2 0 0 0 0,2-1 1 0 0,10 44-1 0 0,-13-73-79 0 0,1 2 33 0 0,0-21-6 0 0,13-209-45 0 0,-1 0-31 0 0,-11 192 39 0 0,1-1 1 0 0,2 1-1 0 0,1 0 0 0 0,1 0 1 0 0,19-39-1 0 0,-26 63 15 0 0,0 0 0 0 0,1-1 0 0 0,-1 2 0 0 0,1-1 0 0 0,0 0 0 0 0,0 0 1 0 0,0 1-1 0 0,1 0 0 0 0,-1 0 0 0 0,1 0 0 0 0,-1 0 0 0 0,1 0 0 0 0,0 1 0 0 0,0-1 0 0 0,8-2 0 0 0,-8 4 18 0 0,-1 0 0 0 0,1 0 0 0 0,-1 1 0 0 0,1-1 1 0 0,-1 1-1 0 0,1 0 0 0 0,-1 0 0 0 0,1 0 0 0 0,-1 1 0 0 0,1-1 0 0 0,-1 1 0 0 0,1 0 0 0 0,-1 0 0 0 0,1 0 0 0 0,-1 0 0 0 0,0 1 0 0 0,0-1 0 0 0,1 1 0 0 0,-1 0 1 0 0,-1 0-1 0 0,5 3 0 0 0,1 1 92 0 0,-1 1 1 0 0,0-1-1 0 0,0 1 1 0 0,-1 0 0 0 0,0 1-1 0 0,0-1 1 0 0,-1 1-1 0 0,0 0 1 0 0,0 1 0 0 0,-1-1-1 0 0,0 1 1 0 0,-1 0-1 0 0,0 0 1 0 0,0 0 0 0 0,-1 0-1 0 0,2 14 1 0 0,-3-14-6 0 0,-1-1 0 0 0,0 1 0 0 0,0-1 0 0 0,-1 0 1 0 0,0 1-1 0 0,-1-1 0 0 0,0 0 0 0 0,0 0 0 0 0,-1 0 0 0 0,0 0 1 0 0,0 0-1 0 0,0-1 0 0 0,-1 1 0 0 0,-1-1 0 0 0,1 0 1 0 0,-1 0-1 0 0,0 0 0 0 0,-12 11 0 0 0,4-7-215 0 0,1-1 0 0 0,-1 0 0 0 0,-1-1 1 0 0,0 0-1 0 0,0-1 0 0 0,-30 11 0 0 0,-96 26-5056 0 0,136-44 4891 0 0,-37 9-2144 0 0</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1:30.179"/>
    </inkml:context>
    <inkml:brush xml:id="br0">
      <inkml:brushProperty name="width" value="0.05" units="cm"/>
      <inkml:brushProperty name="height" value="0.05" units="cm"/>
    </inkml:brush>
  </inkml:definitions>
  <inkml:trace contextRef="#ctx0" brushRef="#br0">91 241 6625 0 0,'-3'0'129'0'0,"-1"0"1"0"0,1 0 0 0 0,0-1-1 0 0,0 1 1 0 0,-1-1 0 0 0,1 0-1 0 0,0 0 1 0 0,0 0 0 0 0,0-1-1 0 0,0 1 1 0 0,0-1 0 0 0,0 1-1 0 0,0-1 1 0 0,0 0 0 0 0,1 0-1 0 0,-5-4 1 0 0,2 0 833 0 0,0-1 1 0 0,0 1-1 0 0,0-1 1 0 0,1 0-1 0 0,0 0 1 0 0,-3-8-1 0 0,7 15-927 0 0,0 0 0 0 0,1 0-1 0 0,-1 0 1 0 0,0 0-1 0 0,0 0 1 0 0,0 0 0 0 0,0 0-1 0 0,0 0 1 0 0,1 0-1 0 0,-1 0 1 0 0,0 0-1 0 0,0 0 1 0 0,0 0 0 0 0,0 0-1 0 0,1 0 1 0 0,-1 0-1 0 0,0 0 1 0 0,0 0 0 0 0,0 0-1 0 0,0 0 1 0 0,1 0-1 0 0,-1 0 1 0 0,0 0 0 0 0,0 0-1 0 0,0-1 1 0 0,0 1-1 0 0,0 0 1 0 0,0 0-1 0 0,0 0 1 0 0,1 0 0 0 0,-1 0-1 0 0,0 0 1 0 0,0-1-1 0 0,0 1 1 0 0,0 0 0 0 0,0 0-1 0 0,0 0 1 0 0,0 0-1 0 0,0 0 1 0 0,0-1-1 0 0,0 1 1 0 0,0 0 0 0 0,0 0-1 0 0,0 0 1 0 0,0 0-1 0 0,0-1 1 0 0,0 1 0 0 0,0 0-1 0 0,0 0 1 0 0,0 0-1 0 0,0 0 1 0 0,0-1 0 0 0,0 1-1 0 0,0 0 1 0 0,0 0-1 0 0,0 0 1 0 0,0 0-1 0 0,0 0 1 0 0,0-1 0 0 0,0 1-1 0 0,-1 0 1 0 0,1 0-1 0 0,0 0 1 0 0,0 0 0 0 0,0 0-1 0 0,0 0 1 0 0,-1-1-1 0 0,12 11 674 0 0,-3 10-483 0 0,-1 0-1 0 0,-1 1 1 0 0,-1 0-1 0 0,3 23 1 0 0,4 89 107 0 0,-3-27-229 0 0,-3-66-79 0 0,-3-25-12 0 0,-2-22 60 0 0,-15-157-291 0 0,0 0 28 0 0,14 144 173 0 0,-1-12-6 0 0,7-47-1 0 0,-5 71 22 0 0,0 0 0 0 0,0 0 0 0 0,1 1 0 0 0,1-1 0 0 0,-1 0-1 0 0,1 1 1 0 0,1-1 0 0 0,-1 1 0 0 0,1 0 0 0 0,1 0 0 0 0,6-8-1 0 0,-10 13 3 0 0,1 0-1 0 0,0 1 0 0 0,0-1 0 0 0,0 0 0 0 0,0 1 0 0 0,0-1 0 0 0,1 1 0 0 0,-1-1 0 0 0,0 1 0 0 0,1 0 0 0 0,-1 0 0 0 0,1 0 0 0 0,-1 1 0 0 0,1-1 0 0 0,-1 1 0 0 0,1-1 0 0 0,0 1 0 0 0,-1 0 0 0 0,1 0 0 0 0,0 0 0 0 0,-1 0 0 0 0,1 0 0 0 0,-1 0 0 0 0,1 1 0 0 0,0 0 0 0 0,-1-1 0 0 0,1 1 1 0 0,2 1-1 0 0,7 4 4 0 0,-1 0 1 0 0,1 1-1 0 0,-1 0 1 0 0,16 14 0 0 0,1 0-14 0 0,-20-15 9 0 0,0 0 1 0 0,0 0-1 0 0,-1 1 0 0 0,0 0 0 0 0,-1 0 0 0 0,1 1 0 0 0,10 16 1 0 0,-14-19-1 0 0,0 0 1 0 0,-1 1-1 0 0,1-1 1 0 0,-1 1-1 0 0,0-1 1 0 0,-1 1-1 0 0,1 0 1 0 0,-1 0-1 0 0,0 0 1 0 0,0 0-1 0 0,-1 0 1 0 0,0 0-1 0 0,0 0 1 0 0,-2 8-1 0 0,1-10 2 0 0,0 0 0 0 0,0 0 0 0 0,-1 0 0 0 0,1-1 0 0 0,-1 1 0 0 0,0 0 1 0 0,-1-1-1 0 0,1 1 0 0 0,0-1 0 0 0,-1 1 0 0 0,0-1 0 0 0,0 0 0 0 0,0 0 0 0 0,0-1 0 0 0,0 1 0 0 0,-1-1 0 0 0,1 1 0 0 0,-5 1 0 0 0,0 0 2 0 0,0 0-1 0 0,0-1 1 0 0,0 0-1 0 0,0 0 1 0 0,-1-1-1 0 0,1 0 1 0 0,-16 2-1 0 0,-33-4 38 0 0,53-1-41 0 0,1 1 0 0 0,-1 0-1 0 0,1-1 1 0 0,-1 0 0 0 0,1 0 0 0 0,-1 0 0 0 0,1 0 0 0 0,0 0 0 0 0,0-1 0 0 0,-1 0-1 0 0,1 1 1 0 0,0-1 0 0 0,-4-4 0 0 0,6 5 1 0 0,1 1-1 0 0,-1 0 1 0 0,1-1 0 0 0,-1 1-1 0 0,1-1 1 0 0,0 1 0 0 0,-1-1-1 0 0,1 1 1 0 0,0-1-1 0 0,-1 1 1 0 0,1-1 0 0 0,0 1-1 0 0,0-1 1 0 0,0 1 0 0 0,0-1-1 0 0,-1 0 1 0 0,1 1-1 0 0,0-1 1 0 0,0 1 0 0 0,0-1-1 0 0,0 1 1 0 0,0-1 0 0 0,0 0-1 0 0,0 1 1 0 0,0-1-1 0 0,1 1 1 0 0,-1-1 0 0 0,0 1-1 0 0,0-2 1 0 0,1 1 1 0 0,0 1-1 0 0,0-1 1 0 0,0 0-1 0 0,0 0 1 0 0,0 0 0 0 0,0 1-1 0 0,0-1 1 0 0,0 0-1 0 0,0 1 1 0 0,0-1 0 0 0,0 1-1 0 0,0 0 1 0 0,2-1 0 0 0,2-1-2 0 0,0 1 1 0 0,1 0 0 0 0,-1 0 0 0 0,0 1-1 0 0,8 0 1 0 0,-4 1 6 0 0,1 1 1 0 0,-1 0-1 0 0,1 1 0 0 0,-1 0 0 0 0,0 0 1 0 0,0 1-1 0 0,0 0 0 0 0,-1 1 0 0 0,1 0 0 0 0,-1 0 1 0 0,0 1-1 0 0,11 10 0 0 0,0 2 61 0 0,-1 1-1 0 0,0 1 0 0 0,21 31 1 0 0,-35-45-31 0 0,0 0-1 0 0,0 0 1 0 0,-1 0 0 0 0,0 1 0 0 0,0-1-1 0 0,0 1 1 0 0,-1 0 0 0 0,0 0-1 0 0,0 0 1 0 0,1 12 0 0 0,-3-15 4 0 0,0 0-1 0 0,0 0 1 0 0,-1 0 0 0 0,1-1 0 0 0,-1 1-1 0 0,0 0 1 0 0,0 0 0 0 0,0-1 0 0 0,0 1-1 0 0,0-1 1 0 0,-1 1 0 0 0,0-1 0 0 0,0 1-1 0 0,0-1 1 0 0,0 0 0 0 0,0 0 0 0 0,-1 0-1 0 0,1 0 1 0 0,-1-1 0 0 0,0 1 0 0 0,-5 3-1 0 0,-3 2 39 0 0,-1 0 0 0 0,0-2 0 0 0,-1 1-1 0 0,1-2 1 0 0,-1 0 0 0 0,0 0 0 0 0,-25 5 0 0 0,30-8-242 0 0,-1-1-1 0 0,1 0 1 0 0,-1 0 0 0 0,1-1 0 0 0,-1 0 0 0 0,0 0 0 0 0,1-1 0 0 0,-1 0 0 0 0,1-1 0 0 0,-1 1 0 0 0,1-2 0 0 0,0 1 0 0 0,-13-7 0 0 0,18 8-69 0 0,0-1 0 0 0,0 0 0 0 0,0 0 0 0 0,0-1 0 0 0,1 1 0 0 0,-1 0 1 0 0,1-1-1 0 0,-1 0 0 0 0,1 1 0 0 0,0-1 0 0 0,0 0 0 0 0,0 0 0 0 0,1 0 0 0 0,-1-1 0 0 0,1 1 0 0 0,-1 0 0 0 0,1-1 0 0 0,-1-4 0 0 0,1 2-215 0 0,0 0 0 0 0,1 0 0 0 0,0 0 0 0 0,0 0 0 0 0,0 1 0 0 0,1-1 0 0 0,0 0 1 0 0,0 0-1 0 0,0 0 0 0 0,3-5 0 0 0,4-13-1121 0 0</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1:30.601"/>
    </inkml:context>
    <inkml:brush xml:id="br0">
      <inkml:brushProperty name="width" value="0.05" units="cm"/>
      <inkml:brushProperty name="height" value="0.05" units="cm"/>
    </inkml:brush>
  </inkml:definitions>
  <inkml:trace contextRef="#ctx0" brushRef="#br0">1 74 8629 0 0,'1'0'81'0'0,"0"0"1"0"0,-1 0-1 0 0,1 0 1 0 0,0 0-1 0 0,0 0 1 0 0,0 1 0 0 0,0-1-1 0 0,-1 0 1 0 0,1 0-1 0 0,0 1 1 0 0,0-1-1 0 0,-1 1 1 0 0,1-1-1 0 0,0 1 1 0 0,0-1-1 0 0,-1 1 1 0 0,1-1 0 0 0,-1 1-1 0 0,1 0 1 0 0,0-1-1 0 0,-1 1 1 0 0,1 1-1 0 0,-4 18 3557 0 0,1-12-2889 0 0,1-3-437 0 0,1 0-1 0 0,0 0 0 0 0,0 0 0 0 0,0 0 0 0 0,1 0 1 0 0,-1 0-1 0 0,1 0 0 0 0,0 0 0 0 0,1 0 0 0 0,-1 0 1 0 0,1 0-1 0 0,3 6 0 0 0,8 30 322 0 0,-11-23-482 0 0,6 21-26 0 0,-3 0 1 0 0,-1 1-1 0 0,-3 67 0 0 0,-2-102-124 0 0,1 0-1 0 0,0 0 1 0 0,0 0 0 0 0,0 0-1 0 0,0 0 1 0 0,2 7 0 0 0,-1-10-146 0 0,-2-11-33 0 0,10-43-268 0 0,25-77 0 0 0,-26 100 392 0 0,1-5-9 0 0,26-82-44 0 0,-29 100 97 0 0,1 0-1 0 0,1 1 0 0 0,0-1 0 0 0,18-25 0 0 0,-23 38 13 0 0,0-1 0 0 0,0 1 0 0 0,0 0 0 0 0,0 0 0 0 0,1 0 0 0 0,-1 0 0 0 0,1 1 0 0 0,0-1 0 0 0,0 1 0 0 0,-1 0 0 0 0,2 0 0 0 0,3-1 0 0 0,-6 2 11 0 0,-1 1 0 0 0,1 0 0 0 0,-1 0 0 0 0,1 0 1 0 0,-1 0-1 0 0,1 0 0 0 0,-1 0 0 0 0,0 0 0 0 0,1 0 1 0 0,-1 0-1 0 0,1 1 0 0 0,-1-1 0 0 0,1 1 0 0 0,-1-1 1 0 0,0 1-1 0 0,1-1 0 0 0,-1 1 0 0 0,0 0 0 0 0,0 0 1 0 0,1-1-1 0 0,-1 1 0 0 0,0 0 0 0 0,0 0 0 0 0,0 0 1 0 0,0 0-1 0 0,0 1 0 0 0,0-1 0 0 0,0 0 0 0 0,-1 0 1 0 0,1 0-1 0 0,0 1 0 0 0,-1-1 0 0 0,1 0 0 0 0,-1 1 1 0 0,1-1-1 0 0,-1 1 0 0 0,0-1 0 0 0,1 3 0 0 0,3 20 189 0 0,0 0 0 0 0,-2 0 1 0 0,-1 0-1 0 0,-2 43 0 0 0,-1-10 57 0 0,2-24-283 0 0,5 147 771 0 0,-2-149-2124 0 0,14 56 1 0 0,-15-82 515 0 0,3 12-1152 0 0,-5-16 1883 0 0,0-1 0 0 0,1 0 0 0 0,-1 1 0 0 0,0-1 0 0 0,0 0 0 0 0,0 1 0 0 0,0-1 0 0 0,0 1 1 0 0,0-1-1 0 0,0 0 0 0 0,0 1 0 0 0,0-1 0 0 0,0 0 0 0 0,-1 1 0 0 0,1-1 0 0 0,0 0 0 0 0,0 1 1 0 0,0-1-1 0 0,0 0 0 0 0,0 1 0 0 0,-1-1 0 0 0,1 0 0 0 0,0 1 0 0 0,0-1 0 0 0,-1 0 1 0 0,1 0-1 0 0,0 1 0 0 0,0-1 0 0 0,-1 0 0 0 0,1 0 0 0 0,0 1 0 0 0,-1-1 0 0 0,1 0 0 0 0,0 0 1 0 0,-1 0-1 0 0,-3 1-1609 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19:23.692"/>
    </inkml:context>
    <inkml:brush xml:id="br0">
      <inkml:brushProperty name="width" value="0.05" units="cm"/>
      <inkml:brushProperty name="height" value="0.05" units="cm"/>
    </inkml:brush>
  </inkml:definitions>
  <inkml:trace contextRef="#ctx0" brushRef="#br0">69 106 10217 0 0,'0'-2'20'0'0,"-4"-18"144"0"0,3 19-152 0 0,1 1 0 0 0,0 0 1 0 0,0 0-1 0 0,0 0 0 0 0,0-1 0 0 0,0 1 1 0 0,-1 0-1 0 0,1 0 0 0 0,0-1 1 0 0,0 1-1 0 0,0 0 0 0 0,0 0 0 0 0,0-1 1 0 0,0 1-1 0 0,0 0 0 0 0,0-1 1 0 0,0 1-1 0 0,0 0 0 0 0,0 0 1 0 0,0-1-1 0 0,0 1 0 0 0,0 0 0 0 0,0 0 1 0 0,1-1-1 0 0,-1 1 0 0 0,0 0 1 0 0,0 0-1 0 0,0-1 0 0 0,0 1 0 0 0,0 0 1 0 0,0 0-1 0 0,1 0 0 0 0,-1-1 1 0 0,0 1-1 0 0,0 0 0 0 0,0 0 1 0 0,1 0-1 0 0,-1 0 0 0 0,0-1 0 0 0,0 1 1 0 0,1 0-1 0 0,-1 0 0 0 0,0 0 1 0 0,0 0-1 0 0,1 0 0 0 0,-1 0 0 0 0,0 0 1 0 0,0 0-1 0 0,1 0 0 0 0,-1 0 1 0 0,-2 25 1271 0 0,-6 112 1733 0 0,0-23-1738 0 0,6-49-876 0 0,-3-1 1 0 0,-22 107 0 0 0,22-153-397 0 0,2-7-3 0 0,0 1 0 0 0,1-1 1 0 0,-1 15-1 0 0,3-27-5 0 0,0 1 1 0 0,0 0-1 0 0,0 0 0 0 0,0 0 0 0 0,0 0 1 0 0,0 0-1 0 0,0 0 0 0 0,0 0 0 0 0,0 0 1 0 0,0 0-1 0 0,0 0 0 0 0,0 0 1 0 0,1 0-1 0 0,-1 0 0 0 0,0 0 0 0 0,0 0 1 0 0,0 0-1 0 0,0 0 0 0 0,0 0 1 0 0,0 0-1 0 0,0 0 0 0 0,0 0 0 0 0,0 0 1 0 0,0 0-1 0 0,0 0 0 0 0,0 0 1 0 0,0 0-1 0 0,0 0 0 0 0,0 0 0 0 0,0 0 1 0 0,1 0-1 0 0,-1 0 0 0 0,0 0 0 0 0,0 0 1 0 0,0 0-1 0 0,0 0 0 0 0,0 0 1 0 0,0 0-1 0 0,0 0 0 0 0,0 0 0 0 0,0 0 1 0 0,0 1-1 0 0,0-1 0 0 0,0 0 1 0 0,0 0-1 0 0,0 0 0 0 0,0 0 0 0 0,0 0 1 0 0,0 0-1 0 0,0 0 0 0 0,0 0 0 0 0,0 0 1 0 0,0 0-1 0 0,0 0 0 0 0,0 0 1 0 0,0 0-1 0 0,0 0 0 0 0,0 0 0 0 0,0 0 1 0 0,0 1-1 0 0,0-1 0 0 0,0 0 1 0 0,0 0-1 0 0,0 0 0 0 0,5-7-111 0 0,5-10-140 0 0,1-8-54 0 0,-2-1 1 0 0,0 0 0 0 0,-2 0 0 0 0,7-47 0 0 0,3-111 76 0 0,-16 105 208 0 0,2-33-8 0 0,-2 95 16 0 0,1 0-1 0 0,1-1 1 0 0,1 1-1 0 0,7-19 0 0 0,-11 33 10 0 0,1 0 0 0 0,1 0-1 0 0,-1 0 1 0 0,0 1-1 0 0,1-1 1 0 0,-1 0 0 0 0,1 1-1 0 0,0-1 1 0 0,0 1-1 0 0,0 0 1 0 0,0 0 0 0 0,0-1-1 0 0,0 1 1 0 0,1 0-1 0 0,-1 1 1 0 0,1-1 0 0 0,-1 0-1 0 0,6-1 1 0 0,-5 2 2 0 0,0 0 0 0 0,0 1 1 0 0,0 0-1 0 0,0-1 0 0 0,0 1 1 0 0,0 1-1 0 0,0-1 0 0 0,1 0 1 0 0,-2 1-1 0 0,1-1 0 0 0,0 1 1 0 0,0 0-1 0 0,0 0 0 0 0,0 0 1 0 0,0 0-1 0 0,-1 1 0 0 0,1-1 0 0 0,0 1 1 0 0,2 2-1 0 0,7 3 14 0 0,1 2 0 0 0,-2-1 0 0 0,1 2 1 0 0,-1 0-1 0 0,-1 0 0 0 0,0 1 0 0 0,0 0 0 0 0,-1 0 0 0 0,0 1 0 0 0,7 14 0 0 0,-15-22-3 0 0,1-1-1 0 0,-1 1 1 0 0,0-1-1 0 0,0 1 1 0 0,0-1-1 0 0,0 1 0 0 0,-1-1 1 0 0,1 1-1 0 0,-1 0 1 0 0,0-1-1 0 0,0 1 0 0 0,-1 0 1 0 0,1-1-1 0 0,-1 1 1 0 0,1-1-1 0 0,-3 6 1 0 0,1-4-3 0 0,0 0 0 0 0,-1-1 1 0 0,1 1-1 0 0,-1-1 1 0 0,0 0-1 0 0,-1 0 0 0 0,1 0 1 0 0,-1 0-1 0 0,0 0 1 0 0,-5 4-1 0 0,-9 4 0 0 0,0 0-1 0 0,-1-2 1 0 0,0 0-1 0 0,-29 11 1 0 0,35-16-6 0 0,-9 3-5 0 0,15-6 7 0 0,0 0 1 0 0,0 1-1 0 0,1 0 0 0 0,-1 1 0 0 0,1-1 0 0 0,-7 5 0 0 0,12-6-3 0 0,-1-1 0 0 0,1 1-1 0 0,-1-1 1 0 0,1 1 0 0 0,0 0 0 0 0,0-1-1 0 0,0 1 1 0 0,0 0 0 0 0,0 0 0 0 0,0 0-1 0 0,0-1 1 0 0,0 1 0 0 0,1 0 0 0 0,-1 0-1 0 0,1 0 1 0 0,0 1 0 0 0,-1-1 0 0 0,1 0-1 0 0,0 0 1 0 0,0 0 0 0 0,0 0 0 0 0,1 0-1 0 0,-1 0 1 0 0,0 0 0 0 0,1 0 0 0 0,0 2-1 0 0,9 29 195 0 0,2-1-1 0 0,0 0 0 0 0,22 37 1 0 0,59 86 904 0 0,-83-141-1152 0 0,0 1 0 0 0,17 17 1 0 0,-25-29-190 0 0,1 0 1 0 0,0 0-1 0 0,0 0 1 0 0,0 0 0 0 0,0-1-1 0 0,1 0 1 0 0,-1 1 0 0 0,1-1-1 0 0,0-1 1 0 0,-1 1 0 0 0,1 0-1 0 0,0-1 1 0 0,0 0 0 0 0,0 0-1 0 0,0 0 1 0 0,5 0 0 0 0,5-5-1575 0 0</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1:30.927"/>
    </inkml:context>
    <inkml:brush xml:id="br0">
      <inkml:brushProperty name="width" value="0.05" units="cm"/>
      <inkml:brushProperty name="height" value="0.05" units="cm"/>
    </inkml:brush>
  </inkml:definitions>
  <inkml:trace contextRef="#ctx0" brushRef="#br0">51 23 9401 0 0,'-8'-4'76'0'0,"5"1"123"0"0,0 1 0 0 0,0 0 0 0 0,0 1 0 0 0,0-1 0 0 0,-1 0-1 0 0,1 1 1 0 0,0 0 0 0 0,-1 0 0 0 0,1 0 0 0 0,-7-1-1 0 0,60 8 2657 0 0,207 6-6218 0 0,-138-8-318 0 0,-90-3 2651 0 0</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1:31.269"/>
    </inkml:context>
    <inkml:brush xml:id="br0">
      <inkml:brushProperty name="width" value="0.05" units="cm"/>
      <inkml:brushProperty name="height" value="0.05" units="cm"/>
    </inkml:brush>
  </inkml:definitions>
  <inkml:trace contextRef="#ctx0" brushRef="#br0">416 249 8893 0 0,'2'-10'251'0'0,"0"-1"0"0"0,-1 1 0 0 0,0-1 0 0 0,-1 1 0 0 0,0-1 0 0 0,0 0-1 0 0,-1 1 1 0 0,-4-15 0 0 0,1-6 917 0 0,4 26-922 0 0,-3-46 1543 0 0,3 47-1563 0 0,0 1 0 0 0,0 0 0 0 0,0-1 0 0 0,1 1 0 0 0,0-1 0 0 0,-1 1 0 0 0,1 0 0 0 0,0-1 0 0 0,0 1 0 0 0,1 0 0 0 0,2-5 0 0 0,-1 2 649 0 0,-5 5-367 0 0,-11 5-248 0 0,-20 16-378 0 0,22-11 123 0 0,1 0 0 0 0,0 1-1 0 0,0 0 1 0 0,1 0 0 0 0,0 1 0 0 0,1 1 0 0 0,0 0-1 0 0,-10 21 1 0 0,15-26 31 0 0,0-1-1 0 0,1 1 1 0 0,-1-1-1 0 0,2 1 1 0 0,-1 0-1 0 0,1 0 1 0 0,0-1-1 0 0,0 1 1 0 0,1 0-1 0 0,0 0 1 0 0,0 0-1 0 0,1 0 1 0 0,0 0-1 0 0,0 0 1 0 0,0 0-1 0 0,1-1 1 0 0,0 1-1 0 0,0 0 1 0 0,6 10-1 0 0,-1-7 136 0 0,-1 0 0 0 0,2 0 0 0 0,-1-1 0 0 0,1 0 0 0 0,0 0 0 0 0,19 14 0 0 0,65 40 1417 0 0,-63-45-734 0 0,42 34 1 0 0,-70-52-833 0 0,0 1 1 0 0,0 0 0 0 0,0-1 0 0 0,0 1-1 0 0,-1 0 1 0 0,1 0 0 0 0,0-1 0 0 0,0 1 0 0 0,-1 0-1 0 0,1 0 1 0 0,-1 0 0 0 0,1 0 0 0 0,0 0 0 0 0,-1 0-1 0 0,0 0 1 0 0,1 0 0 0 0,-1 0 0 0 0,0 1-1 0 0,0-1 1 0 0,1 0 0 0 0,-1 0 0 0 0,0 0 0 0 0,0 0-1 0 0,0 0 1 0 0,0 0 0 0 0,-1 2 0 0 0,0-1 0 0 0,0 0 1 0 0,0-1-1 0 0,0 1 1 0 0,0-1 0 0 0,0 1-1 0 0,0-1 1 0 0,-1 0-1 0 0,1 1 1 0 0,0-1 0 0 0,-1 0-1 0 0,1 0 1 0 0,-1 0-1 0 0,0 0 1 0 0,-2 1 0 0 0,-8 3 6 0 0,0-1 1 0 0,0 0-1 0 0,-18 4 1 0 0,27-8-41 0 0,-32 7-576 0 0,0-2 0 0 0,-1-2 0 0 0,-58-2 0 0 0,-107-18-5149 0 0,136 7 3412 0 0</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1:32.787"/>
    </inkml:context>
    <inkml:brush xml:id="br0">
      <inkml:brushProperty name="width" value="0.05" units="cm"/>
      <inkml:brushProperty name="height" value="0.05" units="cm"/>
    </inkml:brush>
  </inkml:definitions>
  <inkml:trace contextRef="#ctx0" brushRef="#br0">45 6 6125 0 0,'0'0'18'0'0,"0"0"0"0"0,0 0 0 0 0,-1 0 0 0 0,1 0 0 0 0,0 0 0 0 0,0 0 0 0 0,0 0 0 0 0,0 0 0 0 0,0 0 0 0 0,0 0 0 0 0,0 0 0 0 0,0-1 0 0 0,-1 1 0 0 0,1 0 0 0 0,0 0 0 0 0,0 0 0 0 0,0 0 0 0 0,0 0 0 0 0,0 0 0 0 0,0-1 0 0 0,0 1 0 0 0,0 0 0 0 0,0 0 0 0 0,0 0 0 0 0,0 0 0 0 0,0 0 0 0 0,0 0 0 0 0,0-1 0 0 0,0 1 0 0 0,0 0 0 0 0,0 0 0 0 0,0 0 0 0 0,0 0 0 0 0,0 0 0 0 0,0-1 0 0 0,0 1 0 0 0,0 0 0 0 0,0 0 0 0 0,0 0 0 0 0,0 0 0 0 0,0 0 0 0 0,1 0 0 0 0,-1-1 0 0 0,0 1 0 0 0,0 0 0 0 0,0 0 0 0 0,0 0 0 0 0,-1 3 2102 0 0,2 14-163 0 0,14 528 3679 0 0,-11-473-5241 0 0,6 56 156 0 0,1-33 11 0 0,-4-1 0 0 0,-9 160 0 0 0,-2-213-332 0 0,-10 43 1 0 0,0-4 13 0 0,-11 73 17 0 0,-4 32 163 0 0,26-125-283 0 0,3-61-62 0 0,1 0 0 0 0,-1 0 0 0 0,0 0 0 0 0,0 0 0 0 0,0 0 0 0 0,1 0 0 0 0,-1 0 0 0 0,0 0 0 0 0,1 0 0 0 0,-1 0-1 0 0,1 1 1 0 0,-1-1 0 0 0,1 0 0 0 0,-1 0 0 0 0,1 1 0 0 0,0-1 0 0 0,-1 0 0 0 0,1 0 0 0 0,0 1 0 0 0,1-1 0 0 0,24-11 283 0 0,-9 8-549 0 0,32-2 1 0 0,-37 5 319 0 0,95-6-231 0 0,154 11-1 0 0,-26 13 140 0 0,37 2 255 0 0,-211-17-218 0 0,-61-2-70 0 0,-1-1-3 0 0,-1 0 0 0 0,0 0-1 0 0,0 0 1 0 0,0 0 0 0 0,0 0 0 0 0,0 0 0 0 0,0 1 0 0 0,0-1 0 0 0,0 1 0 0 0,-3-1 0 0 0,-1 0 24 0 0,-3-2-38 0 0,-5-2 4 0 0,14 5 3 0 0,-1 0 0 0 0,1 0 0 0 0,0 0-1 0 0,0 0 1 0 0,0 0 0 0 0,0 0 0 0 0,0 0 0 0 0,-1 0 0 0 0,1 0 0 0 0,0 0 0 0 0,0 0-1 0 0,0 0 1 0 0,0 0 0 0 0,-1 0 0 0 0,1 0 0 0 0,0 0 0 0 0,0 0 0 0 0,0 0 0 0 0,0 0-1 0 0,0 0 1 0 0,0 0 0 0 0,-1 0 0 0 0,1 0 0 0 0,0 1 0 0 0,0-1 0 0 0,0 0 0 0 0,0 0-1 0 0,0 0 1 0 0,0 0 0 0 0,0 0 0 0 0,0 0 0 0 0,0 1 0 0 0,0-1 0 0 0,-1 0 0 0 0,1 0-1 0 0,0 0 1 0 0,0 0 0 0 0,0 0 0 0 0,0 1 0 0 0,0-1 0 0 0,0 0 0 0 0,0 0 0 0 0,0 0-1 0 0,0 0 1 0 0,0 1 0 0 0,0-1 0 0 0,0 0 0 0 0,0 0 0 0 0,0 0 0 0 0,1 0 0 0 0,-1 0-1 0 0,0 0 1 0 0,0 1 0 0 0,0-1 0 0 0,0 0 0 0 0,0 0 0 0 0,0 0 0 0 0,0 0 0 0 0,0 0-1 0 0,0 0 1 0 0,0 1 0 0 0,1-1 0 0 0,-1 0 0 0 0,0 0 0 0 0,0 0 0 0 0,0 0 0 0 0,0 0-1 0 0,2 6 9 0 0,0-1-1 0 0,-1 1 0 0 0,0 0 0 0 0,-1-1 1 0 0,1 1-1 0 0,-1 0 0 0 0,0 0 0 0 0,-2 10 1 0 0,1 7 45 0 0,-7 194 374 0 0,0 1 184 0 0,7-133-523 0 0,13 291 342 0 0,-7-291-86 0 0,-5-85-315 0 0,1 1-124 0 0,0-8 159 0 0,5 6-66 0 0,-1 0-1 0 0,1 1 0 0 0,0 0 1 0 0,0 0-1 0 0,-1 0 0 0 0,1 0 1 0 0,8 3-1 0 0,335 34 89 0 0,4-26-5 0 0,-241-9-38 0 0,167-4 219 0 0,-301 3-65 0 0,-39 7 0 0 0,39-5-452 0 0,-37 3 1 0 0,59-6 175 0 0,-1 0 0 0 0,1 0 1 0 0,0 0-1 0 0,-1 0 1 0 0,1 0-1 0 0,0 0 0 0 0,-1 0 1 0 0,1 0-1 0 0,0 0 1 0 0,-1 0-1 0 0,1 0 0 0 0,-1 0 1 0 0,1 0-1 0 0,0 0 1 0 0,-1 0-1 0 0,1-1 0 0 0,0 1 1 0 0,-1 0-1 0 0,1 0 1 0 0,0 0-1 0 0,-1 0 0 0 0,1-1 1 0 0,0 1-1 0 0,0 0 1 0 0,-1 0-1 0 0,1-1 0 0 0,0 1 1 0 0,-1-1-1 0 0,10-6-3392 0 0,-9 7 3405 0 0,0 0 1 0 0,0-1-1 0 0,0 1 0 0 0,1 0 0 0 0,-1 0 0 0 0,0 0 1 0 0,0 0-1 0 0,0 0 0 0 0,1 0 0 0 0,-1 0 1 0 0,0 0-1 0 0,0 0 0 0 0,0 0 0 0 0,0 0 1 0 0,1 0-1 0 0,-1 0 0 0 0,0 0 0 0 0,0 0 1 0 0,0 0-1 0 0,1 0 0 0 0,-1 0 0 0 0,0 1 0 0 0,0-1 1 0 0,0 0-1 0 0,0 0 0 0 0,1 0 0 0 0,-1 0 1 0 0,0 0-1 0 0,0 0 0 0 0,0 0 0 0 0,0 1 1 0 0,0-1-1 0 0,0 0 0 0 0,1 0 0 0 0,-1 0 1 0 0,0 0-1 0 0,0 1 0 0 0,0-1 0 0 0,0 0 0 0 0,0 0 1 0 0,0 1-1 0 0,0-1 1 0 0,0 0-1 0 0,0 0 1 0 0,0 0-1 0 0,0 0 1 0 0,0 0 0 0 0,1 1-1 0 0,-1-1 1 0 0,0 0 0 0 0,0 0-1 0 0,0 0 1 0 0,0 0 0 0 0,0 0-1 0 0,0 1 1 0 0,0-1 0 0 0,0 0-1 0 0,1 0 1 0 0,-1 0 0 0 0,0 0-1 0 0,0 0 1 0 0,0 0-1 0 0,0 0 1 0 0,0 0 0 0 0,1 0-1 0 0,-1 0 1 0 0,0 1 0 0 0,0-1-1 0 0,0 0 1 0 0,0 0 0 0 0,0 0-1 0 0,1 0 1 0 0,-1 0 0 0 0,0 0-1 0 0,0 0 1 0 0,0 0-1 0 0,0 0 1 0 0,1 0 0 0 0,-1 0-1 0 0,0-1 1 0 0,0 1 0 0 0,0 0-1 0 0,0 0 1 0 0,1 0 0 0 0,-1 0-1 0 0,0 0 1 0 0,0 0 0 0 0,0 0-1 0 0,4-4-2056 0 0</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1:33.392"/>
    </inkml:context>
    <inkml:brush xml:id="br0">
      <inkml:brushProperty name="width" value="0.05" units="cm"/>
      <inkml:brushProperty name="height" value="0.05" units="cm"/>
    </inkml:brush>
  </inkml:definitions>
  <inkml:trace contextRef="#ctx0" brushRef="#br0">203 20 10393 0 0,'-8'-2'205'0'0,"0"0"1"0"0,0 1-1 0 0,0 0 0 0 0,0 0 1 0 0,-16 1-1 0 0,14 0 330 0 0,0 0 1 0 0,0 0 0 0 0,-14-4-1 0 0,-45-4 4136 0 0,56 8-3533 0 0,10 5-443 0 0,4-4-673 0 0,-1 0 0 0 0,1 0 0 0 0,-1 0 0 0 0,1 0 0 0 0,-1-1 1 0 0,1 1-1 0 0,-1 0 0 0 0,1 0 0 0 0,0 0 0 0 0,0-1 0 0 0,-1 1 0 0 0,1 0 0 0 0,0-1 0 0 0,0 1 0 0 0,0-1 0 0 0,0 1 0 0 0,-1-1 0 0 0,3 1 1 0 0,159 58 85 0 0,22 9 0 0 0,-184-68-108 0 0,19 9 10 0 0,0 1-1 0 0,33 22 1 0 0,-51-32 2 0 0,0 1-1 0 0,0-1 1 0 0,0 1 0 0 0,0 0 0 0 0,0-1-1 0 0,0 1 1 0 0,-1 0 0 0 0,1-1-1 0 0,0 1 1 0 0,0 0 0 0 0,-1 0 0 0 0,1 0-1 0 0,-1 0 1 0 0,1 0 0 0 0,-1 0-1 0 0,1 0 1 0 0,-1 0 0 0 0,1 0 0 0 0,-1 0-1 0 0,0 0 1 0 0,0 0 0 0 0,1 0-1 0 0,-1 0 1 0 0,0 0 0 0 0,0 2 0 0 0,4 22 1491 0 0,-4-19-1376 0 0,0-2-46 0 0,1 0-1 0 0,-1 0 0 0 0,-1 0 1 0 0,1-1-1 0 0,0 1 1 0 0,-1 0-1 0 0,0 0 0 0 0,0-1 1 0 0,0 1-1 0 0,0 0 1 0 0,0-1-1 0 0,-1 1 0 0 0,-2 4 1 0 0,1-3-19 0 0,0 1 1 0 0,1-1-1 0 0,-1 1 1 0 0,1 0-1 0 0,1 0 1 0 0,-1 0-1 0 0,1 0 1 0 0,0 0-1 0 0,0 12 1 0 0,1-11 16 0 0,-1 0 0 0 0,0 1 0 0 0,0-1-1 0 0,-1 0 1 0 0,0 0 0 0 0,-5 13 0 0 0,6-17-18 0 0,0-1 0 0 0,0 0 0 0 0,0-1-1 0 0,0 1 1 0 0,-1 0 0 0 0,1 0 0 0 0,-1 0-1 0 0,1-1 1 0 0,-1 1 0 0 0,1-1 0 0 0,-1 1 0 0 0,0-1-1 0 0,0 0 1 0 0,0 0 0 0 0,0 1 0 0 0,0-1-1 0 0,0-1 1 0 0,0 1 0 0 0,0 0 0 0 0,-4 0-1 0 0,-8 4 673 0 0,13-5-654 0 0,1 1 0 0 0,-1-1 0 0 0,1 0 0 0 0,-1 0 0 0 0,1 1 0 0 0,-1-1 0 0 0,1 0 0 0 0,-1 0 0 0 0,1 0-1 0 0,-1 0 1 0 0,1 0 0 0 0,-1 0 0 0 0,0 0 0 0 0,1 0 0 0 0,-1 0 0 0 0,1 0 0 0 0,-1 0 0 0 0,1 0 0 0 0,-1 0 0 0 0,0-1 0 0 0,-10-18 752 0 0,9 14-576 0 0,0 0 0 0 0,-1-1 0 0 0,0 1 0 0 0,-7-8 1 0 0,7 7-549 0 0</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1:34.342"/>
    </inkml:context>
    <inkml:brush xml:id="br0">
      <inkml:brushProperty name="width" value="0.05" units="cm"/>
      <inkml:brushProperty name="height" value="0.05" units="cm"/>
    </inkml:brush>
  </inkml:definitions>
  <inkml:trace contextRef="#ctx0" brushRef="#br0">63 49 7357 0 0,'2'-2'54'0'0,"1"0"1"0"0,-1-1-1 0 0,0 1 1 0 0,0-1 0 0 0,-1 1-1 0 0,1-1 1 0 0,1-3 0 0 0,-2 5 116 0 0,-1 1 1 0 0,1-1 0 0 0,-1 0-1 0 0,1 0 1 0 0,-1 0 0 0 0,1 1-1 0 0,-1-1 1 0 0,0 0 0 0 0,1 0-1 0 0,-1 0 1 0 0,0 0 0 0 0,0 0-1 0 0,0 0 1 0 0,1 0 0 0 0,-1 0-1 0 0,0 0 1 0 0,0 0 0 0 0,-1 0-1 0 0,1 1 1 0 0,0-1 0 0 0,0 0-1 0 0,0 0 1 0 0,0 0 0 0 0,-1 0-1 0 0,0-1 1 0 0,1 2-104 0 0,0 0-1 0 0,0-1 0 0 0,-1 1 1 0 0,1 0-1 0 0,0 0 1 0 0,0 0-1 0 0,0 0 0 0 0,-1 0 1 0 0,1 0-1 0 0,0 0 1 0 0,0 0-1 0 0,0 0 0 0 0,-1 0 1 0 0,1 0-1 0 0,0 0 1 0 0,0 0-1 0 0,-1 0 0 0 0,1 0 1 0 0,0 0-1 0 0,0 0 1 0 0,0 0-1 0 0,-1 0 0 0 0,1 0 1 0 0,0 1-1 0 0,0-1 1 0 0,0 0-1 0 0,-1 0 0 0 0,1 0 1 0 0,0 0-1 0 0,0 0 1 0 0,0 1-1 0 0,0-1 0 0 0,-1 0 1 0 0,1 0-1 0 0,0 0 1 0 0,0 0-1 0 0,0 1 0 0 0,0-1 1 0 0,0 0-1 0 0,0 0 1 0 0,0 0-1 0 0,-1 1 0 0 0,1-1 1 0 0,0 0-1 0 0,0 0 1 0 0,0 1-1 0 0,0-1 0 0 0,0 0 1 0 0,0 0-1 0 0,0 0 1 0 0,0 1-1 0 0,0-1 0 0 0,0 0 1 0 0,0 0-1 0 0,0 1 1 0 0,1-1-1 0 0,-1 0 0 0 0,0 0 1 0 0,0 0-1 0 0,0 1 1 0 0,2 20 1460 0 0,-1-14-1074 0 0,-1 32 1031 0 0,-3-1 1 0 0,-7 41-1 0 0,-56 434 2166 0 0,66-358-2842 0 0,2-61-284 0 0,1-96-1004 0 0,0-1-1 0 0,-1 1 1 0 0,1-1 0 0 0,-1 1-1 0 0,0-1 1 0 0,0 0 0 0 0,3-3 0 0 0,-1-2-978 0 0,0 0-1 0 0,0 0 1 0 0,0-1 0 0 0,-1 1 0 0 0,2-13 0 0 0,-2 4-1213 0 0</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1:34.698"/>
    </inkml:context>
    <inkml:brush xml:id="br0">
      <inkml:brushProperty name="width" value="0.05" units="cm"/>
      <inkml:brushProperty name="height" value="0.05" units="cm"/>
    </inkml:brush>
  </inkml:definitions>
  <inkml:trace contextRef="#ctx0" brushRef="#br0">14 71 10985 0 0,'0'0'47'0'0,"-1"0"-1"0"0,1 0 1 0 0,0 1-1 0 0,0-1 1 0 0,0 0 0 0 0,-1 0-1 0 0,1 0 1 0 0,0 0 0 0 0,0 0-1 0 0,-1 0 1 0 0,1 0-1 0 0,0 1 1 0 0,0-1 0 0 0,-1 0-1 0 0,1 0 1 0 0,0 0-1 0 0,0 0 1 0 0,-1 0 0 0 0,1 0-1 0 0,0 0 1 0 0,0 0-1 0 0,-1 0 1 0 0,1-1 0 0 0,0 1-1 0 0,0 0 1 0 0,-1 0-1 0 0,1 0 1 0 0,0 0 0 0 0,0 0-1 0 0,0 0 1 0 0,-1 0 0 0 0,1-1-1 0 0,0 1 1 0 0,0 0-1 0 0,0 0 1 0 0,-1 0 0 0 0,1 0-1 0 0,0-1 1 0 0,0 1-1 0 0,0 0 1 0 0,0 0 0 0 0,-1 0-1 0 0,1-1 1 0 0,0 1-1 0 0,0 0 1 0 0,0-1 0 0 0,-4-3 1100 0 0,9 6 29 0 0,1 2 2171 0 0,-3-3-2973 0 0,-1 0 1 0 0,1 1-1 0 0,-1 0 0 0 0,1 0 0 0 0,-1-1 0 0 0,0 1 0 0 0,0 1 1 0 0,0-1-1 0 0,3 5 0 0 0,-4-6 69 0 0,6 3-582 0 0,23 12-63 0 0,-22-12-95 0 0,4-3-2308 0 0,3 2 2463 0 0,-6-1-115 0 0,0-1 1 0 0,0 0 0 0 0,14 0-1 0 0,-8-5 158 0 0,47-10 73 0 0,-46 10 143 0 0,7-9 52 0 0,72-38 50 0 0,-71 38 3164 0 0,-18 8-2736 0 0,21-13-90 0 0,-20 13 618 0 0</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1:35.428"/>
    </inkml:context>
    <inkml:brush xml:id="br0">
      <inkml:brushProperty name="width" value="0.05" units="cm"/>
      <inkml:brushProperty name="height" value="0.05" units="cm"/>
    </inkml:brush>
  </inkml:definitions>
  <inkml:trace contextRef="#ctx0" brushRef="#br0">213 480 5973 0 0,'-14'-25'1194'0'0,"7"14"196"0"0,0-1 0 0 0,1 0 1 0 0,-6-17-1 0 0,11 19-256 0 0,-1 2 452 0 0,-2 16-939 0 0,-1 14-443 0 0,-17 60 479 0 0,-2 0-1 0 0,-48 104 0 0 0,61-165-633 0 0,7-14-34 0 0,1-1-1 0 0,0 0 1 0 0,0 1 0 0 0,0 0 0 0 0,0-1-1 0 0,1 1 1 0 0,0 0 0 0 0,-1 10 0 0 0,34-61 150 0 0,-3-6-184 0 0,-3-1-1 0 0,34-94 1 0 0,-32 73-7 0 0,18-48-16 0 0,-21 49 49 0 0,4 2 0 0 0,42-75 0 0 0,-66 136 2 0 0,1 0 0 0 0,1 0-1 0 0,-1 1 1 0 0,1 0 0 0 0,1 0-1 0 0,-1 1 1 0 0,10-7 0 0 0,-14 11 8 0 0,-1 1 0 0 0,1 0 1 0 0,0-1-1 0 0,-1 1 0 0 0,1 0 1 0 0,0 0-1 0 0,0 1 0 0 0,0-1 1 0 0,0 0-1 0 0,0 1 0 0 0,0-1 1 0 0,0 1-1 0 0,0-1 0 0 0,0 1 1 0 0,0 0-1 0 0,1 0 0 0 0,-1 0 1 0 0,0 0-1 0 0,0 0 0 0 0,0 1 1 0 0,0-1-1 0 0,0 1 0 0 0,0-1 1 0 0,0 1-1 0 0,0 0 0 0 0,0-1 1 0 0,0 1-1 0 0,0 0 0 0 0,-1 0 1 0 0,1 1-1 0 0,0-1 0 0 0,0 0 1 0 0,-1 1-1 0 0,1-1 0 0 0,-1 1 1 0 0,1-1-1 0 0,1 3 0 0 0,1 3 123 0 0,1 0-1 0 0,-1 1 0 0 0,0-1 0 0 0,-1 1 0 0 0,0 0 0 0 0,0 0 0 0 0,0 0 0 0 0,-1 0 0 0 0,2 16 0 0 0,-1 9 519 0 0,0 38 0 0 0,-3-47-384 0 0,-2 59 592 0 0,-21 132-1 0 0,16-161-956 0 0,1-21-194 0 0,3-22-247 0 0,1 0 0 0 0,1-1 0 0 0,0 1-1 0 0,0 0 1 0 0,2 13 0 0 0,-1-22 142 0 0,0 1 0 0 0,0-1 0 0 0,0 0-1 0 0,0 1 1 0 0,0-1 0 0 0,-1 1 0 0 0,1-1 0 0 0,-1 0-1 0 0,0 0 1 0 0,1 1 0 0 0,-1-1 0 0 0,0 0-1 0 0,0 0 1 0 0,-1 0 0 0 0,1 0 0 0 0,0 0 0 0 0,-1 0-1 0 0,1 0 1 0 0,-1 0 0 0 0,1 0 0 0 0,-1-1 0 0 0,-2 2-1 0 0,-5 4-1548 0 0</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1:35.944"/>
    </inkml:context>
    <inkml:brush xml:id="br0">
      <inkml:brushProperty name="width" value="0.05" units="cm"/>
      <inkml:brushProperty name="height" value="0.05" units="cm"/>
    </inkml:brush>
  </inkml:definitions>
  <inkml:trace contextRef="#ctx0" brushRef="#br0">94 262 8861 0 0,'-15'-8'1209'0'0,"-1"0"1"0"0,1-1 0 0 0,-24-18-1 0 0,38 27-1125 0 0,0-1 0 0 0,1 1-1 0 0,-1-1 1 0 0,1 1 0 0 0,-1-1-1 0 0,1 1 1 0 0,-1-1 0 0 0,1 1 0 0 0,-1-1-1 0 0,1 0 1 0 0,0 1 0 0 0,-1-1-1 0 0,1 0 1 0 0,0 1 0 0 0,-1-1-1 0 0,1 0 1 0 0,0 1 0 0 0,0-1 0 0 0,0 0-1 0 0,0 0 1 0 0,0 1 0 0 0,-1-1-1 0 0,1 0 1 0 0,0 0 0 0 0,1 1 0 0 0,-1-1-1 0 0,0 0 1 0 0,0 1 0 0 0,0-2-1 0 0,2-1 23 0 0,-1 1-1 0 0,0 0 0 0 0,0 0 0 0 0,1-1 0 0 0,-1 1 1 0 0,1 0-1 0 0,0 0 0 0 0,3-3 0 0 0,4-2-4 0 0,0 0 0 0 0,0 0 0 0 0,12-6-1 0 0,9-2-67 0 0,1 2 0 0 0,0 1 0 0 0,0 1-1 0 0,1 1 1 0 0,1 2 0 0 0,36-4 0 0 0,-60 11-26 0 0,0 0 0 0 0,1 0 0 0 0,-1 1 0 0 0,0 0 0 0 0,0 1 0 0 0,10 2 0 0 0,-16-3 4 0 0,0 1 0 0 0,0 0 0 0 0,-1 0 0 0 0,1 0 0 0 0,0 0 0 0 0,-1 1 0 0 0,1-1 0 0 0,0 1 0 0 0,-1-1 0 0 0,0 1 0 0 0,1 0 0 0 0,-1 0 0 0 0,0 0 0 0 0,0 0 0 0 0,0 0 0 0 0,0 1 0 0 0,-1-1 0 0 0,1 0 0 0 0,0 1 0 0 0,-1 0 0 0 0,0-1 0 0 0,2 6 0 0 0,2 11 98 0 0,-1 0 0 0 0,0 0 0 0 0,-2 0-1 0 0,0 0 1 0 0,-2 1 0 0 0,0-1 0 0 0,-1 1-1 0 0,0-1 1 0 0,-6 24 0 0 0,2-28-96 0 0,1 0 0 0 0,-2 0 1 0 0,0-1-1 0 0,-15 27 0 0 0,18-35-17 0 0,-2 3 3 0 0,4-13 28 0 0,9-15-21 0 0,56-130-3 0 0,-9 16 6 0 0,-42 104-8 0 0,14-27 1 0 0,-25 52-3 0 0,0 1 0 0 0,0 0 0 0 0,1 0 0 0 0,-1 0 0 0 0,1 0 0 0 0,0 0 0 0 0,-1 0 1 0 0,1 1-1 0 0,0-1 0 0 0,1 1 0 0 0,-1 0 0 0 0,5-2 0 0 0,-7 3 2 0 0,0 1-1 0 0,0 0 1 0 0,0 0-1 0 0,1-1 0 0 0,-1 1 1 0 0,0 0-1 0 0,0 0 1 0 0,1 0-1 0 0,-1 1 1 0 0,0-1-1 0 0,0 0 1 0 0,0 0-1 0 0,1 1 1 0 0,-1-1-1 0 0,0 1 1 0 0,0-1-1 0 0,0 1 1 0 0,0-1-1 0 0,0 1 1 0 0,0 0-1 0 0,0-1 1 0 0,0 1-1 0 0,0 0 1 0 0,0 0-1 0 0,0 0 0 0 0,0 0 1 0 0,0 0-1 0 0,-1 0 1 0 0,1 0-1 0 0,0 0 1 0 0,0 2-1 0 0,2 2 30 0 0,0 0 0 0 0,-1 0 0 0 0,1 1 0 0 0,-1-1 0 0 0,2 8 0 0 0,0 7 166 0 0,-1 0 0 0 0,-1 0-1 0 0,-1 1 1 0 0,-1-1 0 0 0,0 0-1 0 0,-7 37 1 0 0,0-18 319 0 0,-2 0 0 0 0,-21 57 0 0 0,16-43-443 0 0,10-32-308 0 0,4-20 118 0 0,-1 0-1 0 0,1 0 0 0 0,0 0 0 0 0,0 0 1 0 0,-1 0-1 0 0,1 0 0 0 0,0 0 1 0 0,0 0-1 0 0,0 0 0 0 0,0 0 0 0 0,0 0 1 0 0,0 0-1 0 0,1 0 0 0 0,-1 0 0 0 0,0 0 1 0 0,0 0-1 0 0,1 0 0 0 0,-1 0 1 0 0,1 0-1 0 0,-1-1 0 0 0,1 1 0 0 0,-1 0 1 0 0,2 1-1 0 0,-1-2-110 0 0,-1 1 1 0 0,1-1 0 0 0,0 0-1 0 0,-1 0 1 0 0,1-1-1 0 0,0 1 1 0 0,-1 0 0 0 0,1 0-1 0 0,0 0 1 0 0,-1 0-1 0 0,1-1 1 0 0,0 1-1 0 0,-1 0 1 0 0,1 0 0 0 0,0-1-1 0 0,-1 1 1 0 0,1-1-1 0 0,-1 1 1 0 0,1-1 0 0 0,-1 1-1 0 0,1 0 1 0 0,-1-1-1 0 0,1 0 1 0 0,-1 1-1 0 0,1-1 1 0 0,-1 1 0 0 0,0-1-1 0 0,1 0 1 0 0,-1 1-1 0 0,0-1 1 0 0,0 1 0 0 0,1-1-1 0 0,-1-1 1 0 0,8-16-2761 0 0,-4 6 1563 0 0</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1:36.352"/>
    </inkml:context>
    <inkml:brush xml:id="br0">
      <inkml:brushProperty name="width" value="0.05" units="cm"/>
      <inkml:brushProperty name="height" value="0.05" units="cm"/>
    </inkml:brush>
  </inkml:definitions>
  <inkml:trace contextRef="#ctx0" brushRef="#br0">8 132 8793 0 0,'5'-4'1261'0'0,"-9"4"54"0"0,4 1-1137 0 0,0-1-1 0 0,-1 0 1 0 0,1 0-1 0 0,0 0 0 0 0,0 0 1 0 0,-1 0-1 0 0,1 0 1 0 0,0 0-1 0 0,-1 0 1 0 0,1 0-1 0 0,0 0 1 0 0,-1 0-1 0 0,1 0 1 0 0,0 0-1 0 0,0 0 0 0 0,-1 0 1 0 0,1 0-1 0 0,0 0 1 0 0,-1 0-1 0 0,1 0 1 0 0,0 0-1 0 0,-1-1 1 0 0,1 1-1 0 0,0 0 0 0 0,0 0 1 0 0,-1 0-1 0 0,1 0 1 0 0,0-1-1 0 0,0 1 1 0 0,-1-1-1 0 0,2 0 101 0 0,-1-1-1 0 0,1 1 1 0 0,-1 0 0 0 0,1-1-1 0 0,0 1 1 0 0,-1 0-1 0 0,1-1 1 0 0,0 1 0 0 0,0 0-1 0 0,0 0 1 0 0,0 0 0 0 0,0-1-1 0 0,1 1 1 0 0,-1 0-1 0 0,0 1 1 0 0,2-2 0 0 0,23-12 685 0 0,-25 13-960 0 0,1 1 1 0 0,-1-1 0 0 0,0 1-1 0 0,0 0 1 0 0,1 0 0 0 0,-1 0-1 0 0,0 0 1 0 0,0 0 0 0 0,1 0-1 0 0,-1 0 1 0 0,0 0 0 0 0,1 0-1 0 0,-1 1 1 0 0,0-1-1 0 0,0 0 1 0 0,0 1 0 0 0,1-1-1 0 0,-1 1 1 0 0,0 0 0 0 0,0-1-1 0 0,0 1 1 0 0,0 0 0 0 0,1 1-1 0 0,0 0 5 0 0,-1-1 0 0 0,1 1 0 0 0,-1 0-1 0 0,0 1 1 0 0,1-1 0 0 0,-1 0 0 0 0,-1 0-1 0 0,1 1 1 0 0,0-1 0 0 0,0 0 0 0 0,0 4-1 0 0,0 3 21 0 0,0 0 0 0 0,-1-1-1 0 0,0 1 1 0 0,0 0 0 0 0,-4 16-1 0 0,-4 11 48 0 0,-2 0 0 0 0,-20 48-1 0 0,25-65-112 0 0,8-19-117 0 0,1-12-88 0 0,13-40-591 0 0,46-95 0 0 0,-44 105 830 0 0,-11 25 1 0 0,17-27 0 0 0,-21 38 0 0 0,1 0-1 0 0,-1 0 1 0 0,1 0 0 0 0,0 1-1 0 0,0 0 1 0 0,1 0 0 0 0,7-6 0 0 0,-12 11 3 0 0,0-1 0 0 0,0 1 0 0 0,-1-1 0 0 0,1 1 1 0 0,0-1-1 0 0,0 1 0 0 0,0-1 0 0 0,0 1 0 0 0,0 0 0 0 0,0-1 1 0 0,-1 1-1 0 0,1 0 0 0 0,0 0 0 0 0,0 0 0 0 0,0 0 1 0 0,0 0-1 0 0,0 0 0 0 0,0 0 0 0 0,0 0 0 0 0,0 0 0 0 0,0 0 1 0 0,0 1-1 0 0,0-1 0 0 0,0 0 0 0 0,0 1 0 0 0,0-1 1 0 0,-1 0-1 0 0,1 1 0 0 0,0-1 0 0 0,0 1 0 0 0,0 0 0 0 0,-1-1 1 0 0,1 1-1 0 0,0-1 0 0 0,-1 1 0 0 0,1 0 0 0 0,0 0 1 0 0,-1-1-1 0 0,1 1 0 0 0,-1 0 0 0 0,1 0 0 0 0,-1 0 0 0 0,0 0 1 0 0,1 0-1 0 0,-1-1 0 0 0,0 1 0 0 0,1 0 0 0 0,-1 0 1 0 0,0 0-1 0 0,0 2 0 0 0,1 3 51 0 0,1 1 1 0 0,-1 0-1 0 0,-1 0 1 0 0,0 0-1 0 0,0 11 1 0 0,-5 12 206 0 0,0-1 0 0 0,-10 29 1 0 0,6-27-590 0 0,-7 45 1 0 0,16-67-1143 0 0,-1-1 0 0 0,1 1 0 0 0,1 15 0 0 0,-1-24 1355 0 0,0 0 0 0 0,1 1-1 0 0,-1-1 1 0 0,0 0-1 0 0,0 1 1 0 0,0-1-1 0 0,1 0 1 0 0,-1 1-1 0 0,0-1 1 0 0,0 0-1 0 0,0 0 1 0 0,1 1 0 0 0,-1-1-1 0 0,0 0 1 0 0,1 0-1 0 0,-1 0 1 0 0,0 1-1 0 0,1-1 1 0 0,-1 0-1 0 0,0 0 1 0 0,1 0 0 0 0,-1 0-1 0 0,0 0 1 0 0,1 0-1 0 0,-1 0 1 0 0,1 0-1 0 0,0 1-407 0 0,4 0-1500 0 0</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1:36.710"/>
    </inkml:context>
    <inkml:brush xml:id="br0">
      <inkml:brushProperty name="width" value="0.05" units="cm"/>
      <inkml:brushProperty name="height" value="0.05" units="cm"/>
    </inkml:brush>
  </inkml:definitions>
  <inkml:trace contextRef="#ctx0" brushRef="#br0">92 73 10985 0 0,'1'-1'85'0'0,"-1"0"0"0"0,1 0 0 0 0,0-1-1 0 0,-1 1 1 0 0,1 0 0 0 0,-1 0 0 0 0,1-1 0 0 0,-1 1 0 0 0,0 0 0 0 0,0-1-1 0 0,1 1 1 0 0,-1-1 0 0 0,0 1 0 0 0,0 0 0 0 0,0-1 0 0 0,-1 1 0 0 0,1 0-1 0 0,0-1 1 0 0,0 1 0 0 0,-1 0 0 0 0,1-1 0 0 0,-1 1 0 0 0,1 0 0 0 0,-1 0-1 0 0,0-1 1 0 0,1 1 0 0 0,-1 0 0 0 0,0 0 0 0 0,-1-1 0 0 0,1 0 245 0 0,-1 0 1 0 0,0 1-1 0 0,0 0 1 0 0,0-1-1 0 0,0 1 1 0 0,0 0-1 0 0,0 0 1 0 0,0 0-1 0 0,0 0 1 0 0,0 0 0 0 0,-1 0-1 0 0,1 1 1 0 0,0-1-1 0 0,-1 1 1 0 0,1 0-1 0 0,-4-1 1 0 0,4 2-282 0 0,1-1 1 0 0,-1 0-1 0 0,1 1 1 0 0,-1-1 0 0 0,1 1-1 0 0,-1-1 1 0 0,1 1-1 0 0,0 0 1 0 0,-1-1-1 0 0,1 1 1 0 0,0 0 0 0 0,0 0-1 0 0,0 0 1 0 0,-1 0-1 0 0,1 0 1 0 0,0 0-1 0 0,0 1 1 0 0,0-1 0 0 0,1 0-1 0 0,-1 0 1 0 0,0 1-1 0 0,0-1 1 0 0,1 0-1 0 0,-1 2 1 0 0,-13 39 245 0 0,12-35-161 0 0,0 3 6 0 0,1 1 0 0 0,0-1 0 0 0,0 0 1 0 0,1 0-1 0 0,0 0 0 0 0,1 1 0 0 0,0-1 0 0 0,1 0 1 0 0,0 0-1 0 0,1 0 0 0 0,3 10 0 0 0,-5-18-129 0 0,0 0 0 0 0,0 0 0 0 0,0-1 0 0 0,0 1 0 0 0,0 0 0 0 0,0-1 1 0 0,1 1-1 0 0,-1 0 0 0 0,0-1 0 0 0,1 0 0 0 0,-1 1 0 0 0,1-1 0 0 0,0 0 0 0 0,-1 0 0 0 0,1 0 0 0 0,0 0 0 0 0,0 0 0 0 0,2 1 0 0 0,-1-1-16 0 0,1 0 0 0 0,0 0-1 0 0,-1-1 1 0 0,1 0-1 0 0,0 1 1 0 0,-1-1-1 0 0,1 0 1 0 0,0-1-1 0 0,5 0 1 0 0,-2-1-95 0 0,1 1 0 0 0,-1-2 0 0 0,0 1 0 0 0,0-1 0 0 0,0 0 0 0 0,-1 0 0 0 0,1-1 1 0 0,-1 0-1 0 0,9-6 0 0 0,-9 4 26 0 0,-1 0 1 0 0,0 0-1 0 0,0 0 1 0 0,0 0-1 0 0,0-1 1 0 0,-1 0-1 0 0,0 0 1 0 0,-1 0-1 0 0,0 0 1 0 0,0-1-1 0 0,3-10 1 0 0,-5 12 69 0 0,1 0 1 0 0,-1 0-1 0 0,0-1 0 0 0,-1 1 1 0 0,0 0-1 0 0,0-1 1 0 0,0 1-1 0 0,-1 0 0 0 0,1-1 1 0 0,-2 1-1 0 0,1 0 0 0 0,-1 0 1 0 0,0 0-1 0 0,-5-12 1 0 0,6 17 1 0 0,1 0 1 0 0,-1-1 0 0 0,0 1-1 0 0,0 0 1 0 0,0-1-1 0 0,0 1 1 0 0,0 0 0 0 0,-1 0-1 0 0,1 0 1 0 0,0 0 0 0 0,0 0-1 0 0,-1 0 1 0 0,1 0 0 0 0,-1 0-1 0 0,1 1 1 0 0,-1-1 0 0 0,1 1-1 0 0,-1-1 1 0 0,1 1 0 0 0,-3-1-1 0 0,0 1 3 0 0,1-1-1 0 0,-1 2 0 0 0,1-1 1 0 0,0 0-1 0 0,-1 1 0 0 0,1-1 1 0 0,0 1-1 0 0,-1 0 0 0 0,-3 2 1 0 0,-3 1-3 0 0,0 1 0 0 0,1 0 0 0 0,0 1 0 0 0,0 0 0 0 0,-11 9 1 0 0,17-13-102 0 0,0 1 0 0 0,0 0 0 0 0,0 0 0 0 0,0 0 0 0 0,1 1 0 0 0,-1-1 0 0 0,1 1 0 0 0,0-1 0 0 0,-3 8 0 0 0,4-10-94 0 0,1 0 0 0 0,0 0 0 0 0,0 1 0 0 0,-1-1 0 0 0,1 0-1 0 0,0 0 1 0 0,0 1 0 0 0,0-1 0 0 0,1 0 0 0 0,-1 0 0 0 0,0 1-1 0 0,0-1 1 0 0,1 0 0 0 0,-1 0 0 0 0,0 0 0 0 0,1 1 0 0 0,0-1-1 0 0,-1 0 1 0 0,1 0 0 0 0,0 0 0 0 0,-1 0 0 0 0,1 0 0 0 0,0 0 0 0 0,0 0-1 0 0,0 0 1 0 0,0 0 0 0 0,0-1 0 0 0,0 1 0 0 0,0 0 0 0 0,0 0-1 0 0,0-1 1 0 0,0 1 0 0 0,0-1 0 0 0,0 1 0 0 0,1-1 0 0 0,0 1-1 0 0,10 4-1605 0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19:24.239"/>
    </inkml:context>
    <inkml:brush xml:id="br0">
      <inkml:brushProperty name="width" value="0.05" units="cm"/>
      <inkml:brushProperty name="height" value="0.05" units="cm"/>
    </inkml:brush>
  </inkml:definitions>
  <inkml:trace contextRef="#ctx0" brushRef="#br0">3053 254 9265 0 0,'-18'-19'31'0'0,"-1"0"0"0"0,-1 1 0 0 0,-1 1 0 0 0,0 1 0 0 0,-1 1 0 0 0,-1 1 0 0 0,0 1 0 0 0,-1 0 0 0 0,0 2 0 0 0,0 1 0 0 0,-47-12 0 0 0,-9 3 147 0 0,-1 4-1 0 0,-124-8 1 0 0,118 16 162 0 0,0 4 1 0 0,0 4-1 0 0,0 3 1 0 0,1 4-1 0 0,-170 39 0 0 0,-204 107 1561 0 0,14 36-631 0 0,353-148-1069 0 0,2 5 0 0 0,-110 75 0 0 0,161-93-155 0 0,0 1-1 0 0,2 2 0 0 0,2 2 0 0 0,0 2 0 0 0,3 0 1 0 0,-51 74-1 0 0,72-92-4 0 0,1 1 0 0 0,0 0 1 0 0,2 0-1 0 0,0 1 0 0 0,2 0 1 0 0,0 1-1 0 0,1 0 0 0 0,1 0 1 0 0,1 0-1 0 0,1 1 0 0 0,1 0 1 0 0,0-1-1 0 0,2 1 0 0 0,1 0 0 0 0,0-1 1 0 0,2 1-1 0 0,0-1 0 0 0,2 1 1 0 0,0-1-1 0 0,1-1 0 0 0,1 1 1 0 0,1-1-1 0 0,1 0 0 0 0,14 22 1 0 0,4-1 42 0 0,2-1 0 0 0,2-2 0 0 0,1 0 0 0 0,2-3 0 0 0,2-1 0 0 0,1-1 1 0 0,1-2-1 0 0,44 27 0 0 0,4-5 10 0 0,2-5 0 0 0,183 74-1 0 0,-166-85-41 0 0,2-4 0 0 0,195 33 0 0 0,231-15 36 0 0,-344-49-90 0 0,266-32 0 0 0,-335 16-3 0 0,0-7-1 0 0,195-58 0 0 0,-239 53-4 0 0,0-3 0 0 0,-3-3 0 0 0,0-4 0 0 0,-2-3 0 0 0,67-48 0 0 0,-102 60-34 0 0,-2-1-1 0 0,-1-1 1 0 0,-1-2 0 0 0,-1-2-1 0 0,-2 0 1 0 0,41-62 0 0 0,-50 64-20 0 0,-2-2 0 0 0,-1 0 0 0 0,-2-1 0 0 0,-1 0 0 0 0,-2-1 0 0 0,-1-1 0 0 0,-2 0 0 0 0,6-48 0 0 0,-9 37-38 0 0,-3 1 1 0 0,-2-1-1 0 0,-1 0 1 0 0,-3 1-1 0 0,-2-1 1 0 0,-2 1-1 0 0,-24-88 0 0 0,21 108 48 0 0,0 0-1 0 0,-1 0 1 0 0,-2 1-1 0 0,0 1 0 0 0,-2 0 1 0 0,-20-25-1 0 0,21 32 24 0 0,-1 0-1 0 0,-1 1 1 0 0,-1 0-1 0 0,0 2 0 0 0,-1 0 1 0 0,-1 1-1 0 0,0 1 1 0 0,-27-14-1 0 0,-13 1-36 0 0,0 2 0 0 0,-2 3-1 0 0,0 3 1 0 0,-119-19 0 0 0,-258 2-262 0 0,-562 52-2604 0 0,923-12 1199 0 0,-121 23 1 0 0,157-18 385 0 0</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1:38.028"/>
    </inkml:context>
    <inkml:brush xml:id="br0">
      <inkml:brushProperty name="width" value="0.05" units="cm"/>
      <inkml:brushProperty name="height" value="0.05" units="cm"/>
    </inkml:brush>
  </inkml:definitions>
  <inkml:trace contextRef="#ctx0" brushRef="#br0">1 273 8893 0 0,'35'-164'2894'0'0,"-33"156"-2282"0"0,0 0 0 0 0,1 0-1 0 0,0 0 1 0 0,0 0 0 0 0,1 1 0 0 0,5-8-1 0 0,-9 15-591 0 0,0 0-1 0 0,1 0 0 0 0,-1 0 0 0 0,0 0 0 0 0,0 0 0 0 0,1 0 0 0 0,-1 0 1 0 0,0 1-1 0 0,0-1 0 0 0,1 0 0 0 0,-1 0 0 0 0,0 0 0 0 0,0 0 0 0 0,1 1 0 0 0,-1-1 1 0 0,0 0-1 0 0,0 0 0 0 0,0 1 0 0 0,1-1 0 0 0,-1 0 0 0 0,0 1 0 0 0,0-1 0 0 0,0 0 1 0 0,0 0-1 0 0,0 1 0 0 0,0-1 0 0 0,0 0 0 0 0,1 1 0 0 0,-1-1 0 0 0,0 0 1 0 0,0 1-1 0 0,0-1 0 0 0,0 0 0 0 0,0 0 0 0 0,-1 1 0 0 0,5 15 187 0 0,-2 13 66 0 0,-2 0 0 0 0,-1 0 0 0 0,-8 51 0 0 0,2-14 37 0 0,-5 43-79 0 0,3-28-851 0 0,1 146 0 0 0,8-221 69 0 0,1-1 0 0 0,-1 0 0 0 0,1 1 1 0 0,0-1-1 0 0,1 1 0 0 0,0-1 0 0 0,-1 0 0 0 0,2 0 0 0 0,3 7 0 0 0,-6-12 502 0 0,0 1 0 0 0,0-1 0 0 0,0 0 0 0 0,0 0 0 0 0,1 0 0 0 0,-1 0 0 0 0,0 0 0 0 0,0 0-1 0 0,0 0 1 0 0,0 1 0 0 0,0-1 0 0 0,1 0 0 0 0,-1 0 0 0 0,0 0 0 0 0,0 0 0 0 0,0 0 0 0 0,1 0-1 0 0,-1 0 1 0 0,0 0 0 0 0,0 0 0 0 0,0 0 0 0 0,0 0 0 0 0,1 0 0 0 0,-1 0 0 0 0,0 0 0 0 0,0 0 0 0 0,0 0-1 0 0,1 0 1 0 0,-1 0 0 0 0,0-1 0 0 0,0 1 0 0 0,0 0 0 0 0,0 0 0 0 0,1 0 0 0 0,-1 0 0 0 0,0 0-1 0 0,0 0 1 0 0,0 0 0 0 0,0-1 0 0 0,0 1 0 0 0,0 0 0 0 0,1 0 0 0 0,5-12-857 0 0,0-15 465 0 0,-3 2 889 0 0,-2 0 1 0 0,-1 0-1 0 0,-1 0 0 0 0,-1 0 0 0 0,-2 1 0 0 0,0-1 0 0 0,-9-28 0 0 0,-2 20 1148 0 0,14 31-1474 0 0,0 0 0 0 0,-1 0 1 0 0,1 0-1 0 0,0 1 0 0 0,-1-1 1 0 0,1 0-1 0 0,-1 1 0 0 0,1-1 1 0 0,-1 1-1 0 0,0-1 0 0 0,0 1 1 0 0,0 0-1 0 0,-3-2 0 0 0,11 5 185 0 0,-3-1-288 0 0,1 1 0 0 0,-1-1 0 0 0,1 0 0 0 0,0 0 1 0 0,-1 0-1 0 0,5 0 0 0 0,27 0 2 0 0,0-1-1 0 0,0-1 0 0 0,45-9 1 0 0,-63 7-13 0 0,-1 0-1 0 0,0-2 1 0 0,0 0 0 0 0,-1 0-1 0 0,0-2 1 0 0,0 0 0 0 0,0 0-1 0 0,-1-2 1 0 0,17-12 0 0 0,-27 18 23 0 0,0-1 1 0 0,0 0-1 0 0,-1 0 0 0 0,1 0 1 0 0,-1 0-1 0 0,0 0 1 0 0,0-1-1 0 0,-1 1 0 0 0,1-1 1 0 0,-1 0-1 0 0,0 0 1 0 0,0 0-1 0 0,-1 0 0 0 0,1 0 1 0 0,-1 0-1 0 0,-1-1 1 0 0,1 1-1 0 0,0 0 0 0 0,-1 0 1 0 0,0-1-1 0 0,-1 1 1 0 0,1 0-1 0 0,-1-1 0 0 0,0 1 1 0 0,0 0-1 0 0,-2-5 1 0 0,3 9-11 0 0,0 1 1 0 0,0-1 0 0 0,-1 1 0 0 0,1 0 0 0 0,0-1 0 0 0,0 1 0 0 0,0-1 0 0 0,0 1 0 0 0,-1 0 0 0 0,1-1 0 0 0,0 1 0 0 0,0 0 0 0 0,-1-1 0 0 0,1 1 0 0 0,0 0 0 0 0,-1 0 0 0 0,1-1 0 0 0,0 1 0 0 0,-1 0 0 0 0,1 0 0 0 0,0-1 0 0 0,-1 1 0 0 0,1 0 0 0 0,0 0 0 0 0,-1 0 0 0 0,1 0 0 0 0,-1 0-1 0 0,1 0 1 0 0,0 0 0 0 0,-1-1 0 0 0,-14 8 355 0 0,-15 22-41 0 0,23-22-254 0 0,-16 17 159 0 0,0 2 0 0 0,1 0 0 0 0,2 1 0 0 0,1 1 1 0 0,1 1-1 0 0,-19 42 0 0 0,35-68-228 0 0,1 0-1 0 0,0 1 1 0 0,0-1 0 0 0,1 1-1 0 0,-1-1 1 0 0,1 1 0 0 0,-1-1-1 0 0,1 1 1 0 0,1 6 0 0 0,-1-9-10 0 0,0 0 0 0 0,1 0 0 0 0,-1 0 1 0 0,0 0-1 0 0,0 0 0 0 0,1 0 0 0 0,-1 0 0 0 0,1 0 1 0 0,-1 0-1 0 0,1 0 0 0 0,-1 0 0 0 0,1-1 0 0 0,0 1 1 0 0,-1 0-1 0 0,1 0 0 0 0,0 0 0 0 0,0-1 0 0 0,0 1 1 0 0,-1-1-1 0 0,1 1 0 0 0,0 0 0 0 0,0-1 0 0 0,0 0 1 0 0,0 1-1 0 0,0-1 0 0 0,0 1 0 0 0,0-1 0 0 0,0 0 1 0 0,0 0-1 0 0,0 0 0 0 0,0 0 0 0 0,0 0 0 0 0,0 0 1 0 0,0 0-1 0 0,0 0 0 0 0,0 0 0 0 0,2 0 0 0 0,12-2 4 0 0,-1-1 0 0 0,0 0 0 0 0,-1-1 0 0 0,1-1 0 0 0,-1 0 0 0 0,1-1 0 0 0,-1 0 0 0 0,22-15 0 0 0,-30 18-3 0 0,0-1-1 0 0,0 1 1 0 0,0-1-1 0 0,-1 0 1 0 0,0-1-1 0 0,0 1 1 0 0,0-1-1 0 0,0 0 1 0 0,-1 0-1 0 0,0 0 1 0 0,0 0-1 0 0,0 0 1 0 0,0-1-1 0 0,-1 1 1 0 0,0-1-1 0 0,0 0 0 0 0,-1 0 1 0 0,0 0-1 0 0,0 1 1 0 0,0-1-1 0 0,0 0 1 0 0,-1 0-1 0 0,-1-12 1 0 0,1 18 1 0 0,0 0 1 0 0,0-1-1 0 0,0 1 1 0 0,0 0 0 0 0,0 0-1 0 0,0 0 1 0 0,0 0-1 0 0,0 0 1 0 0,0 0-1 0 0,0-1 1 0 0,0 1-1 0 0,0 0 1 0 0,0 0-1 0 0,0 0 1 0 0,0 0-1 0 0,0 0 1 0 0,0 0 0 0 0,0-1-1 0 0,0 1 1 0 0,0 0-1 0 0,0 0 1 0 0,0 0-1 0 0,0 0 1 0 0,0 0-1 0 0,0 0 1 0 0,0 0-1 0 0,-1 0 1 0 0,1-1-1 0 0,0 1 1 0 0,0 0-1 0 0,0 0 1 0 0,0 0 0 0 0,0 0-1 0 0,0 0 1 0 0,0 0-1 0 0,0 0 1 0 0,-1 0-1 0 0,1 0 1 0 0,0 0-1 0 0,0 0 1 0 0,0 0-1 0 0,0 0 1 0 0,0 0-1 0 0,0 0 1 0 0,-1 0 0 0 0,1 0-1 0 0,0 0 1 0 0,0 0-1 0 0,0 0 1 0 0,0 0-1 0 0,0 0 1 0 0,0 0-1 0 0,-1 0 1 0 0,1 0-1 0 0,0 0 1 0 0,0 0-1 0 0,0 0 1 0 0,0 0 0 0 0,0 0-1 0 0,0 0 1 0 0,0 0-1 0 0,-1 0 1 0 0,1 0-1 0 0,0 1 1 0 0,-9 12 340 0 0,-12 29 420 0 0,16-31-465 0 0,-2 3-7 0 0,1 0 0 0 0,1 0 0 0 0,-7 30 0 0 0,10-38-273 0 0,1 0 0 0 0,0 0 0 0 0,1 0 0 0 0,0 0 1 0 0,0-1-1 0 0,0 1 0 0 0,0 0 0 0 0,1 0 0 0 0,0 0 0 0 0,0 0 0 0 0,1-1 0 0 0,0 1 0 0 0,3 7 0 0 0,-4-11-13 0 0,0-1 0 0 0,0 1 0 0 0,0 0-1 0 0,0-1 1 0 0,0 1 0 0 0,0-1 0 0 0,0 1 0 0 0,1-1-1 0 0,-1 1 1 0 0,1-1 0 0 0,-1 0 0 0 0,1 0 0 0 0,-1 0-1 0 0,1 0 1 0 0,0 0 0 0 0,-1 0 0 0 0,1 0 0 0 0,0-1-1 0 0,0 1 1 0 0,0-1 0 0 0,2 1 0 0 0,0-1-5 0 0,-1 0 1 0 0,0 0-1 0 0,0 0 1 0 0,0-1-1 0 0,1 1 0 0 0,-1-1 1 0 0,0 0-1 0 0,0 0 1 0 0,0 0-1 0 0,0-1 1 0 0,5-2-1 0 0,1-2-22 0 0,1-1 1 0 0,-1 0-1 0 0,0-1 0 0 0,-1 0 1 0 0,0 0-1 0 0,9-11 0 0 0,6-14-237 0 0,-2-1 0 0 0,-1 0-1 0 0,-2-2 1 0 0,-1 0 0 0 0,-2-1-1 0 0,-1 0 1 0 0,-3-2 0 0 0,0 1-1 0 0,-3-1 1 0 0,6-62 0 0 0,-13 98 252 0 0,0-7-3 0 0,0 0 0 0 0,0 1 0 0 0,0-1 0 0 0,-2 0 0 0 0,1 1 0 0 0,-1-1 0 0 0,0 0 0 0 0,-1 1 0 0 0,-4-14 0 0 0,6 23 7 0 0,0-1 1 0 0,0 1-1 0 0,0 0 0 0 0,-1 0 1 0 0,1-1-1 0 0,0 1 1 0 0,0 0-1 0 0,0 0 0 0 0,-1 0 1 0 0,1 0-1 0 0,0-1 1 0 0,0 1-1 0 0,-1 0 0 0 0,1 0 1 0 0,0 0-1 0 0,0 0 0 0 0,-1 0 1 0 0,1 0-1 0 0,0-1 1 0 0,0 1-1 0 0,-1 0 0 0 0,1 0 1 0 0,0 0-1 0 0,-1 0 1 0 0,1 0-1 0 0,0 0 0 0 0,0 0 1 0 0,-1 0-1 0 0,1 0 1 0 0,0 0-1 0 0,-1 0 0 0 0,1 1 1 0 0,0-1-1 0 0,0 0 0 0 0,-1 0 1 0 0,1 0-1 0 0,0 0 1 0 0,0 0-1 0 0,-1 0 0 0 0,1 1 1 0 0,0-1-1 0 0,0 0 1 0 0,0 0-1 0 0,-1 0 0 0 0,1 1 1 0 0,0-1-1 0 0,0 0 1 0 0,0 0-1 0 0,-1 1 0 0 0,1-1 1 0 0,0 0-1 0 0,0 0 0 0 0,0 1 1 0 0,0-1-1 0 0,0 0 1 0 0,0 1-1 0 0,-11 17 40 0 0,10-17-35 0 0,-10 24 254 0 0,1 0 1 0 0,1 1 0 0 0,1 0-1 0 0,1 0 1 0 0,1 1-1 0 0,-3 42 1 0 0,4 166 814 0 0,6-149-1425 0 0,-1-75 58 0 0,-1-6-96 0 0,1 0 0 0 0,-1-1 0 0 0,1 1 0 0 0,1 0-1 0 0,-1 0 1 0 0,1 0 0 0 0,-1-1 0 0 0,1 1 0 0 0,1 0 0 0 0,-1-1 0 0 0,3 6 0 0 0,-4-10 253 0 0,0 0-1 0 0,0 1 0 0 0,0-1 0 0 0,1 0 0 0 0,-1 0 1 0 0,0 0-1 0 0,0 0 0 0 0,0 0 0 0 0,1 1 0 0 0,-1-1 1 0 0,0 0-1 0 0,0 0 0 0 0,0 0 0 0 0,1 0 1 0 0,-1 0-1 0 0,0 0 0 0 0,0 0 0 0 0,1 0 0 0 0,-1 0 1 0 0,0 0-1 0 0,0 0 0 0 0,1 0 0 0 0,-1 0 0 0 0,0 0 1 0 0,0 0-1 0 0,1 0 0 0 0,-1 0 0 0 0,0 0 1 0 0,0 0-1 0 0,1 0 0 0 0,-1 0 0 0 0,0 0 0 0 0,0 0 1 0 0,1-1-1 0 0,5-8-2709 0 0,3-18 551 0 0,-8 23 1896 0 0,27-125-858 0 0,-26 120 1410 0 0,4-42 2512 0 0,-12 60-205 0 0,5-9-2427 0 0,1 0 1 0 0,0 0-1 0 0,-1 0 1 0 0,1 1-1 0 0,-1-1 1 0 0,1 0-1 0 0,0 0 1 0 0,-1 1-1 0 0,1-1 1 0 0,0 0-1 0 0,0 0 1 0 0,-1 1-1 0 0,1-1 1 0 0,0 0-1 0 0,-1 1 1 0 0,1-1-1 0 0,0 0 1 0 0,0 1-1 0 0,0-1 1 0 0,0 0-1 0 0,-1 1 1 0 0,1-1-1 0 0,0 1 1 0 0,0-1-1 0 0,0 0 1 0 0,0 1-1 0 0,0-1 1 0 0,0 1-1 0 0,0-1 1 0 0,0 1-1 0 0,0-1 1 0 0,0 0-1 0 0,0 1 1 0 0,0-1-1 0 0,0 1 1 0 0,0-1-1 0 0,0 0 1 0 0,1 1-1 0 0,-1-1 1 0 0,0 0-1 0 0,0 1 1 0 0,0-1-1 0 0,1 1 1 0 0,-1-1-1 0 0,0 0 1 0 0,0 1-1 0 0,1-1 1 0 0,-1 0-1 0 0,0 0 1 0 0,1 1-1 0 0,-1-1 1 0 0,0 0-1 0 0,1 0 1 0 0,-1 0-1 0 0,0 1 1 0 0,1-1-1 0 0,-1 0 0 0 0,1 0 1 0 0,-1 0-1 0 0,0 0 1 0 0,1 0-1 0 0,-1 0 1 0 0,1 0-1 0 0,-1 1 1 0 0,7 1 75 0 0,0 0 1 0 0,0 0-1 0 0,0-1 1 0 0,0 0-1 0 0,0 0 1 0 0,0-1-1 0 0,1 0 0 0 0,-1 0 1 0 0,0 0-1 0 0,0-1 1 0 0,0 0-1 0 0,0 0 1 0 0,0-1-1 0 0,0 0 0 0 0,0 0 1 0 0,-1-1-1 0 0,1 0 1 0 0,-1 0-1 0 0,1 0 1 0 0,-1-1-1 0 0,9-7 0 0 0,-12 8 139 0 0,-1-1-1 0 0,0 1 1 0 0,1-1-1 0 0,-1 0 0 0 0,0 0 1 0 0,-1 0-1 0 0,1 0 1 0 0,-1 0-1 0 0,0 0 0 0 0,0 0 1 0 0,0 0-1 0 0,0-1 1 0 0,-1 1-1 0 0,1 0 0 0 0,-2-9 1 0 0,1 13 40 0 0,0 14 769 0 0,-2 46 36 0 0,-16 84 0 0 0,2-16-2008 0 0,15-115 883 0 0,4-3-4650 0 0,-2-11 4354 0 0,0 1 1 0 0,0 0 0 0 0,-1-1 0 0 0,1 1 0 0 0,0 0 0 0 0,0-1-1 0 0,-1 1 1 0 0,1-1 0 0 0,0 1 0 0 0,-1-1 0 0 0,1 0 0 0 0,0 1-1 0 0,-1-1 1 0 0,1 0 0 0 0,-1 1 0 0 0,1-1 0 0 0,-1 0-1 0 0,0 1 1 0 0,1-1 0 0 0,-1 0 0 0 0,0 0 0 0 0,1 0 0 0 0,-1 1-1 0 0,0-2 1 0 0,4-7-1357 0 0</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1:38.373"/>
    </inkml:context>
    <inkml:brush xml:id="br0">
      <inkml:brushProperty name="width" value="0.05" units="cm"/>
      <inkml:brushProperty name="height" value="0.05" units="cm"/>
    </inkml:brush>
  </inkml:definitions>
  <inkml:trace contextRef="#ctx0" brushRef="#br0">63 23 7453 0 0,'-2'-7'84'0'0,"0"-2"12"0"0,0 4-8 0 0,-4 4 20 0 0,4 6-16 0 0,-4-5 0 0 0,4 10 0 0 0,-4-5 4 0 0,2 1-100 0 0,0 3 4 0 0,0-1-96 0 0,0 1-80 0 0,-2-4-124 0 0,2 6 56 0 0,0-2-140 0 0,0 5-200 0 0</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1:39.303"/>
    </inkml:context>
    <inkml:brush xml:id="br0">
      <inkml:brushProperty name="width" value="0.05" units="cm"/>
      <inkml:brushProperty name="height" value="0.05" units="cm"/>
    </inkml:brush>
  </inkml:definitions>
  <inkml:trace contextRef="#ctx0" brushRef="#br0">0 125 7581 0 0,'16'-2'1064'0'0,"-15"2"-1015"0"0,-1 0-1 0 0,0 0 1 0 0,0 0-1 0 0,1 0 1 0 0,-1 0 0 0 0,0 0-1 0 0,0 0 1 0 0,0 0-1 0 0,1 0 1 0 0,-1-1-1 0 0,0 1 1 0 0,0 0 0 0 0,0 0-1 0 0,0 0 1 0 0,1 0-1 0 0,-1 0 1 0 0,0-1-1 0 0,0 1 1 0 0,0 0-1 0 0,0 0 1 0 0,0 0 0 0 0,0-1-1 0 0,1 1 1 0 0,-1 0-1 0 0,0 0 1 0 0,0 0-1 0 0,0-1 1 0 0,0 1 0 0 0,0 0-1 0 0,0 0 1 0 0,0 0-1 0 0,0-1 1 0 0,0 1-1 0 0,0 0 1 0 0,0 0 0 0 0,0-1-1 0 0,0 1 1 0 0,0 0-1 0 0,0 0 1 0 0,0 0-1 0 0,0-1 1 0 0,0 1-1 0 0,0 0 1 0 0,-1 0 0 0 0,-4-7 5423 0 0,11 13-3465 0 0,-5-5-1935 0 0,0 1-1 0 0,0-1 0 0 0,0 1 0 0 0,-1-1 1 0 0,1 1-1 0 0,-1-1 0 0 0,1 1 0 0 0,-1-1 1 0 0,0 1-1 0 0,1-1 0 0 0,-1 1 1 0 0,0-1-1 0 0,0 1 0 0 0,0 0 0 0 0,-1 2 1 0 0,-3 28 217 0 0,2-22-111 0 0,-3 23 78 0 0,-9 71 311 0 0,13-89-513 0 0,0 1 0 0 0,1 0 0 0 0,1-1 0 0 0,5 25 0 0 0,7-8-395 0 0,-1-36 206 0 0,34-12-19 0 0,-35 12 2 0 0,6-23-451 0 0,51-81 509 0 0,-65 102 80 0 0,0 1 0 0 0,0-1 0 0 0,-1 0 0 0 0,0 1 0 0 0,3-11 0 0 0,-5 14 6 0 0,0 0 1 0 0,0 0-1 0 0,0 0 1 0 0,0 1-1 0 0,0-1 1 0 0,0 0-1 0 0,-1 0 1 0 0,1 0-1 0 0,-1-3 1 0 0,-2-7-31 0 0,-25-136-232 0 0,28 146 264 0 0,-1-1-34 0 0,-4 3 94 0 0,-17 0 59 0 0,17 0 56 0 0,-4 8-87 0 0,-29 30-5 0 0,35-35-58 0 0,1 0 0 0 0,-1 1 0 0 0,1-1 0 0 0,0 1 0 0 0,0 0 0 0 0,0 0-1 0 0,1 0 1 0 0,-1 0 0 0 0,1 0 0 0 0,0 0 0 0 0,0 0 0 0 0,0 0 0 0 0,1 0-1 0 0,-1 1 1 0 0,1-1 0 0 0,0 5 0 0 0,0 5 78 0 0,-1-9-52 0 0,1 0 0 0 0,-1 0 0 0 0,2 0 1 0 0,-1 0-1 0 0,0 0 0 0 0,1 0 0 0 0,0-1 0 0 0,0 1 1 0 0,2 6-1 0 0,-2-10 152 0 0,61-4-220 0 0,-58 2 20 0 0,0 1 0 0 0,0-1-1 0 0,-1-1 1 0 0,1 1 0 0 0,0 0 0 0 0,-1-1 0 0 0,1 0 0 0 0,-1 0 0 0 0,0 0-1 0 0,1 0 1 0 0,-1-1 0 0 0,0 1 0 0 0,0-1 0 0 0,-1 0 0 0 0,1 1 0 0 0,-1-1-1 0 0,1-1 1 0 0,-1 1 0 0 0,0 0 0 0 0,3-6 0 0 0,5-6-5 0 0,51-80-116 0 0,-60 93 58 0 0,6 49 144 0 0,-6-35-48 0 0,0 1 0 0 0,-1 0 0 0 0,-1 0 0 0 0,0 0 0 0 0,-6 24 0 0 0,4-21 2 0 0,1-1 0 0 0,0 1 0 0 0,1 27 0 0 0,3-44-29 0 0,0 0 0 0 0,0 0-1 0 0,0 0 1 0 0,0-1 0 0 0,0 1 0 0 0,0-1 0 0 0,-1 1 0 0 0,1-1 0 0 0,2-3-1 0 0,-4 5-2 0 0,19-20-19 0 0,-1 0 0 0 0,-1-2-1 0 0,20-33 1 0 0,-35 51 19 0 0,29-42-13 0 0,-30 44 10 0 0,1-1 0 0 0,0 1-1 0 0,0 0 1 0 0,0 0 0 0 0,0 0 0 0 0,1 0-1 0 0,-1 0 1 0 0,1 1 0 0 0,-1-1 0 0 0,1 0-1 0 0,-1 1 1 0 0,1 0 0 0 0,0 0-1 0 0,0 0 1 0 0,4-1 0 0 0,-6 2 3 0 0,0 0 1 0 0,0 0-1 0 0,0 1 1 0 0,1-1 0 0 0,-1 0-1 0 0,0 1 1 0 0,0-1-1 0 0,0 1 1 0 0,0-1-1 0 0,0 1 1 0 0,0 0-1 0 0,0 0 1 0 0,0-1-1 0 0,0 1 1 0 0,0 0-1 0 0,-1 0 1 0 0,1 0 0 0 0,0 0-1 0 0,0 0 1 0 0,-1 0-1 0 0,1 0 1 0 0,-1 0-1 0 0,1 0 1 0 0,-1 0-1 0 0,1 0 1 0 0,-1 0-1 0 0,0 0 1 0 0,1 0-1 0 0,-1 1 1 0 0,0-1-1 0 0,0 2 1 0 0,4 39 175 0 0,-9 24 670 0 0,2-45-370 0 0,1 1 0 0 0,2 34 0 0 0,0-50-423 0 0,1 0 0 0 0,0-1-1 0 0,0 1 1 0 0,1 0 0 0 0,-1-1-1 0 0,1 1 1 0 0,0-1 0 0 0,1 0-1 0 0,-1 1 1 0 0,1-1 0 0 0,0 0-1 0 0,0-1 1 0 0,1 1 0 0 0,5 5 0 0 0,-9-9-68 0 0,1 0 0 0 0,0 0 0 0 0,0-1 0 0 0,-1 1 0 0 0,1 0 0 0 0,0-1 0 0 0,0 1 0 0 0,0 0 0 0 0,0-1 0 0 0,0 1 0 0 0,0-1 1 0 0,0 0-1 0 0,0 1 0 0 0,0-1 0 0 0,0 0 0 0 0,0 0 0 0 0,0 1 0 0 0,0-1 0 0 0,0 0 0 0 0,0 0 0 0 0,0 0 0 0 0,0 0 1 0 0,0 0-1 0 0,0-1 0 0 0,0 1 0 0 0,2-1 0 0 0,-1 0-141 0 0,0 0 0 0 0,0 0 0 0 0,0 0 1 0 0,0-1-1 0 0,-1 1 0 0 0,1-1 0 0 0,0 1 0 0 0,-1-1 1 0 0,1 0-1 0 0,-1 0 0 0 0,3-3 0 0 0,0-2-350 0 0,0 0 0 0 0,-1-1 0 0 0,0 1 0 0 0,0-1 0 0 0,-1 1 0 0 0,3-14 0 0 0,2-39-1248 0 0,-6 35 1292 0 0,2-1-1 0 0,1 1 1 0 0,12-41-1 0 0,-4 37 434 0 0,1 1 0 0 0,17-29 0 0 0,-10 21 670 0 0,-20 37-595 0 0,0-1 0 0 0,0 0 0 0 0,0 0 0 0 0,0 0 0 0 0,0 0 0 0 0,0 0 0 0 0,0 0 0 0 0,0 0 0 0 0,0 0 0 0 0,0 0 0 0 0,0 0 0 0 0,0 0 0 0 0,1 0-1 0 0,-1 0 1 0 0,0 0 0 0 0,0 0 0 0 0,0 0 0 0 0,0 0 0 0 0,0 0 0 0 0,0 0 0 0 0,0 0 0 0 0,0 0 0 0 0,0 0 0 0 0,0 0 0 0 0,1 0 0 0 0,-1 0 0 0 0,0 0 0 0 0,0 0-1 0 0,0 0 1 0 0,0 0 0 0 0,0 0 0 0 0,0 0 0 0 0,0 0 0 0 0,0 0 0 0 0,0 0 0 0 0,0 0 0 0 0,0 0 0 0 0,0 0 0 0 0,1 0 0 0 0,-1 0 0 0 0,0 0 0 0 0,0 0 0 0 0,0 0 0 0 0,0 0-1 0 0,0-1 1 0 0,0 1 0 0 0,0 0 0 0 0,0 0 0 0 0,0 0 0 0 0,0 0 0 0 0,0 0 0 0 0,0 0 0 0 0,0 0 0 0 0,0 0 0 0 0,0 0 0 0 0,0-1 0 0 0,0 2 12 0 0,0 0 1 0 0,-1 0 0 0 0,1-1-1 0 0,-1 1 1 0 0,1-1 0 0 0,0 1 0 0 0,-1 0-1 0 0,1-1 1 0 0,-1 1 0 0 0,0-1-1 0 0,1 1 1 0 0,-1-1 0 0 0,1 1 0 0 0,-1-1-1 0 0,0 0 1 0 0,1 1 0 0 0,-2 0-1 0 0,-4 1 37 0 0,1 1 0 0 0,0 0-1 0 0,0 1 1 0 0,0-1 0 0 0,0 1-1 0 0,-6 7 1 0 0,10-10-77 0 0,0 0 1 0 0,0 1-1 0 0,0-1 0 0 0,0 0 1 0 0,0 1-1 0 0,0-1 0 0 0,1 1 1 0 0,-1-1-1 0 0,0 1 1 0 0,1-1-1 0 0,-1 1 0 0 0,1 0 1 0 0,0-1-1 0 0,0 1 0 0 0,-1-1 1 0 0,1 1-1 0 0,0 0 1 0 0,0-1-1 0 0,1 1 0 0 0,-1 0 1 0 0,0-1-1 0 0,0 1 0 0 0,1-1 1 0 0,-1 1-1 0 0,1-1 1 0 0,0 1-1 0 0,-1-1 0 0 0,1 1 1 0 0,0-1-1 0 0,1 2 0 0 0,73 106 1467 0 0,-38-59-291 0 0,50 92 1 0 0,-85-139-1191 0 0,-1 0 0 0 0,1 1 0 0 0,-1-1 1 0 0,0 1-1 0 0,0-1 0 0 0,0 1 0 0 0,0-1 1 0 0,-1 1-1 0 0,1-1 0 0 0,-1 1 0 0 0,0 0 1 0 0,0-1-1 0 0,0 1 0 0 0,0-1 0 0 0,-1 1 1 0 0,-1 4-1 0 0,1-5-11 0 0,0-1-1 0 0,-1 1 1 0 0,1-1 0 0 0,-1 1 0 0 0,1-1 0 0 0,-1 0-1 0 0,0 1 1 0 0,0-1 0 0 0,0 0 0 0 0,0 0-1 0 0,-1 0 1 0 0,1-1 0 0 0,0 1 0 0 0,-1-1 0 0 0,1 1-1 0 0,-1-1 1 0 0,0 0 0 0 0,1 0 0 0 0,-1 0-1 0 0,-5 1 1 0 0,-10 3-274 0 0,0-2 0 0 0,0 0 0 0 0,-1-1 0 0 0,1-1 0 0 0,-1 0 0 0 0,-18-3 0 0 0,-5-3-1471 0 0,-63-15-1 0 0,74 11 146 0 0,-35-14 0 0 0,18 5-154 0 0,36 13 1113 0 0,0 0 0 0 0,0-1 0 0 0,0 0 0 0 0,0-1 0 0 0,-13-10 1 0 0,3 1-642 0 0</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1:39.862"/>
    </inkml:context>
    <inkml:brush xml:id="br0">
      <inkml:brushProperty name="width" value="0.05" units="cm"/>
      <inkml:brushProperty name="height" value="0.05" units="cm"/>
    </inkml:brush>
  </inkml:definitions>
  <inkml:trace contextRef="#ctx0" brushRef="#br0">4245 290 7165 0 0,'19'-7'798'0'0,"-1"-1"0"0"0,0-1 0 0 0,32-20 0 0 0,-40 20 918 0 0,-12 3-494 0 0,-20-3-18 0 0,3 4-1122 0 0,-37-14 289 0 0,0 2-1 0 0,-83-12 1 0 0,72 16-104 0 0,-96-16 878 0 0,-206-8 1 0 0,-169 22 1074 0 0,-677 64 697 0 0,891-13-2634 0 0,-548 135-1 0 0,796-151-206 0 0,-86 37 1 0 0,137-47-45 0 0,1 1 0 0 0,0 2 0 0 0,1 0 0 0 0,1 1 0 0 0,0 2 0 0 0,1 0 0 0 0,-25 24 0 0 0,39-33-5 0 0,0 1 0 0 0,1-1 0 0 0,-1 1 0 0 0,2 1 0 0 0,-1-1 0 0 0,1 1 1 0 0,0 0-1 0 0,1 0 0 0 0,0 1 0 0 0,1-1 0 0 0,-1 1 0 0 0,2-1 0 0 0,0 1 1 0 0,0 0-1 0 0,0 0 0 0 0,1 1 0 0 0,1-1 0 0 0,0 0 0 0 0,0 0 0 0 0,1 0 1 0 0,0 0-1 0 0,1 0 0 0 0,0 0 0 0 0,1 0 0 0 0,0 0 0 0 0,0-1 0 0 0,5 10 1 0 0,3 1-19 0 0,0 0 1 0 0,2 0 0 0 0,0-2 0 0 0,1 1-1 0 0,1-2 1 0 0,0 0 0 0 0,1 0 0 0 0,1-2-1 0 0,1 0 1 0 0,21 14 0 0 0,16 7-24 0 0,3-2 0 0 0,74 31 0 0 0,8-5 73 0 0,2-7 1 0 0,229 54-1 0 0,311 18 209 0 0,976 5-291 0 0,-1038-137-53 0 0,-444-6 44 0 0,260-54 0 0 0,-347 46-4 0 0,159-58 0 0 0,-202 60 19 0 0,-1-1 0 0 0,-1-3 0 0 0,-1-2 0 0 0,-1-1 0 0 0,41-35 0 0 0,-63 45 1 0 0,-2-2-1 0 0,0 0 1 0 0,0-1 0 0 0,-2-1 0 0 0,0 0 0 0 0,-2-1 0 0 0,0-1 0 0 0,16-34 0 0 0,-23 40 7 0 0,-1 1 1 0 0,-1-1 0 0 0,0 0-1 0 0,-1 0 1 0 0,-1-1 0 0 0,-1 1-1 0 0,0-1 1 0 0,-1 1 0 0 0,0-1-1 0 0,-2 0 1 0 0,0 1 0 0 0,-1-1-1 0 0,0 1 1 0 0,-6-18 0 0 0,1 12 0 0 0,-1-1 0 0 0,-1 1 0 0 0,0 1 0 0 0,-2 0 0 0 0,-1 0 0 0 0,0 1 0 0 0,-20-24 0 0 0,11 20-6 0 0,-1 1 1 0 0,-1 0-1 0 0,0 2 1 0 0,-49-33-1 0 0,16 19-15 0 0,-2 3-1 0 0,-1 3 1 0 0,-1 2-1 0 0,-110-32 1 0 0,-47-1 20 0 0,-3 10 1 0 0,-233-24-1 0 0,-456 12-2409 0 0,662 60-1264 0 0,-310 38-1 0 0,428-22 1662 0 0</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1:47.467"/>
    </inkml:context>
    <inkml:brush xml:id="br0">
      <inkml:brushProperty name="width" value="0.05" units="cm"/>
      <inkml:brushProperty name="height" value="0.05" units="cm"/>
    </inkml:brush>
  </inkml:definitions>
  <inkml:trace contextRef="#ctx0" brushRef="#br0">25 97 11769 0 0,'-1'0'105'0'0,"0"-1"1"0"0,0 1-1 0 0,-1 0 0 0 0,1-1 1 0 0,0 1-1 0 0,0-1 0 0 0,0 1 0 0 0,0-1 1 0 0,0 1-1 0 0,0-1 0 0 0,0 0 1 0 0,0 1-1 0 0,0-1 0 0 0,0 0 1 0 0,0 0-1 0 0,0 0 0 0 0,0 0 1 0 0,1 0-1 0 0,-1 0 0 0 0,0 0 0 0 0,1 0 1 0 0,-1 0-1 0 0,1 0 0 0 0,-1 0 1 0 0,1 0-1 0 0,-1-1 0 0 0,1 1 1 0 0,0 0-1 0 0,0 0 0 0 0,0 0 0 0 0,-1-1 1 0 0,1 1-1 0 0,0 0 0 0 0,0 0 1 0 0,1-1-1 0 0,-1 1 0 0 0,0 0 1 0 0,0 0-1 0 0,1 0 0 0 0,-1-1 0 0 0,0 1 1 0 0,1 0-1 0 0,-1 0 0 0 0,1 0 1 0 0,0 0-1 0 0,-1 0 0 0 0,2-2 1 0 0,1-1 235 0 0,0 0 1 0 0,1 0-1 0 0,-1 1 1 0 0,1-1-1 0 0,0 1 1 0 0,-1 0-1 0 0,1 0 1 0 0,1 0 0 0 0,-1 0-1 0 0,0 1 1 0 0,1 0-1 0 0,-1 0 1 0 0,1 0-1 0 0,0 0 1 0 0,0 1-1 0 0,-1-1 1 0 0,1 1 0 0 0,6 0-1 0 0,-4 1-178 0 0,0 0 1 0 0,0 0-1 0 0,0 1 0 0 0,0 0 0 0 0,0 0 0 0 0,0 1 0 0 0,0 0 1 0 0,0 0-1 0 0,0 0 0 0 0,0 1 0 0 0,-1 0 0 0 0,9 5 0 0 0,-2 1 28 0 0,1 0 0 0 0,-2 1 0 0 0,1 1 0 0 0,-1 0 0 0 0,13 16 0 0 0,48 69 496 0 0,-5-5-412 0 0,-57-79-284 0 0,1 1-1 0 0,0-1 1 0 0,1-1-1 0 0,22 16 1 0 0,-18-16-129 0 0,0-1 1 0 0,38 16 0 0 0,-48-23-250 0 0,1-1 0 0 0,0 0 0 0 0,-1 0-1 0 0,12 1 1 0 0,-14-3-256 0 0,-1 0-1 0 0,1 0 0 0 0,-1 0 0 0 0,1-1 1 0 0,-1 0-1 0 0,1 0 0 0 0,-1 0 0 0 0,8-3 1 0 0,-11 4 366 0 0,-1-1 0 0 0,1 1 0 0 0,-1-1 0 0 0,1 0 0 0 0,-1 0 0 0 0,1 1 1 0 0,-1-1-1 0 0,1 0 0 0 0,-1 0 0 0 0,0 0 0 0 0,1 0 0 0 0,-1 1 0 0 0,0-1 0 0 0,0 0 0 0 0,0 0 0 0 0,0 0 1 0 0,0 0-1 0 0,0 0 0 0 0,0 0 0 0 0,0 0 0 0 0,0 0 0 0 0,0 1 0 0 0,0-1 0 0 0,0 0 0 0 0,-1-2 1 0 0,-8-31-3350 0 0,5 22 3412 0 0,-9-71-1002 0 0,9 54 1347 0 0,-11-46 0 0 0,7 48 216 0 0,5 14 258 0 0,0 0-1 0 0,-1 0 1 0 0,-9-18-1 0 0,12 30-442 0 0,1-1 0 0 0,-1 1 1 0 0,0 0-1 0 0,0-1 0 0 0,0 1 0 0 0,0 0 0 0 0,0 0 0 0 0,0-1 0 0 0,-1 1 0 0 0,1 0 1 0 0,0 0-1 0 0,-1 0 0 0 0,1 0 0 0 0,0 1 0 0 0,-1-1 0 0 0,1 0 0 0 0,-1 1 0 0 0,1-1 0 0 0,-1 0 1 0 0,1 1-1 0 0,-1 0 0 0 0,0-1 0 0 0,1 1 0 0 0,-1 0 0 0 0,0 0 0 0 0,1 0 0 0 0,-1 0 0 0 0,1 0 1 0 0,-1 0-1 0 0,0 1 0 0 0,1-1 0 0 0,-1 0 0 0 0,1 1 0 0 0,-1 0 0 0 0,1-1 0 0 0,-1 1 0 0 0,1 0 1 0 0,-3 1-1 0 0,-2 2 235 0 0,-1 0 1 0 0,1 0 0 0 0,0 1-1 0 0,0 0 1 0 0,1 0 0 0 0,-10 11-1 0 0,-43 56 995 0 0,-60 68 184 0 0,93-111-1445 0 0,13-15-560 0 0,0 0 1 0 0,-1-1 0 0 0,-17 14-1 0 0,29-27 284 0 0,1 0 0 0 0,0 0 0 0 0,0 0 0 0 0,0 0 0 0 0,-1 1 0 0 0,1-1 1 0 0,0 0-1 0 0,0 0 0 0 0,0 0 0 0 0,0 0 0 0 0,-1 0 0 0 0,1 0 0 0 0,-2 3-2030 0 0,2-3 2030 0 0,0 0 0 0 0,0 0 1 0 0,0 1-1 0 0,0-1 0 0 0,0 0 0 0 0,0 0 0 0 0,0 0 0 0 0,0 1 0 0 0,0-1 0 0 0,0 0 0 0 0,0 0 0 0 0,1 0 0 0 0,-1 1 0 0 0,0-1 0 0 0,0 0 0 0 0,0 0 0 0 0,0 0 0 0 0,0 0 0 0 0,0 1 0 0 0,0-1 0 0 0,2 1-1449 0 0</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1:48.261"/>
    </inkml:context>
    <inkml:brush xml:id="br0">
      <inkml:brushProperty name="width" value="0.05" units="cm"/>
      <inkml:brushProperty name="height" value="0.05" units="cm"/>
    </inkml:brush>
  </inkml:definitions>
  <inkml:trace contextRef="#ctx0" brushRef="#br0">0 154 9029 0 0,'4'-5'127'0'0,"-3"2"2"0"0,0 1 0 0 0,0 0 0 0 0,0 0 0 0 0,0 0 0 0 0,1 0 0 0 0,-1 0 0 0 0,1 0 0 0 0,-1 0 0 0 0,1 0 0 0 0,0 1 0 0 0,0-1 0 0 0,0 1 0 0 0,0-1 0 0 0,0 1 0 0 0,0 0 0 0 0,0 0 0 0 0,0 0 0 0 0,1 0 0 0 0,-1 0 0 0 0,0 0 0 0 0,4 0 0 0 0,-5 1 63 0 0,0 1 1 0 0,0 0 0 0 0,0-1-1 0 0,0 1 1 0 0,0 0-1 0 0,0 0 1 0 0,-1 0 0 0 0,1 0-1 0 0,0 0 1 0 0,0 0 0 0 0,-1 0-1 0 0,1 0 1 0 0,-1 0-1 0 0,1 0 1 0 0,-1 0 0 0 0,0 1-1 0 0,1 1 1 0 0,3 6 588 0 0,3 1-508 0 0,-1 0-1 0 0,0 1 1 0 0,-1 0-1 0 0,0-1 1 0 0,-1 2 0 0 0,-1-1-1 0 0,1 0 1 0 0,-2 1-1 0 0,2 13 1 0 0,0 15 143 0 0,-1 54 1 0 0,-3-77-333 0 0,0-17-84 0 0,0 0 0 0 0,0 0 0 0 0,0 1-1 0 0,0-1 1 0 0,0 0 0 0 0,0 0 0 0 0,0 0 0 0 0,0 1 0 0 0,0-1-1 0 0,0 0 1 0 0,0 0 0 0 0,0 0 0 0 0,0 1 0 0 0,0-1 0 0 0,0 0-1 0 0,0 0 1 0 0,0 0 0 0 0,1 0 0 0 0,-1 1 0 0 0,0-1 0 0 0,0 0-1 0 0,0 0 1 0 0,0 0 0 0 0,0 0 0 0 0,1 0 0 0 0,-1 1 0 0 0,0-1-1 0 0,0 0 1 0 0,0 0 0 0 0,0 0 0 0 0,1 0 0 0 0,-1 0 0 0 0,0 0-1 0 0,0 0 1 0 0,0 0 0 0 0,1 0 0 0 0,-1 0 0 0 0,0 0 0 0 0,0 0-1 0 0,0 0 1 0 0,1 0 0 0 0,10-4-18 0 0,9-10 8 0 0,-2-5 14 0 0,-1-1 0 0 0,-1-1 0 0 0,-1 0 0 0 0,15-28 0 0 0,-18 28-10 0 0,1 0 0 0 0,1 1 0 0 0,0 0 0 0 0,35-34 0 0 0,-44 50 6 0 0,29-23 28 0 0,-34 27-27 0 0,1-1-1 0 0,0 1 1 0 0,-1-1-1 0 0,1 1 1 0 0,0-1 0 0 0,-1 1-1 0 0,1-1 1 0 0,0 1-1 0 0,0 0 1 0 0,-1 0-1 0 0,1-1 1 0 0,0 1-1 0 0,0 0 1 0 0,0 0-1 0 0,0 0 1 0 0,-1 0 0 0 0,1 0-1 0 0,0 0 1 0 0,0 0-1 0 0,0 0 1 0 0,-1 0-1 0 0,1 0 1 0 0,0 0-1 0 0,0 1 1 0 0,0-1-1 0 0,-1 0 1 0 0,1 0 0 0 0,0 1-1 0 0,0-1 1 0 0,-1 1-1 0 0,1-1 1 0 0,0 1-1 0 0,-1-1 1 0 0,1 1-1 0 0,0-1 1 0 0,-1 1-1 0 0,1-1 1 0 0,-1 1-1 0 0,1 0 1 0 0,-1-1 0 0 0,1 2-1 0 0,0 2 23 0 0,-1-1 0 0 0,1 0 0 0 0,-1 1-1 0 0,0-1 1 0 0,0 0 0 0 0,0 1 0 0 0,0-1 0 0 0,-1 0 0 0 0,1 0-1 0 0,-1 1 1 0 0,-1 3 0 0 0,-12 35 400 0 0,8-28-217 0 0,-2 3 114 0 0,0 1 1 0 0,1 1-1 0 0,1-1 0 0 0,1 1 1 0 0,1 0-1 0 0,1 0 1 0 0,-2 27-1 0 0,5-45-318 0 0,0 0 0 0 0,0 0 0 0 0,0 0 0 0 0,0 0 0 0 0,0-1 0 0 0,0 1 0 0 0,0 0 0 0 0,1 0 0 0 0,-1 0 0 0 0,0 0 0 0 0,1 0 0 0 0,-1-1 0 0 0,1 1 0 0 0,-1 0 0 0 0,1 0 0 0 0,-1 0 0 0 0,1-1 0 0 0,-1 1 0 0 0,1 0 0 0 0,0-1 0 0 0,-1 1 0 0 0,1-1 0 0 0,1 2 0 0 0,0-1 2 0 0,0-1 0 0 0,0 1-1 0 0,0 0 1 0 0,0-1 0 0 0,0 1 0 0 0,0-1 0 0 0,0 0 0 0 0,0 0 0 0 0,0 1-1 0 0,3-2 1 0 0,4 1 5 0 0,1-2-1 0 0,0 1 0 0 0,13-5 1 0 0,-21 5-11 0 0,8-2-1 0 0,-1 0 1 0 0,1-1-1 0 0,-1 0 1 0 0,0 0-1 0 0,0-1 1 0 0,-1-1-1 0 0,1 1 1 0 0,10-11-1 0 0,1-2-49 0 0,29-38-1 0 0,-2 2-33 0 0,-41 48 78 0 0,-2 2 7 0 0,-1 0 0 0 0,1 0 0 0 0,0 0-1 0 0,0 1 1 0 0,0-1 0 0 0,0 1 0 0 0,1 0 0 0 0,6-3 0 0 0,-11 6 2 0 0,1 0 0 0 0,-1 0 0 0 0,0 0 0 0 0,1 1 0 0 0,-1-1 0 0 0,1 0 0 0 0,-1 0 0 0 0,0 0 0 0 0,1 1 0 0 0,-1-1 0 0 0,0 0 0 0 0,1 0 0 0 0,-1 1 0 0 0,0-1 0 0 0,1 0 0 0 0,-1 0 0 0 0,0 1 0 0 0,1-1 0 0 0,-1 0 0 0 0,0 1 0 0 0,0-1 0 0 0,0 1 0 0 0,1-1 0 0 0,-1 0 0 0 0,0 1 0 0 0,0-1 0 0 0,0 1 0 0 0,0-1 0 0 0,0 0 0 0 0,0 1 0 0 0,0-1 0 0 0,1 1 0 0 0,-1-1 0 0 0,-1 1 0 0 0,1-1 0 0 0,0 0 0 0 0,0 1 0 0 0,1 24 213 0 0,-2-17-158 0 0,3 19 357 0 0,-1-10-143 0 0,1 1 0 0 0,5 23 0 0 0,-6-36-275 0 0,0-1 1 0 0,1 1-1 0 0,-1-1 1 0 0,1 1-1 0 0,0-1 0 0 0,1 1 1 0 0,-1-1-1 0 0,1 0 1 0 0,0 0-1 0 0,0 0 0 0 0,0-1 1 0 0,0 1-1 0 0,5 4 1 0 0,-5-7 11 0 0,-1 1 0 0 0,1-1 0 0 0,-1 1 0 0 0,1-1 0 0 0,-1 0-1 0 0,1 0 1 0 0,0 0 0 0 0,0 0 0 0 0,-1 0 0 0 0,1-1 0 0 0,0 1 0 0 0,0-1 0 0 0,0 0 0 0 0,5 0 0 0 0,-2-1-13 0 0,0 0 0 0 0,0 0 0 0 0,-1 0 1 0 0,1-1-1 0 0,0 0 0 0 0,10-4 0 0 0,-6 0-71 0 0,0 0-1 0 0,1 0 1 0 0,-2-1 0 0 0,1 0 0 0 0,-1-1 0 0 0,15-15 0 0 0,-17 14-71 0 0,-1 0-1 0 0,0-1 1 0 0,0 0 0 0 0,0 0-1 0 0,6-18 1 0 0,16-61-625 0 0,-8 25 199 0 0,-16 52 471 0 0,10-30-254 0 0,-13 38 362 0 0,-1 1-1 0 0,1 0 0 0 0,-1 0 0 0 0,1-1 1 0 0,-1 1-1 0 0,0 0 0 0 0,0-1 0 0 0,-1 1 1 0 0,1 0-1 0 0,-2-5 0 0 0,2 8 10 0 0,0-1-1 0 0,0 1 1 0 0,0 0 0 0 0,0 0-1 0 0,0 0 1 0 0,0-1-1 0 0,0 1 1 0 0,-1 0 0 0 0,1 0-1 0 0,0 0 1 0 0,0 0-1 0 0,0-1 1 0 0,0 1 0 0 0,0 0-1 0 0,-1 0 1 0 0,1 0-1 0 0,0 0 1 0 0,0 0 0 0 0,0 0-1 0 0,-1-1 1 0 0,1 1-1 0 0,0 0 1 0 0,0 0 0 0 0,0 0-1 0 0,-1 0 1 0 0,1 0-1 0 0,0 0 1 0 0,0 0 0 0 0,0 0-1 0 0,-1 0 1 0 0,1 0-1 0 0,0 0 1 0 0,0 0-1 0 0,-1 0 1 0 0,1 0 0 0 0,0 0-1 0 0,0 0 1 0 0,0 0-1 0 0,-1 0 1 0 0,1 1 0 0 0,0-1-1 0 0,0 0 1 0 0,0 0-1 0 0,-1 0 1 0 0,-11 11 390 0 0,-9 15 274 0 0,17-19-555 0 0,0 1-1 0 0,0 0 1 0 0,0 0 0 0 0,1 0 0 0 0,0 0-1 0 0,1 1 1 0 0,0-1 0 0 0,0 1 0 0 0,0 13-1 0 0,0 9 168 0 0,3 42 0 0 0,1-43-128 0 0,4 47 14 0 0,-5-67-217 0 0,1-1 0 0 0,0 1 0 0 0,1-1 1 0 0,0 0-1 0 0,8 18 0 0 0,-4-11-415 0 0,-7-15 290 0 0,0 1 0 0 0,1 0 1 0 0,-1-1-1 0 0,1 1 1 0 0,-1-1-1 0 0,1 1 0 0 0,0-1 1 0 0,0 0-1 0 0,0 1 1 0 0,0-1-1 0 0,0 0 0 0 0,0 0 1 0 0,0 1-1 0 0,0-1 1 0 0,0 0-1 0 0,0 0 0 0 0,1 0 1 0 0,-1 0-1 0 0,2 0 1 0 0,2 3-1779 0 0,-6 4-367 0 0</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1:50.869"/>
    </inkml:context>
    <inkml:brush xml:id="br0">
      <inkml:brushProperty name="width" value="0.05" units="cm"/>
      <inkml:brushProperty name="height" value="0.05" units="cm"/>
    </inkml:brush>
  </inkml:definitions>
  <inkml:trace contextRef="#ctx0" brushRef="#br0">55 242 5881 0 0,'-5'-7'306'0'0,"1"1"0"0"0,-1-1 0 0 0,1 0 0 0 0,0-1 0 0 0,1 1 0 0 0,0-1 0 0 0,0 1 0 0 0,0-1 0 0 0,1 0 0 0 0,0 0 0 0 0,1 0 0 0 0,0-1 0 0 0,0 1 0 0 0,1 0 0 0 0,0 0 0 0 0,0 0 1 0 0,1-1-1 0 0,0 1 0 0 0,0 0 0 0 0,5-13 0 0 0,6-34 2126 0 0,-10 45-1107 0 0,-2 19-298 0 0,1 13-525 0 0,1-4-131 0 0,-1-1 0 0 0,-1 1 0 0 0,-4 29 0 0 0,1-13-63 0 0,-22 191 925 0 0,19-70-1061 0 0,6-89-3565 0 0,-2-57-1323 0 0</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1:51.259"/>
    </inkml:context>
    <inkml:brush xml:id="br0">
      <inkml:brushProperty name="width" value="0.05" units="cm"/>
      <inkml:brushProperty name="height" value="0.05" units="cm"/>
    </inkml:brush>
  </inkml:definitions>
  <inkml:trace contextRef="#ctx0" brushRef="#br0">154 168 7389 0 0,'-17'4'-167'0'0,"16"-4"162"0"0,-1 0 1 0 0,1 0-1 0 0,-1 0 1 0 0,1 1-1 0 0,-1-1 0 0 0,1 0 1 0 0,0 1-1 0 0,-1 0 1 0 0,1-1-1 0 0,0 1 1 0 0,-1 0-1 0 0,1-1 0 0 0,0 1 1 0 0,-2 2-1 0 0,-20 16-3 0 0,6-4 68 0 0,-20 21-1 0 0,28-27 97 0 0,6-8-113 0 0,1 1 0 0 0,0-1 0 0 0,0 1 0 0 0,0 0 0 0 0,1 0 1 0 0,-1 0-1 0 0,0 0 0 0 0,1 0 0 0 0,-1 0 0 0 0,1 0 0 0 0,-2 4 129 0 0,2-11-45 0 0,-1 0 0 0 0,1 0 0 0 0,0 0 0 0 0,1 0 0 0 0,-1-8 0 0 0,3 1-90 0 0,1-1 0 0 0,0 1-1 0 0,1-1 1 0 0,0 1 0 0 0,1 0-1 0 0,0 0 1 0 0,11-17 0 0 0,56-74 1058 0 0,-70 101-1050 0 0,-1-1 12 0 0,1 1-1 0 0,-1 0 0 0 0,1 0 0 0 0,0 1 1 0 0,0-1-1 0 0,-1 0 0 0 0,1 1 0 0 0,0-1 1 0 0,0 1-1 0 0,1-1 0 0 0,-1 1 1 0 0,0 0-1 0 0,0 0 0 0 0,1 0 0 0 0,-1 0 1 0 0,0 0-1 0 0,1 1 0 0 0,-1-1 1 0 0,1 1-1 0 0,2-1 0 0 0,-2 1 5 0 0,0 1 0 0 0,0 0 0 0 0,0-1-1 0 0,0 1 1 0 0,0 0 0 0 0,0 1 0 0 0,0-1 0 0 0,0 0-1 0 0,0 1 1 0 0,-1 0 0 0 0,1 0 0 0 0,0-1 0 0 0,-1 1 0 0 0,0 1-1 0 0,5 3 1 0 0,-1 1 35 0 0,0 0 0 0 0,-1 1 0 0 0,0-1 0 0 0,0 1 0 0 0,0 0 0 0 0,-1 0 1 0 0,0 1-1 0 0,5 17 0 0 0,-2 3 26 0 0,6 41 1 0 0,-8-33-249 0 0,-4-31-77 0 0,0 0 1 0 0,-1 0-1 0 0,0 0 1 0 0,-2 11 0 0 0,0 8-1055 0 0,2-7-66 0 0</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1:52.173"/>
    </inkml:context>
    <inkml:brush xml:id="br0">
      <inkml:brushProperty name="width" value="0.05" units="cm"/>
      <inkml:brushProperty name="height" value="0.05" units="cm"/>
    </inkml:brush>
  </inkml:definitions>
  <inkml:trace contextRef="#ctx0" brushRef="#br0">387 162 5481 0 0,'-4'-11'18'0'0,"1"4"104"0"0,0 0 1 0 0,0-1-1 0 0,-1 1 0 0 0,0 1 0 0 0,0-1 0 0 0,0 1 0 0 0,-1-1 1 0 0,0 1-1 0 0,0 0 0 0 0,-1 1 0 0 0,1 0 0 0 0,-8-6 0 0 0,4 5 304 0 0,0 0 0 0 0,1-1 0 0 0,0 0 0 0 0,0-1 1 0 0,1 1-1 0 0,-10-14 0 0 0,17 21-414 0 0,0 0 1 0 0,0 0 0 0 0,0 0 0 0 0,0 0 0 0 0,0 0 0 0 0,0 0-1 0 0,0 0 1 0 0,-1 0 0 0 0,1-1 0 0 0,0 1 0 0 0,0 0 0 0 0,0 0-1 0 0,0 0 1 0 0,0 0 0 0 0,0 0 0 0 0,-1 0 0 0 0,1 0 0 0 0,0 0-1 0 0,0 0 1 0 0,0 0 0 0 0,0 0 0 0 0,0 0 0 0 0,0 0 0 0 0,-1 0-1 0 0,1 0 1 0 0,0 0 0 0 0,0 0 0 0 0,0 0 0 0 0,0 0 0 0 0,0 1-1 0 0,0-1 1 0 0,-1 0 0 0 0,1 0 0 0 0,0 0 0 0 0,0 0 0 0 0,0 0-1 0 0,0 0 1 0 0,0 0 0 0 0,0 0 0 0 0,0 0 0 0 0,0 0 0 0 0,-1 1-1 0 0,1-1 1 0 0,0 0 0 0 0,-5 9 274 0 0,-3 12 148 0 0,-6 17 130 0 0,-24 89 516 0 0,18-38-511 0 0,-101 384 200 0 0,107-431-763 0 0,5-16-29 0 0,-9 43-1 0 0,18-63 107 0 0,3-6-32 0 0,8-14-13 0 0,11-25-30 0 0,-17 29-11 0 0,0 1-7 0 0,-1 0-1 0 0,2 0 0 0 0,11-16 0 0 0,-15 22 8 0 0,0 1 1 0 0,0 0-1 0 0,0 0 0 0 0,1 0 0 0 0,-1 0 0 0 0,1 0 1 0 0,-1 1-1 0 0,1-1 0 0 0,0 1 0 0 0,0 0 0 0 0,0-1 1 0 0,-1 1-1 0 0,1 1 0 0 0,0-1 0 0 0,0 0 1 0 0,0 1-1 0 0,6-1 0 0 0,234 12-501 0 0,-75 1 41 0 0,-147-12 293 0 0,122 1-2096 0 0,-114-2 1210 0 0,-1-1-1 0 0,55-13 1 0 0,-56 6 265 0 0</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1:52.704"/>
    </inkml:context>
    <inkml:brush xml:id="br0">
      <inkml:brushProperty name="width" value="0.05" units="cm"/>
      <inkml:brushProperty name="height" value="0.05" units="cm"/>
    </inkml:brush>
  </inkml:definitions>
  <inkml:trace contextRef="#ctx0" brushRef="#br0">57 54 7873 0 0,'-19'-5'-131'0'0,"-18"-4"222"0"0,37 9-75 0 0,1 0 1 0 0,-1 0-1 0 0,0 0 1 0 0,0-1 0 0 0,1 1-1 0 0,-1 0 1 0 0,0 0 0 0 0,1 0-1 0 0,-1 0 1 0 0,0 0 0 0 0,0 0-1 0 0,1-1 1 0 0,-1 1 0 0 0,0 0-1 0 0,0 0 1 0 0,1 0-1 0 0,-1-1 1 0 0,0 1 0 0 0,0 0-1 0 0,0 0 1 0 0,0-1 0 0 0,1 1-1 0 0,-1 0 1 0 0,0-1 0 0 0,0 1-1 0 0,0 0 1 0 0,0 0-1 0 0,0-1 1 0 0,0 1 0 0 0,0 0-1 0 0,0-1 1 0 0,0 1 0 0 0,0 0-1 0 0,0-1 1 0 0,0 1 0 0 0,0 0-1 0 0,0 0 1 0 0,0-1 0 0 0,0 1-1 0 0,0 0 1 0 0,0-1-1 0 0,0 1 1 0 0,0 0 0 0 0,0-1-1 0 0,-1 1 1 0 0,1 0 0 0 0,0 0-1 0 0,0-1 1 0 0,0 1 0 0 0,0 0-1 0 0,-1 0 1 0 0,1 0 0 0 0,0-1-1 0 0,0 1 1 0 0,-1 0-1 0 0,1 0 1 0 0,0 0 0 0 0,0-1-1 0 0,-1 1 1 0 0,1 0 0 0 0,0 0-1 0 0,0 0 1 0 0,-1 0 0 0 0,1 0-1 0 0,-1 0 1 0 0,11-4 93 0 0,0 0 0 0 0,0 1 1 0 0,0 0-1 0 0,0 1 0 0 0,16-2 1 0 0,54-1 69 0 0,-62 5-125 0 0,627 20 216 0 0,-606-18-264 0 0,-24-2 4 0 0,-1 1 0 0 0,0 0 1 0 0,0 1-1 0 0,1 1 0 0 0,-1 0 1 0 0,17 7-1 0 0,-29-8 83 0 0,0 1 0 0 0,0 0 0 0 0,0 0 0 0 0,-1 1-1 0 0,0-1 1 0 0,1 0 0 0 0,-1 0 0 0 0,0 1 0 0 0,0-1 0 0 0,-1 1 0 0 0,1-1 0 0 0,-1 5 0 0 0,1-4-78 0 0,1 20 233 0 0,0 1 0 0 0,-4 40 0 0 0,0-9 118 0 0,9 127-3 0 0,0 52-12 0 0,-7-220-275 0 0,-2 0-1 0 0,1 0 1 0 0,-2-1 0 0 0,0 1 0 0 0,-8 24-1 0 0,9-34-36 0 0,0 0 1 0 0,0 0-1 0 0,-1-1 0 0 0,0 1 0 0 0,0 0 0 0 0,0-1 1 0 0,0 0-1 0 0,-1 0 0 0 0,1 0 0 0 0,-1 0 0 0 0,0 0 1 0 0,0-1-1 0 0,-1 0 0 0 0,1 1 0 0 0,-1-2 0 0 0,0 1 1 0 0,1 0-1 0 0,-10 2 0 0 0,0-1 7 0 0,-1-1-1 0 0,1 0 1 0 0,-1-1 0 0 0,1-1-1 0 0,-1 0 1 0 0,-22-3 0 0 0,-5-2-45 0 0,-41-10 1 0 0,-44-17-1128 0 0,72 16-210 0 0,20 5 96 0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19:25.740"/>
    </inkml:context>
    <inkml:brush xml:id="br0">
      <inkml:brushProperty name="width" value="0.05" units="cm"/>
      <inkml:brushProperty name="height" value="0.05" units="cm"/>
    </inkml:brush>
  </inkml:definitions>
  <inkml:trace contextRef="#ctx0" brushRef="#br0">492 235 6625 0 0,'6'-8'242'0'0,"16"-27"-69"0"0,-16 27 2013 0 0,-3 4-1775 0 0,9-10 94 0 0,-9 10 1908 0 0,8-5-2217 0 0,3-1-142 0 0,26-24 266 0 0,-39 19-252 0 0,2-45-5 0 0,-3 59-60 0 0,0-1 1 0 0,0 1-1 0 0,0 0 0 0 0,0 0 1 0 0,0-1-1 0 0,0 1 1 0 0,0 0-1 0 0,-1-1 0 0 0,1 1 1 0 0,0 0-1 0 0,-1 0 1 0 0,1-1-1 0 0,-1 1 0 0 0,1 0 1 0 0,-1 0-1 0 0,0 0 1 0 0,0 0-1 0 0,1 0 0 0 0,-1 0 1 0 0,0 0-1 0 0,0 0 1 0 0,0 0-1 0 0,0 0 0 0 0,0 0 1 0 0,0 1-1 0 0,-1-2 1 0 0,-1 1 14 0 0,-14-1 45 0 0,-49 5-55 0 0,-76 14 0 0 0,133-16-13 0 0,0 1-1 0 0,1 0 1 0 0,-1 0 0 0 0,1 1 0 0 0,-1 0 0 0 0,1 1 0 0 0,0 0 0 0 0,0 0 0 0 0,-9 7 0 0 0,-11 6 2 0 0,-5 1 89 0 0,-60 43 1 0 0,84-54-59 0 0,0 0 1 0 0,0 1 0 0 0,1 0 0 0 0,0 1 0 0 0,0-1 0 0 0,1 1 0 0 0,0 1 0 0 0,1-1 0 0 0,0 1-1 0 0,-9 20 1 0 0,14-26-22 0 0,0 0 1 0 0,0-1-1 0 0,0 1 0 0 0,0 0 0 0 0,1 0 0 0 0,-1 0 1 0 0,1 0-1 0 0,0 0 0 0 0,1 0 0 0 0,-1 0 0 0 0,0 0 1 0 0,1 0-1 0 0,0 0 0 0 0,0 0 0 0 0,3 7 0 0 0,-1-5 11 0 0,0-1-1 0 0,1 0 0 0 0,-1 0 0 0 0,1 0 0 0 0,0 0 1 0 0,0 0-1 0 0,0-1 0 0 0,1 0 0 0 0,7 5 1 0 0,8 5 35 0 0,1-2 1 0 0,1-1-1 0 0,-1-1 1 0 0,29 9-1 0 0,-39-14-46 0 0,208 71 58 0 0,-82-30-62 0 0,-111-37 10 0 0,-21-7 820 0 0,-53 26-763 0 0,-150 87-56 0 0,189-109-14 0 0,-1 0 0 0 0,0-1 0 0 0,0-1-1 0 0,0 0 1 0 0,0 0 0 0 0,-12 2-1 0 0,22-6 1 0 0,-29 6-78 0 0,1-1 0 0 0,-1-1 0 0 0,0-2 0 0 0,0-1 0 0 0,-43-4 0 0 0,68 2-38 0 0,0 1 0 0 0,1-1-1 0 0,-1 0 1 0 0,0 0-1 0 0,1-1 1 0 0,-1 1 0 0 0,1-1-1 0 0,-1 0 1 0 0,1 0 0 0 0,0 0-1 0 0,-1 0 1 0 0,1 0-1 0 0,0-1 1 0 0,-3-3 0 0 0,5 4-53 0 0,-1 0 1 0 0,1 0 0 0 0,0 0-1 0 0,0 0 1 0 0,0 0 0 0 0,0-1-1 0 0,0 1 1 0 0,0 0 0 0 0,0-1-1 0 0,1 1 1 0 0,-1 0 0 0 0,1-1-1 0 0,0 1 1 0 0,-1-1 0 0 0,1 1-1 0 0,0-1 1 0 0,1 1 0 0 0,-1-1-1 0 0,0 1 1 0 0,1-1 0 0 0,-1 1 0 0 0,2-4-1 0 0,6-12-1228 0 0</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1:53.566"/>
    </inkml:context>
    <inkml:brush xml:id="br0">
      <inkml:brushProperty name="width" value="0.05" units="cm"/>
      <inkml:brushProperty name="height" value="0.05" units="cm"/>
    </inkml:brush>
  </inkml:definitions>
  <inkml:trace contextRef="#ctx0" brushRef="#br0">12 117 8429 0 0,'-1'-1'24'0'0,"0"-1"0"0"0,0 0 0 0 0,0 0 0 0 0,1 1 0 0 0,-1-1 1 0 0,1 0-1 0 0,-1 0 0 0 0,1 0 0 0 0,0 0 0 0 0,-1 0 0 0 0,1 1 0 0 0,0-1 0 0 0,0 0 1 0 0,0 0-1 0 0,1 0 0 0 0,-1 0 0 0 0,0 0 0 0 0,1 0 0 0 0,-1 0 0 0 0,1 1 1 0 0,0-1-1 0 0,-1 0 0 0 0,3-2 0 0 0,2-7 800 0 0,1 1 0 0 0,12-16 0 0 0,-9 11 449 0 0,-8 15-1236 0 0,-1 0-1 0 0,0 0 0 0 0,0-1 0 0 0,0 1 1 0 0,0 0-1 0 0,0 0 0 0 0,0-1 1 0 0,0 1-1 0 0,0 0 0 0 0,0 0 1 0 0,0-1-1 0 0,0 1 0 0 0,0 0 1 0 0,0 0-1 0 0,0-1 0 0 0,0 1 1 0 0,0 0-1 0 0,0 0 0 0 0,0-1 1 0 0,-1 1-1 0 0,1 0 0 0 0,0 0 1 0 0,0-1-1 0 0,0 1 0 0 0,0 0 1 0 0,0 0-1 0 0,-1 0 0 0 0,1-1 1 0 0,0 1-1 0 0,0 0 0 0 0,0 0 1 0 0,-1 0-1 0 0,1 0 0 0 0,0 0 1 0 0,0-1-1 0 0,-1 1 0 0 0,1 0 1 0 0,0 0-1 0 0,0 0 0 0 0,0 0 1 0 0,-1 0-1 0 0,1 0 0 0 0,-1 0 1 0 0,1 0-25 0 0,-1 0 1 0 0,1 0-1 0 0,-1 0 1 0 0,1 0 0 0 0,-1 0-1 0 0,1 0 1 0 0,-1 0-1 0 0,1 0 1 0 0,-1 0-1 0 0,1 0 1 0 0,-1 0 0 0 0,1 0-1 0 0,-1 1 1 0 0,1-1-1 0 0,-1 0 1 0 0,1 0-1 0 0,0 1 1 0 0,-1-1 0 0 0,1 0-1 0 0,-1 1 1 0 0,1-1-1 0 0,0 0 1 0 0,-1 1-1 0 0,1-1 1 0 0,0 0 0 0 0,-1 1-1 0 0,1-1 1 0 0,0 1-1 0 0,0-1 1 0 0,-1 1-1 0 0,1 0 1 0 0,-7 20-43 0 0,0 1 0 0 0,2 0 0 0 0,0 0-1 0 0,2 1 1 0 0,1-1 0 0 0,0 1 0 0 0,2 0 0 0 0,4 41 0 0 0,12 38-3508 0 0,-13-87 2478 0 0,3 0 4 0 0</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1:53.939"/>
    </inkml:context>
    <inkml:brush xml:id="br0">
      <inkml:brushProperty name="width" value="0.05" units="cm"/>
      <inkml:brushProperty name="height" value="0.05" units="cm"/>
    </inkml:brush>
  </inkml:definitions>
  <inkml:trace contextRef="#ctx0" brushRef="#br0">62 5 7101 0 0,'-26'-3'301'0'0,"-7"1"605"0"0,32 3-846 0 0,1 0-1 0 0,0-1 1 0 0,0 1-1 0 0,-1 0 1 0 0,1-1-1 0 0,0 1 1 0 0,0 0-1 0 0,0 0 1 0 0,0-1-1 0 0,0 1 1 0 0,0 0-1 0 0,0 0 1 0 0,0-1 0 0 0,0 1-1 0 0,0 0 1 0 0,1-1-1 0 0,-1 1 1 0 0,0 0-1 0 0,0 0 1 0 0,1-1-1 0 0,-1 2 1 0 0,9 24 319 0 0,-7-20-240 0 0,1 3-98 0 0,0 0 0 0 0,0-1 1 0 0,1 1-1 0 0,9 14 1 0 0,-12-21-40 0 0,1 0 1 0 0,-1-1 0 0 0,1 1 0 0 0,-1 0 0 0 0,1 0-1 0 0,0-1 1 0 0,0 1 0 0 0,-1 0 0 0 0,1-1 0 0 0,0 0-1 0 0,1 0 1 0 0,-1 1 0 0 0,0-1 0 0 0,0 0 0 0 0,0-1-1 0 0,1 1 1 0 0,-1 0 0 0 0,0-1 0 0 0,1 1 0 0 0,-1-1-1 0 0,1 0 1 0 0,4 0 0 0 0,10-1 26 0 0,0-1 0 0 0,0 0 0 0 0,-1-2 0 0 0,1 0 0 0 0,-1-1 0 0 0,0 0 0 0 0,0-1-1 0 0,0-1 1 0 0,19-12 0 0 0,-30 17 652 0 0,-12 10-261 0 0,4-5-580 0 0,0 0 1 0 0,0 0-1 0 0,1 0 1 0 0,-1 0-1 0 0,1 0 0 0 0,0 1 1 0 0,0-1-1 0 0,0 1 1 0 0,-2 5-1 0 0,7-3-672 0 0</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1:54.483"/>
    </inkml:context>
    <inkml:brush xml:id="br0">
      <inkml:brushProperty name="width" value="0.05" units="cm"/>
      <inkml:brushProperty name="height" value="0.05" units="cm"/>
    </inkml:brush>
  </inkml:definitions>
  <inkml:trace contextRef="#ctx0" brushRef="#br0">45 47 6533 0 0,'3'-12'27'0'0,"-2"10"11"0"0,0-1 0 0 0,-1 1 0 0 0,1-1 0 0 0,-1 1 0 0 0,1-1 0 0 0,-1 1 0 0 0,0-1 0 0 0,0 1 0 0 0,0-1 0 0 0,0 1 0 0 0,-1-6 0 0 0,1 8-15 0 0,0 0 0 0 0,0 0 0 0 0,-1 0 1 0 0,1 0-1 0 0,0 0 0 0 0,0 0 0 0 0,-1 0 0 0 0,1 0 0 0 0,0 0 0 0 0,0 0 1 0 0,0 0-1 0 0,-1 0 0 0 0,1 0 0 0 0,0 0 0 0 0,0 1 0 0 0,-1-1 0 0 0,1 0 1 0 0,0 0-1 0 0,0 0 0 0 0,0 0 0 0 0,0 0 0 0 0,-1 0 0 0 0,1 1 0 0 0,0-1 1 0 0,0 0-1 0 0,0 0 0 0 0,0 0 0 0 0,0 1 0 0 0,-1-1 0 0 0,1 0 0 0 0,0 0 1 0 0,0 0-1 0 0,0 1 0 0 0,0-1 0 0 0,0 0 0 0 0,0 0 0 0 0,0 0 1 0 0,0 1-1 0 0,0-1 0 0 0,0 0 0 0 0,0 0 0 0 0,0 1 0 0 0,0-1 0 0 0,0 0 1 0 0,-5 17 509 0 0,4-14-364 0 0,-11 40 1015 0 0,-8 62 0 0 0,17-90-1073 0 0,1 1-1 0 0,1-1 0 0 0,0 0 1 0 0,2 1-1 0 0,-1-1 0 0 0,6 26 0 0 0,-6-38-81 0 0,0-1-1 0 0,1 0 0 0 0,-1 0 0 0 0,1 0 1 0 0,0 1-1 0 0,0-1 0 0 0,0 0 0 0 0,0 0 1 0 0,0 0-1 0 0,0 0 0 0 0,0 0 1 0 0,1-1-1 0 0,-1 1 0 0 0,1 0 0 0 0,-1-1 1 0 0,1 1-1 0 0,0 0 0 0 0,-1-1 0 0 0,1 0 1 0 0,0 0-1 0 0,0 1 0 0 0,0-1 0 0 0,0 0 1 0 0,0 0-1 0 0,0-1 0 0 0,0 1 0 0 0,1 0 1 0 0,-1-1-1 0 0,0 1 0 0 0,0-1 0 0 0,1 0 1 0 0,-1 0-1 0 0,0 0 0 0 0,5 0 0 0 0,0-2-9 0 0,-1 1 0 0 0,1-2-1 0 0,0 1 1 0 0,-1-1-1 0 0,1 0 1 0 0,-1 0 0 0 0,0 0-1 0 0,0-1 1 0 0,0 0-1 0 0,6-6 1 0 0,7-8-17 0 0,0-1 1 0 0,-2-1-1 0 0,0 0 1 0 0,-2-1-1 0 0,0-1 1 0 0,-1 0-1 0 0,-1-1 1 0 0,-2-1-1 0 0,12-32 1 0 0,-6 21 9 0 0,-14 32-34 0 0,-10 22-48 0 0,4-11-274 0 0,-1 0 0 0 0,2 1 0 0 0,-1-1-1 0 0,1 1 1 0 0,0-1 0 0 0,1 1 0 0 0,0 0 0 0 0,0 0 0 0 0,1 0-1 0 0,0 0 1 0 0,1 0 0 0 0,0 0 0 0 0,4 16 0 0 0,-1-9-668 0 0</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1:54.810"/>
    </inkml:context>
    <inkml:brush xml:id="br0">
      <inkml:brushProperty name="width" value="0.05" units="cm"/>
      <inkml:brushProperty name="height" value="0.05" units="cm"/>
    </inkml:brush>
  </inkml:definitions>
  <inkml:trace contextRef="#ctx0" brushRef="#br0">0 146 7485 0 0,'29'-63'119'0'0,"-26"52"120"0"0,1 0 0 0 0,0 0 0 0 0,0 0 0 0 0,2 1 0 0 0,6-12-1 0 0,-12 22-220 0 0,0-1-1 0 0,0 1 1 0 0,0 0-1 0 0,1-1 0 0 0,-1 1 1 0 0,0-1-1 0 0,1 1 0 0 0,-1 0 1 0 0,0-1-1 0 0,1 1 0 0 0,-1 0 1 0 0,0-1-1 0 0,1 1 0 0 0,-1 0 1 0 0,0 0-1 0 0,1-1 1 0 0,-1 1-1 0 0,1 0 0 0 0,-1 0 1 0 0,1 0-1 0 0,-1-1 0 0 0,1 1 1 0 0,-1 0-1 0 0,1 0 0 0 0,-1 0 1 0 0,1 0-1 0 0,-1 0 0 0 0,0 0 1 0 0,1 0-1 0 0,-1 0 0 0 0,1 0 1 0 0,-1 0-1 0 0,1 0 1 0 0,-1 1-1 0 0,1-1 0 0 0,-1 0 1 0 0,1 0-1 0 0,-1 0 0 0 0,1 1 1 0 0,-1-1-1 0 0,0 0 0 0 0,1 0 1 0 0,-1 1-1 0 0,0-1 0 0 0,1 0 1 0 0,-1 1-1 0 0,0-1 0 0 0,1 0 1 0 0,-1 1-1 0 0,0-1 1 0 0,1 1-1 0 0,-1-1 0 0 0,0 1 1 0 0,10 24 260 0 0,-8-7-191 0 0,-1 0 1 0 0,-1 0-1 0 0,0 0 0 0 0,-6 32 0 0 0,-20 72-22 0 0,15-82-113 0 0,0-6-179 0 0,9-28-18 0 0,-1 0 0 0 0,1 0 0 0 0,0 1 1 0 0,0-1-1 0 0,1 1 0 0 0,0-1 0 0 0,0 1 0 0 0,0 12 0 0 0,1-13-397 0 0,-2-2-114 0 0</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1:55.149"/>
    </inkml:context>
    <inkml:brush xml:id="br0">
      <inkml:brushProperty name="width" value="0.05" units="cm"/>
      <inkml:brushProperty name="height" value="0.05" units="cm"/>
    </inkml:brush>
  </inkml:definitions>
  <inkml:trace contextRef="#ctx0" brushRef="#br0">1209 123 7581 0 0,'-2'-6'-4'0'0,"1"0"1"0"0,-1 0 0 0 0,0 1 0 0 0,0-1-1 0 0,-1 0 1 0 0,1 1 0 0 0,-1 0 0 0 0,-1 0-1 0 0,1 0 1 0 0,-1 0 0 0 0,1 0 0 0 0,-1 1-1 0 0,-1-1 1 0 0,1 1 0 0 0,-1 0 0 0 0,1 1-1 0 0,-1-1 1 0 0,0 1 0 0 0,-1 0 0 0 0,1 0-1 0 0,0 0 1 0 0,-1 1 0 0 0,0 0 0 0 0,1 0 0 0 0,-1 0-1 0 0,0 1 1 0 0,0 0 0 0 0,0 0 0 0 0,0 0-1 0 0,-11 1 1 0 0,-16 1 348 0 0,0 1 1 0 0,1 1-1 0 0,-1 2 1 0 0,-53 15-1 0 0,-122 52 1071 0 0,148-49-1129 0 0,-53 25 623 0 0,-137 81 1 0 0,221-114-778 0 0,1 1 138 0 0,-44 33 0 0 0,62-42-190 0 0,1 1-1 0 0,0 0 1 0 0,1 0-1 0 0,0 1 1 0 0,0 0 0 0 0,1 1-1 0 0,-12 19 1 0 0,17-25-54 0 0,0 0 0 0 0,1 0 1 0 0,0 1-1 0 0,-1-1 0 0 0,1 0 1 0 0,1 1-1 0 0,-1-1 0 0 0,1 1 1 0 0,-1-1-1 0 0,1 1 0 0 0,1-1 1 0 0,-1 1-1 0 0,1-1 0 0 0,-1 1 1 0 0,1-1-1 0 0,0 0 0 0 0,1 1 1 0 0,-1-1-1 0 0,1 0 0 0 0,0 0 1 0 0,0 0-1 0 0,0 0 0 0 0,1 0 1 0 0,-1-1-1 0 0,1 1 0 0 0,0-1 1 0 0,0 1-1 0 0,4 2 0 0 0,5 5 29 0 0,0 0 0 0 0,1 0 0 0 0,1-2 0 0 0,-1 0 0 0 0,2 0 0 0 0,19 8 0 0 0,10 2-4 0 0,0-2 1 0 0,2-2 0 0 0,82 15 0 0 0,-47-17-29 0 0,114 3 0 0 0,-137-15-50 0 0,0-2 0 0 0,0-3 0 0 0,90-17 0 0 0,-115 13-2 0 0,0 0 0 0 0,0-2 0 0 0,-1-2 0 0 0,0-1 0 0 0,-1-1 0 0 0,-1-2 0 0 0,42-28 0 0 0,-60 35 16 0 0,0 0 0 0 0,0-2 1 0 0,-1 1-1 0 0,-1-1 0 0 0,0-1 0 0 0,0 0 0 0 0,-1 0 1 0 0,-1-1-1 0 0,0 0 0 0 0,-1-1 0 0 0,0 0 0 0 0,-1 0 1 0 0,-1 0-1 0 0,0-1 0 0 0,-1 1 0 0 0,0-1 0 0 0,-1 0 1 0 0,-1 0-1 0 0,0-1 0 0 0,-2 1 0 0 0,1 0 0 0 0,-3-21 1 0 0,0 21-21 0 0,0 0 1 0 0,-1 0 0 0 0,0 1 0 0 0,-1-1 0 0 0,-1 1-1 0 0,0 0 1 0 0,-1 0 0 0 0,0 1 0 0 0,-14-22 0 0 0,13 25 16 0 0,-1 1 1 0 0,0-1 0 0 0,0 2-1 0 0,-1-1 1 0 0,0 1 0 0 0,0 0 0 0 0,-1 1-1 0 0,0 0 1 0 0,0 1 0 0 0,0 0-1 0 0,-1 1 1 0 0,-17-7 0 0 0,-10 0-114 0 0,-1 1 0 0 0,0 3 0 0 0,0 1 1 0 0,-1 1-1 0 0,0 3 0 0 0,-76 2 0 0 0,7 10-1626 0 0,-136 28-1 0 0,151-20 535 0 0</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1:57.192"/>
    </inkml:context>
    <inkml:brush xml:id="br0">
      <inkml:brushProperty name="width" value="0.05" units="cm"/>
      <inkml:brushProperty name="height" value="0.05" units="cm"/>
    </inkml:brush>
  </inkml:definitions>
  <inkml:trace contextRef="#ctx0" brushRef="#br0">170 191 6437 0 0,'28'-9'59'0'0,"-24"8"12"0"0,0 0 1 0 0,0 0 0 0 0,0 0 0 0 0,0-1 0 0 0,0 0-1 0 0,-1 1 1 0 0,1-1 0 0 0,5-4 0 0 0,-34-6 1097 0 0,23 11-1113 0 0,0 0 0 0 0,0 0-1 0 0,0 0 1 0 0,-1 0 0 0 0,1 1-1 0 0,0-1 1 0 0,-1 1 0 0 0,1-1-1 0 0,-1 1 1 0 0,1 0 0 0 0,0 0-1 0 0,-1 0 1 0 0,1 0 0 0 0,-1 0-1 0 0,1 1 1 0 0,0-1 0 0 0,-1 1-1 0 0,1 0 1 0 0,0-1 0 0 0,-1 1-1 0 0,1 0 1 0 0,0 1 0 0 0,0-1-1 0 0,0 0 1 0 0,0 0 0 0 0,0 1-1 0 0,0-1 1 0 0,-3 4 0 0 0,-1 3 103 0 0,-1 1 0 0 0,1-1 1 0 0,0 1-1 0 0,0 1 0 0 0,-4 11 0 0 0,-1 0 74 0 0,-5 11 158 0 0,0 0 0 0 0,2 2 0 0 0,-11 41 0 0 0,19-52-159 0 0,1 1 1 0 0,0 0 0 0 0,2 0-1 0 0,1 0 1 0 0,2 42-1 0 0,1-55-127 0 0,1-1-1 0 0,1 1 1 0 0,0-1 0 0 0,0 0-1 0 0,1 0 1 0 0,0 0-1 0 0,0 0 1 0 0,1-1-1 0 0,1 1 1 0 0,0-1 0 0 0,0-1-1 0 0,1 1 1 0 0,0-1-1 0 0,0 0 1 0 0,1-1-1 0 0,0 0 1 0 0,0 0 0 0 0,10 6-1 0 0,-11-8-76 0 0,1-1 0 0 0,0 0 1 0 0,0 0-1 0 0,0-1 0 0 0,0 0 0 0 0,1 0 0 0 0,-1-1 0 0 0,1 0 0 0 0,-1-1 1 0 0,1 0-1 0 0,15 0 0 0 0,2-1 54 0 0,-1-2 1 0 0,45-7 0 0 0,-43 4-132 0 0,-1-2 1 0 0,0-1 0 0 0,0-1-1 0 0,29-14 1 0 0,-42 17 16 0 0,1-1 1 0 0,-1-1-1 0 0,-1 0 0 0 0,0-1 0 0 0,0-1 1 0 0,0 1-1 0 0,-2-2 0 0 0,1 0 1 0 0,9-13-1 0 0,-13 14-29 0 0,-1-1 0 0 0,0 0 0 0 0,-1-1 0 0 0,-1 1 0 0 0,0-1 0 0 0,0 0 0 0 0,-1 0 0 0 0,0 0-1 0 0,-1 0 1 0 0,-1-1 0 0 0,0-18 0 0 0,-1-2-38 0 0,-2 0 0 0 0,-1 0 0 0 0,-9-37-1 0 0,3 27-49 0 0,-24-70 0 0 0,28 99 115 0 0,-1 1 0 0 0,0-1 0 0 0,-1 1 0 0 0,0 0 0 0 0,-1 0 0 0 0,-1 1 0 0 0,0 0 0 0 0,-18-18 0 0 0,22 26 9 0 0,0 0 1 0 0,-1 1-1 0 0,1 0 0 0 0,-1 0 0 0 0,0 0 0 0 0,1 0 0 0 0,-1 1 0 0 0,-1 0 1 0 0,1 0-1 0 0,0 1 0 0 0,0-1 0 0 0,-1 1 0 0 0,1 1 0 0 0,-1-1 0 0 0,1 1 1 0 0,0 1-1 0 0,-1-1 0 0 0,1 1 0 0 0,-1 0 0 0 0,1 0 0 0 0,-12 5 1 0 0,8-3-80 0 0,1 0 1 0 0,-1 1 0 0 0,1 0 0 0 0,0 1 0 0 0,0 0 0 0 0,1 1 0 0 0,0 0 0 0 0,0 0 0 0 0,0 0 0 0 0,0 1 0 0 0,1 0 0 0 0,0 1 0 0 0,-7 10 0 0 0,-18 26-1280 0 0,19-28-233 0 0,-16 28 0 0 0,22-30 832 0 0</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1:57.583"/>
    </inkml:context>
    <inkml:brush xml:id="br0">
      <inkml:brushProperty name="width" value="0.05" units="cm"/>
      <inkml:brushProperty name="height" value="0.05" units="cm"/>
    </inkml:brush>
  </inkml:definitions>
  <inkml:trace contextRef="#ctx0" brushRef="#br0">2 64 6785 0 0,'0'35'2331'0'0,"-1"-14"-1877"0"0,1-13-174 0 0,-1 0 0 0 0,1 1 0 0 0,3 14 0 0 0,-3-21-213 0 0,1 0-1 0 0,0 1 0 0 0,-1-1 1 0 0,1 0-1 0 0,0 0 1 0 0,0 1-1 0 0,1-1 0 0 0,-1 0 1 0 0,0 0-1 0 0,1 0 0 0 0,-1 0 1 0 0,1-1-1 0 0,-1 1 1 0 0,1 0-1 0 0,0-1 0 0 0,0 1 1 0 0,2 1-1 0 0,3 0 8 0 0,0 1 1 0 0,0-1-1 0 0,0-1 0 0 0,0 0 0 0 0,0 0 1 0 0,0 0-1 0 0,1-1 0 0 0,-1 0 0 0 0,1 0 1 0 0,-1 0-1 0 0,1-1 0 0 0,8-1 0 0 0,-5 0-72 0 0,0-1 0 0 0,-1 0-1 0 0,1 0 1 0 0,-1-1-1 0 0,0 0 1 0 0,0-1 0 0 0,19-10-1 0 0,-19 7-293 0 0,-1 0-1 0 0,-1 0 0 0 0,1-1 1 0 0,-1 0-1 0 0,0-1 1 0 0,-1 0-1 0 0,0 0 0 0 0,-1-1 1 0 0,11-19-1 0 0,6-10-1527 0 0,-20 36 1605 0 0,-1-1 0 0 0,0-1 0 0 0,0 1 0 0 0,0 0 1 0 0,0 0-1 0 0,-1-1 0 0 0,0 1 0 0 0,2-8 0 0 0,-2 4-375 0 0</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1:57.908"/>
    </inkml:context>
    <inkml:brush xml:id="br0">
      <inkml:brushProperty name="width" value="0.05" units="cm"/>
      <inkml:brushProperty name="height" value="0.05" units="cm"/>
    </inkml:brush>
  </inkml:definitions>
  <inkml:trace contextRef="#ctx0" brushRef="#br0">55 33 6909 0 0,'-1'-1'35'0'0,"-1"-1"1"0"0,1 0-1 0 0,-1 0 1 0 0,1 1-1 0 0,-1-1 1 0 0,1 1-1 0 0,-1-1 1 0 0,0 1-1 0 0,0 0 1 0 0,0 0-1 0 0,0 0 1 0 0,0 0-1 0 0,0 0 0 0 0,0 0 1 0 0,0 0-1 0 0,-4 0 1 0 0,-9-5 789 0 0,10 3 184 0 0,7 2-571 0 0,-1 1-435 0 0,-1 0 1 0 0,0 0-1 0 0,1 1 0 0 0,-1-1 0 0 0,1 0 0 0 0,-1 0 1 0 0,0 1-1 0 0,1-1 0 0 0,-1 0 0 0 0,0 0 0 0 0,1 1 0 0 0,-1-1 1 0 0,0 0-1 0 0,0 1 0 0 0,1-1 0 0 0,-1 0 0 0 0,0 1 0 0 0,0-1 1 0 0,1 1-1 0 0,-1-1 0 0 0,0 0 0 0 0,0 1 0 0 0,0-1 1 0 0,0 1-1 0 0,0-1 0 0 0,0 1 0 0 0,0-1 0 0 0,0 1 0 0 0,0 0 1 0 0,-3 4-829 0 0,10-7-637 0 0,-5 1 590 0 0</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1:58.234"/>
    </inkml:context>
    <inkml:brush xml:id="br0">
      <inkml:brushProperty name="width" value="0.05" units="cm"/>
      <inkml:brushProperty name="height" value="0.05" units="cm"/>
    </inkml:brush>
  </inkml:definitions>
  <inkml:trace contextRef="#ctx0" brushRef="#br0">1 43 8893 0 0,'0'0'7678'0'0,"3"-3"-7541"0"0,37-32-427 0 0,-35 31-227 0 0</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1:58.638"/>
    </inkml:context>
    <inkml:brush xml:id="br0">
      <inkml:brushProperty name="width" value="0.05" units="cm"/>
      <inkml:brushProperty name="height" value="0.05" units="cm"/>
    </inkml:brush>
  </inkml:definitions>
  <inkml:trace contextRef="#ctx0" brushRef="#br0">9 95 9165 0 0,'-5'-12'-123'0'0,"4"11"129"0"0,1 1 0 0 0,0 0-1 0 0,-1-1 1 0 0,1 1 0 0 0,0-1 0 0 0,0 1 0 0 0,-1 0 0 0 0,1-1-1 0 0,0 1 1 0 0,0-1 0 0 0,0 1 0 0 0,0-1 0 0 0,0 1-1 0 0,0-1 1 0 0,0 1 0 0 0,0-1 0 0 0,0 1 0 0 0,0-1 0 0 0,0 1-1 0 0,0-1 1 0 0,0 1 0 0 0,0-1 0 0 0,0 1 0 0 0,0-1-1 0 0,1 1 1 0 0,-1-1 0 0 0,0 1 0 0 0,0 0 0 0 0,0-1 0 0 0,1 1-1 0 0,-1-1 1 0 0,8-14 517 0 0,-8 14-471 0 0,1-1 1 0 0,0 1 0 0 0,-1 0-1 0 0,1-1 1 0 0,0 1 0 0 0,-1 0-1 0 0,1 0 1 0 0,0-1 0 0 0,0 1 0 0 0,0 0-1 0 0,0 0 1 0 0,0 0 0 0 0,0 0-1 0 0,0 0 1 0 0,1 0 0 0 0,-1 1-1 0 0,0-1 1 0 0,1 0 0 0 0,-1 1-1 0 0,0-1 1 0 0,2 0 0 0 0,27-7 56 0 0,0 1 0 0 0,0 2 1 0 0,0 1-1 0 0,0 1 0 0 0,41 2 1 0 0,-35 0-78 0 0,10 0-35 0 0,-1 3 0 0 0,79 14 0 0 0,-96-8-229 0 0,-27-7 207 0 0,-1-1 0 0 0,0 0-1 0 0,1 0 1 0 0,-1 0 0 0 0,1 1 0 0 0,-1-1-1 0 0,0 0 1 0 0,1 0 0 0 0,-1 1 0 0 0,0-1 0 0 0,1 0-1 0 0,-1 0 1 0 0,0 1 0 0 0,0-1 0 0 0,1 0-1 0 0,-1 1 1 0 0,0-1 0 0 0,0 1 0 0 0,1-1-1 0 0,-1 0 1 0 0,0 1 0 0 0,0-1 0 0 0,0 1 0 0 0,0-1-1 0 0,0 0 1 0 0,0 1 0 0 0,0-1 0 0 0,0 1-1 0 0,0-1 1 0 0,0 1 0 0 0,0-1 0 0 0,0 1-1 0 0,0-1 1 0 0,0 0 0 0 0,0 1 0 0 0,0-1 0 0 0,0 1-1 0 0,0-1 1 0 0,-1 0 0 0 0,1 1 0 0 0,0-1-1 0 0,0 1 1 0 0,0-1 0 0 0,-1 0 0 0 0,1 1 0 0 0,0-1-1 0 0,-1 0 1 0 0,1 0 0 0 0,0 1 0 0 0,-1-1-1 0 0,1 0 1 0 0,0 1 0 0 0,-1-1 0 0 0,1 0-1 0 0,0 0 1 0 0,-1 0 0 0 0,1 0 0 0 0,-1 1 0 0 0,1-1-1 0 0,0 0 1 0 0,-2 0 0 0 0,-7 4-605 0 0,0 0-1 0 0,-1-1 1 0 0,1 0 0 0 0,-21 3 0 0 0,21-4 217 0 0,-3 0-215 0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19:26.084"/>
    </inkml:context>
    <inkml:brush xml:id="br0">
      <inkml:brushProperty name="width" value="0.05" units="cm"/>
      <inkml:brushProperty name="height" value="0.05" units="cm"/>
    </inkml:brush>
  </inkml:definitions>
  <inkml:trace contextRef="#ctx0" brushRef="#br0">313 239 8165 0 0,'37'-47'365'0'0,"-27"36"22"0"0,-1 0-1 0 0,0 0 1 0 0,-1 0-1 0 0,0-1 1 0 0,-1-1-1 0 0,0 1 1 0 0,-1-1 0 0 0,6-16-1 0 0,-11 26-245 0 0,-1-1-1 0 0,0 0 1 0 0,1 1-1 0 0,-1-1 1 0 0,0 1-1 0 0,0-1 1 0 0,-1 1-1 0 0,1-1 1 0 0,-1 1-1 0 0,0-1 1 0 0,0 1-1 0 0,-3-7 1 0 0,4 9-91 0 0,-1 0-1 0 0,1 0 1 0 0,-1 0 0 0 0,0 0 0 0 0,1 0-1 0 0,-1 0 1 0 0,0 0 0 0 0,0 0 0 0 0,0 0-1 0 0,0 0 1 0 0,0 1 0 0 0,0-1-1 0 0,0 0 1 0 0,0 1 0 0 0,0-1 0 0 0,0 1-1 0 0,0-1 1 0 0,0 1 0 0 0,0-1 0 0 0,0 1-1 0 0,-1 0 1 0 0,1 0 0 0 0,0-1-1 0 0,0 1 1 0 0,0 0 0 0 0,-1 0 0 0 0,1 0-1 0 0,0 0 1 0 0,0 0 0 0 0,0 1 0 0 0,-1-1-1 0 0,1 0 1 0 0,0 1 0 0 0,0-1-1 0 0,0 0 1 0 0,0 1 0 0 0,0 0 0 0 0,0-1-1 0 0,0 1 1 0 0,-2 1 0 0 0,-11 8 147 0 0,0 0-1 0 0,1 1 1 0 0,1 0 0 0 0,0 1 0 0 0,-18 24 0 0 0,13-17-52 0 0,-37 50 313 0 0,-52 83 0 0 0,106-151-457 0 0,-70 117 316 0 0,64-106-295 0 0,1 0 1 0 0,0 1 0 0 0,1-1 0 0 0,0 1 0 0 0,1 0-1 0 0,0 0 1 0 0,1 0 0 0 0,-1 15 0 0 0,3-25-23 0 0,0 0 0 0 0,0 0-1 0 0,1-1 1 0 0,-1 1 0 0 0,0 0 0 0 0,1 0 0 0 0,0-1 0 0 0,0 1 0 0 0,0 0 0 0 0,0-1 0 0 0,0 1 0 0 0,0-1-1 0 0,1 1 1 0 0,-1-1 0 0 0,1 0 0 0 0,0 0 0 0 0,-1 1 0 0 0,4 1 0 0 0,-2-2-52 0 0,0 1 0 0 0,1-1 1 0 0,-1 0-1 0 0,1 0 0 0 0,0 0 1 0 0,0-1-1 0 0,-1 1 0 0 0,1-1 1 0 0,0 0-1 0 0,0 0 0 0 0,5 0 0 0 0,5 0-356 0 0,0 0-1 0 0,0-1 1 0 0,0-1-1 0 0,0 0 1 0 0,0-1-1 0 0,14-3 0 0 0,13-7-1318 0 0,-1-2 0 0 0,0-1-1 0 0,-1-2 1 0 0,71-43 0 0 0,-71 35 586 0 0</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1:58.995"/>
    </inkml:context>
    <inkml:brush xml:id="br0">
      <inkml:brushProperty name="width" value="0.05" units="cm"/>
      <inkml:brushProperty name="height" value="0.05" units="cm"/>
    </inkml:brush>
  </inkml:definitions>
  <inkml:trace contextRef="#ctx0" brushRef="#br0">6 5 6845 0 0,'0'0'38'0'0,"-1"0"1"0"0,1 0 0 0 0,0 0 0 0 0,-1 0 0 0 0,1 1-1 0 0,0-1 1 0 0,-1 0 0 0 0,1 0 0 0 0,0 1 0 0 0,0-1-1 0 0,-1 0 1 0 0,1 1 0 0 0,0-1 0 0 0,0 0 0 0 0,0 1-1 0 0,-1-1 1 0 0,1 0 0 0 0,0 1 0 0 0,0-1 0 0 0,0 0-1 0 0,0 1 1 0 0,0-1 0 0 0,0 1 0 0 0,0-1 0 0 0,0 0-1 0 0,0 1 1 0 0,0-1 0 0 0,0 0 0 0 0,0 1 0 0 0,0-1-1 0 0,0 1 1 0 0,0-1 0 0 0,0 0 0 0 0,0 1-1 0 0,0-1 1 0 0,0 2 945 0 0,-1 2 62 0 0,3 1-993 0 0,0-1-1 0 0,0 1 1 0 0,0-1 0 0 0,1 0 0 0 0,-1 0-1 0 0,1 1 1 0 0,0-2 0 0 0,0 1 0 0 0,1 0-1 0 0,-1-1 1 0 0,1 1 0 0 0,0-1 0 0 0,0 0-1 0 0,0 0 1 0 0,0 0 0 0 0,0-1-1 0 0,1 0 1 0 0,-1 0 0 0 0,1 0 0 0 0,7 2-1 0 0,-8-2-147 0 0,1-1 0 0 0,-1 0 0 0 0,0 0 0 0 0,1 0 0 0 0,0-1 0 0 0,-1 1 0 0 0,1-1 0 0 0,-1 0 0 0 0,1 0 0 0 0,0-1 0 0 0,-1 0 0 0 0,1 1 0 0 0,-1-2 0 0 0,0 1 0 0 0,1 0 0 0 0,-1-1 0 0 0,0 0 0 0 0,1 0 0 0 0,-1 0 0 0 0,0 0 0 0 0,-1-1 0 0 0,6-4 0 0 0,0-2-706 0 0,-1-1-1 0 0,12-18 1 0 0,-8 12-7 0 0,-4 4 167 0 0</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1:59.337"/>
    </inkml:context>
    <inkml:brush xml:id="br0">
      <inkml:brushProperty name="width" value="0.05" units="cm"/>
      <inkml:brushProperty name="height" value="0.05" units="cm"/>
    </inkml:brush>
  </inkml:definitions>
  <inkml:trace contextRef="#ctx0" brushRef="#br0">234 20 6533 0 0,'-2'-1'27'0'0,"1"-1"1"0"0,-1 0 0 0 0,0 0-1 0 0,1 1 1 0 0,-1-1-1 0 0,0 1 1 0 0,0-1 0 0 0,0 1-1 0 0,-4-2 1 0 0,6 3 38 0 0,-1-1 0 0 0,1 1 0 0 0,-1 0 0 0 0,1 0 0 0 0,-1-1 0 0 0,1 1 0 0 0,-1 0 0 0 0,0 0 0 0 0,1 0 0 0 0,-1 0 0 0 0,1 0 0 0 0,-1 0 0 0 0,0 0 0 0 0,1 0 1 0 0,-1 0-1 0 0,1 0 0 0 0,-1 0 0 0 0,0 0 0 0 0,1 0 0 0 0,-1 0 0 0 0,1 1 0 0 0,-1-1 0 0 0,1 0 0 0 0,-1 0 0 0 0,0 1 0 0 0,1-1 0 0 0,-1 0 0 0 0,1 1 0 0 0,-1-1 0 0 0,1 1 0 0 0,0-1 0 0 0,-1 0 0 0 0,1 1 0 0 0,-1-1 0 0 0,1 1 0 0 0,0-1 0 0 0,-1 1 0 0 0,1-1 0 0 0,0 2 0 0 0,-1 1 189 0 0,1-1 0 0 0,1 1 0 0 0,-1 0 0 0 0,0 0 0 0 0,1 0 0 0 0,-1-1 0 0 0,1 1 0 0 0,1 4 0 0 0,1 1 88 0 0,1 12 4 0 0,0-1 1 0 0,-1 1 0 0 0,-1 0 0 0 0,-1 0-1 0 0,-3 33 1 0 0,1-43-412 0 0,-1-1 1 0 0,0 1-1 0 0,0-1 0 0 0,-1 0 1 0 0,0 0-1 0 0,-1 0 0 0 0,0 0 1 0 0,-1-1-1 0 0,0 1 0 0 0,0-1 1 0 0,0 0-1 0 0,-1-1 1 0 0,-1 1-1 0 0,-6 6 0 0 0,-4 1-596 0 0,-1-1 0 0 0,-33 22-1 0 0,-6-3-740 0 0</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2:04.677"/>
    </inkml:context>
    <inkml:brush xml:id="br0">
      <inkml:brushProperty name="width" value="0.05" units="cm"/>
      <inkml:brushProperty name="height" value="0.05" units="cm"/>
    </inkml:brush>
  </inkml:definitions>
  <inkml:trace contextRef="#ctx0" brushRef="#br0">19 592 9029 0 0,'0'0'3'0'0,"-1"0"1"0"0,0 0 0 0 0,1 0-1 0 0,-1 0 1 0 0,0-1 0 0 0,1 1-1 0 0,-1 0 1 0 0,0 0 0 0 0,1-1-1 0 0,-1 1 1 0 0,0 0 0 0 0,1-1-1 0 0,-1 1 1 0 0,1-1 0 0 0,-1 1-1 0 0,1-1 1 0 0,-1 1 0 0 0,1-1-1 0 0,-1 1 1 0 0,1-1 0 0 0,-1 1-1 0 0,1-1 1 0 0,0 0 0 0 0,-1 1-1 0 0,1-2 1 0 0,-5-24 2336 0 0,5 22-1919 0 0,0 0-1 0 0,0-1 1 0 0,1 1-1 0 0,-1 0 1 0 0,1 0-1 0 0,0 0 1 0 0,0 0-1 0 0,1 0 0 0 0,-1 1 1 0 0,4-8-1 0 0,-2 8-215 0 0,1-1 0 0 0,-1 1 0 0 0,1 0 0 0 0,-1 0 0 0 0,1 0 0 0 0,0 1 0 0 0,0-1-1 0 0,1 1 1 0 0,-1 0 0 0 0,0 0 0 0 0,1 0 0 0 0,4 0 0 0 0,-7 1-167 0 0,0 0 0 0 0,0 1 1 0 0,-1 0-1 0 0,1-1 0 0 0,0 1 0 0 0,0 0 1 0 0,0 0-1 0 0,-1 0 0 0 0,1 0 0 0 0,0 0 1 0 0,0 0-1 0 0,0 1 0 0 0,-1-1 0 0 0,1 1 1 0 0,0-1-1 0 0,0 1 0 0 0,-1 0 0 0 0,1-1 1 0 0,0 1-1 0 0,-1 0 0 0 0,1 0 0 0 0,-1 0 1 0 0,1 0-1 0 0,-1 1 0 0 0,0-1 0 0 0,1 0 1 0 0,-1 0-1 0 0,0 1 0 0 0,0-1 0 0 0,0 1 1 0 0,0-1-1 0 0,1 4 0 0 0,7 19 148 0 0,-1 1 0 0 0,-2 0-1 0 0,7 48 1 0 0,-2-7-128 0 0,-11-66-57 0 0,0 0 1 0 0,0 0-1 0 0,0 0 0 0 0,0 0 1 0 0,0 0-1 0 0,0 0 0 0 0,0 1 1 0 0,0-1-1 0 0,0 0 0 0 0,0 0 1 0 0,0 0-1 0 0,0 0 0 0 0,0 0 1 0 0,0 0-1 0 0,0 0 0 0 0,0 0 1 0 0,0 0-1 0 0,0 0 0 0 0,0 1 1 0 0,0-1-1 0 0,0 0 1 0 0,0 0-1 0 0,0 0 0 0 0,0 0 1 0 0,1 0-1 0 0,-1 0 0 0 0,0 0 1 0 0,0 0-1 0 0,0 0 0 0 0,0 0 1 0 0,0 0-1 0 0,0 0 0 0 0,0 0 1 0 0,0 0-1 0 0,0 0 0 0 0,1 0 1 0 0,-1 0-1 0 0,0 0 0 0 0,0 0 1 0 0,0 0-1 0 0,0 0 0 0 0,0 0 1 0 0,0 0-1 0 0,0 0 0 0 0,0 0 1 0 0,0 0-1 0 0,1 0 0 0 0,-1 0 1 0 0,0 0-1 0 0,0 0 1 0 0,0 0-1 0 0,0 0 0 0 0,0 0 1 0 0,0 0-1 0 0,0 0 0 0 0,0 0 1 0 0,0-1-1 0 0,0 1 0 0 0,0 0 1 0 0,1 0-1 0 0,6-10 36 0 0,13-24-50 0 0,-7 11-26 0 0,157-194-289 0 0,-48 69 139 0 0,-74 84 78 0 0,-9 9-530 0 0,74-78 1 0 0,-111 131 486 0 0,2-1 1 0 0,-1 0-1 0 0,0 1 0 0 0,0 0 1 0 0,1 0-1 0 0,-1 0 1 0 0,5-2-1 0 0,-7 4 99 0 0,-1-1 0 0 0,1 1 0 0 0,-1 0-1 0 0,1 0 1 0 0,0-1 0 0 0,-1 1 0 0 0,1 0-1 0 0,0 0 1 0 0,-1 0 0 0 0,1 0 0 0 0,0 0 0 0 0,-1 0-1 0 0,1 0 1 0 0,0 0 0 0 0,-1 0 0 0 0,1 0 0 0 0,0 1-1 0 0,-1-1 1 0 0,1 0 0 0 0,-1 0 0 0 0,1 1 0 0 0,0-1-1 0 0,-1 0 1 0 0,1 1 0 0 0,-1-1 0 0 0,1 0-1 0 0,-1 1 1 0 0,1-1 0 0 0,-1 1 0 0 0,1-1 0 0 0,-1 1-1 0 0,1-1 1 0 0,-1 1 0 0 0,0-1 0 0 0,1 1 0 0 0,-1-1-1 0 0,0 1 1 0 0,1 0 0 0 0,-1-1 0 0 0,0 1-1 0 0,0 0 1 0 0,0-1 0 0 0,0 1 0 0 0,0-1 0 0 0,1 1-1 0 0,-1 0 1 0 0,0-1 0 0 0,0 1 0 0 0,-1 0 0 0 0,1 0-1 0 0,0 17-1424 0 0,0 0 0 0 0,-5 28 0 0 0,2-28 678 0 0,-1 17-668 0 0</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2:05.455"/>
    </inkml:context>
    <inkml:brush xml:id="br0">
      <inkml:brushProperty name="width" value="0.05" units="cm"/>
      <inkml:brushProperty name="height" value="0.05" units="cm"/>
    </inkml:brush>
  </inkml:definitions>
  <inkml:trace contextRef="#ctx0" brushRef="#br0">1 546 7389 0 0,'3'-3'231'0'0,"0"-1"1"0"0,-1 1 0 0 0,1-1 0 0 0,-1 1 0 0 0,1-1-1 0 0,-1 0 1 0 0,0 0 0 0 0,0 0 0 0 0,2-8 0 0 0,-3 7 367 0 0,1 0 0 0 0,0 0 0 0 0,1 0 0 0 0,-1 1 0 0 0,1-1 0 0 0,5-7 0 0 0,8-5 1099 0 0,-11 10-1206 0 0,0 1 1 0 0,1 0-1 0 0,0 0 1 0 0,0 0-1 0 0,7-4 1 0 0,-12 9-434 0 0,0 1 0 0 0,0-1 0 0 0,0 0 0 0 0,0 1 0 0 0,0-1 0 0 0,0 1 0 0 0,0 0 0 0 0,1-1 0 0 0,-1 1 0 0 0,0 0 0 0 0,0 0 0 0 0,0 0 0 0 0,0 0 0 0 0,1 0 0 0 0,-1 0 0 0 0,0 0-1 0 0,0 0 1 0 0,0 0 0 0 0,0 0 0 0 0,1 1 0 0 0,-1-1 0 0 0,0 0 0 0 0,0 1 0 0 0,0-1 0 0 0,0 1 0 0 0,0-1 0 0 0,0 1 0 0 0,0 0 0 0 0,0-1 0 0 0,0 1 0 0 0,0 0 0 0 0,0 0 0 0 0,0 0 0 0 0,-1 0 0 0 0,1 0 0 0 0,0 0 0 0 0,-1 0 0 0 0,1 0 0 0 0,0 1 0 0 0,6 8 121 0 0,-1 1 1 0 0,0 0-1 0 0,-1-1 1 0 0,0 2-1 0 0,0-1 1 0 0,-2 0-1 0 0,1 1 1 0 0,-1 0-1 0 0,-1 0 1 0 0,1 15-1 0 0,-2-18-137 0 0,-1-1-21 0 0,0-1 1 0 0,0 1 0 0 0,1-1 0 0 0,0 0 0 0 0,1 1-1 0 0,0-1 1 0 0,0 0 0 0 0,6 13 0 0 0,-8-19-19 0 0,0-1 0 0 0,0 0 1 0 0,1 0-1 0 0,-1 0 0 0 0,0 0 0 0 0,0 0 0 0 0,1 1 1 0 0,-1-1-1 0 0,0 0 0 0 0,0 0 0 0 0,1 0 1 0 0,-1 0-1 0 0,0 0 0 0 0,0 0 0 0 0,1 0 1 0 0,-1 0-1 0 0,0 0 0 0 0,0 0 0 0 0,1 0 1 0 0,-1 0-1 0 0,0 0 0 0 0,0 0 0 0 0,1 0 1 0 0,-1 0-1 0 0,0 0 0 0 0,1 0 0 0 0,-1 0 1 0 0,0 0-1 0 0,0-1 0 0 0,0 1 0 0 0,1 0 0 0 0,-1 0 1 0 0,0 0-1 0 0,0 0 0 0 0,1-1 0 0 0,-1 1 1 0 0,0 0-1 0 0,10-11 123 0 0,-5 6-84 0 0,161-124 255 0 0,-49 40-169 0 0,-80 56-81 0 0,-2-2 1 0 0,-1-2-1 0 0,49-68 1 0 0,-18 21-116 0 0,-53 69-50 0 0,0 1-1 0 0,1 0 0 0 0,1 1 1 0 0,0 1-1 0 0,0 0 0 0 0,26-15 1 0 0,-40 26 16 0 0,1 0 0 0 0,0 1-1 0 0,0-1 1 0 0,0 1 0 0 0,0 0 0 0 0,0-1 0 0 0,0 1 0 0 0,0 0 0 0 0,0 0-1 0 0,0-1 1 0 0,0 1 0 0 0,0 0 0 0 0,0 0 0 0 0,0 0 0 0 0,0 0 0 0 0,0 0-1 0 0,0 1 1 0 0,1-1 0 0 0,-1 0-7 0 0,-1 1 0 0 0,1-1 0 0 0,-1 1 1 0 0,1-1-1 0 0,-1 0 0 0 0,0 1 0 0 0,1-1 0 0 0,-1 1 0 0 0,1-1 0 0 0,-1 1 0 0 0,0-1 0 0 0,0 1 0 0 0,1-1 0 0 0,-1 1 0 0 0,0-1 1 0 0,0 1-1 0 0,0 0 0 0 0,0-1 0 0 0,0 1 0 0 0,1-1 0 0 0,-1 1 0 0 0,0 0 0 0 0,-1 6-747 0 0,1-1-1 0 0,-1 0 1 0 0,0 0-1 0 0,-3 10 1 0 0,2-9 348 0 0,-3 20-1511 0 0</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2:12.773"/>
    </inkml:context>
    <inkml:brush xml:id="br0">
      <inkml:brushProperty name="width" value="0.05" units="cm"/>
      <inkml:brushProperty name="height" value="0.05" units="cm"/>
    </inkml:brush>
  </inkml:definitions>
  <inkml:trace contextRef="#ctx0" brushRef="#br0">93 444 8497 0 0,'3'-3'382'0'0,"0"0"-1"0"0,0 1 1 0 0,0-1 0 0 0,0 1 0 0 0,0 0 0 0 0,1 0 0 0 0,4-3-1 0 0,11-6 1178 0 0,-5-1-680 0 0,-1 0 1 0 0,1-1 0 0 0,21-29-1 0 0,-7 7-117 0 0,-15 20-400 0 0,-1 0-1 0 0,-1 0 1 0 0,18-34 0 0 0,-26 44-334 0 0,-1 0 0 0 0,-1 0 0 0 0,1 0 0 0 0,-1 0-1 0 0,1 0 1 0 0,-1 0 0 0 0,-1 0 0 0 0,1 0 0 0 0,-1-1 0 0 0,0 1 0 0 0,0 0 0 0 0,0 0 0 0 0,-1 0 0 0 0,0-1 0 0 0,0 1 0 0 0,0 0 0 0 0,-1 0 0 0 0,0 0 0 0 0,-3-6 0 0 0,5 9-29 0 0,-1 1 0 0 0,0-1 0 0 0,0 1 0 0 0,0-1 0 0 0,0 1 0 0 0,0-1 0 0 0,0 1 0 0 0,0 0 0 0 0,-1-1 0 0 0,1 1 0 0 0,0 0 0 0 0,-1 0 0 0 0,1 0 0 0 0,-1 0 0 0 0,1 0 0 0 0,-1 0 0 0 0,0 1 0 0 0,1-1 0 0 0,-1 0 0 0 0,-2 0 0 0 0,1 1-4 0 0,0 0-1 0 0,0 0 1 0 0,0 0-1 0 0,0 0 0 0 0,1 1 1 0 0,-1-1-1 0 0,0 1 1 0 0,0 0-1 0 0,1-1 0 0 0,-1 1 1 0 0,-4 3-1 0 0,-4 2-6 0 0,1 1 0 0 0,-1 0 0 0 0,1 0 0 0 0,-14 16 0 0 0,7-6 53 0 0,1 2-1 0 0,0 0 0 0 0,2 1 0 0 0,0 0 0 0 0,-13 29 0 0 0,8-11 130 0 0,2 1-1 0 0,-15 49 1 0 0,31-84-152 0 0,0-1 1 0 0,0 1 0 0 0,0 0-1 0 0,0-1 1 0 0,1 1-1 0 0,-1 0 1 0 0,1 0-1 0 0,0 0 1 0 0,0 0 0 0 0,1-1-1 0 0,0 7 1 0 0,-1-10-14 0 0,1 1 0 0 0,-1 0 0 0 0,0 0 0 0 0,1-1 0 0 0,-1 1 0 0 0,1 0-1 0 0,-1-1 1 0 0,1 1 0 0 0,-1-1 0 0 0,1 1 0 0 0,-1 0 0 0 0,1-1 0 0 0,0 1 0 0 0,-1-1 0 0 0,1 1 0 0 0,0-1 0 0 0,-1 0 0 0 0,1 1 0 0 0,0-1 0 0 0,-1 0 0 0 0,3 1 0 0 0,-1-1 2 0 0,0 0 0 0 0,0 0 0 0 0,1 0-1 0 0,-1 0 1 0 0,0 0 0 0 0,0 0 0 0 0,0-1 0 0 0,1 1-1 0 0,-1-1 1 0 0,0 0 0 0 0,3-1 0 0 0,16-8-108 0 0,0 0 1 0 0,0-2-1 0 0,-1 0 1 0 0,-1-2-1 0 0,25-21 0 0 0,-7 1-315 0 0,48-56 0 0 0,-68 70 328 0 0,-2 0 0 0 0,21-35 0 0 0,-31 46 50 0 0,0 0-1 0 0,-1 0 1 0 0,0 0-1 0 0,0-1 1 0 0,-1 0-1 0 0,-1 0 1 0 0,1 1-1 0 0,-2-1 1 0 0,2-15-1 0 0,-3 25 37 0 0,0 0 1 0 0,0 0-1 0 0,0 0 0 0 0,0 0 1 0 0,0 0-1 0 0,0 0 0 0 0,0 0 1 0 0,0 1-1 0 0,0-1 0 0 0,0 0 1 0 0,0 0-1 0 0,0 0 0 0 0,-1 0 1 0 0,1 0-1 0 0,0 0 0 0 0,0 0 1 0 0,0 0-1 0 0,0 0 0 0 0,0 0 1 0 0,0 0-1 0 0,0 0 0 0 0,0 0 1 0 0,0 0-1 0 0,0 0 0 0 0,0 0 1 0 0,0 0-1 0 0,0 0 0 0 0,0 0 1 0 0,0 0-1 0 0,0 0 0 0 0,0 0 1 0 0,0 0-1 0 0,-1 0 0 0 0,1 0 1 0 0,0 0-1 0 0,0 0 0 0 0,0 0 1 0 0,0 0-1 0 0,0 0 0 0 0,0 0 1 0 0,0 0-1 0 0,0 0 0 0 0,0 0 1 0 0,0 0-1 0 0,0-1 0 0 0,0 1 1 0 0,0 0-1 0 0,0 0 0 0 0,0 0 1 0 0,0 0-1 0 0,0 0 0 0 0,0 0 1 0 0,0 0-1 0 0,0 0 0 0 0,0 0 1 0 0,0 0-1 0 0,0 0 0 0 0,0 0 1 0 0,0 0-1 0 0,0 0 0 0 0,0 0 1 0 0,-6 7-53 0 0,-3 10-11 0 0,-24 49 9 0 0,-15 37 479 0 0,43-88-267 0 0,0 1 0 0 0,0-1 0 0 0,2 1 0 0 0,0 0 0 0 0,-1 17 0 0 0,3-26-62 0 0,1-1 1 0 0,0 1 0 0 0,1 0-1 0 0,-1 0 1 0 0,1-1 0 0 0,1 1-1 0 0,3 12 1 0 0,-4-17-56 0 0,0-1 1 0 0,-1 1-1 0 0,1 0 1 0 0,0-1-1 0 0,0 1 1 0 0,0-1-1 0 0,0 1 1 0 0,0-1-1 0 0,0 0 1 0 0,1 1-1 0 0,-1-1 1 0 0,0 0-1 0 0,1 0 1 0 0,-1 0-1 0 0,1 0 1 0 0,-1 0-1 0 0,1 0 1 0 0,-1 0-1 0 0,1-1 1 0 0,0 1-1 0 0,-1 0 0 0 0,1-1 1 0 0,0 1-1 0 0,0-1 1 0 0,-1 0-1 0 0,1 0 1 0 0,0 0-1 0 0,0 0 1 0 0,0 0-1 0 0,-1 0 1 0 0,1 0-1 0 0,0 0 1 0 0,2-1-1 0 0,10-3-21 0 0,0 0 0 0 0,0-1 0 0 0,0-1 0 0 0,0 0 0 0 0,-1-1 0 0 0,0-1 0 0 0,-1 0 0 0 0,1 0 0 0 0,-2-1 0 0 0,1-1 0 0 0,15-16 0 0 0,-8 5-150 0 0,-1-1 0 0 0,0-1 0 0 0,-2 0 0 0 0,-1-1 0 0 0,14-30 0 0 0,2-17-336 0 0,-27 62 425 0 0,-1-1-1 0 0,-1 1 0 0 0,1-1 1 0 0,-2 1-1 0 0,2-18 0 0 0,-3 27 43 0 0,0-1 0 0 0,0 1-1 0 0,0 0 1 0 0,0 0 0 0 0,0 0-1 0 0,0 0 1 0 0,0 0 0 0 0,0-1-1 0 0,0 1 1 0 0,0 0 0 0 0,0 0 0 0 0,0 0-1 0 0,0 0 1 0 0,0 0 0 0 0,0 0-1 0 0,0 0 1 0 0,-1-1 0 0 0,1 1-1 0 0,0 0 1 0 0,0 0 0 0 0,0 0-1 0 0,0 0 1 0 0,0 0 0 0 0,0 0 0 0 0,0 0-1 0 0,-1 0 1 0 0,1 0 0 0 0,0 0-1 0 0,0 0 1 0 0,0 0 0 0 0,0 0-1 0 0,0 0 1 0 0,0 0 0 0 0,-1-1 0 0 0,1 1-1 0 0,0 0 1 0 0,0 0 0 0 0,0 1-1 0 0,0-1 1 0 0,0 0 0 0 0,-1 0-1 0 0,1 0 1 0 0,0 0 0 0 0,-10 3-37 0 0,-9 8-10 0 0,17-10 43 0 0,-17 10-16 0 0,-32 22 7 0 0,48-30 17 0 0,0-1-1 0 0,0 0 0 0 0,0 1 1 0 0,0 0-1 0 0,0 0 0 0 0,1 0 1 0 0,0 0-1 0 0,-1 0 0 0 0,1 0 1 0 0,0 1-1 0 0,1-1 0 0 0,-3 5 0 0 0,4-5 4 0 0,0 0 0 0 0,0-1 0 0 0,0 1 0 0 0,0-1 0 0 0,0 1 0 0 0,0 0-1 0 0,1-1 1 0 0,0 1 0 0 0,-1-1 0 0 0,1 1 0 0 0,0-1 0 0 0,0 0-1 0 0,0 1 1 0 0,0-1 0 0 0,1 0 0 0 0,-1 1 0 0 0,1-1 0 0 0,-1 0 0 0 0,1 0-1 0 0,0 0 1 0 0,0-1 0 0 0,0 1 0 0 0,4 3 0 0 0,5 4 21 0 0,1-1 0 0 0,24 13 0 0 0,-33-19-24 0 0,43 22 12 0 0,-21-12-41 0 0,-1 1 1 0 0,0 1-1 0 0,26 22 0 0 0,-48-35 25 0 0,0 0-1 0 0,-1 0 1 0 0,1 1-1 0 0,0-1 1 0 0,-1 0-1 0 0,0 1 1 0 0,1 0-1 0 0,-1-1 1 0 0,0 1-1 0 0,0 0 1 0 0,0-1-1 0 0,0 1 0 0 0,0 0 1 0 0,0 0-1 0 0,-1 0 1 0 0,1 0-1 0 0,0 0 1 0 0,-1 0-1 0 0,0 0 1 0 0,1 0-1 0 0,-1 0 1 0 0,0 0-1 0 0,0 0 1 0 0,0 0-1 0 0,0 0 1 0 0,-1 0-1 0 0,1 0 1 0 0,-1 0-1 0 0,1 0 1 0 0,-1 0-1 0 0,1 0 1 0 0,-1 0-1 0 0,0 0 1 0 0,0 0-1 0 0,0 0 1 0 0,0-1-1 0 0,0 1 1 0 0,-1 0-1 0 0,1-1 1 0 0,0 1-1 0 0,-1-1 1 0 0,1 1-1 0 0,-4 1 0 0 0,-3 4 4 0 0,-1-1-1 0 0,1 0 0 0 0,-2 0 0 0 0,1-1 0 0 0,-1 0 0 0 0,1-1 0 0 0,-12 4 0 0 0,-13 2-88 0 0,31-38-779 0 0,4 22 777 0 0,-1 0-1 0 0,1 0 0 0 0,1 1 1 0 0,-1-1-1 0 0,1 0 0 0 0,0 1 0 0 0,0 0 1 0 0,0-1-1 0 0,1 1 0 0 0,0 0 1 0 0,0 0-1 0 0,0 0 0 0 0,6-6 0 0 0,6-7-168 0 0,37-31 0 0 0,-24 23 68 0 0,58-55 71 0 0,128-94 0 0 0,-212 174 172 0 0,0-1 0 0 0,0 1-1 0 0,0-1 1 0 0,0 0 0 0 0,0 0 0 0 0,-1 1-1 0 0,1-1 1 0 0,-1-1 0 0 0,0 1-1 0 0,2-2 1 0 0,-3 4-39 0 0,0-1 0 0 0,0 1-1 0 0,0 0 1 0 0,0 0 0 0 0,0-1-1 0 0,0 1 1 0 0,1 0 0 0 0,-1 0 0 0 0,0-1-1 0 0,0 1 1 0 0,0 0 0 0 0,0 0 0 0 0,0-1-1 0 0,0 1 1 0 0,-1 0 0 0 0,1 0 0 0 0,0-1-1 0 0,0 1 1 0 0,0 0 0 0 0,0 0-1 0 0,0-1 1 0 0,0 1 0 0 0,0 0 0 0 0,0 0-1 0 0,-1 0 1 0 0,1-1 0 0 0,0 1 0 0 0,0 0-1 0 0,0 0 1 0 0,0 0 0 0 0,-1-1-1 0 0,1 1 1 0 0,0 0 0 0 0,-18 0 140 0 0,4 3-153 0 0,0 1 0 0 0,1 0 0 0 0,-1 1 0 0 0,-12 7 0 0 0,20-10-1 0 0,1 1 0 0 0,-1 1-1 0 0,1-1 1 0 0,0 1-1 0 0,0 0 1 0 0,0 0-1 0 0,1 0 1 0 0,-1 1-1 0 0,1-1 1 0 0,0 1-1 0 0,-6 10 1 0 0,9-12 5 0 0,0-1 0 0 0,0 1 1 0 0,1 0-1 0 0,-1-1 0 0 0,0 1 0 0 0,1 0 1 0 0,0-1-1 0 0,0 1 0 0 0,0 0 0 0 0,0 0 1 0 0,0 0-1 0 0,0-1 0 0 0,1 1 0 0 0,-1 0 1 0 0,1-1-1 0 0,0 1 0 0 0,0 0 0 0 0,0-1 1 0 0,0 1-1 0 0,0-1 0 0 0,1 0 0 0 0,-1 1 1 0 0,1-1-1 0 0,-1 0 0 0 0,3 3 0 0 0,3 3 48 0 0,0-1-1 0 0,0 1 0 0 0,1-1 0 0 0,0-1 0 0 0,12 8 0 0 0,11 6 139 0 0,30 21 107 0 0,-55-36-271 0 0,0 0-1 0 0,-1 0 1 0 0,1 0 0 0 0,-1 1 0 0 0,-1 0 0 0 0,1 0-1 0 0,5 9 1 0 0,-10-14-17 0 0,1 0-1 0 0,-1 0 0 0 0,1 0 1 0 0,-1 0-1 0 0,1 0 1 0 0,-1 0-1 0 0,0 0 1 0 0,0 0-1 0 0,0 0 1 0 0,1 1-1 0 0,-1-1 1 0 0,0 0-1 0 0,0 0 1 0 0,-1 0-1 0 0,1 0 1 0 0,0 0-1 0 0,0 1 0 0 0,0-1 1 0 0,-1 0-1 0 0,1 0 1 0 0,-2 2-1 0 0,1-1 3 0 0,0 0-1 0 0,-1 0 0 0 0,1 0 0 0 0,-1-1 1 0 0,0 1-1 0 0,0 0 0 0 0,0-1 0 0 0,1 1 1 0 0,-6 2-1 0 0,-3 1-43 0 0,0-1 1 0 0,0 1 0 0 0,-17 3-1 0 0,23-7-14 0 0,-16 4-373 0 0,1-1-1 0 0,-1 0 0 0 0,0-2 0 0 0,0 0 1 0 0,0-2-1 0 0,-27-2 0 0 0,40 1-264 0 0,0 0 0 0 0,1 0 0 0 0,-1-1 0 0 0,0 0 0 0 0,-11-5 0 0 0,18 7 618 0 0,0-1 1 0 0,-1 1-1 0 0,1 0 1 0 0,0 0 0 0 0,-1-1-1 0 0,1 1 1 0 0,0 0-1 0 0,-1-1 1 0 0,1 1-1 0 0,0 0 1 0 0,0-1-1 0 0,-1 1 1 0 0,1 0-1 0 0,0-1 1 0 0,0 1-1 0 0,0 0 1 0 0,-1-1 0 0 0,1 1-1 0 0,0-1 1 0 0,0 1-1 0 0,0-1 1 0 0,0 1-1 0 0,0 0 1 0 0,0-1-1 0 0,0 1 1 0 0,0-1-1 0 0,0 1 1 0 0,0 0 0 0 0,0-1-1 0 0,0 1 1 0 0,0-1-1 0 0,1 1 1 0 0,-1-1-1 0 0,0 1 1 0 0,0-1-1 0 0,1-1-204 0 0,3-9-1192 0 0</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2:13.115"/>
    </inkml:context>
    <inkml:brush xml:id="br0">
      <inkml:brushProperty name="width" value="0.05" units="cm"/>
      <inkml:brushProperty name="height" value="0.05" units="cm"/>
    </inkml:brush>
  </inkml:definitions>
  <inkml:trace contextRef="#ctx0" brushRef="#br0">213 91 10113 0 0,'6'-2'337'0'0,"-6"4"269"0"0,-10 6 408 0 0,-42 0 3173 0 0,52-6-4078 0 0,-1 0 0 0 0,1 0 0 0 0,1 0-1 0 0,-1 0 1 0 0,0 0 0 0 0,0 0-1 0 0,1 0 1 0 0,-1 0 0 0 0,1 0-1 0 0,0 0 1 0 0,-1 0 0 0 0,3 3-1 0 0,0 2 87 0 0,35 172 1814 0 0,-38-176-2005 0 0,1 1 1 0 0,0-1-1 0 0,1 0 1 0 0,-1 1-1 0 0,0-1 1 0 0,1 0-1 0 0,0 0 0 0 0,0 0 1 0 0,0 0-1 0 0,0 0 1 0 0,0 0-1 0 0,1-1 1 0 0,-1 1-1 0 0,1-1 1 0 0,0 1-1 0 0,-1-1 0 0 0,5 2 1 0 0,-4-3-18 0 0,0 0 0 0 0,-1 0-1 0 0,1 0 1 0 0,0-1 0 0 0,0 1 0 0 0,0-1 0 0 0,0 0 0 0 0,0 0-1 0 0,0 0 1 0 0,0 0 0 0 0,-1 0 0 0 0,1-1 0 0 0,0 1 0 0 0,0-1 0 0 0,0 0-1 0 0,0 0 1 0 0,-1 0 0 0 0,1 0 0 0 0,0 0 0 0 0,-1-1 0 0 0,4-2-1 0 0,9-5-184 0 0,0-1-1 0 0,-1-1 0 0 0,0-1 0 0 0,-1 0 0 0 0,18-21 1 0 0,-24 25 158 0 0,-1 0 1 0 0,1 0-1 0 0,-2-1 1 0 0,1 0-1 0 0,-1-1 1 0 0,0 1-1 0 0,-1-1 1 0 0,0 0 0 0 0,-1 0-1 0 0,4-17 1 0 0,-6 21 41 0 0,-1 0 0 0 0,0 1 0 0 0,0-1-1 0 0,0 0 1 0 0,-1 1 0 0 0,0-1 0 0 0,0 1 0 0 0,0-1 0 0 0,-1 1 0 0 0,1-1 0 0 0,-1 1 0 0 0,-1 0 0 0 0,1 0 0 0 0,-1 0 0 0 0,0 0 0 0 0,0 0 0 0 0,0 1 0 0 0,-1-1 0 0 0,1 1 0 0 0,-1 0 0 0 0,-7-6 0 0 0,4 5 2 0 0,0 0 0 0 0,0 0 1 0 0,0 1-1 0 0,0 0 1 0 0,-1 0-1 0 0,0 1 0 0 0,0 0 1 0 0,0 1-1 0 0,0-1 1 0 0,0 1-1 0 0,0 1 1 0 0,-1 0-1 0 0,-14-1 0 0 0,2 3-142 0 0,-1 1 0 0 0,1 0 1 0 0,0 2-1 0 0,0 0 0 0 0,-21 8 0 0 0,28-7-418 0 0,-1 0 0 0 0,1 1 1 0 0,0 1-1 0 0,1 0 0 0 0,0 1 1 0 0,0 0-1 0 0,-20 17 0 0 0,12-5-1140 0 0</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2:13.457"/>
    </inkml:context>
    <inkml:brush xml:id="br0">
      <inkml:brushProperty name="width" value="0.05" units="cm"/>
      <inkml:brushProperty name="height" value="0.05" units="cm"/>
    </inkml:brush>
  </inkml:definitions>
  <inkml:trace contextRef="#ctx0" brushRef="#br0">1 63 21146 0 0,'6'0'432'0'0,"-2"-2"84"0"0,0 4 140 0 0,-4-8 52 0 0,0-7 16 0 0,4 6 28 0 0,-4 6-12 0 0,0-3-80 0 0,-6 2-536 0 0,6-2-280 0 0,-2-1-348 0 0,2 0-588 0 0,0-2-584 0 0,2 4-644 0 0,-2-2-688 0 0</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2:18.382"/>
    </inkml:context>
    <inkml:brush xml:id="br0">
      <inkml:brushProperty name="width" value="0.05" units="cm"/>
      <inkml:brushProperty name="height" value="0.05" units="cm"/>
    </inkml:brush>
  </inkml:definitions>
  <inkml:trace contextRef="#ctx0" brushRef="#br0">231 241 5176 0 0,'-8'-9'-14'0'0,"-10"-11"377"0"0,-41-35-1 0 0,27 30 475 0 0,-33-36 0 0 0,43 29 165 0 0,9 10-7 0 0,7 13-517 0 0,0 1 1608 0 0,4 16 805 0 0,6-7-2530 0 0,-1 0 1 0 0,0 0 0 0 0,1 1 0 0 0,-1-1-1 0 0,0 1 1 0 0,0 0 0 0 0,3 2-1 0 0,80 82 2860 0 0,6 6-1072 0 0,204 151-196 0 0,-220-189-1979 0 0,3-3 0 0 0,91 43 0 0 0,-17-26-981 0 0,-151-67 862 0 0,-1 0 1 0 0,0-1-1 0 0,0 1 1 0 0,0-1-1 0 0,1 1 1 0 0,-1-1-1 0 0,0 0 1 0 0,0 1-1 0 0,1-1 1 0 0,-1 0-1 0 0,0 0 1 0 0,1 0-1 0 0,-1 0 1 0 0,0 0-1 0 0,1 0 1 0 0,-1 0-1 0 0,0-1 1 0 0,1 1-1 0 0,-1 0 1 0 0,0-1-1 0 0,0 1 1 0 0,0-1-1 0 0,1 1 1 0 0,-1-1-1 0 0,0 0 1 0 0,0 1-1 0 0,0-1 1 0 0,0 0-1 0 0,0 0 1 0 0,0 0-1 0 0,0 0 1 0 0,0 0-1 0 0,0 0 1 0 0,-1 0-1 0 0,2-2 1 0 0,1-3-914 0 0,-1 0 1 0 0,0 0 0 0 0,-1 0-1 0 0,1 0 1 0 0,-1-1 0 0 0,0-7-1 0 0,-1 9 551 0 0,1-15-1537 0 0</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2:18.710"/>
    </inkml:context>
    <inkml:brush xml:id="br0">
      <inkml:brushProperty name="width" value="0.05" units="cm"/>
      <inkml:brushProperty name="height" value="0.05" units="cm"/>
    </inkml:brush>
  </inkml:definitions>
  <inkml:trace contextRef="#ctx0" brushRef="#br0">954 32 8861 0 0,'-8'-10'239'0'0,"8"9"-122"0"0,-1-1 0 0 0,0 1-1 0 0,0-1 1 0 0,0 1 0 0 0,0 0 0 0 0,0 0-1 0 0,0-1 1 0 0,-1 1 0 0 0,1 0 0 0 0,0 0-1 0 0,-1 0 1 0 0,1 0 0 0 0,-1 1 0 0 0,1-1-1 0 0,-1 0 1 0 0,-1 0 0 0 0,-10 0 1031 0 0,12 0-1024 0 0,0 1 0 0 0,0 0-1 0 0,0 0 1 0 0,0 0 0 0 0,0 0-1 0 0,1 0 1 0 0,-1 0 0 0 0,0 0-1 0 0,0 0 1 0 0,0 0 0 0 0,0 0-1 0 0,0 0 1 0 0,0 1 0 0 0,1-1-1 0 0,-1 0 1 0 0,0 1 0 0 0,0-1-1 0 0,0 0 1 0 0,1 1 0 0 0,-1-1-1 0 0,0 1 1 0 0,0-1 0 0 0,1 1-1 0 0,-1 0 1 0 0,1-1 0 0 0,-1 1-1 0 0,0 0 1 0 0,1-1 0 0 0,-1 2-1 0 0,-35 35 2665 0 0,-75 62-1 0 0,84-77-2318 0 0,-231 202 1621 0 0,24-26-1669 0 0,45-42-2582 0 0,186-153 1532 0 0,-1 0-1 0 0,1 1 0 0 0,0-1 1 0 0,1 1-1 0 0,-1-1 0 0 0,1 1 1 0 0,0 0-1 0 0,0 0 0 0 0,-3 8 1 0 0,2-5-1599 0 0</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2:19.071"/>
    </inkml:context>
    <inkml:brush xml:id="br0">
      <inkml:brushProperty name="width" value="0.05" units="cm"/>
      <inkml:brushProperty name="height" value="0.05" units="cm"/>
    </inkml:brush>
  </inkml:definitions>
  <inkml:trace contextRef="#ctx0" brushRef="#br0">23 41 8429 0 0,'-7'-17'198'0'0,"6"15"-103"0"0,1 1 1 0 0,-1-1-1 0 0,1 1 1 0 0,-1-1-1 0 0,1 0 1 0 0,-1 1-1 0 0,0-1 1 0 0,0 1-1 0 0,0-1 1 0 0,0 1-1 0 0,0 0 1 0 0,0-1-1 0 0,0 1 0 0 0,-3-2 1 0 0,4 4 73 0 0,0 0 1 0 0,0 0-1 0 0,0 0 1 0 0,-1 0-1 0 0,1-1 1 0 0,0 1-1 0 0,0 0 1 0 0,0 0-1 0 0,0 0 1 0 0,0 0-1 0 0,1 0 1 0 0,-1 0-1 0 0,0 0 0 0 0,0 0 1 0 0,1 0-1 0 0,0 1 1 0 0,5 12 382 0 0,0-1 1 0 0,1 0-1 0 0,0 0 0 0 0,1 0 1 0 0,17 19-1 0 0,-11-13-120 0 0,188 226 2264 0 0,-108-136-2061 0 0,135 152 186 0 0,23-20-966 0 0,-184-191-664 0 0,-14-11-3560 0 0,-54-39 4289 0 0,0 0-1 0 0,0 0 1 0 0,0 0 0 0 0,0 0 0 0 0,0 1 0 0 0,0-1-1 0 0,0 0 1 0 0,-1 0 0 0 0,1 0 0 0 0,0 0 0 0 0,0 0 0 0 0,0 0-1 0 0,0 1 1 0 0,0-1 0 0 0,-1 0 0 0 0,1 0 0 0 0,0 0-1 0 0,0 0 1 0 0,0 0 0 0 0,0 0 0 0 0,0 0 0 0 0,-1 0 0 0 0,1 0-1 0 0,0 0 1 0 0,0 0 0 0 0,0 0 0 0 0,0 0 0 0 0,-1 0-1 0 0,1 0 1 0 0,0 0 0 0 0,0 0 0 0 0,0 0 0 0 0,0 0 0 0 0,-1 0-1 0 0,1 0 1 0 0,0 0 0 0 0,0 0 0 0 0,0 0 0 0 0,0 0-1 0 0,-1 0 1 0 0,1-1 0 0 0,0 1 0 0 0,0 0 0 0 0,0 0 0 0 0,0 0-1 0 0,0 0 1 0 0,0 0 0 0 0,-1 0 0 0 0,1 0 0 0 0,0-1-1 0 0,0 1 1 0 0,0 0 0 0 0,0 0 0 0 0,0 0 0 0 0,0 0-1 0 0,0-1 1 0 0,-8-7-1555 0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19:26.844"/>
    </inkml:context>
    <inkml:brush xml:id="br0">
      <inkml:brushProperty name="width" value="0.05" units="cm"/>
      <inkml:brushProperty name="height" value="0.05" units="cm"/>
    </inkml:brush>
  </inkml:definitions>
  <inkml:trace contextRef="#ctx0" brushRef="#br0">307 174 7841 0 0,'1'-6'85'0'0,"0"1"1"0"0,0 0 0 0 0,-1-1-1 0 0,0 1 1 0 0,0-1 0 0 0,0 1-1 0 0,-1-1 1 0 0,1 1 0 0 0,-3-9-1 0 0,2 12 28 0 0,0 1-1 0 0,0-1 1 0 0,0 0-1 0 0,0 0 1 0 0,0 1-1 0 0,0-1 0 0 0,0 0 1 0 0,0 1-1 0 0,-1-1 1 0 0,1 1-1 0 0,0 0 1 0 0,-1-1-1 0 0,0 1 0 0 0,1 0 1 0 0,-1 0-1 0 0,0 0 1 0 0,1 0-1 0 0,-1 0 1 0 0,0 0-1 0 0,0 0 0 0 0,0 1 1 0 0,0-1-1 0 0,0 1 1 0 0,0 0-1 0 0,0-1 0 0 0,0 1 1 0 0,0 0-1 0 0,-3 0 1 0 0,-1 0 88 0 0,0 1 0 0 0,0-1-1 0 0,0 1 1 0 0,0 0 0 0 0,0 1 0 0 0,0-1 0 0 0,0 1 0 0 0,0 0 0 0 0,1 1 0 0 0,-1-1-1 0 0,1 1 1 0 0,0 0 0 0 0,0 1 0 0 0,0-1 0 0 0,0 1 0 0 0,1 0 0 0 0,-1 0 0 0 0,1 1-1 0 0,0-1 1 0 0,0 1 0 0 0,0 0 0 0 0,1 0 0 0 0,-6 10 0 0 0,-13 24 140 0 0,1 2-1 0 0,2 0 1 0 0,1 1 0 0 0,3 1-1 0 0,-15 65 1 0 0,28-100-318 0 0,1-1 0 0 0,0 1 1 0 0,0-1-1 0 0,1 1 0 0 0,0-1 0 0 0,0 1 1 0 0,1-1-1 0 0,3 13 0 0 0,-4-18-20 0 0,1 1 0 0 0,0-1 0 0 0,0 1 0 0 0,0-1 0 0 0,0 0 1 0 0,1 0-1 0 0,-1 1 0 0 0,1-1 0 0 0,-1 0 0 0 0,1 0 0 0 0,0 0 0 0 0,-1-1 0 0 0,1 1 0 0 0,0 0 0 0 0,0-1 0 0 0,0 1 1 0 0,1-1-1 0 0,-1 0 0 0 0,0 1 0 0 0,1-1 0 0 0,-1 0 0 0 0,0-1 0 0 0,1 1 0 0 0,-1 0 0 0 0,1-1 0 0 0,-1 1 1 0 0,1-1-1 0 0,3 0 0 0 0,8 1-78 0 0,1-2 0 0 0,-1 0 0 0 0,0-1 0 0 0,0 0 0 0 0,0-1 0 0 0,0-1 0 0 0,0 0 0 0 0,13-6 0 0 0,7-5-593 0 0,59-36 0 0 0,-77 42 450 0 0,-1-1-1 0 0,0-1 1 0 0,0 0-1 0 0,-2-1 1 0 0,24-26 0 0 0,-32 33 165 0 0,-1-1 0 0 0,0 1 0 0 0,0-1 0 0 0,-1-1 0 0 0,1 1 0 0 0,-1 0 0 0 0,-1-1 0 0 0,1 1 0 0 0,-1-1 0 0 0,0 0 0 0 0,-1 0 0 0 0,0 0 0 0 0,0 0 0 0 0,0 0 0 0 0,-1 0 1 0 0,0 0-1 0 0,0 0 0 0 0,-2-7 0 0 0,0 5 33 0 0,0-1 1 0 0,0 1-1 0 0,-1 1 1 0 0,0-1-1 0 0,-1 0 1 0 0,0 1-1 0 0,0 0 1 0 0,-1 0 0 0 0,0 0-1 0 0,0 0 1 0 0,-13-12-1 0 0,14 16 20 0 0,0 0 0 0 0,0 0 0 0 0,0 1 0 0 0,-1 0-1 0 0,1 0 1 0 0,-1 0 0 0 0,0 1 0 0 0,0-1 0 0 0,0 1 0 0 0,0 0 0 0 0,0 0-1 0 0,-1 1 1 0 0,1 0 0 0 0,0 0 0 0 0,-1 0 0 0 0,1 1 0 0 0,-1-1 0 0 0,1 1-1 0 0,-1 0 1 0 0,1 1 0 0 0,-9 1 0 0 0,6 0 36 0 0,0 0 1 0 0,-1 0-1 0 0,1 0 0 0 0,0 1 0 0 0,1 1 1 0 0,-1-1-1 0 0,0 1 0 0 0,1 1 1 0 0,0-1-1 0 0,0 1 0 0 0,-10 9 0 0 0,17-13-31 0 0,0-1 0 0 0,0 0-1 0 0,-1 0 1 0 0,1 0-1 0 0,0 0 1 0 0,0 0-1 0 0,0 0 1 0 0,0 0-1 0 0,0 0 1 0 0,0 0 0 0 0,-1 1-1 0 0,1-1 1 0 0,0 0-1 0 0,0 0 1 0 0,0 0-1 0 0,0 0 1 0 0,0 0 0 0 0,0 1-1 0 0,0-1 1 0 0,0 0-1 0 0,0 0 1 0 0,0 0-1 0 0,0 0 1 0 0,0 1 0 0 0,0-1-1 0 0,0 0 1 0 0,0 0-1 0 0,0 0 1 0 0,0 0-1 0 0,0 0 1 0 0,0 1 0 0 0,0-1-1 0 0,0 0 1 0 0,0 0-1 0 0,0 0 1 0 0,0 0-1 0 0,0 1 1 0 0,0-1 0 0 0,0 0-1 0 0,0 0 1 0 0,0 0-1 0 0,8 1 282 0 0,12-4 118 0 0,-20 3-402 0 0,26-8 221 0 0,38-15 0 0 0,-7 1-209 0 0,124-30 217 0 0,-158 48-111 0 0,1 0 1 0 0,-1 1-1 0 0,1 1 1 0 0,-1 2 0 0 0,1 0-1 0 0,23 4 1 0 0,-40-3-97 0 0,-1 0 1 0 0,0 0 0 0 0,0 1-1 0 0,1 0 1 0 0,-1 0 0 0 0,0 0 0 0 0,0 1-1 0 0,-1 0 1 0 0,1 0 0 0 0,-1 1-1 0 0,1 0 1 0 0,-1 0 0 0 0,0 0-1 0 0,0 0 1 0 0,-1 1 0 0 0,8 9 0 0 0,-7-6-3 0 0,0 0 0 0 0,-1 0 0 0 0,0 1 0 0 0,-1-1 0 0 0,0 1 0 0 0,0-1 0 0 0,-1 1 0 0 0,0 0 0 0 0,0 0 0 0 0,-1 0 0 0 0,0 13 0 0 0,-1-2 25 0 0,-2 1 0 0 0,0-1 0 0 0,-1 0 0 0 0,-1 0 1 0 0,0 0-1 0 0,-2 0 0 0 0,0-1 0 0 0,-2 0 0 0 0,0 0 1 0 0,0-1-1 0 0,-2 0 0 0 0,-1 0 0 0 0,-22 29 0 0 0,28-41-44 0 0,2-2 4 0 0,0 0-1 0 0,0-1 1 0 0,-1 1-1 0 0,1 0 0 0 0,-1-1 1 0 0,0 0-1 0 0,0 0 0 0 0,0 0 1 0 0,0 0-1 0 0,0-1 1 0 0,0 0-1 0 0,-8 3 0 0 0,12-5-5 0 0,0 0-1 0 0,0 0 1 0 0,0 0 0 0 0,-1 0-1 0 0,1 0 1 0 0,0 0-1 0 0,0 0 1 0 0,0 0-1 0 0,0 0 1 0 0,-1 0-1 0 0,1 0 1 0 0,0 0-1 0 0,0 0 1 0 0,0 0-1 0 0,0 0 1 0 0,0 0-1 0 0,-1 0 1 0 0,1 0 0 0 0,0 0-1 0 0,0 0 1 0 0,0 0-1 0 0,0 0 1 0 0,0-1-1 0 0,0 1 1 0 0,0 0-1 0 0,-1 0 1 0 0,1 0-1 0 0,0 0 1 0 0,0 0-1 0 0,0 0 1 0 0,0-1-1 0 0,0 1 1 0 0,0 0 0 0 0,0 0-1 0 0,0 0 1 0 0,0 0-1 0 0,0 0 1 0 0,0 0-1 0 0,0-1 1 0 0,0 1-1 0 0,0 0 1 0 0,0 0-1 0 0,0 0 1 0 0,2-11-50 0 0,8-11-140 0 0,-9 20 158 0 0,61-107-642 0 0,-38 69 583 0 0,-1-1-1 0 0,23-59 1 0 0,-38 79 58 0 0,2-9 6 0 0,1 1 0 0 0,1 0 1 0 0,2 1-1 0 0,27-43 0 0 0,-35 65 17 0 0,-1 0 0 0 0,1 0 0 0 0,0 0 0 0 0,0 1 0 0 0,1 0 0 0 0,-1 0 0 0 0,13-6 0 0 0,-16 9 8 0 0,0 1-1 0 0,-1 0 1 0 0,1 0-1 0 0,0 0 0 0 0,0 1 1 0 0,-1-1-1 0 0,1 1 1 0 0,0-1-1 0 0,0 1 0 0 0,0 0 1 0 0,3 0-1 0 0,-4 0 6 0 0,0 1 0 0 0,-1-1 0 0 0,1 1 0 0 0,0-1-1 0 0,-1 1 1 0 0,1 0 0 0 0,0 0 0 0 0,-1-1 0 0 0,1 1 0 0 0,-1 0 0 0 0,0 0-1 0 0,1 1 1 0 0,-1-1 0 0 0,0 0 0 0 0,1 0 0 0 0,-1 1 0 0 0,0-1 0 0 0,0 1-1 0 0,1 2 1 0 0,3 5 28 0 0,-1 0 0 0 0,-1 0 0 0 0,0 1 0 0 0,0 0 0 0 0,-1 0 0 0 0,0-1 0 0 0,-1 1 0 0 0,0 0 0 0 0,0 0 0 0 0,-1 0 0 0 0,0 0 0 0 0,-3 17 0 0 0,-2 1 34 0 0,-1 1 1 0 0,-1-1 0 0 0,-12 30 0 0 0,-45 96 271 0 0,40-100-881 0 0,20-43 218 0 0,3-10 127 0 0,1 0 0 0 0,-1 1 0 0 0,1-1 0 0 0,-1 0 0 0 0,1 1 0 0 0,-1-1 0 0 0,0 0 0 0 0,0 0 0 0 0,1 0 0 0 0,-1 1-1 0 0,0-1 1 0 0,0 0 0 0 0,0 0 0 0 0,0 0 0 0 0,-1 0 0 0 0,-1 0 0 0 0,1 3-1339 0 0,-2-4-153 0 0</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2:19.424"/>
    </inkml:context>
    <inkml:brush xml:id="br0">
      <inkml:brushProperty name="width" value="0.05" units="cm"/>
      <inkml:brushProperty name="height" value="0.05" units="cm"/>
    </inkml:brush>
  </inkml:definitions>
  <inkml:trace contextRef="#ctx0" brushRef="#br0">794 105 8365 0 0,'2'-34'175'0'0,"-1"23"137"0"0,-1-1 0 0 0,1 0 0 0 0,-4-19 0 0 0,3 31-282 0 0,0 0 1 0 0,0 0 0 0 0,0 0 0 0 0,0-1-1 0 0,0 1 1 0 0,0 0 0 0 0,0 0-1 0 0,0-1 1 0 0,0 1 0 0 0,0 0 0 0 0,0 0-1 0 0,0 0 1 0 0,0-1 0 0 0,-1 1 0 0 0,1 0-1 0 0,0 0 1 0 0,0 0 0 0 0,0 0 0 0 0,0-1-1 0 0,-1 1 1 0 0,1 0 0 0 0,0 0 0 0 0,0 0-1 0 0,0 0 1 0 0,0 0 0 0 0,-1-1-1 0 0,1 1 1 0 0,0 0 0 0 0,0 0 0 0 0,-1 0-1 0 0,1 0 1 0 0,0 0 0 0 0,0 0 0 0 0,0 0-1 0 0,-1 0 1 0 0,1 0 0 0 0,0 0 0 0 0,0 0-1 0 0,-1 0 1 0 0,1 0 0 0 0,0 0-1 0 0,-12 8 943 0 0,-7 14 425 0 0,-69 113 2728 0 0,-146 171 1 0 0,48-104-3860 0 0,-16-17-3564 0 0,154-144 1355 0 0</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2:21.745"/>
    </inkml:context>
    <inkml:brush xml:id="br0">
      <inkml:brushProperty name="width" value="0.05" units="cm"/>
      <inkml:brushProperty name="height" value="0.05" units="cm"/>
    </inkml:brush>
  </inkml:definitions>
  <inkml:trace contextRef="#ctx0" brushRef="#br0">153 547 7841 0 0,'-10'3'140'0'0,"-1"0"1"0"0,0-1 0 0 0,0 0-1 0 0,0-1 1 0 0,0 0 0 0 0,-1-1-1 0 0,1 0 1 0 0,-12-2 0 0 0,-11 1 1351 0 0,34 1-1460 0 0,0 0-1 0 0,0 0 1 0 0,-1 0 0 0 0,1-1-1 0 0,0 1 1 0 0,0 0 0 0 0,0 0 0 0 0,0 0-1 0 0,-1 0 1 0 0,1 0 0 0 0,0 0-1 0 0,0 0 1 0 0,0 0 0 0 0,-1 0-1 0 0,1 0 1 0 0,0 0 0 0 0,0 0 0 0 0,0 0-1 0 0,-1 0 1 0 0,1 0 0 0 0,0 0-1 0 0,0 0 1 0 0,0 0 0 0 0,0 0 0 0 0,-1 0-1 0 0,1 0 1 0 0,0 1 0 0 0,0-1-1 0 0,0 0 1 0 0,0 0 0 0 0,-1 0-1 0 0,1 0 1 0 0,0 0 0 0 0,0 0 0 0 0,0 0-1 0 0,0 1 1 0 0,0-1 0 0 0,0 0-1 0 0,-1 0 1 0 0,1 0 0 0 0,0 0-1 0 0,0 1 1 0 0,0-1 0 0 0,0 0 0 0 0,0 0-1 0 0,0 0 1 0 0,0 1 0 0 0,0-1-1 0 0,0 0 1 0 0,0 0 0 0 0,0 0-1 0 0,0 0 1 0 0,0 1 0 0 0,11 2 1253 0 0,8-7-568 0 0,0-1 0 0 0,-1 0 0 0 0,28-13 0 0 0,7-1 85 0 0,422-116 2627 0 0,-28 8-1398 0 0,304-108 277 0 0,-723 227-2075 0 0,-11 3-2 0 0,-14 4-34 0 0,-4 1 84 0 0,-64 8-504 0 0,-47 9-2317 0 0,99-14 855 0 0,0 1 0 0 0,0 0 1 0 0,-17 9-1 0 0,15-3-984 0 0</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2:26.545"/>
    </inkml:context>
    <inkml:brush xml:id="br0">
      <inkml:brushProperty name="width" value="0.05" units="cm"/>
      <inkml:brushProperty name="height" value="0.05" units="cm"/>
    </inkml:brush>
  </inkml:definitions>
  <inkml:trace contextRef="#ctx0" brushRef="#br0">122 0 3784 0 0,'-6'3'53'0'0,"6"-3"-53"0"0,-1 0 0 0 0,1 0 0 0 0,-1 0 0 0 0,1 0 0 0 0,-1 0 0 0 0,1 0 0 0 0,-1 1 0 0 0,1-1 0 0 0,-1 0 0 0 0,1 0 0 0 0,0 0 1 0 0,-1 0-1 0 0,1 1 0 0 0,-1-1 0 0 0,1 0 0 0 0,0 1 0 0 0,-1-1 0 0 0,1 0 0 0 0,0 1 0 0 0,-1-1 0 0 0,1 0 0 0 0,0 1 0 0 0,-1-1 0 0 0,1 0 0 0 0,0 1 0 0 0,0-1 0 0 0,-1 1 0 0 0,1 0 1 0 0,0-1 1 0 0,-1 1-1 0 0,1-1 0 0 0,0 1 1 0 0,-1-1-1 0 0,1 1 1 0 0,0-1-1 0 0,-1 0 1 0 0,1 1-1 0 0,-1-1 1 0 0,1 0-1 0 0,-1 1 0 0 0,1-1 1 0 0,-1 0-1 0 0,1 1 1 0 0,-1-1-1 0 0,1 0 1 0 0,-1 0-1 0 0,1 0 1 0 0,-1 0-1 0 0,1 1 1 0 0,-1-1-1 0 0,1 0 0 0 0,-1 0 1 0 0,0 0-1 0 0,1 0 1 0 0,-1 0-1 0 0,-18 0 554 0 0,17 0-244 0 0,3 2-208 0 0,-13 6-123 0 0,11-7 20 0 0,-1 0 0 0 0,0-1 0 0 0,1 1 0 0 0,-1-1 0 0 0,0 1 0 0 0,1-1 0 0 0,-1 0-1 0 0,0 0 1 0 0,1 0 0 0 0,-1 0 0 0 0,0 0 0 0 0,1 0 0 0 0,-1 0 0 0 0,0 0 0 0 0,1-1 0 0 0,-1 1 0 0 0,0-1 0 0 0,1 1 0 0 0,-1-1 0 0 0,1 0-1 0 0,-1 0 1 0 0,1 1 0 0 0,-1-1 0 0 0,1 0 0 0 0,-1 0 0 0 0,-1-2 0 0 0,1 1 4 0 0,-2-3 61 0 0,4 5-86 0 0,0 0 1 0 0,0-1-1 0 0,-1 1 0 0 0,1 0 1 0 0,0 0-1 0 0,0 0 0 0 0,0-1 1 0 0,0 1-1 0 0,0 0 0 0 0,0 0 0 0 0,-1 0 1 0 0,1 0-1 0 0,0-1 0 0 0,0 1 1 0 0,0 0-1 0 0,0 0 0 0 0,-1 0 1 0 0,1 0-1 0 0,0 0 0 0 0,0 0 1 0 0,0-1-1 0 0,-1 1 0 0 0,1 0 0 0 0,0 0 1 0 0,0 0-1 0 0,0 0 0 0 0,-1 0 1 0 0,1 0-1 0 0,0 0 0 0 0,0 0 1 0 0,-1 0-1 0 0,1 0 0 0 0,0 0 0 0 0,0 0 1 0 0,0 0-1 0 0,-1 0 0 0 0,1 1 1 0 0,-2-1-148 0 0</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2:28.571"/>
    </inkml:context>
    <inkml:brush xml:id="br0">
      <inkml:brushProperty name="width" value="0.05" units="cm"/>
      <inkml:brushProperty name="height" value="0.05" units="cm"/>
    </inkml:brush>
  </inkml:definitions>
  <inkml:trace contextRef="#ctx0" brushRef="#br0">1 631 5757 0 0,'0'0'70'0'0,"9"-18"38"0"0,27-54 96 0 0,-27 54 1142 0 0,-6 9-1052 0 0,8-25 14 0 0,-9 25 1999 0 0,3-4-1947 0 0,14-38 5 0 0,-14 38 3635 0 0,0 16-3910 0 0,13 8-5 0 0,-13-9 522 0 0,1 4-467 0 0,15 16 3 0 0,-15-17 569 0 0,0-2-620 0 0,18 9 4 0 0,-18-9 82 0 0,27-18-86 0 0,108-51-53 0 0,-109 50-50 0 0,56-35 0 0 0,-54 28 5 0 0,83-53-29 0 0,63-39-52 0 0,-145 96-214 0 0,0 1 1 0 0,2 1-1 0 0,49-14 0 0 0,-74 27-87 0 0,1 1 1 0 0,-1 1-1 0 0,1 0 0 0 0,0 1 0 0 0,0 0 1 0 0,0 1-1 0 0,0 0 0 0 0,0 1 0 0 0,-1 0 1 0 0,1 1-1 0 0,22 7 0 0 0,1 6-1306 0 0</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2:29.332"/>
    </inkml:context>
    <inkml:brush xml:id="br0">
      <inkml:brushProperty name="width" value="0.05" units="cm"/>
      <inkml:brushProperty name="height" value="0.05" units="cm"/>
    </inkml:brush>
  </inkml:definitions>
  <inkml:trace contextRef="#ctx0" brushRef="#br0">1 778 6281 0 0,'3'-2'13'0'0,"0"0"1"0"0,-1 0-1 0 0,1 0 1 0 0,0 0-1 0 0,-1 0 1 0 0,0-1-1 0 0,3-2 1 0 0,12-11 242 0 0,-14 14-138 0 0,0 1-1 0 0,0-1 0 0 0,0 0 0 0 0,0-1 1 0 0,-1 1-1 0 0,1 0 0 0 0,-1-1 0 0 0,1 0 1 0 0,-1 1-1 0 0,0-1 0 0 0,0 0 0 0 0,0 0 1 0 0,0 0-1 0 0,0-1 0 0 0,-1 1 1 0 0,2-6-1 0 0,-1 6 83 0 0,-1-1 1 0 0,1 1-1 0 0,0 0 0 0 0,-1 0 1 0 0,1 0-1 0 0,1 1 0 0 0,-1-1 1 0 0,0 0-1 0 0,1 1 0 0 0,-1 0 1 0 0,1-1-1 0 0,0 1 1 0 0,0 0-1 0 0,0 0 0 0 0,0 1 1 0 0,0-1-1 0 0,0 0 0 0 0,4 0 1 0 0,-8-4 1849 0 0,-1 0-1041 0 0,5 8-591 0 0,6 7-276 0 0,1-1 0 0 0,0 0 0 0 0,0 0 0 0 0,0-1 0 0 0,1 0 0 0 0,0-1 0 0 0,0 0 0 0 0,1 0 0 0 0,14 3 0 0 0,-23-8-101 0 0,0-1-1 0 0,0 0 1 0 0,1 0 0 0 0,-1-1 0 0 0,0 1-1 0 0,0-1 1 0 0,0 0 0 0 0,0 1 0 0 0,0-1-1 0 0,0-1 1 0 0,0 1 0 0 0,0 0 0 0 0,0-1-1 0 0,0 1 1 0 0,2-3 0 0 0,42-33 30 0 0,-37 29-58 0 0,296-295-517 0 0,-91 82-1238 0 0,-116 132-290 0 0,-58 53 600 0 0</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2:31.575"/>
    </inkml:context>
    <inkml:brush xml:id="br0">
      <inkml:brushProperty name="width" value="0.05" units="cm"/>
      <inkml:brushProperty name="height" value="0.05" units="cm"/>
    </inkml:brush>
  </inkml:definitions>
  <inkml:trace contextRef="#ctx0" brushRef="#br0">3106 0 6533 0 0,'-25'7'274'0'0,"22"-5"-145"0"0,-1-1 1 0 0,1 1 0 0 0,-1-1 0 0 0,0 0-1 0 0,1-1 1 0 0,-6 2 0 0 0,6 2-100 0 0,-57 71 56 0 0,57-71 704 0 0,-6-1-554 0 0,-23 9 5 0 0,24-9 1113 0 0,-12 1-1179 0 0,-61 11-12 0 0,60-11 335 0 0,-26 8-340 0 0,-152 38-1 0 0,179-45-82 0 0,-1 1 0 0 0,-36 16 1 0 0,37-13 3 0 0,-64 26 196 0 0,2 5 0 0 0,1 3 1 0 0,3 3-1 0 0,2 4 1 0 0,-72 60-1 0 0,74-45 19 0 0,-76 86 0 0 0,108-103-98 0 0,2 2-1 0 0,-63 103 0 0 0,89-128-146 0 0,2 0 0 0 0,0 1 0 0 0,1 0 0 0 0,2 0 0 0 0,1 1 1 0 0,1 1-1 0 0,1 0 0 0 0,1-1 0 0 0,2 2 0 0 0,1-1 0 0 0,1 0 0 0 0,1 0 0 0 0,2 1 0 0 0,0-1 0 0 0,2 0 0 0 0,1 0 1 0 0,2-1-1 0 0,11 32 0 0 0,148 316 486 0 0,-87-212-444 0 0,96 262 271 0 0,-155-363-238 0 0,-2 1-1 0 0,-3 1 0 0 0,-3 0 1 0 0,-3 1-1 0 0,1 67 1 0 0,-11-90-82 0 0,-1 1 1 0 0,-2 0 0 0 0,-3-1 0 0 0,-1 0 0 0 0,-14 43 0 0 0,4-31-15 0 0,-2-1 0 0 0,-3 0 0 0 0,-39 65-1 0 0,15-43-4 0 0,-4-2-1 0 0,-3-2 1 0 0,-3-2-1 0 0,-120 110 1 0 0,-32 0 18 0 0,-404 265-1 0 0,573-418-36 0 0,-191 118-22 0 0,182-117 28 0 0,-2-2-1 0 0,-94 32 0 0 0,138-54-8 0 0,5-2-4 0 0,0 0-1 0 0,-1 0 1 0 0,1 0-1 0 0,-1-1 1 0 0,1 1-1 0 0,-1-1 1 0 0,0 1-1 0 0,1-1 1 0 0,-1 0-1 0 0,1 0 1 0 0,-1 0-1 0 0,0 0 1 0 0,1 0-1 0 0,-5-2 1 0 0,7 2-5 0 0,-1-1 1 0 0,1 1-1 0 0,0-1 1 0 0,-1 0-1 0 0,1 1 1 0 0,0-1-1 0 0,0 1 1 0 0,-1-1-1 0 0,1 0 0 0 0,0 1 1 0 0,0-1-1 0 0,0 0 1 0 0,0 1-1 0 0,0-1 1 0 0,0 0-1 0 0,0 1 1 0 0,0-1-1 0 0,0 0 1 0 0,0 1-1 0 0,0-1 0 0 0,0 0 1 0 0,1 1-1 0 0,-1-1 1 0 0,0 0-1 0 0,0 1 1 0 0,1-1-1 0 0,-1 1 1 0 0,0-1-1 0 0,1 1 1 0 0,-1-1-1 0 0,0 0 0 0 0,1 1 1 0 0,-1 0-1 0 0,1-1 1 0 0,0 0-1 0 0,16-20-197 0 0,2 2 155 0 0,0 1 1 0 0,1 1-1 0 0,1 0 1 0 0,1 2 0 0 0,0 1-1 0 0,1 0 1 0 0,0 2 0 0 0,1 0-1 0 0,1 2 1 0 0,-1 0-1 0 0,2 2 1 0 0,-1 1 0 0 0,1 1-1 0 0,0 1 1 0 0,1 1 0 0 0,-1 2-1 0 0,1 0 1 0 0,37 4 0 0 0,-46-1 94 0 0,-1 1 0 0 0,1 1 0 0 0,-1 1 0 0 0,0 0 0 0 0,0 1 1 0 0,0 1-1 0 0,-1 1 0 0 0,0 0 0 0 0,0 1 0 0 0,0 1 1 0 0,-1 1-1 0 0,-1 0 0 0 0,0 0 0 0 0,0 1 0 0 0,-1 1 1 0 0,0 1-1 0 0,11 14 0 0 0,-4 0 33 0 0,-1 0 0 0 0,-1 1 0 0 0,-2 1 0 0 0,-1 1 0 0 0,-1 0 0 0 0,-1 1-1 0 0,10 40 1 0 0,-9-17-13 0 0,-2 1 0 0 0,-3 0-1 0 0,3 87 1 0 0,-11-42 100 0 0,-4 0-1 0 0,-5-1 1 0 0,-5 1 0 0 0,-43 169-1 0 0,21-121-17 0 0,-18 63-22 0 0,42-174-112 0 0,-156 565 152 0 0,136-480-115 0 0,-103 498 512 0 0,122-519-231 0 0,3 0 0 0 0,6 0 0 0 0,13 156 0 0 0,-4-210-204 0 0,1-1 0 0 0,3 0 0 0 0,1-1 1 0 0,3 0-1 0 0,1 0 0 0 0,3-2 0 0 0,1 0 0 0 0,2-1 0 0 0,49 73 0 0 0,-60-102-132 0 0,1 0 1 0 0,0-1-1 0 0,1 0 0 0 0,0-1 0 0 0,0 0 0 0 0,1-1 0 0 0,1 0 0 0 0,0-1 0 0 0,0 0 0 0 0,1-2 0 0 0,0 0 0 0 0,0 0 0 0 0,1-1 0 0 0,0-1 0 0 0,32 6 0 0 0,-24-8-326 0 0,0-1-1 0 0,1 0 0 0 0,-1-2 1 0 0,1-1-1 0 0,-1-2 1 0 0,0 0-1 0 0,0-1 0 0 0,0-1 1 0 0,0-2-1 0 0,28-11 0 0 0,-32 11-589 0 0,1-2 1 0 0,-2-1-1 0 0,34-21 0 0 0,-5-6-1533 0 0</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2:34.736"/>
    </inkml:context>
    <inkml:brush xml:id="br0">
      <inkml:brushProperty name="width" value="0.05" units="cm"/>
      <inkml:brushProperty name="height" value="0.05" units="cm"/>
    </inkml:brush>
  </inkml:definitions>
  <inkml:trace contextRef="#ctx0" brushRef="#br0">79 270 7133 0 0,'-9'-13'138'0'0,"2"4"194"0"0,0 0-1 0 0,1-1 1 0 0,-8-16-1 0 0,-2 0 836 0 0,13 21-737 0 0,0 0 0 0 0,1 0 1 0 0,-1 0-1 0 0,1 0 1 0 0,-3-8-1 0 0,5 11-349 0 0,-1 0-1 0 0,1 0 0 0 0,0-1 1 0 0,0 1-1 0 0,0 0 1 0 0,0-1-1 0 0,0 1 1 0 0,1 0-1 0 0,-1-1 0 0 0,1 1 1 0 0,-1 0-1 0 0,1-1 1 0 0,0 1-1 0 0,0 0 1 0 0,0 0-1 0 0,0 0 1 0 0,2-2-1 0 0,2-3-13 0 0,0 0 1 0 0,1 1 0 0 0,0-1-1 0 0,1 1 1 0 0,-1 1-1 0 0,1-1 1 0 0,0 1-1 0 0,1 0 1 0 0,-1 1-1 0 0,1 0 1 0 0,0 0 0 0 0,0 1-1 0 0,0 0 1 0 0,0 0-1 0 0,12-2 1 0 0,6-1 49 0 0,1 2 0 0 0,0 1 1 0 0,46 0-1 0 0,-27 4 63 0 0,0 3 1 0 0,-1 1-1 0 0,46 12 1 0 0,131 44 387 0 0,-101-26-322 0 0,-65-18-102 0 0,0 3 1 0 0,-2 2-1 0 0,-1 2 1 0 0,-1 3 0 0 0,83 56-1 0 0,-78-41-53 0 0,-1 2 0 0 0,-3 3-1 0 0,-2 2 1 0 0,62 75-1 0 0,-81-85-50 0 0,-3 1-1 0 0,0 2 1 0 0,-3 1 0 0 0,-2 1-1 0 0,23 55 1 0 0,-39-77-7 0 0,0 1 1 0 0,-1-1-1 0 0,-1 1 1 0 0,-1 0-1 0 0,-2 1 1 0 0,0-1-1 0 0,-1 1 1 0 0,-2-1-1 0 0,0 1 1 0 0,-1 0-1 0 0,-2-1 1 0 0,0 0 0 0 0,-8 27-1 0 0,-1-12 82 0 0,-3 0 0 0 0,-1-1-1 0 0,-40 68 1 0 0,-81 94 258 0 0,-5 10-145 0 0,51-40-54 0 0,75-133-80 0 0,1 1 0 0 0,-17 71 0 0 0,26-80-55 0 0,1 0 1 0 0,1 1-1 0 0,1 0 1 0 0,2 0-1 0 0,1-1 1 0 0,4 32-1 0 0,-2-44-26 0 0,1-1-1 0 0,0 0 0 0 0,1 1 0 0 0,1-1 0 0 0,1-1 0 0 0,0 1 0 0 0,1-1 1 0 0,0 0-1 0 0,1-1 0 0 0,0 1 0 0 0,1-2 0 0 0,19 22 0 0 0,-9-17-10 0 0,0 0 1 0 0,1-2-1 0 0,1 0 0 0 0,0-1 0 0 0,1-1 1 0 0,1-1-1 0 0,0-1 0 0 0,0-1 0 0 0,49 14 0 0 0,-11-9-29 0 0,1-3-1 0 0,116 9 1 0 0,-163-20 12 0 0,7 1-15 0 0,-1 0 0 0 0,1-2 0 0 0,-1 0-1 0 0,0-1 1 0 0,39-8 0 0 0,-60 9 25 0 0,1 0 0 0 0,0 0-1 0 0,-1 0 1 0 0,1 0 0 0 0,0 0-1 0 0,-1-1 1 0 0,1 1 0 0 0,0 0-1 0 0,-1 0 1 0 0,1 0 0 0 0,-1-1-1 0 0,1 1 1 0 0,0 0 0 0 0,-1-1-1 0 0,1 1 1 0 0,-1-1 0 0 0,1 1-1 0 0,-1-1 1 0 0,1 1 0 0 0,-1-1-1 0 0,1 1 1 0 0,-1-1 0 0 0,0 1-1 0 0,1-2 1 0 0,-1 1-1 0 0,-1 1 0 0 0,1-1-1 0 0,-1 1 1 0 0,1-1 0 0 0,-1 1 0 0 0,1-1 0 0 0,-1 1 0 0 0,0-1 0 0 0,1 1-1 0 0,-1 0 1 0 0,0-1 0 0 0,1 1 0 0 0,-1 0 0 0 0,0 0 0 0 0,0-1 0 0 0,1 1-1 0 0,-2 0 1 0 0,-38-7-112 0 0,5 8 134 0 0,0 2 0 0 0,1 0 0 0 0,-1 3 0 0 0,1 1 0 0 0,0 1 0 0 0,1 2 0 0 0,0 1 0 0 0,0 2 0 0 0,1 1 0 0 0,-50 31 0 0 0,55-27 96 0 0,1 1-1 0 0,0 1 1 0 0,2 1 0 0 0,1 2-1 0 0,0 0 1 0 0,2 1-1 0 0,0 2 1 0 0,2 0 0 0 0,1 1-1 0 0,1 0 1 0 0,2 2-1 0 0,0 0 1 0 0,2 0 0 0 0,1 1-1 0 0,2 1 1 0 0,1 0-1 0 0,1 1 1 0 0,1-1 0 0 0,2 1-1 0 0,-1 43 1 0 0,6 0 115 0 0,3-1 1 0 0,18 113-1 0 0,53 142 209 0 0,-70-316-423 0 0,59 247-71 0 0,-55-214 38 0 0,-1 0 1 0 0,-3 0-1 0 0,-2 81 0 0 0,-4-109 30 0 0,0 0-1 0 0,-1 0 1 0 0,-1 0 0 0 0,-1 0-1 0 0,0-1 1 0 0,-1 1 0 0 0,-1-1 0 0 0,0-1-1 0 0,-13 21 1 0 0,13-26-12 0 0,-1-1 1 0 0,0 0-1 0 0,0 0 0 0 0,0 0 1 0 0,-2-1-1 0 0,1-1 0 0 0,-1 1 1 0 0,0-2-1 0 0,-1 1 0 0 0,1-1 1 0 0,-1-1-1 0 0,-1 0 1 0 0,-23 9-1 0 0,20-10-154 0 0,0-1 1 0 0,0-1-1 0 0,0 0 1 0 0,0 0-1 0 0,0-2 1 0 0,-1 0-1 0 0,-27-2 0 0 0,37 1-174 0 0,-1-1 0 0 0,1 0 0 0 0,0-1 0 0 0,0 0 0 0 0,0 0 0 0 0,0 0 0 0 0,0 0 0 0 0,0-1 0 0 0,1 0 0 0 0,-1 0 0 0 0,1-1 0 0 0,0 0 0 0 0,0 0 0 0 0,0 0 0 0 0,0 0 0 0 0,1-1 0 0 0,0 1 0 0 0,0-1 0 0 0,0 0 0 0 0,0-1 0 0 0,-5-10 0 0 0,-2-14-2071 0 0</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2:35.236"/>
    </inkml:context>
    <inkml:brush xml:id="br0">
      <inkml:brushProperty name="width" value="0.05" units="cm"/>
      <inkml:brushProperty name="height" value="0.05" units="cm"/>
    </inkml:brush>
  </inkml:definitions>
  <inkml:trace contextRef="#ctx0" brushRef="#br0">648 1 10357 0 0,'-17'6'434'0'0,"17"-6"-405"0"0,0 0 1 0 0,0 0-1 0 0,0 0 0 0 0,0 0 0 0 0,-1 1 0 0 0,1-1 1 0 0,0 0-1 0 0,0 0 0 0 0,0 0 0 0 0,0 0 0 0 0,0 0 1 0 0,0 0-1 0 0,-1 1 0 0 0,1-1 0 0 0,0 0 0 0 0,0 0 1 0 0,0 0-1 0 0,0 1 0 0 0,0-1 0 0 0,0 0 0 0 0,0 0 1 0 0,0 0-1 0 0,0 0 0 0 0,0 1 0 0 0,0-1 0 0 0,0 0 1 0 0,0 0-1 0 0,0 0 0 0 0,0 1 0 0 0,0-1 1 0 0,0 0-1 0 0,0 0 0 0 0,0 0 0 0 0,0 0 0 0 0,0 1 1 0 0,0-1-1 0 0,0 0 0 0 0,0 0 0 0 0,3 3 235 0 0,0-1-1 0 0,-1 0 1 0 0,1 0 0 0 0,0-1-1 0 0,0 1 1 0 0,6 2-1 0 0,-6-3-257 0 0,15 7 97 0 0,0-2 0 0 0,1-1 0 0 0,-1 0 0 0 0,33 4 0 0 0,2 0-80 0 0,-27-3-7 0 0,0 1 0 0 0,-1 1 0 0 0,0 1 1 0 0,-1 1-1 0 0,0 1 0 0 0,0 1 1 0 0,31 22-1 0 0,-43-25 75 0 0,0 0-1 0 0,-1 1 1 0 0,0 0 0 0 0,-1 1 0 0 0,0 0 0 0 0,0 1-1 0 0,-1 0 1 0 0,-1 0 0 0 0,0 1 0 0 0,-1 0 0 0 0,0 0-1 0 0,-1 1 1 0 0,-1 0 0 0 0,7 26 0 0 0,-6-10 114 0 0,-2-1 0 0 0,-1 1 0 0 0,-2 0 1 0 0,-2 32-1 0 0,-16 123 535 0 0,15-170-695 0 0,-118 715 1609 0 0,-45-5-423 0 0,-302 713 1363 0 0,171-554-1605 0 0,240-692-1026 0 0,-28 106-658 0 0,81-285 94 0 0,1 0-1 0 0,1 1 1 0 0,0-1 0 0 0,2 20-1 0 0,-1-6-2542 0 0,1-18 1000 0 0,6-6-322 0 0</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2:35.693"/>
    </inkml:context>
    <inkml:brush xml:id="br0">
      <inkml:brushProperty name="width" value="0.05" units="cm"/>
      <inkml:brushProperty name="height" value="0.05" units="cm"/>
    </inkml:brush>
  </inkml:definitions>
  <inkml:trace contextRef="#ctx0" brushRef="#br0">170 336 5420 0 0,'24'-12'268'0'0,"40"-29"-1"0"0,-5 4 304 0 0,-49 31-379 0 0,-1 0 1 0 0,-1-1 0 0 0,1 1-1 0 0,-1-2 1 0 0,0 1-1 0 0,8-11 1 0 0,36-55 2334 0 0,-31 40-960 0 0,-20 31-1445 0 0,0 0 0 0 0,0 0-1 0 0,0 0 1 0 0,-1 0 0 0 0,1 0 0 0 0,-1 0-1 0 0,1 0 1 0 0,-1 0 0 0 0,0 0-1 0 0,0 0 1 0 0,0-1 0 0 0,0 1-1 0 0,0 0 1 0 0,0 0 0 0 0,-1 0-1 0 0,1 0 1 0 0,-1 0 0 0 0,0 0-1 0 0,1 0 1 0 0,-1 0 0 0 0,0 0-1 0 0,0 0 1 0 0,-2-3 0 0 0,1 3-72 0 0,1 0 0 0 0,-1 0 0 0 0,1 0 0 0 0,-1 0 0 0 0,1 0 0 0 0,-1 0 0 0 0,0 0 0 0 0,0 1 0 0 0,0-1 0 0 0,0 1 0 0 0,0-1 1 0 0,0 1-1 0 0,-1 0 0 0 0,1 0 0 0 0,0 0 0 0 0,-1 0 0 0 0,1 0 0 0 0,-1 0 0 0 0,1 1 0 0 0,-4-1 0 0 0,3 2-2 0 0,1 1 1 0 0,0-1-1 0 0,0 1 1 0 0,0 0-1 0 0,0 0 0 0 0,0 0 1 0 0,0 0-1 0 0,1 0 0 0 0,-1 0 1 0 0,1 0-1 0 0,-1 0 0 0 0,1 1 1 0 0,0-1-1 0 0,-1 3 1 0 0,-5 6 153 0 0,-111 179 2079 0 0,51-75-1231 0 0,-4-10-280 0 0,-25 43-336 0 0,73-102-1566 0 0,23-46 1024 0 0,0 0 0 0 0,1 0 0 0 0,-1-1 0 0 0,0 1 0 0 0,0 0 0 0 0,0 0 0 0 0,0 0 0 0 0,1 0 0 0 0,-1 0 0 0 0,0 0 0 0 0,0 0 0 0 0,0 0 0 0 0,1 0 0 0 0,-1 0 0 0 0,0 0 0 0 0,0 0 0 0 0,0 0 0 0 0,0 0 0 0 0,1 0 0 0 0,-1 0 0 0 0,0 0 0 0 0,0 1 0 0 0,0-1 0 0 0,0 0 0 0 0,1 0 0 0 0,-1 0 0 0 0,0 0 0 0 0,0 0 0 0 0,0 0 0 0 0,0 0 0 0 0,0 0 0 0 0,1 1 0 0 0,-1-1 0 0 0,0 0 0 0 0,0 0 0 0 0,0 0 0 0 0,0 0 0 0 0,0 0 0 0 0,0 1 0 0 0,0-1 0 0 0,0 0 0 0 0,0 0 0 0 0,0 0 0 0 0,0 1 0 0 0,0-1 0 0 0,0 0 0 0 0,1 0 0 0 0,-1 0 0 0 0,0 0 0 0 0,0 1 0 0 0,-1-1 0 0 0,1 0 0 0 0,0 0 0 0 0,13-14-4769 0 0,-10 8 3308 0 0</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2:36.020"/>
    </inkml:context>
    <inkml:brush xml:id="br0">
      <inkml:brushProperty name="width" value="0.05" units="cm"/>
      <inkml:brushProperty name="height" value="0.05" units="cm"/>
    </inkml:brush>
  </inkml:definitions>
  <inkml:trace contextRef="#ctx0" brushRef="#br0">0 435 7165 0 0,'22'-55'690'0'0,"3"1"1"0"0,1 1 0 0 0,3 1 0 0 0,43-57-1 0 0,-63 98-275 0 0,-1 0-1 0 0,2 1 1 0 0,-1-1-1 0 0,1 2 1 0 0,1 0-1 0 0,21-15 1 0 0,-25 20-231 0 0,0 0-1 0 0,0 1 1 0 0,1 0-1 0 0,-1 0 1 0 0,1 1-1 0 0,0 0 1 0 0,0 0-1 0 0,-1 1 1 0 0,1 0-1 0 0,0 0 1 0 0,1 1-1 0 0,-1 0 1 0 0,10 1-1 0 0,-8 1-143 0 0,-1-1-1 0 0,0 2 1 0 0,1-1-1 0 0,-1 1 1 0 0,0 1-1 0 0,-1 0 1 0 0,1 0-1 0 0,-1 1 1 0 0,1-1-1 0 0,-1 2 1 0 0,-1-1-1 0 0,1 1 0 0 0,10 11 1 0 0,-13-11-197 0 0,1 0 0 0 0,-1 0 0 0 0,-1 0 0 0 0,1 1 0 0 0,-1 0 0 0 0,0 0 0 0 0,0 0 0 0 0,-1 0 0 0 0,0 1 0 0 0,0-1 0 0 0,-1 1 0 0 0,0 0 0 0 0,0-1 0 0 0,-1 1 0 0 0,0 0 0 0 0,0 14 0 0 0,-2-13-286 0 0,-1-1-1 0 0,0 1 1 0 0,0-1 0 0 0,-1 1 0 0 0,0-1 0 0 0,-1 0 0 0 0,1 0 0 0 0,-2-1 0 0 0,1 1 0 0 0,-1-1 0 0 0,-6 8-1 0 0,-5 5-734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2:08.620"/>
    </inkml:context>
    <inkml:brush xml:id="br0">
      <inkml:brushProperty name="width" value="0.05" units="cm"/>
      <inkml:brushProperty name="height" value="0.05" units="cm"/>
    </inkml:brush>
  </inkml:definitions>
  <inkml:trace contextRef="#ctx0" brushRef="#br0">1 143 6437 0 0,'-1'5'59'0'0,"3"2"466"0"0,11-9 259 0 0,25-4 433 0 0,50-2-1 0 0,-14 3-573 0 0,595-58 2168 0 0,-444 44-2097 0 0,587-21 1918 0 0,-473 28-1235 0 0,-288 13-520 0 0,-45 0-453 0 0,-7 1-83 0 0,-26 3-244 0 0,6-3-884 0 0,-10 1-2575 0 0,22-1 1482 0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19:27.290"/>
    </inkml:context>
    <inkml:brush xml:id="br0">
      <inkml:brushProperty name="width" value="0.05" units="cm"/>
      <inkml:brushProperty name="height" value="0.05" units="cm"/>
    </inkml:brush>
  </inkml:definitions>
  <inkml:trace contextRef="#ctx0" brushRef="#br0">58 73 11165 0 0,'-3'-10'65'0'0,"3"9"-1"0"0,0 0 0 0 0,0 0 0 0 0,0-1-1 0 0,0 1 1 0 0,-1 0 0 0 0,1 0-1 0 0,0 0 1 0 0,-1 0 0 0 0,1 0-1 0 0,-1-1 1 0 0,1 1 0 0 0,-1 0 0 0 0,1 0-1 0 0,-1 0 1 0 0,0 1 0 0 0,0-1-1 0 0,1 0 1 0 0,-1 0 0 0 0,0 0 0 0 0,0 0-1 0 0,0 1 1 0 0,0-1 0 0 0,0 0-1 0 0,0 1 1 0 0,0-1 0 0 0,-2 0 0 0 0,3 1 2 0 0,0 0 0 0 0,-1 0 0 0 0,1 0 0 0 0,-1 0 0 0 0,1 0 1 0 0,0 0-1 0 0,-1 0 0 0 0,1 1 0 0 0,0-1 0 0 0,-1 0 1 0 0,1 0-1 0 0,0 0 0 0 0,-1 0 0 0 0,1 0 0 0 0,0 1 1 0 0,-1-1-1 0 0,1 0 0 0 0,0 0 0 0 0,0 1 0 0 0,-1-1 1 0 0,1 0-1 0 0,0 1 0 0 0,0-1 0 0 0,0 0 0 0 0,-1 0 1 0 0,1 1-1 0 0,0-1 0 0 0,0 0 0 0 0,0 1 0 0 0,0-1 1 0 0,0 0-1 0 0,-1 1 0 0 0,1-1 0 0 0,0 1 0 0 0,0-1 1 0 0,0 0-1 0 0,0 1 0 0 0,0-1 0 0 0,0 0 0 0 0,0 1 1 0 0,0-1-1 0 0,1 1 0 0 0,0 17 1430 0 0,6 18-1423 0 0,-1 0-1 0 0,-2 1 1 0 0,-1-1 0 0 0,-2 1 0 0 0,-2 0-1 0 0,-1-1 1 0 0,-2 1 0 0 0,-2-1 0 0 0,-18 66-1 0 0,20-91-60 0 0,2-5-8 0 0,0-1 0 0 0,1 0 1 0 0,-1 1-1 0 0,1-1 1 0 0,0 7-1 0 0,2-19-102 0 0,0 0 0 0 0,0 0-1 0 0,1 0 1 0 0,0 0 0 0 0,0 1-1 0 0,4-8 1 0 0,26-54-601 0 0,-7 15 317 0 0,-7 12 155 0 0,60-126-275 0 0,-68 150 480 0 0,0 0 1 0 0,2 1 0 0 0,0 0 0 0 0,0 0 0 0 0,2 2-1 0 0,-1 0 1 0 0,20-15 0 0 0,-30 26 22 0 0,1 1 1 0 0,-1 0-1 0 0,1-1 0 0 0,0 1 0 0 0,0 0 0 0 0,0 1 1 0 0,0-1-1 0 0,0 1 0 0 0,1 0 0 0 0,-1 0 0 0 0,0 0 1 0 0,1 0-1 0 0,-1 1 0 0 0,7 0 0 0 0,-8 0 15 0 0,0 0 0 0 0,-1 1 0 0 0,1 0 0 0 0,-1-1 0 0 0,1 1 0 0 0,-1 0 0 0 0,1 0 0 0 0,-1 0 0 0 0,1 1 0 0 0,-1-1 0 0 0,0 1 0 0 0,0-1 0 0 0,0 1 0 0 0,0 0 0 0 0,0 0 0 0 0,0 0 0 0 0,0 0 0 0 0,-1 0 0 0 0,1 0 0 0 0,-1 0 0 0 0,1 1 0 0 0,-1-1 0 0 0,0 0 0 0 0,0 1-1 0 0,1 3 1 0 0,2 5 82 0 0,-1 1 0 0 0,-1 0-1 0 0,0 0 1 0 0,-1 0-1 0 0,0 0 1 0 0,-1 0 0 0 0,0 0-1 0 0,-1 0 1 0 0,0 0-1 0 0,-1 0 1 0 0,0 0 0 0 0,-7 19-1 0 0,-6 13 132 0 0,-42 83-1 0 0,26-63-304 0 0,24-49-55 0 0,3-8-120 0 0,0 1-1 0 0,1 0 1 0 0,0 1 0 0 0,0-1-1 0 0,0 0 1 0 0,1 1 0 0 0,-1 11-1 0 0,-1-8-2014 0 0,9-18-703 0 0,4 0 1808 0 0,-3-5-57 0 0</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2:36.359"/>
    </inkml:context>
    <inkml:brush xml:id="br0">
      <inkml:brushProperty name="width" value="0.05" units="cm"/>
      <inkml:brushProperty name="height" value="0.05" units="cm"/>
    </inkml:brush>
  </inkml:definitions>
  <inkml:trace contextRef="#ctx0" brushRef="#br0">41 281 8329 0 0,'-8'2'101'0'0,"-13"3"503"0"0,21-5-503 0 0,-1 0 0 0 0,0 0 0 0 0,1 0-1 0 0,-1 1 1 0 0,1-1 0 0 0,-1 0 0 0 0,1 0 0 0 0,-1 1 0 0 0,1-1-1 0 0,-1 0 1 0 0,1 1 0 0 0,-1-1 0 0 0,1 0 0 0 0,-1 1 0 0 0,1-1 0 0 0,-1 1-1 0 0,1-1 1 0 0,0 1 0 0 0,-1-1 0 0 0,1 1 0 0 0,0-1 0 0 0,0 1-1 0 0,-1-1 1 0 0,1 2 0 0 0,2-1 370 0 0,0 0 0 0 0,1 0 0 0 0,-1 0 0 0 0,0 0 0 0 0,1-1 0 0 0,-1 1 0 0 0,1-1 0 0 0,2 1-1 0 0,29-1 712 0 0,52-7-1 0 0,7 0-2100 0 0,149-5-6761 0 0,-209 10 6248 0 0</inkml:trace>
  <inkml:trace contextRef="#ctx0" brushRef="#br0" timeOffset="1">1033 88 10049 0 0,'8'-8'445'0'0,"0"-2"0"0"0,12-18 0 0 0,-4-7 3458 0 0,-16 35-3843 0 0,0-1 0 0 0,0 1 0 0 0,0 0 1 0 0,0 0-1 0 0,0-1 0 0 0,0 1 0 0 0,0 0 1 0 0,0 0-1 0 0,0 0 0 0 0,0-1 0 0 0,0 1 1 0 0,0 0-1 0 0,0 0 0 0 0,0 0 0 0 0,0-1 1 0 0,0 1-1 0 0,0 0 0 0 0,-1 0 0 0 0,1 0 1 0 0,0-1-1 0 0,0 1 0 0 0,0 0 0 0 0,0 0 1 0 0,0 0-1 0 0,-1 0 0 0 0,1 0 0 0 0,0-1 1 0 0,0 1-1 0 0,0 0 0 0 0,-1 0 0 0 0,1 0 0 0 0,0 0 1 0 0,0 0-1 0 0,0 0 0 0 0,-1 0 0 0 0,1 0 1 0 0,0 0-1 0 0,0 0 0 0 0,-1 0 0 0 0,1 0 1 0 0,0 0-1 0 0,0 0 0 0 0,0 0 0 0 0,-1 0 1 0 0,1 0-1 0 0,0 0 0 0 0,0 0 0 0 0,-1 0 1 0 0,1 0-1 0 0,0 0 0 0 0,0 0 0 0 0,0 0 1 0 0,-1 1-1 0 0,1-1 0 0 0,0 0 0 0 0,0 0 1 0 0,0 0-1 0 0,0 0 0 0 0,-1 0 0 0 0,1 1 1 0 0,-16 6 254 0 0,15-7-195 0 0,-75 37 619 0 0,2-1 93 0 0,-79 50-1 0 0,133-72-695 0 0,0 0 0 0 0,1 1-1 0 0,0 0 1 0 0,2 2 0 0 0,0 0 0 0 0,0 1-1 0 0,2 1 1 0 0,-19 30 0 0 0,31-44-121 0 0,0 0 0 0 0,0 1 0 0 0,1-1 0 0 0,-1 1 0 0 0,1 0 1 0 0,1 0-1 0 0,-1 0 0 0 0,1 0 0 0 0,0 0 0 0 0,0 0 0 0 0,1 0 1 0 0,0 0-1 0 0,0 0 0 0 0,0 1 0 0 0,2 6 0 0 0,-1-7-39 0 0,1-1 0 0 0,0 0 0 0 0,0 0 0 0 0,0 0 0 0 0,1 0 0 0 0,0 0 0 0 0,0 0 0 0 0,0-1 0 0 0,0 1 0 0 0,1-1 0 0 0,0 0 0 0 0,-1 0 0 0 0,2 0 0 0 0,-1 0 0 0 0,0-1 0 0 0,1 0 0 0 0,5 3 0 0 0,3 1-328 0 0,0 0 0 0 0,1-1-1 0 0,0-1 1 0 0,0 0 0 0 0,1-1 0 0 0,-1-1 0 0 0,1 0 0 0 0,18 1 0 0 0,2-2-1917 0 0,0-1 0 0 0,48-6 0 0 0,-78 4 1879 0 0,0 1 1 0 0,-1-1 0 0 0,1 0 0 0 0,0 0 0 0 0,-1 0 0 0 0,1 0-1 0 0,-1-1 1 0 0,1 0 0 0 0,-1 0 0 0 0,1 0 0 0 0,4-4 0 0 0,0-7-1131 0 0</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2:36.691"/>
    </inkml:context>
    <inkml:brush xml:id="br0">
      <inkml:brushProperty name="width" value="0.05" units="cm"/>
      <inkml:brushProperty name="height" value="0.05" units="cm"/>
    </inkml:brush>
  </inkml:definitions>
  <inkml:trace contextRef="#ctx0" brushRef="#br0">138 100 8101 0 0,'-35'-18'154'0'0,"7"6"1301"0"0,-38-25-1 0 0,66 37-1393 0 0,-1 0 0 0 0,1-1-1 0 0,0 1 1 0 0,-1 0 0 0 0,1 0 0 0 0,-1 0-1 0 0,1 0 1 0 0,-1-1 0 0 0,1 1-1 0 0,0 0 1 0 0,-1 0 0 0 0,1-1-1 0 0,0 1 1 0 0,-1 0 0 0 0,1-1 0 0 0,0 1-1 0 0,-1 0 1 0 0,1-1 0 0 0,0 1-1 0 0,0-1 1 0 0,-1 1 0 0 0,1 0-1 0 0,0-1 1 0 0,0 1 0 0 0,0-1 0 0 0,0 1-1 0 0,0-1 1 0 0,-1 1 0 0 0,1-1-1 0 0,0 1 1 0 0,0-1 0 0 0,0 1-1 0 0,0 0 1 0 0,0-1 0 0 0,0 1 0 0 0,1-1-1 0 0,-1 1 1 0 0,0-1 0 0 0,0 1-1 0 0,0-1 1 0 0,0 1 0 0 0,0 0-1 0 0,1-1 1 0 0,-1 1 0 0 0,0-1 0 0 0,0 1-1 0 0,1 0 1 0 0,-1-1 0 0 0,0 1-1 0 0,1 0 1 0 0,-1-1 0 0 0,0 1-1 0 0,1 0 1 0 0,-1-1 0 0 0,0 1 0 0 0,1 0-1 0 0,-1 0 1 0 0,1 0 0 0 0,-1-1-1 0 0,1 1 1 0 0,-1 0 0 0 0,0 0-1 0 0,1 0 1 0 0,-1 0 0 0 0,1 0 0 0 0,-1 0-1 0 0,1 0 1 0 0,39-9 1330 0 0,-33 9-1226 0 0,14-2-78 0 0,-1 1 1 0 0,1 1 0 0 0,-1 2 0 0 0,1 0 0 0 0,34 7 0 0 0,-26-3-658 0 0,-26-6 381 0 0,0 0 0 0 0,-1 1 1 0 0,1-1-1 0 0,0 1 0 0 0,0 0 0 0 0,-1 0 1 0 0,1 0-1 0 0,-1 1 0 0 0,1-1 0 0 0,2 2 1 0 0,2 5-1356 0 0</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2:38.097"/>
    </inkml:context>
    <inkml:brush xml:id="br0">
      <inkml:brushProperty name="width" value="0.05" units="cm"/>
      <inkml:brushProperty name="height" value="0.05" units="cm"/>
    </inkml:brush>
  </inkml:definitions>
  <inkml:trace contextRef="#ctx0" brushRef="#br0">283 556 11485 0 0,'-16'-5'570'0'0,"-1"-1"-1"0"0,2 0 1 0 0,-1-1-1 0 0,-20-13 1 0 0,35 20-518 0 0,1 0 0 0 0,-1-1 0 0 0,1 1 1 0 0,-1 0-1 0 0,1-1 0 0 0,0 1 0 0 0,-1 0 1 0 0,1-1-1 0 0,0 1 0 0 0,-1-1 0 0 0,1 1 0 0 0,0 0 1 0 0,-1-1-1 0 0,1 1 0 0 0,0-1 0 0 0,0 1 1 0 0,0-1-1 0 0,-1 1 0 0 0,1-1 0 0 0,0 0 1 0 0,0 1-1 0 0,0-1 0 0 0,0 0 0 0 0,3 0 351 0 0,3 8-355 0 0,10 20 217 0 0,-2 1 0 0 0,22 57 0 0 0,-29-66-185 0 0,8 20 115 0 0,-2 0-1 0 0,-1 1 0 0 0,11 80 1 0 0,-20-97-135 0 0,-2-1 0 0 0,0 0 1 0 0,-2 1-1 0 0,0-1 1 0 0,-2 1-1 0 0,0-1 1 0 0,-1 0-1 0 0,-15 41 1 0 0,13-43 0 0 0,-12 26 183 0 0,16-44-209 0 0,1 1 0 0 0,0 0-1 0 0,-1-1 1 0 0,0 0 0 0 0,0 1-1 0 0,0-1 1 0 0,0 0 0 0 0,0 0-1 0 0,0 0 1 0 0,0 0-1 0 0,-1 0 1 0 0,1-1 0 0 0,-5 3-1 0 0,6-3-23 0 0,-1-1-1 0 0,1 0 0 0 0,0 0 1 0 0,0 0-1 0 0,-1 0 0 0 0,1 1 0 0 0,0-2 1 0 0,0 1-1 0 0,0 0 0 0 0,-1 0 1 0 0,1 0-1 0 0,0 0 0 0 0,0-1 1 0 0,0 1-1 0 0,-1-1 0 0 0,1 1 0 0 0,0-1 1 0 0,0 1-1 0 0,0-1 0 0 0,0 1 1 0 0,0-1-1 0 0,0 0 0 0 0,0 0 0 0 0,0 0 1 0 0,0 0-1 0 0,1 1 0 0 0,-1-1 1 0 0,0 0-1 0 0,0 0 0 0 0,0-3 1 0 0,-4-3-23 0 0,1 0 0 0 0,0-1 0 0 0,-4-11 0 0 0,5 13 18 0 0,-18-49-195 0 0,-23-94-1 0 0,-1-63-388 0 0,22 95 451 0 0,-19-132 430 0 0,39 214-246 0 0,1 0 0 0 0,2 0 1 0 0,1-1-1 0 0,2 1 0 0 0,8-38 0 0 0,-10 65-41 0 0,1 1 0 0 0,0-1-1 0 0,0 1 1 0 0,1 0 0 0 0,0 0 0 0 0,0 0-1 0 0,0 0 1 0 0,1 0 0 0 0,0 1-1 0 0,1-1 1 0 0,-1 1 0 0 0,1 0 0 0 0,1 0-1 0 0,-1 1 1 0 0,1 0 0 0 0,0 0-1 0 0,0 0 1 0 0,0 1 0 0 0,0-1-1 0 0,1 2 1 0 0,0-1 0 0 0,0 1 0 0 0,0 0-1 0 0,0 0 1 0 0,1 1 0 0 0,-1 0-1 0 0,1 0 1 0 0,14-1 0 0 0,-11 2 4 0 0,1 1 0 0 0,0 0-1 0 0,0 1 1 0 0,0 1 0 0 0,-1 0 0 0 0,1 0 0 0 0,-1 1 0 0 0,1 0 0 0 0,-1 1 0 0 0,16 8 0 0 0,-13-5 2 0 0,0 1 0 0 0,-1 1 1 0 0,0 0-1 0 0,-1 1 1 0 0,0 0-1 0 0,0 1 1 0 0,15 18-1 0 0,-17-16 14 0 0,1 0 0 0 0,-2 1 0 0 0,0 1 0 0 0,-1-1 0 0 0,0 1 0 0 0,-1 1-1 0 0,0-1 1 0 0,-2 1 0 0 0,0 0 0 0 0,-1 1 0 0 0,0-1 0 0 0,-1 1 0 0 0,-1 0 0 0 0,-1 0 0 0 0,-1 28 0 0 0,-2-27-10 0 0,-2 0 0 0 0,-1 0 1 0 0,0 0-1 0 0,-1-1 0 0 0,0 1 1 0 0,-2-1-1 0 0,0-1 0 0 0,-14 21 1 0 0,-5 4 23 0 0,-61 69 0 0 0,71-90-26 0 0,-46 49-98 0 0,56-63 104 0 0,0 0 1 0 0,0-1 0 0 0,0 1 0 0 0,-1-1 0 0 0,0-1-1 0 0,1 1 1 0 0,-18 5 0 0 0,35-34 693 0 0,7-5-585 0 0,1 1 0 0 0,1 1 0 0 0,28-30-1 0 0,-37 46-141 0 0,1 1 0 0 0,1 0-1 0 0,-1 1 1 0 0,2 0-1 0 0,-1 1 1 0 0,1 0 0 0 0,0 1-1 0 0,1 0 1 0 0,0 1-1 0 0,0 1 1 0 0,0 0 0 0 0,0 1-1 0 0,1 1 1 0 0,0 0-1 0 0,0 1 1 0 0,0 0 0 0 0,0 1-1 0 0,0 1 1 0 0,17 2-1 0 0,-16-1 48 0 0,1 1-1 0 0,-1 1 1 0 0,0 0-1 0 0,0 1 1 0 0,0 1-1 0 0,0 0 1 0 0,-1 1-1 0 0,0 1 1 0 0,0 0-1 0 0,-1 1 1 0 0,0 1-1 0 0,0 0 1 0 0,-1 1-1 0 0,0 1 1 0 0,-1 0-1 0 0,0 0 1 0 0,13 17-1 0 0,-19-20-6 0 0,-1 0-1 0 0,1 1 1 0 0,-2 0-1 0 0,1 0 1 0 0,-2 0-1 0 0,1 1 1 0 0,-1 0-1 0 0,0-1 1 0 0,-1 1-1 0 0,0 0 1 0 0,-1 0-1 0 0,0 0 1 0 0,-1 0-1 0 0,0 12 1 0 0,-1-9-1 0 0,-1 0 1 0 0,0 0 0 0 0,-1-1-1 0 0,0 1 1 0 0,-1-1 0 0 0,0 1-1 0 0,-1-1 1 0 0,-1-1 0 0 0,0 1-1 0 0,-10 15 1 0 0,-3-2-13 0 0,-1 0 0 0 0,-1-1 0 0 0,-1-1 0 0 0,-1-1 0 0 0,-1-1-1 0 0,0-1 1 0 0,-2-1 0 0 0,-1-1 0 0 0,0-2 0 0 0,-47 22 0 0 0,62-33-98 0 0,1-1-1 0 0,-1 0 1 0 0,0-1-1 0 0,0 0 1 0 0,-1-1-1 0 0,-23 2 1 0 0,32-4-53 0 0,0 0 0 0 0,1-1 0 0 0,-1 1 0 0 0,0 0 1 0 0,0-1-1 0 0,1 0 0 0 0,-1 0 0 0 0,1 0 0 0 0,-1-1 0 0 0,1 1 0 0 0,-1-1 1 0 0,1 1-1 0 0,0-1 0 0 0,-1 0 0 0 0,1-1 0 0 0,0 1 0 0 0,0 0 1 0 0,1-1-1 0 0,-1 0 0 0 0,0 1 0 0 0,1-1 0 0 0,0 0 0 0 0,0-1 0 0 0,0 1 1 0 0,0 0-1 0 0,-2-6 0 0 0,-1-3-557 0 0,2 0-1 0 0,0 0 1 0 0,0-1 0 0 0,1 1 0 0 0,1 0 0 0 0,0-16 0 0 0,5-77-3981 0 0,-3 87 4063 0 0,2-24-929 0 0</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2:39.918"/>
    </inkml:context>
    <inkml:brush xml:id="br0">
      <inkml:brushProperty name="width" value="0.05" units="cm"/>
      <inkml:brushProperty name="height" value="0.05" units="cm"/>
    </inkml:brush>
  </inkml:definitions>
  <inkml:trace contextRef="#ctx0" brushRef="#br0">10 951 7421 0 0,'9'0'311'0'0,"-1"0"1"0"0,1 0-1 0 0,-1-1 1 0 0,17-3-1 0 0,-25 4-283 0 0,0 0 1 0 0,0 0-1 0 0,0 0 0 0 0,0 0 0 0 0,1 0 0 0 0,-1 0 1 0 0,0 0-1 0 0,0 0 0 0 0,0 0 0 0 0,0 0 1 0 0,1 0-1 0 0,-1 0 0 0 0,0 0 0 0 0,0 0 0 0 0,0 0 1 0 0,0 1-1 0 0,0-1 0 0 0,1 0 0 0 0,-1 0 0 0 0,0 0 1 0 0,0 0-1 0 0,0 0 0 0 0,0 0 0 0 0,0 0 1 0 0,0 1-1 0 0,0-1 0 0 0,0 0 0 0 0,1 0 0 0 0,-1 0 1 0 0,0 0-1 0 0,0 0 0 0 0,0 1 0 0 0,0-1 1 0 0,0 0-1 0 0,0 0 0 0 0,0 0 0 0 0,0 0 0 0 0,0 0 1 0 0,0 1-1 0 0,0-1 0 0 0,0 0 0 0 0,0 0 0 0 0,0 0 1 0 0,0 0-1 0 0,0 1 0 0 0,0-1 0 0 0,0 0 1 0 0,0 0-1 0 0,0 0 0 0 0,-1 0 0 0 0,1 0 0 0 0,0 1 1 0 0,0-1-1 0 0,0 0 0 0 0,0 0 0 0 0,0 0 1 0 0,0 0-1 0 0,0 0 0 0 0,0 0 0 0 0,-1 1 0 0 0,1-1 1 0 0,0 0-1 0 0,0 0 0 0 0,0 0 0 0 0,0 0 0 0 0,0 0 1 0 0,-1 0-1 0 0,-8 15 2028 0 0,7-12-1317 0 0,0 0-524 0 0,1-1 0 0 0,0 1-1 0 0,0 0 1 0 0,0 0 0 0 0,0 0 0 0 0,1 0 0 0 0,-1 0-1 0 0,1 0 1 0 0,0 0 0 0 0,0 0 0 0 0,0 0 0 0 0,0 0-1 0 0,1 1 1 0 0,-1-1 0 0 0,2 3 0 0 0,2 9 203 0 0,11 27 0 0 0,-3-12 109 0 0,8 38 183 0 0,-12-38-230 0 0,0-1 1 0 0,3-1-1 0 0,0 1 0 0 0,18 31 0 0 0,-27-57-459 0 0,1 1-1 0 0,-1-1 1 0 0,1 0-1 0 0,-1 0 0 0 0,1 0 1 0 0,0 0-1 0 0,0 0 1 0 0,0-1-1 0 0,0 1 0 0 0,1-1 1 0 0,-1 0-1 0 0,1 0 1 0 0,0 0-1 0 0,-1-1 1 0 0,1 1-1 0 0,0-1 0 0 0,0 0 1 0 0,0 0-1 0 0,0 0 1 0 0,0 0-1 0 0,0-1 0 0 0,0 1 1 0 0,0-1-1 0 0,0 0 1 0 0,0-1-1 0 0,0 1 0 0 0,5-2 1 0 0,-2 1-103 0 0,0-1 1 0 0,-1 0-1 0 0,1-1 1 0 0,-1 1-1 0 0,0-1 1 0 0,0-1-1 0 0,0 1 1 0 0,0-1-1 0 0,0 0 1 0 0,-1 0-1 0 0,1-1 1 0 0,-1 0-1 0 0,0 1 1 0 0,-1-2-1 0 0,7-7 1 0 0,-6 4-68 0 0,0 1 0 0 0,0-1 0 0 0,0 0 0 0 0,-1 0 0 0 0,-1-1 0 0 0,0 1 0 0 0,0-1 0 0 0,-1 1 1 0 0,0-1-1 0 0,0 0 0 0 0,-1 0 0 0 0,-1 0 0 0 0,0 0 0 0 0,0 0 0 0 0,-2-11 0 0 0,0 9 30 0 0,-1 0-1 0 0,0 0 0 0 0,-1 0 1 0 0,0 1-1 0 0,-1-1 0 0 0,0 1 1 0 0,0 0-1 0 0,-2 0 0 0 0,1 1 1 0 0,-1 0-1 0 0,-17-18 0 0 0,9 12 73 0 0,0 1 0 0 0,-2 1 0 0 0,1 1 0 0 0,-2 0-1 0 0,-28-16 1 0 0,36 24 32 0 0,0 0 1 0 0,0 0-1 0 0,-1 1 0 0 0,1 1 0 0 0,-1-1 0 0 0,0 2 0 0 0,0 0 0 0 0,0 0 1 0 0,0 1-1 0 0,0 0 0 0 0,-1 1 0 0 0,-15 1 0 0 0,23 0 49 0 0,-1 0-1 0 0,1 0 1 0 0,0 1-1 0 0,-1-1 1 0 0,1 1-1 0 0,0 0 1 0 0,-6 4-1 0 0,9-5-25 0 0,0-1 0 0 0,1 0 0 0 0,-1 1 0 0 0,0-1-1 0 0,0 1 1 0 0,1-1 0 0 0,-1 1 0 0 0,0 0 0 0 0,1-1-1 0 0,-1 1 1 0 0,1 0 0 0 0,-1-1 0 0 0,1 1 0 0 0,-1 0 0 0 0,1-1-1 0 0,0 1 1 0 0,-1 0 0 0 0,1 0 0 0 0,0 0 0 0 0,-1 0-1 0 0,1-1 1 0 0,0 1 0 0 0,0 0 0 0 0,0 0 0 0 0,0 0-1 0 0,0 0 1 0 0,0 0 0 0 0,0-1 0 0 0,0 1 0 0 0,0 0 0 0 0,0 0-1 0 0,0 0 1 0 0,1 0 0 0 0,-1-1 0 0 0,0 1 0 0 0,1 0-1 0 0,-1 0 1 0 0,0 0 0 0 0,1-1 0 0 0,-1 1 0 0 0,1 0-1 0 0,-1-1 1 0 0,1 1 0 0 0,0 0 0 0 0,-1-1 0 0 0,2 2 0 0 0,5 3 101 0 0,0 0 0 0 0,1 0 1 0 0,-1 0-1 0 0,1-1 0 0 0,0 0 1 0 0,0-1-1 0 0,1 0 0 0 0,-1 0 0 0 0,1-1 1 0 0,-1 0-1 0 0,15 2 0 0 0,4-1 51 0 0,-1-2 0 0 0,43-2-1 0 0,63-14 135 0 0,-112 11-265 0 0,0-1 0 0 0,0-1-1 0 0,0 0 1 0 0,25-13 0 0 0,-42 17-19 0 0,1 0-1 0 0,-1 0 1 0 0,0 0 0 0 0,0 0 0 0 0,1-1 0 0 0,-2 1 0 0 0,1-1-1 0 0,0 0 1 0 0,-1 0 0 0 0,1 0 0 0 0,2-5 0 0 0,2 47 826 0 0,22 70 0 0 0,-22-89-623 0 0,1 0-1 0 0,1-1 1 0 0,0 0 0 0 0,2 0-1 0 0,14 19 1 0 0,-23-35-197 0 0,1 1 1 0 0,0-1-1 0 0,0 0 1 0 0,0 1-1 0 0,0-1 0 0 0,0-1 1 0 0,7 5-1 0 0,-9-6-21 0 0,1-1 0 0 0,-1 1 0 0 0,0-1-1 0 0,0 1 1 0 0,0-1 0 0 0,0 0 0 0 0,1 0 0 0 0,-1 1-1 0 0,0-1 1 0 0,0 0 0 0 0,0 0 0 0 0,1 0 0 0 0,-1-1-1 0 0,0 1 1 0 0,0 0 0 0 0,0 0 0 0 0,1 0 0 0 0,-1-1-1 0 0,0 1 1 0 0,0-1 0 0 0,0 1 0 0 0,0-1 0 0 0,0 1-1 0 0,0-1 1 0 0,0 0 0 0 0,0 0 0 0 0,0 1 0 0 0,0-1-1 0 0,0 0 1 0 0,1-2 0 0 0,9-9-109 0 0,0-2 1 0 0,-1 1-1 0 0,0-1 1 0 0,-1-1-1 0 0,-1 0 1 0 0,0 0-1 0 0,-1-1 0 0 0,7-23 1 0 0,-4 5-53 0 0,-2 0 1 0 0,-1-1-1 0 0,1-37 1 0 0,1 5 183 0 0,-6 101 525 0 0,1 1 1 0 0,2-1 0 0 0,19 61-1 0 0,-17-62-232 0 0,-4-22-165 0 0,0 1 0 0 0,0-1 0 0 0,7 13 0 0 0,-9-20-144 0 0,0-1 0 0 0,1 1 0 0 0,-1 0-1 0 0,0-1 1 0 0,1 0 0 0 0,0 1 0 0 0,0-1-1 0 0,0 0 1 0 0,0 0 0 0 0,0-1 0 0 0,1 1-1 0 0,6 3 1 0 0,-7-5-7 0 0,0-1-1 0 0,0 1 1 0 0,0 0 0 0 0,0-1-1 0 0,1 0 1 0 0,-1 0 0 0 0,0 0-1 0 0,0 0 1 0 0,0 0 0 0 0,0-1-1 0 0,1 0 1 0 0,-1 1 0 0 0,0-1-1 0 0,0 0 1 0 0,0 0 0 0 0,0-1-1 0 0,0 1 1 0 0,-1-1 0 0 0,1 1-1 0 0,0-1 1 0 0,2-2 0 0 0,1-1-80 0 0,0 1 0 0 0,-1-1 0 0 0,0 0 0 0 0,0 0 0 0 0,0-1 0 0 0,0 0 0 0 0,-1 0 0 0 0,6-9 0 0 0,3-12-314 0 0,15-27-201 0 0,-26 50 563 0 0,1 0 1 0 0,0 0 0 0 0,1 0-1 0 0,-1 0 1 0 0,1 1-1 0 0,-1-1 1 0 0,1 1-1 0 0,0 0 1 0 0,8-4 0 0 0,-12 6 35 0 0,0 1 1 0 0,1 0-1 0 0,-1 0 1 0 0,0 0-1 0 0,0-1 1 0 0,1 1-1 0 0,-1 0 1 0 0,0 0 0 0 0,0 0-1 0 0,1 0 1 0 0,-1-1-1 0 0,0 1 1 0 0,1 0-1 0 0,-1 0 1 0 0,0 0-1 0 0,1 0 1 0 0,-1 0-1 0 0,0 0 1 0 0,1 0 0 0 0,-1 0-1 0 0,0 0 1 0 0,1 0-1 0 0,-1 0 1 0 0,0 0-1 0 0,1 0 1 0 0,-1 1-1 0 0,0-1 1 0 0,1 0-1 0 0,-1 0 1 0 0,0 0-1 0 0,1 0 1 0 0,-1 0 0 0 0,0 1-1 0 0,0-1 1 0 0,1 0-1 0 0,-1 0 1 0 0,0 1-1 0 0,0-1 1 0 0,1 0-1 0 0,-1 0 1 0 0,0 1-1 0 0,0-1 1 0 0,0 0 0 0 0,0 0-1 0 0,1 1 1 0 0,-1-1-1 0 0,0 0 1 0 0,0 1-1 0 0,0-1 1 0 0,0 0-1 0 0,0 1 1 0 0,0-1-1 0 0,-1 25 174 0 0,1-23-142 0 0,0-1-1 0 0,-1 1 1 0 0,1 0-1 0 0,0-1 1 0 0,0 1 0 0 0,0 0-1 0 0,0-1 1 0 0,0 1-1 0 0,0-1 1 0 0,1 1-1 0 0,0 1 1 0 0,17-37 1426 0 0,-11 23-1472 0 0,-2-1 0 0 0,1 0 0 0 0,-1 1 0 0 0,-1-1 0 0 0,0-1 0 0 0,-1 1 0 0 0,-1-1 0 0 0,1 1 0 0 0,-2-1 0 0 0,0 0 0 0 0,0 0 0 0 0,-1 1 0 0 0,-1-1 0 0 0,-4-22 0 0 0,3 26-35 0 0,-5-17-170 0 0,-11-30 0 0 0,15 50 186 0 0,0-1 1 0 0,0 1 0 0 0,-1-1-1 0 0,1 1 1 0 0,-1 0 0 0 0,-1 0 0 0 0,1 1-1 0 0,-1-1 1 0 0,-8-6 0 0 0,12 11 31 0 0,0 0-1 0 0,0 0 1 0 0,-1 0 0 0 0,1 0 0 0 0,0 0 0 0 0,0 0 0 0 0,-1 0-1 0 0,1 0 1 0 0,0 0 0 0 0,-1 1 0 0 0,1-1 0 0 0,-1 1 0 0 0,1-1-1 0 0,-1 1 1 0 0,1 0 0 0 0,-1-1 0 0 0,1 1 0 0 0,-1 0 0 0 0,1 0-1 0 0,-1 0 1 0 0,1 0 0 0 0,-1 0 0 0 0,0 1 0 0 0,1-1 0 0 0,-1 0-1 0 0,1 1 1 0 0,-1-1 0 0 0,1 1 0 0 0,0-1 0 0 0,-1 1 0 0 0,1 0-1 0 0,0 0 1 0 0,-1-1 0 0 0,1 1 0 0 0,0 0 0 0 0,0 0 0 0 0,-1 0-1 0 0,1 0 1 0 0,0 1 0 0 0,0-1 0 0 0,0 0 0 0 0,1 0 0 0 0,-3 3-1 0 0,-2 6-5 0 0,0 0-1 0 0,1 1 1 0 0,0-1-1 0 0,-5 23 0 0 0,5-15 6 0 0,2-10 15 0 0,0 0 0 0 0,0 0 1 0 0,1 0-1 0 0,1 0 0 0 0,0 1 0 0 0,0-1 0 0 0,0 0 0 0 0,1 0 0 0 0,0 0 0 0 0,1 1 0 0 0,-1-1 0 0 0,2 0 0 0 0,-1-1 0 0 0,4 9 0 0 0,-4-11 35 0 0,0 1 0 0 0,0-1 0 0 0,1 0-1 0 0,-1 0 1 0 0,1 0 0 0 0,0 0 0 0 0,5 5 0 0 0,-7-8-23 0 0,1-1 0 0 0,-1 0 0 0 0,1 0 0 0 0,-1 0 0 0 0,1 0 1 0 0,-1 0-1 0 0,1 0 0 0 0,0 0 0 0 0,0 0 0 0 0,-1-1 0 0 0,1 1 1 0 0,0 0-1 0 0,0-1 0 0 0,0 0 0 0 0,0 1 0 0 0,-1-1 0 0 0,1 0 1 0 0,0 0-1 0 0,0 0 0 0 0,0 0 0 0 0,0-1 0 0 0,0 1 0 0 0,0 0 0 0 0,0-1 1 0 0,2 0-1 0 0,-3 0-16 0 0,0 0 0 0 0,0-1 0 0 0,0 1 0 0 0,0 0 0 0 0,0 0 0 0 0,0 0 0 0 0,0 0 0 0 0,0-1 0 0 0,-1 1-1 0 0,1 0 1 0 0,-1-1 0 0 0,1 1 0 0 0,-1 0 0 0 0,1-1 0 0 0,-1 1 0 0 0,0-1 0 0 0,0 1 0 0 0,0-3 0 0 0,0 4 11 0 0,-5 1 171 0 0,6 1-219 0 0,0 0-1 0 0,-1-1 1 0 0,1 1 0 0 0,0 0-1 0 0,0 0 1 0 0,-1 0 0 0 0,1-1-1 0 0,-1 1 1 0 0,0 0 0 0 0,0 0-1 0 0,1 3 1 0 0,2 10 27 0 0,0-6 12 0 0,1 0 0 0 0,1-1 0 0 0,-1 0 0 0 0,2 0 0 0 0,-1 0 0 0 0,1 0 0 0 0,0-1-1 0 0,0 0 1 0 0,13 11 0 0 0,-15-15-13 0 0,0 0-1 0 0,0 0 1 0 0,0-1 0 0 0,1 1-1 0 0,-1-1 1 0 0,0 0-1 0 0,1-1 1 0 0,-1 1 0 0 0,1-1-1 0 0,0 1 1 0 0,0-1-1 0 0,-1-1 1 0 0,1 1 0 0 0,0-1-1 0 0,0 0 1 0 0,0 0-1 0 0,0 0 1 0 0,-1-1 0 0 0,1 1-1 0 0,0-1 1 0 0,5-2-1 0 0,-1 0-74 0 0,0 0-1 0 0,-1-1 0 0 0,1 1 0 0 0,0-2 0 0 0,-1 0 0 0 0,0 0 0 0 0,0 0 1 0 0,-1-1-1 0 0,1 0 0 0 0,-1 0 0 0 0,-1-1 0 0 0,1 0 0 0 0,-1 0 0 0 0,0-1 0 0 0,-1 1 1 0 0,1-1-1 0 0,-2 0 0 0 0,1-1 0 0 0,5-15 0 0 0,4-15-155 0 0,-2-1-1 0 0,-2-1 1 0 0,-1 1-1 0 0,-2-2 1 0 0,-2 1-1 0 0,-2-1 1 0 0,-1 0 0 0 0,-3 0-1 0 0,-1 1 1 0 0,-2-1-1 0 0,-2 1 1 0 0,-18-67-1 0 0,19 90 246 0 0,-34-108 118 0 0,34 112-100 0 0,-2 0-1 0 0,0 0 1 0 0,0 0 0 0 0,-1 1-1 0 0,-1 0 1 0 0,-14-17-1 0 0,23 29-26 0 0,-1 0 0 0 0,0 0 0 0 0,1 1 0 0 0,-1-1 0 0 0,0 0 0 0 0,0 0 0 0 0,0 1 0 0 0,0-1-1 0 0,1 0 1 0 0,-1 1 0 0 0,0-1 0 0 0,0 1 0 0 0,0-1 0 0 0,0 1 0 0 0,0-1 0 0 0,-1 1-1 0 0,1 0 1 0 0,0 0 0 0 0,0-1 0 0 0,0 1 0 0 0,0 0 0 0 0,0 0 0 0 0,0 0 0 0 0,0 0 0 0 0,-2 1-1 0 0,1-1 0 0 0,1 1 0 0 0,-1 0 0 0 0,1 0 0 0 0,0 0 0 0 0,-1 0 0 0 0,1 0 0 0 0,0 1 0 0 0,0-1 0 0 0,-1 0 0 0 0,1 1 0 0 0,0-1 0 0 0,0 0 0 0 0,1 1 0 0 0,-3 2-1 0 0,-2 8 5 0 0,1 0-1 0 0,0 0 0 0 0,-4 19 1 0 0,7-26 2 0 0,-7 37 309 0 0,2 1-1 0 0,2-1 0 0 0,2 1 0 0 0,2-1 0 0 0,2 1 1 0 0,1-1-1 0 0,16 72 0 0 0,-12-82 6 0 0,2 1 1 0 0,1-2-1 0 0,19 41 1 0 0,-21-55-334 0 0,1 0 0 0 0,1 0 0 0 0,1-1 0 0 0,0 0 0 0 0,1-1 0 0 0,1 0 1 0 0,16 15-1 0 0,-25-27-143 0 0,0 1 1 0 0,0-1-1 0 0,1 0 1 0 0,0 0-1 0 0,-1-1 1 0 0,1 1-1 0 0,0-1 1 0 0,1 0-1 0 0,-1 0 1 0 0,0 0-1 0 0,0-1 1 0 0,1 0-1 0 0,-1 0 1 0 0,1-1-1 0 0,6 1 1 0 0,-4-2-205 0 0,1 1 1 0 0,0-2 0 0 0,-1 1 0 0 0,1-1 0 0 0,-1 0-1 0 0,0-1 1 0 0,1 0 0 0 0,-1 0 0 0 0,8-5 0 0 0,-3 0-142 0 0,-1 0 0 0 0,1 0 0 0 0,-1-1 0 0 0,-1-1 1 0 0,0 0-1 0 0,0 0 0 0 0,-1-1 0 0 0,0-1 0 0 0,-1 0 1 0 0,0 0-1 0 0,7-15 0 0 0,-7 11 481 0 0,-2-1 0 0 0,0 0 0 0 0,-1 0 0 0 0,-1-1-1 0 0,-1 0 1 0 0,0 0 0 0 0,-1 0 0 0 0,-1 0 0 0 0,-1-1 0 0 0,-1 1 0 0 0,-2-21 0 0 0,2 37 158 0 0,0 0 0 0 0,0 0 0 0 0,-1 1 0 0 0,1-1 0 0 0,-1 0 1 0 0,0 0-1 0 0,1 1 0 0 0,-1-1 0 0 0,0 0 0 0 0,0 1 0 0 0,0-1 0 0 0,0 1 0 0 0,0-1 1 0 0,0 1-1 0 0,-1 0 0 0 0,1-1 0 0 0,0 1 0 0 0,-1 0 0 0 0,1 0 0 0 0,-1 0 1 0 0,1 0-1 0 0,-1 0 0 0 0,0 0 0 0 0,-2-1 0 0 0,3 2-33 0 0,0 0 0 0 0,0 0 0 0 0,-1 0 0 0 0,1 0 0 0 0,0 0 0 0 0,-1 0 0 0 0,1 0 0 0 0,0 0 0 0 0,-1 0 0 0 0,1 1 0 0 0,0-1 0 0 0,0 1 0 0 0,-1-1 0 0 0,1 1 0 0 0,0-1 0 0 0,0 1 0 0 0,0-1 0 0 0,0 1 0 0 0,-1 0 0 0 0,1 0 0 0 0,0 0 0 0 0,1 0 0 0 0,-1 0 0 0 0,0 0 0 0 0,0 0 0 0 0,0 0 0 0 0,0 0 0 0 0,1 0 0 0 0,-1 0 0 0 0,0 0 0 0 0,1 0 0 0 0,-1 1 0 0 0,1-1 0 0 0,-1 2 0 0 0,-3 11 258 0 0,0 0 0 0 0,1 0-1 0 0,1 0 1 0 0,0 0-1 0 0,1 0 1 0 0,0 0 0 0 0,1 0-1 0 0,3 24 1 0 0,1-14-108 0 0,0 0 0 0 0,2-1 0 0 0,0 1 0 0 0,13 29 0 0 0,-18-51-383 0 0,1 1 1 0 0,-1-1 0 0 0,0 1 0 0 0,1-1-1 0 0,0 0 1 0 0,-1 0 0 0 0,1 0 0 0 0,0 0-1 0 0,0 0 1 0 0,0 0 0 0 0,0 0 0 0 0,1-1-1 0 0,-1 1 1 0 0,0-1 0 0 0,1 1 0 0 0,-1-1-1 0 0,1 0 1 0 0,0 0 0 0 0,-1 0 0 0 0,5 1-1 0 0,-3-2-291 0 0,-1 1 0 0 0,1-1-1 0 0,0 0 1 0 0,-1 0 0 0 0,1 0-1 0 0,0 0 1 0 0,-1-1 0 0 0,1 1-1 0 0,0-1 1 0 0,-1 0 0 0 0,1 0-1 0 0,-1 0 1 0 0,1-1 0 0 0,-1 1-1 0 0,5-4 1 0 0,8-7-1493 0 0</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2:40.960"/>
    </inkml:context>
    <inkml:brush xml:id="br0">
      <inkml:brushProperty name="width" value="0.05" units="cm"/>
      <inkml:brushProperty name="height" value="0.05" units="cm"/>
    </inkml:brush>
  </inkml:definitions>
  <inkml:trace contextRef="#ctx0" brushRef="#br0">99 74 8993 0 0,'-1'-1'-6'0'0,"-5"-3"73"0"0,0 0-1 0 0,-1 0 1 0 0,1 0-1 0 0,-1 1 1 0 0,-7-2-1 0 0,13 4-30 0 0,0 1-1 0 0,-1-1 1 0 0,1 1-1 0 0,0 0 1 0 0,0 0-1 0 0,-1-1 1 0 0,1 1-1 0 0,0 0 1 0 0,0 0-1 0 0,-1 0 1 0 0,1 0-1 0 0,0 1 1 0 0,-1-1-1 0 0,1 0 1 0 0,0 1-1 0 0,0-1 1 0 0,0 0-1 0 0,-1 1 1 0 0,1-1-1 0 0,0 1 1 0 0,0 0-1 0 0,0-1 1 0 0,0 1-1 0 0,0 0 1 0 0,0 0-1 0 0,0 0 1 0 0,0 0-1 0 0,0 0 1 0 0,0 0-1 0 0,1 0 1 0 0,-1 0-1 0 0,0 0 1 0 0,1 0-1 0 0,-1 0 1 0 0,1 0-1 0 0,-1 0 0 0 0,0 2 1 0 0,-2 6-121 0 0,1-1 0 0 0,0 1 0 0 0,0 0 0 0 0,1 0 0 0 0,0 0 0 0 0,1 0 0 0 0,-1 0 0 0 0,2 0 1 0 0,-1 0-1 0 0,2 0 0 0 0,-1 0 0 0 0,1 0 0 0 0,5 15 0 0 0,-1-8-701 0 0,1-1 0 0 0,0 1 0 0 0,1-2 0 0 0,1 1 0 0 0,0-1 0 0 0,16 19 0 0 0,-8-12-142 0 0,12 15 80 0 0,-20-24 8096 0 0,-7-20-5366 0 0,3-5 897 0 0,-5 13-2724 0 0,0 0 0 0 0,1 0 0 0 0,-1 0 1 0 0,0 0-1 0 0,0-1 0 0 0,0 1 0 0 0,0 0 0 0 0,1 0 1 0 0,-1 0-1 0 0,0 0 0 0 0,0 0 0 0 0,0 0 1 0 0,0 0-1 0 0,1 0 0 0 0,-1 0 0 0 0,0 0 0 0 0,0 0 1 0 0,0 0-1 0 0,0 0 0 0 0,1 0 0 0 0,-1 0 0 0 0,0 0 1 0 0,0 0-1 0 0,0 0 0 0 0,0 0 0 0 0,1 0 1 0 0,-1 0-1 0 0,0 0 0 0 0,0 0 0 0 0,0 0 0 0 0,0 1 1 0 0,1-1-1 0 0,-1 0 0 0 0,0 0 0 0 0,0 0 1 0 0,0 0-1 0 0,0 0 0 0 0,14 26 1164 0 0,-5 0-1037 0 0,0 2-1 0 0,-2-1 0 0 0,-1 1 1 0 0,-1 0-1 0 0,-2 0 0 0 0,-1 0 1 0 0,-1 35-1 0 0,-2-45-151 0 0,1-6-182 0 0,9-26-384 0 0,4-18-54 0 0,-1-1-1 0 0,14-60 1 0 0,-12 40 293 0 0,-10 38 298 0 0,-3 6 4 0 0,2-1 0 0 0,-1 1 0 0 0,2-1 0 0 0,-1 1 0 0 0,1 0-1 0 0,0 0 1 0 0,1 0 0 0 0,0 1 0 0 0,10-13 0 0 0,-14 20 7 0 0,0 0 1 0 0,-1 0 0 0 0,1 0-1 0 0,0 1 1 0 0,0-1-1 0 0,0 0 1 0 0,0 1-1 0 0,0-1 1 0 0,0 0 0 0 0,0 1-1 0 0,0-1 1 0 0,0 1-1 0 0,0-1 1 0 0,0 1 0 0 0,0 0-1 0 0,0-1 1 0 0,0 1-1 0 0,0 0 1 0 0,0 0 0 0 0,0 0-1 0 0,1 0 1 0 0,-1 0-1 0 0,0 0 1 0 0,0 0-1 0 0,1 1 1 0 0,0-1 31 0 0,0 1 0 0 0,-1 0 0 0 0,1 0 0 0 0,-1 0 0 0 0,1 0-1 0 0,-1 1 1 0 0,1-1 0 0 0,-1 0 0 0 0,0 1 0 0 0,0-1 0 0 0,0 1 0 0 0,0-1 0 0 0,2 4 0 0 0,1 3 203 0 0,0 0 0 0 0,0 1 1 0 0,-1-1-1 0 0,3 18 1 0 0,1 23 323 0 0,3 17-230 0 0,-9-61-319 0 0,0 1-1 0 0,1-1 0 0 0,0 0 1 0 0,0 1-1 0 0,0-1 0 0 0,1 0 1 0 0,0-1-1 0 0,0 1 0 0 0,3 4 1 0 0,-5-8-16 0 0,1 1 0 0 0,-1-1 0 0 0,0 0 1 0 0,0 0-1 0 0,1 0 0 0 0,-1 0 0 0 0,1 0 0 0 0,-1 0 1 0 0,1 0-1 0 0,-1-1 0 0 0,1 1 0 0 0,-1-1 1 0 0,1 1-1 0 0,0-1 0 0 0,-1 1 0 0 0,1-1 0 0 0,0 0 1 0 0,-1 0-1 0 0,1 0 0 0 0,2 0 0 0 0,0 0-8 0 0,-1-1 0 0 0,1 0 0 0 0,0 0 0 0 0,-1 0 0 0 0,1 0 0 0 0,-1-1 0 0 0,1 1 0 0 0,5-5 0 0 0,1-1-53 0 0,0 0-1 0 0,0-1 1 0 0,-1 0 0 0 0,14-17 0 0 0,-14 15-57 0 0,0-1 0 0 0,-1-1 0 0 0,0 0 0 0 0,-1 0 0 0 0,-1-1 1 0 0,0 1-1 0 0,9-27 0 0 0,-12 29 61 0 0,-1-1 1 0 0,0 0-1 0 0,-1 0 1 0 0,0 0-1 0 0,-1 0 1 0 0,0 0-1 0 0,0 0 1 0 0,-1 0-1 0 0,-1 0 1 0 0,-4-18-1 0 0,3 18 34 0 0,0 0 0 0 0,-1 1 0 0 0,0 0 0 0 0,0 0 0 0 0,-1 0 0 0 0,-10-14 0 0 0,13 22 18 0 0,1 0-1 0 0,-1 0 1 0 0,0 0-1 0 0,0 0 0 0 0,0 0 1 0 0,0 0-1 0 0,0 0 0 0 0,-1 1 1 0 0,1-1-1 0 0,-1 1 1 0 0,1 0-1 0 0,-1-1 0 0 0,1 1 1 0 0,-1 0-1 0 0,1 1 0 0 0,-1-1 1 0 0,0 0-1 0 0,0 1 0 0 0,1 0 1 0 0,-1-1-1 0 0,0 1 1 0 0,0 0-1 0 0,1 0 0 0 0,-1 1 1 0 0,0-1-1 0 0,0 1 0 0 0,1-1 1 0 0,-1 1-1 0 0,0 0 1 0 0,1 0-1 0 0,-4 1 0 0 0,1 1 11 0 0,-27 11 3 0 0,31-14-12 0 0,-1 1 0 0 0,1 0-1 0 0,0-1 1 0 0,0 1-1 0 0,0 0 1 0 0,0 0-1 0 0,0-1 1 0 0,0 1 0 0 0,0 0-1 0 0,0 0 1 0 0,0 0-1 0 0,0 0 1 0 0,0 1-1 0 0,0-1 1 0 0,1 0 0 0 0,-1 0-1 0 0,1 0 1 0 0,-1 0-1 0 0,0 3 1 0 0,1-3 3 0 0,0 0-1 0 0,1 0 1 0 0,-1 0 0 0 0,0-1-1 0 0,1 1 1 0 0,-1 0-1 0 0,1 0 1 0 0,-1 0 0 0 0,1-1-1 0 0,-1 1 1 0 0,1 0 0 0 0,0-1-1 0 0,-1 1 1 0 0,1 0 0 0 0,0-1-1 0 0,-1 1 1 0 0,1-1 0 0 0,0 1-1 0 0,0-1 1 0 0,0 1-1 0 0,-1-1 1 0 0,1 0 0 0 0,0 1-1 0 0,0-1 1 0 0,0 0 0 0 0,0 0-1 0 0,0 0 1 0 0,1 1 0 0 0,29 1 25 0 0,-15-5-56 0 0,1 0 0 0 0,0-1-1 0 0,-1-1 1 0 0,1-1 0 0 0,-1 0 0 0 0,-1-1-1 0 0,1-1 1 0 0,23-15 0 0 0,-39 23 28 0 0,0 0 0 0 0,1 0 0 0 0,-1 0 1 0 0,0 0-1 0 0,1 0 0 0 0,-1 0 0 0 0,0 0 1 0 0,0 0-1 0 0,1 0 0 0 0,-1 0 0 0 0,0 0 1 0 0,0 0-1 0 0,1 0 0 0 0,-1 0 0 0 0,0 0 0 0 0,0 0 1 0 0,1 0-1 0 0,-1 1 0 0 0,0-1 0 0 0,0 0 1 0 0,0 0-1 0 0,1 0 0 0 0,-1 0 0 0 0,0 1 1 0 0,0-1-1 0 0,0 0 0 0 0,1 0 0 0 0,-1 0 1 0 0,0 1-1 0 0,0-1 0 0 0,0 0 0 0 0,0 0 1 0 0,0 1-1 0 0,0-1 0 0 0,0 0 0 0 0,0 0 1 0 0,1 1-1 0 0,-1-1 0 0 0,0 0 0 0 0,0 0 0 0 0,0 1 1 0 0,0-1-1 0 0,0 0 0 0 0,0 1 0 0 0,-1-1 1 0 0,1 0-1 0 0,0 0 0 0 0,0 1 0 0 0,1 22 192 0 0,0-13-102 0 0,135 852 4159 0 0,-119-771-4191 0 0,-13-69-50 0 0,10 61 39 0 0,-13-72-44 0 0,0 1 0 0 0,-1-1-1 0 0,0 0 1 0 0,-1 0 0 0 0,-2 14-1 0 0,3-25-4 0 0,0 1-1 0 0,0 0 0 0 0,-1 0 0 0 0,1 0 0 0 0,0 0 1 0 0,0-1-1 0 0,-1 1 0 0 0,1 0 0 0 0,0 0 0 0 0,-1 0 1 0 0,1-1-1 0 0,-1 1 0 0 0,1 0 0 0 0,-1 0 1 0 0,1-1-1 0 0,-1 1 0 0 0,1-1 0 0 0,-1 1 0 0 0,0 0 1 0 0,1-1-1 0 0,-1 1 0 0 0,0-1 0 0 0,0 1 0 0 0,1-1 1 0 0,-2 1-1 0 0,0-1-2 0 0,1 0-1 0 0,0 0 1 0 0,0 0 0 0 0,-1-1 0 0 0,1 1-1 0 0,0 0 1 0 0,0 0 0 0 0,-1-1 0 0 0,1 1-1 0 0,0-1 1 0 0,0 1 0 0 0,0-1 0 0 0,0 1-1 0 0,0-1 1 0 0,-2-1 0 0 0,-5-4-32 0 0,1-1 0 0 0,0 1 0 0 0,-10-13 0 0 0,13 15 13 0 0,-12-16-97 0 0,1-1-1 0 0,1 0 1 0 0,1-1-1 0 0,1 0 0 0 0,1-1 1 0 0,0 0-1 0 0,2-1 0 0 0,-6-25 1 0 0,3 3 24 0 0,2-2 0 0 0,2 1 0 0 0,-2-65 0 0 0,7 18 265 0 0,13-135 0 0 0,-2 166 26 0 0,2 1 0 0 0,3 0 0 0 0,23-66 0 0 0,-31 112-111 0 0,1 0 1 0 0,1 1-1 0 0,0 0 1 0 0,1 0-1 0 0,1 1 1 0 0,0 0-1 0 0,1 0 1 0 0,17-18-1 0 0,-23 28-49 0 0,0 1 1 0 0,0-1-1 0 0,0 1 0 0 0,1-1 0 0 0,-1 1 1 0 0,1 1-1 0 0,0-1 0 0 0,0 1 0 0 0,0-1 1 0 0,0 2-1 0 0,0-1 0 0 0,0 0 0 0 0,0 1 1 0 0,1 0-1 0 0,-1 0 0 0 0,0 1 0 0 0,1-1 1 0 0,-1 1-1 0 0,1 0 0 0 0,-1 1 0 0 0,0-1 1 0 0,1 1-1 0 0,-1 0 0 0 0,0 0 0 0 0,1 1 1 0 0,-1 0-1 0 0,0 0 0 0 0,0 0 0 0 0,9 5 1 0 0,-5 0-72 0 0,0-1 0 0 0,-1 2 0 0 0,1-1 1 0 0,-1 1-1 0 0,-1 0 0 0 0,1 1 1 0 0,-1-1-1 0 0,-1 2 0 0 0,0-1 0 0 0,7 15 1 0 0,17 23-829 0 0,-20-33 516 0 0,0-2-309 0 0,-1 0 0 0 0,-1 1 0 0 0,0-1 0 0 0,-1 2 0 0 0,-1-1 0 0 0,0 1 0 0 0,0 0 0 0 0,5 22 0 0 0,-2 2-1869 0 0</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2:42.566"/>
    </inkml:context>
    <inkml:brush xml:id="br0">
      <inkml:brushProperty name="width" value="0.05" units="cm"/>
      <inkml:brushProperty name="height" value="0.05" units="cm"/>
    </inkml:brush>
  </inkml:definitions>
  <inkml:trace contextRef="#ctx0" brushRef="#br0">67 606 9669 0 0,'-22'-21'829'0'0,"19"18"-634"0"0,0 1-1 0 0,0-1 1 0 0,1 0-1 0 0,-1 0 1 0 0,0 0 0 0 0,1 0-1 0 0,0 0 1 0 0,-1 0-1 0 0,-1-5 1 0 0,3 5 128 0 0,-2-4 210 0 0,0 1 0 0 0,1 0 0 0 0,0-1 0 0 0,0 1-1 0 0,-1-10 1 0 0,2 14-464 0 0,1 1-1 0 0,0-1 1 0 0,0 0-1 0 0,0 1 1 0 0,1-1-1 0 0,-1 1 1 0 0,0-1-1 0 0,0 1 1 0 0,1-1-1 0 0,-1 1 1 0 0,1-1-1 0 0,-1 1 1 0 0,1-1-1 0 0,0 1 1 0 0,0-1-1 0 0,-1 1 1 0 0,1 0-1 0 0,0-1 1 0 0,0 1 0 0 0,0 0-1 0 0,1 0 1 0 0,-1 0-1 0 0,0 0 1 0 0,0 0-1 0 0,1 0 1 0 0,-1 0-1 0 0,0 0 1 0 0,1 1-1 0 0,2-2 1 0 0,-3 2-53 0 0,1 0 1 0 0,-1 0 0 0 0,1 0-1 0 0,-1 0 1 0 0,1 0 0 0 0,-1 0-1 0 0,0 0 1 0 0,1 1 0 0 0,-1-1-1 0 0,1 0 1 0 0,-1 1 0 0 0,0 0-1 0 0,1-1 1 0 0,-1 1 0 0 0,0 0-1 0 0,0-1 1 0 0,0 1 0 0 0,1 0-1 0 0,-1 0 1 0 0,0 0 0 0 0,0 0-1 0 0,0 0 1 0 0,0 0 0 0 0,0 0-1 0 0,-1 1 1 0 0,1-1 0 0 0,1 2-1 0 0,20 35 262 0 0,-12-12-101 0 0,0 0 0 0 0,-2 1 0 0 0,-1 0-1 0 0,7 51 1 0 0,-9-27-59 0 0,-3 90-1 0 0,-2-118-86 0 0,0-13-18 0 0,0 0 0 0 0,0 0 0 0 0,-1 0 0 0 0,0 0 0 0 0,-1-1 0 0 0,0 1 0 0 0,-5 13 1 0 0,7-23-7 0 0,0 0 0 0 0,0 0 0 0 0,0 0 0 0 0,0 0 0 0 0,0 0 0 0 0,0 0 0 0 0,0 0 0 0 0,0 0 0 0 0,0 0 0 0 0,0 0 0 0 0,0 0 0 0 0,0 0 0 0 0,-1 0 0 0 0,1 0 0 0 0,0 0 0 0 0,0-1 0 0 0,0 1 0 0 0,0 0 0 0 0,0 0 0 0 0,0 0 0 0 0,0 0 0 0 0,0 0 0 0 0,0 0 0 0 0,0 0 0 0 0,0 0 0 0 0,0 0 0 0 0,0 0 0 0 0,0 0 0 0 0,0 0 0 0 0,0 0 0 0 0,-1 0 0 0 0,1 0 0 0 0,0 0 0 0 0,0 0 0 0 0,0 0 0 0 0,0 0 0 0 0,0 0 0 0 0,0 0 0 0 0,0 0 0 0 0,0 0 0 0 0,0 0 0 0 0,0 0 0 0 0,0 0 0 0 0,0 0 0 0 0,0 0 0 0 0,0 0 0 0 0,0 0 0 0 0,-1 0 0 0 0,1 0 0 0 0,0 1 0 0 0,0-1 0 0 0,0 0 0 0 0,0 0 0 0 0,0 0 0 0 0,0-12 142 0 0,1-15-79 0 0,10-31-99 0 0,3 0 0 0 0,35-96-1 0 0,2-1-28 0 0,-30 74 4 0 0,52-168-144 0 0,-61 216 167 0 0,18-35 1 0 0,-24 56 18 0 0,1 0 0 0 0,0 1 0 0 0,0 0 1 0 0,2 0-1 0 0,18-18 0 0 0,-24 26 8 0 0,0 0 1 0 0,0 1-1 0 0,0-1 0 0 0,1 1 0 0 0,-1 0 1 0 0,1 0-1 0 0,0 1 0 0 0,-1-1 0 0 0,1 1 1 0 0,0-1-1 0 0,0 1 0 0 0,0 0 0 0 0,0 1 1 0 0,0-1-1 0 0,5 1 0 0 0,-3 0 0 0 0,1 0-1 0 0,-1 1 1 0 0,0 0-1 0 0,0 1 1 0 0,1-1-1 0 0,-1 1 1 0 0,0 0-1 0 0,11 6 0 0 0,-4-1 7 0 0,-1 1 0 0 0,0 0-1 0 0,0 1 1 0 0,-1 0-1 0 0,0 1 1 0 0,-1 0 0 0 0,17 22-1 0 0,-20-24 0 0 0,-1 1 0 0 0,0 1-1 0 0,-1-1 1 0 0,0 1 0 0 0,0 0 0 0 0,-1 1-1 0 0,0-1 1 0 0,-1 1 0 0 0,3 15 0 0 0,-5-21 2 0 0,-1 1 1 0 0,1 0 0 0 0,-1 0-1 0 0,-1-1 1 0 0,1 1 0 0 0,-1 0-1 0 0,0-1 1 0 0,0 1 0 0 0,0 0 0 0 0,-1-1-1 0 0,0 1 1 0 0,0-1 0 0 0,0 0-1 0 0,-1 0 1 0 0,0 0 0 0 0,0 0-1 0 0,0 0 1 0 0,-1 0 0 0 0,-6 6-1 0 0,-6 4 15 0 0,-1 0-1 0 0,0-1 0 0 0,-1-1 0 0 0,-1-1 0 0 0,0 0 0 0 0,-1-2 0 0 0,0 0 0 0 0,0-1 1 0 0,-1-1-1 0 0,0-1 0 0 0,0-1 0 0 0,-1 0 0 0 0,0-2 0 0 0,-29 2 0 0 0,63-9 51 0 0,6-1-80 0 0,33-3 0 0 0,-22 8 83 0 0,0 0 0 0 0,-1 2 0 0 0,1 1 0 0 0,0 1 0 0 0,-1 2 0 0 0,0 0 0 0 0,-1 2 0 0 0,1 1 0 0 0,47 26 0 0 0,-65-30 15 0 0,-1 0 1 0 0,1 1 0 0 0,-1 0 0 0 0,0 1 0 0 0,-1 0-1 0 0,0 0 1 0 0,0 1 0 0 0,0 0 0 0 0,8 14-1 0 0,-14-19-53 0 0,0 0-1 0 0,1 0 0 0 0,-1 0 0 0 0,-1 0 0 0 0,1 1 1 0 0,-1-1-1 0 0,0 0 0 0 0,0 1 0 0 0,0-1 0 0 0,0 1 1 0 0,-1-1-1 0 0,0 1 0 0 0,1 0 0 0 0,-2-1 1 0 0,1 1-1 0 0,-1-1 0 0 0,1 1 0 0 0,-1-1 0 0 0,-1 1 1 0 0,1-1-1 0 0,0 0 0 0 0,-1 0 0 0 0,0 1 0 0 0,0-1 1 0 0,0 0-1 0 0,-5 5 0 0 0,0-1-14 0 0,-1 0-1 0 0,0 0 1 0 0,0-1-1 0 0,-1 0 1 0 0,0 0-1 0 0,0-1 1 0 0,-1 0-1 0 0,0-1 1 0 0,0 0-1 0 0,0 0 1 0 0,0-1-1 0 0,-12 3 1 0 0,-14 3-8 0 0,0-2 1 0 0,-48 4-1 0 0,52-8-310 0 0,-1-1 0 0 0,0-2 0 0 0,0-1-1 0 0,-58-8 1 0 0,87 8 173 0 0,1-1 1 0 0,0 0-1 0 0,0 1 1 0 0,0-1-1 0 0,0 0 1 0 0,0-1-1 0 0,0 1 1 0 0,0 0-1 0 0,0-1 1 0 0,0 0-1 0 0,1 0 1 0 0,-1 0-1 0 0,0 0 1 0 0,1 0-1 0 0,0 0 1 0 0,0 0-1 0 0,-1-1 1 0 0,-1-3-1 0 0,2 2-139 0 0,1 0-1 0 0,-1 1 1 0 0,1-1 0 0 0,0 0-1 0 0,1 0 1 0 0,-1 0 0 0 0,1 0-1 0 0,-1 1 1 0 0,1-1 0 0 0,0 0-1 0 0,1 0 1 0 0,-1 0-1 0 0,1 0 1 0 0,1-7 0 0 0,1 2-252 0 0,1 0 0 0 0,-1-1 0 0 0,2 1 0 0 0,-1 1 0 0 0,1-1 0 0 0,1 1 0 0 0,-1 0 0 0 0,1 0 0 0 0,1 0 0 0 0,-1 1 0 0 0,1 0 0 0 0,1 0 0 0 0,12-9 0 0 0,8-6-690 0 0</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2:43.439"/>
    </inkml:context>
    <inkml:brush xml:id="br0">
      <inkml:brushProperty name="width" value="0.05" units="cm"/>
      <inkml:brushProperty name="height" value="0.05" units="cm"/>
    </inkml:brush>
  </inkml:definitions>
  <inkml:trace contextRef="#ctx0" brushRef="#br0">55 374 8165 0 0,'207'-27'6288'0'0,"-203"26"-5993"0"0,0 0 0 0 0,0-1 0 0 0,0 0 0 0 0,0 0 0 0 0,0 0 0 0 0,-1 0 0 0 0,1-1 0 0 0,0 1 0 0 0,-1-1 1 0 0,5-4-1 0 0,-8 6-228 0 0,1 0 0 0 0,0 1 0 0 0,0-1 0 0 0,-1 0 0 0 0,1 0 0 0 0,-1 0 0 0 0,1 0 0 0 0,0 0 1 0 0,-1 0-1 0 0,0 0 0 0 0,1 0 0 0 0,-1 0 0 0 0,0 0 0 0 0,1 0 0 0 0,-1 0 0 0 0,0 0 0 0 0,0 0 1 0 0,0-2-1 0 0,0 2-51 0 0,-1 0 0 0 0,1 0-1 0 0,-1 0 1 0 0,1 0 0 0 0,-1 0 0 0 0,1 0 0 0 0,-1 1 0 0 0,0-1 0 0 0,0 0 0 0 0,1 0 0 0 0,-1 1 0 0 0,0-1 0 0 0,0 0 0 0 0,0 1 0 0 0,0-1-1 0 0,0 1 1 0 0,0-1 0 0 0,0 1 0 0 0,0-1 0 0 0,0 1 0 0 0,0 0 0 0 0,0-1 0 0 0,-1 1 0 0 0,-2-1-12 0 0,0 1-1 0 0,1-1 1 0 0,-1 1 0 0 0,0 0 0 0 0,0 0 0 0 0,0 1 0 0 0,0-1-1 0 0,1 1 1 0 0,-1 0 0 0 0,0 0 0 0 0,0 0 0 0 0,1 0 0 0 0,-1 1-1 0 0,1-1 1 0 0,-1 1 0 0 0,-3 3 0 0 0,-7 3 53 0 0,1 2 0 0 0,-17 13 0 0 0,6-2 140 0 0,0 2 0 0 0,-28 34 0 0 0,42-45-11 0 0,1 0-1 0 0,1 0 1 0 0,0 1 0 0 0,1 1 0 0 0,0-1 0 0 0,1 1 0 0 0,-6 20 0 0 0,11-30-127 0 0,0-1-1 0 0,0 1 1 0 0,0 0 0 0 0,1-1 0 0 0,-1 1-1 0 0,1 0 1 0 0,0 0 0 0 0,1 0-1 0 0,-1-1 1 0 0,0 1 0 0 0,1 0-1 0 0,0-1 1 0 0,0 1 0 0 0,0 0 0 0 0,0-1-1 0 0,1 1 1 0 0,-1-1 0 0 0,1 0-1 0 0,2 4 1 0 0,0-3-30 0 0,-1 0-1 0 0,1 0 1 0 0,0-1-1 0 0,0 1 0 0 0,0-1 1 0 0,1 0-1 0 0,-1 0 1 0 0,1 0-1 0 0,0 0 1 0 0,-1-1-1 0 0,1 0 1 0 0,6 2-1 0 0,1-1-60 0 0,0 0 1 0 0,0 0-1 0 0,0-2 0 0 0,0 1 0 0 0,1-1 0 0 0,-1-1 0 0 0,0 0 0 0 0,1-1 1 0 0,-1 0-1 0 0,0-1 0 0 0,12-3 0 0 0,-20 3-43 0 0,0 1 1 0 0,0-1-1 0 0,0 0 0 0 0,0 0 1 0 0,0 0-1 0 0,0 0 0 0 0,-1-1 0 0 0,1 1 1 0 0,-1-1-1 0 0,0 0 0 0 0,0 0 1 0 0,0 0-1 0 0,0-1 0 0 0,0 1 1 0 0,-1 0-1 0 0,0-1 0 0 0,1 0 0 0 0,-1 0 1 0 0,-1 0-1 0 0,1 0 0 0 0,-1 0 1 0 0,1 0-1 0 0,-1 0 0 0 0,1-5 0 0 0,0-9-123 0 0,0 0 0 0 0,-1-1-1 0 0,-1 1 1 0 0,-4-28 0 0 0,1-7 125 0 0,3 45 59 0 0,0-2 19 0 0,0 0 0 0 0,0 1 1 0 0,-1-1-1 0 0,-4-16 0 0 0,0 43 103 0 0,-13 28 0 0 0,16-38-83 0 0,-26 65 843 0 0,25-65-696 0 0,1 0 0 0 0,1 1 1 0 0,-1-1-1 0 0,1 1 0 0 0,1-1 0 0 0,-1 1 0 0 0,2 14 1 0 0,0-19-146 0 0,0 1 1 0 0,0-1-1 0 0,0 0 1 0 0,0 0-1 0 0,0 1 0 0 0,1-1 1 0 0,0 0-1 0 0,0 0 1 0 0,0-1-1 0 0,0 1 1 0 0,0 0-1 0 0,0-1 1 0 0,1 1-1 0 0,-1-1 0 0 0,1 1 1 0 0,0-1-1 0 0,-1 0 1 0 0,1 0-1 0 0,0-1 1 0 0,0 1-1 0 0,1-1 1 0 0,-1 1-1 0 0,0-1 0 0 0,0 0 1 0 0,1 0-1 0 0,-1 0 1 0 0,0-1-1 0 0,6 1 1 0 0,2 1-104 0 0,1-2 0 0 0,-1 1 0 0 0,0-1 1 0 0,0-1-1 0 0,1 0 0 0 0,-1-1 0 0 0,17-4 1 0 0,-13 1-153 0 0,0 0 1 0 0,0-1 0 0 0,0-1-1 0 0,-1 0 1 0 0,0-1 0 0 0,0-1-1 0 0,-1 0 1 0 0,0 0-1 0 0,0-2 1 0 0,17-18 0 0 0,-14 10 60 0 0,-1 1 1 0 0,-1-2 0 0 0,-1 0 0 0 0,-1-1 0 0 0,-1 0 0 0 0,13-33-1 0 0,1-13 74 0 0,-4-1-1 0 0,16-83 0 0 0,-34 135 85 0 0,5-32-19 0 0,-8 48 30 0 0,0 0 0 0 0,0 0 0 0 0,0 0 0 0 0,0 0 0 0 0,0-1 0 0 0,0 1 0 0 0,0 0-1 0 0,0 0 1 0 0,0 0 0 0 0,0 0 0 0 0,0 0 0 0 0,0 0 0 0 0,0 0 0 0 0,0 0 0 0 0,0 0-1 0 0,0-1 1 0 0,0 1 0 0 0,0 0 0 0 0,0 0 0 0 0,0 0 0 0 0,0 0 0 0 0,0 0 0 0 0,0 0-1 0 0,0 0 1 0 0,0 0 0 0 0,0 0 0 0 0,0-1 0 0 0,0 1 0 0 0,0 0 0 0 0,0 0 0 0 0,0 0-1 0 0,0 0 1 0 0,0 0 0 0 0,0 0 0 0 0,0 0 0 0 0,0 0 0 0 0,0 0 0 0 0,0 0 0 0 0,-1 0-1 0 0,1 0 1 0 0,0 0 0 0 0,0-1 0 0 0,0 1 0 0 0,0 0 0 0 0,0 0 0 0 0,0 0 0 0 0,0 0-1 0 0,0 0 1 0 0,0 0 0 0 0,-1 0 0 0 0,1 0 0 0 0,0 0 0 0 0,0 0 0 0 0,0 0 0 0 0,0 0-1 0 0,0 0 1 0 0,0 0 0 0 0,0 0 0 0 0,0 0 0 0 0,-1 0 0 0 0,-4 7 122 0 0,-4 10 78 0 0,9-17-199 0 0,-51 127 1213 0 0,37-88-709 0 0,-4 10 844 0 0,-20 95 0 0 0,33-116-1082 0 0,1 1 0 0 0,1 0 1 0 0,2-1-1 0 0,4 57 0 0 0,-2-75-264 0 0,0 0 0 0 0,1 0 0 0 0,0-1 0 0 0,1 1 0 0 0,0 0 0 0 0,1-1 0 0 0,0 0 0 0 0,7 13 0 0 0,-9-19-75 0 0,0-1 1 0 0,0 1-1 0 0,1 0 1 0 0,-1-1-1 0 0,0 1 1 0 0,1-1-1 0 0,-1 0 1 0 0,1 0-1 0 0,0 0 0 0 0,0 0 1 0 0,0 0-1 0 0,0 0 1 0 0,0-1-1 0 0,0 1 1 0 0,0-1-1 0 0,1 0 1 0 0,-1 0-1 0 0,0-1 1 0 0,1 1-1 0 0,-1 0 1 0 0,1-1-1 0 0,-1 0 0 0 0,1 0 1 0 0,-1 0-1 0 0,0 0 1 0 0,1-1-1 0 0,4 0 1 0 0,5-3-245 0 0,-1 1 0 0 0,1-2 0 0 0,-1 1 0 0 0,0-2 0 0 0,0 0 0 0 0,-1 0 0 0 0,0-1 0 0 0,0 0 0 0 0,0-1 0 0 0,-1 0 0 0 0,0-1-1 0 0,-1 0 1 0 0,0 0 0 0 0,0-1 0 0 0,-1-1 0 0 0,0 1 0 0 0,6-13 0 0 0,9-19 14 0 0,-2 0-1 0 0,-3-2 1 0 0,20-61-1 0 0,-29 77 324 0 0,64-236 1042 0 0,-70 248-401 0 0,-6 23-164 0 0,-11 34 104 0 0,10-27-447 0 0,-30 91 1632 0 0,-26 134 0 0 0,39-122-2550 0 0,13-39-2565 0 0,8-71 2289 0 0,-1-1 0 0 0,0 1 0 0 0,-1 0 1 0 0,-2 7-1 0 0,1-7-894 0 0</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2:43.812"/>
    </inkml:context>
    <inkml:brush xml:id="br0">
      <inkml:brushProperty name="width" value="0.05" units="cm"/>
      <inkml:brushProperty name="height" value="0.05" units="cm"/>
    </inkml:brush>
  </inkml:definitions>
  <inkml:trace contextRef="#ctx0" brushRef="#br0">48 178 9097 0 0,'-15'-13'233'0'0,"11"9"344"0"0,0 1-1 0 0,0-1 1 0 0,0 1-1 0 0,0-1 0 0 0,1 0 1 0 0,-7-9-1 0 0,11 12-450 0 0,-1 0-1 0 0,0 0 0 0 0,0 1 1 0 0,1-1-1 0 0,-1 0 1 0 0,1 0-1 0 0,-1 1 1 0 0,1-1-1 0 0,-1 1 0 0 0,1-1 1 0 0,-1 0-1 0 0,1 1 1 0 0,-1-1-1 0 0,1 1 1 0 0,0-1-1 0 0,-1 1 0 0 0,1 0 1 0 0,0-1-1 0 0,-1 1 1 0 0,1-1-1 0 0,0 1 0 0 0,1 0 1 0 0,19-10 465 0 0,5 4-489 0 0,1 1-1 0 0,0 2 1 0 0,0 0 0 0 0,45 2 0 0 0,-19 0-318 0 0,132 6-1098 0 0,-75 0 225 0 0,-103-5 1033 0 0,6 0-117 0 0,0 0 1 0 0,18-2 0 0 0,-28 1 162 0 0,0 1 0 0 0,0-1 0 0 0,0 0 0 0 0,1 0 0 0 0,-1 0 1 0 0,0 0-1 0 0,0 0 0 0 0,0-1 0 0 0,-1 1 0 0 0,1-1 0 0 0,0 0 0 0 0,-1 0 1 0 0,1 0-1 0 0,4-5 0 0 0,-7 7 30 0 0,1-1 0 0 0,-1 0 0 0 0,1 1 0 0 0,-1-1 0 0 0,0 0 0 0 0,1 0 0 0 0,-1 0 0 0 0,0 1 0 0 0,0-1 0 0 0,0 0 0 0 0,1 0 0 0 0,-1 0 0 0 0,0 1 0 0 0,0-1 0 0 0,0 0 0 0 0,0 0 0 0 0,0 0 0 0 0,0 0 0 0 0,-1 1 0 0 0,1-1 0 0 0,0 0 0 0 0,-1-1 0 0 0,-10-19 836 0 0,9 19-638 0 0,1 0 1 0 0,-1 0 0 0 0,1 0 0 0 0,0 0 0 0 0,0-1-1 0 0,0 1 1 0 0,0 0 0 0 0,0-1 0 0 0,0-4 0 0 0,0 8-195 0 0,1-1 1 0 0,0 0 0 0 0,0 0 0 0 0,0 0 0 0 0,0 0-1 0 0,0 0 1 0 0,0 0 0 0 0,0 0 0 0 0,0 0 0 0 0,-1 0 0 0 0,1 0-1 0 0,0 0 1 0 0,0 0 0 0 0,0 0 0 0 0,0 0 0 0 0,0 0-1 0 0,0 0 1 0 0,-1 0 0 0 0,1 0 0 0 0,0 0 0 0 0,0 0-1 0 0,0 0 1 0 0,0 0 0 0 0,0 0 0 0 0,0 0 0 0 0,-1 0 0 0 0,1 0-1 0 0,0 0 1 0 0,0 0 0 0 0,0 0 0 0 0,0 0 0 0 0,0 0-1 0 0,0 0 1 0 0,0 0 0 0 0,0 0 0 0 0,-1 0 0 0 0,1 0-1 0 0,0-1 1 0 0,0 1 0 0 0,0 0 0 0 0,0 0 0 0 0,0 0 0 0 0,0 0-1 0 0,0 0 1 0 0,0 0 0 0 0,0 0 0 0 0,0-1 0 0 0,0 1-1 0 0,0 0 1 0 0,0 0 0 0 0,0 0 0 0 0,0 0 0 0 0,0 0-1 0 0,0 0 1 0 0,0-1 0 0 0,0 1 0 0 0,0 0 0 0 0,0 0-1 0 0,0 0 1 0 0,0 0 0 0 0,0 0 0 0 0,0 0 0 0 0,0 0 0 0 0,0-1-1 0 0,0 1 1 0 0,0 0 0 0 0,0 0 0 0 0,0 0 0 0 0,-10 13 566 0 0,-9 25-331 0 0,13-14-74 0 0,1 1 0 0 0,0-1 0 0 0,2 1 0 0 0,0 31 1 0 0,1-24 109 0 0,-3 30 166 0 0,0-9-187 0 0,3 68 1 0 0,2-115-711 0 0,1 0-1 0 0,0 0 0 0 0,0 0 0 0 0,0 0 1 0 0,0 0-1 0 0,1 0 0 0 0,0-1 0 0 0,3 8 1 0 0,-5-13 329 0 0,1 0 1 0 0,-1 0-1 0 0,0 0 0 0 0,0 0 1 0 0,0 0-1 0 0,1 0 1 0 0,-1-1-1 0 0,0 1 0 0 0,0 0 1 0 0,0 0-1 0 0,1 0 1 0 0,-1 0-1 0 0,0 0 1 0 0,0 0-1 0 0,0 0 0 0 0,0-1 1 0 0,1 1-1 0 0,-1 0 1 0 0,0 0-1 0 0,0 0 1 0 0,0 0-1 0 0,0 0 0 0 0,0-1 1 0 0,0 1-1 0 0,0 0 1 0 0,1 0-1 0 0,-1 0 0 0 0,0-1 1 0 0,0 1-1 0 0,0 0 1 0 0,0 0-1 0 0,0 0 1 0 0,0-1-1 0 0,0 1 0 0 0,0 0 1 0 0,0 0-1 0 0,0 0 1 0 0,0-1-1 0 0,0 1 1 0 0,0 0-1 0 0,0 0 0 0 0,0-1 1 0 0,-1 1-1 0 0,2 0-165 0 0,0-8-1719 0 0</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2:44.917"/>
    </inkml:context>
    <inkml:brush xml:id="br0">
      <inkml:brushProperty name="width" value="0.05" units="cm"/>
      <inkml:brushProperty name="height" value="0.05" units="cm"/>
    </inkml:brush>
  </inkml:definitions>
  <inkml:trace contextRef="#ctx0" brushRef="#br0">35 58 8961 0 0,'-1'-31'373'0'0,"1"29"-214"0"0,1 1 0 0 0,-1-1-1 0 0,0 0 1 0 0,0 1 0 0 0,0-1 0 0 0,0 0-1 0 0,0 0 1 0 0,0 1 0 0 0,0-1 0 0 0,-1 0-1 0 0,1 1 1 0 0,-1-1 0 0 0,-1-3-1 0 0,0 8 174 0 0,0-1-1 0 0,0 1 0 0 0,0 0 0 0 0,0-1 1 0 0,1 1-1 0 0,-3 5 0 0 0,3-7-186 0 0,-1 4-67 0 0,0-1 0 0 0,0 1 0 0 0,0 0 0 0 0,0 0 0 0 0,1 0 0 0 0,0 0 0 0 0,0 0 0 0 0,0 0 0 0 0,1 1 0 0 0,-1-1 0 0 0,2 7 0 0 0,0-2-457 0 0,1 1 1 0 0,0-1-1 0 0,1 0 1 0 0,6 16-1 0 0,3 10-1688 0 0,-10-28 1670 0 0,0 0 1 0 0,1-1 0 0 0,0 1-1 0 0,0-1 1 0 0,0 0-1 0 0,1 0 1 0 0,0 0 0 0 0,0 0-1 0 0,1-1 1 0 0,6 7-1 0 0,-10-12 422 0 0,0 0-1 0 0,0 1 0 0 0,-1-1 1 0 0,1 0-1 0 0,0 0 1 0 0,-1 0-1 0 0,1 0 0 0 0,-1 1 1 0 0,1-1-1 0 0,-1 0 0 0 0,1 1 1 0 0,-1-1-1 0 0,0 0 1 0 0,0 1-1 0 0,0-1 0 0 0,0 0 1 0 0,0 1-1 0 0,0-1 0 0 0,0 0 1 0 0,0 1-1 0 0,0-1 1 0 0,-1 0-1 0 0,1 1 0 0 0,0-1 1 0 0,-1 0-1 0 0,1 0 0 0 0,-1 1 1 0 0,0-1-1 0 0,1 0 1 0 0,-1 0-1 0 0,0 0 0 0 0,0 0 1 0 0,-10 8 9299 0 0,19-4-8441 0 0,-6-4-762 0 0,0 1 1 0 0,0 0-1 0 0,0-1 0 0 0,0 1 0 0 0,0 0 1 0 0,0 0-1 0 0,-1 0 0 0 0,1 1 0 0 0,-1-1 1 0 0,0 0-1 0 0,0 0 0 0 0,0 1 1 0 0,0-1-1 0 0,0 1 0 0 0,0-1 0 0 0,0 1 1 0 0,-1-1-1 0 0,1 1 0 0 0,-1 3 0 0 0,2 7 348 0 0,-1-1-1 0 0,-1 23 0 0 0,-1-16-287 0 0,0 1-1 0 0,-1-1 0 0 0,-1 0 0 0 0,-1 0 0 0 0,-1 0 1 0 0,-1 0-1 0 0,0-1 0 0 0,-10 19 0 0 0,16-36-179 0 0,0-1-1 0 0,0 0 0 0 0,0 0 1 0 0,-1 0-1 0 0,1 0 0 0 0,0 1 1 0 0,0-1-1 0 0,0 0 0 0 0,0 0 1 0 0,0 1-1 0 0,-1-1 0 0 0,1 0 0 0 0,0 0 1 0 0,0 0-1 0 0,0 1 0 0 0,0-1 1 0 0,0 0-1 0 0,0 0 0 0 0,0 1 1 0 0,0-1-1 0 0,0 0 0 0 0,0 0 1 0 0,0 1-1 0 0,0-1 0 0 0,0 0 0 0 0,0 0 1 0 0,0 1-1 0 0,0-1 0 0 0,0 0 1 0 0,0 0-1 0 0,0 1 0 0 0,0-1 1 0 0,1 0-1 0 0,-1 0 0 0 0,0 1 0 0 0,0-1 1 0 0,0 0-1 0 0,0 0 0 0 0,0 0 1 0 0,1 0-1 0 0,-1 1 0 0 0,0-1 1 0 0,1 0-1 0 0,12-2 0 0 0,15-13-52 0 0,-27 15 50 0 0,28-17-120 0 0,1-1 1 0 0,-2-1 0 0 0,-1-2-1 0 0,-1-1 1 0 0,0-1 0 0 0,-2-1-1 0 0,37-47 1 0 0,-49 54 128 0 0,-8 10-3 0 0,0 1 0 0 0,1-1-1 0 0,0 1 1 0 0,0 0 0 0 0,1 0 0 0 0,-1 0 0 0 0,13-8 0 0 0,-18 14 2 0 0,1 0 0 0 0,-1 0 0 0 0,0 0 0 0 0,0 0 0 0 0,1 0 0 0 0,-1 0 0 0 0,0 1 1 0 0,1-1-1 0 0,-1 0 0 0 0,0 0 0 0 0,0 0 0 0 0,1 0 0 0 0,-1 0 0 0 0,0 1 0 0 0,0-1 0 0 0,1 0 0 0 0,-1 0 0 0 0,0 0 0 0 0,0 1 0 0 0,1-1 0 0 0,-1 0 0 0 0,0 0 0 0 0,0 1 0 0 0,0-1 1 0 0,0 0-1 0 0,0 1 0 0 0,1-1 0 0 0,-1 0 0 0 0,0 0 0 0 0,0 1 0 0 0,0-1 0 0 0,0 0 0 0 0,0 1 0 0 0,0-1 0 0 0,0 0 0 0 0,0 1 0 0 0,0-1 0 0 0,0 0 0 0 0,0 1 0 0 0,0-1 1 0 0,0 0-1 0 0,0 0 0 0 0,-1 1 0 0 0,1-1 0 0 0,0 1 0 0 0,-1 15 231 0 0,-11 103 1348 0 0,12-107-1505 0 0,0-1 1 0 0,0 0-1 0 0,2 0 1 0 0,-1 0-1 0 0,1 0 1 0 0,1 0-1 0 0,0-1 1 0 0,1 1-1 0 0,0-1 1 0 0,0 1-1 0 0,1-1 1 0 0,11 16-1 0 0,-7-13-29 0 0,0-1 0 0 0,1-1 1 0 0,1 0-1 0 0,0-1 0 0 0,0 1 0 0 0,1-2 0 0 0,0 0 0 0 0,25 13 0 0 0,-20-13-78 0 0,0 0 1 0 0,1-2-1 0 0,0 0 0 0 0,1-1 0 0 0,-1-1 0 0 0,1 0 1 0 0,0-2-1 0 0,0 0 0 0 0,1-1 0 0 0,-1-1 0 0 0,0-1 1 0 0,1-1-1 0 0,-1 0 0 0 0,0-2 0 0 0,22-5 0 0 0,-35 7 6 0 0,0-1 0 0 0,0 1 0 0 0,0-2 0 0 0,0 1 0 0 0,0-1 0 0 0,-1 0 0 0 0,1 0 0 0 0,-1 0 0 0 0,0-1-1 0 0,0 0 1 0 0,0 0 0 0 0,0 0 0 0 0,-1 0 0 0 0,1-1 0 0 0,-1 0 0 0 0,-1 0 0 0 0,1 0 0 0 0,-1 0 0 0 0,1-1 0 0 0,-1 1-1 0 0,-1-1 1 0 0,1 0 0 0 0,-1 0 0 0 0,0 0 0 0 0,-1 0 0 0 0,3-12 0 0 0,-2-1 35 0 0,0-1 0 0 0,-1 1 1 0 0,-1 0-1 0 0,-1-1 0 0 0,-1 1 0 0 0,-1 0 1 0 0,-6-28-1 0 0,8 46-14 0 0,1 0 1 0 0,0 0-1 0 0,-1 0 0 0 0,1 0 1 0 0,0 0-1 0 0,-1 0 0 0 0,1 1 1 0 0,-1-1-1 0 0,1 0 0 0 0,-1 0 1 0 0,0 0-1 0 0,1 0 0 0 0,-1 0 1 0 0,0 1-1 0 0,0-1 0 0 0,0 0 1 0 0,1 1-1 0 0,-1-1 0 0 0,0 1 1 0 0,0-1-1 0 0,0 1 0 0 0,0-1 1 0 0,0 1-1 0 0,0-1 0 0 0,-2 1 1 0 0,1 0-2 0 0,-1 0 1 0 0,1 0-1 0 0,0 0 0 0 0,0 0 1 0 0,-1 1-1 0 0,1-1 1 0 0,0 1-1 0 0,0 0 1 0 0,0-1-1 0 0,0 1 1 0 0,-4 2-1 0 0,-4 3-15 0 0,0 1 0 0 0,0 0 0 0 0,-13 12 1 0 0,19-15 17 0 0,-40 39 11 0 0,40-39-6 0 0,0 1 1 0 0,1 0-1 0 0,-1 0 0 0 0,1 0 0 0 0,0 0 1 0 0,1 0-1 0 0,-1 0 0 0 0,-1 8 0 0 0,3-11-11 0 0,0 0 0 0 0,1 0 0 0 0,0 0 0 0 0,-1-1 0 0 0,1 1 0 0 0,0 0 0 0 0,0 0 0 0 0,0 0 0 0 0,0 0 0 0 0,0 0 0 0 0,1 0 0 0 0,-1 0 0 0 0,1-1 0 0 0,-1 1 0 0 0,1 0 0 0 0,-1 0-1 0 0,1 0 1 0 0,0-1 0 0 0,0 1 0 0 0,0 0 0 0 0,0-1 0 0 0,0 1 0 0 0,0-1 0 0 0,1 1 0 0 0,-1-1 0 0 0,0 0 0 0 0,1 0 0 0 0,-1 1 0 0 0,1-1 0 0 0,-1 0 0 0 0,1 0 0 0 0,0 0 0 0 0,-1 0 0 0 0,1-1 0 0 0,0 1 0 0 0,0 0-1 0 0,-1-1 1 0 0,1 1 0 0 0,3-1 0 0 0,8 3-110 0 0,0-1 0 0 0,1-1-1 0 0,-1 0 1 0 0,20-2-1 0 0,-26 1 53 0 0,8-1 0 0 0,0 0 1 0 0,0-1 0 0 0,0-1-1 0 0,0 0 1 0 0,-1-1 0 0 0,1-1 0 0 0,-1 0-1 0 0,0-1 1 0 0,0 0 0 0 0,0-1-1 0 0,19-14 1 0 0,-32 21 59 0 0,-1 0 0 0 0,1-1 0 0 0,-1 1 0 0 0,1-1 0 0 0,-1 1 0 0 0,1-1 0 0 0,-1 1 0 0 0,1 0 0 0 0,-1-1 0 0 0,1 0 0 0 0,-1 1 0 0 0,1-1 0 0 0,-1 1 0 0 0,0-1 0 0 0,1 0 0 0 0,-1 1 0 0 0,0-1 0 0 0,0 1 0 0 0,0-1 0 0 0,1 0 0 0 0,-1 1 0 0 0,0-3 0 0 0,-1 3 2 0 0,1 0-1 0 0,-1 0 1 0 0,1 0-1 0 0,-1 0 0 0 0,1 0 1 0 0,-1 0-1 0 0,1 0 1 0 0,-1 0-1 0 0,0 0 0 0 0,1 0 1 0 0,-1 0-1 0 0,1 0 1 0 0,-1 0-1 0 0,1 0 1 0 0,-1 0-1 0 0,1 0 0 0 0,-1 1 1 0 0,0-1-1 0 0,1 0 1 0 0,-1 0-1 0 0,1 1 0 0 0,0-1 1 0 0,-1 0-1 0 0,1 1 1 0 0,-1-1-1 0 0,1 0 1 0 0,-1 1-1 0 0,1-1 0 0 0,-1 1 1 0 0,-11 9 59 0 0,0 0-1 0 0,0 1 1 0 0,2 0 0 0 0,-1 0 0 0 0,1 1 0 0 0,1 1 0 0 0,-12 19 0 0 0,9-11 56 0 0,2 0 1 0 0,0 1-1 0 0,2 1 1 0 0,-8 28-1 0 0,5 3 131 0 0,2 0-1 0 0,2 0 1 0 0,1 83-1 0 0,7-39 196 0 0,21 140-1 0 0,35 92 359 0 0,-44-258-658 0 0,-11-64-118 0 0,2 16 43 0 0,3 28 1 0 0,-7-45-61 0 0,0-1 0 0 0,0 1 0 0 0,0-1-1 0 0,-1 1 1 0 0,0-1 0 0 0,0 0 0 0 0,-1 1 0 0 0,0-1 0 0 0,-4 9 0 0 0,6-13-3 0 0,-1 0-1 0 0,0-1 0 0 0,0 1 1 0 0,0 0-1 0 0,-1-1 0 0 0,1 1 1 0 0,0-1-1 0 0,-1 0 0 0 0,1 1 1 0 0,0-1-1 0 0,-1 0 0 0 0,0 0 1 0 0,1 0-1 0 0,-1 0 0 0 0,0 0 1 0 0,1 0-1 0 0,-1 0 0 0 0,0 0 1 0 0,-2 0-1 0 0,0-1-1 0 0,1 1 0 0 0,-1-1 0 0 0,1 0 0 0 0,-1 0 0 0 0,1 0 0 0 0,-1-1 0 0 0,1 1 0 0 0,-1-1 0 0 0,1 0 0 0 0,-4-1 0 0 0,-7-4 0 0 0,0 0 0 0 0,1-1 0 0 0,-25-17 0 0 0,28 17-6 0 0,-1-1 1 0 0,1 0-1 0 0,1-1 0 0 0,-1 0 0 0 0,2 0 0 0 0,-1-1 1 0 0,1 0-1 0 0,1-1 0 0 0,0 1 0 0 0,0-2 0 0 0,-5-12 1 0 0,6 9-29 0 0,1-1 1 0 0,0 1-1 0 0,1-1 1 0 0,0-1 0 0 0,2 1-1 0 0,0 0 1 0 0,0-32 0 0 0,4 18-38 0 0,1-1 0 0 0,1 1 0 0 0,2 0 0 0 0,1 0 0 0 0,2 1 0 0 0,0 0 0 0 0,2 0 0 0 0,29-54 0 0 0,-13 37 5 0 0,2 1-1 0 0,2 1 1 0 0,2 2-1 0 0,56-57 1 0 0,-62 74 105 0 0,1 0 0 0 0,1 2 0 0 0,0 0 0 0 0,2 3 0 0 0,1 0 0 0 0,0 2 0 0 0,47-18 0 0 0,-62 29 49 0 0,-1 2 0 0 0,1 0-1 0 0,0 1 1 0 0,25-2-1 0 0,-36 5-23 0 0,0 1 0 0 0,0 0 0 0 0,0 0 0 0 0,0 0 0 0 0,0 0 0 0 0,0 1 0 0 0,0 0-1 0 0,0 1 1 0 0,-1-1 0 0 0,1 1 0 0 0,0 0 0 0 0,-1 1 0 0 0,1-1 0 0 0,-1 1 0 0 0,0 0 0 0 0,7 5 0 0 0,-10-6-28 0 0,0 1 0 0 0,0-1 0 0 0,0 1 0 0 0,-1-1 0 0 0,1 1 1 0 0,-1 0-1 0 0,1 0 0 0 0,-1-1 0 0 0,0 1 0 0 0,0 0 1 0 0,0 0-1 0 0,-1 0 0 0 0,2 6 0 0 0,-1 44 112 0 0,-1-38-199 0 0,0-7-190 0 0,0 0 0 0 0,-1 0 0 0 0,0 0 1 0 0,-1 0-1 0 0,1-1 0 0 0,-2 1 0 0 0,1-1 0 0 0,-1 1 0 0 0,0-1 1 0 0,0 0-1 0 0,-7 10 0 0 0,4-8-662 0 0,-1 0-1 0 0,0-1 1 0 0,-1 0 0 0 0,1 0 0 0 0,-1-1-1 0 0,-1 0 1 0 0,-15 10 0 0 0,-7 3-1727 0 0</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2:46.686"/>
    </inkml:context>
    <inkml:brush xml:id="br0">
      <inkml:brushProperty name="width" value="0.05" units="cm"/>
      <inkml:brushProperty name="height" value="0.05" units="cm"/>
    </inkml:brush>
  </inkml:definitions>
  <inkml:trace contextRef="#ctx0" brushRef="#br0">27 40 6973 0 0,'-13'-12'119'0'0,"1"0"71"0"0,12 11-161 0 0,0 1 1 0 0,0-1 0 0 0,-1 1 0 0 0,1-1-1 0 0,0 1 1 0 0,0-1 0 0 0,0 1-1 0 0,0-1 1 0 0,0 1 0 0 0,-1-1-1 0 0,1 1 1 0 0,0-1 0 0 0,0 1-1 0 0,0-1 1 0 0,0 1 0 0 0,1 0-1 0 0,-1-1 1 0 0,0 1 0 0 0,0-1-1 0 0,0 1 1 0 0,0-1 0 0 0,0 1-1 0 0,1-1 1 0 0,-1 1 0 0 0,0-1-1 0 0,0 1 1 0 0,1 0 0 0 0,-1-1-1 0 0,1 0 1 0 0,0 1 53 0 0,0 0-1 0 0,-1 0 1 0 0,1 0-1 0 0,0 0 1 0 0,0 0 0 0 0,0 0-1 0 0,0 0 1 0 0,0 0-1 0 0,0 0 1 0 0,0 1 0 0 0,0-1-1 0 0,0 0 1 0 0,0 1-1 0 0,0-1 1 0 0,-1 0 0 0 0,1 1-1 0 0,0-1 1 0 0,0 1-1 0 0,0-1 1 0 0,-1 1-1 0 0,1 0 1 0 0,0-1 0 0 0,0 2-1 0 0,5 3 240 0 0,0 1-1 0 0,-1 0 1 0 0,0 0 0 0 0,0 0-1 0 0,-1 1 1 0 0,1-1-1 0 0,3 10 1 0 0,22 55 1180 0 0,-2-3-476 0 0,26 25 288 0 0,76 98 0 0 0,-36-56-586 0 0,136 188 707 0 0,-166-246-685 0 0,142 137 1 0 0,-87-113-278 0 0,4-6 0 0 0,161 95 0 0 0,-102-85-167 0 0,218 90-1 0 0,426 92 274 0 0,45-70-37 0 0,12-49 51 0 0,1018 50 449 0 0,-845-152-312 0 0,-434-4-33 0 0,-615-61-678 0 0,18 4 18 0 0,-24-5-33 0 0,0 0 0 0 0,0 1 0 0 0,0-1 0 0 0,0 0 0 0 0,0 0 0 0 0,0 1 0 0 0,0-1 0 0 0,0 1 0 0 0,0-1 0 0 0,0 1 0 0 0,0 0 0 0 0,0-1 0 0 0,0 1 0 0 0,-1 0 0 0 0,1-1 0 0 0,0 1 1 0 0,0 1-1 0 0,-1-1-1 0 0,0-1 0 0 0,0 1 0 0 0,0-1 1 0 0,0 0-1 0 0,0 1 0 0 0,0-1 1 0 0,0 1-1 0 0,-1-1 0 0 0,1 1 0 0 0,0-1 1 0 0,0 0-1 0 0,-1 1 0 0 0,1-1 1 0 0,0 0-1 0 0,0 1 0 0 0,-1-1 1 0 0,1 0-1 0 0,0 1 0 0 0,-1-1 0 0 0,1 0 1 0 0,0 0-1 0 0,-1 1 0 0 0,1-1 1 0 0,-1 0-1 0 0,1 0 0 0 0,0 0 0 0 0,-1 1 1 0 0,1-1-1 0 0,-1 0 0 0 0,0 0 1 0 0,-20 7-4 0 0,14-5-18 0 0,-19 7-80 0 0,-24 8-473 0 0,46-16 385 0 0,1 0 1 0 0,-1 0-1 0 0,0-1 1 0 0,1 1-1 0 0,-1-1 1 0 0,0 0-1 0 0,0-1 1 0 0,1 1-1 0 0,-1 0 1 0 0,0-1-1 0 0,-4-1 1 0 0,7 1 24 0 0,0 1 1 0 0,0-1-1 0 0,1 1 0 0 0,-1-1 1 0 0,0 0-1 0 0,0 0 1 0 0,0 1-1 0 0,1-1 1 0 0,-1 0-1 0 0,0 0 1 0 0,1 0-1 0 0,-1 0 0 0 0,1 0 1 0 0,-1 0-1 0 0,1 0 1 0 0,-1 0-1 0 0,1 0 1 0 0,0 0-1 0 0,-1 0 1 0 0,1 0-1 0 0,0 0 1 0 0,0 0-1 0 0,0 0 0 0 0,0-2 1 0 0,3-29-5430 0 0,3 17 2937 0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19:27.755"/>
    </inkml:context>
    <inkml:brush xml:id="br0">
      <inkml:brushProperty name="width" value="0.05" units="cm"/>
      <inkml:brushProperty name="height" value="0.05" units="cm"/>
    </inkml:brush>
  </inkml:definitions>
  <inkml:trace contextRef="#ctx0" brushRef="#br0">3549 376 8993 0 0,'-3'-22'156'0'0,"-1"0"1"0"0,0 0-1 0 0,-2 0 1 0 0,-1 1 0 0 0,-16-38-1 0 0,17 49-16 0 0,1 0 0 0 0,-2 0 0 0 0,1 0 0 0 0,-2 0 0 0 0,1 1 0 0 0,-1 1 0 0 0,0-1-1 0 0,-1 1 1 0 0,0 0 0 0 0,0 1 0 0 0,-1 0 0 0 0,-19-10 0 0 0,0 4 105 0 0,-1 1 0 0 0,0 2 0 0 0,-1 1 0 0 0,0 1 0 0 0,-45-6 0 0 0,-162-3 303 0 0,-14 15 231 0 0,1 12 0 0 0,0 10 0 0 0,-369 78 0 0 0,185 19-177 0 0,334-81-512 0 0,2 4 1 0 0,-113 63-1 0 0,157-71-89 0 0,1 2-1 0 0,2 3 1 0 0,1 2 0 0 0,2 3-1 0 0,2 1 1 0 0,-81 97-1 0 0,95-97 8 0 0,2 2 0 0 0,2 1 0 0 0,1 1 0 0 0,3 1 0 0 0,2 2 0 0 0,2 0 0 0 0,3 1 0 0 0,-18 79 0 0 0,31-107-2 0 0,1 1 0 0 0,1 0 0 0 0,1 0 0 0 0,1 0 0 0 0,1 0 0 0 0,2 0 0 0 0,0 0 0 0 0,7 28 0 0 0,-5-34-2 0 0,2 0-1 0 0,0 0 1 0 0,1-1-1 0 0,1 1 1 0 0,0-2-1 0 0,2 1 1 0 0,0-1-1 0 0,0 0 1 0 0,2-1-1 0 0,23 25 1 0 0,-4-12 1 0 0,0-2-1 0 0,2-1 1 0 0,1-1-1 0 0,0-2 1 0 0,2-1 0 0 0,1-2-1 0 0,59 22 1 0 0,-10-11 8 0 0,2-4 0 0 0,120 20 1 0 0,-103-30-16 0 0,1-5 1 0 0,131-2 0 0 0,212-35-5 0 0,-245 2 1 0 0,-1-10 1 0 0,-2-7-1 0 0,-2-10 1 0 0,228-90 0 0 0,-318 97-21 0 0,-2-5 1 0 0,-3-4 0 0 0,178-122 0 0 0,-226 134 24 0 0,-3-1 0 0 0,-2-3 0 0 0,-1-3 0 0 0,-3-1 0 0 0,-2-3 0 0 0,-2-1 1 0 0,69-115-1 0 0,-93 134 3 0 0,-2 0-1 0 0,-1-2 1 0 0,-2 0 0 0 0,-1 0 0 0 0,-2-1 0 0 0,11-72 0 0 0,-20 92-3 0 0,-1 0 1 0 0,-1 0 0 0 0,0-1 0 0 0,-1 1 0 0 0,-1 0-1 0 0,-1 0 1 0 0,-8-27 0 0 0,7 32-3 0 0,-1 0-1 0 0,0 0 1 0 0,-1 1 0 0 0,0 0-1 0 0,-1 0 1 0 0,0 0 0 0 0,-1 1-1 0 0,0 0 1 0 0,-1 0 0 0 0,0 1 0 0 0,-12-10-1 0 0,-5-1-1 0 0,-1 2-1 0 0,0 1 0 0 0,-2 1 0 0 0,1 1 0 0 0,-2 2 1 0 0,-37-12-1 0 0,-9 2-38 0 0,-109-17 0 0 0,28 16-760 0 0,-1 8-1 0 0,-1 7 1 0 0,-274 19 0 0 0,430-10 759 0 0,-18 1-763 0 0,-1 1 1 0 0,1 1 0 0 0,-40 10-1 0 0,41-4-560 0 0</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2:47.042"/>
    </inkml:context>
    <inkml:brush xml:id="br0">
      <inkml:brushProperty name="width" value="0.05" units="cm"/>
      <inkml:brushProperty name="height" value="0.05" units="cm"/>
    </inkml:brush>
  </inkml:definitions>
  <inkml:trace contextRef="#ctx0" brushRef="#br0">124 7 11165 0 0,'-6'-1'30'0'0,"0"0"179"0"0,-1-1-1 0 0,0 1 1 0 0,0 0 0 0 0,0 0-1 0 0,1 1 1 0 0,-1 0 0 0 0,0 0-1 0 0,-13 3 1 0 0,20-3-178 0 0,-1 0-1 0 0,1 0 0 0 0,0 0 1 0 0,0 0-1 0 0,0 0 1 0 0,0 0-1 0 0,-1 0 0 0 0,1 0 1 0 0,0 0-1 0 0,0 0 1 0 0,0 0-1 0 0,0 1 1 0 0,-1-1-1 0 0,1 0 0 0 0,0 0 1 0 0,0 0-1 0 0,0 0 1 0 0,0 0-1 0 0,0 0 0 0 0,0 0 1 0 0,-1 0-1 0 0,1 1 1 0 0,0-1-1 0 0,0 0 0 0 0,0 0 1 0 0,0 0-1 0 0,0 0 1 0 0,0 0-1 0 0,0 1 1 0 0,0-1-1 0 0,0 0 0 0 0,0 0 1 0 0,0 0-1 0 0,0 0 1 0 0,0 1-1 0 0,-1-1 0 0 0,1 0 1 0 0,0 0-1 0 0,1 0 1 0 0,-1 0-1 0 0,0 1 0 0 0,0-1 1 0 0,0 0-1 0 0,0 0 1 0 0,0 0-1 0 0,0 0 1 0 0,0 1-1 0 0,0-1 0 0 0,0 0 1 0 0,0 0-1 0 0,0 0 1 0 0,0 0-1 0 0,0 1 0 0 0,1-1 1 0 0,-1 0-1 0 0,0 0 1 0 0,0 0-1 0 0,0 0 0 0 0,0 0 1 0 0,0 0-1 0 0,0 0 1 0 0,1 0-1 0 0,-1 1 1 0 0,0-1-1 0 0,0 0 0 0 0,0 0 1 0 0,1 0-1 0 0,14 5 635 0 0,-11-4-376 0 0,13 5 63 0 0,244 100 2635 0 0,-228-89-2623 0 0,-1 0 1 0 0,-1 2-1 0 0,-1 2 1 0 0,0 0-1 0 0,45 45 1 0 0,-67-58-206 0 0,0 1 1 0 0,-1 0-1 0 0,0 1 1 0 0,0 0-1 0 0,-1 0 1 0 0,0 0-1 0 0,-1 0 1 0 0,7 21 0 0 0,-10-25-109 0 0,-1-1 0 0 0,1 1 1 0 0,-1 0-1 0 0,0 0 0 0 0,-1 0 1 0 0,1 1-1 0 0,-1-1 1 0 0,-1 0-1 0 0,1 0 0 0 0,-1 0 1 0 0,0 0-1 0 0,0 0 1 0 0,-1 0-1 0 0,0 0 0 0 0,0-1 1 0 0,0 1-1 0 0,-1-1 0 0 0,-4 9 1 0 0,-5 1-32 0 0,0-2 1 0 0,0 0-1 0 0,-1 0 0 0 0,-1-1 1 0 0,0-1-1 0 0,-1-1 0 0 0,-23 14 1 0 0,2 0-43 0 0,-43 24-368 0 0,-152 67 0 0 0,197-100-104 0 0,-8 2-690 0 0,31-13-83 0 0,-1 0 0 0 0,1 1 1 0 0,-16 9-1 0 0,17-6-1421 0 0</inkml:trace>
</inkml:ink>
</file>

<file path=ppt/ink/ink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2:48.084"/>
    </inkml:context>
    <inkml:brush xml:id="br0">
      <inkml:brushProperty name="width" value="0.05" units="cm"/>
      <inkml:brushProperty name="height" value="0.05" units="cm"/>
    </inkml:brush>
  </inkml:definitions>
  <inkml:trace contextRef="#ctx0" brushRef="#br0">12508 1007 6657 0 0,'21'-1'624'0'0,"2"2"6878"0"0,-28-3-5703 0 0,5 2-1734 0 0,0-1 0 0 0,0 1-1 0 0,0 0 1 0 0,0 0 0 0 0,-1-1 0 0 0,1 1-1 0 0,0 0 1 0 0,0 0 0 0 0,0 0 0 0 0,-1-1-1 0 0,1 1 1 0 0,0 0 0 0 0,0 0 0 0 0,-1 0-1 0 0,1 0 1 0 0,0 0 0 0 0,0-1 0 0 0,-1 1-1 0 0,1 0 1 0 0,0 0 0 0 0,-1 0 0 0 0,1 0-1 0 0,0 0 1 0 0,0 0 0 0 0,-1 0 0 0 0,1 0-1 0 0,0 0 1 0 0,-1 0 0 0 0,1 0 0 0 0,0 0-1 0 0,0 0 1 0 0,-1 0 0 0 0,1 0-1 0 0,0 1 1 0 0,0-1 0 0 0,-1 0 0 0 0,-150 29 993 0 0,-244 4-551 0 0,-2-33-291 0 0,361 0-200 0 0,-1082-39 1314 0 0,0-32-319 0 0,139 8-876 0 0,-242-11-71 0 0,1-21 54 0 0,1107 84-99 0 0,-2458-213 620 0 0,875 83-414 0 0,1120 82-316 0 0,7-38-249 0 0,503 81 317 0 0,1-3 1 0 0,-118-50-1 0 0,145 48-64 0 0,36 20 58 0 0,0 0 0 0 0,0 0 1 0 0,0-1-1 0 0,0 1 0 0 0,1-1 0 0 0,-1 1 0 0 0,0-1 0 0 0,1 0 0 0 0,-1 1 0 0 0,1-1 1 0 0,0 0-1 0 0,0 0 0 0 0,0 0 0 0 0,0 0 0 0 0,-2-4 0 0 0,4 5-89 0 0,-1 0 0 0 0,0-1 0 0 0,1 1-1 0 0,-1 0 1 0 0,1 0 0 0 0,0-1 0 0 0,-1 1 0 0 0,1 0 0 0 0,0 0-1 0 0,0 0 1 0 0,0 0 0 0 0,-1 0 0 0 0,1 0 0 0 0,0 0 0 0 0,0 0-1 0 0,1 1 1 0 0,-1-1 0 0 0,0 0 0 0 0,0 0 0 0 0,0 1 0 0 0,0-1-1 0 0,1 1 1 0 0,-1-1 0 0 0,1 1 0 0 0,33-11-3848 0 0,11 10-620 0 0,-26 2 2869 0 0</inkml:trace>
</inkml:ink>
</file>

<file path=ppt/ink/ink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2:48.488"/>
    </inkml:context>
    <inkml:brush xml:id="br0">
      <inkml:brushProperty name="width" value="0.05" units="cm"/>
      <inkml:brushProperty name="height" value="0.05" units="cm"/>
    </inkml:brush>
  </inkml:definitions>
  <inkml:trace contextRef="#ctx0" brushRef="#br0">622 48 7037 0 0,'-11'-10'40'0'0,"6"5"101"0"0,-1 0-1 0 0,0 0 1 0 0,0 1 0 0 0,0 0-1 0 0,-1 0 1 0 0,-8-4-1 0 0,13 7-101 0 0,0 1 0 0 0,0-1 0 0 0,-1 1 0 0 0,1 0 0 0 0,0-1 0 0 0,-1 1 0 0 0,1 0 0 0 0,0 0 0 0 0,-1 0-1 0 0,1 1 1 0 0,0-1 0 0 0,-1 0 0 0 0,1 1 0 0 0,0 0 0 0 0,0-1 0 0 0,0 1 0 0 0,-1 0 0 0 0,1 0 0 0 0,0 0 0 0 0,0 1 0 0 0,0-1-1 0 0,0 0 1 0 0,1 1 0 0 0,-4 3 0 0 0,-105 110 327 0 0,42-41-298 0 0,27-36 52 0 0,-1-2 0 0 0,-2-1 1 0 0,-2-3-1 0 0,-60 33 0 0 0,99-61-152 0 0,2-2 208 0 0,1 1-1 0 0,-1-1 1 0 0,1 1-1 0 0,0 0 1 0 0,0 1-1 0 0,-4 3 0 0 0,8-6-124 0 0,-1-1-1 0 0,1 1 1 0 0,-1 0-1 0 0,1 0 1 0 0,0 0-1 0 0,-1 0 1 0 0,1-1-1 0 0,0 1 1 0 0,-1 0-1 0 0,1 0 1 0 0,0 0-1 0 0,0 0 1 0 0,0 0-1 0 0,0 0 1 0 0,0 0-1 0 0,0-1 1 0 0,0 1-1 0 0,0 0 1 0 0,0 0-1 0 0,0 0 1 0 0,1 0-1 0 0,-1 0 1 0 0,0 0-1 0 0,1 0 1 0 0,-1-1-1 0 0,0 1 1 0 0,1 0-1 0 0,-1 0 1 0 0,1 0-1 0 0,-1-1 1 0 0,1 1-1 0 0,0 0 1 0 0,-1-1-1 0 0,1 1 1 0 0,0 0-1 0 0,-1-1 1 0 0,1 1-1 0 0,0-1 1 0 0,0 1-1 0 0,1-1 1 0 0,19 15 441 0 0,1-2 0 0 0,1-1 0 0 0,0-1 0 0 0,1-1 0 0 0,26 8 0 0 0,38 17 282 0 0,-59-22-535 0 0,-1 2-1 0 0,0 1 1 0 0,38 29 0 0 0,-57-39-351 0 0,-1 1-1 0 0,-1 0 0 0 0,1 1 0 0 0,-1-1 0 0 0,-1 1 0 0 0,1 1 1 0 0,-1-1-1 0 0,-1 1 0 0 0,0 0 0 0 0,0 0 0 0 0,-1 1 0 0 0,0-1 0 0 0,0 1 1 0 0,3 16-1 0 0,-6-21-135 0 0,-1 1 1 0 0,1 0-1 0 0,-1-1 0 0 0,0 1 0 0 0,-1 0 1 0 0,1-1-1 0 0,-1 1 0 0 0,0 0 1 0 0,-1-1-1 0 0,1 1 0 0 0,-1-1 1 0 0,0 0-1 0 0,-1 0 0 0 0,-4 8 1 0 0,-10 18-1474 0 0</inkml:trace>
</inkml:ink>
</file>

<file path=ppt/ink/ink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2:49.545"/>
    </inkml:context>
    <inkml:brush xml:id="br0">
      <inkml:brushProperty name="width" value="0.05" units="cm"/>
      <inkml:brushProperty name="height" value="0.05" units="cm"/>
    </inkml:brush>
  </inkml:definitions>
  <inkml:trace contextRef="#ctx0" brushRef="#br0">365 505 8593 0 0,'-3'-16'463'0'0,"1"0"1"0"0,1-1 0 0 0,0 1-1 0 0,3-24 1 0 0,-1-1 1704 0 0,0 16 74 0 0,0 21-1020 0 0,0 16-366 0 0,-2 11-559 0 0,-2 0 1 0 0,0 0-1 0 0,-1-1 1 0 0,-1 1-1 0 0,-1-1 1 0 0,-16 37-1 0 0,-68 124 307 0 0,76-158-444 0 0,-31 58 467 0 0,-70 98 0 0 0,62-122-589 0 0,50-57-250 0 0,7-11-141 0 0,6-11-318 0 0,20-34-361 0 0,28-73 0 0 0,14-65 791 0 0,-68 179 221 0 0,55-177-20 0 0,-22 63 39 0 0,-36 125 2 0 0,0-1 0 0 0,0 1 0 0 0,-1-1 0 0 0,1 1 0 0 0,-1-1 0 0 0,0 1 0 0 0,1-1 0 0 0,-1 1 0 0 0,-1-1-1 0 0,1 1 1 0 0,0-1 0 0 0,0 0 0 0 0,-1 1 0 0 0,0-1 0 0 0,1 1 0 0 0,-1 0 0 0 0,0-1 0 0 0,0 1 0 0 0,0 0 0 0 0,-1-1 0 0 0,-1-2 0 0 0,-2 0 3 0 0,1 1-1 0 0,-1-1 1 0 0,0 2 0 0 0,0-1 0 0 0,0 0 0 0 0,-8-4-1 0 0,-15-11 17 0 0,27 18-19 0 0,0-1 1 0 0,0 1 0 0 0,0-1-1 0 0,0 1 1 0 0,0-1 0 0 0,0 0-1 0 0,1 1 1 0 0,-1-1 0 0 0,1 0-1 0 0,-1 1 1 0 0,1-1-1 0 0,-1 0 1 0 0,1 0 0 0 0,0 0-1 0 0,0 1 1 0 0,0-1 0 0 0,0 0-1 0 0,0 0 1 0 0,0 0 0 0 0,1 0-1 0 0,0-2 1 0 0,1-4 9 0 0,1 1 0 0 0,0-1 1 0 0,6-11-1 0 0,-2 6 13 0 0,-2 0 44 0 0,2-1 0 0 0,-1 1 1 0 0,2 0-1 0 0,0 1 0 0 0,0-1 0 0 0,1 2 0 0 0,16-17 0 0 0,-23 26-55 0 0,1 1-1 0 0,-1 0 0 0 0,1-1 0 0 0,-1 1 0 0 0,1 0 1 0 0,0 0-1 0 0,-1 1 0 0 0,1-1 0 0 0,0 0 0 0 0,0 1 0 0 0,0 0 1 0 0,0-1-1 0 0,3 2 0 0 0,102-6 149 0 0,-104 4-126 0 0,1 1-1 0 0,-1 1 0 0 0,1-1 0 0 0,-1 0 1 0 0,0 1-1 0 0,1 0 0 0 0,-1 0 0 0 0,7 3 1 0 0,-9-3-10 0 0,-1 0 1 0 0,1 0 0 0 0,-1 0 0 0 0,1 1 0 0 0,-1-1 0 0 0,0 0 0 0 0,0 0 0 0 0,0 1 0 0 0,1-1-1 0 0,-1 1 1 0 0,1 2 0 0 0,3 5 75 0 0,2 2 50 0 0,0 0 0 0 0,-1 0 0 0 0,-1 1 0 0 0,0 0 0 0 0,0 0 0 0 0,3 18 0 0 0,13 80 715 0 0,-18-87-696 0 0,11 87 617 0 0,-5 1 0 0 0,-8 174 0 0 0,-3-250-856 0 0,-1 2-588 0 0,2 1 0 0 0,6 54-1 0 0,3-66-666 0 0,-2-11-804 0 0,-4-1-3891 0 0</inkml:trace>
</inkml:ink>
</file>

<file path=ppt/ink/ink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2:49.919"/>
    </inkml:context>
    <inkml:brush xml:id="br0">
      <inkml:brushProperty name="width" value="0.05" units="cm"/>
      <inkml:brushProperty name="height" value="0.05" units="cm"/>
    </inkml:brush>
  </inkml:definitions>
  <inkml:trace contextRef="#ctx0" brushRef="#br0">20 494 9129 0 0,'-18'-12'365'0'0,"18"12"-353"0"0,-1 0 0 0 0,1 0 0 0 0,0 0 0 0 0,0 0 1 0 0,0 0-1 0 0,0-1 0 0 0,0 1 0 0 0,0 0 1 0 0,0 0-1 0 0,0 0 0 0 0,0 0 0 0 0,0 0 1 0 0,0 0-1 0 0,-1-1 0 0 0,1 1 0 0 0,0 0 0 0 0,0 0 1 0 0,0 0-1 0 0,0 0 0 0 0,0 0 0 0 0,0 0 1 0 0,0-1-1 0 0,0 1 0 0 0,0 0 0 0 0,0 0 1 0 0,0 0-1 0 0,0 0 0 0 0,1 0 0 0 0,-1-1 0 0 0,0 1 1 0 0,0 0-1 0 0,0 0 0 0 0,0 0 0 0 0,0 0 1 0 0,0 0-1 0 0,0 0 0 0 0,0 0 0 0 0,0-1 1 0 0,0 1-1 0 0,0 0 0 0 0,0 0 0 0 0,1 0 0 0 0,12-1 473 0 0,39 6-759 0 0,83-3 0 0 0,-105-4-386 0 0,-1-1-1 0 0,1-2 1 0 0,-1-1 0 0 0,37-12 0 0 0,-36 8 105 0 0,0-2 1 0 0,-2-1 0 0 0,28-16-1 0 0,-43 21 625 0 0,-1 0-1 0 0,0-1 1 0 0,0-1 0 0 0,-1 1-1 0 0,0-2 1 0 0,-1 1-1 0 0,0-2 1 0 0,12-17-1 0 0,-19 23 173 0 0,0 0 0 0 0,-1 0 0 0 0,1-1 0 0 0,-1 1 0 0 0,0-1 0 0 0,-1 1 0 0 0,1-1 1 0 0,-2 0-1 0 0,1 0 0 0 0,-1-13 0 0 0,0 2 748 0 0,-2 0 0 0 0,-7-33 0 0 0,6 38-247 0 0,0-1 1 0 0,-1 1-1 0 0,-1 0 0 0 0,0 0 0 0 0,-1 1 0 0 0,-7-14 0 0 0,12 26-721 0 0,1 0-1 0 0,0 0 0 0 0,0-1 1 0 0,0 1-1 0 0,0 0 1 0 0,0 0-1 0 0,0 0 1 0 0,0 0-1 0 0,0 0 1 0 0,0 0-1 0 0,0 0 1 0 0,0 0-1 0 0,-1 0 0 0 0,1-1 1 0 0,0 1-1 0 0,0 0 1 0 0,0 0-1 0 0,0 0 1 0 0,0 0-1 0 0,0 0 1 0 0,0 0-1 0 0,-1 0 0 0 0,1 0 1 0 0,0 0-1 0 0,0 0 1 0 0,0 0-1 0 0,0 0 1 0 0,0 0-1 0 0,0 0 1 0 0,-1 0-1 0 0,1 0 1 0 0,0 0-1 0 0,0 0 0 0 0,0 0 1 0 0,0 0-1 0 0,0 0 1 0 0,0 0-1 0 0,-1 0 1 0 0,1 0-1 0 0,0 0 1 0 0,0 0-1 0 0,0 1 0 0 0,0-1 1 0 0,0 0-1 0 0,0 0 1 0 0,0 0-1 0 0,0 0 1 0 0,-1 0-1 0 0,1 0 1 0 0,0 0-1 0 0,-4 11 461 0 0,-2 15-124 0 0,5-24-246 0 0,-13 104 1468 0 0,-2 162 0 0 0,12-160-805 0 0,-13 140-466 0 0,17-244-597 0 0,-1 1 0 0 0,1 0 0 0 0,0-1 0 0 0,0 1 0 0 0,1-1 0 0 0,-1 1 0 0 0,1-1 0 0 0,0 1 0 0 0,0-1 0 0 0,1 1 0 0 0,-1-1 0 0 0,5 8 0 0 0,-6-12 161 0 0,1 0-1 0 0,-1 1 1 0 0,1-1-1 0 0,-1 0 0 0 0,0 0 1 0 0,1 1-1 0 0,-1-1 0 0 0,1 0 1 0 0,-1 0-1 0 0,1 0 1 0 0,-1 0-1 0 0,1 1 0 0 0,0-1 1 0 0,-1 0-1 0 0,1 0 1 0 0,-1 0-1 0 0,1 0 0 0 0,-1 0 1 0 0,1 0-1 0 0,-1-1 0 0 0,1 1 1 0 0,-1 0-1 0 0,1 0 1 0 0,-1 0-1 0 0,1 0 0 0 0,-1-1 1 0 0,1 1-1 0 0,-1 0 1 0 0,1 0-1 0 0,-1-1 0 0 0,0 1 1 0 0,1 0-1 0 0,-1-1 0 0 0,1 1 1 0 0,-1 0-1 0 0,1-1 1 0 0,6-7-1667 0 0</inkml:trace>
</inkml:ink>
</file>

<file path=ppt/ink/ink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2:50.274"/>
    </inkml:context>
    <inkml:brush xml:id="br0">
      <inkml:brushProperty name="width" value="0.05" units="cm"/>
      <inkml:brushProperty name="height" value="0.05" units="cm"/>
    </inkml:brush>
  </inkml:definitions>
  <inkml:trace contextRef="#ctx0" brushRef="#br0">48 40 9841 0 0,'1'-2'34'0'0,"5"-24"62"0"0,-6 26-68 0 0,0-1 1 0 0,0 1 0 0 0,0-1 0 0 0,0 1-1 0 0,0-1 1 0 0,0 1 0 0 0,0-1-1 0 0,1 1 1 0 0,-1 0 0 0 0,0-1 0 0 0,0 1-1 0 0,0-1 1 0 0,1 1 0 0 0,-1-1 0 0 0,0 1-1 0 0,0 0 1 0 0,1-1 0 0 0,-1 1 0 0 0,0 0-1 0 0,1-1 1 0 0,-1 1 0 0 0,1 0 0 0 0,-1-1-1 0 0,0 1 1 0 0,1 0 0 0 0,-1 0 0 0 0,1 0-1 0 0,-1-1 1 0 0,1 1 0 0 0,-1 0 0 0 0,1 0-1 0 0,-1 0 1 0 0,1 0 0 0 0,-1 0 0 0 0,1 0-1 0 0,-1 0 1 0 0,0 0 0 0 0,1 0-1 0 0,-1 0 1 0 0,1 0 0 0 0,0 0 0 0 0,0 2 173 0 0,0 0 0 0 0,0 0 1 0 0,0 0-1 0 0,0 0 1 0 0,0 0-1 0 0,0 0 0 0 0,-1 0 1 0 0,1 0-1 0 0,-1 0 0 0 0,1 5 1 0 0,-1-5 28 0 0,5 34 1112 0 0,-2 0 1 0 0,-1 0 0 0 0,-4 47 0 0 0,-20 108 917 0 0,-4-39-1129 0 0,-8 62-870 0 0,31-186-1019 0 0,2 50 0 0 0,2-70 77 0 0,-1 0 0 0 0,1 1 0 0 0,1-1-1 0 0,-1 0 1 0 0,2 0 0 0 0,-1 0 0 0 0,1 0-1 0 0,0-1 1 0 0,1 1 0 0 0,6 11 0 0 0,0-9-1544 0 0</inkml:trace>
</inkml:ink>
</file>

<file path=ppt/ink/ink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2:50.822"/>
    </inkml:context>
    <inkml:brush xml:id="br0">
      <inkml:brushProperty name="width" value="0.05" units="cm"/>
      <inkml:brushProperty name="height" value="0.05" units="cm"/>
    </inkml:brush>
  </inkml:definitions>
  <inkml:trace contextRef="#ctx0" brushRef="#br0">141 961 12757 0 0,'-4'1'79'0'0,"0"0"1"0"0,0-1-1 0 0,0 1 0 0 0,0-1 1 0 0,0 0-1 0 0,0 0 0 0 0,0-1 1 0 0,0 1-1 0 0,0-1 0 0 0,0 0 1 0 0,0 0-1 0 0,-8-3 0 0 0,1 0 188 0 0,11 4-249 0 0,-1 0 0 0 0,1-1 0 0 0,0 1 0 0 0,0 0-1 0 0,-1 0 1 0 0,1 0 0 0 0,-1 0 0 0 0,1-1 0 0 0,0 1-1 0 0,-1 0 1 0 0,1 0 0 0 0,0 0 0 0 0,-1 0 0 0 0,1 0 0 0 0,-1 0-1 0 0,1 0 1 0 0,0 0 0 0 0,-1 0 0 0 0,1 0 0 0 0,-1 0-1 0 0,1 0 1 0 0,0 0 0 0 0,-1 0 0 0 0,1 0 0 0 0,0 1 0 0 0,-1-1-1 0 0,1 0 1 0 0,-1 0 0 0 0,1 0 0 0 0,0 1 0 0 0,0-1-1 0 0,-1 0 1 0 0,1 0 0 0 0,0 1 0 0 0,-1-1 0 0 0,1 0 0 0 0,0 1-1 0 0,0-1 1 0 0,-1 0 0 0 0,1 1 0 0 0,0-1 0 0 0,0 0-1 0 0,0 1 1 0 0,0-1 0 0 0,-1 0 0 0 0,1 1 0 0 0,0-1 0 0 0,0 0-1 0 0,0 1 1 0 0,0-1 0 0 0,0 1 0 0 0,0-1 0 0 0,0 0-1 0 0,0 1 1 0 0,0-1 0 0 0,0 1 0 0 0,0-1 0 0 0,0 0 0 0 0,1 1-1 0 0,-1-1 1 0 0,0 0 0 0 0,0 1 0 0 0,13 30 362 0 0,-10-24-356 0 0,7 19 80 0 0,-2-1 1 0 0,0 2-1 0 0,-2-1 1 0 0,-1 1-1 0 0,-2 0 0 0 0,0 0 1 0 0,-2 0-1 0 0,-1 0 1 0 0,-1 0-1 0 0,-1 0 0 0 0,-1 0 1 0 0,-2 0-1 0 0,-8 29 1 0 0,5-32 25 0 0,-1-1 0 0 0,-15 27 1 0 0,12-26-71 0 0,-10 19 117 0 0,20-43-90 0 0,0-7-49 0 0,-1-8-15 0 0,17-152-34 0 0,-2 68 22 0 0,105-917 223 0 0,-110 978-187 0 0,14-49 0 0 0,-17 76-40 0 0,-1-1 0 0 0,2 1 1 0 0,0 0-1 0 0,0 1 1 0 0,1-1-1 0 0,0 1 1 0 0,1 0-1 0 0,13-14 0 0 0,-18 21-6 0 0,1 0 1 0 0,-1 1-1 0 0,1 0 0 0 0,0 0 0 0 0,0 0 0 0 0,0 0 0 0 0,0 0 1 0 0,0 0-1 0 0,0 1 0 0 0,0-1 0 0 0,1 1 0 0 0,-1 0 0 0 0,0 0 0 0 0,1 0 1 0 0,-1 1-1 0 0,1-1 0 0 0,6 1 0 0 0,-5 0 4 0 0,-1 1-1 0 0,1 0 1 0 0,-1 0-1 0 0,0 1 1 0 0,1-1-1 0 0,-1 1 1 0 0,0 0-1 0 0,0 0 1 0 0,0 0-1 0 0,0 0 1 0 0,-1 1-1 0 0,6 4 1 0 0,2 3 30 0 0,0 1 0 0 0,-1 1 0 0 0,0 0 0 0 0,-1 0 0 0 0,0 1 0 0 0,-1 0 0 0 0,7 15 0 0 0,-3 0 97 0 0,-1 0 0 0 0,-1 0 0 0 0,-2 1 0 0 0,0 0 0 0 0,-3 1 0 0 0,5 46 0 0 0,-7-19 292 0 0,-3 1 0 0 0,-9 85 0 0 0,3-99-272 0 0,-2 0 0 0 0,-2 0 0 0 0,-1-1 0 0 0,-3 0 0 0 0,-1-1 0 0 0,-2 0 0 0 0,-2-1 0 0 0,-2-2 0 0 0,-2 0 0 0 0,-44 59 0 0 0,36-57-116 0 0,-45 55 3 0 0,62-81-74 0 0,0 0-1 0 0,-1-1 0 0 0,-32 23 1 0 0,44-35 15 0 0,0 0 0 0 0,0-1 0 0 0,-1 1 1 0 0,1-1-1 0 0,0 0 0 0 0,-1 0 0 0 0,1 0 0 0 0,-1 0 1 0 0,1 0-1 0 0,-1-1 0 0 0,1 1 0 0 0,-1-1 0 0 0,1 0 1 0 0,-1 0-1 0 0,1-1 0 0 0,-5 0 0 0 0,7 1-8 0 0,-1-1 0 0 0,0 1 0 0 0,0-1 0 0 0,0 0 0 0 0,1 0 0 0 0,-1 0 0 0 0,0 0 0 0 0,1 0 0 0 0,-1 0 1 0 0,1 0-1 0 0,-1 0 0 0 0,1-1 0 0 0,0 1 0 0 0,-1-1 0 0 0,1 1 0 0 0,0-1 0 0 0,0 1 0 0 0,0-1 0 0 0,0 0 0 0 0,0 1 0 0 0,1-1 0 0 0,-1 0 0 0 0,0 0 0 0 0,1 0 0 0 0,-1 1 0 0 0,1-1 0 0 0,0 0 0 0 0,-1 0 0 0 0,1 0 0 0 0,0 0 0 0 0,1-2 0 0 0,-1-8-67 0 0,1 0-1 0 0,1 0 1 0 0,0 1 0 0 0,1-1-1 0 0,0 1 1 0 0,0 0-1 0 0,1 0 1 0 0,6-11 0 0 0,8-13 38 0 0,24-34 0 0 0,-18 31 53 0 0,-20 31 7 0 0,0 0 1 0 0,1 0-1 0 0,0 1 1 0 0,1-1 0 0 0,-1 1-1 0 0,1 0 1 0 0,11-8-1 0 0,-15 13 24 0 0,0-1 0 0 0,0 1-1 0 0,0 0 1 0 0,0 0-1 0 0,0 0 1 0 0,1 0 0 0 0,-1 1-1 0 0,0-1 1 0 0,1 1-1 0 0,-1-1 1 0 0,1 1 0 0 0,-1 0-1 0 0,0 0 1 0 0,1 0-1 0 0,-1 0 1 0 0,1 0 0 0 0,-1 0-1 0 0,0 1 1 0 0,1-1-1 0 0,-1 1 1 0 0,0 0 0 0 0,1-1-1 0 0,-1 1 1 0 0,0 0-1 0 0,0 1 1 0 0,0-1-1 0 0,0 0 1 0 0,0 0 0 0 0,4 4-1 0 0,3 3 127 0 0,-1 0 1 0 0,0 0-1 0 0,0 1 0 0 0,-1 0 0 0 0,0 0 0 0 0,0 1 0 0 0,-1 0 0 0 0,-1 0 1 0 0,8 17-1 0 0,-1 8 181 0 0,14 61 1 0 0,-21-70-312 0 0,1-1 0 0 0,2-1 1 0 0,0 1-1 0 0,1-1 0 0 0,20 34 0 0 0,-23-48-204 0 0,1-1 1 0 0,0 1-1 0 0,0-2 0 0 0,1 1 0 0 0,0-1 0 0 0,1 0 0 0 0,0-1 0 0 0,0 0 0 0 0,1-1 0 0 0,-1 1 0 0 0,1-2 0 0 0,1 0 0 0 0,20 8 0 0 0,-20-10-434 0 0,0 0 0 0 0,1 0 0 0 0,-1-2 0 0 0,1 1 0 0 0,-1-1 0 0 0,1-1 0 0 0,0 0 0 0 0,-1-1 0 0 0,1 0 0 0 0,-1-1 0 0 0,1 0 0 0 0,-1-1 0 0 0,19-7 0 0 0,0-2-1073 0 0,0 0-61 0 0</inkml:trace>
</inkml:ink>
</file>

<file path=ppt/ink/ink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2:52.767"/>
    </inkml:context>
    <inkml:brush xml:id="br0">
      <inkml:brushProperty name="width" value="0.05" units="cm"/>
      <inkml:brushProperty name="height" value="0.05" units="cm"/>
    </inkml:brush>
  </inkml:definitions>
  <inkml:trace contextRef="#ctx0" brushRef="#br0">322 864 8729 0 0,'-1'-8'159'0'0,"0"1"0"0"0,-1 0 0 0 0,0-1 0 0 0,0 1 1 0 0,-1 0-1 0 0,0 0 0 0 0,-1 0 0 0 0,1 0 0 0 0,-1 1 1 0 0,0 0-1 0 0,-1-1 0 0 0,1 1 0 0 0,-1 1 0 0 0,-1-1 0 0 0,1 1 1 0 0,-1 0-1 0 0,0 0 0 0 0,0 1 0 0 0,0-1 0 0 0,-1 1 0 0 0,1 1 1 0 0,-14-6-1 0 0,10 4 332 0 0,1 2 1 0 0,-1-1-1 0 0,1 1 1 0 0,-1 1-1 0 0,0 0 0 0 0,0 0 1 0 0,0 1-1 0 0,0 0 1 0 0,-15 1-1 0 0,22 1-395 0 0,0 0-1 0 0,1 0 0 0 0,-1 1 1 0 0,1-1-1 0 0,0 0 1 0 0,-1 1-1 0 0,1-1 0 0 0,0 1 1 0 0,0 0-1 0 0,0 0 1 0 0,0 0-1 0 0,0 0 0 0 0,0 0 1 0 0,1 0-1 0 0,-1 0 1 0 0,1 0-1 0 0,-1 1 1 0 0,0 3-1 0 0,-5 8 316 0 0,-10 29 0 0 0,14-34-221 0 0,-4 14 221 0 0,0 1 0 0 0,2 0 0 0 0,1 0 0 0 0,-2 31 0 0 0,5-41-300 0 0,1 0-1 0 0,0 0 0 0 0,1 0 0 0 0,1 0 0 0 0,0 0 1 0 0,1 0-1 0 0,0 0 0 0 0,10 24 0 0 0,-10-32-118 0 0,0-1 0 0 0,0 0 0 0 0,1 1 0 0 0,-1-2 0 0 0,1 1 0 0 0,0 0 0 0 0,1-1 0 0 0,-1 1 0 0 0,1-1 0 0 0,0 0 0 0 0,0-1 0 0 0,0 1 0 0 0,0-1 0 0 0,1 0 0 0 0,-1-1 0 0 0,1 1 0 0 0,0-1 0 0 0,0 0 0 0 0,-1 0 0 0 0,1-1 0 0 0,1 0 0 0 0,-1 0 0 0 0,0 0 0 0 0,0-1 0 0 0,0 0 0 0 0,0 0 0 0 0,8-1 0 0 0,-4 0-158 0 0,0-1 0 0 0,1 1 0 0 0,-1-2 0 0 0,-1 0 1 0 0,1 0-1 0 0,0 0 0 0 0,-1-1 0 0 0,0-1 1 0 0,0 0-1 0 0,0 0 0 0 0,0 0 0 0 0,-1-1 1 0 0,0-1-1 0 0,0 1 0 0 0,13-16 0 0 0,-13 11-38 0 0,-1 0-1 0 0,0-1 1 0 0,-1 0-1 0 0,0 0 1 0 0,-1 0-1 0 0,0-1 1 0 0,-1 0-1 0 0,-1 0 1 0 0,0 0-1 0 0,0 0 1 0 0,-1 0-1 0 0,-1-1 1 0 0,-1-25-1 0 0,0 27 164 0 0,-1 0 0 0 0,0 0-1 0 0,-1 0 1 0 0,-1 0-1 0 0,0 0 1 0 0,0 0-1 0 0,-1 0 1 0 0,-1 1 0 0 0,0 0-1 0 0,0 0 1 0 0,-1 0-1 0 0,0 0 1 0 0,-1 1-1 0 0,-1 0 1 0 0,-11-12 0 0 0,17 20 49 0 0,0 0 0 0 0,0 0 0 0 0,0 0 0 0 0,0 1 0 0 0,0-1 0 0 0,0 1 0 0 0,0 0 0 0 0,-1-1 0 0 0,1 1 0 0 0,-1 0 0 0 0,1 0 0 0 0,-1 0 0 0 0,1 1 0 0 0,-1-1 0 0 0,1 1 1 0 0,-1-1-1 0 0,0 1 0 0 0,1 0 0 0 0,-6 0 0 0 0,5 1 30 0 0,0 0 0 0 0,-1 0-1 0 0,1 0 1 0 0,0 1 0 0 0,0-1 0 0 0,0 1 0 0 0,1-1 0 0 0,-1 1 0 0 0,0 0-1 0 0,1 0 1 0 0,-1 0 0 0 0,1 1 0 0 0,-5 4 0 0 0,2 0 56 0 0,-1 1 0 0 0,1 0 0 0 0,1 0-1 0 0,-1 0 1 0 0,1 0 0 0 0,1 1 0 0 0,0-1 0 0 0,0 1 0 0 0,0 0 0 0 0,-1 13 0 0 0,3-15-48 0 0,1-1 1 0 0,0 0 0 0 0,0 1-1 0 0,0-1 1 0 0,1 0-1 0 0,0 1 1 0 0,0-1 0 0 0,0 0-1 0 0,1 0 1 0 0,0 0-1 0 0,0 0 1 0 0,1 0 0 0 0,0 0-1 0 0,0-1 1 0 0,0 1-1 0 0,6 6 1 0 0,-6-8-40 0 0,1 0-1 0 0,0 0 1 0 0,1-1 0 0 0,-1 0 0 0 0,0 1-1 0 0,1-1 1 0 0,0-1 0 0 0,0 1 0 0 0,0-1-1 0 0,0 0 1 0 0,0 0 0 0 0,0 0-1 0 0,0-1 1 0 0,1 0 0 0 0,-1 0 0 0 0,1 0-1 0 0,-1-1 1 0 0,1 1 0 0 0,6-2-1 0 0,-2 1-43 0 0,-1-1-1 0 0,1-1 1 0 0,0 1-1 0 0,-1-2 1 0 0,1 1-1 0 0,-1-1 1 0 0,0-1-1 0 0,0 0 1 0 0,0 0-1 0 0,-1 0 1 0 0,1-1-1 0 0,-1-1 1 0 0,0 1-1 0 0,0-1 1 0 0,-1-1-1 0 0,0 1 1 0 0,0-1-1 0 0,-1-1 1 0 0,1 1-1 0 0,-1-1 1 0 0,-1 0-1 0 0,0 0 1 0 0,0-1-1 0 0,-1 0 0 0 0,0 0 1 0 0,0 0-1 0 0,-1 0 1 0 0,0 0-1 0 0,0-1 1 0 0,-1 1-1 0 0,-1-1 1 0 0,1-12-1 0 0,-1 17 39 0 0,-1-1-3 0 0,0 0 0 0 0,0 0 0 0 0,1 0 0 0 0,0 0-1 0 0,1 0 1 0 0,3-10 0 0 0,-5 16 9 0 0,1 0 0 0 0,-1 0-1 0 0,0 0 1 0 0,1 0 0 0 0,-1 0 0 0 0,0 1-1 0 0,1-1 1 0 0,-1 0 0 0 0,0 0-1 0 0,1 0 1 0 0,-1 0 0 0 0,0 1-1 0 0,0-1 1 0 0,1 0 0 0 0,-1 0-1 0 0,0 1 1 0 0,0-1 0 0 0,0 0 0 0 0,1 1-1 0 0,-1-1 1 0 0,0 0 0 0 0,0 0-1 0 0,0 1 1 0 0,0-1 0 0 0,0 0-1 0 0,1 1 1 0 0,-1-1 0 0 0,0 0-1 0 0,0 1 1 0 0,0-1 0 0 0,0 0 0 0 0,0 1-1 0 0,0-1 1 0 0,0 1 0 0 0,0-1-1 0 0,5 19 341 0 0,-1 5 6 0 0,-2 0-1 0 0,0 0 1 0 0,-2-1-1 0 0,-1 1 1 0 0,-4 31-1 0 0,1-20 412 0 0,3 59 1 0 0,1-84-692 0 0,1 0 0 0 0,1 1 0 0 0,0-1 0 0 0,0 0 0 0 0,1 0 0 0 0,0 0 0 0 0,1-1 0 0 0,0 1 0 0 0,1-1 0 0 0,5 9 0 0 0,-9-16-77 0 0,0 0 0 0 0,1 0 0 0 0,-1-1 0 0 0,1 1 0 0 0,-1 0 0 0 0,1-1 0 0 0,-1 0-1 0 0,1 1 1 0 0,0-1 0 0 0,0 0 0 0 0,0 0 0 0 0,0 0 0 0 0,0 0 0 0 0,0 0-1 0 0,0 0 1 0 0,0 0 0 0 0,0-1 0 0 0,3 1 0 0 0,-1 0-59 0 0,-1-1 0 0 0,1 0 1 0 0,0-1-1 0 0,-1 1 0 0 0,1 0 0 0 0,0-1 1 0 0,-1 0-1 0 0,1 0 0 0 0,-1 0 0 0 0,5-2 1 0 0,2-2-275 0 0,0-1 0 0 0,0 0 1 0 0,0 0-1 0 0,-1-1 0 0 0,16-15 1 0 0,-9 6 53 0 0,-1-1 0 0 0,-1-1 0 0 0,0 0 0 0 0,-1-1 0 0 0,-1 0 0 0 0,-1-1 0 0 0,-1 0 1 0 0,14-41-1 0 0,-18 42 299 0 0,-1 0 1 0 0,0-1-1 0 0,-1 0 0 0 0,-2 0 1 0 0,0 0-1 0 0,-1 0 1 0 0,-1 0-1 0 0,-1 0 1 0 0,0 0-1 0 0,-6-24 1 0 0,7 42 6 0 0,-1 0 0 0 0,1 0 0 0 0,-1 0 0 0 0,0 0 0 0 0,1 0 0 0 0,-1 1 0 0 0,0-1 0 0 0,0 0 0 0 0,0 0 0 0 0,0 1 0 0 0,-2-3 0 0 0,-6 17 491 0 0,1 13-298 0 0,1 0 0 0 0,2 1 0 0 0,0-1 0 0 0,2 1 0 0 0,1 0 0 0 0,1 0 0 0 0,1 0 0 0 0,2-1 0 0 0,0 1 0 0 0,2 0 0 0 0,1-1 0 0 0,12 37 0 0 0,-14-54-233 0 0,0 0 0 0 0,1 0 0 0 0,0-1 1 0 0,1 0-1 0 0,0 0 0 0 0,8 11 0 0 0,-9-15-210 0 0,-1 0-1 0 0,1 0 1 0 0,0-1-1 0 0,0 1 1 0 0,0-1 0 0 0,0 0-1 0 0,0 0 1 0 0,1 0-1 0 0,0-1 1 0 0,-1 1 0 0 0,1-1-1 0 0,0-1 1 0 0,6 3-1 0 0,-7-4-190 0 0,0 0 0 0 0,0 0-1 0 0,0 0 1 0 0,0-1 0 0 0,0 1-1 0 0,0-1 1 0 0,6-2-1 0 0,8-1-1333 0 0,-12 2 1281 0 0,1 0 0 0 0,-1 0-1 0 0,0 0 1 0 0,0-1 0 0 0,-1 0 0 0 0,1 0-1 0 0,0-1 1 0 0,-1 1 0 0 0,0-1-1 0 0,0-1 1 0 0,0 1 0 0 0,6-7 0 0 0,-1 2-220 0 0,-5 0 467 0 0,1 1 0 0 0,-1-1 1 0 0,-1 0-1 0 0,0 0 0 0 0,0 0 0 0 0,0 0 0 0 0,-1-1 1 0 0,2-11-1 0 0,-3 6 435 0 0,0 1 0 0 0,-1-1 0 0 0,-1 0 0 0 0,-1-22 0 0 0,-1-18 969 0 0,2 13 463 0 0,-9-76 1 0 0,2 86-680 0 0,7 30-894 0 0,-1 1-1 0 0,1 0 1 0 0,0 0-1 0 0,0 0 1 0 0,-1 0 0 0 0,1 0-1 0 0,-1 0 1 0 0,1 0-1 0 0,-1 0 1 0 0,0 0-1 0 0,1 0 1 0 0,-1 0 0 0 0,0 0-1 0 0,0 0 1 0 0,1 0-1 0 0,-1 0 1 0 0,0 0-1 0 0,0 1 1 0 0,0-1 0 0 0,0 0-1 0 0,0 1 1 0 0,0-1-1 0 0,-1 0 1 0 0,1 2-16 0 0,0-1 0 0 0,1 0 0 0 0,-1 1 0 0 0,1-1 0 0 0,-1 1 0 0 0,1-1 0 0 0,-1 1 0 0 0,1-1 0 0 0,-1 1 0 0 0,1-1 0 0 0,-1 1 0 0 0,1-1 0 0 0,0 1 0 0 0,-1 0 0 0 0,1-1 0 0 0,0 1 0 0 0,0 0 0 0 0,-1-1 0 0 0,1 1 0 0 0,0 0 0 0 0,0-1 0 0 0,0 1 0 0 0,0 0 0 0 0,0-1 0 0 0,0 1 0 0 0,0 0 0 0 0,0 0 0 0 0,0 28 585 0 0,0-23-388 0 0,2 30 987 0 0,10 56 0 0 0,0 0 108 0 0,-5 36-314 0 0,-8-127-1035 0 0,1-1-1 0 0,0 1 1 0 0,0 0-1 0 0,0-1 1 0 0,0 1-1 0 0,0 0 0 0 0,0 0 1 0 0,0-1-1 0 0,0 1 1 0 0,0 0-1 0 0,0-1 0 0 0,0 1 1 0 0,1 0-1 0 0,-1-1 1 0 0,0 1-1 0 0,0 0 0 0 0,1-1 1 0 0,-1 1-1 0 0,0 0 1 0 0,1-1-1 0 0,-1 1 0 0 0,1-1 1 0 0,-1 1-1 0 0,1-1 1 0 0,-1 1-1 0 0,2 0 0 0 0,-1-1-15 0 0,-1 0-1 0 0,1-1 0 0 0,0 1 0 0 0,0 0 1 0 0,-1-1-1 0 0,1 1 0 0 0,0-1 0 0 0,0 1 1 0 0,-1-1-1 0 0,1 1 0 0 0,0-1 1 0 0,-1 0-1 0 0,1 1 0 0 0,-1-1 0 0 0,1 1 1 0 0,-1-1-1 0 0,1 0 0 0 0,-1 0 0 0 0,0 1 1 0 0,1-1-1 0 0,-1-1 0 0 0,22-36-632 0 0,-2 0 1 0 0,-1-2-1 0 0,24-77 0 0 0,-43 115 655 0 0,2-5 12 0 0,0 1-1 0 0,0 0 1 0 0,0 0-1 0 0,1 0 1 0 0,3-6-1 0 0,-5 11 4 0 0,-1 0 0 0 0,1 0 0 0 0,-1 0 0 0 0,1 0-1 0 0,0 1 1 0 0,-1-1 0 0 0,1 0 0 0 0,0 0 0 0 0,0 1 0 0 0,0-1-1 0 0,0 1 1 0 0,-1-1 0 0 0,1 0 0 0 0,0 1 0 0 0,0 0-1 0 0,0-1 1 0 0,0 1 0 0 0,0 0 0 0 0,0-1 0 0 0,0 1-1 0 0,0 0 1 0 0,0 0 0 0 0,0 0 0 0 0,0 0 0 0 0,0 0-1 0 0,0 0 1 0 0,1 0 0 0 0,-1 0 0 0 0,0 0 0 0 0,0 1-1 0 0,0-1 1 0 0,0 0 0 0 0,0 1 0 0 0,0-1 0 0 0,-1 0 0 0 0,1 1-1 0 0,0 0 1 0 0,2 0 0 0 0,1 3 52 0 0,1-1 1 0 0,-1 1-1 0 0,0 0 1 0 0,0 0-1 0 0,0 1 1 0 0,0-1-1 0 0,-1 1 1 0 0,0 0-1 0 0,0-1 1 0 0,0 1-1 0 0,0 1 1 0 0,-1-1-1 0 0,0 0 1 0 0,0 1-1 0 0,1 6 1 0 0,2 11 117 0 0,-1 0-1 0 0,2 34 1 0 0,-4-36-74 0 0,-1 0-78 0 0,0-6-129 0 0,0 0 0 0 0,1 0 0 0 0,0 0 0 0 0,2 0 0 0 0,0 0 1 0 0,8 21-1 0 0,-11-34-59 0 0,-1 0 1 0 0,1 0 0 0 0,0 0 0 0 0,0 0 0 0 0,0 0-1 0 0,0 0 1 0 0,0-1 0 0 0,0 1 0 0 0,0 0 0 0 0,1 0-1 0 0,-1-1 1 0 0,1 1 0 0 0,-1-1 0 0 0,1 0 0 0 0,0 1-1 0 0,-1-1 1 0 0,1 0 0 0 0,0 0 0 0 0,0 0-1 0 0,0 0 1 0 0,0 0 0 0 0,0 0 0 0 0,0-1 0 0 0,0 1-1 0 0,0-1 1 0 0,0 1 0 0 0,0-1 0 0 0,1 0 0 0 0,-1 0-1 0 0,0 0 1 0 0,0 0 0 0 0,0 0 0 0 0,0 0-1 0 0,3-1 1 0 0,3 0-345 0 0,1 1 0 0 0,-1-1 0 0 0,1-1 0 0 0,-1 0 0 0 0,1 0 1 0 0,12-5-1 0 0,-17 5 391 0 0,-1 0 1 0 0,1 0-1 0 0,0 0 1 0 0,-1 0-1 0 0,1-1 1 0 0,-1 1 0 0 0,0-1-1 0 0,0 0 1 0 0,0 0-1 0 0,0 0 1 0 0,-1 0-1 0 0,1-1 1 0 0,-1 1 0 0 0,0-1-1 0 0,3-5 1 0 0,4-14 331 0 0,-1 1 1 0 0,-1-1 0 0 0,6-41-1 0 0,-11 49 185 0 0,0-1-1 0 0,-1 1 0 0 0,-1-1 0 0 0,0 0 0 0 0,-1 1 0 0 0,-6-27 0 0 0,5 35-146 0 0,0 0-1 0 0,-1 0 1 0 0,0 1-1 0 0,-1-1 1 0 0,1 0-1 0 0,-1 1 1 0 0,0 0-1 0 0,-1 0 1 0 0,0 0-1 0 0,0 1 1 0 0,0-1-1 0 0,0 1 1 0 0,-1 0-1 0 0,-7-4 1 0 0,12 9-241 0 0,0-1 0 0 0,0 1 0 0 0,-1 0 0 0 0,1 0-1 0 0,0 0 1 0 0,0 0 0 0 0,0 0 0 0 0,-1 0 0 0 0,1 0 0 0 0,0 0 0 0 0,0 1 0 0 0,0-1 0 0 0,0 0 0 0 0,-1 1 0 0 0,1-1 0 0 0,0 1 0 0 0,0-1 0 0 0,0 1 0 0 0,0-1-1 0 0,0 1 1 0 0,0 0 0 0 0,0 0 0 0 0,0-1 0 0 0,0 1 0 0 0,1 0 0 0 0,-1 0 0 0 0,0 0 0 0 0,0 0 0 0 0,1 0 0 0 0,-2 1 0 0 0,-22 35 273 0 0,23-35-257 0 0,-6 12 107 0 0,0 0 0 0 0,0 1 1 0 0,2 0-1 0 0,0 0 1 0 0,0 0-1 0 0,-2 21 1 0 0,5-26-20 0 0,1 0 0 0 0,0 0 0 0 0,1 1 0 0 0,0-1 0 0 0,1 0 0 0 0,0 0 1 0 0,1 0-1 0 0,0 0 0 0 0,0 0 0 0 0,8 19 0 0 0,-10-27-112 0 0,1 0 1 0 0,0 0-1 0 0,0 0 0 0 0,0 0 1 0 0,1 0-1 0 0,-1-1 0 0 0,0 1 1 0 0,1 0-1 0 0,-1 0 0 0 0,1-1 0 0 0,0 1 1 0 0,-1-1-1 0 0,1 0 0 0 0,0 1 1 0 0,0-1-1 0 0,0 0 0 0 0,0 0 1 0 0,0 0-1 0 0,0 0 0 0 0,0 0 0 0 0,0-1 1 0 0,0 1-1 0 0,0-1 0 0 0,1 1 1 0 0,-1-1-1 0 0,3 0 0 0 0,0 0-13 0 0,0-1 0 0 0,0 0 0 0 0,0 0-1 0 0,0 0 1 0 0,0-1 0 0 0,-1 1 0 0 0,1-1-1 0 0,0 0 1 0 0,-1-1 0 0 0,0 1 0 0 0,5-4-1 0 0,-1 0-55 0 0,1 0-1 0 0,-1-1 1 0 0,0 0-1 0 0,-1 0 1 0 0,0-1-1 0 0,0 0 1 0 0,-1 0-1 0 0,1-1 1 0 0,-2 0-1 0 0,0 0 1 0 0,0 0-1 0 0,0-1 1 0 0,-1 1-1 0 0,0-1 1 0 0,-1 0-1 0 0,0 0 1 0 0,-1-1-1 0 0,0 1 0 0 0,-1 0 1 0 0,1-13-1 0 0,-2-39-180 0 0,-2-1 1 0 0,-4 0-1 0 0,-15-76 0 0 0,-2-15 225 0 0,3-190 239 0 0,29 489 82 0 0,-1-46-142 0 0,12 224 855 0 0,-19-298-919 0 0,22 303 1061 0 0,-22-323-1175 0 0,3 39 115 0 0,20 75 0 0 0,-21-107-286 0 0,1 0 0 0 0,0-1 1 0 0,1 1-1 0 0,0-1 0 0 0,1 0 1 0 0,0 0-1 0 0,0-1 0 0 0,2 0 1 0 0,-1 0-1 0 0,1 0 0 0 0,11 10 1 0 0,-15-18-209 0 0,1 1-1 0 0,-1-1 1 0 0,0 1 0 0 0,1-1 0 0 0,0-1 0 0 0,-1 1 0 0 0,1-1 0 0 0,0 1-1 0 0,0-1 1 0 0,0-1 0 0 0,-1 1 0 0 0,1-1 0 0 0,9 0 0 0 0,-6 0-354 0 0,1-1 1 0 0,0 1-1 0 0,0-2 0 0 0,0 1 1 0 0,-1-2-1 0 0,16-4 0 0 0,-20 5 575 0 0,-1 0-1 0 0,0 0 0 0 0,1 0 1 0 0,-1 0-1 0 0,0 0 0 0 0,0-1 0 0 0,0 1 1 0 0,-1-1-1 0 0,1 0 0 0 0,-1 1 1 0 0,1-1-1 0 0,-1-1 0 0 0,0 1 1 0 0,2-4-1 0 0,-1 1 83 0 0,-1 0 0 0 0,0 0 0 0 0,0 0 0 0 0,-1 0 1 0 0,1 0-1 0 0,-1-1 0 0 0,0-10 0 0 0,-1-5 439 0 0,-2 0 0 0 0,0 0 0 0 0,-9-38 0 0 0,9 52-30 0 0,0-1-1 0 0,-1 1 1 0 0,0 0 0 0 0,0 0 0 0 0,0 0-1 0 0,-1 0 1 0 0,-9-13 0 0 0,11 19-157 0 0,0 0-1 0 0,1 0 1 0 0,-1 0 0 0 0,0 0 0 0 0,0 0-1 0 0,0 0 1 0 0,0 1 0 0 0,-1-1-1 0 0,1 1 1 0 0,0-1 0 0 0,-1 1-1 0 0,1 0 1 0 0,-1 0 0 0 0,1 0 0 0 0,-1 0-1 0 0,1 0 1 0 0,-1 1 0 0 0,0-1-1 0 0,1 1 1 0 0,-1 0 0 0 0,0 0 0 0 0,1 0-1 0 0,-1 0 1 0 0,0 0 0 0 0,1 0-1 0 0,-1 1 1 0 0,0 0 0 0 0,1-1 0 0 0,-4 2-1 0 0,-5 1 368 0 0,1 1 781 0 0,11-4-1271 0 0,-1 1 0 0 0,0 0 0 0 0,1 0 0 0 0,-1-1 0 0 0,1 1 0 0 0,0 0 0 0 0,-1-1 1 0 0,1 1-1 0 0,-1 0 0 0 0,1-1 0 0 0,0 1 0 0 0,0-1 0 0 0,-1 1 0 0 0,1-1 0 0 0,0 1 0 0 0,0-1 0 0 0,0 1 0 0 0,5 2 8 0 0,0 0 0 0 0,1 0 0 0 0,-1-1 1 0 0,1 1-1 0 0,-1-1 0 0 0,1-1 0 0 0,0 1 0 0 0,-1-1 0 0 0,1 0 1 0 0,0-1-1 0 0,0 0 0 0 0,0 0 0 0 0,0 0 0 0 0,0-1 0 0 0,9-2 1 0 0,-5 1-141 0 0,1-2 0 0 0,-1 1 1 0 0,0-1-1 0 0,0-1 1 0 0,0 0-1 0 0,-1-1 0 0 0,0 0 1 0 0,11-8-1 0 0,-19 13 31 0 0,0-1 0 0 0,-1 0 0 0 0,1 0 0 0 0,0 0 0 0 0,-1 0 0 0 0,1-1 0 0 0,-1 1 0 0 0,0 0 0 0 0,1-1 0 0 0,-1 1 0 0 0,-1-1 0 0 0,1 1 0 0 0,0-1 0 0 0,0 1 0 0 0,-1-1 0 0 0,0 0 0 0 0,1 1 0 0 0,-1-1 0 0 0,0 0 0 0 0,0 1 0 0 0,0-1 0 0 0,-1 1 0 0 0,1-1 0 0 0,-1 0 0 0 0,1 1 0 0 0,-1-1 0 0 0,0 1 0 0 0,0-1 0 0 0,0 1 0 0 0,0-1 0 0 0,-3-3 0 0 0,2 2 36 0 0,0 0 1 0 0,-1 1-1 0 0,1-1 1 0 0,-1 0-1 0 0,1 1 0 0 0,-1-1 1 0 0,0 1-1 0 0,-1 0 0 0 0,1 0 1 0 0,-1 0-1 0 0,1 1 0 0 0,-1-1 1 0 0,0 1-1 0 0,0 0 0 0 0,0 0 1 0 0,0 0-1 0 0,0 0 0 0 0,-6-1 1 0 0,7 3 30 0 0,0 0 0 0 0,1 1 0 0 0,-1-1-1 0 0,0 0 1 0 0,1 1 0 0 0,-1 0 0 0 0,1 0 0 0 0,-1 0 0 0 0,1 0 0 0 0,-1 0 0 0 0,1 0 0 0 0,0 0 0 0 0,0 1 0 0 0,-1-1 0 0 0,1 1 0 0 0,0 0 0 0 0,0-1 0 0 0,0 1 0 0 0,1 0 0 0 0,-1 0-1 0 0,0 0 1 0 0,1 1 0 0 0,-1-1 0 0 0,1 0 0 0 0,-2 5 0 0 0,-1 0 71 0 0,0 1 0 0 0,1 0-1 0 0,0 0 1 0 0,1 1 0 0 0,0-1 0 0 0,-3 16-1 0 0,4-13-73 0 0,1 0 0 0 0,0 0 0 0 0,0 0-1 0 0,1 0 1 0 0,0 0 0 0 0,1 0-1 0 0,0 0 1 0 0,1-1 0 0 0,0 1-1 0 0,1-1 1 0 0,0 1 0 0 0,1-1 0 0 0,0 0-1 0 0,0-1 1 0 0,1 1 0 0 0,0-1-1 0 0,1 0 1 0 0,0-1 0 0 0,0 1-1 0 0,1-2 1 0 0,11 10 0 0 0,-4-8-458 0 0,-1-1 0 0 0,1-1 0 0 0,0-1 0 0 0,1 0 1 0 0,-1-1-1 0 0,1 0 0 0 0,0-1 0 0 0,1-1 0 0 0,-1-1 0 0 0,1 0 1 0 0,-1-1-1 0 0,1-1 0 0 0,-1-1 0 0 0,1 0 0 0 0,27-6 0 0 0,-13 0-786 0 0</inkml:trace>
</inkml:ink>
</file>

<file path=ppt/ink/ink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2:53.199"/>
    </inkml:context>
    <inkml:brush xml:id="br0">
      <inkml:brushProperty name="width" value="0.05" units="cm"/>
      <inkml:brushProperty name="height" value="0.05" units="cm"/>
    </inkml:brush>
  </inkml:definitions>
  <inkml:trace contextRef="#ctx0" brushRef="#br0">83 270 6813 0 0,'-8'-18'-33'0'0,"-34"-58"628"0"0,45 81-165 0 0,0-1 0 0 0,-1 0 1 0 0,0 1-1 0 0,0 0 1 0 0,0-1-1 0 0,0 1 1 0 0,-1 0-1 0 0,2 8 0 0 0,-3 98 3150 0 0,-2-80-2758 0 0,2 1 0 0 0,2-1-1 0 0,8 54 1 0 0,-8-69-813 0 0,0-1 1 0 0,-1 0-1 0 0,-1 1 1 0 0,0-1-1 0 0,-1 1 1 0 0,-1-1-1 0 0,-1 1 1 0 0,-4 15-1 0 0,7-30-11 0 0,0 0 1 0 0,0-1-1 0 0,0 1 0 0 0,0 0 0 0 0,-1 0 0 0 0,1-1 0 0 0,0 1 1 0 0,0 0-1 0 0,-1-1 0 0 0,1 1 0 0 0,0 0 0 0 0,-1-1 0 0 0,1 1 1 0 0,-1 0-1 0 0,1-1 0 0 0,-1 1 0 0 0,1-1 0 0 0,-1 1 0 0 0,1-1 1 0 0,-1 1-1 0 0,0-1 0 0 0,1 1 0 0 0,-1-1 0 0 0,0 0-3 0 0,0 0 0 0 0,1 0 0 0 0,-1 0 0 0 0,0 0 0 0 0,1 0 0 0 0,-1-1 0 0 0,1 1 0 0 0,-1 0 0 0 0,0 0 0 0 0,1-1 0 0 0,-1 1 0 0 0,1 0 0 0 0,-1-1 0 0 0,1 1 0 0 0,-1 0 0 0 0,1-1 0 0 0,-1 1 0 0 0,1-1 0 0 0,0 1 0 0 0,-1-2 0 0 0,-2-2-42 0 0,0 0 1 0 0,0-1-1 0 0,0 1 1 0 0,-3-10-1 0 0,2 1-57 0 0,1 0-1 0 0,0 0 1 0 0,1 0 0 0 0,0-1-1 0 0,1 1 1 0 0,0 0-1 0 0,1-1 1 0 0,2-13-1 0 0,1 5 53 0 0,1 1-1 0 0,1 0 1 0 0,0 0-1 0 0,13-28 1 0 0,3 4 71 0 0,1 0-1 0 0,3 2 1 0 0,45-61 0 0 0,-54 82 69 0 0,2-1 1 0 0,20-19-1 0 0,-32 36-27 0 0,0 0 0 0 0,1 1 0 0 0,-1 0 0 0 0,1 0 0 0 0,0 0 0 0 0,0 1 0 0 0,1 0 0 0 0,-1 0 0 0 0,1 1 0 0 0,0 0 0 0 0,11-2 0 0 0,-16 4-12 0 0,0 1 0 0 0,0-1 0 0 0,0 1-1 0 0,0 0 1 0 0,0 0 0 0 0,1 0 0 0 0,-1 1-1 0 0,0-1 1 0 0,0 1 0 0 0,0 0 0 0 0,0 0-1 0 0,0 0 1 0 0,0 0 0 0 0,0 0 0 0 0,0 1 0 0 0,3 2-1 0 0,-1-1 21 0 0,-1 0 0 0 0,-1 1 0 0 0,1 0-1 0 0,-1 0 1 0 0,1 0 0 0 0,-1 0 0 0 0,0 0 0 0 0,0 0-1 0 0,2 7 1 0 0,1 2 73 0 0,-1 1 0 0 0,0-1-1 0 0,-1 1 1 0 0,-1 0 0 0 0,0 0-1 0 0,1 22 1 0 0,-2-14-148 0 0,-2 0 1 0 0,-1 0-1 0 0,0 0 0 0 0,-2-1 1 0 0,0 1-1 0 0,-2 0 0 0 0,0-1 0 0 0,-16 40 1 0 0,13-43-628 0 0,-2 0 0 0 0,1 0 1 0 0,-2-1-1 0 0,-1 0 0 0 0,-26 30 0 0 0,4-12-1237 0 0,-2-2-344 0 0</inkml:trace>
</inkml:ink>
</file>

<file path=ppt/ink/ink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2:53.915"/>
    </inkml:context>
    <inkml:brush xml:id="br0">
      <inkml:brushProperty name="width" value="0.05" units="cm"/>
      <inkml:brushProperty name="height" value="0.05" units="cm"/>
    </inkml:brush>
  </inkml:definitions>
  <inkml:trace contextRef="#ctx0" brushRef="#br0">9 66 8993 0 0,'-8'-2'1005'0'0,"8"-1"-189"0"0,18-3 330 0 0,36-3-236 0 0,-49 8-874 0 0,310-40-2851 0 0,-278 37 1709 0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19:28.441"/>
    </inkml:context>
    <inkml:brush xml:id="br0">
      <inkml:brushProperty name="width" value="0.05" units="cm"/>
      <inkml:brushProperty name="height" value="0.05" units="cm"/>
    </inkml:brush>
  </inkml:definitions>
  <inkml:trace contextRef="#ctx0" brushRef="#br0">426 328 9637 0 0,'12'-26'259'0'0,"-9"23"-128"0"0,-1-1-1 0 0,0 1 1 0 0,-1-1-1 0 0,1 0 1 0 0,-1 1 0 0 0,1-1-1 0 0,-1 0 1 0 0,0 0-1 0 0,-1 0 1 0 0,1 0-1 0 0,0-6 1 0 0,-1-5 540 0 0,0 0 0 0 0,2 0-1 0 0,0 0 1 0 0,7-25 0 0 0,-6 27-478 0 0,0 0-1 0 0,0 0 1 0 0,-1-1 0 0 0,-1 1-1 0 0,0-1 1 0 0,-2-16-1 0 0,1 28-182 0 0,0 0 0 0 0,-1 0-1 0 0,1 0 1 0 0,0 1 0 0 0,-1-1-1 0 0,1 0 1 0 0,-1 0 0 0 0,0 1-1 0 0,1-1 1 0 0,-1 0 0 0 0,0 1-1 0 0,0-1 1 0 0,0 0 0 0 0,0 1-1 0 0,0 0 1 0 0,-1-1 0 0 0,1 1-1 0 0,0 0 1 0 0,-1-1 0 0 0,1 1-1 0 0,-4-2 1 0 0,3 2-4 0 0,-1 1 1 0 0,1-1-1 0 0,0 1 0 0 0,-1-1 0 0 0,0 1 1 0 0,1 0-1 0 0,-1 0 0 0 0,1 0 0 0 0,-1 0 1 0 0,1 0-1 0 0,-1 1 0 0 0,1-1 1 0 0,-1 1-1 0 0,-2 0 0 0 0,-9 5 5 0 0,0 0 0 0 0,1 0 0 0 0,-1 2-1 0 0,-14 10 1 0 0,23-15-4 0 0,-19 13 11 0 0,0 2 0 0 0,0 1-1 0 0,-31 33 1 0 0,46-43-14 0 0,1 0 1 0 0,0 1-1 0 0,1-1 0 0 0,0 2 0 0 0,0-1 1 0 0,1 1-1 0 0,1 0 0 0 0,0 0 0 0 0,0 1 0 0 0,1-1 1 0 0,-3 17-1 0 0,6-21 0 0 0,0-1 0 0 0,1 1 0 0 0,0 0 0 0 0,0-1 0 0 0,1 1 0 0 0,0-1 0 0 0,0 1 0 0 0,0 0 0 0 0,1-1 0 0 0,0 0 0 0 0,4 9 0 0 0,-1-5 28 0 0,0-1 0 0 0,0 0 0 0 0,1 0 0 0 0,0-1 1 0 0,1 1-1 0 0,12 10 0 0 0,7 4 119 0 0,2-1 1 0 0,0-2 0 0 0,42 23-1 0 0,-47-30-71 0 0,2 2-20 0 0,29 18 0 0 0,-49-29-42 0 0,0-1-1 0 0,0 1 1 0 0,-1 0-1 0 0,1 0 0 0 0,-1 1 1 0 0,0 0-1 0 0,5 8 1 0 0,-8-12-13 0 0,-1 0 0 0 0,1 1 0 0 0,-1-1 0 0 0,1 0 0 0 0,-1 0 0 0 0,0 1 0 0 0,0-1 0 0 0,0 0 0 0 0,0 0 0 0 0,1 1 0 0 0,-2-1 0 0 0,1 0 0 0 0,0 0 0 0 0,0 1 0 0 0,0-1 0 0 0,-1 0 0 0 0,1 0 0 0 0,0 1 0 0 0,-1-1 0 0 0,1 0 0 0 0,-1 0 0 0 0,0 0 0 0 0,1 0 0 0 0,-1 0 0 0 0,0 0 0 0 0,1 0 1 0 0,-1 0-1 0 0,0 0 0 0 0,0 0 0 0 0,0 0 0 0 0,0 0 0 0 0,0-1 0 0 0,0 1 0 0 0,-2 1 0 0 0,-4 2 15 0 0,0 0 0 0 0,0 0 0 0 0,-15 5 0 0 0,-18 5-34 0 0,-1-2 0 0 0,0-2 0 0 0,-1-2 0 0 0,0-1-1 0 0,0-2 1 0 0,-61-2 0 0 0,96-3-93 0 0,0 0 1 0 0,0 0 0 0 0,0-1-1 0 0,0 0 1 0 0,0-1-1 0 0,-8-2 1 0 0,13 3 26 0 0,1 1 0 0 0,0-1 0 0 0,0 0 0 0 0,0 1 0 0 0,-1-1 0 0 0,1 0 0 0 0,0 0 0 0 0,0 0 0 0 0,0 0 0 0 0,0 0 0 0 0,1 0 0 0 0,-1 0 0 0 0,0 0 0 0 0,0 0 0 0 0,0 0 0 0 0,1 0 0 0 0,-1-1 0 0 0,1 1 0 0 0,-1 0 0 0 0,1-1 0 0 0,-1 1 0 0 0,1 0 0 0 0,0-1 0 0 0,0 1 0 0 0,0 0 0 0 0,0-1 0 0 0,0 1 0 0 0,0 0 0 0 0,0-1 0 0 0,0 1 0 0 0,0 0 0 0 0,0-1 0 0 0,1 1 1 0 0,-1 0-1 0 0,1-1 0 0 0,-1 1 0 0 0,2-2 0 0 0,5-13-766 0 0,1 1 0 0 0,1 0 1 0 0,0 0-1 0 0,1 1 0 0 0,1 0 1 0 0,15-15-1 0 0,-23 25 658 0 0,25-27-1110 0 0</inkml:trace>
</inkml:ink>
</file>

<file path=ppt/ink/ink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2:54.262"/>
    </inkml:context>
    <inkml:brush xml:id="br0">
      <inkml:brushProperty name="width" value="0.05" units="cm"/>
      <inkml:brushProperty name="height" value="0.05" units="cm"/>
    </inkml:brush>
  </inkml:definitions>
  <inkml:trace contextRef="#ctx0" brushRef="#br0">1 49 9365 0 0,'0'0'22'0'0,"0"0"0"0"0,0 0 0 0 0,1 0 0 0 0,-1 0 0 0 0,0 0 0 0 0,0 0 0 0 0,0 0 0 0 0,0 0 0 0 0,0 0 0 0 0,0 1 0 0 0,0-1 0 0 0,0 0 0 0 0,0 0 0 0 0,0 0 0 0 0,1 0 0 0 0,-1 0 1 0 0,0 0-1 0 0,0 0 0 0 0,0 0 0 0 0,0 1 0 0 0,0-1 0 0 0,0 0 0 0 0,0 0 0 0 0,0 0 0 0 0,0 0 0 0 0,0 0 0 0 0,0 0 0 0 0,0 0 0 0 0,0 1 0 0 0,0-1 0 0 0,0 0 0 0 0,0 0 0 0 0,0 0 0 0 0,0 0 0 0 0,0 0 0 0 0,0 0 0 0 0,0 0 0 0 0,0 1 0 0 0,0-1 0 0 0,0 0 0 0 0,0 0 0 0 0,-1 0 1 0 0,1 0-1 0 0,0 0 0 0 0,0 0 0 0 0,0 0 0 0 0,0 0 0 0 0,0 0 0 0 0,0 0 0 0 0,0 1 0 0 0,0-1 0 0 0,0 0 0 0 0,0 0 0 0 0,-1 0 0 0 0,1 0 0 0 0,0 0 0 0 0,0 0 0 0 0,0 0 0 0 0,0 0 0 0 0,0 0 0 0 0,0 0 0 0 0,0 0 0 0 0,-1 0 0 0 0,19 4 2200 0 0,26-2 270 0 0,160-32-1266 0 0,-17 9-4227 0 0,-137 13 1340 0 0</inkml:trace>
</inkml:ink>
</file>

<file path=ppt/ink/ink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2:54.633"/>
    </inkml:context>
    <inkml:brush xml:id="br0">
      <inkml:brushProperty name="width" value="0.05" units="cm"/>
      <inkml:brushProperty name="height" value="0.05" units="cm"/>
    </inkml:brush>
  </inkml:definitions>
  <inkml:trace contextRef="#ctx0" brushRef="#br0">251 685 7101 0 0,'-6'-45'240'0'0,"6"36"41"0"0,-1 1 0 0 0,1 0 0 0 0,1 0 0 0 0,0 0 0 0 0,0 0 0 0 0,0 0-1 0 0,6-16 1 0 0,1-8 613 0 0,20-234 440 0 0,-27 235-1114 0 0,-4-61-1 0 0,1 77-69 0 0,0-1 0 0 0,-1 0 0 0 0,-1 1 0 0 0,-1 0 0 0 0,-10-26 0 0 0,14 40-132 0 0,1 0 0 0 0,-1-1 0 0 0,1 1 0 0 0,-1 0-1 0 0,1 0 1 0 0,-1 0 0 0 0,0 0 0 0 0,1 0 0 0 0,-1 0 0 0 0,0 1-1 0 0,0-1 1 0 0,0 0 0 0 0,1 0 0 0 0,-1 0 0 0 0,0 1 0 0 0,0-1-1 0 0,0 1 1 0 0,0-1 0 0 0,-1 0 0 0 0,1 1 0 0 0,0 0 0 0 0,0-1-1 0 0,0 1 1 0 0,0 0 0 0 0,0-1 0 0 0,-1 1 0 0 0,1 0 0 0 0,0 0-1 0 0,0 0 1 0 0,0 0 0 0 0,0 0 0 0 0,-1 0 0 0 0,1 1 0 0 0,0-1-1 0 0,0 0 1 0 0,0 1 0 0 0,0-1 0 0 0,0 0 0 0 0,-1 1 0 0 0,1-1-1 0 0,0 1 1 0 0,0 0 0 0 0,0-1 0 0 0,0 1 0 0 0,1 0 0 0 0,-1 0-1 0 0,-1 0 1 0 0,-6 7 123 0 0,0-1 1 0 0,1 1-1 0 0,0 0 0 0 0,-8 11 0 0 0,11-13-67 0 0,-13 18 132 0 0,2 0 1 0 0,1 2 0 0 0,1-1 0 0 0,1 2 0 0 0,1-1-1 0 0,1 2 1 0 0,2-1 0 0 0,1 1 0 0 0,-4 31 0 0 0,1 14 400 0 0,4-1 1 0 0,5 104-1 0 0,15 49 861 0 0,1 43 34 0 0,-15-218-1447 0 0,-3 1-1 0 0,-1-1 1 0 0,-15 63 0 0 0,3-63 123 0 0,9-28-1732 0 0,0 0-5155 0 0</inkml:trace>
</inkml:ink>
</file>

<file path=ppt/ink/ink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2:55.475"/>
    </inkml:context>
    <inkml:brush xml:id="br0">
      <inkml:brushProperty name="width" value="0.05" units="cm"/>
      <inkml:brushProperty name="height" value="0.05" units="cm"/>
    </inkml:brush>
  </inkml:definitions>
  <inkml:trace contextRef="#ctx0" brushRef="#br0">0 532 8429 0 0,'0'0'1135'0'0,"7"-1"-703"0"0,20-4 70 0 0,-20 4 1593 0 0,38-1-1986 0 0,143-6-72 0 0,-100 1-23 0 0,-73 4-14 0 0,-14 3-1 0 0,29-4 5 0 0,44-13-1 0 0,-66 15 1 0 0,0 0 0 0 0,0-1 0 0 0,-1 0 0 0 0,1-1 1 0 0,-1 0-1 0 0,0 0 0 0 0,0 0 0 0 0,0-1 0 0 0,-1 0 0 0 0,12-11 1 0 0,-17 13 19 0 0,1 0 0 0 0,-1 0 1 0 0,1 1-1 0 0,-1-1 0 0 0,0 0 1 0 0,0 0-1 0 0,0 0 1 0 0,-1-1-1 0 0,1 1 0 0 0,-1 0 1 0 0,0 0-1 0 0,1 0 0 0 0,-1 0 1 0 0,-1 0-1 0 0,1-1 1 0 0,0 1-1 0 0,-1 0 0 0 0,-1-5 1 0 0,-1-3 200 0 0,0 0 0 0 0,-1 1 0 0 0,-10-21 0 0 0,14 31-212 0 0,0-1-1 0 0,-1 0 1 0 0,1 1 0 0 0,0-1 0 0 0,-1 1-1 0 0,1-1 1 0 0,0 0 0 0 0,-1 1 0 0 0,1-1-1 0 0,-1 1 1 0 0,1-1 0 0 0,-1 1 0 0 0,1 0-1 0 0,-1-1 1 0 0,1 1 0 0 0,-1-1 0 0 0,1 1-1 0 0,-1 0 1 0 0,1 0 0 0 0,-1-1 0 0 0,0 1-1 0 0,1 0 1 0 0,-1 0 0 0 0,0 0 0 0 0,1-1-1 0 0,-1 1 1 0 0,1 0 0 0 0,-1 0 0 0 0,0 0-1 0 0,-1 1 11 0 0,1-1 0 0 0,0 1 0 0 0,0-1-1 0 0,0 1 1 0 0,0 0 0 0 0,-1 0-1 0 0,1-1 1 0 0,0 1 0 0 0,0 0 0 0 0,1 0-1 0 0,-1 0 1 0 0,0 0 0 0 0,-1 2 0 0 0,-2 2 78 0 0,0 1 1 0 0,1 0 0 0 0,0 1 0 0 0,-4 9 0 0 0,-3 18 286 0 0,2 1-1 0 0,2-1 1 0 0,1 1 0 0 0,1 0-1 0 0,2 0 1 0 0,2 0-1 0 0,6 61 1 0 0,-5-87-332 0 0,1 0-1 0 0,-1 0 1 0 0,1-1 0 0 0,1 1 0 0 0,0-1-1 0 0,0 1 1 0 0,8 12 0 0 0,-10-18-50 0 0,1 0 1 0 0,0-1-1 0 0,0 1 1 0 0,0-1-1 0 0,1 0 1 0 0,-1 0 0 0 0,1 0-1 0 0,-1 0 1 0 0,1 0-1 0 0,-1 0 1 0 0,1-1-1 0 0,0 1 1 0 0,0-1-1 0 0,0 0 1 0 0,0 0 0 0 0,0 0-1 0 0,0 0 1 0 0,0-1-1 0 0,0 1 1 0 0,0-1-1 0 0,0 1 1 0 0,1-1-1 0 0,-1 0 1 0 0,0-1 0 0 0,4 1-1 0 0,2-2-45 0 0,1 0-1 0 0,-1 0 0 0 0,0 0 1 0 0,0-1-1 0 0,0-1 1 0 0,0 1-1 0 0,-1-2 1 0 0,1 1-1 0 0,-1-1 1 0 0,0 0-1 0 0,0-1 1 0 0,-1 1-1 0 0,0-2 0 0 0,0 1 1 0 0,0-1-1 0 0,-1 0 1 0 0,0 0-1 0 0,0-1 1 0 0,7-13-1 0 0,-6 8 11 0 0,0 1-1 0 0,-1-1 1 0 0,-1 0-1 0 0,0-1 1 0 0,-1 1 0 0 0,-1-1-1 0 0,0 0 1 0 0,0 0-1 0 0,-2 0 1 0 0,0 0 0 0 0,0 0-1 0 0,-3-23 1 0 0,0 21 9 0 0,1 0 6 0 0,-1-1 0 0 0,0 1 0 0 0,-2 0 0 0 0,-7-25 0 0 0,10 41 14 0 0,1-1 0 0 0,0 1 0 0 0,0-1 0 0 0,0 0 0 0 0,0 1 1 0 0,-1-1-1 0 0,1 1 0 0 0,0-1 0 0 0,-1 1 0 0 0,1-1 0 0 0,0 1 1 0 0,-1-1-1 0 0,1 1 0 0 0,-1-1 0 0 0,1 1 0 0 0,-1 0 0 0 0,1-1 1 0 0,-1 1-1 0 0,1-1 0 0 0,-1 1 0 0 0,1 0 0 0 0,-1 0 1 0 0,1-1-1 0 0,-1 1 0 0 0,0 0 0 0 0,0 0 3 0 0,0 0 0 0 0,1 0-1 0 0,-1 1 1 0 0,1-1 0 0 0,-1 0 0 0 0,0 1 0 0 0,1-1 0 0 0,-1 1-1 0 0,1-1 1 0 0,-1 1 0 0 0,1-1 0 0 0,0 1 0 0 0,-1-1-1 0 0,1 1 1 0 0,-1-1 0 0 0,1 1 0 0 0,0-1 0 0 0,-1 2 0 0 0,-10 30 140 0 0,10-12 98 0 0,0-1-1 0 0,1 1 1 0 0,0 0-1 0 0,2-1 1 0 0,5 26 0 0 0,29 95 2701 0 0,-35-136-2895 0 0,1 0 0 0 0,-1 0-1 0 0,0-1 1 0 0,1 1-1 0 0,0-1 1 0 0,0 1-1 0 0,0-1 1 0 0,0 0-1 0 0,1 0 1 0 0,-1 1-1 0 0,1-2 1 0 0,0 1 0 0 0,0 0-1 0 0,0-1 1 0 0,0 1-1 0 0,0-1 1 0 0,1 0-1 0 0,-1 0 1 0 0,1 0-1 0 0,-1 0 1 0 0,7 1 0 0 0,-2-1-68 0 0,0-1 0 0 0,0 0 0 0 0,-1 0 0 0 0,1 0 0 0 0,0-1 0 0 0,0-1 1 0 0,0 0-1 0 0,0 0 0 0 0,0 0 0 0 0,8-3 0 0 0,4-1-275 0 0,-1-1 1 0 0,1 0-1 0 0,-1-2 1 0 0,0 0-1 0 0,-1-1 0 0 0,0-1 1 0 0,-1-1-1 0 0,30-23 0 0 0,-39 27 180 0 0,0-1 0 0 0,0-1 0 0 0,0 1 0 0 0,-1-1 0 0 0,-1 0 0 0 0,1-1 0 0 0,-1 0 0 0 0,-1 0 0 0 0,0 0 0 0 0,0 0 1 0 0,-1-1-1 0 0,-1 0 0 0 0,0 0 0 0 0,0 0 0 0 0,-1 0 0 0 0,0 0 0 0 0,0-16 0 0 0,-3-8 54 0 0,-1-1 0 0 0,-2 0 0 0 0,-1 1 0 0 0,-2 0 0 0 0,-19-56 0 0 0,25 86 60 0 0,-1-4-1 0 0,-1 1 0 0 0,0-1-1 0 0,0 1 1 0 0,-1 0 0 0 0,0 0-1 0 0,0 0 1 0 0,-1 0 0 0 0,-8-9-1 0 0,13 17 5 0 0,0 0 0 0 0,0-1 0 0 0,0 1 0 0 0,-1 0-1 0 0,1 0 1 0 0,0 0 0 0 0,0 0 0 0 0,-1 0 0 0 0,1 0 0 0 0,0 0-1 0 0,0 0 1 0 0,-1 0 0 0 0,1-1 0 0 0,0 1 0 0 0,0 0-1 0 0,-1 0 1 0 0,1 0 0 0 0,0 1 0 0 0,0-1 0 0 0,-1 0 0 0 0,1 0-1 0 0,0 0 1 0 0,0 0 0 0 0,-1 0 0 0 0,1 0 0 0 0,0 0-1 0 0,0 0 1 0 0,-1 0 0 0 0,1 1 0 0 0,0-1 0 0 0,0 0 0 0 0,0 0-1 0 0,-1 0 1 0 0,1 0 0 0 0,0 1 0 0 0,0-1 0 0 0,0 0-1 0 0,-1 0 1 0 0,1 1 0 0 0,0-1 0 0 0,0 0 0 0 0,0 0 0 0 0,0 0-1 0 0,0 1 1 0 0,0-1 0 0 0,0 1 0 0 0,-4 10 38 0 0,-3 59 737 0 0,3 0 0 0 0,3 0 1 0 0,3-1-1 0 0,4 1 1 0 0,19 96-1 0 0,-21-145-587 0 0,0 0-1 0 0,2 0 1 0 0,0-1 0 0 0,1 0-1 0 0,14 27 1 0 0,-19-43-201 0 0,1 1 1 0 0,-1 0-1 0 0,1-1 0 0 0,0 0 1 0 0,1 0-1 0 0,-1 0 0 0 0,1 0 1 0 0,0 0-1 0 0,0-1 0 0 0,0 0 1 0 0,0 0-1 0 0,0 0 0 0 0,1 0 0 0 0,-1-1 1 0 0,1 1-1 0 0,0-1 0 0 0,0 0 1 0 0,0-1-1 0 0,0 1 0 0 0,0-1 1 0 0,0 0-1 0 0,0 0 0 0 0,0 0 1 0 0,0-1-1 0 0,1 0 0 0 0,-1 0 0 0 0,8-1 1 0 0,0-2-220 0 0,-1 0 1 0 0,0-1 0 0 0,0 0-1 0 0,0-1 1 0 0,0 0-1 0 0,-1-1 1 0 0,0 0 0 0 0,0-1-1 0 0,-1 0 1 0 0,1-1-1 0 0,-2 0 1 0 0,1 0 0 0 0,9-12-1 0 0,-5 5-49 0 0,-1-1-1 0 0,-1 0 1 0 0,0-1-1 0 0,-1 0 1 0 0,-1-1 0 0 0,-1 0-1 0 0,11-30 1 0 0,-10 16 207 0 0,-1 0 0 0 0,-2-1 0 0 0,-2 0 0 0 0,0 0 0 0 0,-3-1 0 0 0,-1 1 0 0 0,-1-1 0 0 0,-1 1 0 0 0,-3 0 1 0 0,0-1-1 0 0,-2 2 0 0 0,-2-1 0 0 0,-22-62 0 0 0,27 88 90 0 0,-12-28 93 0 0,14 33-91 0 0,0 0 0 0 0,0 0 1 0 0,0 0-1 0 0,0 1 1 0 0,0-1-1 0 0,-1 0 0 0 0,1 0 1 0 0,-1 1-1 0 0,1-1 0 0 0,-1 1 1 0 0,0-1-1 0 0,-2-1 1 0 0,3 3-3 0 0,0 0 1 0 0,0 0-1 0 0,1 0 1 0 0,-1 0-1 0 0,0 0 1 0 0,0 1 0 0 0,0-1-1 0 0,0 0 1 0 0,0 0-1 0 0,1 0 1 0 0,-1 1-1 0 0,0-1 1 0 0,0 0 0 0 0,1 1-1 0 0,-1-1 1 0 0,0 1-1 0 0,0-1 1 0 0,1 1 0 0 0,-1-1-1 0 0,0 1 1 0 0,1 0-1 0 0,-1-1 1 0 0,1 1-1 0 0,-1 0 1 0 0,1-1 0 0 0,-1 1-1 0 0,1 0 1 0 0,-1 0-1 0 0,1-1 1 0 0,0 1-1 0 0,-1 0 1 0 0,1 2 0 0 0,-10 29 473 0 0,6 3 44 0 0,1 1 0 0 0,2 0 0 0 0,2 0 0 0 0,9 60-1 0 0,2-25 641 0 0,29 92-1 0 0,-36-146-1224 0 0,4 13 77 0 0,1 0 0 0 0,15 33 0 0 0,-22-57-487 0 0,1 1 1 0 0,-1-1-1 0 0,1 1 0 0 0,0-1 1 0 0,1 0-1 0 0,0 0 0 0 0,0-1 1 0 0,0 0-1 0 0,0 1 0 0 0,1-2 1 0 0,0 1-1 0 0,0-1 1 0 0,0 0-1 0 0,12 6 0 0 0,-2-5-2057 0 0</inkml:trace>
</inkml:ink>
</file>

<file path=ppt/ink/ink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2:56.645"/>
    </inkml:context>
    <inkml:brush xml:id="br0">
      <inkml:brushProperty name="width" value="0.05" units="cm"/>
      <inkml:brushProperty name="height" value="0.05" units="cm"/>
    </inkml:brush>
  </inkml:definitions>
  <inkml:trace contextRef="#ctx0" brushRef="#br0">219 533 9909 0 0,'15'-23'620'0'0,"-5"5"953"0"0,21-24 0 0 0,-19 27-1239 0 0,0 0 1 0 0,-1-1 0 0 0,-1 0 0 0 0,-1 0 0 0 0,0-1 0 0 0,-1-1 0 0 0,8-22 0 0 0,-14 34-302 0 0,0 0 0 0 0,-1 0 1 0 0,0 0-1 0 0,0 0 0 0 0,0 0 1 0 0,0 0-1 0 0,-1-1 0 0 0,0 1 0 0 0,-1 0 1 0 0,1 0-1 0 0,-1 0 0 0 0,-1 0 1 0 0,1 0-1 0 0,-1 0 0 0 0,0 0 1 0 0,0 0-1 0 0,0 1 0 0 0,-1-1 0 0 0,0 1 1 0 0,0 0-1 0 0,-1 0 0 0 0,1 0 1 0 0,-1 0-1 0 0,0 0 0 0 0,0 1 1 0 0,-8-7-1 0 0,8 8 16 0 0,-1 1 0 0 0,0-1 0 0 0,1 1 0 0 0,-1 0-1 0 0,0 0 1 0 0,0 0 0 0 0,-1 1 0 0 0,1 0 0 0 0,0 0 0 0 0,0 0 0 0 0,-1 1 0 0 0,1-1 0 0 0,0 1 0 0 0,-1 1-1 0 0,1-1 1 0 0,0 1 0 0 0,-10 2 0 0 0,-8 2 158 0 0,0 2 1 0 0,-33 14-1 0 0,44-17-110 0 0,1 1 0 0 0,0 0 1 0 0,1 1-1 0 0,-1 0 0 0 0,1 0 0 0 0,-17 16 1 0 0,25-20-84 0 0,0 0 1 0 0,0 0-1 0 0,0 0 1 0 0,0 1-1 0 0,0-1 1 0 0,1 1-1 0 0,-1-1 1 0 0,1 1-1 0 0,0 0 1 0 0,0-1-1 0 0,0 1 1 0 0,0 0-1 0 0,0 0 1 0 0,0 0-1 0 0,1 0 1 0 0,0 0-1 0 0,-1 0 1 0 0,1-1-1 0 0,0 1 1 0 0,0 0-1 0 0,1 0 0 0 0,-1 0 1 0 0,1 0-1 0 0,-1 0 1 0 0,1 0-1 0 0,0 0 1 0 0,0 0-1 0 0,0-1 1 0 0,1 1-1 0 0,-1 0 1 0 0,1-1-1 0 0,-1 1 1 0 0,3 2-1 0 0,10 13 130 0 0,1 0 0 0 0,1-2 0 0 0,0 1 0 0 0,37 27-1 0 0,-29-25 155 0 0,-1 1 0 0 0,23 26 0 0 0,-36-34-156 0 0,-2-1 1 0 0,1 2-1 0 0,-2-1 0 0 0,1 1 0 0 0,-2 0 0 0 0,0 0 0 0 0,0 1 0 0 0,-1-1 0 0 0,5 30 1 0 0,-8-38-127 0 0,-2 0-1 0 0,1 0 1 0 0,0 0 0 0 0,-1 0 0 0 0,0 1 0 0 0,0-1 0 0 0,-1 0 0 0 0,0 0 0 0 0,1 0 0 0 0,-2 1 0 0 0,1-1 0 0 0,0 0 0 0 0,-1-1 0 0 0,0 1 0 0 0,0 0 0 0 0,-1 0 0 0 0,1-1 0 0 0,-1 1 0 0 0,0-1 0 0 0,0 0 0 0 0,-1 0 0 0 0,1 0 0 0 0,-1 0 0 0 0,0-1 0 0 0,0 0 0 0 0,0 1 0 0 0,0-1 0 0 0,-1-1 0 0 0,1 1-1 0 0,-10 3 1 0 0,1 0-78 0 0,-1 0 0 0 0,-1-2-1 0 0,1 0 1 0 0,-1 0-1 0 0,1-2 1 0 0,-1 0-1 0 0,0 0 1 0 0,0-1 0 0 0,0-1-1 0 0,-18-2 1 0 0,31 2-21 0 0,0 0 0 0 0,0-1 0 0 0,0 1 0 0 0,1-1 0 0 0,-1 1 0 0 0,0-1 0 0 0,0 1 0 0 0,1-1 0 0 0,-1 0 0 0 0,0 0 0 0 0,1 0 0 0 0,-1 0 0 0 0,1 0 0 0 0,-1 0 0 0 0,1 0 0 0 0,0-1 0 0 0,-1 1 0 0 0,1 0 0 0 0,0-1-1 0 0,0 1 1 0 0,0-1 0 0 0,-1-2 0 0 0,1 2-86 0 0,0-1-1 0 0,1 0 0 0 0,0 1 0 0 0,-1-1 0 0 0,1 1 1 0 0,0-1-1 0 0,0 0 0 0 0,1 1 0 0 0,-1-1 0 0 0,0 1 1 0 0,1-1-1 0 0,0 1 0 0 0,-1-1 0 0 0,2-2 1 0 0,4-8-570 0 0,1 0 0 0 0,0 1 0 0 0,0 0 0 0 0,15-18 1 0 0,30-40-1339 0 0,-4-2 0 0 0,58-114 0 0 0,-78 128 2390 0 0,3 1 1 0 0,3 1-1 0 0,52-66 1 0 0,-48 69 2981 0 0,-34 47-2321 0 0,-4 13 3477 0 0,0 16-3055 0 0,1-3-614 0 0,-2 46 915 0 0,-1-15-656 0 0,8 62 0 0 0,9 53-347 0 0,7 53-907 0 0,-18-191 7 0 0,-2-8-81 0 0,1 0 0 0 0,1-1 0 0 0,0 1 0 0 0,2-1 0 0 0,8 22-1 0 0,-12-38-159 0 0,-1 0-1 0 0,1 0 0 0 0,-1 0 1 0 0,1 0-1 0 0,0-1 0 0 0,0 1 1 0 0,0-1-1 0 0,3 3 0 0 0,-5-5 327 0 0,1 1-1 0 0,-1-1 0 0 0,1 0 1 0 0,-1 0-1 0 0,0 0 0 0 0,1 1 0 0 0,-1-1 1 0 0,1 0-1 0 0,-1 0 0 0 0,0 0 1 0 0,1 0-1 0 0,-1 0 0 0 0,1 0 1 0 0,-1 0-1 0 0,0 0 0 0 0,1 0 1 0 0,-1 0-1 0 0,1 0 0 0 0,-1 0 1 0 0,1 0-1 0 0,-1 0 0 0 0,0 0 1 0 0,1-1-1 0 0,0 1 0 0 0,0-1-83 0 0,0 0-1 0 0,0 0 1 0 0,0 0-1 0 0,0 0 1 0 0,0 0-1 0 0,0 0 1 0 0,0 0 0 0 0,0 0-1 0 0,-1-1 1 0 0,1 1-1 0 0,0-2 1 0 0,2-3-245 0 0,-1 0 0 0 0,-1 0 1 0 0,1 0-1 0 0,-1 0 1 0 0,0 0-1 0 0,-1 0 1 0 0,1 0-1 0 0,-1-10 1 0 0,-9-53-374 0 0,2 21 748 0 0,5 10 350 0 0,1 17 582 0 0,-5-34 0 0 0,5 53-623 0 0,1 0 1 0 0,-1 0 0 0 0,0 0-1 0 0,0 0 1 0 0,0 0 0 0 0,0 0 0 0 0,0 0-1 0 0,-1 0 1 0 0,1 1 0 0 0,0-1-1 0 0,-1 0 1 0 0,1 1 0 0 0,-1-1 0 0 0,0 1-1 0 0,0 0 1 0 0,1-1 0 0 0,-1 1-1 0 0,0 0 1 0 0,0 0 0 0 0,0 0 0 0 0,0 0-1 0 0,0 1 1 0 0,0-1 0 0 0,-4 0-1 0 0,12 1-73 0 0,0 1-1 0 0,0 0 1 0 0,-1 1-1 0 0,1-1 0 0 0,0 1 1 0 0,8 4-1 0 0,23 6 198 0 0,1-5-315 0 0,0-2 0 0 0,0-1 0 0 0,0-2 0 0 0,0-2 1 0 0,1-1-1 0 0,-1-2 0 0 0,0-2 0 0 0,65-17 0 0 0,-97 21-43 0 0,-1-1 0 0 0,1 0 0 0 0,-1 0-1 0 0,0-1 1 0 0,0 0 0 0 0,0 0-1 0 0,0 0 1 0 0,0 0 0 0 0,-1-1 0 0 0,1 0-1 0 0,-1 0 1 0 0,0 0 0 0 0,0 0 0 0 0,-1-1-1 0 0,4-4 1 0 0,-5 4 0 0 0,1 0 1 0 0,-1 0-1 0 0,0 0 1 0 0,-1 0-1 0 0,1 0 1 0 0,-1 0-1 0 0,0-1 1 0 0,0 1-1 0 0,-1 0 1 0 0,0-1-1 0 0,0 1 0 0 0,0-1 1 0 0,0 1-1 0 0,-1 0 1 0 0,0-1-1 0 0,-2-4 1 0 0,1-1 6 0 0,-1 1 0 0 0,-1-1 0 0 0,0 1 1 0 0,0 0-1 0 0,-1 0 0 0 0,-9-13 0 0 0,13 21 7 0 0,-1-1 0 0 0,1 1-1 0 0,-1 0 1 0 0,0 0 0 0 0,0 0 0 0 0,0 0-1 0 0,0 0 1 0 0,0 0 0 0 0,0 0-1 0 0,-1 1 1 0 0,1-1 0 0 0,-1 1-1 0 0,1-1 1 0 0,-1 1 0 0 0,1 0-1 0 0,-1 0 1 0 0,0 0 0 0 0,0 1-1 0 0,1-1 1 0 0,-1 1 0 0 0,0-1 0 0 0,0 1-1 0 0,0 0 1 0 0,1 0 0 0 0,-1 0-1 0 0,0 1 1 0 0,0-1 0 0 0,0 0-1 0 0,-4 3 1 0 0,-5 2 132 0 0,0 0 1 0 0,1 2-1 0 0,-1-1 0 0 0,2 1 0 0 0,-1 1 0 0 0,1 0 1 0 0,0 0-1 0 0,1 1 0 0 0,-17 20 0 0 0,9-8 285 0 0,1 1 0 0 0,1 1 0 0 0,-21 42 0 0 0,31-53-252 0 0,0 1 0 0 0,0 0 0 0 0,1 0 1 0 0,1 0-1 0 0,0 0 0 0 0,0 1 0 0 0,2-1 0 0 0,-1 16 1 0 0,2-19-129 0 0,1 0 0 0 0,0 0 1 0 0,0 0-1 0 0,1-1 1 0 0,0 1-1 0 0,0 0 0 0 0,2-1 1 0 0,-1 0-1 0 0,1 1 0 0 0,0-2 1 0 0,10 17-1 0 0,-11-21-58 0 0,1 0-1 0 0,-1 0 1 0 0,1 0-1 0 0,0 0 0 0 0,0-1 1 0 0,0 0-1 0 0,1 1 1 0 0,-1-2-1 0 0,1 1 1 0 0,0 0-1 0 0,-1-1 1 0 0,1 0-1 0 0,0 0 0 0 0,0 0 1 0 0,1-1-1 0 0,-1 0 1 0 0,0 0-1 0 0,0 0 1 0 0,1-1-1 0 0,-1 1 0 0 0,0-1 1 0 0,1 0-1 0 0,-1-1 1 0 0,0 0-1 0 0,7-1 1 0 0,1 0-105 0 0,-1-1 1 0 0,0-1 0 0 0,-1 0 0 0 0,1-1 0 0 0,-1 0-1 0 0,0-1 1 0 0,0 0 0 0 0,0 0 0 0 0,17-15-1 0 0,-21 14 23 0 0,0 1 0 0 0,0-1 0 0 0,-1 0 0 0 0,0-1 0 0 0,-1 0-1 0 0,1 0 1 0 0,-1 0 0 0 0,-1 0 0 0 0,0-1 0 0 0,0 0 0 0 0,-1 0-1 0 0,0 0 1 0 0,3-11 0 0 0,-2-9 13 0 0,0 0 1 0 0,-2 0-1 0 0,-2-30 1 0 0,0 56 76 0 0,-1-7-27 0 0,-1 27 31 0 0,-1 32 28 0 0,-2-6-55 0 0,3-25-282 0 0,-1 30 0 0 0,3-42 46 0 0,1 0 0 0 0,-1-1 0 0 0,1 1-1 0 0,0 0 1 0 0,1-1 0 0 0,-1 0-1 0 0,1 1 1 0 0,0-1 0 0 0,5 8 0 0 0,-4-9-202 0 0,1 1 0 0 0,0-1 0 0 0,0 0 0 0 0,1-1 0 0 0,-1 1 0 0 0,1-1 0 0 0,0 0 1 0 0,0 0-1 0 0,0 0 0 0 0,0-1 0 0 0,0 0 0 0 0,1 0 0 0 0,-1 0 0 0 0,1-1 0 0 0,-1 1 0 0 0,1-1 0 0 0,6 0 1 0 0,6 0-1218 0 0</inkml:trace>
</inkml:ink>
</file>

<file path=ppt/ink/ink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2:57.397"/>
    </inkml:context>
    <inkml:brush xml:id="br0">
      <inkml:brushProperty name="width" value="0.05" units="cm"/>
      <inkml:brushProperty name="height" value="0.05" units="cm"/>
    </inkml:brush>
  </inkml:definitions>
  <inkml:trace contextRef="#ctx0" brushRef="#br0">211 639 8693 0 0,'3'-22'155'0'0,"-2"16"100"0"0,0 0 1 0 0,0 1-1 0 0,0-1 0 0 0,-1 0 1 0 0,0 1-1 0 0,0-1 1 0 0,-1 0-1 0 0,1 1 1 0 0,-1-1-1 0 0,0 0 1 0 0,-1 1-1 0 0,-2-8 0 0 0,-3-3 1057 0 0,-16-26 762 0 0,22 39-2000 0 0,-1 1 0 0 0,0-1 0 0 0,1 1 0 0 0,-1 0 0 0 0,0 0 0 0 0,0 0 0 0 0,-1 0 0 0 0,1 0 0 0 0,0 1 0 0 0,-1-1 0 0 0,1 1 0 0 0,-1-1 0 0 0,-3-1 0 0 0,5 3-46 0 0,0 0 0 0 0,-1 0-1 0 0,1 0 1 0 0,0 0 0 0 0,-1 0 0 0 0,1 0-1 0 0,0 1 1 0 0,0-1 0 0 0,-1 0 0 0 0,1 1-1 0 0,0-1 1 0 0,0 1 0 0 0,0-1 0 0 0,-1 1-1 0 0,1-1 1 0 0,0 1 0 0 0,0 0-1 0 0,0-1 1 0 0,0 1 0 0 0,0 0 0 0 0,0 0-1 0 0,0 0 1 0 0,1 0 0 0 0,-2 1 0 0 0,-20 31 562 0 0,16-24-336 0 0,-9 16 279 0 0,2 0 0 0 0,1 1 0 0 0,0 1 1 0 0,2 0-1 0 0,-8 36 0 0 0,16-54-385 0 0,0 0 0 0 0,0 1 0 0 0,1-1 0 0 0,0 0 1 0 0,1 1-1 0 0,0-1 0 0 0,2 14 0 0 0,-2-20-129 0 0,1 1 1 0 0,0 0-1 0 0,0-1 0 0 0,0 1 1 0 0,1-1-1 0 0,-1 1 0 0 0,1-1 1 0 0,0 0-1 0 0,0 0 0 0 0,0 0 0 0 0,0 0 1 0 0,1 0-1 0 0,-1 0 0 0 0,1 0 1 0 0,0-1-1 0 0,-1 1 0 0 0,1-1 1 0 0,0 0-1 0 0,1 0 0 0 0,-1 0 0 0 0,4 2 1 0 0,4 0-145 0 0,0 0 0 0 0,0-1 0 0 0,1-1 0 0 0,-1 1 0 0 0,1-2 0 0 0,-1 0 0 0 0,1 0 0 0 0,-1-1 0 0 0,1 0 0 0 0,-1-1 0 0 0,23-5 0 0 0,-14 2-456 0 0,0-1-1 0 0,-1-1 1 0 0,0-1 0 0 0,0-1-1 0 0,34-19 1 0 0,-41 20 350 0 0,-1-1 1 0 0,1-1-1 0 0,-2 0 1 0 0,1 0-1 0 0,-1-1 1 0 0,-1-1-1 0 0,0 1 1 0 0,0-2-1 0 0,-1 1 1 0 0,-1-1-1 0 0,0 0 1 0 0,0-1-1 0 0,-2 1 1 0 0,1-1-1 0 0,-1-1 1 0 0,-1 1-1 0 0,-1-1 0 0 0,0 1 1 0 0,0-1-1 0 0,0-24 1 0 0,4-59 457 0 0,-5-1 1 0 0,-14-139 0 0 0,10 224-114 0 0,2 5-4 0 0,-1 1-1 0 0,1 0 1 0 0,-2-1 0 0 0,1 1-1 0 0,-1 0 1 0 0,0 0 0 0 0,0-1-1 0 0,-1 2 1 0 0,0-1 0 0 0,-6-9-1 0 0,9 15-84 0 0,-1 1-1 0 0,1-1 1 0 0,-1 0-1 0 0,0 1 0 0 0,1-1 1 0 0,-1 0-1 0 0,0 1 1 0 0,0-1-1 0 0,1 1 0 0 0,-1 0 1 0 0,0-1-1 0 0,0 1 1 0 0,0 0-1 0 0,0-1 0 0 0,1 1 1 0 0,-1 0-1 0 0,0 0 1 0 0,0 0-1 0 0,0-1 0 0 0,0 1 1 0 0,0 0-1 0 0,0 0 1 0 0,0 1-1 0 0,1-1 0 0 0,-1 0 1 0 0,0 0-1 0 0,0 0 1 0 0,0 0-1 0 0,0 1 0 0 0,0-1 1 0 0,1 0-1 0 0,-1 1 1 0 0,0-1-1 0 0,0 1 0 0 0,0-1 1 0 0,1 1-1 0 0,-1-1 1 0 0,0 1-1 0 0,1 0 0 0 0,-1-1 1 0 0,1 1-1 0 0,-1 0 1 0 0,0-1-1 0 0,1 1 1 0 0,-1 1-1 0 0,-3 3 72 0 0,1 0 0 0 0,0 0 0 0 0,0 1 0 0 0,0-1 0 0 0,-2 8 0 0 0,-5 20 280 0 0,2 0 0 0 0,1 0 0 0 0,2 0 0 0 0,1 1 0 0 0,0 43 0 0 0,5-18 612 0 0,3 1 0 0 0,12 68 1 0 0,-14-119-898 0 0,0 1 0 0 0,0-1-1 0 0,1 0 1 0 0,0 0 0 0 0,0 0 0 0 0,1 0 0 0 0,0 0 0 0 0,7 9 0 0 0,-9-15-86 0 0,1 0-1 0 0,-1 0 0 0 0,1 0 1 0 0,0 0-1 0 0,0-1 1 0 0,0 1-1 0 0,0-1 0 0 0,0 0 1 0 0,0 0-1 0 0,1 0 1 0 0,-1 0-1 0 0,1-1 1 0 0,0 1-1 0 0,-1-1 0 0 0,1 0 1 0 0,0 0-1 0 0,0 0 1 0 0,0 0-1 0 0,-1-1 1 0 0,1 0-1 0 0,0 0 0 0 0,7 0 1 0 0,0-1 8 0 0,0-1 0 0 0,-1 0 0 0 0,1 0 1 0 0,0-1-1 0 0,15-7 0 0 0,-21 8 7 0 0,0 0-1 0 0,-1 0 1 0 0,1-1 0 0 0,-1 1-1 0 0,0-1 1 0 0,0 0-1 0 0,0 0 1 0 0,0-1 0 0 0,0 1-1 0 0,-1-1 1 0 0,0 0-1 0 0,0 0 1 0 0,0 0 0 0 0,4-6-1 0 0,-7 10-1 0 0,0-1 0 0 0,0 1 1 0 0,1-1-1 0 0,-1 1 0 0 0,0-1 0 0 0,0 1 0 0 0,0-1 1 0 0,0 1-1 0 0,0-1 0 0 0,1 1 0 0 0,-1-1 0 0 0,0 1 0 0 0,0-1 1 0 0,0 1-1 0 0,0-1 0 0 0,0 1 0 0 0,-1-1 0 0 0,1 1 0 0 0,0-1 1 0 0,0 1-1 0 0,0 0 0 0 0,0-1 0 0 0,-1 1 0 0 0,1-1 1 0 0,0 1-1 0 0,0-1 0 0 0,-1 1 0 0 0,1-1 0 0 0,0 1 0 0 0,-1 0 1 0 0,1-1-1 0 0,0 1 0 0 0,-1 0 0 0 0,0-1 0 0 0,0 0-8 0 0,-1 0 0 0 0,0 0 0 0 0,0 1 0 0 0,0-1 0 0 0,0 1 0 0 0,0-1 0 0 0,0 1 0 0 0,0 0 0 0 0,-3-1 0 0 0,-49 5-159 0 0,50-3 188 0 0,-47 7-52 0 0,32-4-19 0 0,0-1 1 0 0,-1 0-1 0 0,1-2 0 0 0,-34-1 1 0 0,52 0 22 0 0,0 0-1 0 0,0 0 1 0 0,0 0 0 0 0,0 0-1 0 0,0-1 1 0 0,0 1 0 0 0,0 0 0 0 0,0 0-1 0 0,0-1 1 0 0,1 1 0 0 0,-1-1-1 0 0,0 1 1 0 0,0-1 0 0 0,0 1 0 0 0,0-1-1 0 0,1 1 1 0 0,-1-1 0 0 0,0 0-1 0 0,1 1 1 0 0,-1-1 0 0 0,0 0 0 0 0,1 0-1 0 0,-1 0 1 0 0,1 1 0 0 0,-1-2-1 0 0,1 0 0 0 0,-1 1 0 0 0,1-1 0 0 0,0 1 0 0 0,0-1 0 0 0,0 1 0 0 0,0-1 0 0 0,0 1 0 0 0,1-1-1 0 0,-1 1 1 0 0,0-1 0 0 0,1 1 0 0 0,-1-1 0 0 0,1 1 0 0 0,1-3 0 0 0,0-1 4 0 0,1 1 1 0 0,0-1-1 0 0,1 0 0 0 0,-1 1 1 0 0,1 0-1 0 0,-1 0 1 0 0,1 0-1 0 0,7-5 0 0 0,-5 5 31 0 0,1 0 0 0 0,0 0 0 0 0,0 0 0 0 0,0 1 0 0 0,1 0 0 0 0,-1 1 0 0 0,1 0 0 0 0,-1 0 0 0 0,1 0 0 0 0,0 1 0 0 0,0 0 0 0 0,-1 1 0 0 0,15 0 0 0 0,-16 1 44 0 0,0 0 0 0 0,0 0-1 0 0,0 1 1 0 0,0 0 0 0 0,0 0 0 0 0,0 0-1 0 0,0 1 1 0 0,-1 0 0 0 0,1 0-1 0 0,-1 0 1 0 0,0 1 0 0 0,0 0 0 0 0,0 0-1 0 0,0 0 1 0 0,-1 0 0 0 0,1 1 0 0 0,6 9-1 0 0,-5-4 87 0 0,1 1 0 0 0,-1 0 0 0 0,-1 0 0 0 0,0 0 0 0 0,5 18 1 0 0,12 65 742 0 0,-11-45-573 0 0,-4-19-196 0 0,13 34 0 0 0,-17-55-360 0 0,1 0-1 0 0,0-1 1 0 0,1 1 0 0 0,0-1-1 0 0,0 0 1 0 0,1 0 0 0 0,13 13 0 0 0,-17-19-119 0 0,1-1 1 0 0,0 1 0 0 0,0-1 0 0 0,0 0-1 0 0,0 0 1 0 0,0 0 0 0 0,0 0 0 0 0,0 0-1 0 0,0 0 1 0 0,0-1 0 0 0,0 0 0 0 0,0 0-1 0 0,1 0 1 0 0,-1 0 0 0 0,0 0 0 0 0,0 0-1 0 0,0-1 1 0 0,0 1 0 0 0,0-1-1 0 0,0 0 1 0 0,0 0 0 0 0,0 0 0 0 0,0-1-1 0 0,5-2 1 0 0,8-8-2242 0 0</inkml:trace>
</inkml:ink>
</file>

<file path=ppt/ink/ink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2:57.770"/>
    </inkml:context>
    <inkml:brush xml:id="br0">
      <inkml:brushProperty name="width" value="0.05" units="cm"/>
      <inkml:brushProperty name="height" value="0.05" units="cm"/>
    </inkml:brush>
  </inkml:definitions>
  <inkml:trace contextRef="#ctx0" brushRef="#br0">66 145 7937 0 0,'2'-36'202'0'0,"-1"-16"808"0"0,-1 48-756 0 0,-1 0 1 0 0,0 0-1 0 0,1 1 1 0 0,-1-1-1 0 0,-1 0 1 0 0,1 1-1 0 0,-1-1 1 0 0,1 1 0 0 0,-1-1-1 0 0,0 1 1 0 0,-3-4-1 0 0,4 6-118 0 0,1 0 0 0 0,0 1 0 0 0,-1-1 0 0 0,1 1 0 0 0,-1-1 0 0 0,1 0 0 0 0,-1 1 0 0 0,1-1 0 0 0,-1 1 0 0 0,1 0 0 0 0,-1-1-1 0 0,0 1 1 0 0,1-1 0 0 0,-1 1 0 0 0,1 0 0 0 0,-1 0 0 0 0,0-1 0 0 0,1 1 0 0 0,-1 0 0 0 0,0 0 0 0 0,0 0 0 0 0,0 0-61 0 0,1 0 0 0 0,-1 0 0 0 0,1 1 0 0 0,-1-1 1 0 0,1 0-1 0 0,0 1 0 0 0,-1-1 0 0 0,1 0 0 0 0,0 1 0 0 0,-1-1 0 0 0,1 0 0 0 0,0 1 0 0 0,-1-1 0 0 0,1 1 1 0 0,0-1-1 0 0,0 1 0 0 0,-1-1 0 0 0,1 1 0 0 0,0-1 0 0 0,0 1 0 0 0,0-1 0 0 0,0 1 0 0 0,-4 38 1267 0 0,4-32-1139 0 0,-20 247 2995 0 0,18-211-2817 0 0,-2 45 17 0 0,4-1-1 0 0,12 107 1 0 0,-8-159-642 0 0,-2-16-269 0 0,1-1-1 0 0,0 0 1 0 0,11 32 0 0 0,-6-27-482 0 0,-7-17 421 0 0,1 0 0 0 0,1 0-1 0 0,-1 0 1 0 0,1 0 0 0 0,4 6-1 0 0,-2 1-1811 0 0,1-1-1225 0 0,-4-9 2009 0 0</inkml:trace>
</inkml:ink>
</file>

<file path=ppt/ink/ink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2:58.114"/>
    </inkml:context>
    <inkml:brush xml:id="br0">
      <inkml:brushProperty name="width" value="0.05" units="cm"/>
      <inkml:brushProperty name="height" value="0.05" units="cm"/>
    </inkml:brush>
  </inkml:definitions>
  <inkml:trace contextRef="#ctx0" brushRef="#br0">160 797 7681 0 0,'-24'-35'328'0'0,"2"-1"1"0"0,1-1-1 0 0,2-1 1 0 0,2 0-1 0 0,-14-46 1 0 0,24 63 63 0 0,2-1 1 0 0,0 1 0 0 0,1-1-1 0 0,2 0 1 0 0,0 0 0 0 0,1 0-1 0 0,2 0 1 0 0,0 0-1 0 0,1 0 1 0 0,1 0 0 0 0,10-35-1 0 0,-7 42-260 0 0,0 1 1 0 0,1 0-1 0 0,0 1 0 0 0,1 0 0 0 0,0 0 0 0 0,1 0 0 0 0,1 1 0 0 0,0 1 0 0 0,1 0 0 0 0,0 0 0 0 0,0 1 1 0 0,1 0-1 0 0,1 1 0 0 0,-1 0 0 0 0,1 1 0 0 0,1 1 0 0 0,0 0 0 0 0,0 1 0 0 0,0 0 0 0 0,1 1 0 0 0,27-5 1 0 0,-28 8-44 0 0,1 0 1 0 0,0 1 0 0 0,-1 1 0 0 0,1 1-1 0 0,-1 0 1 0 0,1 1 0 0 0,-1 1-1 0 0,28 7 1 0 0,-24-3 31 0 0,0 0-1 0 0,0 2 0 0 0,-1 0 1 0 0,0 0-1 0 0,-1 2 1 0 0,18 14-1 0 0,-11-6 63 0 0,-1 2 0 0 0,-1 0 0 0 0,-1 1 0 0 0,-2 1 0 0 0,0 1 0 0 0,-1 1 0 0 0,-1 0 0 0 0,22 48 0 0 0,-23-39 7 0 0,-2 1 0 0 0,-1 0-1 0 0,-1 1 1 0 0,-2 0 0 0 0,-2 0 0 0 0,-1 1-1 0 0,-2 0 1 0 0,-1 0 0 0 0,-2 0-1 0 0,-6 62 1 0 0,1-81-170 0 0,0 0 1 0 0,0 0-1 0 0,-2-1 1 0 0,0 0-1 0 0,-1 0 1 0 0,-1 0-1 0 0,0-1 0 0 0,-2 0 1 0 0,1-1-1 0 0,-2 0 1 0 0,0-1-1 0 0,-1 0 1 0 0,0 0-1 0 0,-1-1 0 0 0,-1-1 1 0 0,-15 12-1 0 0,11-12-24 0 0,1 0 0 0 0,-2-1-1 0 0,1-1 1 0 0,-2-1 0 0 0,1 0-1 0 0,-1-1 1 0 0,0-2 0 0 0,-1 0-1 0 0,0-1 1 0 0,0-1 0 0 0,0-1-1 0 0,0-1 1 0 0,-33 0 0 0 0,45-2-19 0 0,1-1-1 0 0,-1 0 1 0 0,1 0 0 0 0,0-1 0 0 0,-1 0-1 0 0,1-1 1 0 0,0 0 0 0 0,-13-6 0 0 0,18 8-34 0 0,1-1 0 0 0,-1 0 0 0 0,1 0 0 0 0,-1 1 1 0 0,1-1-1 0 0,0-1 0 0 0,0 1 0 0 0,0 0 0 0 0,0 0 0 0 0,0-1 1 0 0,0 1-1 0 0,1-1 0 0 0,-1 0 0 0 0,1 1 0 0 0,0-1 0 0 0,0 0 1 0 0,0 0-1 0 0,0 0 0 0 0,0 0 0 0 0,1 0 0 0 0,-1 0 1 0 0,1 0-1 0 0,0 0 0 0 0,0 0 0 0 0,0 0 0 0 0,0 0 0 0 0,1-3 1 0 0,5-19-1106 0 0,0 0 1 0 0,2 1-1 0 0,1 0 0 0 0,2 0 1 0 0,22-39-1 0 0,-23 43 215 0 0,30-46-2245 0 0,-20 36 1541 0 0</inkml:trace>
</inkml:ink>
</file>

<file path=ppt/ink/ink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2:58.864"/>
    </inkml:context>
    <inkml:brush xml:id="br0">
      <inkml:brushProperty name="width" value="0.05" units="cm"/>
      <inkml:brushProperty name="height" value="0.05" units="cm"/>
    </inkml:brush>
  </inkml:definitions>
  <inkml:trace contextRef="#ctx0" brushRef="#br0">1 314 9909 0 0,'24'2'243'0'0,"-9"-1"410"0"0,-1 0 0 0 0,1-1 1 0 0,0-1-1 0 0,25-3 0 0 0,-38 3-359 0 0,0 0 0 0 0,0 1 0 0 0,0-1 0 0 0,0 0 0 0 0,0 0 0 0 0,-1 0 0 0 0,1-1 0 0 0,0 1 0 0 0,-1 0 0 0 0,1 0 0 0 0,-1-1 0 0 0,3-2 0 0 0,-4 4-229 0 0,0-1 0 0 0,1 1 0 0 0,-1-1-1 0 0,0 1 1 0 0,1 0 0 0 0,-1-1 0 0 0,0 1 0 0 0,0-1 0 0 0,0 1-1 0 0,1-1 1 0 0,-1 1 0 0 0,0-1 0 0 0,0 1 0 0 0,0-1 0 0 0,0 0-1 0 0,0 1 1 0 0,0-1 0 0 0,0 1 0 0 0,0-1 0 0 0,0 1 0 0 0,0-1-1 0 0,0 1 1 0 0,-1-1 0 0 0,1 1 0 0 0,0-1 0 0 0,0 1 0 0 0,0-1-1 0 0,-1 1 1 0 0,1-1 0 0 0,0 1 0 0 0,-1-1 0 0 0,1 1 0 0 0,0 0 0 0 0,-1-1-1 0 0,1 1 1 0 0,0 0 0 0 0,-1-1 0 0 0,1 1 0 0 0,-1 0 0 0 0,1-1-1 0 0,-1 1 1 0 0,1 0 0 0 0,-1 0 0 0 0,1-1 0 0 0,-1 1 0 0 0,1 0-1 0 0,-1 0 1 0 0,1 0 0 0 0,-1 0 0 0 0,-1-1-26 0 0,1 1 0 0 0,-1 0 0 0 0,1 0 0 0 0,0 0 0 0 0,-1 0-1 0 0,1 0 1 0 0,-1 0 0 0 0,1 0 0 0 0,-1 0 0 0 0,1 1 0 0 0,0-1 0 0 0,-1 1 0 0 0,1-1 0 0 0,0 1 0 0 0,-1-1 0 0 0,1 1 0 0 0,0 0 0 0 0,-1-1 0 0 0,1 1-1 0 0,0 0 1 0 0,0 0 0 0 0,0 0 0 0 0,0 0 0 0 0,0 0 0 0 0,0 0 0 0 0,0 1 0 0 0,0-1 0 0 0,1 0 0 0 0,-2 2 0 0 0,-1 2 14 0 0,0 0 0 0 0,1 0 1 0 0,-1-1-1 0 0,1 2 0 0 0,1-1 0 0 0,-3 7 1 0 0,3-9-43 0 0,1 1 1 0 0,-1-1 0 0 0,1 0 0 0 0,-1 1-1 0 0,1-1 1 0 0,1 0 0 0 0,-1 1 0 0 0,0-1-1 0 0,1 1 1 0 0,-1-1 0 0 0,1 0 0 0 0,0 0-1 0 0,0 1 1 0 0,0-1 0 0 0,1 0 0 0 0,-1 0-1 0 0,1 0 1 0 0,3 4 0 0 0,-3-5-22 0 0,0 0-1 0 0,0 0 1 0 0,1 0 0 0 0,-1-1-1 0 0,1 1 1 0 0,-1-1 0 0 0,1 1 0 0 0,0-1-1 0 0,-1 0 1 0 0,1 0 0 0 0,0 0-1 0 0,0 0 1 0 0,0-1 0 0 0,0 1-1 0 0,-1-1 1 0 0,1 0 0 0 0,0 0 0 0 0,0 0-1 0 0,0 0 1 0 0,0 0 0 0 0,6-2-1 0 0,3 0-162 0 0,1-1 0 0 0,-1 0 0 0 0,1-1 0 0 0,-1 0 0 0 0,0-1 0 0 0,-1-1-1 0 0,1 0 1 0 0,-1 0 0 0 0,0-1 0 0 0,-1-1 0 0 0,18-15 0 0 0,-23 19 122 0 0,-1 0 0 0 0,0-1 0 0 0,0 1 0 0 0,-1-1-1 0 0,1 0 1 0 0,-1 0 0 0 0,0-1 0 0 0,0 1 0 0 0,-1-1 0 0 0,1 1 0 0 0,-1-1 0 0 0,-1 0 0 0 0,1 0 0 0 0,-1 0 0 0 0,0 0 0 0 0,0 0 0 0 0,-1 0 0 0 0,1 0 0 0 0,-1 0-1 0 0,-1 0 1 0 0,1 0 0 0 0,-1 0 0 0 0,0 0 0 0 0,-1 0 0 0 0,1 0 0 0 0,-5-9 0 0 0,-1-3 28 0 0,-2 1 0 0 0,0-1 0 0 0,-21-28 0 0 0,27 40 24 0 0,-1 2 0 0 0,0-1 0 0 0,0 0 1 0 0,-1 1-1 0 0,1 0 0 0 0,-1 0 0 0 0,0 0 0 0 0,0 0 0 0 0,0 1 1 0 0,0 0-1 0 0,-1 0 0 0 0,0 0 0 0 0,1 1 0 0 0,-1 0 1 0 0,0 0-1 0 0,-6-1 0 0 0,7 3 33 0 0,1 0-1 0 0,0 0 1 0 0,-1 1 0 0 0,1-1 0 0 0,0 1-1 0 0,0 0 1 0 0,0 1 0 0 0,0-1-1 0 0,0 1 1 0 0,0-1 0 0 0,0 1-1 0 0,0 0 1 0 0,1 1 0 0 0,-1-1 0 0 0,1 1-1 0 0,-1-1 1 0 0,1 1 0 0 0,0 0-1 0 0,0 0 1 0 0,0 1 0 0 0,-2 3-1 0 0,-2 1 186 0 0,1 2 0 0 0,-1-1 0 0 0,2 1 0 0 0,-1 0 0 0 0,1 0 0 0 0,-6 20 0 0 0,8-17 13 0 0,-1 1 1 0 0,2 0-1 0 0,0 0 0 0 0,1 0 0 0 0,0 1 1 0 0,1-1-1 0 0,1 0 0 0 0,0 0 0 0 0,1 0 0 0 0,0 0 1 0 0,8 25-1 0 0,-7-31-228 0 0,0 0 0 0 0,0 0 1 0 0,1 0-1 0 0,0 0 0 0 0,1 0 1 0 0,0-1-1 0 0,0 1 0 0 0,0-2 1 0 0,1 1-1 0 0,0 0 0 0 0,0-1 0 0 0,1 0 1 0 0,0-1-1 0 0,0 1 0 0 0,0-1 1 0 0,1-1-1 0 0,-1 1 0 0 0,1-1 1 0 0,0-1-1 0 0,10 4 0 0 0,-5-3-480 0 0,0-1 0 0 0,0-1 0 0 0,0 0 0 0 0,1-1 0 0 0,-1 0-1 0 0,1-1 1 0 0,-1 0 0 0 0,1-1 0 0 0,-1-1 0 0 0,0 0 0 0 0,18-5 0 0 0,-24 5 238 0 0,-1 0 0 0 0,0 0 0 0 0,1-1 1 0 0,-1 0-1 0 0,-1 0 0 0 0,1 0 0 0 0,0-1 1 0 0,-1 0-1 0 0,0 0 0 0 0,0 0 0 0 0,0-1 1 0 0,0 0-1 0 0,-1 0 0 0 0,1 0 0 0 0,-1 0 1 0 0,0 0-1 0 0,-1-1 0 0 0,0 0 1 0 0,0 0-1 0 0,0 0 0 0 0,0 0 0 0 0,-1 0 1 0 0,0-1-1 0 0,2-12 0 0 0,-3 5 204 0 0,0 0 1 0 0,-1 0-1 0 0,-1 0 1 0 0,0 0-1 0 0,-4-19 0 0 0,-21-71 859 0 0,21 84-608 0 0,-2-3 83 0 0,-25-82 1566 0 0,33 106-1201 0 0,8 29 466 0 0,-2 0 0 0 0,5 35 1 0 0,-10-37-653 0 0,0 23 475 0 0,2-1 0 0 0,3 1 0 0 0,13 50 0 0 0,-17-90-906 0 0,1 0 0 0 0,0 0 0 0 0,0-1 0 0 0,1 0 0 0 0,1 0 0 0 0,-1 0-1 0 0,2-1 1 0 0,10 14 0 0 0,-14-20-75 0 0,0 0 1 0 0,0 0-1 0 0,0 0 0 0 0,0-1 1 0 0,1 1-1 0 0,-1-1 0 0 0,1 0 1 0 0,0 0-1 0 0,-1 0 0 0 0,1-1 1 0 0,0 1-1 0 0,0-1 0 0 0,0 0 1 0 0,0 0-1 0 0,0 0 0 0 0,0 0 1 0 0,0-1-1 0 0,0 0 0 0 0,1 0 1 0 0,-1 0-1 0 0,0 0 0 0 0,0 0 1 0 0,0-1-1 0 0,0 0 0 0 0,0 0 1 0 0,5-2-1 0 0,-3 0-128 0 0,-1 0 0 0 0,1 0 0 0 0,0 0 0 0 0,-1-1 0 0 0,0 0-1 0 0,0 0 1 0 0,0 0 0 0 0,-1-1 0 0 0,1 0 0 0 0,-1 0 0 0 0,0 0 0 0 0,0 0 0 0 0,4-9 0 0 0,0 0-72 0 0,-1-1 1 0 0,0 0-1 0 0,-1 0 1 0 0,5-19-1 0 0,-5 1 173 0 0,-1 0-1 0 0,-1-1 0 0 0,-2 0 0 0 0,-4-64 0 0 0,1 69 51 0 0,1 21 6 0 0,0-5-8 0 0,-1 0-1 0 0,0 0 1 0 0,0 0 0 0 0,-1 0-1 0 0,-6-19 1 0 0,7 32 7 0 0,1 0 0 0 0,0-1 1 0 0,0 1-1 0 0,0 0 0 0 0,0 0 0 0 0,0 0 1 0 0,0 0-1 0 0,0 0 0 0 0,0 0 0 0 0,0 0 1 0 0,0-1-1 0 0,0 1 0 0 0,0 0 1 0 0,0 0-1 0 0,-1 0 0 0 0,1 0 0 0 0,0 0 1 0 0,0 0-1 0 0,0 0 0 0 0,0 0 0 0 0,0 0 1 0 0,0 0-1 0 0,0-1 0 0 0,-1 1 0 0 0,1 0 1 0 0,0 0-1 0 0,0 0 0 0 0,0 0 1 0 0,0 0-1 0 0,0 0 0 0 0,0 0 0 0 0,-1 0 1 0 0,1 0-1 0 0,0 0 0 0 0,0 0 0 0 0,0 0 1 0 0,0 0-1 0 0,0 0 0 0 0,-1 0 0 0 0,1 1 1 0 0,0-1-1 0 0,0 0 0 0 0,0 0 1 0 0,0 0-1 0 0,0 0 0 0 0,0 0 0 0 0,0 0 1 0 0,-1 0-1 0 0,1 0 0 0 0,0 0 0 0 0,0 0 1 0 0,0 0-1 0 0,0 1 0 0 0,0-1 0 0 0,0 0 1 0 0,0 0-1 0 0,0 0 0 0 0,0 0 1 0 0,0 0-1 0 0,0 0 0 0 0,0 1 0 0 0,0-1 1 0 0,-1 0-1 0 0,-6 15 65 0 0,-4 20-39 0 0,6-12-1179 0 0,1 1-1 0 0,1-1 0 0 0,0 41 0 0 0,8-41-747 0 0</inkml:trace>
</inkml:ink>
</file>

<file path=ppt/ink/ink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2:59.193"/>
    </inkml:context>
    <inkml:brush xml:id="br0">
      <inkml:brushProperty name="width" value="0.05" units="cm"/>
      <inkml:brushProperty name="height" value="0.05" units="cm"/>
    </inkml:brush>
  </inkml:definitions>
  <inkml:trace contextRef="#ctx0" brushRef="#br0">0 76 16946 0 0,'6'-6'276'0'0,"-4"4"392"0"0,5-6 188 0 0,1 2 112 0 0,-8-4-44 0 0,4 2 172 0 0,-2 0-184 0 0,4 2 76 0 0,-2 1-544 0 0,-4 0-668 0 0,4 1-684 0 0,-4-1-904 0 0,-16 2-800 0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19:29.372"/>
    </inkml:context>
    <inkml:brush xml:id="br0">
      <inkml:brushProperty name="width" value="0.05" units="cm"/>
      <inkml:brushProperty name="height" value="0.05" units="cm"/>
    </inkml:brush>
  </inkml:definitions>
  <inkml:trace contextRef="#ctx0" brushRef="#br0">40 664 8037 0 0,'12'-5'87'0'0,"-9"3"-23"0"0,0 1 0 0 0,0-1 0 0 0,0 1 0 0 0,0-1 1 0 0,0 1-1 0 0,0 0 0 0 0,1 1 0 0 0,-1-1 0 0 0,0 0 0 0 0,1 1 0 0 0,5 0 0 0 0,-42 25 3605 0 0,32-25-3642 0 0,0 1 0 0 0,0-1 1 0 0,0 1-1 0 0,0 0 0 0 0,0 0 0 0 0,0-1 1 0 0,1 1-1 0 0,-1 0 0 0 0,0 0 1 0 0,1 0-1 0 0,-1 0 0 0 0,1 0 0 0 0,-1 0 1 0 0,1 0-1 0 0,-1 0 0 0 0,1 0 1 0 0,-1 0-1 0 0,1 0 0 0 0,0 0 0 0 0,0 0 1 0 0,0 0-1 0 0,-1 0 0 0 0,1 1 0 0 0,0-1 1 0 0,0 0-1 0 0,1 0 0 0 0,-1 0 1 0 0,0 0-1 0 0,0 0 0 0 0,1 2 0 0 0,1 16-9 0 0,-2-9 4 0 0,0 7 449 0 0,0-17-436 0 0,0 0 0 0 0,0 1 0 0 0,0-1 1 0 0,0 0-1 0 0,0 1 0 0 0,0-1 0 0 0,-1 0 0 0 0,1 1 0 0 0,0-1 0 0 0,0 0 0 0 0,0 1 0 0 0,0-1 0 0 0,-1 0 0 0 0,1 1 1 0 0,0-1-1 0 0,0 0 0 0 0,-1 0 0 0 0,1 1 0 0 0,0-1 0 0 0,0 0 0 0 0,-1 0 0 0 0,1 0 0 0 0,0 1 0 0 0,-1-1 1 0 0,1 0-1 0 0,0 0 0 0 0,-1 0 0 0 0,1 0 0 0 0,0 0 0 0 0,-1 0 0 0 0,1 1 0 0 0,0-1 0 0 0,-1 0 0 0 0,1 0-12 0 0,-1-1-1 0 0,1 1 0 0 0,0 0 0 0 0,0 0 0 0 0,0 0 1 0 0,-1 0-1 0 0,1 0 0 0 0,0 0 0 0 0,0 0 0 0 0,0 0 0 0 0,0-1 1 0 0,0 1-1 0 0,-1 0 0 0 0,1 0 0 0 0,0 0 0 0 0,0 0 1 0 0,0-1-1 0 0,0 1 0 0 0,0 0 0 0 0,0 0 0 0 0,0 0 1 0 0,0 0-1 0 0,0-1 0 0 0,-1 1 0 0 0,1 0 0 0 0,0 0 0 0 0,0 0 1 0 0,0-1-1 0 0,0 1 0 0 0,0 0 0 0 0,0 0 0 0 0,0 0 1 0 0,0-1-1 0 0,1 1 0 0 0,-1 0 0 0 0,0 0 0 0 0,0 0 1 0 0,0-1-1 0 0,0 1 0 0 0,0 0 0 0 0,0 0 0 0 0,0 0 0 0 0,0-1 1 0 0,0 1-1 0 0,0 0 0 0 0,1 0 0 0 0,-1 0 0 0 0,0 0 1 0 0,0 0-1 0 0,0-1 0 0 0,0 1 0 0 0,1 0 0 0 0,-1 0 1 0 0,0 0-1 0 0,0 0 0 0 0,0 0 0 0 0,1 0 0 0 0,7-10 265 0 0,-8 10-282 0 0,6-13 47 0 0,-6 12-31 0 0,0 1-1 0 0,0-1 1 0 0,0 0-1 0 0,0 1 1 0 0,0-1-1 0 0,0 0 1 0 0,0 1-1 0 0,0-1 1 0 0,1 0 0 0 0,-1 1-1 0 0,0-1 1 0 0,1 0-1 0 0,-1 1 1 0 0,0-1-1 0 0,1 1 1 0 0,-1-1-1 0 0,1 1 1 0 0,-1-1 0 0 0,1 1-1 0 0,-1-1 1 0 0,1 1-1 0 0,-1-1 1 0 0,1 1-1 0 0,-1 0 1 0 0,1-1-1 0 0,0 1 1 0 0,0 0 127 0 0,20-16 1223 0 0,-17 12-1205 0 0,-3 3-150 0 0,0-1 1 0 0,0 1-1 0 0,0 0 1 0 0,1 0-1 0 0,-1 0 1 0 0,0 0-1 0 0,0 0 1 0 0,1 1-1 0 0,-1-1 1 0 0,0 0-1 0 0,1 0 1 0 0,-1 1-1 0 0,1-1 1 0 0,-1 1-1 0 0,1 0 1 0 0,-1-1-1 0 0,1 1 1 0 0,2 0-1 0 0,2-9 1336 0 0,-6 8-1240 0 0,1-1-1 0 0,-1 1 0 0 0,0 0 0 0 0,0 0 1 0 0,0-1-1 0 0,0 1 0 0 0,0 0 1 0 0,0-1-1 0 0,0 1 0 0 0,-1 0 1 0 0,1 0-1 0 0,0-1 0 0 0,-1 1 1 0 0,1 0-1 0 0,-1 0 0 0 0,1 0 0 0 0,-1 0 1 0 0,-1-2-1 0 0,-2 49-22 0 0,-81 412 80 0 0,71-396-176 0 0,9-33-18 0 0,3-17 33 0 0,-1 1 0 0 0,-6 20 1 0 0,14-52 53 0 0,5-36 0 0 0,-2 11-82 0 0,18-167-41 0 0,-11 71 58 0 0,1-4 3 0 0,8-53-26 0 0,-7 86 17 0 0,-8 44-50 0 0,2-1 0 0 0,26-79 0 0 0,-34 138 38 0 0,0 0 1 0 0,1 1-1 0 0,-1-1 1 0 0,2 1 0 0 0,-1 0-1 0 0,7-8 1 0 0,-9 14 6 0 0,0 0 1 0 0,-1 0 0 0 0,1 0 0 0 0,0 0-1 0 0,0 1 1 0 0,0-1 0 0 0,0 1 0 0 0,1-1 0 0 0,-1 1-1 0 0,0 0 1 0 0,1 0 0 0 0,-1 0 0 0 0,1 0-1 0 0,-1 0 1 0 0,1 0 0 0 0,-1 1 0 0 0,1-1-1 0 0,-1 1 1 0 0,1 0 0 0 0,-1 0 0 0 0,1 0-1 0 0,0 0 1 0 0,-1 0 0 0 0,1 1 0 0 0,4 0-1 0 0,2 3-101 0 0,0-1 0 0 0,-1 2 0 0 0,0-1-1 0 0,0 1 1 0 0,0 0 0 0 0,0 1 0 0 0,-1 0 0 0 0,0 0-1 0 0,0 0 1 0 0,-1 1 0 0 0,9 11 0 0 0,-2-3-141 0 0,-7-8 65 0 0,-1 0 0 0 0,1 0 0 0 0,-2 1 0 0 0,1-1 0 0 0,-1 1 0 0 0,0 1 0 0 0,-1-1 0 0 0,0 0 0 0 0,3 11 0 0 0,0 9-1091 0 0,4 42 1 0 0,-7-44 482 0 0,0 6-748 0 0,-1 1-1 0 0,-3 34 0 0 0,-2-23-315 0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19:29.743"/>
    </inkml:context>
    <inkml:brush xml:id="br0">
      <inkml:brushProperty name="width" value="0.05" units="cm"/>
      <inkml:brushProperty name="height" value="0.05" units="cm"/>
    </inkml:brush>
  </inkml:definitions>
  <inkml:trace contextRef="#ctx0" brushRef="#br0">87 501 10429 0 0,'-8'-5'-8'0'0,"-2"0"498"0"0,1 0 1 0 0,-1 0 0 0 0,-1 1 0 0 0,-13-5 0 0 0,23 9-420 0 0,1 0 0 0 0,-1 0 0 0 0,0 0 1 0 0,1 0-1 0 0,-1 0 0 0 0,1 0 0 0 0,-1-1 1 0 0,0 1-1 0 0,1 0 0 0 0,-1 0 1 0 0,1-1-1 0 0,-1 1 0 0 0,1 0 0 0 0,-1-1 1 0 0,1 1-1 0 0,-1 0 0 0 0,1-1 0 0 0,-1 1 1 0 0,1-1-1 0 0,-1 1 0 0 0,1-1 1 0 0,0 1-1 0 0,-1-1 0 0 0,1 1 0 0 0,0-1 1 0 0,-1 0-1 0 0,1 1 0 0 0,0-1 0 0 0,0 0-10 0 0,0 0 0 0 0,0 0 0 0 0,1 0 0 0 0,-1 0 0 0 0,0 0 0 0 0,1 0 0 0 0,-1 0 0 0 0,1 0 0 0 0,-1 0 0 0 0,1 1 0 0 0,0-1 0 0 0,-1 0 0 0 0,1 0 0 0 0,0 1 0 0 0,1-2 0 0 0,36-25 442 0 0,-35 26-434 0 0,99-49-640 0 0,-32 19-841 0 0,27-14-2092 0 0,105-32 0 0 0,-188 73 3394 0 0,1-2-1 0 0,-2 0 1 0 0,1 0 0 0 0,-1-1 0 0 0,0-1-1 0 0,16-12 1 0 0,-25 17 194 0 0,0 0 1 0 0,-1-1-1 0 0,1 1 1 0 0,-1-1-1 0 0,0 0 0 0 0,0 0 1 0 0,0 0-1 0 0,0-1 0 0 0,-1 1 1 0 0,0-1-1 0 0,0 0 0 0 0,0 1 1 0 0,-1-1-1 0 0,1 0 0 0 0,-1 0 1 0 0,0 0-1 0 0,0 0 0 0 0,-1 0 1 0 0,0 0-1 0 0,0 0 0 0 0,0 0 1 0 0,-1-8-1 0 0,0 11 43 0 0,1-1 0 0 0,0 1 0 0 0,-1 0 0 0 0,0 0 0 0 0,1 0 0 0 0,-1 0 0 0 0,0 0 0 0 0,0 0 0 0 0,0 1 0 0 0,0-1 0 0 0,-1 0 0 0 0,1 0 0 0 0,0 1 0 0 0,-1-1 0 0 0,1 1 0 0 0,-1-1 0 0 0,0 1 0 0 0,1 0 0 0 0,-1-1 0 0 0,0 1 0 0 0,0 0 0 0 0,0 0 0 0 0,-2 0 0 0 0,1 0 85 0 0,0 0 0 0 0,0 0 1 0 0,0 0-1 0 0,0 1 1 0 0,-1-1-1 0 0,1 1 0 0 0,0 0 1 0 0,0 0-1 0 0,-1 0 1 0 0,1 1-1 0 0,0-1 0 0 0,0 1 1 0 0,0 0-1 0 0,0 0 1 0 0,-4 1-1 0 0,5-1-125 0 0,0 0-1 0 0,0 1 1 0 0,1-1-1 0 0,-1 0 1 0 0,0 1-1 0 0,1-1 1 0 0,-1 1-1 0 0,1-1 1 0 0,0 1-1 0 0,-1 0 1 0 0,1 0-1 0 0,0-1 1 0 0,0 1-1 0 0,0 0 1 0 0,0 0-1 0 0,0 3 1 0 0,-10 39 505 0 0,7-27-429 0 0,-38 167 412 0 0,-75 258-1391 0 0,114-431 182 0 0,-1 0-1 0 0,2 0 1 0 0,-1 0 0 0 0,1 0-1 0 0,1 0 1 0 0,0 1 0 0 0,1 15-1 0 0,4-14-863 0 0,1-4-233 0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19:30.069"/>
    </inkml:context>
    <inkml:brush xml:id="br0">
      <inkml:brushProperty name="width" value="0.05" units="cm"/>
      <inkml:brushProperty name="height" value="0.05" units="cm"/>
    </inkml:brush>
  </inkml:definitions>
  <inkml:trace contextRef="#ctx0" brushRef="#br0">113 135 12865 0 0,'8'-12'359'0'0,"0"-1"1453"0"0,-7 11-1610 0 0,0 1-1 0 0,0 0 1 0 0,0-1 0 0 0,0 1 0 0 0,0 0-1 0 0,0-1 1 0 0,0 1 0 0 0,0 0 0 0 0,0 0-1 0 0,0 0 1 0 0,1 0 0 0 0,-1 0 0 0 0,1 0-1 0 0,0 0 1 0 0,-1 1-195 0 0,-1 0 0 0 0,0-1 0 0 0,0 1 0 0 0,0 0 1 0 0,0 0-1 0 0,0 0 0 0 0,1 0 0 0 0,-1 0 0 0 0,0 0 0 0 0,0 0 0 0 0,0 0 0 0 0,0 0 0 0 0,1 0 1 0 0,-1 0-1 0 0,0 0 0 0 0,0 0 0 0 0,0 0 0 0 0,0 0 0 0 0,1 0 0 0 0,-1 0 0 0 0,0 0 1 0 0,0 0-1 0 0,0 0 0 0 0,0 0 0 0 0,1 0 0 0 0,-1 0 0 0 0,0 0 0 0 0,0 0 0 0 0,0 0 0 0 0,0 0 1 0 0,1 0-1 0 0,-1 0 0 0 0,0 0 0 0 0,0 0 0 0 0,0 1 0 0 0,0-1 0 0 0,0 0 0 0 0,0 0 1 0 0,1 0-1 0 0,-1 0 0 0 0,-7 15 87 0 0,-32 40-61 0 0,19-30-20 0 0,2 2 0 0 0,0 0 0 0 0,2 1 0 0 0,-14 34 0 0 0,28-57-12 0 0,1-1 1 0 0,0 1 0 0 0,0 1 0 0 0,1-1-1 0 0,-1 0 1 0 0,1 0 0 0 0,0 0-1 0 0,1 7 1 0 0,-1-11-18 0 0,0-1-1 0 0,0 1 0 0 0,0 0 1 0 0,0 0-1 0 0,1 0 1 0 0,-1 0-1 0 0,0 0 1 0 0,0-1-1 0 0,1 1 1 0 0,-1 0-1 0 0,0 0 0 0 0,1 0 1 0 0,-1-1-1 0 0,0 1 1 0 0,1 0-1 0 0,-1 0 1 0 0,1-1-1 0 0,0 1 1 0 0,-1-1-1 0 0,1 1 1 0 0,-1 0-1 0 0,1-1 0 0 0,0 1 1 0 0,0-1-1 0 0,-1 1 1 0 0,1-1-1 0 0,0 0 1 0 0,0 1-1 0 0,-1-1 1 0 0,1 0-1 0 0,0 1 0 0 0,0-1 1 0 0,0 0-1 0 0,0 0 1 0 0,0 0-1 0 0,-1 0 1 0 0,1 0-1 0 0,0 0 1 0 0,0 0-1 0 0,0 0 1 0 0,0 0-1 0 0,0 0 0 0 0,-1 0 1 0 0,1-1-1 0 0,0 1 1 0 0,0 0-1 0 0,0-1 1 0 0,0 1-1 0 0,-1 0 1 0 0,1-1-1 0 0,0 1 0 0 0,-1-1 1 0 0,1 1-1 0 0,0-1 1 0 0,0 0-1 0 0,15-10-452 0 0,-2 0 0 0 0,1 0 0 0 0,-1-2 0 0 0,-1 1-1 0 0,0-2 1 0 0,-1 0 0 0 0,0 0 0 0 0,-1-1 0 0 0,15-27 0 0 0,-15 19-337 0 0,0 0 1 0 0,-2-1 0 0 0,0 0 0 0 0,-1 0-1 0 0,-2-1 1 0 0,6-40 0 0 0,-10 33-376 0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19:30.415"/>
    </inkml:context>
    <inkml:brush xml:id="br0">
      <inkml:brushProperty name="width" value="0.05" units="cm"/>
      <inkml:brushProperty name="height" value="0.05" units="cm"/>
    </inkml:brush>
  </inkml:definitions>
  <inkml:trace contextRef="#ctx0" brushRef="#br0">118 1 8693 0 0,'-2'0'121'0'0,"-1"-1"1"0"0,1 1-1 0 0,0 0 1 0 0,-1 0-1 0 0,1 0 1 0 0,-1 0-1 0 0,1 1 1 0 0,-1-1 0 0 0,1 1-1 0 0,0-1 1 0 0,-1 1-1 0 0,1 0 1 0 0,-4 2-1 0 0,-34 19 1498 0 0,14-8-539 0 0,18-10-863 0 0,1-1-98 0 0,16 0-1430 0 0,2-1-609 0 0,-4 0 711 0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19:31.332"/>
    </inkml:context>
    <inkml:brush xml:id="br0">
      <inkml:brushProperty name="width" value="0.05" units="cm"/>
      <inkml:brushProperty name="height" value="0.05" units="cm"/>
    </inkml:brush>
  </inkml:definitions>
  <inkml:trace contextRef="#ctx0" brushRef="#br0">356 426 9297 0 0,'3'-3'174'0'0,"0"0"1"0"0,-1 0-1 0 0,0 0 1 0 0,1 0 0 0 0,-1 0-1 0 0,0-1 1 0 0,-1 1-1 0 0,1-1 1 0 0,-1 1-1 0 0,1-1 1 0 0,-1 0-1 0 0,0 0 1 0 0,0 1 0 0 0,0-8-1 0 0,-2 7 408 0 0,1-1-1 0 0,0 0 0 0 0,0 0 1 0 0,1 1-1 0 0,1-10 1 0 0,-1 10-515 0 0,0 0 1 0 0,0 0 0 0 0,-1 0-1 0 0,1 0 1 0 0,-1 0 0 0 0,0 0-1 0 0,-1 1 1 0 0,1-1 0 0 0,0 0-1 0 0,-3-8 1 0 0,3 12-66 0 0,-1-1-1 0 0,1 0 1 0 0,0 1-1 0 0,-1-1 1 0 0,1 0-1 0 0,0 1 1 0 0,-1-1-1 0 0,1 1 1 0 0,-1-1-1 0 0,1 0 1 0 0,-1 1-1 0 0,0-1 1 0 0,1 1-1 0 0,-1 0 1 0 0,1-1-1 0 0,-1 1 1 0 0,0-1-1 0 0,1 1 1 0 0,-1 0-1 0 0,0-1 1 0 0,0 1-1 0 0,1 0 1 0 0,-1 0-1 0 0,0 0 1 0 0,0 0-1 0 0,1 0 1 0 0,-2 0-1 0 0,-1 0-3 0 0,1 0 0 0 0,0 0-1 0 0,-1 1 1 0 0,1 0-1 0 0,0-1 1 0 0,-1 1-1 0 0,1 0 1 0 0,-4 2 0 0 0,-2 2-8 0 0,1-1 1 0 0,0 1-1 0 0,0 1 0 0 0,-8 7 1 0 0,-2 5 103 0 0,0 2 0 0 0,1 0 0 0 0,2 0-1 0 0,0 2 1 0 0,-21 41 0 0 0,35-62-96 0 0,0 0 0 0 0,-1-1 0 0 0,1 1 1 0 0,-1 0-1 0 0,1 0 0 0 0,0 0 0 0 0,0 0 0 0 0,0-1 0 0 0,-1 1 0 0 0,1 0 0 0 0,0 0 0 0 0,0 0 0 0 0,0 0 0 0 0,0 0 1 0 0,0-1-1 0 0,0 1 0 0 0,1 0 0 0 0,-1 2 0 0 0,1-3 3 0 0,-1 0-1 0 0,0 1 1 0 0,1-1 0 0 0,-1 0 0 0 0,1 1-1 0 0,-1-1 1 0 0,0 0 0 0 0,1 0-1 0 0,-1 1 1 0 0,1-1 0 0 0,-1 0 0 0 0,1 0-1 0 0,-1 0 1 0 0,1 0 0 0 0,-1 0-1 0 0,1 1 1 0 0,-1-1 0 0 0,1 0 0 0 0,-1 0-1 0 0,1 0 1 0 0,-1 0 0 0 0,1-1 0 0 0,0 1-1 0 0,6-1 11 0 0,-1-1 1 0 0,0 0-1 0 0,13-5 0 0 0,-10 4-31 0 0,1-1 12 0 0,-1 0 14 0 0,1 0 1 0 0,0 1 0 0 0,0 1 0 0 0,0-1-1 0 0,12 0 1 0 0,-22 3-7 0 0,1 1 1 0 0,-1-1-1 0 0,0 0 0 0 0,1 1 0 0 0,-1-1 1 0 0,0 0-1 0 0,1 1 0 0 0,-1-1 0 0 0,0 0 1 0 0,0 1-1 0 0,1-1 0 0 0,-1 1 0 0 0,0-1 0 0 0,0 0 1 0 0,0 1-1 0 0,1-1 0 0 0,-1 1 0 0 0,0-1 1 0 0,0 1-1 0 0,0-1 0 0 0,0 1 0 0 0,0-1 0 0 0,0 1 1 0 0,0-1-1 0 0,0 0 0 0 0,0 1 0 0 0,0-1 1 0 0,0 1-1 0 0,-1-1 0 0 0,1 1 0 0 0,0-1 1 0 0,0 1-1 0 0,-5 25 77 0 0,2-16-3 0 0,-15 103 580 0 0,-53 181 1 0 0,50-219-611 0 0,15-54-33 0 0,-28 93 36 0 0,29-99-34 0 0,-2 1 0 0 0,0-1 0 0 0,-1 0 0 0 0,-18 26 0 0 0,24-38-7 0 0,0-1 0 0 0,0 1 0 0 0,0-1 0 0 0,0 1 1 0 0,-1-1-1 0 0,1 0 0 0 0,-1 0 0 0 0,0 0 0 0 0,1 0 0 0 0,-1 0 0 0 0,0-1 0 0 0,0 1 1 0 0,0-1-1 0 0,0 0 0 0 0,0 0 0 0 0,0 0 0 0 0,-1 0 0 0 0,-3 0 0 0 0,5-1-3 0 0,-1 0-1 0 0,1-1 0 0 0,0 1 0 0 0,-1-1 0 0 0,1 0 1 0 0,0 0-1 0 0,0 1 0 0 0,0-1 0 0 0,0 0 1 0 0,0-1-1 0 0,0 1 0 0 0,0 0 0 0 0,0-1 1 0 0,0 1-1 0 0,1-1 0 0 0,-1 1 0 0 0,0-1 1 0 0,1 0-1 0 0,-1 0 0 0 0,1 0 0 0 0,0 0 1 0 0,0 0-1 0 0,0 0 0 0 0,0 0 0 0 0,0 0 0 0 0,-1-3 1 0 0,-1-4-68 0 0,0-1 0 0 0,1 0 1 0 0,0 0-1 0 0,1 0 0 0 0,0 0 1 0 0,0 0-1 0 0,1 0 0 0 0,0 0 1 0 0,1 0-1 0 0,0 0 0 0 0,1 0 0 0 0,0 0 1 0 0,5-15-1 0 0,3-6-700 0 0,2 0-1 0 0,29-53 0 0 0,4 5-613 0 0,3 3 0 0 0,3 1 1 0 0,68-76-1 0 0,-76 107 88 0 0,79-62 1 0 0,-3 2 272 0 0,-99 84 1135 0 0,0-1 1 0 0,-2 0 0 0 0,24-37-1 0 0,-35 48 183 0 0,-2 0-1 0 0,0 0 0 0 0,0 0 0 0 0,0 0 1 0 0,-2-1-1 0 0,4-13 0 0 0,-6 21-111 0 0,0 0 0 0 0,-1 0 1 0 0,1 0-1 0 0,-1 0 0 0 0,0 0 0 0 0,0 0 0 0 0,0 0 0 0 0,0 0 0 0 0,-1 0 0 0 0,1 0 1 0 0,-1 0-1 0 0,0 0 0 0 0,0 0 0 0 0,0 0 0 0 0,0 0 0 0 0,0 0 0 0 0,-1 1 1 0 0,1-1-1 0 0,-1 1 0 0 0,0-1 0 0 0,1 1 0 0 0,-1-1 0 0 0,0 1 0 0 0,-1 0 1 0 0,1 0-1 0 0,0 0 0 0 0,-5-3 0 0 0,-2 20 473 0 0,-3 16-83 0 0,1-1 0 0 0,1 2 0 0 0,-8 50 0 0 0,15-69-449 0 0,-7 37 367 0 0,-3 15 37 0 0,-2-1-1 0 0,-31 81 1 0 0,33-114-447 0 0,5-15-62 0 0,1 1 0 0 0,0 0 0 0 0,1 1 0 0 0,1-1 0 0 0,1 1 0 0 0,-4 34 0 0 0,8-52-24 0 0,0 1-1 0 0,0 0 1 0 0,0 0-1 0 0,0 0 1 0 0,0 0-1 0 0,0 0 1 0 0,0 0-1 0 0,0 0 0 0 0,0 0 1 0 0,1 0-1 0 0,-1 0 1 0 0,0-1-1 0 0,0 1 1 0 0,1 0-1 0 0,-1 0 1 0 0,1 0-1 0 0,-1 0 0 0 0,1-1 1 0 0,-1 1-1 0 0,1 0 1 0 0,-1 0-1 0 0,1-1 1 0 0,0 1-1 0 0,-1 0 1 0 0,1-1-1 0 0,0 1 1 0 0,0-1-1 0 0,1 1 0 0 0,-1 0-12 0 0,1-1-1 0 0,0 0 0 0 0,-1 0 0 0 0,1 0 0 0 0,0 0 0 0 0,-1-1 1 0 0,1 1-1 0 0,0 0 0 0 0,-1-1 0 0 0,1 1 0 0 0,-1-1 0 0 0,1 1 0 0 0,-1-1 1 0 0,3-1-1 0 0,6-4-115 0 0,-1 0 0 0 0,0-1 0 0 0,13-11 0 0 0,6-11-290 0 0,-2-1 0 0 0,0-1 1 0 0,35-58-1 0 0,0 0 20 0 0,-57 84 399 0 0,-2 1-5 0 0,0 1 0 0 0,1 0 1 0 0,-1-1-1 0 0,1 1 1 0 0,0 0-1 0 0,0 0 0 0 0,0 1 1 0 0,0-1-1 0 0,0 1 1 0 0,1-1-1 0 0,3-1 1 0 0,-6 4 4 0 0,-1 0 1 0 0,1 0-1 0 0,0 0 1 0 0,-1 0-1 0 0,1 0 1 0 0,-1 1-1 0 0,1-1 1 0 0,0 0 0 0 0,-1 0-1 0 0,1 0 1 0 0,-1 1-1 0 0,1-1 1 0 0,-1 0-1 0 0,1 1 1 0 0,-1-1-1 0 0,1 0 1 0 0,-1 1 0 0 0,1-1-1 0 0,-1 1 1 0 0,0-1-1 0 0,1 1 1 0 0,-1-1-1 0 0,1 1 1 0 0,-1-1-1 0 0,0 1 1 0 0,0-1 0 0 0,1 1-1 0 0,-1-1 1 0 0,0 1-1 0 0,0 0 1 0 0,0-1-1 0 0,0 1 1 0 0,1-1 0 0 0,-1 1-1 0 0,0 0 1 0 0,0-1-1 0 0,0 1 1 0 0,0-1-1 0 0,-1 1 1 0 0,1 0-1 0 0,0 27 13 0 0,-4-5 153 0 0,-1-1 0 0 0,-2 1 0 0 0,-13 34 1 0 0,11-35-1 0 0,1 1 0 0 0,1 0 0 0 0,-5 28 0 0 0,14-19-99 0 0,-2-31-65 0 0,0-1 0 0 0,0 1 0 0 0,0-1 0 0 0,0 1 0 0 0,0 0 0 0 0,0-1 0 0 0,0 1 0 0 0,1 0 0 0 0,-1-1 0 0 0,0 1 0 0 0,0 0-1 0 0,0-1 1 0 0,1 1 0 0 0,-1-1 0 0 0,0 1 0 0 0,1 0 0 0 0,-1-1 0 0 0,1 1 0 0 0,-1-1 0 0 0,0 1 0 0 0,1-1 0 0 0,-1 0-1 0 0,1 1 1 0 0,-1-1 0 0 0,1 1 0 0 0,-1-1 0 0 0,1 0 0 0 0,0 1 0 0 0,-1-1 0 0 0,1 0 0 0 0,-1 0 0 0 0,1 1 0 0 0,0-1 0 0 0,-1 0-1 0 0,1 0 1 0 0,0 0 0 0 0,-1 0 0 0 0,1 0 0 0 0,0 0 0 0 0,-1 0 0 0 0,1 0 0 0 0,0 0 0 0 0,0 0 0 0 0,40-21-274 0 0,-1-1 1 0 0,-1-2-1 0 0,-1-1 1 0 0,53-46-1 0 0,-71 50-34 0 0,-13 13 155 0 0,-10 9 86 0 0,-31 35-42 0 0,26-27 45 0 0,7-7-88 0 0,-1-1-1 0 0,1 1 1 0 0,-1 0 0 0 0,1 0 0 0 0,-1 0 0 0 0,0-1 0 0 0,0 1 0 0 0,0-1 0 0 0,0 0 0 0 0,0 1 0 0 0,0-1 0 0 0,0 0-1 0 0,0 0 1 0 0,-4 1 0 0 0,6-2 76 0 0,-1 0 0 0 0,1 0 0 0 0,0 0 0 0 0,0-1 0 0 0,-1 1 0 0 0,1 0 0 0 0,0 0-1 0 0,0 0 1 0 0,0 0 0 0 0,-1 0 0 0 0,1 0 0 0 0,0 0 0 0 0,0 0 0 0 0,0 0 0 0 0,-1-1 0 0 0,1 1 0 0 0,0 0-1 0 0,0 0 1 0 0,0 0 0 0 0,0 0 0 0 0,0 0 0 0 0,-1-1 0 0 0,1 1 0 0 0,0 0 0 0 0,0 0 0 0 0,0 0 0 0 0,0-1-1 0 0,0 1 1 0 0,0 0 0 0 0,0 0 0 0 0,0-1 0 0 0,0 1 0 0 0,0 0 0 0 0,-1 0 0 0 0,1 0 0 0 0,0-1 0 0 0,0 1-1 0 0,1 0 1 0 0,-1 0 0 0 0,0-1 0 0 0,0 1 0 0 0,0 0 0 0 0,0 0 0 0 0,0 0 0 0 0,0-1 0 0 0,0 1 0 0 0,0 0-1 0 0,0 0 1 0 0,0 0 0 0 0,0-1 0 0 0,1 1 0 0 0,-1 0 0 0 0,0 0 0 0 0,1-7-1189 0 0,-1 1 1 0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19:31.690"/>
    </inkml:context>
    <inkml:brush xml:id="br0">
      <inkml:brushProperty name="width" value="0.05" units="cm"/>
      <inkml:brushProperty name="height" value="0.05" units="cm"/>
    </inkml:brush>
  </inkml:definitions>
  <inkml:trace contextRef="#ctx0" brushRef="#br0">162 38 7357 0 0,'6'-30'1223'0'0,"-6"30"-1142"0"0,0 0 0 0 0,0 0 0 0 0,0 0 0 0 0,0 0 0 0 0,0 0 0 0 0,0-1 0 0 0,0 1 0 0 0,0 0 0 0 0,0 0 0 0 0,0 0 0 0 0,0 0 0 0 0,0-1 0 0 0,0 1 0 0 0,0 0 0 0 0,0 0 1 0 0,0 0-1 0 0,0 0 0 0 0,0-1 0 0 0,0 1 0 0 0,0 0 0 0 0,0 0 0 0 0,0 0 0 0 0,0 0 0 0 0,0 0 0 0 0,-1-1 0 0 0,1 1 0 0 0,0 0 0 0 0,0 0 0 0 0,0 0 0 0 0,0 0 0 0 0,0 0 0 0 0,0 0 0 0 0,-1 0 0 0 0,1 0 0 0 0,0-1 0 0 0,0 1 0 0 0,0 0 0 0 0,0 0 0 0 0,-1 0 0 0 0,1 0 0 0 0,0 0 0 0 0,0 0 0 0 0,0 0 0 0 0,0 0 0 0 0,-1 0 0 0 0,1 0 0 0 0,0 0 0 0 0,0 0 0 0 0,0 0 0 0 0,0 0 0 0 0,-1 0 0 0 0,1 0 0 0 0,0 1 0 0 0,-10-5 2604 0 0,11 6-1995 0 0,0-2-634 0 0,0 1 0 0 0,-1-1 0 0 0,1 1 0 0 0,-1-1-1 0 0,1 1 1 0 0,-1-1 0 0 0,0 1 0 0 0,1 0 0 0 0,-1-1 0 0 0,1 1 0 0 0,-1 0 0 0 0,0 0 0 0 0,0-1 0 0 0,1 1 0 0 0,-1 0 0 0 0,0 0 0 0 0,0-1-1 0 0,0 1 1 0 0,0 0 0 0 0,0 0 0 0 0,0-1 0 0 0,0 1 0 0 0,0 0 0 0 0,0 0 0 0 0,0 0 0 0 0,-1-1 0 0 0,1 2 0 0 0,-12 57 751 0 0,-25 74 1 0 0,-3 11-199 0 0,-21 252-212 0 0,57-369-647 0 0,-2 32-243 0 0,6-54 114 0 0,0 0 1 0 0,1-1 0 0 0,-1 1-1 0 0,1 0 1 0 0,0 0-1 0 0,0-1 1 0 0,1 1 0 0 0,-1-1-1 0 0,1 1 1 0 0,2 4-1 0 0,-4-9 277 0 0,1 0 0 0 0,-1 0 0 0 0,0 1 0 0 0,0-1 0 0 0,1 0 0 0 0,-1 1 0 0 0,0-1 0 0 0,0 0-1 0 0,1 0 1 0 0,-1 0 0 0 0,0 1 0 0 0,1-1 0 0 0,-1 0 0 0 0,0 0 0 0 0,1 0 0 0 0,-1 0 0 0 0,0 1 0 0 0,1-1-1 0 0,-1 0 1 0 0,1 0 0 0 0,-1 0 0 0 0,0 0 0 0 0,1 0 0 0 0,-1 0 0 0 0,0 0 0 0 0,1 0 0 0 0,-1 0-1 0 0,0 0 1 0 0,1-1 0 0 0,-1 1 0 0 0,1 0 0 0 0,-1 0 0 0 0,0 0 0 0 0,1 0 0 0 0,-1 0 0 0 0,0-1-1 0 0,0 1 1 0 0,1 0 0 0 0,-1 0 0 0 0,0 0 0 0 0,1-1 0 0 0,-1 1 0 0 0,0 0 0 0 0,0-1 0 0 0,1 1 0 0 0,-1 0-1 0 0,0-1 1 0 0,3-7-1755 0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19:32.020"/>
    </inkml:context>
    <inkml:brush xml:id="br0">
      <inkml:brushProperty name="width" value="0.05" units="cm"/>
      <inkml:brushProperty name="height" value="0.05" units="cm"/>
    </inkml:brush>
  </inkml:definitions>
  <inkml:trace contextRef="#ctx0" brushRef="#br0">53 131 9877 0 0,'-21'-35'454'0'0,"20"34"-406"0"0,1 0 0 0 0,-1 0 0 0 0,0 0 0 0 0,1 1 0 0 0,-1-1 0 0 0,0 0 0 0 0,0 1 0 0 0,0-1 0 0 0,1 1 0 0 0,-1-1 0 0 0,0 1 0 0 0,0-1 0 0 0,0 1 0 0 0,0-1 0 0 0,0 1 0 0 0,0 0 0 0 0,-2-1 0 0 0,-12-6 1816 0 0,18 5-1748 0 0,-1 1 1 0 0,0-1 0 0 0,1 1 0 0 0,-1 0 0 0 0,1 0-1 0 0,0 0 1 0 0,-1 0 0 0 0,6-1 0 0 0,15-3-93 0 0,-1 2 1 0 0,27-2 0 0 0,-31 5-171 0 0,-1-2-1 0 0,1-1 1 0 0,0 0 0 0 0,23-7 0 0 0,-24 4-329 0 0,26-12-1705 0 0,-25 7 787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12T06:19:18.055"/>
    </inkml:context>
    <inkml:brush xml:id="br0">
      <inkml:brushProperty name="width" value="0.05" units="cm"/>
      <inkml:brushProperty name="height" value="0.05" units="cm"/>
    </inkml:brush>
  </inkml:definitions>
  <inkml:trace contextRef="#ctx0" brushRef="#br0">2223 211 6597,'-1'-5'72,"0"-1"1,1 0 0,0 0 0,0 1-1,0-1 1,1 0 0,1-10-1,-1 7 87,1 0-63,-2 8-48,0 0 0,1-1-1,-1 1 1,0-1 0,0 1 0,0 0 0,0-1 0,0 1 0,0-1 0,0 1 0,0 0 0,-1-1 0,1 1 0,0-1 0,-1 1 0,0 0 0,1 0 0,-1-1 0,0 1 0,1 0 0,-1 0 0,0 0 0,0 0 0,0 0 0,0 0 0,0 0 0,0 0 0,0 0 0,0 0 0,-3-1-1,-11-9 144,0 1-1,-1 1 0,0 0 0,0 1 1,-1 1-1,0 0 0,-1 1 0,-24-5 1,4 4 23,0 2 1,0 1 0,-41 1-1,-11 7 135,0 3-1,0 5 0,-115 30 1,134-23-170,1 3 1,1 4-1,0 2 1,-108 63-1,87-35 177,2 4-1,-132 118 1,133-102-88,-108 102 239,151-134-386,2 3 1,-42 60-1,74-94-99,2 1 1,0-1 0,0 2 0,1-1-1,-8 28 1,13-36-16,0 0 1,1 0 0,0 1-1,1-1 1,-1 0-1,1 1 1,0-1 0,1 0-1,-1 1 1,1-1-1,0 0 1,1 0 0,0 0-1,0 0 1,0 0-1,1 0 1,5 9-1,-1-5 5,1-1 0,0 1 0,0-1 0,1-1 0,0 1 0,1-2 0,0 1 0,19 10 0,3-1 15,60 23 1,-9-12-18,1-4 1,1-3-1,108 12 1,266 3-20,-132-29-5,647-72 0,-830 44-1,152-44 0,-222 44 37,-1-4 1,-1-3-1,120-64 1,-170 79-5,0-1 0,0-1 0,-2-1 0,0-1 0,-1 0 1,0-2-1,-2 0 0,18-25 0,-27 33-9,-1 0 0,-1 0 1,0 0-1,-1-1 0,0 0 0,0 0 0,-1 0 1,-1-1-1,0 1 0,-1-1 0,0 0 0,-1 0 1,-1 0-1,0 1 0,0-1 0,-2 0 0,1 0 1,-5-15-1,-1 9-5,0 0-1,-1 0 1,-1 1 0,-1 0-1,0 0 1,-1 1 0,-1 1-1,-1 0 1,0 1 0,-23-21-1,2 6 3,-2 1 1,0 2-1,-67-37 0,7 15 13,-2 3-1,-2 5 1,-205-55-1,129 57-573,-284-27-1,-79 48-2894,370 21 1668</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19:32.597"/>
    </inkml:context>
    <inkml:brush xml:id="br0">
      <inkml:brushProperty name="width" value="0.05" units="cm"/>
      <inkml:brushProperty name="height" value="0.05" units="cm"/>
    </inkml:brush>
  </inkml:definitions>
  <inkml:trace contextRef="#ctx0" brushRef="#br0">3667 411 9365 0 0,'25'-107'972'0'0,"-25"104"-897"0"0,0-1-1 0 0,0 1 1 0 0,0 0 0 0 0,0 0-1 0 0,-1 0 1 0 0,1 0 0 0 0,-1 0-1 0 0,0 0 1 0 0,1 0 0 0 0,-2 0-1 0 0,1 0 1 0 0,0 0 0 0 0,0 0-1 0 0,-1 0 1 0 0,0 1 0 0 0,1-1-1 0 0,-1 0 1 0 0,0 1 0 0 0,0 0 0 0 0,-1-1-1 0 0,1 1 1 0 0,0 0 0 0 0,-1 0-1 0 0,1 0 1 0 0,-1 1 0 0 0,0-1-1 0 0,-3-1 1 0 0,-9-5 59 0 0,0 2 0 0 0,0-1 0 0 0,-30-6 0 0 0,39 11-154 0 0,-81-18 259 0 0,-147-15 1 0 0,151 25-78 0 0,-730-80 1021 0 0,-4 52 989 0 0,261 67-1101 0 0,424-12-799 0 0,0 6 0 0 0,-147 47-1 0 0,242-59-140 0 0,0 1-1 0 0,1 3 1 0 0,-49 26-1 0 0,73-35-102 0 0,1 2 0 0 0,0-1 0 0 0,0 2 0 0 0,0-1 1 0 0,1 2-1 0 0,1-1 0 0 0,-1 1 0 0 0,2 0 0 0 0,-1 1 0 0 0,1 0 0 0 0,1 1 1 0 0,0 0-1 0 0,-7 16 0 0 0,7-9-6 0 0,1 1 0 0 0,1 0 0 0 0,1 1 0 0 0,-4 39 0 0 0,6 87 74 0 0,2-36-40 0 0,-42 370 71 0 0,39-456-118 0 0,-2 23 5 0 0,2 1 0 0 0,1-1 0 0 0,3 0 0 0 0,2 1 1 0 0,10 54-1 0 0,-8-81-2 0 0,0 0 0 0 0,2-1 1 0 0,0 1-1 0 0,1-1 0 0 0,2-1 1 0 0,0 0-1 0 0,1 0 0 0 0,0-1 1 0 0,2 0-1 0 0,0-1 0 0 0,1 0 1 0 0,1-2-1 0 0,22 20 0 0 0,-8-13 18 0 0,2-1-1 0 0,0-1 1 0 0,1-2-1 0 0,1-1 1 0 0,0-2-1 0 0,63 21 1 0 0,-6-9 50 0 0,140 23 1 0 0,-41-24-47 0 0,0-7 0 0 0,250-7 0 0 0,380-61-104 0 0,-346-11 72 0 0,-333 32-29 0 0,182-59 0 0 0,-269 69 15 0 0,0-3 1 0 0,-2-2-1 0 0,-1-2 1 0 0,-1-3-1 0 0,67-47 1 0 0,-94 58 9 0 0,-1-2 0 0 0,0 0 0 0 0,-1-1 0 0 0,-1-2 1 0 0,-1 1-1 0 0,-1-2 0 0 0,-1 0 0 0 0,-1-1 0 0 0,-1-1 0 0 0,-1 0 1 0 0,-1-1-1 0 0,17-52 0 0 0,-17 28-7 0 0,-2 0 0 0 0,-2-1 0 0 0,-2 0 0 0 0,-2 0 0 0 0,-4-70 0 0 0,-5 41-25 0 0,-4 2 0 0 0,-33-136 0 0 0,31 175 24 0 0,-1 0 0 0 0,-1 0 1 0 0,-3 2-1 0 0,-1-1 0 0 0,-1 2 0 0 0,-2 1 1 0 0,-35-47-1 0 0,35 56 11 0 0,-1 2 0 0 0,-1 0 1 0 0,0 1-1 0 0,-2 2 0 0 0,-1 0 1 0 0,0 2-1 0 0,-1 0 1 0 0,-1 2-1 0 0,-56-25 0 0 0,35 22 38 0 0,-63-16-1 0 0,85 29-45 0 0,0 1 0 0 0,-1 1 1 0 0,0 1-1 0 0,-32 0 0 0 0,50 3-76 0 0,-1 1 1 0 0,1 0 0 0 0,-1 0-1 0 0,1 1 1 0 0,-16 6-1 0 0,21-7-31 0 0,0 1 1 0 0,0-1-1 0 0,1 1 0 0 0,-1 0 0 0 0,1 1 0 0 0,-1-1 0 0 0,1 1 0 0 0,0-1 1 0 0,0 1-1 0 0,0 0 0 0 0,0 0 0 0 0,1 0 0 0 0,-1 0 0 0 0,1 1 1 0 0,-3 5-1 0 0,-2 4-850 0 0,2-1 0 0 0,0 1 0 0 0,1 1 0 0 0,-4 15 1 0 0,4-7-695 0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19:35.478"/>
    </inkml:context>
    <inkml:brush xml:id="br0">
      <inkml:brushProperty name="width" value="0.05" units="cm"/>
      <inkml:brushProperty name="height" value="0.05" units="cm"/>
    </inkml:brush>
  </inkml:definitions>
  <inkml:trace contextRef="#ctx0" brushRef="#br0">560 126 6377 0 0,'-2'-7'212'0'0,"0"-1"1"0"0,1 1 0 0 0,-1-1 0 0 0,2 1-1 0 0,-1-1 1 0 0,1 0 0 0 0,0 1-1 0 0,0-1 1 0 0,1 0 0 0 0,0 1 0 0 0,1-1-1 0 0,-1 1 1 0 0,2-1 0 0 0,3-8 0 0 0,-6 15-195 0 0,0 1 0 0 0,0 0 1 0 0,0 0-1 0 0,0 0 0 0 0,0 0 1 0 0,0 0-1 0 0,0 0 1 0 0,0 0-1 0 0,0 0 0 0 0,0 0 1 0 0,0-1-1 0 0,0 1 0 0 0,0 0 1 0 0,0 0-1 0 0,0 0 1 0 0,0 0-1 0 0,0 0 0 0 0,0 0 1 0 0,0 0-1 0 0,0 0 0 0 0,0 0 1 0 0,0 0-1 0 0,0-1 1 0 0,0 1-1 0 0,0 0 0 0 0,1 0 1 0 0,-1 0-1 0 0,0 0 0 0 0,0 0 1 0 0,0 0-1 0 0,0 0 1 0 0,0 0-1 0 0,0 0 0 0 0,0 0 1 0 0,0 0-1 0 0,0 0 1 0 0,1 0-1 0 0,-1 0 0 0 0,0 0 1 0 0,0 0-1 0 0,0 0 0 0 0,0 0 1 0 0,0 0-1 0 0,0 0 1 0 0,0 0-1 0 0,0 0 0 0 0,1 0 1 0 0,-1 0-1 0 0,0 0 0 0 0,0 0 1 0 0,0 0-1 0 0,0 0 1 0 0,0 0-1 0 0,0 0 0 0 0,0 0 1 0 0,0 0-1 0 0,0 1 0 0 0,0-1 1 0 0,0 0-1 0 0,1 0 1 0 0,-1 0-1 0 0,2 10 490 0 0,-3 17 81 0 0,-8 14 27 0 0,-1-2-1 0 0,-3 1 1 0 0,-21 47-1 0 0,1-2-46 0 0,-57 186 522 0 0,-13 35-526 0 0,62-194-443 0 0,-4 14-51 0 0,-88 173 0 0 0,93-217-27 0 0,36-72-140 0 0,1 1 0 0 0,0-1 0 0 0,0 0 0 0 0,1 1 0 0 0,0-1 0 0 0,0 17 0 0 0,2-21-58 0 0,-1 10-344 0 0,1-16 460 0 0,0 0 0 0 0,0 1 0 0 0,0-1 0 0 0,0 0 0 0 0,0 1 0 0 0,0-1 0 0 0,0 0 0 0 0,0 1 0 0 0,0-1 0 0 0,0 0 0 0 0,0 0 0 0 0,1 1 0 0 0,-1-1 0 0 0,0 0 0 0 0,0 0 0 0 0,0 1 0 0 0,0-1-1 0 0,0 0 1 0 0,1 0 0 0 0,-1 1 0 0 0,0-1 0 0 0,0 0 0 0 0,0 0 0 0 0,1 0 0 0 0,-1 1 0 0 0,0-1 0 0 0,0 0 0 0 0,1 0 0 0 0,-1 0 0 0 0,0 0 0 0 0,1 0 0 0 0,-1 1 0 0 0,0-1 0 0 0,0 0 0 0 0,1 0-1 0 0,-1 0 1 0 0,0 0 0 0 0,1 0 0 0 0,-1 0 0 0 0,2-2-105 0 0,0 0-1 0 0,0 1 1 0 0,0-1-1 0 0,-1 0 1 0 0,1 0-1 0 0,-1 0 1 0 0,0-1-1 0 0,1 1 1 0 0,0-3-1 0 0,2-2-21 0 0,87-126-936 0 0,-89 130 1122 0 0,1-1 5 0 0,0 0 1 0 0,0 0-1 0 0,0 0 1 0 0,7-7-1 0 0,-9 10 9 0 0,-1 1 0 0 0,1-1 0 0 0,0 1 0 0 0,0-1-1 0 0,-1 1 1 0 0,1 0 0 0 0,0-1 0 0 0,0 1 0 0 0,-1 0 0 0 0,1-1 0 0 0,0 1-1 0 0,0 0 1 0 0,0 0 0 0 0,0 0 0 0 0,-1 0 0 0 0,1 0 0 0 0,0 0 0 0 0,0 0-1 0 0,0 0 1 0 0,0 0 0 0 0,-1 0 0 0 0,1 0 0 0 0,0 0 0 0 0,0 1-1 0 0,0-1 1 0 0,0 0 0 0 0,-1 1 0 0 0,1-1 0 0 0,0 0 0 0 0,0 1 0 0 0,-1-1-1 0 0,1 1 1 0 0,0-1 0 0 0,-1 1 0 0 0,1 0 0 0 0,3 2 112 0 0,0 0 0 0 0,0-1 1 0 0,-1 1-1 0 0,1-1 0 0 0,1 0 1 0 0,-1 0-1 0 0,0 0 0 0 0,0-1 1 0 0,1 0-1 0 0,-1 0 0 0 0,1 0 1 0 0,-1 0-1 0 0,9 0 0 0 0,7-1-15 0 0,38-3 0 0 0,-29 0 81 0 0,1149-39 1690 0 0,28 56-719 0 0,-990-19-1136 0 0,-199 1-56 0 0,-26-1-78 0 0,-25-4-271 0 0,-49-6-1187 0 0,-55-11-2484 0 0,90 13 2318 0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19:36.238"/>
    </inkml:context>
    <inkml:brush xml:id="br0">
      <inkml:brushProperty name="width" value="0.05" units="cm"/>
      <inkml:brushProperty name="height" value="0.05" units="cm"/>
    </inkml:brush>
  </inkml:definitions>
  <inkml:trace contextRef="#ctx0" brushRef="#br0">465 296 6657 0 0,'-66'-19'233'0'0,"0"2"1"0"0,-2 4 0 0 0,-121-9-1 0 0,172 20 122 0 0,0 0 0 0 0,-21-6 0 0 0,38 8-345 0 0,0 0-1 0 0,0 0 1 0 0,0 0-1 0 0,0 0 1 0 0,0 0 0 0 0,0 0-1 0 0,0 0 1 0 0,0 0-1 0 0,-1 0 1 0 0,1 0 0 0 0,0 1-1 0 0,0-1 1 0 0,0 0-1 0 0,0 0 1 0 0,0 0-1 0 0,0 0 1 0 0,0 0 0 0 0,0 0-1 0 0,-1 0 1 0 0,1 0-1 0 0,0 0 1 0 0,0-1 0 0 0,0 1-1 0 0,0 0 1 0 0,0 0-1 0 0,0 0 1 0 0,0 0 0 0 0,0 0-1 0 0,0 0 1 0 0,-1 0-1 0 0,1 0 1 0 0,0 0-1 0 0,0 0 1 0 0,0 0 0 0 0,0 0-1 0 0,0 0 1 0 0,0 0-1 0 0,0 0 1 0 0,0-1 0 0 0,0 1-1 0 0,0 0 1 0 0,0 0-1 0 0,0 0 1 0 0,0 0-1 0 0,0 0 1 0 0,0 0 0 0 0,0 0-1 0 0,0 0 1 0 0,0 0-1 0 0,-1-1 1 0 0,1 1 0 0 0,0 0-1 0 0,0 0 1 0 0,0 0-1 0 0,1 0 1 0 0,-1 0 0 0 0,0 0-1 0 0,0 0 1 0 0,0 0-1 0 0,0-1 1 0 0,0 1-1 0 0,0 0 1 0 0,0 0 0 0 0,0 0-1 0 0,0 0 1 0 0,0 0-1 0 0,0 0 1 0 0,0 0 0 0 0,10-3 330 0 0,18 0 56 0 0,282 11 1772 0 0,2 0-1391 0 0,970-25 734 0 0,-1196 15-1422 0 0,951-51 1035 0 0,-6-47-323 0 0,-988 96-779 0 0,-6 0 22 0 0,0 0 0 0 0,59-17 0 0 0,-96 21-43 0 0,0 0 1 0 0,0 0-1 0 0,0 1 0 0 0,1-1 0 0 0,-1 0 1 0 0,0 0-1 0 0,0 0 0 0 0,1 0 0 0 0,-1-1 1 0 0,0 1-1 0 0,0 0 0 0 0,1 0 1 0 0,-1 0-1 0 0,0 0 0 0 0,0 0 0 0 0,0 0 1 0 0,1 0-1 0 0,-1 0 0 0 0,0 0 0 0 0,0 0 1 0 0,0-1-1 0 0,1 1 0 0 0,-1 0 0 0 0,0 0 1 0 0,0 0-1 0 0,0 0 0 0 0,0-1 0 0 0,1 1 1 0 0,-1 0-1 0 0,0 0 0 0 0,0 0 0 0 0,0-1 1 0 0,0 1-1 0 0,0 0 0 0 0,0 0 0 0 0,0-1 1 0 0,0 1-1 0 0,0 0 0 0 0,1 0 0 0 0,-1 0 1 0 0,0-1-1 0 0,0 1 0 0 0,0 0 0 0 0,-12-5 37 0 0,-19 1 10 0 0,-23 4-56 0 0,0 2-1 0 0,0 3 1 0 0,-103 23 0 0 0,151-27 2 0 0,-6 1 1 0 0,0 1 1 0 0,1 0 0 0 0,0 1-1 0 0,-21 9 1 0 0,29-12 4 0 0,0 1 0 0 0,1 0 0 0 0,-1 0 0 0 0,1-1 0 0 0,0 2 0 0 0,0-1 0 0 0,-1 0 0 0 0,1 0 0 0 0,0 1 0 0 0,1-1 0 0 0,-1 1 0 0 0,0-1 0 0 0,1 1 0 0 0,0 0 0 0 0,-1-1 0 0 0,1 1 0 0 0,0 0 0 0 0,0 0 0 0 0,1 0 0 0 0,-1 0 0 0 0,1 0 0 0 0,-1 0 0 0 0,1 6 0 0 0,0 65 15 0 0,-4 141 34 0 0,-3-118-49 0 0,-30 316 331 0 0,-30-4 131 0 0,59-377-428 0 0,-3 22 12 0 0,-3-1 0 0 0,-27 67 0 0 0,39-116-47 0 0,-25 51 31 0 0,25-53-24 0 0,1 1 0 0 0,-1 0 0 0 0,0-1 0 0 0,0 1 1 0 0,0-1-1 0 0,0 0 0 0 0,0 0 0 0 0,0 0 0 0 0,-1 0 1 0 0,1 0-1 0 0,-1 0 0 0 0,0 0 0 0 0,1-1 0 0 0,-1 1 1 0 0,0-1-1 0 0,-4 1 0 0 0,5-2-5 0 0,0 0 0 0 0,0-1 0 0 0,0 1 0 0 0,1-1 0 0 0,-1 1 0 0 0,0-1 0 0 0,0 0 0 0 0,1 0 0 0 0,-1 1-1 0 0,1-1 1 0 0,-1 0 0 0 0,0-1 0 0 0,1 1 0 0 0,0 0 0 0 0,-1 0 0 0 0,1-1 0 0 0,-2-1 0 0 0,-9-8-7 0 0,-14-4-46 0 0,1 2 1 0 0,-2 2-1 0 0,0 0 0 0 0,0 1 1 0 0,0 2-1 0 0,-1 1 1 0 0,-42-5-1 0 0,-205-5-568 0 0,-348 29-1539 0 0,281 0-1379 0 0,257-11 2169 0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19:36.750"/>
    </inkml:context>
    <inkml:brush xml:id="br0">
      <inkml:brushProperty name="width" value="0.05" units="cm"/>
      <inkml:brushProperty name="height" value="0.05" units="cm"/>
    </inkml:brush>
  </inkml:definitions>
  <inkml:trace contextRef="#ctx0" brushRef="#br0">65 239 7197 0 0,'-9'-7'104'0'0,"-1"1"0"0"0,2-1 0 0 0,-12-12 0 0 0,7 11 682 0 0,13 8-746 0 0,0 0 0 0 0,0 0 0 0 0,0 0-1 0 0,0 0 1 0 0,0 0 0 0 0,-1 0 0 0 0,1 0 0 0 0,0 0-1 0 0,0 0 1 0 0,0 0 0 0 0,0 0 0 0 0,0 0 0 0 0,-1 0-1 0 0,1 0 1 0 0,0 0 0 0 0,0 0 0 0 0,0 1 0 0 0,0-1-1 0 0,0 0 1 0 0,-1 0 0 0 0,1 0 0 0 0,0 0 0 0 0,0 0-1 0 0,0 0 1 0 0,0 0 0 0 0,0 0 0 0 0,0 0 0 0 0,0 1-1 0 0,0-1 1 0 0,-1 0 0 0 0,1 0 0 0 0,0 0 0 0 0,0 0-1 0 0,0 0 1 0 0,0 0 0 0 0,0 1 0 0 0,0-1 0 0 0,0 0-1 0 0,0 0 1 0 0,0 0 0 0 0,0 1 0 0 0,0-1 25 0 0,1 1 0 0 0,-1 0 0 0 0,0 0 0 0 0,1-1-1 0 0,-1 1 1 0 0,1 0 0 0 0,0-1 0 0 0,-1 1 0 0 0,1-1 0 0 0,-1 1 0 0 0,1 0 0 0 0,0-1 0 0 0,-1 0 0 0 0,1 1 0 0 0,0-1 0 0 0,0 1 0 0 0,-1-1 0 0 0,1 0 0 0 0,0 1 0 0 0,0-1-1 0 0,0 0 1 0 0,-1 0 0 0 0,1 0 0 0 0,0 0 0 0 0,0 0 0 0 0,0 0 0 0 0,0 0 0 0 0,-1 0 0 0 0,1 0 0 0 0,1 0 0 0 0,27-3 29 0 0,-1 0 1 0 0,0-2-1 0 0,0-1 0 0 0,53-19 1 0 0,-17 5-506 0 0,-19 7-6 0 0,-2 2-416 0 0,43-18 0 0 0,-83 28 805 0 0,-1 0 0 0 0,1-1 0 0 0,-1 1 0 0 0,1 0 0 0 0,-1-1 0 0 0,0 0 0 0 0,0 1 0 0 0,1-1 0 0 0,-1 0 0 0 0,-1 0 0 0 0,1 0 0 0 0,0 0 0 0 0,0-1 0 0 0,-1 1 0 0 0,1 0 0 0 0,-1-1 0 0 0,0 1 0 0 0,0-1 1 0 0,0 1-1 0 0,2-6 0 0 0,-3 6 32 0 0,0 1 1 0 0,0-1-1 0 0,0 0 0 0 0,-1 1 1 0 0,1-1-1 0 0,0 0 1 0 0,-1 0-1 0 0,1 1 1 0 0,-1-1-1 0 0,1 1 1 0 0,-1-1-1 0 0,0 0 1 0 0,1 1-1 0 0,-1-1 1 0 0,0 1-1 0 0,0 0 1 0 0,0-1-1 0 0,-1 1 0 0 0,1 0 1 0 0,0-1-1 0 0,0 1 1 0 0,-1 0-1 0 0,1 0 1 0 0,-1 0-1 0 0,1 0 1 0 0,-1 0-1 0 0,1 1 1 0 0,-1-1-1 0 0,1 0 1 0 0,-1 1-1 0 0,0-1 0 0 0,1 1 1 0 0,-1 0-1 0 0,-2-1 1 0 0,-1 0 61 0 0,-1 0 0 0 0,0 1 0 0 0,1-1 0 0 0,-1 1-1 0 0,0 0 1 0 0,0 1 0 0 0,1 0 0 0 0,-1-1 0 0 0,1 2 0 0 0,-1-1 0 0 0,1 1 0 0 0,-1 0 0 0 0,1 0 0 0 0,0 0 0 0 0,0 1 0 0 0,0-1 0 0 0,0 1-1 0 0,0 1 1 0 0,0-1 0 0 0,1 1 0 0 0,0 0 0 0 0,0 0 0 0 0,-4 4 0 0 0,-3 5 85 0 0,0-1 0 0 0,1 2 1 0 0,1-1-1 0 0,0 2 0 0 0,1-1 1 0 0,-11 28-1 0 0,-1 20 116 0 0,2 0 0 0 0,-15 109 0 0 0,14-62-223 0 0,-43 230-1886 0 0,61-308 32 0 0,1-19 722 0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19:38.420"/>
    </inkml:context>
    <inkml:brush xml:id="br0">
      <inkml:brushProperty name="width" value="0.05" units="cm"/>
      <inkml:brushProperty name="height" value="0.05" units="cm"/>
    </inkml:brush>
  </inkml:definitions>
  <inkml:trace contextRef="#ctx0" brushRef="#br0">27 498 10253 0 0,'-9'-18'210'0'0,"6"14"-28"0"0,1 0 1 0 0,0 0-1 0 0,0 0 0 0 0,0 0 0 0 0,1-1 1 0 0,-1 1-1 0 0,1 0 0 0 0,-1-7 1 0 0,5 11 171 0 0,0 0-1 0 0,1 1 1 0 0,-1-1 0 0 0,0 1 0 0 0,0 0-1 0 0,1 0 1 0 0,4 2 0 0 0,-1 1-324 0 0,-1-1-1 0 0,1 1 1 0 0,-1 1 0 0 0,1-1-1 0 0,-1 1 1 0 0,0 0 0 0 0,-1 0-1 0 0,0 1 1 0 0,1-1 0 0 0,-2 1-1 0 0,1 0 1 0 0,-1 1 0 0 0,0-1-1 0 0,0 1 1 0 0,0 0 0 0 0,-1 0-1 0 0,0 0 1 0 0,-1 0 0 0 0,0 1-1 0 0,0-1 1 0 0,0 1 0 0 0,-1-1-1 0 0,0 1 1 0 0,-1-1 0 0 0,0 10-1 0 0,2 35 0 0 0,-1 38 5 0 0,-2-82-28 0 0,1 1 0 0 0,-2-1 0 0 0,1 0 0 0 0,-1 0 0 0 0,-1 0-1 0 0,0 0 1 0 0,0 0 0 0 0,-5 9 0 0 0,8-16-4 0 0,0-1 1 0 0,-1 1 0 0 0,1 0-1 0 0,-1 0 1 0 0,1-1 0 0 0,0 1-1 0 0,-1 0 1 0 0,0-1 0 0 0,1 1-1 0 0,-1-1 1 0 0,1 1 0 0 0,-1-1 0 0 0,0 1-1 0 0,1-1 1 0 0,-1 1 0 0 0,0-1-1 0 0,1 0 1 0 0,-1 1 0 0 0,0-1-1 0 0,0 0 1 0 0,1 1 0 0 0,-1-1-1 0 0,0 0 1 0 0,0 0 0 0 0,1 0-1 0 0,-1 0 1 0 0,0 0 0 0 0,0 0-1 0 0,0 0 1 0 0,1 0 0 0 0,-1 0-1 0 0,0 0 1 0 0,0 0 0 0 0,0-1-1 0 0,0 1 1 0 0,0-1-4 0 0,0 1 1 0 0,0-1-1 0 0,1 0 0 0 0,-1 1 1 0 0,0-1-1 0 0,1 0 0 0 0,-1 0 1 0 0,0 0-1 0 0,1 0 0 0 0,-1 1 1 0 0,1-1-1 0 0,-1 0 1 0 0,1 0-1 0 0,0 0 0 0 0,-1 0 1 0 0,1 0-1 0 0,0 0 0 0 0,0 0 1 0 0,-1 0-1 0 0,1 0 0 0 0,0 0 1 0 0,0 0-1 0 0,0 0 0 0 0,0 0 1 0 0,1 0-1 0 0,-1 0 0 0 0,0-2 1 0 0,21-65-269 0 0,0-4-218 0 0,-17 54 317 0 0,0 1-1 0 0,2 1 0 0 0,0-1 0 0 0,0 1 0 0 0,2 0 0 0 0,16-26 1 0 0,-18 32 90 0 0,1 0 0 0 0,0 1 0 0 0,1 0 0 0 0,0 1 0 0 0,1 0 0 0 0,0 0 0 0 0,0 0 0 0 0,0 1 0 0 0,1 1 0 0 0,21-11 0 0 0,-27 15 72 0 0,1 0 1 0 0,-1 0-1 0 0,1 1 0 0 0,0-1 1 0 0,-1 1-1 0 0,1 1 0 0 0,0-1 1 0 0,0 1-1 0 0,0-1 1 0 0,0 1-1 0 0,0 1 0 0 0,-1-1 1 0 0,1 1-1 0 0,0 0 0 0 0,0 0 1 0 0,0 0-1 0 0,8 4 1 0 0,-5-1 8 0 0,0 1 1 0 0,0 0-1 0 0,0 0 1 0 0,0 1 0 0 0,-1 0-1 0 0,0 0 1 0 0,-1 1 0 0 0,8 9-1 0 0,-8-9-166 0 0,0 0 0 0 0,1-1 0 0 0,-1 0 0 0 0,13 9 1 0 0,-17-13 99 0 0,1-1 0 0 0,0 1 1 0 0,-1-1-1 0 0,1 0 1 0 0,0 1-1 0 0,0-1 0 0 0,0-1 1 0 0,0 1-1 0 0,0 0 1 0 0,0-1-1 0 0,0 1 0 0 0,0-1 1 0 0,0 0-1 0 0,0 0 0 0 0,0 0 1 0 0,1-1-1 0 0,3 0 1 0 0,-6 0 77 0 0,0 0 0 0 0,0 1 0 0 0,0-1 0 0 0,0 0 0 0 0,0 0 0 0 0,0 0 0 0 0,0 0 0 0 0,0 0 0 0 0,-1 0 0 0 0,1 0 0 0 0,0-1 0 0 0,-1 1 0 0 0,1 0 0 0 0,-1 0 0 0 0,1-1 0 0 0,-1 1 0 0 0,0 0 0 0 0,0 0 0 0 0,1-1 0 0 0,-1 1 0 0 0,0 0 0 0 0,0-1 0 0 0,0 1 0 0 0,0 0 1 0 0,-1-3-1 0 0,1 0 107 0 0,0 0 0 0 0,0-1 0 0 0,-1 1 0 0 0,0 0 0 0 0,0 0 0 0 0,0-1 1 0 0,-2-4-1 0 0,0 3 29 0 0,1 1 0 0 0,-1 0 0 0 0,0 0 0 0 0,-1 0 0 0 0,1 0 0 0 0,-1 1 0 0 0,0-1 0 0 0,0 1 0 0 0,0 0 0 0 0,-1 0 0 0 0,0 0 0 0 0,1 1 0 0 0,-7-3 0 0 0,10 5-122 0 0,0 1 0 0 0,-1 0 0 0 0,1 0 0 0 0,-1-1 0 0 0,1 1 0 0 0,-1 1 0 0 0,1-1 0 0 0,-1 0 0 0 0,1 0 0 0 0,-1 0 0 0 0,1 1 0 0 0,-1-1 0 0 0,1 1 0 0 0,0-1 0 0 0,-1 1 0 0 0,1 0 0 0 0,0-1 0 0 0,-1 1 0 0 0,1 0 0 0 0,0 0 0 0 0,0 0 0 0 0,0 0 0 0 0,0 0 0 0 0,0 0 0 0 0,-1 1 0 0 0,-25 31 278 0 0,26-31-290 0 0,-24 35 411 0 0,-28 57 0 0 0,44-75-380 0 0,1 0 0 0 0,0 1 0 0 0,2 0 0 0 0,0 1 0 0 0,-4 24 0 0 0,10-42-39 0 0,-1 0 0 0 0,1 1 1 0 0,0-1-1 0 0,0 1 1 0 0,0-1-1 0 0,1 0 0 0 0,-1 0 1 0 0,1 1-1 0 0,0-1 1 0 0,0 0-1 0 0,0 0 0 0 0,0 1 1 0 0,3 4-1 0 0,-3-7-4 0 0,0 0 0 0 0,0 1 0 0 0,0-1 0 0 0,0 0 0 0 0,0 0 0 0 0,0 0 0 0 0,1 0 0 0 0,-1 0 0 0 0,0-1-1 0 0,1 1 1 0 0,-1 0 0 0 0,0-1 0 0 0,1 1 0 0 0,-1 0 0 0 0,1-1 0 0 0,-1 0 0 0 0,1 1 0 0 0,-1-1 0 0 0,1 0 0 0 0,-1 0 0 0 0,1 0 0 0 0,-1 0 0 0 0,1 0-1 0 0,0 0 1 0 0,-1 0 0 0 0,1-1 0 0 0,-1 1 0 0 0,1 0 0 0 0,-1-1 0 0 0,1 1 0 0 0,1-2 0 0 0,10-3-31 0 0,0 0 1 0 0,-1-1 0 0 0,1-1-1 0 0,-2 0 1 0 0,1 0-1 0 0,-1-2 1 0 0,0 1 0 0 0,0-1-1 0 0,12-14 1 0 0,-15 14 4 0 0,-1 0 1 0 0,-1 0-1 0 0,0-1 1 0 0,0 1 0 0 0,-1-1-1 0 0,0 0 1 0 0,-1-1-1 0 0,0 1 1 0 0,0-1-1 0 0,-1 0 1 0 0,3-22-1 0 0,6-54-44 0 0,-22 193 96 0 0,2-56 242 0 0,-2 88 0 0 0,10-132-267 0 0,0 0 1 0 0,1-1 0 0 0,0 1-1 0 0,0-1 1 0 0,0 1 0 0 0,1-1-1 0 0,0 1 1 0 0,4 7-1 0 0,-6-12-3 0 0,1 0 0 0 0,-1 1 0 0 0,1-1-1 0 0,0 0 1 0 0,-1 0 0 0 0,1 0-1 0 0,0 0 1 0 0,0 0 0 0 0,0 0 0 0 0,0 0-1 0 0,0 0 1 0 0,0 0 0 0 0,0-1-1 0 0,0 1 1 0 0,0 0 0 0 0,0 0-1 0 0,0-1 1 0 0,0 1 0 0 0,1-1 0 0 0,-1 1-1 0 0,0-1 1 0 0,0 0 0 0 0,1 1-1 0 0,-1-1 1 0 0,0 0 0 0 0,1 0 0 0 0,-1 0-1 0 0,0 0 1 0 0,0 0 0 0 0,1 0-1 0 0,-1 0 1 0 0,0-1 0 0 0,1 1 0 0 0,-1 0-1 0 0,0-1 1 0 0,0 1 0 0 0,1-1-1 0 0,-1 1 1 0 0,0-1 0 0 0,0 0-1 0 0,1 0 1 0 0,10-7-43 0 0,-1-1 0 0 0,0 0 0 0 0,-1-1 0 0 0,0 0 0 0 0,0 0 0 0 0,-1-1 0 0 0,0 0 0 0 0,-1-1 0 0 0,-1 1 0 0 0,1-2 0 0 0,-2 1 0 0 0,9-23-1 0 0,-4 3 24 0 0,-1 0-1 0 0,-2-1 0 0 0,-1 0 1 0 0,2-39-1 0 0,-5 55 6 0 0,-4 15 10 0 0,1 0-1 0 0,-1 0 1 0 0,1-1 0 0 0,-1 1-1 0 0,0 0 1 0 0,0 0 0 0 0,1-1-1 0 0,-2 1 1 0 0,1 0 0 0 0,0 0-1 0 0,0 0 1 0 0,-2-4 0 0 0,-15 62-133 0 0,1-11 187 0 0,-12 45 240 0 0,26-78-228 0 0,-1 0 0 0 0,1 1 0 0 0,1-1 0 0 0,0 1 0 0 0,2 17 0 0 0,-1-28-55 0 0,0 0 0 0 0,0 1 1 0 0,1-1-1 0 0,-1-1 1 0 0,0 1-1 0 0,1 0 1 0 0,-1 0-1 0 0,1 0 1 0 0,0 0-1 0 0,0 0 1 0 0,0 0-1 0 0,0-1 1 0 0,0 1-1 0 0,0 0 1 0 0,0-1-1 0 0,0 1 0 0 0,1-1 1 0 0,1 3-1 0 0,-1-3-4 0 0,0 0-1 0 0,-1-1 1 0 0,1 1-1 0 0,0 0 1 0 0,0-1-1 0 0,-1 1 1 0 0,1-1-1 0 0,0 0 1 0 0,0 0-1 0 0,-1 0 1 0 0,1 1-1 0 0,0-2 1 0 0,0 1-1 0 0,0 0 1 0 0,0 0-1 0 0,2-1 1 0 0,8-3-2 0 0,-1 0 1 0 0,0-1 0 0 0,0 0-1 0 0,0-1 1 0 0,9-7-1 0 0,-8 6 21 0 0,-2 1-24 0 0,-1 0-1 0 0,0 0 1 0 0,0-1 0 0 0,0 0 0 0 0,-1 0-1 0 0,0-1 1 0 0,9-12 0 0 0,-13 14 0 0 0,-1 1 0 0 0,1-1 0 0 0,-1-1 0 0 0,0 1 0 0 0,0 0 0 0 0,-1-1 0 0 0,0 1 0 0 0,0-1 0 0 0,0 0 0 0 0,-1 0 0 0 0,0 1 0 0 0,0-14 1 0 0,-9-114 454 0 0,6 123-33 0 0,1 11-167 0 0,-1 20-62 0 0,-1 6-61 0 0,-1-7 89 0 0,-3 36-1 0 0,3-24-62 0 0,3-21-109 0 0,0-1-1 0 0,1 1 1 0 0,0 0-1 0 0,0 0 1 0 0,1-1-1 0 0,0 1 1 0 0,1 0-1 0 0,0-1 1 0 0,1 1-1 0 0,-1-1 1 0 0,2 0-1 0 0,6 14 0 0 0,-9-21-35 0 0,1 0-1 0 0,-1 0 0 0 0,1 0 0 0 0,0 0 0 0 0,-1 0 0 0 0,1-1 0 0 0,0 1 0 0 0,0-1 0 0 0,0 1 0 0 0,1-1 0 0 0,-1 1 1 0 0,0-1-1 0 0,0 0 0 0 0,1 0 0 0 0,-1 0 0 0 0,0 0 0 0 0,1-1 0 0 0,-1 1 0 0 0,4 0 0 0 0,-2-1-6 0 0,1 0 0 0 0,0-1 0 0 0,-1 1 0 0 0,1-1 0 0 0,-1 0-1 0 0,1 0 1 0 0,-1 0 0 0 0,0 0 0 0 0,0-1 0 0 0,5-2 0 0 0,6-4-3 0 0,0-1 0 0 0,-1-1 1 0 0,0 0-1 0 0,21-20 0 0 0,-23 18 2 0 0,0-2-1 0 0,0 1 0 0 0,-1-2 1 0 0,-1 1-1 0 0,-1-1 1 0 0,0-1-1 0 0,-1 0 0 0 0,11-29 1 0 0,-2-7-34 0 0,16-80-1 0 0,-32 128 30 0 0,0 1-4 0 0,0-1 1 0 0,0 0 0 0 0,0 0-1 0 0,-1 0 1 0 0,1 0 0 0 0,-1 0-1 0 0,0 0 1 0 0,0-1 0 0 0,-1 1-1 0 0,-1-6 1 0 0,1 10 3 0 0,1 0-1 0 0,-1 0 1 0 0,0 0 0 0 0,0 0-1 0 0,0 1 1 0 0,1-1 0 0 0,-1 0-1 0 0,0 1 1 0 0,0-1 0 0 0,1 1-1 0 0,-1-1 1 0 0,0 1 0 0 0,1-1-1 0 0,-1 1 1 0 0,0-1 0 0 0,1 1-1 0 0,-1 0 1 0 0,1-1 0 0 0,-1 2-1 0 0,-14 15-35 0 0,-9 11 26 0 0,2 2-1 0 0,1 0 1 0 0,-20 42-1 0 0,31-53 42 0 0,2-1 0 0 0,0 2 0 0 0,1-1 0 0 0,1 1 0 0 0,1 0 0 0 0,1 0 0 0 0,-2 28 0 0 0,6-42 2 0 0,0 1-1 0 0,0-1 1 0 0,0 0-1 0 0,1 1 0 0 0,0-1 1 0 0,0 0-1 0 0,1 0 0 0 0,0 0 1 0 0,0 0-1 0 0,0 0 1 0 0,1 0-1 0 0,0 0 0 0 0,0-1 1 0 0,4 6-1 0 0,-5-8 0 0 0,1 0 0 0 0,-1-1 0 0 0,0 1 0 0 0,1-1 1 0 0,0 0-1 0 0,0 0 0 0 0,0 0 0 0 0,0 0 0 0 0,0 0 0 0 0,0 0 0 0 0,0-1 1 0 0,0 0-1 0 0,1 1 0 0 0,-1-1 0 0 0,0 0 0 0 0,1-1 0 0 0,-1 1 0 0 0,1-1 0 0 0,-1 1 1 0 0,1-1-1 0 0,-1 0 0 0 0,1 0 0 0 0,0-1 0 0 0,-1 1 0 0 0,7-2 0 0 0,0-1-18 0 0,-1-1-1 0 0,0 0 1 0 0,1 0-1 0 0,-2 0 1 0 0,1-1-1 0 0,-1-1 1 0 0,1 1-1 0 0,7-8 1 0 0,57-58-65 0 0,-72 69 52 0 0,12-13-83 0 0,-1 0 1 0 0,0-1 0 0 0,-2-1 0 0 0,0 0 0 0 0,0-1 0 0 0,-2 1 0 0 0,11-33 0 0 0,-3-2-158 0 0,13-83 0 0 0,-23 101 204 0 0,-3 0-1 0 0,-1-1 0 0 0,-1 0 0 0 0,-7-59 0 0 0,6 91 30 0 0,0 0 0 0 0,-1 1 0 0 0,1-1 0 0 0,-1 0 1 0 0,0 1-1 0 0,0-1 0 0 0,0 1 0 0 0,0-1 0 0 0,0 1 0 0 0,0-1 0 0 0,-2-2 0 0 0,2 5 4 0 0,1 0 0 0 0,0 0 0 0 0,0-1 0 0 0,-1 1 0 0 0,1 0 0 0 0,0 0 0 0 0,-1-1 0 0 0,1 1 0 0 0,-1 0-1 0 0,1 0 1 0 0,0 0 0 0 0,-1 0 0 0 0,1-1 0 0 0,-1 1 0 0 0,1 0 0 0 0,0 0 0 0 0,-1 0 0 0 0,1 0 0 0 0,-1 0 0 0 0,1 0 0 0 0,0 0-1 0 0,-1 0 1 0 0,1 0 0 0 0,-1 0 0 0 0,0 1 0 0 0,-12 11-52 0 0,5-1 69 0 0,1 1 0 0 0,0 0 0 0 0,1 0 0 0 0,1 0 0 0 0,0 1 0 0 0,0 0 0 0 0,2 0 0 0 0,-1 0 0 0 0,2 1 0 0 0,-2 15 0 0 0,1 17 493 0 0,4 75 1 0 0,0-98-296 0 0,3 32 295 0 0,2-1 0 0 0,2 1 1 0 0,2-1-1 0 0,22 65 1 0 0,-29-110-571 0 0,0-1 0 0 0,1 0 0 0 0,-1 0 0 0 0,2 0 1 0 0,-1 0-1 0 0,1-1 0 0 0,0 1 0 0 0,0-1 0 0 0,1-1 0 0 0,8 9 1 0 0,-9-12-227 0 0,-1 1 1 0 0,0-1 0 0 0,1 0 0 0 0,0-1 0 0 0,0 1 0 0 0,0-1-1 0 0,0 0 1 0 0,0 0 0 0 0,0 0 0 0 0,1-1 0 0 0,-1 0 0 0 0,1 0-1 0 0,-1 0 1 0 0,1-1 0 0 0,-1 0 0 0 0,1 0 0 0 0,8-1 0 0 0,13-6-2178 0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19:39.355"/>
    </inkml:context>
    <inkml:brush xml:id="br0">
      <inkml:brushProperty name="width" value="0.05" units="cm"/>
      <inkml:brushProperty name="height" value="0.05" units="cm"/>
    </inkml:brush>
  </inkml:definitions>
  <inkml:trace contextRef="#ctx0" brushRef="#br0">438 151 6941 0 0,'-7'-151'3929'0'0,"5"208"-1449"0"0,-17 93 0 0 0,-26 77-1656 0 0,28-148-416 0 0,-190 685 472 0 0,173-662-817 0 0,-1-2-31 0 0,-37 183-1 0 0,72-282-29 0 0,0-1-1 0 0,0 0 0 0 0,0 0 0 0 0,0 0 0 0 0,0 1 0 0 0,0-1 1 0 0,0 0-1 0 0,0 0 0 0 0,0 0 0 0 0,0 1 0 0 0,0-1 1 0 0,0 0-1 0 0,0 0 0 0 0,0 0 0 0 0,1 0 0 0 0,-1 1 0 0 0,0-1 1 0 0,0 0-1 0 0,0 0 0 0 0,0 0 0 0 0,0 0 0 0 0,0 1 1 0 0,0-1-1 0 0,0 0 0 0 0,1 0 0 0 0,-1 0 0 0 0,0 0 0 0 0,0 0 1 0 0,0 1-1 0 0,0-1 0 0 0,1 0 0 0 0,-1 0 0 0 0,0 0 1 0 0,0 0-1 0 0,0 0 0 0 0,0 0 0 0 0,1 0 0 0 0,-1 0 0 0 0,0 0 1 0 0,0 0-1 0 0,0 0 0 0 0,1 0 0 0 0,-1 0 0 0 0,0 0 1 0 0,0 0-1 0 0,0 0 0 0 0,1 0 0 0 0,-1 0 0 0 0,0 0 0 0 0,0 0 1 0 0,0 0-1 0 0,1 0 0 0 0,-1 0 0 0 0,0 0 0 0 0,0 0 1 0 0,0 0-1 0 0,0-1 0 0 0,1 1 0 0 0,-1 0 0 0 0,0 0 0 0 0,0 0 1 0 0,0 0-1 0 0,0 0 0 0 0,0-1 0 0 0,1 1 0 0 0,-1 0 1 0 0,0 0-1 0 0,20-14-21 0 0,-8 6 23 0 0,6 0 0 0 0,1 0 0 0 0,0 2 0 0 0,1 0 0 0 0,-1 2 0 0 0,1 0 1 0 0,0 1-1 0 0,39-1 0 0 0,9 6-17 0 0,68 9-1 0 0,-102-7 16 0 0,-28-4 0 0 0,1253 109 251 0 0,-1052-98 53 0 0,741 36 1153 0 0,-1-25 570 0 0,-928-22-1979 0 0,120 0 333 0 0,155-20 0 0 0,-289 20-384 0 0,3-1 31 0 0,1-1 0 0 0,-1 0 1 0 0,15-4-1 0 0,-22 6-24 0 0,0 0 0 0 0,0-1-1 0 0,0 1 1 0 0,-1 0-1 0 0,1 0 1 0 0,0-1 0 0 0,0 1-1 0 0,0-1 1 0 0,0 1-1 0 0,-1 0 1 0 0,1-1 0 0 0,0 1-1 0 0,-1-1 1 0 0,1 0 0 0 0,0 1-1 0 0,-1-1 1 0 0,1 0-1 0 0,-1 1 1 0 0,1-1 0 0 0,-1 0-1 0 0,1 0 1 0 0,-1 1-1 0 0,1-1 1 0 0,-1 0 0 0 0,0 0-1 0 0,1 0 1 0 0,-1 0-1 0 0,0 1 1 0 0,0-1 0 0 0,0 0-1 0 0,0 0 1 0 0,0 0 0 0 0,0 0-1 0 0,0 0 1 0 0,0 0-1 0 0,0 0 1 0 0,0 1 0 0 0,0-1-1 0 0,0 0 1 0 0,-1 0-1 0 0,1 0 1 0 0,0 0 0 0 0,-1 1-1 0 0,1-1 1 0 0,-1 0 0 0 0,1 0-1 0 0,-2-1 1 0 0,-3-5-33 0 0,-1 1 0 0 0,-1-1 1 0 0,1 1-1 0 0,-1 0 0 0 0,0 1 1 0 0,0-1-1 0 0,-16-7 0 0 0,-62-26-702 0 0,65 30 519 0 0,-104-41-1409 0 0,27 11-3204 0 0,-148-80 0 0 0,198 91 2985 0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19:40.058"/>
    </inkml:context>
    <inkml:brush xml:id="br0">
      <inkml:brushProperty name="width" value="0.05" units="cm"/>
      <inkml:brushProperty name="height" value="0.05" units="cm"/>
    </inkml:brush>
  </inkml:definitions>
  <inkml:trace contextRef="#ctx0" brushRef="#br0">416 184 9601 0 0,'-199'-34'372'0'0,"164"27"-253"0"0,-6-4 17 0 0,1-2 1 0 0,-52-23 0 0 0,92 36-118 0 0,-1 0 1 0 0,1 0 0 0 0,0 0 0 0 0,-1 0 0 0 0,1 0 0 0 0,0 0 0 0 0,-1 0-1 0 0,1 0 1 0 0,-1 0 0 0 0,1 0 0 0 0,0-1 0 0 0,-1 1 0 0 0,1 0 0 0 0,0 0-1 0 0,-1 0 1 0 0,1-1 0 0 0,0 1 0 0 0,-1 0 0 0 0,1-1 0 0 0,0 1-1 0 0,0 0 1 0 0,-1 0 0 0 0,1-1 0 0 0,0 1 0 0 0,0 0 0 0 0,0-1 0 0 0,-1 1-1 0 0,1-1 1 0 0,12-2 498 0 0,5 0-493 0 0,71-14 110 0 0,1 4 0 0 0,121-2 0 0 0,-133 10-110 0 0,663-16 234 0 0,2 30-81 0 0,-274-1-230 0 0,-143-4 52 0 0,631 1-90 0 0,-867-6 534 0 0,-86 0-130 0 0,-5 0-72 0 0,-9-2 73 0 0,-25-4-74 0 0,23 5-157 0 0,-9-2 111 0 0,1 1 1 0 0,-34 0-1 0 0,55 3-176 0 0,-1 0-1 0 0,1 1 0 0 0,-1-1 1 0 0,1 1-1 0 0,0-1 0 0 0,-1 1 1 0 0,1 0-1 0 0,0-1 1 0 0,-1 1-1 0 0,1-1 0 0 0,0 1 1 0 0,0-1-1 0 0,0 1 0 0 0,0 0 1 0 0,-1-1-1 0 0,1 1 0 0 0,0-1 1 0 0,0 1-1 0 0,0 0 1 0 0,0-1-1 0 0,0 1 0 0 0,0 0 1 0 0,1-1-1 0 0,-1 1 0 0 0,0 0 1 0 0,3 25 510 0 0,-2-22-428 0 0,4 48 522 0 0,-1 1 1 0 0,-7 91-1 0 0,-26 107 172 0 0,12-120-408 0 0,-61 476 1212 0 0,64-491-1330 0 0,6 0 0 0 0,11 201 0 0 0,1-252 43 0 0,-4-64-231 0 0,0-19-194 0 0,2-27-1018 0 0,0 35 573 0 0,-2 0 1 0 0,1-1-1 0 0,-1 1 0 0 0,-1-1 0 0 0,0 1 1 0 0,0-1-1 0 0,-1 1 0 0 0,-4-12 1 0 0,-5-8-1317 0 0,-4 2-226 0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19:40.883"/>
    </inkml:context>
    <inkml:brush xml:id="br0">
      <inkml:brushProperty name="width" value="0.05" units="cm"/>
      <inkml:brushProperty name="height" value="0.05" units="cm"/>
    </inkml:brush>
  </inkml:definitions>
  <inkml:trace contextRef="#ctx0" brushRef="#br0">27 660 5881 0 0,'3'-3'58'0'0,"0"1"0"0"0,0-1 1 0 0,0 0-1 0 0,0 1 1 0 0,1 0-1 0 0,-1-1 0 0 0,1 1 1 0 0,0 1-1 0 0,0-1 0 0 0,6-1 1 0 0,-5 1 125 0 0,0 0-1 0 0,0 0 1 0 0,0-1 0 0 0,-1 1 0 0 0,9-7-1 0 0,-4 2 392 0 0,-7 6-381 0 0,-1-1-1 0 0,1 1 1 0 0,0 0 0 0 0,-1 0 0 0 0,1-1 0 0 0,-1 1 0 0 0,1-1 0 0 0,-1 1-1 0 0,0-1 1 0 0,1 0 0 0 0,-1 0 0 0 0,0 1 0 0 0,1-5 0 0 0,-26-5 2740 0 0,21 9-2744 0 0,0 0 0 0 0,0 0 0 0 0,0 0 0 0 0,0-1 0 0 0,0 1 1 0 0,0-1-1 0 0,1 0 0 0 0,-1 0 0 0 0,1 0 0 0 0,0 0 0 0 0,0 0 0 0 0,0 0 0 0 0,0-1 0 0 0,0 1 0 0 0,-1-7 1 0 0,4 17-148 0 0,0-1 0 0 0,0 1 1 0 0,-1 0-1 0 0,0 10 0 0 0,1 16-38 0 0,0-4 31 0 0,-4 47 0 0 0,1-35-4 0 0,1-25-22 0 0,-1 1 0 0 0,0-1-1 0 0,-1 1 1 0 0,-1-1 0 0 0,0 0 0 0 0,-1 0 0 0 0,-1 0-1 0 0,-1-1 1 0 0,0 0 0 0 0,-12 19 0 0 0,18-34-4 0 0,1 1 1 0 0,0 0-1 0 0,0-1 0 0 0,-1 0 1 0 0,1 1-1 0 0,0-1 1 0 0,-1 1-1 0 0,1-1 0 0 0,0 1 1 0 0,-1-1-1 0 0,1 0 0 0 0,-1 1 1 0 0,1-1-1 0 0,0 0 0 0 0,-1 1 1 0 0,1-1-1 0 0,-1 0 1 0 0,1 0-1 0 0,-1 1 0 0 0,1-1 1 0 0,-1 0-1 0 0,0 0 0 0 0,-2-10 71 0 0,9-31-61 0 0,-4 30-34 0 0,20-293-236 0 0,-21 288 240 0 0,8-199-130 0 0,-4 164 117 0 0,2 0 1 0 0,15-58-1 0 0,-19 98 19 0 0,0 0 1 0 0,1 0 0 0 0,0 1 0 0 0,1-1 0 0 0,0 1-1 0 0,12-18 1 0 0,-14 25 4 0 0,0-1 1 0 0,0 0-1 0 0,1 1 0 0 0,-1 0 0 0 0,1 0 0 0 0,0 0 0 0 0,0 0 0 0 0,0 1 1 0 0,0-1-1 0 0,0 1 0 0 0,0 0 0 0 0,1 0 0 0 0,-1 1 0 0 0,1-1 0 0 0,-1 1 0 0 0,1 0 1 0 0,0 0-1 0 0,7 0 0 0 0,0 1 3 0 0,0 0 1 0 0,0 0-1 0 0,0 1 1 0 0,-1 0-1 0 0,1 1 1 0 0,0 1-1 0 0,-1 0 1 0 0,1 0-1 0 0,-1 1 1 0 0,0 1-1 0 0,0 0 1 0 0,-1 0-1 0 0,1 1 1 0 0,-1 0-1 0 0,0 1 1 0 0,-1 0-1 0 0,0 0 1 0 0,0 1-1 0 0,0 1 1 0 0,-1-1-1 0 0,-1 1 1 0 0,1 1-1 0 0,-1-1 1 0 0,-1 1-1 0 0,0 1 1 0 0,9 18-1 0 0,-10-17 11 0 0,-1 0 1 0 0,0 0-1 0 0,0 0 0 0 0,-1 1 0 0 0,-1-1 0 0 0,0 1 0 0 0,0 0 0 0 0,-1-1 1 0 0,-1 1-1 0 0,0 0 0 0 0,-1 0 0 0 0,-1-1 0 0 0,0 1 0 0 0,0 0 1 0 0,-1-1-1 0 0,-1 0 0 0 0,0 0 0 0 0,-1 0 0 0 0,0 0 0 0 0,0-1 0 0 0,-2 1 1 0 0,1-1-1 0 0,-1-1 0 0 0,-1 0 0 0 0,-11 13 0 0 0,0-5-4 0 0,0-1 0 0 0,-1-1 0 0 0,0-1 1 0 0,-2-1-1 0 0,-24 13 0 0 0,-120 48 30 0 0,147-67-17 0 0,18-8 46 0 0,4-4-28 0 0,15-12-23 0 0,25-17-28 0 0,-17 14-2 0 0,2 1 0 0 0,0 2 0 0 0,1 1 0 0 0,0 1 0 0 0,48-16 0 0 0,-60 25 52 0 0,-1 0 1 0 0,1 1-1 0 0,-1 1 1 0 0,1 1-1 0 0,0 0 1 0 0,0 1-1 0 0,0 1 1 0 0,0 1-1 0 0,0 0 1 0 0,0 1-1 0 0,-1 1 1 0 0,25 7-1 0 0,-35-8-21 0 0,-1 0 0 0 0,1 1 1 0 0,0-1-1 0 0,-1 1 0 0 0,0 0 1 0 0,0 1-1 0 0,1 0 0 0 0,-2-1 0 0 0,1 1 1 0 0,0 1-1 0 0,-1-1 0 0 0,0 1 0 0 0,0 0 1 0 0,0 0-1 0 0,-1 0 0 0 0,0 0 0 0 0,0 1 1 0 0,0-1-1 0 0,-1 1 0 0 0,1 0 0 0 0,-1 0 1 0 0,-1 0-1 0 0,1 0 0 0 0,0 9 0 0 0,-1-6-13 0 0,0 1 1 0 0,-1 0-1 0 0,-1 0 0 0 0,0 0 0 0 0,0 0 0 0 0,-1-1 0 0 0,0 1 0 0 0,0-1 0 0 0,-1 1 0 0 0,-1-1 0 0 0,1 0 0 0 0,-2 0 1 0 0,1 0-1 0 0,-11 15 0 0 0,3-10-24 0 0,-1 0 0 0 0,0 0 0 0 0,-1-2 0 0 0,0 1 1 0 0,-1-2-1 0 0,0 0 0 0 0,-1-1 0 0 0,0 0 0 0 0,0-1 1 0 0,-1-1-1 0 0,0-1 0 0 0,-1 0 0 0 0,0-1 0 0 0,0-1 1 0 0,0-1-1 0 0,-1-1 0 0 0,1 0 0 0 0,-33 0 0 0 0,45-3-137 0 0,0 0-1 0 0,0-1 1 0 0,0 0-1 0 0,0 0 0 0 0,1-1 1 0 0,-1 1-1 0 0,-10-5 1 0 0,14 5 16 0 0,0-1 1 0 0,0 1-1 0 0,-1 0 1 0 0,1-1-1 0 0,0 0 1 0 0,0 1-1 0 0,0-1 0 0 0,1 0 1 0 0,-1 0-1 0 0,0 0 1 0 0,1 0-1 0 0,-1 0 1 0 0,1 0-1 0 0,0-1 1 0 0,0 1-1 0 0,0 0 1 0 0,0-1-1 0 0,0 1 1 0 0,-1-5-1 0 0,1-1-248 0 0,0 1-1 0 0,1 0 1 0 0,0-1-1 0 0,0 1 1 0 0,1-1-1 0 0,0 1 1 0 0,0-1 0 0 0,0 1-1 0 0,1 0 1 0 0,1 0-1 0 0,-1 0 1 0 0,1 0-1 0 0,4-7 1 0 0,5-14-842 0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19:42.147"/>
    </inkml:context>
    <inkml:brush xml:id="br0">
      <inkml:brushProperty name="width" value="0.05" units="cm"/>
      <inkml:brushProperty name="height" value="0.05" units="cm"/>
    </inkml:brush>
  </inkml:definitions>
  <inkml:trace contextRef="#ctx0" brushRef="#br0">1 513 7709 0 0,'17'-10'109'0'0,"-12"7"80"0"0,0 1-1 0 0,0-1 0 0 0,0 0 0 0 0,0 1 1 0 0,0 0-1 0 0,1 1 0 0 0,-1-1 1 0 0,10-1-1 0 0,-15 3-144 0 0,0 0 0 0 0,0 0 0 0 0,0 0 0 0 0,0 0 0 0 0,1 0 0 0 0,-1 0 1 0 0,0 0-1 0 0,0 0 0 0 0,0 0 0 0 0,0 0 0 0 0,1 1 0 0 0,-1-1 0 0 0,0 0 0 0 0,0 0 0 0 0,0 0 0 0 0,0 0 1 0 0,1 0-1 0 0,-1 0 0 0 0,0 0 0 0 0,0 0 0 0 0,0 1 0 0 0,0-1 0 0 0,0 0 0 0 0,0 0 0 0 0,1 0 0 0 0,-1 0 1 0 0,0 0-1 0 0,0 1 0 0 0,0-1 0 0 0,0 0 0 0 0,0 0 0 0 0,0 0 0 0 0,0 0 0 0 0,0 1 0 0 0,0-1 0 0 0,0 0 1 0 0,0 0-1 0 0,0 0 0 0 0,0 0 0 0 0,0 1 0 0 0,-3 9 1338 0 0,2-8-1249 0 0,0-1 1 0 0,0 0 0 0 0,1 0-1 0 0,-1 1 1 0 0,0-1-1 0 0,0 0 1 0 0,0 0 0 0 0,0 0-1 0 0,-1 0 1 0 0,1 0 0 0 0,0 0-1 0 0,0-1 1 0 0,0 1 0 0 0,-2 1-1 0 0,1-2-71 0 0,1 0 0 0 0,0 0-1 0 0,0 0 1 0 0,0 1 0 0 0,-1-1-1 0 0,1 0 1 0 0,0 1 0 0 0,0-1-1 0 0,0 1 1 0 0,0 0 0 0 0,0-1-1 0 0,0 1 1 0 0,0 0 0 0 0,0-1-1 0 0,0 1 1 0 0,0 0 0 0 0,0 0-1 0 0,0 0 1 0 0,1 0 0 0 0,-1 0-1 0 0,-1 2 1 0 0,1 0-21 0 0,0 0 0 0 0,0 0 0 0 0,1 0 0 0 0,-1 1 1 0 0,1-1-1 0 0,-1 0 0 0 0,1 0 0 0 0,0 4 0 0 0,0 16 144 0 0,1 0 1 0 0,0-1-1 0 0,2 1 0 0 0,0-1 0 0 0,2 0 0 0 0,9 27 1 0 0,-12-43-171 0 0,0 0 1 0 0,0-1-1 0 0,1 1 1 0 0,0 0 0 0 0,0-1-1 0 0,1 0 1 0 0,0 1-1 0 0,0-2 1 0 0,0 1-1 0 0,0 0 1 0 0,1-1-1 0 0,0 0 1 0 0,-1 0 0 0 0,2 0-1 0 0,-1 0 1 0 0,0-1-1 0 0,1 0 1 0 0,-1 0-1 0 0,1-1 1 0 0,0 1 0 0 0,0-1-1 0 0,0 0 1 0 0,0-1-1 0 0,1 0 1 0 0,-1 0-1 0 0,12 1 1 0 0,-7-3-87 0 0,1 1 0 0 0,-1-2 0 0 0,1 1 1 0 0,-1-2-1 0 0,0 1 0 0 0,0-2 0 0 0,0 1 0 0 0,0-1 0 0 0,-1-1 0 0 0,0 0 0 0 0,0-1 1 0 0,0 0-1 0 0,0 0 0 0 0,-1-1 0 0 0,0 0 0 0 0,-1-1 0 0 0,1 1 0 0 0,-1-2 0 0 0,13-17 1 0 0,-19 23 39 0 0,0 0 1 0 0,-1-1 0 0 0,1 1 0 0 0,0 0 0 0 0,-1-1 0 0 0,0 1 0 0 0,0-1 0 0 0,0 0-1 0 0,0 1 1 0 0,-1-1 0 0 0,1 0 0 0 0,-1 0 0 0 0,0 1 0 0 0,0-1 0 0 0,-1 0-1 0 0,0-5 1 0 0,-1 3-8 0 0,0 0 0 0 0,0 0 0 0 0,0 0 0 0 0,-1 0 0 0 0,0 0 0 0 0,0 1 0 0 0,-1-1 0 0 0,1 1 0 0 0,-5-5-1 0 0,-4-3 1 0 0,-1 0 0 0 0,0 2-1 0 0,0-1 1 0 0,-1 2 0 0 0,-1 0-1 0 0,-18-10 1 0 0,14 10 22 0 0,-1 0 0 0 0,-32-9 0 0 0,42 16 8 0 0,1 0 1 0 0,-1 1-1 0 0,0 0 1 0 0,0 1-1 0 0,1 0 1 0 0,-1 1-1 0 0,0 0 1 0 0,-10 1-1 0 0,19 1 14 0 0,7 1-3 0 0,7 2 17 0 0,0-3-5 0 0,1 0 0 0 0,-1 0 0 0 0,1-1 0 0 0,23-2 1 0 0,58-9 64 0 0,-38 2-31 0 0,73-10 177 0 0,-79 9 18 0 0,0 2 1 0 0,98 0 0 0 0,-145 7-240 0 0,-1 0 0 0 0,1 1 0 0 0,-1-1 0 0 0,1 1 0 0 0,-1-1 0 0 0,1 1 0 0 0,-1 0 0 0 0,0 1 0 0 0,1-1 0 0 0,-1 0 0 0 0,0 1 0 0 0,0 0 0 0 0,0 0 0 0 0,5 3 0 0 0,-7-3 3 0 0,0 0 0 0 0,0-1 0 0 0,0 1 0 0 0,0 0 0 0 0,0 0-1 0 0,0 0 1 0 0,0 0 0 0 0,-1 0 0 0 0,1 0 0 0 0,0 0 0 0 0,-1 0 0 0 0,0 0 0 0 0,0 0 0 0 0,1 0 0 0 0,-1 0 0 0 0,0 0 0 0 0,-1 0-1 0 0,1 0 1 0 0,0 0 0 0 0,0 0 0 0 0,-1 0 0 0 0,0 0 0 0 0,1 0 0 0 0,-1 0 0 0 0,-1 3 0 0 0,-11 25 209 0 0,-26 42 1 0 0,26-50-111 0 0,1 1 1 0 0,1-1 0 0 0,-15 44 0 0 0,25-61-84 0 0,-1 0-1 0 0,1 1 1 0 0,0-1 0 0 0,0 1 0 0 0,1-1 0 0 0,-1 1-1 0 0,1-1 1 0 0,1 1 0 0 0,0 8 0 0 0,0-12-17 0 0,0 1 0 0 0,0-1 0 0 0,0 0 0 0 0,0 0 0 0 0,0 0 0 0 0,0 0 0 0 0,1 0 0 0 0,-1 0 0 0 0,1 0 0 0 0,-1 0 0 0 0,1-1 0 0 0,0 1 0 0 0,-1-1 0 0 0,1 1 0 0 0,0-1 0 0 0,0 0 0 0 0,0 1 0 0 0,0-1 0 0 0,0 0 0 0 0,1 0 0 0 0,-1-1 0 0 0,0 1 0 0 0,0 0 0 0 0,5 0 0 0 0,2 0 0 0 0,0 1 1 0 0,0-2-1 0 0,1 0 0 0 0,-1 0 1 0 0,0 0-1 0 0,0-1 1 0 0,0 0-1 0 0,15-5 1 0 0,-4 0-13 0 0,-1 0 0 0 0,33-17 0 0 0,-46 20 6 0 0,0 0 0 0 0,-1 0 0 0 0,0-1 0 0 0,1 0 0 0 0,-1 0 0 0 0,-1 0 0 0 0,1-1 0 0 0,0 1 0 0 0,-1-1 0 0 0,0 0 0 0 0,0 0 0 0 0,-1-1 0 0 0,0 1 0 0 0,1-1 0 0 0,-2 0 0 0 0,1 0 0 0 0,2-6 0 0 0,-3 2 0 0 0,0-1-1 0 0,0 1 1 0 0,-1 0-1 0 0,0-1 1 0 0,-1 1-1 0 0,0 0 1 0 0,-1-1 0 0 0,0 1-1 0 0,-5-20 1 0 0,2 13-9 0 0,0 0 1 0 0,-2 0 0 0 0,0 0 0 0 0,-1 1-1 0 0,0 0 1 0 0,-2 0 0 0 0,0 1 0 0 0,-12-16 0 0 0,17 25 3 0 0,-1 1 0 0 0,0-1 0 0 0,0 1 0 0 0,0 0 0 0 0,-1 1 1 0 0,0-1-1 0 0,0 1 0 0 0,0 0 0 0 0,0 0 0 0 0,0 1 0 0 0,-1 0 1 0 0,0 0-1 0 0,1 1 0 0 0,-1 0 0 0 0,0 0 0 0 0,0 0 0 0 0,-1 1 0 0 0,1 0 1 0 0,0 0-1 0 0,0 1 0 0 0,-1 0 0 0 0,-11 2 0 0 0,10-1 5 0 0,-1 1-1 0 0,1 0 1 0 0,0 1-1 0 0,0 0 0 0 0,0 1 1 0 0,0-1-1 0 0,1 2 1 0 0,-15 9-1 0 0,19-12 2 0 0,0 1 0 0 0,0 0 0 0 0,0 1 0 0 0,1-1 0 0 0,-1 1 0 0 0,1 0 0 0 0,0-1 0 0 0,0 1 0 0 0,0 1 0 0 0,1-1 0 0 0,-1 0 0 0 0,1 1 0 0 0,0-1 0 0 0,0 1 0 0 0,1 0 0 0 0,-1-1 0 0 0,1 1 0 0 0,-1 9 0 0 0,1 3-20 0 0,0-10 19 0 0,0 1 0 0 0,1-1 1 0 0,0 0-1 0 0,1 1 1 0 0,1 11-1 0 0,-1-17-7 0 0,-1 0 0 0 0,1 0-1 0 0,0 0 1 0 0,0 1 0 0 0,0-1 0 0 0,0 0-1 0 0,0 0 1 0 0,1-1 0 0 0,-1 1 0 0 0,1 0-1 0 0,-1 0 1 0 0,1-1 0 0 0,0 1 0 0 0,-1-1-1 0 0,1 1 1 0 0,0-1 0 0 0,0 0 0 0 0,0 1-1 0 0,0-1 1 0 0,0 0 0 0 0,0 0 0 0 0,4 0-1 0 0,4 2-183 0 0,0-1 0 0 0,0 0 0 0 0,1-1 0 0 0,-1 0 0 0 0,1 0 0 0 0,-1-1 0 0 0,0-1 0 0 0,1 0 0 0 0,18-4 0 0 0,0-2-618 0 0,0-2 0 0 0,31-12 1 0 0,-34 10 241 0 0,-1 0 0 0 0,0-2 0 0 0,-1 0 0 0 0,31-24 1 0 0,-46 30 510 0 0,0-1 0 0 0,0 1 0 0 0,-1-1 0 0 0,0-1 0 0 0,0 0 0 0 0,-1 0 0 0 0,-1 0 0 0 0,1-1 0 0 0,-2 0 0 0 0,1 0 0 0 0,-1-1 0 0 0,-1 0 0 0 0,4-13 0 0 0,-4 8 218 0 0,-1 0 0 0 0,-1 0 1 0 0,-1 0-1 0 0,0-1 0 0 0,-1 1 1 0 0,-5-30-1 0 0,-25-96 1392 0 0,25 121-1268 0 0,-1 5 104 0 0,3 13-137 0 0,2 12-174 0 0,0 94 140 0 0,-4-1 0 0 0,-5 0 0 0 0,-4 0 0 0 0,-5-1 0 0 0,-3-1 0 0 0,-40 106 0 0 0,49-165-210 0 0,15-39-22 0 0,4-6 5 0 0,5-7-15 0 0,86-97-254 0 0,6-7 170 0 0,102-183-206 0 0,-205 298 310 0 0,0 0 0 0 0,0 0 0 0 0,0-1 1 0 0,1 1-1 0 0,-1 0 0 0 0,0 0 1 0 0,0 0-1 0 0,0 0 0 0 0,0 0 0 0 0,0-1 1 0 0,0 1-1 0 0,1 0 0 0 0,-1 0 0 0 0,0 0 1 0 0,0 0-1 0 0,0-1 0 0 0,0 1 0 0 0,0 0 1 0 0,0 0-1 0 0,0 0 0 0 0,0-1 1 0 0,0 1-1 0 0,0 0 0 0 0,0 0 0 0 0,0 0 1 0 0,0 0-1 0 0,0-1 0 0 0,0 1 0 0 0,0 0 1 0 0,0 0-1 0 0,0 0 0 0 0,0-1 0 0 0,0 1 1 0 0,0 0-1 0 0,0 0 0 0 0,0 0 1 0 0,-1-1-1 0 0,1 1 0 0 0,0 0 0 0 0,0 0 1 0 0,-9 3-36 0 0,-11 9 2 0 0,-43 38 34 0 0,-180 148 93 0 0,239-194-102 0 0,2-3 9 0 0,0 0-1 0 0,1 1 1 0 0,-1-1 0 0 0,0 1 0 0 0,1-1 0 0 0,-1 1 0 0 0,1 0 0 0 0,-1 0 0 0 0,1-1 0 0 0,0 1-1 0 0,-1 3 1 0 0,6-4-4 0 0,0-1 0 0 0,1 1-1 0 0,-1-1 1 0 0,0 0-1 0 0,8-1 1 0 0,-9 0-5 0 0,10 1 77 0 0,0 1 1 0 0,0 0-1 0 0,0 1 0 0 0,0 0 1 0 0,0 0-1 0 0,-1 2 1 0 0,0 0-1 0 0,1 0 0 0 0,-1 1 1 0 0,-1 0-1 0 0,1 1 1 0 0,-1 1-1 0 0,19 13 1 0 0,-21-13 66 0 0,1 1 1 0 0,-1 0 0 0 0,0 1 0 0 0,-1 0-1 0 0,0 1 1 0 0,0-1 0 0 0,-1 1 0 0 0,-1 1 0 0 0,1-1-1 0 0,-2 1 1 0 0,0 0 0 0 0,0 1 0 0 0,-1-1-1 0 0,5 19 1 0 0,-6-10-943 0 0,0 0 0 0 0,0 36 0 0 0,-4-48-2154 0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19:42.492"/>
    </inkml:context>
    <inkml:brush xml:id="br0">
      <inkml:brushProperty name="width" value="0.05" units="cm"/>
      <inkml:brushProperty name="height" value="0.05" units="cm"/>
    </inkml:brush>
  </inkml:definitions>
  <inkml:trace contextRef="#ctx0" brushRef="#br0">73 28 11557 0 0,'2'-24'149'0'0,"-3"20"659"0"0,0 6 267 0 0,0 3-561 0 0,1-1 1 0 0,-1 1 0 0 0,1 0 0 0 0,0-1 0 0 0,0 1-1 0 0,2 8 1 0 0,-1 1-375 0 0,-1-1 0 0 0,0 0 0 0 0,-1 1-1 0 0,0-1 1 0 0,-1 0 0 0 0,-5 18 0 0 0,-1 8-141 0 0,6-26-502 0 0,0 0 0 0 0,0-1 0 0 0,-1 1 0 0 0,-1-1 0 0 0,0 1 0 0 0,-1-1 0 0 0,0-1 0 0 0,-8 14 0 0 0,5-12-1104 0 0,1 0-152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19:14.816"/>
    </inkml:context>
    <inkml:brush xml:id="br0">
      <inkml:brushProperty name="width" value="0.05" units="cm"/>
      <inkml:brushProperty name="height" value="0.05" units="cm"/>
    </inkml:brush>
  </inkml:definitions>
  <inkml:trace contextRef="#ctx0" brushRef="#br0">1722 296 8861 0 0,'0'0'920'0'0,"9"-2"-458"0"0,26-8 70 0 0,-26 7 2964 0 0,-7 2-3424 0 0,0 1 0 0 0,1-1-1 0 0,-1 0 1 0 0,0 0 0 0 0,0 0-1 0 0,0 0 1 0 0,0 0 0 0 0,0-1 0 0 0,2-2-1 0 0,2 0 52 0 0,-1 1 1272 0 0,-4-2-1293 0 0,4-15-12 0 0,-4 14 79 0 0,-14-2-100 0 0,4 2-62 0 0,-6-4-8 0 0,-1 0 0 0 0,-18-9 0 0 0,26 16-4 0 0,0 0-1 0 0,0 0 1 0 0,0 0 0 0 0,0 1-1 0 0,0 0 1 0 0,-1 1-1 0 0,1 0 1 0 0,-1 0 0 0 0,-8 1-1 0 0,-118 11 142 0 0,1 6 1 0 0,0 5-1 0 0,2 7 0 0 0,1 5 0 0 0,-159 64 1 0 0,212-66 13 0 0,2 3 0 0 0,1 4 0 0 0,2 3 1 0 0,2 3-1 0 0,-78 64 0 0 0,131-94-117 0 0,1 0 0 0 0,1 1-1 0 0,0 1 1 0 0,1 0 0 0 0,1 1-1 0 0,-19 31 1 0 0,29-41-25 0 0,0 0-1 0 0,0 0 0 0 0,0 0 1 0 0,1 0-1 0 0,0 1 0 0 0,1 0 1 0 0,0 0-1 0 0,0-1 1 0 0,1 1-1 0 0,0 0 0 0 0,1 0 1 0 0,0 0-1 0 0,0 0 0 0 0,1 0 1 0 0,0 0-1 0 0,1 0 1 0 0,0 0-1 0 0,0 0 0 0 0,5 12 1 0 0,1-5 2 0 0,1-1 1 0 0,0 0 0 0 0,1-1-1 0 0,0 0 1 0 0,1-1 0 0 0,0 0-1 0 0,1 0 1 0 0,1-1-1 0 0,0-1 1 0 0,1 0 0 0 0,0-1-1 0 0,0-1 1 0 0,29 14 0 0 0,2-1 20 0 0,1-3 1 0 0,0-2-1 0 0,79 17 1 0 0,16-5-7 0 0,2-6-1 0 0,204 6 1 0 0,294-27-64 0 0,-609-3 37 0 0,1363-108 6 0 0,-970 36 6 0 0,-335 51-7 0 0,0-4 1 0 0,136-58-1 0 0,-196 71-2 0 0,-1-2-1 0 0,0 0 1 0 0,-1-2-1 0 0,-1-2 0 0 0,0 0 1 0 0,33-32-1 0 0,-51 42-5 0 0,-1-1 0 0 0,0 0-1 0 0,0 0 1 0 0,-1-1 0 0 0,0 0-1 0 0,-1 0 1 0 0,0-1 0 0 0,5-14-1 0 0,-8 16-6 0 0,-1 0-1 0 0,0 0 1 0 0,0-1 0 0 0,-1 1-1 0 0,0 0 1 0 0,-1-1-1 0 0,0 1 1 0 0,0 0 0 0 0,-1-1-1 0 0,-1 1 1 0 0,-3-15-1 0 0,-3 1-54 0 0,0 0-1 0 0,-1 1 1 0 0,-1-1-1 0 0,-1 2 1 0 0,-1 0-1 0 0,-21-30 0 0 0,12 25-13 0 0,-1 1 0 0 0,-1 0-1 0 0,-2 2 1 0 0,-33-27-1 0 0,14 18 23 0 0,-2 2 1 0 0,-1 3-1 0 0,-1 1 0 0 0,-1 2 0 0 0,-93-32 0 0 0,53 30 58 0 0,-1 4-1 0 0,0 4 1 0 0,-166-13 0 0 0,-280 24-17 0 0,312 15-4 0 0,1 10 0 0 0,-383 80 0 0 0,401-38-501 0 0,176-49-87 0 0,1 3 0 0 0,0 0 1 0 0,1 1-1 0 0,-47 35 1 0 0,39-19-962 0 0,12 4-364 0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19:42.833"/>
    </inkml:context>
    <inkml:brush xml:id="br0">
      <inkml:brushProperty name="width" value="0.05" units="cm"/>
      <inkml:brushProperty name="height" value="0.05" units="cm"/>
    </inkml:brush>
  </inkml:definitions>
  <inkml:trace contextRef="#ctx0" brushRef="#br0">88 89 10813 0 0,'-10'-49'382'0'0,"9"46"-291"0"0,0 0-1 0 0,-1-1 0 0 0,1 1 0 0 0,-1 0 0 0 0,1 1 0 0 0,-1-1 0 0 0,0 0 0 0 0,0 0 0 0 0,0 1 0 0 0,0-1 0 0 0,-1 1 0 0 0,-2-2 0 0 0,4 3-47 0 0,0 1 0 0 0,0 0 0 0 0,1 0-1 0 0,-1 0 1 0 0,0 0 0 0 0,0 0 0 0 0,0 0-1 0 0,0 0 1 0 0,0 0 0 0 0,0 0 0 0 0,0 0-1 0 0,0 1 1 0 0,1-1 0 0 0,-1 0-1 0 0,0 1 1 0 0,0-1 0 0 0,0 0 0 0 0,0 1-1 0 0,1-1 1 0 0,-1 1 0 0 0,0-1 0 0 0,1 1-1 0 0,-1 0 1 0 0,0-1 0 0 0,1 1 0 0 0,-2 1-1 0 0,-16 19-481 0 0,17-18 172 0 0,-1 0 0 0 0,1 0 0 0 0,0 0 0 0 0,-1 1 0 0 0,1-1 0 0 0,1 0 0 0 0,-1 1 0 0 0,0-1 0 0 0,1 0 0 0 0,0 1 0 0 0,0-1 0 0 0,0 1 0 0 0,0-1 0 0 0,1 1 0 0 0,-1-1 0 0 0,1 0 0 0 0,0 1 0 0 0,0-1 0 0 0,1 4 0 0 0,2 9-1101 0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19:43.161"/>
    </inkml:context>
    <inkml:brush xml:id="br0">
      <inkml:brushProperty name="width" value="0.05" units="cm"/>
      <inkml:brushProperty name="height" value="0.05" units="cm"/>
    </inkml:brush>
  </inkml:definitions>
  <inkml:trace contextRef="#ctx0" brushRef="#br0">1 77 8729 0 0,'0'-1'31'0'0,"0"1"0"0"0,0-1 1 0 0,-1 0-1 0 0,1 1 0 0 0,0-1 0 0 0,0 1 1 0 0,0-1-1 0 0,1 1 0 0 0,-1-1 0 0 0,0 1 1 0 0,0-1-1 0 0,0 1 0 0 0,0-1 1 0 0,0 1-1 0 0,1-1 0 0 0,-1 1 0 0 0,0-1 1 0 0,0 1-1 0 0,1-1 0 0 0,-1 1 0 0 0,0-1 1 0 0,1 1-1 0 0,-1-1 0 0 0,0 1 0 0 0,1 0 1 0 0,-1-1-1 0 0,1 1 0 0 0,-1 0 1 0 0,1-1-1 0 0,-1 1 0 0 0,1 0 0 0 0,-1 0 1 0 0,1-1-1 0 0,1 1 116 0 0,-1 0 1 0 0,0 1 0 0 0,1-1-1 0 0,-1 0 1 0 0,1 0 0 0 0,-1 1-1 0 0,0-1 1 0 0,1 1 0 0 0,-1-1-1 0 0,0 1 1 0 0,0 0 0 0 0,3 1-1 0 0,33 28 2614 0 0,-36-29-2769 0 0,19 17 596 0 0,-13-13-543 0 0,-1 0 1 0 0,0 1-1 0 0,0 0 0 0 0,0 0 0 0 0,-1 1 0 0 0,0-1 0 0 0,0 1 0 0 0,-1 1 0 0 0,6 10 0 0 0,-3-1-25 0 0,-1 1-1 0 0,5 25 0 0 0,-11-43-18 0 0,0 0 0 0 0,0 0 0 0 0,0 0 0 0 0,0 0 0 0 0,0 0 0 0 0,0 0-1 0 0,0 0 1 0 0,0 0 0 0 0,0 0 0 0 0,0 0 0 0 0,0 1 0 0 0,0-1 0 0 0,0 0 0 0 0,0 0 0 0 0,0 0 0 0 0,0 0 0 0 0,1 0 0 0 0,-1 0 0 0 0,0 0 0 0 0,0 0 0 0 0,0 0 0 0 0,0 0 0 0 0,0 0 0 0 0,0 0 0 0 0,0 1 0 0 0,0-1 0 0 0,0 0 0 0 0,0 0 0 0 0,0 0-1 0 0,0 0 1 0 0,0 0 0 0 0,0 0 0 0 0,1 0 0 0 0,-1 0 0 0 0,0 0 0 0 0,0 0 0 0 0,0 0 0 0 0,0 0 0 0 0,0 0 0 0 0,0 0 0 0 0,0 0 0 0 0,0 0 0 0 0,0 0 0 0 0,0 0 0 0 0,1 0 0 0 0,-1 0 0 0 0,0 0 0 0 0,0 0 0 0 0,0 0 0 0 0,0 0 0 0 0,0 0 0 0 0,0 0-1 0 0,0 0 1 0 0,0 0 0 0 0,0 0 0 0 0,0 0 0 0 0,0-1 0 0 0,0 1 0 0 0,1 0 0 0 0,-1 0 0 0 0,0 0 0 0 0,0 0 0 0 0,0 0 0 0 0,0 0 0 0 0,0 0 0 0 0,0 0 0 0 0,7-11 42 0 0,9-25-13 0 0,-6 14-45 0 0,2-1-20 0 0,22-34-1 0 0,-29 51 16 0 0,0 0 1 0 0,0 0-1 0 0,0 0 0 0 0,1 0 0 0 0,0 1 1 0 0,0 0-1 0 0,0 0 0 0 0,0 1 0 0 0,13-7 1 0 0,-19 10 16 0 0,1 1 1 0 0,0-1-1 0 0,0 1 1 0 0,0 0-1 0 0,0-1 0 0 0,0 1 1 0 0,0-1-1 0 0,0 1 1 0 0,0 0-1 0 0,0 0 1 0 0,0 0-1 0 0,0 0 1 0 0,0 0-1 0 0,0 0 1 0 0,0 0-1 0 0,0 0 0 0 0,0 0 1 0 0,0 0-1 0 0,0 0 1 0 0,0 1-1 0 0,0-1 1 0 0,0 0-1 0 0,0 1 1 0 0,1 0-1 0 0,-2 0 3 0 0,1 0-1 0 0,0 0 1 0 0,-1 0 0 0 0,1 0-1 0 0,0 0 1 0 0,-1 0-1 0 0,0 0 1 0 0,1 0 0 0 0,-1 0-1 0 0,0 0 1 0 0,1 0 0 0 0,-1 0-1 0 0,0 1 1 0 0,0-1-1 0 0,0 0 1 0 0,0 0 0 0 0,0 2-1 0 0,-1 5 3 0 0,0 0 0 0 0,-1 1 0 0 0,1-1 0 0 0,-5 10 0 0 0,-38 77 38 0 0,44-94-39 0 0,0-1 0 0 0,-1 1 0 0 0,1-1 1 0 0,0 1-1 0 0,0-1 0 0 0,0 1 0 0 0,0 0 0 0 0,0-1 0 0 0,0 1 0 0 0,0-1 1 0 0,0 1-1 0 0,0 0 0 0 0,0-1 0 0 0,0 1 0 0 0,0-1 0 0 0,0 1 0 0 0,0-1 1 0 0,0 1-1 0 0,1 0 0 0 0,-1-1 0 0 0,0 1 0 0 0,0-1 0 0 0,1 1 0 0 0,-1-1 0 0 0,0 1 1 0 0,1-1-1 0 0,-1 1 0 0 0,0-1 0 0 0,1 1 0 0 0,0-1 0 0 0,0 1 1 0 0,1 0 0 0 0,-1 0 0 0 0,1-1 0 0 0,-1 1 0 0 0,1-1 0 0 0,0 1 0 0 0,-1-1 0 0 0,1 0 0 0 0,0 0 0 0 0,2 1 0 0 0,5-2 1 0 0,-1 1 1 0 0,0-1 0 0 0,11-2-1 0 0,6-4-4 0 0,-2 0 0 0 0,29-12 0 0 0,-42 14-1 0 0,1 0 0 0 0,-1 0 0 0 0,0-1 0 0 0,-1-1 0 0 0,1 0 0 0 0,16-15-1 0 0,-23 18 4 0 0,0 0 1 0 0,0 0-1 0 0,0-1 0 0 0,-1 1 0 0 0,1-1 0 0 0,-1 0 0 0 0,0 1 0 0 0,-1-1 0 0 0,1 0 0 0 0,-1 0 0 0 0,0 0 0 0 0,0 0 0 0 0,0-10 0 0 0,0 11 0 0 0,-1 1 0 0 0,0-1 1 0 0,-1 1-1 0 0,1-1 0 0 0,-1 1 0 0 0,1-1 1 0 0,-1 1-1 0 0,0 0 0 0 0,0-1 0 0 0,-1 1 0 0 0,1 0 1 0 0,-1 0-1 0 0,1 0 0 0 0,-1 0 0 0 0,0 0 0 0 0,0 0 1 0 0,0 0-1 0 0,-1 0 0 0 0,1 1 0 0 0,-1 0 1 0 0,-2-3-1 0 0,3 4 0 0 0,1 0 1 0 0,-1 0-1 0 0,0 0 1 0 0,1 0 0 0 0,-1 0-1 0 0,0 1 1 0 0,0-1-1 0 0,0 1 1 0 0,1-1-1 0 0,-1 1 1 0 0,0 0 0 0 0,0 0-1 0 0,0 0 1 0 0,0 0-1 0 0,0 0 1 0 0,1 0-1 0 0,-1 0 1 0 0,-4 1 0 0 0,3 0 7 0 0,-1 1 1 0 0,1-1 0 0 0,0 1 0 0 0,-1 0 0 0 0,1 0-1 0 0,0 0 1 0 0,0 0 0 0 0,1 0 0 0 0,-4 4 0 0 0,-2 2 48 0 0,2 0 1 0 0,-1 0 0 0 0,1 1-1 0 0,0 0 1 0 0,-8 18 0 0 0,11-18-32 0 0,0 0-1 0 0,0 1 1 0 0,1-1 0 0 0,1 1 0 0 0,-1 0 0 0 0,1-1 0 0 0,1 1-1 0 0,0 0 1 0 0,1 0 0 0 0,0 0 0 0 0,0-1 0 0 0,1 1 0 0 0,0-1 0 0 0,6 17-1 0 0,-1-7 21 0 0,0 0-1 0 0,2-1 0 0 0,0 1 0 0 0,2-2 0 0 0,0 1 1 0 0,13 15-1 0 0,-3-7-467 0 0,1-2 0 0 0,1 0 0 0 0,0-2 1 0 0,2 0-1 0 0,1-2 0 0 0,45 28 0 0 0,-39-33-1075 0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2:32.431"/>
    </inkml:context>
    <inkml:brush xml:id="br0">
      <inkml:brushProperty name="width" value="0.05" units="cm"/>
      <inkml:brushProperty name="height" value="0.05" units="cm"/>
    </inkml:brush>
  </inkml:definitions>
  <inkml:trace contextRef="#ctx0" brushRef="#br0">59 519 10357 0 0,'-2'-6'152'0'0,"3"5"46"0"0,2-2 57 0 0,-3 3-226 0 0,0 0 0 0 0,1 0 0 0 0,-1-1 1 0 0,0 1-1 0 0,1 0 0 0 0,-1 0 0 0 0,1 0 0 0 0,-1 0 1 0 0,0-1-1 0 0,1 1 0 0 0,-1 0 0 0 0,0 0 1 0 0,1 0-1 0 0,-1 0 0 0 0,1 0 0 0 0,-1 0 1 0 0,0 0-1 0 0,1 0 0 0 0,-1 0 0 0 0,1 0 0 0 0,-1 0 1 0 0,0 0-1 0 0,1 0 0 0 0,-1 0 0 0 0,1 1 1 0 0,-1-1-1 0 0,0 0 0 0 0,1 0 0 0 0,12 12 392 0 0,11 23-196 0 0,-17-25-146 0 0,25 41 144 0 0,-2 2 0 0 0,25 59-1 0 0,-40-74-146 0 0,-1 0 0 0 0,-1 0 0 0 0,-3 1-1 0 0,6 45 1 0 0,-14-72-22 0 0,-1 1 0 0 0,-1 20 0 0 0,1-31-25 0 0,-1 0 0 0 0,0 1 0 0 0,0-1 0 0 0,-1 0 0 0 0,1 0-1 0 0,0 0 1 0 0,-1 0 0 0 0,1 0 0 0 0,-1 0 0 0 0,0 0-1 0 0,1 0 1 0 0,-1 0 0 0 0,0 0 0 0 0,0 0 0 0 0,-1-1 0 0 0,1 1-1 0 0,0 0 1 0 0,0-1 0 0 0,-1 1 0 0 0,1-1 0 0 0,-1 1 0 0 0,0-1-1 0 0,1 0 1 0 0,-4 2 0 0 0,3-2-2 0 0,1-1 1 0 0,-1 0-1 0 0,0 0 0 0 0,0 0 1 0 0,1 0-1 0 0,-1 0 1 0 0,0 0-1 0 0,0 0 0 0 0,1-1 1 0 0,-1 1-1 0 0,0-1 0 0 0,1 1 1 0 0,-1-1-1 0 0,0 0 1 0 0,1 0-1 0 0,-1 1 0 0 0,1-1 1 0 0,-3-2-1 0 0,-25-22 95 0 0,26 22-105 0 0,-8-10-9 0 0,0 0 1 0 0,1-1 0 0 0,0 0-1 0 0,1 0 1 0 0,1-1-1 0 0,-11-25 1 0 0,-30-101 14 0 0,39 110 3 0 0,-11-38 126 0 0,3-2 0 0 0,-12-90 0 0 0,26 128-109 0 0,2 0 0 0 0,1 0 0 0 0,1 0 0 0 0,2 0 0 0 0,1 0 0 0 0,2 1 0 0 0,11-43 0 0 0,-12 64-46 0 0,0 0 0 0 0,1 0 1 0 0,0 1-1 0 0,1 0 0 0 0,0 0 0 0 0,0 1 0 0 0,1-1 0 0 0,0 1 1 0 0,1 1-1 0 0,0 0 0 0 0,1 0 0 0 0,-1 0 0 0 0,1 1 0 0 0,1 0 0 0 0,-1 1 1 0 0,1 0-1 0 0,0 0 0 0 0,1 1 0 0 0,17-6 0 0 0,-18 8 25 0 0,0 0 1 0 0,1 0-1 0 0,-1 1 0 0 0,0 0 1 0 0,1 1-1 0 0,0 0 0 0 0,-1 1 0 0 0,1 0 1 0 0,0 1-1 0 0,-1 0 0 0 0,1 1 0 0 0,-1 0 1 0 0,0 0-1 0 0,1 1 0 0 0,-1 0 0 0 0,0 1 1 0 0,-1 0-1 0 0,1 1 0 0 0,-1 0 0 0 0,1 1 1 0 0,10 8-1 0 0,-14-9 30 0 0,0 0 1 0 0,-1 1-1 0 0,0-1 0 0 0,0 1 1 0 0,0 0-1 0 0,-1 0 0 0 0,0 0 1 0 0,0 1-1 0 0,-1 0 0 0 0,0-1 1 0 0,0 1-1 0 0,3 12 0 0 0,-3-8 1 0 0,-1 0-1 0 0,-1 0 1 0 0,0 0-1 0 0,0 0 1 0 0,-1 1-1 0 0,-1-1 1 0 0,-2 19-1 0 0,-2-7-23 0 0,-1 0 0 0 0,-1 0-1 0 0,-1-1 1 0 0,-1 0-1 0 0,-1 0 1 0 0,-1-1 0 0 0,-17 26-1 0 0,-5 2-20 0 0,-2-2-1 0 0,-69 72 1 0 0,76-94-39 0 0,28-24 66 0 0,4-3-2 0 0,-1 1 1 0 0,1-1-1 0 0,0 0 1 0 0,0 0-1 0 0,-1-1 1 0 0,0 1-1 0 0,1-1 0 0 0,-1 0 1 0 0,3-3-1 0 0,5-3 30 0 0,9-6 4 0 0,0 1 1 0 0,1 2-1 0 0,1 0 1 0 0,0 1-1 0 0,0 1 1 0 0,1 1-1 0 0,0 1 1 0 0,47-10-1 0 0,-56 16-9 0 0,0 0 0 0 0,1 0 0 0 0,-1 2 1 0 0,1 0-1 0 0,-1 0 0 0 0,0 1 0 0 0,1 1 0 0 0,-1 1 0 0 0,0 0 0 0 0,0 1 0 0 0,0 0 1 0 0,-1 1-1 0 0,1 0 0 0 0,-1 1 0 0 0,0 1 0 0 0,16 11 0 0 0,-13-6 66 0 0,-1-1-1 0 0,-1 2 1 0 0,0 0-1 0 0,-1 1 1 0 0,0 0-1 0 0,-1 1 1 0 0,-1 1-1 0 0,0-1 1 0 0,11 24-1 0 0,-19-31-97 0 0,1-1 1 0 0,-1 1-1 0 0,0 0 0 0 0,-1 0 0 0 0,0 0 0 0 0,0 0 0 0 0,-1 0 0 0 0,0 1 0 0 0,0-1 0 0 0,-1 0 0 0 0,0 1 0 0 0,-1-1 0 0 0,0 0 0 0 0,0 1 0 0 0,0-1 0 0 0,-1 0 0 0 0,-1 0 0 0 0,1 0 0 0 0,-1 0 0 0 0,-1-1 0 0 0,1 1 0 0 0,-1-1 0 0 0,-8 11 0 0 0,2-5-19 0 0,-1-1 1 0 0,0-1-1 0 0,-1 1 1 0 0,0-2 0 0 0,-1 0-1 0 0,-1 0 1 0 0,1-1-1 0 0,-1-1 1 0 0,-1 0 0 0 0,1-1-1 0 0,-25 8 1 0 0,18-8-274 0 0,-1-1 0 0 0,0 0 1 0 0,0-2-1 0 0,0 0 0 0 0,0-2 0 0 0,-1 0 1 0 0,-41-4-1 0 0,51 1-264 0 0,0-1-1 0 0,0-1 1 0 0,-1 0 0 0 0,2-1 0 0 0,-1-1-1 0 0,0 0 1 0 0,1 0 0 0 0,0-1 0 0 0,0-1-1 0 0,1 0 1 0 0,0-1 0 0 0,-19-16 0 0 0,14 4-982 0 0,3-5 32 0 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2:32.761"/>
    </inkml:context>
    <inkml:brush xml:id="br0">
      <inkml:brushProperty name="width" value="0.05" units="cm"/>
      <inkml:brushProperty name="height" value="0.05" units="cm"/>
    </inkml:brush>
  </inkml:definitions>
  <inkml:trace contextRef="#ctx0" brushRef="#br0">219 195 9433 0 0,'1'-12'348'0'0,"-1"0"0"0"0,0 0-1 0 0,0 0 1 0 0,-2 0 0 0 0,1 0 0 0 0,-2 0 0 0 0,1 1 0 0 0,-2-1 0 0 0,0 0-1 0 0,0 1 1 0 0,-1 0 0 0 0,0 0 0 0 0,-1 1 0 0 0,-11-17 0 0 0,17 26-320 0 0,0 1 1 0 0,-1 0-1 0 0,1-1 1 0 0,0 1-1 0 0,0 0 1 0 0,-1-1-1 0 0,1 1 1 0 0,0 0-1 0 0,-1-1 0 0 0,1 1 1 0 0,0 0-1 0 0,-1 0 1 0 0,1 0-1 0 0,0-1 1 0 0,-1 1-1 0 0,1 0 1 0 0,0 0-1 0 0,-1 0 1 0 0,1 0-1 0 0,-1 0 1 0 0,1-1-1 0 0,0 1 1 0 0,-1 0-1 0 0,1 0 1 0 0,-1 0-1 0 0,1 0 1 0 0,0 0-1 0 0,-1 0 1 0 0,1 1-1 0 0,-1-1 1 0 0,1 0-1 0 0,0 0 1 0 0,-1 0-1 0 0,1 0 1 0 0,-1 1-1 0 0,-10 13 575 0 0,-2 24-90 0 0,13-38-499 0 0,-76 382 2346 0 0,48-217-1260 0 0,6-29-234 0 0,20-114-689 0 0,1 1-1 0 0,1 1 1 0 0,5 42-1 0 0,-5-61-199 0 0,1 0 0 0 0,0 1 1 0 0,1-1-1 0 0,-1 0 0 0 0,1 0 0 0 0,0 0 0 0 0,0 0 1 0 0,1 0-1 0 0,0-1 0 0 0,0 1 0 0 0,0-1 0 0 0,0 1 1 0 0,0-1-1 0 0,1 0 0 0 0,0 0 0 0 0,6 4 0 0 0,-5-4-99 0 0,1-1-1 0 0,0 0 1 0 0,0 0-1 0 0,0 0 1 0 0,0-1-1 0 0,1 0 1 0 0,-1 0-1 0 0,0-1 1 0 0,1 0-1 0 0,-1 0 1 0 0,1 0-1 0 0,13-1 1 0 0,-6-1-334 0 0,0-1 0 0 0,0 0 1 0 0,0-1-1 0 0,-1 0 0 0 0,1-1 0 0 0,21-9 1 0 0,-10 1-1071 0 0,0-1 1 0 0,32-22 0 0 0,-23 11-294 0 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2:33.101"/>
    </inkml:context>
    <inkml:brush xml:id="br0">
      <inkml:brushProperty name="width" value="0.05" units="cm"/>
      <inkml:brushProperty name="height" value="0.05" units="cm"/>
    </inkml:brush>
  </inkml:definitions>
  <inkml:trace contextRef="#ctx0" brushRef="#br0">49 68 12605 0 0,'-10'5'92'0'0,"7"-3"0"0"0,-1-1 0 0 0,1 1 0 0 0,-1 0 0 0 0,1 0-1 0 0,0 0 1 0 0,0 0 0 0 0,0 0 0 0 0,0 1 0 0 0,1-1 0 0 0,-5 6 0 0 0,9-8 85 0 0,-1 0 1 0 0,1 0-1 0 0,0 0 0 0 0,-1 0 1 0 0,1 0-1 0 0,0 0 0 0 0,-1 0 1 0 0,1-1-1 0 0,-1 1 0 0 0,3-1 1 0 0,103-33 2291 0 0,-54 16-3342 0 0,0 2 1 0 0,80-13-1 0 0,-115 27-760 0 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19:44.296"/>
    </inkml:context>
    <inkml:brush xml:id="br0">
      <inkml:brushProperty name="width" value="0.05" units="cm"/>
      <inkml:brushProperty name="height" value="0.05" units="cm"/>
    </inkml:brush>
  </inkml:definitions>
  <inkml:trace contextRef="#ctx0" brushRef="#br0">99 100 7037 0 0,'-13'-13'171'0'0,"8"10"116"0"0,12 9 120 0 0,-3-1-273 0 0,0-1 1 0 0,0 1-1 0 0,-1 0 0 0 0,0 0 0 0 0,0 1 1 0 0,0-1-1 0 0,0 1 0 0 0,-1 0 1 0 0,0-1-1 0 0,0 1 0 0 0,0 0 0 0 0,-1 0 1 0 0,1 7-1 0 0,0 12 194 0 0,0 47 1 0 0,-2-55-203 0 0,-10 162 632 0 0,1-46-485 0 0,8-111-275 0 0,0 20 17 0 0,-9 54 0 0 0,10-96-13 0 0,0 1-1 0 0,0-1 0 0 0,0 0 1 0 0,0 1-1 0 0,0-1 0 0 0,0 0 0 0 0,0 1 1 0 0,0-1-1 0 0,0 0 0 0 0,0 1 0 0 0,0-1 1 0 0,0 0-1 0 0,0 1 0 0 0,-1-1 1 0 0,1 0-1 0 0,0 1 0 0 0,0-1 0 0 0,0 0 1 0 0,0 0-1 0 0,-1 1 0 0 0,1-1 1 0 0,0 0-1 0 0,0 0 0 0 0,-1 1 0 0 0,1-1 1 0 0,0 0-1 0 0,0 0 0 0 0,-1 1 1 0 0,1-1-1 0 0,0 0 0 0 0,-1 0 0 0 0,1 0 1 0 0,0 0-1 0 0,-1 0 0 0 0,-7-9 16 0 0,-2-20-27 0 0,-3-97-24 0 0,8 71 35 0 0,-14-70 0 0 0,-12-38 16 0 0,27 138-18 0 0,2 0 0 0 0,1 1 0 0 0,1-1 1 0 0,5-41-1 0 0,-4 61 0 0 0,0 0-1 0 0,0-1 1 0 0,0 1 0 0 0,1-1 0 0 0,0 1-1 0 0,0 0 1 0 0,0 0 0 0 0,1 0-1 0 0,-1 0 1 0 0,1 1 0 0 0,0-1-1 0 0,5-4 1 0 0,-5 6 0 0 0,0 0 1 0 0,0 1-1 0 0,1 0 0 0 0,-1 0 1 0 0,1 0-1 0 0,0 0 1 0 0,-1 0-1 0 0,1 1 0 0 0,0-1 1 0 0,0 1-1 0 0,0 0 0 0 0,0 0 1 0 0,0 1-1 0 0,0-1 0 0 0,1 1 1 0 0,6 0-1 0 0,4 0 10 0 0,0 2 0 0 0,0-1-1 0 0,0 2 1 0 0,0 0 0 0 0,0 1 0 0 0,0 0-1 0 0,-1 1 1 0 0,0 1 0 0 0,0 0 0 0 0,25 16-1 0 0,-30-16 32 0 0,-1 0 0 0 0,1 0 0 0 0,-1 1-1 0 0,-1 0 1 0 0,1 0 0 0 0,-1 1 0 0 0,0 0-1 0 0,-1 1 1 0 0,0-1 0 0 0,0 1 0 0 0,-1 0-1 0 0,0 0 1 0 0,-1 1 0 0 0,0-1 0 0 0,0 1-1 0 0,3 17 1 0 0,-6-19-21 0 0,0 0 0 0 0,0 0 0 0 0,-1 0-1 0 0,0 0 1 0 0,-1 0 0 0 0,0 0 0 0 0,0 0 0 0 0,-1 0-1 0 0,0 0 1 0 0,0 0 0 0 0,-1-1 0 0 0,0 1 0 0 0,0-1-1 0 0,-1 0 1 0 0,-8 13 0 0 0,5-11-17 0 0,1 0 0 0 0,-1-1 0 0 0,-1 0-1 0 0,1-1 1 0 0,-1 1 0 0 0,-1-1 0 0 0,1-1 0 0 0,-1 0 0 0 0,-1 0 0 0 0,1-1 0 0 0,-12 5 0 0 0,-28 11-2 0 0,94-23 149 0 0,-33 2-130 0 0,10 1-18 0 0,-1 0 0 0 0,40 9 0 0 0,-49-8 2 0 0,-1 1 0 0 0,1 1 0 0 0,-1 0 0 0 0,1 1 0 0 0,-1 0 0 0 0,16 10 0 0 0,-26-14-3 0 0,0 0 1 0 0,0-1 0 0 0,0 1 0 0 0,0-1 0 0 0,0 1-1 0 0,0 0 1 0 0,-1 0 0 0 0,1-1 0 0 0,0 1 0 0 0,0 0 0 0 0,-1 0-1 0 0,1 0 1 0 0,0 0 0 0 0,-1 0 0 0 0,1 0 0 0 0,-1 0-1 0 0,0 0 1 0 0,1 0 0 0 0,-1 0 0 0 0,0 0 0 0 0,1 1 0 0 0,-1-1-1 0 0,0 0 1 0 0,0 0 0 0 0,0 2 0 0 0,-1-1-2 0 0,1 0 1 0 0,-1 0-1 0 0,0-1 0 0 0,0 1 1 0 0,0 0-1 0 0,0-1 1 0 0,0 1-1 0 0,0-1 0 0 0,0 1 1 0 0,-1-1-1 0 0,1 1 1 0 0,-1-1-1 0 0,-2 2 0 0 0,-4 3 0 0 0,-1 0 0 0 0,0-1 0 0 0,-1 0 0 0 0,-14 5 1 0 0,-4 1-13 0 0,0-2 1 0 0,-1 0-1 0 0,0-2 1 0 0,0-2 0 0 0,0 0-1 0 0,-43 0 1 0 0,67-5-223 0 0,0-1 1 0 0,0 0-1 0 0,0-1 0 0 0,0 1 1 0 0,0-1-1 0 0,0 0 0 0 0,0 0 1 0 0,1 0-1 0 0,-1-1 0 0 0,-6-4 1 0 0,6 4-376 0 0,5 2 562 0 0,-1 1 1 0 0,1 0-1 0 0,0-1 0 0 0,-1 1 1 0 0,1 0-1 0 0,0-1 0 0 0,-1 1 1 0 0,1-1-1 0 0,0 1 0 0 0,0-1 1 0 0,0 1-1 0 0,-1 0 1 0 0,1-1-1 0 0,0 1 0 0 0,0-1 1 0 0,0 1-1 0 0,0-1 0 0 0,0 1 1 0 0,0-1-1 0 0,0 1 0 0 0,0-1 1 0 0,0 1-1 0 0,0-1 0 0 0,0 1 1 0 0,0-1-1 0 0,0 1 0 0 0,0-1 1 0 0,0 1-1 0 0,0-1 1 0 0,0 1-1 0 0,1-1 0 0 0,-1 1 1 0 0,9-15-938 0 0,1 5 352 0 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19:44.655"/>
    </inkml:context>
    <inkml:brush xml:id="br0">
      <inkml:brushProperty name="width" value="0.05" units="cm"/>
      <inkml:brushProperty name="height" value="0.05" units="cm"/>
    </inkml:brush>
  </inkml:definitions>
  <inkml:trace contextRef="#ctx0" brushRef="#br0">292 44 7645 0 0,'8'-3'-32'0'0,"-4"2"74"0"0,0 0-1 0 0,0-1 1 0 0,0 1-1 0 0,-1-1 1 0 0,1 0 0 0 0,0 0-1 0 0,-1 0 1 0 0,0-1-1 0 0,1 1 1 0 0,-1-1-1 0 0,4-4 1 0 0,-7 7-26 0 0,0 0-1 0 0,0 0 1 0 0,0 0 0 0 0,0 0 0 0 0,0 0-1 0 0,0-1 1 0 0,0 1 0 0 0,0 0-1 0 0,0 0 1 0 0,0 0 0 0 0,0 0 0 0 0,0 0-1 0 0,0-1 1 0 0,0 1 0 0 0,0 0-1 0 0,0 0 1 0 0,0 0 0 0 0,0 0 0 0 0,0-1-1 0 0,0 1 1 0 0,0 0 0 0 0,0 0-1 0 0,0 0 1 0 0,0 0 0 0 0,0 0-1 0 0,0 0 1 0 0,0-1 0 0 0,0 1 0 0 0,-1 0-1 0 0,1 0 1 0 0,0 0 0 0 0,0 0-1 0 0,0 0 1 0 0,0 0 0 0 0,0 0 0 0 0,0 0-1 0 0,-1-1 1 0 0,1 1 0 0 0,0 0-1 0 0,0 0 1 0 0,0 0 0 0 0,0 0 0 0 0,0 0-1 0 0,0 0 1 0 0,-1 0 0 0 0,1 0-1 0 0,-13-2 408 0 0,-13 3 166 0 0,15 1-475 0 0,0 2 1 0 0,0-1-1 0 0,0 1 1 0 0,1 1-1 0 0,0 0 1 0 0,-1 0-1 0 0,1 1 1 0 0,1 0-1 0 0,-1 1 1 0 0,1 0-1 0 0,1 1 1 0 0,-1-1-1 0 0,1 2 1 0 0,1-1-1 0 0,-1 1 1 0 0,1 0 0 0 0,1 1-1 0 0,0 0 1 0 0,0 0-1 0 0,-6 15 1 0 0,8-15-55 0 0,-1 0 1 0 0,2 0 0 0 0,-1 0-1 0 0,1 1 1 0 0,1 0 0 0 0,0-1-1 0 0,0 1 1 0 0,1 0 0 0 0,1 0 0 0 0,-1 0-1 0 0,2 0 1 0 0,0 0 0 0 0,0 0-1 0 0,1 0 1 0 0,0 0 0 0 0,1-1-1 0 0,0 1 1 0 0,1-1 0 0 0,0 0 0 0 0,0 0-1 0 0,9 14 1 0 0,-9-19-39 0 0,0 1 1 0 0,1-1-1 0 0,-1 0 0 0 0,1-1 1 0 0,0 1-1 0 0,0-1 0 0 0,0 0 1 0 0,1 0-1 0 0,0 0 0 0 0,-1-1 1 0 0,1 0-1 0 0,1 0 0 0 0,8 3 1 0 0,-7-4-6 0 0,1 0 0 0 0,0-1 0 0 0,-1 0 0 0 0,1 0 1 0 0,0 0-1 0 0,0-1 0 0 0,0-1 0 0 0,-1 1 0 0 0,14-4 1 0 0,-10 1-13 0 0,0 0 0 0 0,0-1 0 0 0,0 0 0 0 0,0-1 0 0 0,-1-1 1 0 0,0 1-1 0 0,0-2 0 0 0,0 1 0 0 0,-1-2 0 0 0,0 1 0 0 0,-1-2 0 0 0,0 1 1 0 0,0-1-1 0 0,12-15 0 0 0,-16 17-7 0 0,0 0 0 0 0,-1 0 0 0 0,0 0 0 0 0,0 0 0 0 0,-1-1 0 0 0,0 1 0 0 0,0-1 0 0 0,0 0 0 0 0,-1 0 0 0 0,-1 0 0 0 0,1 0 0 0 0,-1-1 1 0 0,-1 1-1 0 0,1 0 0 0 0,-1 0 0 0 0,-1 0 0 0 0,0-1 0 0 0,0 1 0 0 0,0 0 0 0 0,-1 0 0 0 0,0 0 0 0 0,-1 0 0 0 0,0 0 0 0 0,0 1 0 0 0,0-1 0 0 0,-1 1 0 0 0,0 0 0 0 0,-1 0 0 0 0,0 0 0 0 0,-10-11 0 0 0,4 6-70 0 0,-1 2 0 0 0,1-1 0 0 0,-1 1-1 0 0,-1 1 1 0 0,0 0 0 0 0,0 1 0 0 0,-1 0 0 0 0,0 1-1 0 0,-1 1 1 0 0,1 0 0 0 0,-1 1 0 0 0,0 0-1 0 0,0 1 1 0 0,-1 1 0 0 0,1 1 0 0 0,-1 0 0 0 0,1 1-1 0 0,-1 0 1 0 0,0 2 0 0 0,1 0 0 0 0,-24 4-1 0 0,10 1-810 0 0,-32 10 0 0 0,18-1-304 0 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19:45.266"/>
    </inkml:context>
    <inkml:brush xml:id="br0">
      <inkml:brushProperty name="width" value="0.05" units="cm"/>
      <inkml:brushProperty name="height" value="0.05" units="cm"/>
    </inkml:brush>
  </inkml:definitions>
  <inkml:trace contextRef="#ctx0" brushRef="#br0">0 95 8461 0 0,'31'-88'1341'0'0,"-31"87"-1309"0"0,0 1 0 0 0,0 0 0 0 0,0 0 0 0 0,0-1-1 0 0,0 1 1 0 0,0 0 0 0 0,0 0 0 0 0,0-1 0 0 0,0 1 0 0 0,0 0 0 0 0,0 0-1 0 0,0-1 1 0 0,0 1 0 0 0,1 0 0 0 0,-1 0 0 0 0,0 0 0 0 0,0-1 0 0 0,0 1-1 0 0,0 0 1 0 0,0 0 0 0 0,1 0 0 0 0,-1-1 0 0 0,0 1 0 0 0,0 0-1 0 0,0 0 1 0 0,1 0 0 0 0,-1 0 0 0 0,0 0 0 0 0,0 0 0 0 0,1 0 0 0 0,-1-1-1 0 0,0 1 1 0 0,0 0 0 0 0,1 0 0 0 0,-1 0 0 0 0,3 9 497 0 0,-1 15-175 0 0,-6 148 904 0 0,3 98 57 0 0,6 171-1512 0 0,-9-383-3575 0 0,4-51 2233 0 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19:45.825"/>
    </inkml:context>
    <inkml:brush xml:id="br0">
      <inkml:brushProperty name="width" value="0.05" units="cm"/>
      <inkml:brushProperty name="height" value="0.05" units="cm"/>
    </inkml:brush>
  </inkml:definitions>
  <inkml:trace contextRef="#ctx0" brushRef="#br0">37 52 7937 0 0,'-36'-3'776'0'0,"36"4"-303"0"0,9 2-236 0 0,11 1 42 0 0,56 1-166 0 0,-1-3 0 0 0,79-8 1 0 0,-39 1-70 0 0,467-45 113 0 0,-581 50-41 0 0,0 0-89 0 0,-1-1 1 0 0,0 1-1 0 0,0 0 1 0 0,1 0-1 0 0,-1 0 1 0 0,0 0 0 0 0,1-1-1 0 0,-1 1 1 0 0,0 0-1 0 0,1 0 1 0 0,-1 0-1 0 0,0 0 1 0 0,1 0-1 0 0,-1 0 1 0 0,0 0 0 0 0,1 0-1 0 0,-1 0 1 0 0,0 0-1 0 0,1 0 1 0 0,-1 0-1 0 0,0 0 1 0 0,1 0-1 0 0,-1 0 1 0 0,0 0 0 0 0,0 1-1 0 0,1-1 1 0 0,-1 0-1 0 0,0 0 1 0 0,1 0-1 0 0,-1 0 1 0 0,0 1-1 0 0,0-1 1 0 0,1 0 0 0 0,-1 0-1 0 0,0 1 1 0 0,0-1-1 0 0,1 0 1 0 0,-1 0-1 0 0,0 1 1 0 0,0-1-1 0 0,0 0 1 0 0,0 1 0 0 0,1-1-1 0 0,-1 0 1 0 0,0 0-1 0 0,0 1 1 0 0,-7 23 60 0 0,6-18 179 0 0,-8 18-138 0 0,-27 79 13 0 0,32-92-74 0 0,1 0 0 0 0,0 0 0 0 0,1 1 0 0 0,0-1 0 0 0,0 1 0 0 0,2-1 0 0 0,-1 1 0 0 0,1 0 0 0 0,1-1 0 0 0,3 20 0 0 0,0-6 78 0 0,42 238 1630 0 0,1 7-528 0 0,-39-28-863 0 0,-8-190-356 0 0,0-49-25 0 0,0 0-1 0 0,0 0 1 0 0,0-1 0 0 0,0 1-1 0 0,-1 0 1 0 0,1 0 0 0 0,-1 0-1 0 0,0 0 1 0 0,0-1 0 0 0,0 1-1 0 0,0 0 1 0 0,-3 4 0 0 0,3-6-4 0 0,0 0 0 0 0,0 0 0 0 0,-1 0 0 0 0,1 0 0 0 0,0 0 0 0 0,-1 0 0 0 0,1 0 0 0 0,0-1 0 0 0,-1 1 0 0 0,1-1 0 0 0,-1 1 0 0 0,1-1 0 0 0,-1 1 0 0 0,0-1 0 0 0,1 0 0 0 0,-1 0 0 0 0,1 0 0 0 0,-1 0 0 0 0,1 0 0 0 0,-1 0 0 0 0,0 0 0 0 0,1 0 0 0 0,-1-1 0 0 0,-2 0 0 0 0,-24-7-8 0 0,-47-20 1 0 0,15 5-92 0 0,-34-4-164 0 0,-1 4 1 0 0,-119-12 0 0 0,160 27 214 0 0,-196-17-185 0 0,186 19-117 0 0,60 6 250 0 0,1 0 1 0 0,-1-1-1 0 0,1 1 0 0 0,0-1 0 0 0,-1 0 1 0 0,1 0-1 0 0,0-1 0 0 0,-1 1 1 0 0,1 0-1 0 0,-4-4 0 0 0,6 5 48 0 0,1-1 1 0 0,-1 1-1 0 0,1 0 1 0 0,0-1-1 0 0,-1 1 0 0 0,1-1 1 0 0,0 1-1 0 0,-1-1 1 0 0,1 1-1 0 0,0 0 0 0 0,-1-1 1 0 0,1 0-1 0 0,0 1 1 0 0,0-1-1 0 0,0 1 0 0 0,-1-1 1 0 0,1 1-1 0 0,0-1 1 0 0,0 1-1 0 0,0-1 0 0 0,0 0 1 0 0,0 1-1 0 0,0-1 1 0 0,0 1-1 0 0,0-2 0 0 0,1 1-72 0 0,0 0 0 0 0,-1-1 0 0 0,1 1 0 0 0,0 0 0 0 0,0-1 0 0 0,0 1 0 0 0,0 0 0 0 0,0 0 0 0 0,0 0 0 0 0,0 0 0 0 0,1 0 0 0 0,-1 0 0 0 0,3-2 0 0 0,34-18-1936 0 0,-15 10 880 0 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19:46.217"/>
    </inkml:context>
    <inkml:brush xml:id="br0">
      <inkml:brushProperty name="width" value="0.05" units="cm"/>
      <inkml:brushProperty name="height" value="0.05" units="cm"/>
    </inkml:brush>
  </inkml:definitions>
  <inkml:trace contextRef="#ctx0" brushRef="#br0">91 134 8761 0 0,'-8'1'228'0'0,"-1"0"0"0"0,0 0 0 0 0,0-1 0 0 0,-16-1 0 0 0,-4-1 817 0 0,28 2-628 0 0,4-2-175 0 0,14-2-116 0 0,21-4-137 0 0,60-7 83 0 0,-47 9-264 0 0,90-25 0 0 0,-137 30 115 0 0,-1 0-1 0 0,1-1 1 0 0,-1 1 0 0 0,0-1-1 0 0,0 0 1 0 0,4-4-1 0 0,-6 6 62 0 0,-1 0 0 0 0,1 0-1 0 0,-1-1 1 0 0,0 1 0 0 0,1 0 0 0 0,-1 0-1 0 0,0-1 1 0 0,1 1 0 0 0,-1 0-1 0 0,0-1 1 0 0,1 1 0 0 0,-1-1-1 0 0,0 1 1 0 0,0 0 0 0 0,1-1 0 0 0,-1 1-1 0 0,0-1 1 0 0,0 1 0 0 0,0-1-1 0 0,0 1 1 0 0,0 0 0 0 0,0-1 0 0 0,0 1-1 0 0,0-1 1 0 0,0 1 0 0 0,0-1-1 0 0,0 1 1 0 0,0-1 0 0 0,0 1-1 0 0,0-1 1 0 0,0 1 0 0 0,0 0 0 0 0,0-1-1 0 0,0 1 1 0 0,-1-1 0 0 0,1 1-1 0 0,0-1 1 0 0,0 1 0 0 0,0 0 0 0 0,-1-1-1 0 0,1 1 1 0 0,0 0 0 0 0,-1-1-1 0 0,1 1 1 0 0,0 0 0 0 0,-1-1-1 0 0,1 1 1 0 0,0 0 0 0 0,-1 0 0 0 0,1-1-1 0 0,-1 1 1 0 0,1 0 0 0 0,-1 0-1 0 0,1 0 1 0 0,0 0 0 0 0,-1 0 0 0 0,1-1-1 0 0,-1 1 1 0 0,-19-7-24 0 0,0 1 0 0 0,-1 0-1 0 0,1 2 1 0 0,-1 0 0 0 0,0 1 0 0 0,0 1-1 0 0,0 1 1 0 0,-1 1 0 0 0,-28 4 0 0 0,47-3 79 0 0,0-1 0 0 0,0 1 0 0 0,0 0 0 0 0,0 0 0 0 0,0 0 0 0 0,1 0-1 0 0,-1 0 1 0 0,0 1 0 0 0,1-1 0 0 0,-1 1 0 0 0,0 0 0 0 0,1-1 0 0 0,0 1 0 0 0,0 0 0 0 0,-1 1 0 0 0,1-1 0 0 0,0 0 0 0 0,1 1 0 0 0,-1-1 0 0 0,0 1 0 0 0,1-1 0 0 0,-1 1 0 0 0,1 0-1 0 0,0 0 1 0 0,0-1 0 0 0,0 1 0 0 0,0 0 0 0 0,0 6 0 0 0,-1 6 137 0 0,1-1-1 0 0,1 1 1 0 0,0 0-1 0 0,5 26 1 0 0,-3-19-118 0 0,0-1-18 0 0,7 71 87 0 0,-4 164 1 0 0,-9-179-2203 0 0,4-57 1088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19:15.673"/>
    </inkml:context>
    <inkml:brush xml:id="br0">
      <inkml:brushProperty name="width" value="0.05" units="cm"/>
      <inkml:brushProperty name="height" value="0.05" units="cm"/>
    </inkml:brush>
  </inkml:definitions>
  <inkml:trace contextRef="#ctx0" brushRef="#br0">1442 379 8101 0 0,'18'-11'-135'0'0,"-13"9"153"0"0,-1-1-1 0 0,0 1 1 0 0,0-1 0 0 0,0 0-1 0 0,0 0 1 0 0,0 0-1 0 0,-1 0 1 0 0,1-1 0 0 0,-1 0-1 0 0,0 1 1 0 0,5-9-1 0 0,-1 0 345 0 0,-1 0 0 0 0,0-1 0 0 0,-1 1 0 0 0,0-1-1 0 0,-1 0 1 0 0,-1-1 0 0 0,0 1 0 0 0,-1-1 0 0 0,0 1-1 0 0,0-26 1 0 0,-3 36-269 0 0,0 1 1 0 0,0-1-1 0 0,0 0 1 0 0,0 1-1 0 0,0-1 0 0 0,0 1 1 0 0,-1-1-1 0 0,1 1 1 0 0,-1 0-1 0 0,0 0 0 0 0,0-1 1 0 0,0 1-1 0 0,0 0 1 0 0,0 1-1 0 0,0-1 0 0 0,0 0 1 0 0,-1 1-1 0 0,1-1 0 0 0,0 1 1 0 0,-1-1-1 0 0,1 1 1 0 0,-1 0-1 0 0,-3-1 0 0 0,-8-2 175 0 0,1 0-1 0 0,-1 1 0 0 0,-16-2 1 0 0,27 4-232 0 0,-20-1 125 0 0,-1 0 1 0 0,1 2-1 0 0,0 1 0 0 0,-1 0 1 0 0,1 2-1 0 0,0 1 0 0 0,0 1 0 0 0,1 0 1 0 0,-24 10-1 0 0,-22 12 304 0 0,-101 54 1 0 0,55-14 196 0 0,-112 87 0 0 0,175-118-414 0 0,-35 26 393 0 0,-94 90-1 0 0,143-117-443 0 0,2 2 1 0 0,2 1-1 0 0,1 1 1 0 0,-46 76-1 0 0,68-96-163 0 0,-1 0 1 0 0,2 1-1 0 0,1 0 0 0 0,0 0 0 0 0,2 1 1 0 0,0 0-1 0 0,2 1 0 0 0,-4 34 0 0 0,7-46-24 0 0,1 1 0 0 0,0-1 0 0 0,1 1 0 0 0,1-1 0 0 0,-1 1 0 0 0,2-1 0 0 0,-1 0 0 0 0,1 1 0 0 0,1-2 0 0 0,0 1 0 0 0,0 0 0 0 0,1-1 0 0 0,0 0 0 0 0,1 0 0 0 0,0 0 0 0 0,0-1 0 0 0,1 1-1 0 0,0-2 1 0 0,14 13 0 0 0,1-3 8 0 0,0-1-1 0 0,1-1 1 0 0,1-2 0 0 0,0 0-1 0 0,1-1 1 0 0,0-2-1 0 0,52 15 1 0 0,-2-7 31 0 0,120 12 0 0 0,-33-16-38 0 0,1-7 0 0 0,223-20 0 0 0,323-79-172 0 0,-47-52-106 0 0,-529 105 30 0 0,-2-6 0 0 0,236-117-1 0 0,-304 128 63 0 0,-1-3 0 0 0,-2-2 0 0 0,-2-3-1 0 0,85-79 1 0 0,-131 109 142 0 0,-1 0 1 0 0,0-1-1 0 0,-1 0 0 0 0,0-1 0 0 0,-1 0 1 0 0,-1 0-1 0 0,0-1 0 0 0,-1 0 0 0 0,0 0 1 0 0,5-21-1 0 0,-10 27 25 0 0,0 0 1 0 0,-1-1 0 0 0,0 1-1 0 0,0-1 1 0 0,-1 1-1 0 0,-1-1 1 0 0,1 0-1 0 0,-1 1 1 0 0,-1-1 0 0 0,0 1-1 0 0,0 0 1 0 0,-1 0-1 0 0,0-1 1 0 0,-1 2 0 0 0,0-1-1 0 0,0 0 1 0 0,0 1-1 0 0,-13-16 1 0 0,-1 2 5 0 0,-1 1-1 0 0,0 1 1 0 0,-2 0 0 0 0,-1 2-1 0 0,0 0 1 0 0,-1 2 0 0 0,-1 0-1 0 0,-29-14 1 0 0,-7 1 3 0 0,-2 3 0 0 0,-88-26 0 0 0,11 14 4 0 0,-239-35 1 0 0,-151 33-34 0 0,394 38-234 0 0,1 5-1 0 0,-1 7 1 0 0,-258 52 0 0 0,356-53-230 0 0,1 1 0 0 0,1 2 0 0 0,0 1 0 0 0,0 2 0 0 0,-62 37 0 0 0,89-46 182 0 0,1-1 0 0 0,0 1 0 0 0,0 0-1 0 0,0 1 1 0 0,1-1 0 0 0,0 1 0 0 0,0 1 0 0 0,-8 14 0 0 0,-1 13-1368 0 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19:46.825"/>
    </inkml:context>
    <inkml:brush xml:id="br0">
      <inkml:brushProperty name="width" value="0.05" units="cm"/>
      <inkml:brushProperty name="height" value="0.05" units="cm"/>
    </inkml:brush>
  </inkml:definitions>
  <inkml:trace contextRef="#ctx0" brushRef="#br0">79 17 8265 0 0,'2'-7'-160'0'0,"1"-2"568"0"0,-6 12 925 0 0,1 0-1169 0 0,1 0 0 0 0,0 1-1 0 0,0-1 1 0 0,0 0 0 0 0,0 1-1 0 0,1-1 1 0 0,-1 1 0 0 0,1-1-1 0 0,0 5 1 0 0,-2 13 303 0 0,-6 39 398 0 0,4 0-1 0 0,2 1 0 0 0,7 75 0 0 0,0 8-37 0 0,-6-12-578 0 0,-35 247 0 0 0,34-364-240 0 0,1-8-9 0 0,0 0 0 0 0,0 0 1 0 0,0 0-1 0 0,-1 0 0 0 0,0 0 0 0 0,-1 0 1 0 0,0 0-1 0 0,0-1 0 0 0,-4 7 1 0 0,3-11 8 0 0,6-9 108 0 0,6-12-13 0 0,-4 16-104 0 0,0-1 1 0 0,0 0-1 0 0,0 1 1 0 0,0 0 0 0 0,1 0-1 0 0,-1 0 1 0 0,1 1-1 0 0,0-1 1 0 0,0 1 0 0 0,0 0-1 0 0,0 1 1 0 0,0-1 0 0 0,1 1-1 0 0,8-1 1 0 0,10-1 35 0 0,48 2 0 0 0,-51 1-12 0 0,157 10 121 0 0,1 0 6 0 0,-167-9-162 0 0,-9-1 0 0 0,-1 1 0 0 0,1-1 0 0 0,-1 0 0 0 0,1 0 1 0 0,-1 0-1 0 0,0 0 0 0 0,1 0 0 0 0,-1-1 0 0 0,1 1 0 0 0,-1-1 0 0 0,4 0 1 0 0,-16-17-4467 0 0,9 18 4429 0 0,1 0 0 0 0,0 0 1 0 0,0 0-1 0 0,0 0 1 0 0,0 0-1 0 0,0 0 1 0 0,-1 0-1 0 0,1 0 0 0 0,0 0 1 0 0,0 0-1 0 0,0-1 1 0 0,0 1-1 0 0,0 0 1 0 0,-1 0-1 0 0,1 0 0 0 0,0 0 1 0 0,0 0-1 0 0,0 0 1 0 0,0 0-1 0 0,0-1 1 0 0,0 1-1 0 0,0 0 0 0 0,0 0 1 0 0,-1 0-1 0 0,1 0 1 0 0,0 0-1 0 0,0-1 1 0 0,0 1-1 0 0,0 0 0 0 0,0 0 1 0 0,0 0-1 0 0,0 0 1 0 0,0-1-1 0 0,0 1 1 0 0,0 0-1 0 0,0 0 1 0 0,0 0-1 0 0,0 0 0 0 0,0 0 1 0 0,0-1-1 0 0,0 1 1 0 0,1 0-1 0 0,-1-2-321 0 0,0-5-868 0 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19:47.181"/>
    </inkml:context>
    <inkml:brush xml:id="br0">
      <inkml:brushProperty name="width" value="0.05" units="cm"/>
      <inkml:brushProperty name="height" value="0.05" units="cm"/>
    </inkml:brush>
  </inkml:definitions>
  <inkml:trace contextRef="#ctx0" brushRef="#br0">1 3 8329 0 0,'0'0'36'0'0,"0"0"0"0"0,0 0 0 0 0,0 0 0 0 0,0 0 0 0 0,0 0 1 0 0,0 0-1 0 0,0 0 0 0 0,1 0 0 0 0,-1 0 0 0 0,0 0 0 0 0,0 0 0 0 0,0 0 1 0 0,0 0-1 0 0,0 0 0 0 0,0 0 0 0 0,0 0 0 0 0,0 0 0 0 0,0 0 0 0 0,0 0 1 0 0,1 0-1 0 0,-1 0 0 0 0,0-1 0 0 0,0 1 0 0 0,0 0 0 0 0,0 0 0 0 0,0 0 1 0 0,0 0-1 0 0,0 0 0 0 0,0 0 0 0 0,0 0 0 0 0,0 0 0 0 0,0 0 0 0 0,0 0 1 0 0,0 0-1 0 0,0-1 0 0 0,0 1 0 0 0,0 0 0 0 0,0 0 0 0 0,0 0 0 0 0,0 0 1 0 0,0 0-1 0 0,0 0 0 0 0,0 0 0 0 0,0 0 0 0 0,0 0 0 0 0,0-1 0 0 0,0 1 1 0 0,18 17 2615 0 0,-14 22-1859 0 0,-2-1-1 0 0,-2 43 1 0 0,0 27-50 0 0,3 168 124 0 0,-12-153-851 0 0,8-104-19 0 0,0-6-9 0 0,0 1 1 0 0,1 0 0 0 0,0-1 0 0 0,1 1 0 0 0,5 23 0 0 0,-6-37-20 0 0,1 1 1 0 0,-1-1-1 0 0,0 0 0 0 0,0 0 0 0 0,0 1 0 0 0,0-1 1 0 0,0 0-1 0 0,0 0 0 0 0,1 0 0 0 0,-1 1 0 0 0,0-1 0 0 0,0 0 1 0 0,0 0-1 0 0,0 0 0 0 0,1 1 0 0 0,-1-1 0 0 0,0 0 1 0 0,0 0-1 0 0,0 0 0 0 0,1 0 0 0 0,-1 0 0 0 0,0 0 1 0 0,0 0-1 0 0,1 0 0 0 0,-1 1 0 0 0,0-1 0 0 0,0 0 1 0 0,1 0-1 0 0,-1 0 0 0 0,0 0 0 0 0,0 0 0 0 0,1 0 1 0 0,-1 0-1 0 0,0 0 0 0 0,0-1 0 0 0,1 1 0 0 0,-1 0 0 0 0,0 0 1 0 0,0 0-1 0 0,1 0 0 0 0,-1 0 0 0 0,0 0 0 0 0,15-11-1077 0 0,10-16-1268 0 0,-17 12 1661 0 0,-1 1 0 0 0,0-1 0 0 0,0-1 1 0 0,-2 1-1 0 0,0-1 0 0 0,3-17 0 0 0,3-9-208 0 0,-6 23 490 0 0,-4 1-52 0 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19:47.745"/>
    </inkml:context>
    <inkml:brush xml:id="br0">
      <inkml:brushProperty name="width" value="0.05" units="cm"/>
      <inkml:brushProperty name="height" value="0.05" units="cm"/>
    </inkml:brush>
  </inkml:definitions>
  <inkml:trace contextRef="#ctx0" brushRef="#br0">104 319 6845 0 0,'1'-7'111'0'0,"-1"-1"1"0"0,0 1-1 0 0,0-1 1 0 0,-1 1-1 0 0,0 0 1 0 0,0-1-1 0 0,-1 1 1 0 0,0 0-1 0 0,0 0 1 0 0,-1 0-1 0 0,1 0 1 0 0,-2 1-1 0 0,1-1 1 0 0,-1 1-1 0 0,0-1 1 0 0,0 1-1 0 0,-1 0 1 0 0,1 1-1 0 0,-1-1 1 0 0,-11-8-1 0 0,14 12 262 0 0,0 0 0 0 0,-1 1 0 0 0,1-1 0 0 0,0 1 0 0 0,0 0 0 0 0,-1-1 0 0 0,1 1 0 0 0,-1 0 0 0 0,1 0 0 0 0,-4 0 0 0 0,-2-2 299 0 0,8 3-658 0 0,-1 0 0 0 0,1 0 0 0 0,0 0 0 0 0,0 0 0 0 0,-1 0 0 0 0,1 0 1 0 0,0 0-1 0 0,0-1 0 0 0,0 1 0 0 0,-1 0 0 0 0,1 0 0 0 0,0 0 0 0 0,0 0 0 0 0,0-1 1 0 0,0 1-1 0 0,-1 0 0 0 0,1 0 0 0 0,0 0 0 0 0,0-1 0 0 0,0 1 0 0 0,0 0 1 0 0,0 0-1 0 0,0 0 0 0 0,0-1 0 0 0,0 1 0 0 0,-1 0 0 0 0,1 0 0 0 0,0-1 0 0 0,0 1 1 0 0,0 0-1 0 0,0 0 0 0 0,0-1 0 0 0,0 1 0 0 0,0 0 0 0 0,1 0 0 0 0,-1-1 1 0 0,0 1-1 0 0,0 0 0 0 0,0 0 0 0 0,0-1 0 0 0,0 1 0 0 0,0 0 0 0 0,0 0 0 0 0,0 0 1 0 0,1-1-1 0 0,-1 1 0 0 0,0 0 0 0 0,0 0 0 0 0,0 0 0 0 0,0-1 0 0 0,1 1 0 0 0,-1 0 1 0 0,0 0-1 0 0,0 0 0 0 0,0 0 0 0 0,1-1 0 0 0,14-9 213 0 0,11 0-209 0 0,0 1-1 0 0,1 1 1 0 0,0 2 0 0 0,33-4 0 0 0,-5 0-17 0 0,507-63 15 0 0,-508 69-12 0 0,106 8 0 0 0,-159-4-3 0 0,1 0 0 0 0,0 0 0 0 0,-1 0 0 0 0,1 1 0 0 0,0-1 0 0 0,-1 0 0 0 0,1 1-1 0 0,0 0 1 0 0,-1-1 0 0 0,1 1 0 0 0,-1 0 0 0 0,0 0 0 0 0,1 0 0 0 0,-1 0 0 0 0,3 2 0 0 0,-4-2 0 0 0,1 0 0 0 0,0 0 1 0 0,-1 0-1 0 0,1 0 0 0 0,-1 0 0 0 0,0 0 0 0 0,1 0 0 0 0,-1 0 0 0 0,0 0 0 0 0,0 0 0 0 0,1 0 1 0 0,-1 1-1 0 0,0-1 0 0 0,0 0 0 0 0,0 0 0 0 0,0 0 0 0 0,-1 0 0 0 0,1 2 0 0 0,-2 2-2 0 0,0 0 0 0 0,0 1 0 0 0,0-1-1 0 0,-1 0 1 0 0,1 0 0 0 0,-2 0 0 0 0,-5 8-1 0 0,3-5 3 0 0,1 0 0 0 0,0 0 0 0 0,0 0 0 0 0,0 1 0 0 0,1 0 1 0 0,1 0-1 0 0,0 0 0 0 0,-3 10 0 0 0,4-5 45 0 0,0 0 1 0 0,1 0-1 0 0,0 0 0 0 0,1 0 1 0 0,2 14-1 0 0,3 37 370 0 0,14 219 614 0 0,-18-220-823 0 0,-3 0 1 0 0,-15 91 0 0 0,15-139-194 0 0,-1 0 1 0 0,-1 0-1 0 0,-1 0 1 0 0,0-1 0 0 0,-1 1-1 0 0,0-1 1 0 0,-1-1-1 0 0,-12 19 1 0 0,17-31-16 0 0,1 0 1 0 0,-1 0-1 0 0,0-1 1 0 0,0 1-1 0 0,0-1 1 0 0,0 1-1 0 0,0-1 0 0 0,0 0 1 0 0,0 1-1 0 0,0-1 1 0 0,0 0-1 0 0,-1 0 1 0 0,1-1-1 0 0,0 1 1 0 0,-1 0-1 0 0,1-1 0 0 0,-1 0 1 0 0,1 1-1 0 0,-1-1 1 0 0,1 0-1 0 0,-1 0 1 0 0,1 0-1 0 0,-3-1 1 0 0,-7-1-132 0 0,-1-1 0 0 0,1 0 0 0 0,-17-7 0 0 0,0 1-228 0 0,-229-71-2274 0 0,73 20 1355 0 0,143 49 475 0 0,0 2 0 0 0,0 1 1 0 0,-1 3-1 0 0,-77-1 1 0 0,112 6 27 0 0,5 3-208 0 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19:48.385"/>
    </inkml:context>
    <inkml:brush xml:id="br0">
      <inkml:brushProperty name="width" value="0.05" units="cm"/>
      <inkml:brushProperty name="height" value="0.05" units="cm"/>
    </inkml:brush>
  </inkml:definitions>
  <inkml:trace contextRef="#ctx0" brushRef="#br0">61 180 9265 0 0,'-1'0'74'0'0,"0"0"1"0"0,-1 0-1 0 0,1 0 0 0 0,0 0 1 0 0,0 0-1 0 0,0 0 1 0 0,-1 1-1 0 0,1-1 0 0 0,0 0 1 0 0,0 1-1 0 0,0-1 1 0 0,0 1-1 0 0,0-1 0 0 0,0 1 1 0 0,0 0-1 0 0,0-1 1 0 0,0 1-1 0 0,0 0 0 0 0,0 0 1 0 0,0-1-1 0 0,0 1 1 0 0,0 0-1 0 0,1 0 0 0 0,-1 0 1 0 0,0 0-1 0 0,1 0 1 0 0,-1 0-1 0 0,0 0 1 0 0,1 1-1 0 0,0-1 0 0 0,-1 2 1 0 0,0 3 137 0 0,0 0 0 0 0,0 0 1 0 0,1 0-1 0 0,0 0 1 0 0,1 9-1 0 0,0 13-298 0 0,-16 76 862 0 0,10-79-571 0 0,1 0-1 0 0,1 0 0 0 0,1 0 1 0 0,2 26-1 0 0,0-46-198 0 0,0-1 0 0 0,1 0-1 0 0,0 0 1 0 0,0 0 0 0 0,0 0 0 0 0,0 0-1 0 0,1 0 1 0 0,-1 0 0 0 0,1 0 0 0 0,0-1 0 0 0,3 5-1 0 0,-4-8-3 0 0,-1 0 0 0 0,1 0-1 0 0,-1 0 1 0 0,0 0-1 0 0,1-1 1 0 0,-1 1 0 0 0,1 0-1 0 0,-1 0 1 0 0,0 0 0 0 0,1-1-1 0 0,-1 1 1 0 0,0 0-1 0 0,1-1 1 0 0,-1 1 0 0 0,0 0-1 0 0,1-1 1 0 0,-1 1 0 0 0,0 0-1 0 0,0-1 1 0 0,1 1-1 0 0,-1-1 1 0 0,0 1 0 0 0,0 0-1 0 0,0-1 1 0 0,0 1 0 0 0,1-1-1 0 0,-1 1 1 0 0,0-1-1 0 0,0 1 1 0 0,0 0 0 0 0,0-1-1 0 0,0 1 1 0 0,0-1 0 0 0,0 1-1 0 0,0-1 1 0 0,4-23 80 0 0,-4 21-74 0 0,5-34-16 0 0,-1-56 0 0 0,3-29-9 0 0,-2 87 21 0 0,1 0 0 0 0,12-36-1 0 0,-15 61-9 0 0,1 0-1 0 0,0 0 0 0 0,0 0 0 0 0,1 1 1 0 0,1-1-1 0 0,-1 1 0 0 0,2 0 0 0 0,-1 1 1 0 0,1 0-1 0 0,0 0 0 0 0,11-9 0 0 0,-12 13 4 0 0,-1 0 0 0 0,1 1-1 0 0,0-1 1 0 0,0 1-1 0 0,0 1 1 0 0,1-1 0 0 0,-1 1-1 0 0,0 0 1 0 0,1 1 0 0 0,0 0-1 0 0,-1 0 1 0 0,1 0-1 0 0,0 1 1 0 0,-1 0 0 0 0,1 0-1 0 0,0 0 1 0 0,10 3 0 0 0,-11-2 3 0 0,-1 0 0 0 0,0 1 0 0 0,1-1 0 0 0,-1 1 0 0 0,0 0 0 0 0,0 1 0 0 0,0-1 0 0 0,0 1 0 0 0,-1 0 0 0 0,1 0 0 0 0,-1 1 0 0 0,1-1 0 0 0,-1 1 0 0 0,0 0 0 0 0,-1 0 0 0 0,1 0 0 0 0,-1 1 0 0 0,0-1 0 0 0,0 1 0 0 0,0 0 0 0 0,3 7 0 0 0,-5-9 1 0 0,-1 0 1 0 0,0 0-1 0 0,1 0 1 0 0,-1 0-1 0 0,0 0 0 0 0,0 0 1 0 0,-1-1-1 0 0,1 1 1 0 0,-1 0-1 0 0,1 0 1 0 0,-1 0-1 0 0,0 0 1 0 0,0-1-1 0 0,0 1 1 0 0,-1 0-1 0 0,1-1 1 0 0,0 1-1 0 0,-1-1 1 0 0,0 1-1 0 0,0-1 0 0 0,0 0 1 0 0,-3 4-1 0 0,-2 0 14 0 0,1 1 0 0 0,-1-1 0 0 0,0 0 0 0 0,-1 0 0 0 0,-15 8-1 0 0,-1-5 24 0 0,19-7-39 0 0,1-1-1 0 0,-1 1 1 0 0,1 0 0 0 0,0 0 0 0 0,-1 0 0 0 0,-6 6 0 0 0,24-2 378 0 0,0 2 0 0 0,19 14-1 0 0,-19-12-33 0 0,24 21 325 0 0,-36-30-623 0 0,1 1 0 0 0,-1 0 0 0 0,1-1 0 0 0,-1 1-1 0 0,0 0 1 0 0,1 0 0 0 0,-1 0 0 0 0,0 0 0 0 0,0 0 0 0 0,-1 0 0 0 0,1 0-1 0 0,0 0 1 0 0,-1 0 0 0 0,1 0 0 0 0,-1 0 0 0 0,0 1 0 0 0,1 3 0 0 0,-2-5-24 0 0,0 1 1 0 0,0 0 0 0 0,1 0-1 0 0,-1-1 1 0 0,0 1 0 0 0,0 0-1 0 0,0-1 1 0 0,-1 1 0 0 0,1-1-1 0 0,0 1 1 0 0,-1-1 0 0 0,1 0-1 0 0,-1 1 1 0 0,1-1 0 0 0,-1 0-1 0 0,1 0 1 0 0,-1 0 0 0 0,0 0-1 0 0,0-1 1 0 0,1 1 0 0 0,-3 0-1 0 0,-41 13 4 0 0,24-11-879 0 0,0 0 0 0 0,-1-1 1 0 0,0-1-1 0 0,-26-2 0 0 0,27-1-833 0 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19:50.617"/>
    </inkml:context>
    <inkml:brush xml:id="br0">
      <inkml:brushProperty name="width" value="0.05" units="cm"/>
      <inkml:brushProperty name="height" value="0.05" units="cm"/>
    </inkml:brush>
  </inkml:definitions>
  <inkml:trace contextRef="#ctx0" brushRef="#br0">35 68 8165 0 0,'-34'-22'3040'0'0,"34"21"-2864"0"0,0 1 0 0 0,1-1 0 0 0,-1 1 0 0 0,0 0 0 0 0,1-1 0 0 0,-1 1 0 0 0,1-1 0 0 0,-1 1 0 0 0,1 0 0 0 0,-1-1 0 0 0,1 1 0 0 0,0 0 0 0 0,-1-1 0 0 0,1 1 0 0 0,-1 0 0 0 0,1 0 0 0 0,-1 0 1 0 0,1 0-1 0 0,0-1 0 0 0,-1 1 0 0 0,1 0 0 0 0,0 0 0 0 0,-1 0 0 0 0,1 0 0 0 0,-1 0 0 0 0,2 1 0 0 0,1-2-113 0 0,-1 1-1 0 0,1 0 1 0 0,-1 0 0 0 0,1 0 0 0 0,-1 0-1 0 0,1 1 1 0 0,-1-1 0 0 0,5 2 0 0 0,-4 0-51 0 0,0 0 1 0 0,0 0-1 0 0,-1 1 1 0 0,1-1 0 0 0,0 1-1 0 0,-1 0 1 0 0,0-1-1 0 0,0 1 1 0 0,0 0-1 0 0,0 0 1 0 0,0 1-1 0 0,1 3 1 0 0,16 46 37 0 0,-12-32-23 0 0,16 38-13 0 0,-13-37-11 0 0,-2 0-1 0 0,-1 0 1 0 0,9 41 0 0 0,-15-60-1 0 0,-1 0 0 0 0,0 1 1 0 0,1-1-1 0 0,-1 0 0 0 0,0 1 1 0 0,0-1-1 0 0,-1 0 0 0 0,1 1 1 0 0,-1-1-1 0 0,0 0 0 0 0,0 1 1 0 0,0-1-1 0 0,0 0 0 0 0,0 0 1 0 0,-1 0-1 0 0,1 0 0 0 0,-1 0 1 0 0,0 0-1 0 0,-3 3 0 0 0,5-6 1 0 0,-1-1 0 0 0,1 1-1 0 0,0 0 1 0 0,-1 0 0 0 0,1-1-1 0 0,-1 1 1 0 0,1 0 0 0 0,0 0-1 0 0,-1-1 1 0 0,1 1 0 0 0,0 0 0 0 0,-1-1-1 0 0,1 1 1 0 0,0 0 0 0 0,0-1-1 0 0,-1 1 1 0 0,1-1 0 0 0,0 1-1 0 0,0 0 1 0 0,0-1 0 0 0,0 1 0 0 0,-1-1-1 0 0,1 1 1 0 0,0-1 0 0 0,0 1-1 0 0,0-2 1 0 0,-5-14 4 0 0,3 4-21 0 0,0 0 1 0 0,1-1 0 0 0,1 1 0 0 0,0-1 0 0 0,1 1 0 0 0,3-23 0 0 0,25-75-16 0 0,-5 24-80 0 0,-21 67 32 0 0,-3 13-54 0 0,1 0 1 0 0,1 0 0 0 0,-1 0-1 0 0,1 0 1 0 0,0 1-1 0 0,5-12 1 0 0,0 10-503 0 0,-3 9-774 0 0,-1 16-2295 0 0,-2-8 1799 0 0,2-1 955 0 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19:50.972"/>
    </inkml:context>
    <inkml:brush xml:id="br0">
      <inkml:brushProperty name="width" value="0.05" units="cm"/>
      <inkml:brushProperty name="height" value="0.05" units="cm"/>
    </inkml:brush>
  </inkml:definitions>
  <inkml:trace contextRef="#ctx0" brushRef="#br0">72 37 5973 0 0,'2'-6'355'0'0,"-2"-1"257"0"0,-2-16 2775 0 0,-4 41-2830 0 0,-18 31-1 0 0,17-38-527 0 0,1 1 0 0 0,1 1-1 0 0,-1-1 1 0 0,2 1-1 0 0,0 0 1 0 0,-4 23-1 0 0,7-35-29 0 0,1 1 0 0 0,0-1 0 0 0,0 0 0 0 0,0 1 0 0 0,0-1 0 0 0,0 0 0 0 0,0 0 0 0 0,0 1 0 0 0,0-1 0 0 0,0 0 0 0 0,1 1 0 0 0,-1-1-1 0 0,1 0 1 0 0,-1 0 0 0 0,1 1 0 0 0,-1-1 0 0 0,1 0 0 0 0,0 0 0 0 0,-1 0 0 0 0,1 0 0 0 0,0 0 0 0 0,0 0 0 0 0,0 0 0 0 0,2 1 0 0 0,-1-1 2 0 0,-1 0 1 0 0,1 0 0 0 0,0-1-1 0 0,0 1 1 0 0,1-1 0 0 0,-1 1-1 0 0,0-1 1 0 0,0 0 0 0 0,0 0-1 0 0,0 0 1 0 0,0 0 0 0 0,0 0-1 0 0,4-1 1 0 0,4-1 0 0 0,-1-1 0 0 0,1 0 0 0 0,-1 0 0 0 0,0-1 1 0 0,12-7-1 0 0,-10 5-14 0 0,-1-1 0 0 0,0 0 0 0 0,15-14 0 0 0,-22 18 2 0 0,1 0 0 0 0,-2 0 0 0 0,1-1 0 0 0,0 1 0 0 0,-1-1 0 0 0,1 0 0 0 0,-1 1 0 0 0,0-1 0 0 0,0 0-1 0 0,-1 0 1 0 0,1 0 0 0 0,-1-1 0 0 0,1-7 0 0 0,-2 10 6 0 0,0-1 0 0 0,0 1 0 0 0,-1-1 0 0 0,1 1 0 0 0,-1-1 0 0 0,0 1 0 0 0,0-1 0 0 0,0 1 0 0 0,0 0 0 0 0,0 0 0 0 0,-1-1 0 0 0,1 1 0 0 0,0 0 0 0 0,-1 0 0 0 0,0 0 0 0 0,1 0 0 0 0,-1 1 0 0 0,0-1 0 0 0,0 0 0 0 0,0 1 0 0 0,0-1 0 0 0,-1 1 0 0 0,1 0 0 0 0,-4-2 0 0 0,2 1-4 0 0,0 0 0 0 0,0 0 0 0 0,0 0 0 0 0,-1 1 0 0 0,1-1 0 0 0,0 1-1 0 0,-1 0 1 0 0,1 0 0 0 0,-1 1 0 0 0,1-1 0 0 0,-1 1 0 0 0,-9 1 0 0 0,9 0-205 0 0,1 0 0 0 0,-1 1 0 0 0,0 0 0 0 0,0 0 0 0 0,1 0 0 0 0,-1 0 1 0 0,1 1-1 0 0,0-1 0 0 0,-1 1 0 0 0,-5 6 0 0 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19:51.376"/>
    </inkml:context>
    <inkml:brush xml:id="br0">
      <inkml:brushProperty name="width" value="0.05" units="cm"/>
      <inkml:brushProperty name="height" value="0.05" units="cm"/>
    </inkml:brush>
  </inkml:definitions>
  <inkml:trace contextRef="#ctx0" brushRef="#br0">58 0 8629 0 0,'-1'0'7'0'0,"0"0"0"0"0,1 1 0 0 0,-1-1 0 0 0,0 0 0 0 0,1 0 0 0 0,-1 1 0 0 0,0-1 0 0 0,1 0 0 0 0,-1 1 0 0 0,1-1 0 0 0,-1 0 0 0 0,1 1 0 0 0,-1-1 0 0 0,0 1 0 0 0,1-1 0 0 0,0 1 0 0 0,-1-1 1 0 0,1 1-1 0 0,-1 0 0 0 0,1-1 0 0 0,0 1 0 0 0,-1 0 0 0 0,1-1 0 0 0,0 1 0 0 0,0-1 0 0 0,-1 1 0 0 0,1 1 0 0 0,-6 30 606 0 0,-1 1-487 0 0,4-22-95 0 0,-1-1 0 0 0,1 1-1 0 0,1 0 1 0 0,0 0 0 0 0,0 0 0 0 0,1 0 0 0 0,1 20 0 0 0,0-29-27 0 0,0-1 0 0 0,0 0 1 0 0,0 0-1 0 0,1 0 1 0 0,-1 0-1 0 0,0 0 1 0 0,1 0-1 0 0,-1 0 0 0 0,1 0 1 0 0,-1 0-1 0 0,1 0 1 0 0,0 0-1 0 0,-1 0 1 0 0,1 0-1 0 0,0-1 0 0 0,-1 1 1 0 0,1 0-1 0 0,0 0 1 0 0,0-1-1 0 0,0 1 1 0 0,0-1-1 0 0,0 1 0 0 0,0 0 1 0 0,0-1-1 0 0,1 1 1 0 0,1 0 4 0 0,0-1 0 0 0,0 0 0 0 0,0 1-1 0 0,0-1 1 0 0,0 0 0 0 0,-1 0 0 0 0,1 0 0 0 0,0-1 0 0 0,5-1 0 0 0,1 0 1 0 0,0-1 0 0 0,0 0 0 0 0,-1-1 0 0 0,0 0 0 0 0,13-7 0 0 0,-19 10-10 0 0,1-1 0 0 0,-1 0-1 0 0,1 1 1 0 0,-1-1 0 0 0,0 0 0 0 0,0 0-1 0 0,0 0 1 0 0,0 0 0 0 0,0-1-1 0 0,0 1 1 0 0,-1 0 0 0 0,1-1 0 0 0,-1 1-1 0 0,1-1 1 0 0,-1 0 0 0 0,0 0-1 0 0,0 1 1 0 0,0-1 0 0 0,-1 0 0 0 0,1 0-1 0 0,-1 0 1 0 0,1 0 0 0 0,-1 0-1 0 0,0 1 1 0 0,0-1 0 0 0,0 0 0 0 0,-1 0-1 0 0,1 0 1 0 0,-1 0 0 0 0,1 0-1 0 0,-1 0 1 0 0,0 1 0 0 0,0-1 0 0 0,0 0-1 0 0,-1 1 1 0 0,1-1 0 0 0,-3-3-1 0 0,-1-1 0 0 0,0 0 0 0 0,-1 0 0 0 0,0 1 0 0 0,0-1 0 0 0,0 2 0 0 0,-1-1-1 0 0,0 0 1 0 0,0 1 0 0 0,-1 1 0 0 0,1-1 0 0 0,-13-4 0 0 0,18 8-27 0 0,-1 1 0 0 0,1-1-1 0 0,0 1 1 0 0,-1-1 0 0 0,1 1 0 0 0,-1 0 0 0 0,1 0 0 0 0,-1 0 0 0 0,1 1 0 0 0,-1-1 0 0 0,-3 2 0 0 0,4-2 3 0 0,1 0-1 0 0,-1 1 0 0 0,1-1 0 0 0,0 1 1 0 0,-1-1-1 0 0,1 1 0 0 0,0 0 0 0 0,-1-1 1 0 0,1 1-1 0 0,0 0 0 0 0,0 0 1 0 0,-1 0-1 0 0,1 0 0 0 0,0 0 0 0 0,0 0 1 0 0,0 0-1 0 0,0 1 0 0 0,1-1 1 0 0,-3 3-1 0 0,2-2-568 0 0,0 0 84 0 0,5-2-441 0 0,0 0 110 0 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19:51.719"/>
    </inkml:context>
    <inkml:brush xml:id="br0">
      <inkml:brushProperty name="width" value="0.05" units="cm"/>
      <inkml:brushProperty name="height" value="0.05" units="cm"/>
    </inkml:brush>
  </inkml:definitions>
  <inkml:trace contextRef="#ctx0" brushRef="#br0">18 69 7165 0 0,'0'0'1228'0'0,"-3"-9"-749"0"0,-7-25 22 0 0,7 25 1000 0 0,2 5-1093 0 0,0-8-20 0 0,6 29-2 0 0,8 37 242 0 0,-4-7-446 0 0,-1 1-1 0 0,-3 0 1 0 0,-1 0-1 0 0,-3 0 0 0 0,-6 58 1 0 0,5-102-273 0 0,-1 4-457 0 0,0 0 0 0 0,0-1 0 0 0,-1 1 0 0 0,1-1 0 0 0,-2 1 0 0 0,1-1 0 0 0,-7 12 0 0 0,7-14-605 0 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19:52.045"/>
    </inkml:context>
    <inkml:brush xml:id="br0">
      <inkml:brushProperty name="width" value="0.05" units="cm"/>
      <inkml:brushProperty name="height" value="0.05" units="cm"/>
    </inkml:brush>
  </inkml:definitions>
  <inkml:trace contextRef="#ctx0" brushRef="#br0">0 289 7325 0 0,'4'-26'-144'0'0,"-4"-5"252"0"0,13-1-156 0 0,-5 0 16 0 0,8 0 0 0 0,0 3 0 0 0,0-1-12 0 0,9 7-4 0 0,1 3 148 0 0,0 5-260 0 0,3 3 160 0 0,1 6-8 0 0,-4 6-16 0 0,5 6-124 0 0,-5 2 16 0 0,-2 6-192 0 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19:53.385"/>
    </inkml:context>
    <inkml:brush xml:id="br0">
      <inkml:brushProperty name="width" value="0.05" units="cm"/>
      <inkml:brushProperty name="height" value="0.05" units="cm"/>
    </inkml:brush>
  </inkml:definitions>
  <inkml:trace contextRef="#ctx0" brushRef="#br0">0 56 5601 0 0,'1'-6'56'0'0,"-1"0"0"0"0,1 1 1 0 0,0-1-1 0 0,1 1 0 0 0,3-11 1 0 0,-5 16-39 0 0,1-1 1 0 0,-1 0 0 0 0,0 0-1 0 0,1 1 1 0 0,-1-1 0 0 0,0 0-1 0 0,1 1 1 0 0,-1-1-1 0 0,1 0 1 0 0,-1 1 0 0 0,1-1-1 0 0,0 1 1 0 0,-1-1 0 0 0,1 1-1 0 0,-1-1 1 0 0,1 1 0 0 0,0-1-1 0 0,0 1 1 0 0,1-1 0 0 0,-2 1 9 0 0,1 1 1 0 0,0-1 0 0 0,0 0 0 0 0,-1 0 0 0 0,1 1 0 0 0,0-1 0 0 0,0 0 0 0 0,-1 1 0 0 0,1-1 0 0 0,0 1 0 0 0,-1-1 0 0 0,1 1 0 0 0,-1-1 0 0 0,1 1 0 0 0,0 0 0 0 0,-1-1 0 0 0,1 1 0 0 0,-1 0 0 0 0,0-1 0 0 0,1 1 0 0 0,-1 0-1 0 0,1 0 1 0 0,-1-1 0 0 0,0 2 0 0 0,9 19 258 0 0,-2 0 1 0 0,-1 1-1 0 0,0 0 0 0 0,-2 0 0 0 0,3 24 0 0 0,1 8 61 0 0,48 433 2443 0 0,-49-408-2501 0 0,29 558 1422 0 0,14 137-288 0 0,28-177-516 0 0,-40-330-611 0 0,0 143-88 0 0,-21 1-168 0 0,-17-396-39 0 0,4 71 12 0 0,0-3-20 0 0,-11 144 0 0 0,-2-160 20 0 0,10-72-206 0 0,0 1 1 0 0,0 0-1 0 0,1 0 1 0 0,0 0-1 0 0,-1 0 1 0 0,5-6-1 0 0,9-22-1306 0 0,-7 4 118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19:16.342"/>
    </inkml:context>
    <inkml:brush xml:id="br0">
      <inkml:brushProperty name="width" value="0.05" units="cm"/>
      <inkml:brushProperty name="height" value="0.05" units="cm"/>
    </inkml:brush>
  </inkml:definitions>
  <inkml:trace contextRef="#ctx0" brushRef="#br0">1338 157 8961 0 0,'5'-1'42'0'0,"0"1"0"0"0,0-1 0 0 0,0 0 0 0 0,0 0 0 0 0,0-1 0 0 0,-1 0 0 0 0,1 0 0 0 0,0 0 0 0 0,-1 0 1 0 0,1 0-1 0 0,-1-1 0 0 0,0 0 0 0 0,5-4 0 0 0,2-4 261 0 0,-1 0 1 0 0,0 0 0 0 0,9-14-1 0 0,10-12 764 0 0,-28 36-989 0 0,0 0 1 0 0,1-1-1 0 0,-1 1 1 0 0,0 0-1 0 0,0-1 1 0 0,0 0-1 0 0,0 1 0 0 0,-1-1 1 0 0,1 1-1 0 0,0-1 1 0 0,0-3-1 0 0,-1 5-46 0 0,0 0 0 0 0,0-1-1 0 0,0 1 1 0 0,0-1 0 0 0,0 1 0 0 0,0 0-1 0 0,0-1 1 0 0,0 1 0 0 0,0-1 0 0 0,-1 1-1 0 0,1 0 1 0 0,0-1 0 0 0,0 1 0 0 0,0 0-1 0 0,-1-1 1 0 0,1 1 0 0 0,0 0 0 0 0,0-1-1 0 0,-1 1 1 0 0,1 0 0 0 0,0 0 0 0 0,-1-1-1 0 0,1 1 1 0 0,0 0 0 0 0,-1 0 0 0 0,1-1-1 0 0,0 1 1 0 0,-1 0 0 0 0,1 0 0 0 0,-1 0-1 0 0,1 0 1 0 0,-6-1 99 0 0,1 0-1 0 0,-1 1 1 0 0,1 0 0 0 0,-1 0-1 0 0,1 0 1 0 0,-8 1 0 0 0,-92 15 444 0 0,1 5 0 0 0,1 4 1 0 0,-104 40-1 0 0,125-33-129 0 0,2 5-1 0 0,2 2 1 0 0,-81 55-1 0 0,76-39 218 0 0,3 3 0 0 0,-116 109 0 0 0,169-141-441 0 0,1 0-1 0 0,-33 43 0 0 0,52-59-183 0 0,1-1-1 0 0,0 1 0 0 0,0 0 0 0 0,1 0 1 0 0,0 1-1 0 0,1-1 0 0 0,0 1 1 0 0,0 0-1 0 0,1 1 0 0 0,1-1 0 0 0,0 0 1 0 0,-1 15-1 0 0,4-20-31 0 0,-1-1 0 0 0,1 1 0 0 0,0 0 0 0 0,0-1 0 0 0,1 1 0 0 0,-1-1 0 0 0,1 1 0 0 0,1-1 0 0 0,-1 0 0 0 0,1 0 0 0 0,0 0 0 0 0,0 0 0 0 0,0 0 0 0 0,1-1 0 0 0,-1 1 0 0 0,1-1 0 0 0,0 0 0 0 0,0 0 0 0 0,1-1 0 0 0,-1 1 0 0 0,1-1 0 0 0,0 0 0 0 0,6 3 0 0 0,9 4 4 0 0,1-1-1 0 0,0 0 0 0 0,0-2 0 0 0,35 7 1 0 0,20 1-11 0 0,1-3 0 0 0,112 4 0 0 0,159-20-105 0 0,-109-11-299 0 0,-1-10-1 0 0,-1-11 1 0 0,-3-10-1 0 0,439-146 0 0 0,-588 160 302 0 0,82-42 0 0 0,-139 59 90 0 0,-1 0 0 0 0,0-2 1 0 0,-2-1-1 0 0,0-1 1 0 0,0-1-1 0 0,33-37 0 0 0,-52 50 11 0 0,1-1 0 0 0,-1 0 0 0 0,0-1 0 0 0,-1 0 0 0 0,0 0 0 0 0,-1 0 0 0 0,1 0 0 0 0,-2-1 0 0 0,1 1 0 0 0,-2-1 0 0 0,4-17 0 0 0,-5 20 2 0 0,-1 0-1 0 0,0 1 1 0 0,0-1-1 0 0,-1 1 1 0 0,0-1-1 0 0,0 1 1 0 0,-1 0-1 0 0,1-1 1 0 0,-1 1-1 0 0,0 0 1 0 0,-1 0-1 0 0,0 0 1 0 0,0 0-1 0 0,0 1 1 0 0,-1-1-1 0 0,1 1 1 0 0,-1 0-1 0 0,-1 0 1 0 0,-6-7-1 0 0,-5-2 0 0 0,0 1-1 0 0,-1 1 1 0 0,0 1-1 0 0,-1 0 1 0 0,0 1-1 0 0,-1 0 1 0 0,-39-12-1 0 0,1 5 13 0 0,-89-16-1 0 0,-14 8 10 0 0,-1 7 0 0 0,-1 6 0 0 0,-238 15 0 0 0,249 10-956 0 0,2 6 0 0 0,-229 60 0 0 0,371-77 589 0 0,1 0-1 0 0,-1 0 0 0 0,1 1 0 0 0,-1-1 1 0 0,1 1-1 0 0,0 1 0 0 0,-9 5 1 0 0,2 3-1442 0 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19:53.803"/>
    </inkml:context>
    <inkml:brush xml:id="br0">
      <inkml:brushProperty name="width" value="0.05" units="cm"/>
      <inkml:brushProperty name="height" value="0.05" units="cm"/>
    </inkml:brush>
  </inkml:definitions>
  <inkml:trace contextRef="#ctx0" brushRef="#br0">17 211 6437 0 0,'-2'0'32'0'0,"1"-1"1"0"0,0 0 0 0 0,0 0-1 0 0,0 0 1 0 0,0 1 0 0 0,0-1 0 0 0,0 0-1 0 0,0-1 1 0 0,0 1 0 0 0,0 0-1 0 0,1 0 1 0 0,-1 0 0 0 0,0 0-1 0 0,1-1 1 0 0,-1 1 0 0 0,1 0 0 0 0,-1-1-1 0 0,1 1 1 0 0,-1-2 0 0 0,2 2-3 0 0,-1 0 1 0 0,0 0-1 0 0,1 0 1 0 0,0 0-1 0 0,-1 0 1 0 0,1 0-1 0 0,-1 0 1 0 0,1 0-1 0 0,0 0 0 0 0,0 1 1 0 0,-1-1-1 0 0,1 0 1 0 0,0 1-1 0 0,0-1 1 0 0,0 0-1 0 0,0 1 1 0 0,0-1-1 0 0,0 1 1 0 0,0-1-1 0 0,0 1 1 0 0,0 0-1 0 0,0-1 1 0 0,0 1-1 0 0,0 0 1 0 0,0 0-1 0 0,0 0 1 0 0,1 0-1 0 0,97-15 424 0 0,178-5-1 0 0,-173 16-285 0 0,910-69 1485 0 0,-512 34-847 0 0,64 20-501 0 0,-542 19-297 0 0,-6 0 4 0 0,0 0-1 0 0,0 1 0 0 0,0 1 0 0 0,0 1 1 0 0,0 0-1 0 0,25 9 0 0 0,-42-12-22 0 0,0 1-1 0 0,0-1 0 0 0,0 0 0 0 0,1 1 0 0 0,-1-1 0 0 0,0 1 1 0 0,0 0-1 0 0,0-1 0 0 0,0 1 0 0 0,0 0 0 0 0,0-1 0 0 0,0 1 1 0 0,-1 0-1 0 0,1 0 0 0 0,0 0 0 0 0,0 0 0 0 0,-1 0 0 0 0,1 0 1 0 0,0 0-1 0 0,-1 0 0 0 0,1 0 0 0 0,-1 0 0 0 0,1 0 0 0 0,-1 0 1 0 0,0 1-1 0 0,1-1 0 0 0,-1 0 0 0 0,0 0 0 0 0,0 0 0 0 0,0 1 1 0 0,0-1-1 0 0,0 0 0 0 0,0 0 0 0 0,0 0 0 0 0,0 1 0 0 0,-1-1 1 0 0,1 0-1 0 0,0 0 0 0 0,-1 0 0 0 0,1 0 0 0 0,-1 0 0 0 0,0 2 1 0 0,-3 4-231 0 0,-1-1 1 0 0,0 1 0 0 0,0-1 0 0 0,0-1 0 0 0,-9 8 0 0 0,5-5-148 0 0,-13 17-656 0 0</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19:54.212"/>
    </inkml:context>
    <inkml:brush xml:id="br0">
      <inkml:brushProperty name="width" value="0.05" units="cm"/>
      <inkml:brushProperty name="height" value="0.05" units="cm"/>
    </inkml:brush>
  </inkml:definitions>
  <inkml:trace contextRef="#ctx0" brushRef="#br0">17 202 7645 0 0,'-16'4'335'0'0,"20"-5"335"0"0,30-7 489 0 0,-22 6-1177 0 0,119-24 361 0 0,179-13 1 0 0,139 17 382 0 0,-422 21-644 0 0,907-16 2595 0 0,-712 15-2219 0 0,295-26 153 0 0,-507 27-634 0 0,43-7 7 0 0,-50 7-63 0 0,0 1-1 0 0,-1-1 1 0 0,1 0-1 0 0,0 0 1 0 0,-1 0-1 0 0,1 0 1 0 0,-1-1-1 0 0,1 1 1 0 0,-1-1-1 0 0,0 1 1 0 0,1-1-1 0 0,-1 0 1 0 0,0 0-1 0 0,3-4 1 0 0,-5 6 15 0 0,0-1 1 0 0,0 0 0 0 0,0 1 0 0 0,0-1-1 0 0,0 1 1 0 0,0-1 0 0 0,0 0 0 0 0,0 1 0 0 0,0-1-1 0 0,0 1 1 0 0,0-1 0 0 0,0 1 0 0 0,-1-1 0 0 0,1 0-1 0 0,0 1 1 0 0,0-1 0 0 0,-1 1 0 0 0,1-1-1 0 0,0 1 1 0 0,-1-1 0 0 0,1 1 0 0 0,-1 0 0 0 0,1-1-1 0 0,-1 1 1 0 0,1-1 0 0 0,0 1 0 0 0,-1 0-1 0 0,1-1 1 0 0,-1 1 0 0 0,-1-1 0 0 0,2 1 6 0 0,-15-11-1234 0 0</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19:55.067"/>
    </inkml:context>
    <inkml:brush xml:id="br0">
      <inkml:brushProperty name="width" value="0.05" units="cm"/>
      <inkml:brushProperty name="height" value="0.05" units="cm"/>
    </inkml:brush>
  </inkml:definitions>
  <inkml:trace contextRef="#ctx0" brushRef="#br0">73 46 7101 0 0,'-10'-17'461'0'0,"9"16"-352"0"0,0 0 1 0 0,0 0-1 0 0,0 0 1 0 0,0 0-1 0 0,0-1 1 0 0,0 1-1 0 0,0 0 1 0 0,1 0-1 0 0,-1-1 1 0 0,1 1-1 0 0,-1 0 1 0 0,1-1-1 0 0,-1 1 1 0 0,1-1-1 0 0,0 1 0 0 0,0 0 1 0 0,0-1-1 0 0,-1 1 1 0 0,1-1-1 0 0,1-1 1 0 0,5 48 2293 0 0,-5-5-1301 0 0,-8 55 1 0 0,2-33-497 0 0,-5 335 1436 0 0,-9 107-1325 0 0,16-473-2593 0 0,-10 45 0 0 0,11-69 263 0 0</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19:55.469"/>
    </inkml:context>
    <inkml:brush xml:id="br0">
      <inkml:brushProperty name="width" value="0.05" units="cm"/>
      <inkml:brushProperty name="height" value="0.05" units="cm"/>
    </inkml:brush>
  </inkml:definitions>
  <inkml:trace contextRef="#ctx0" brushRef="#br0">290 334 7133 0 0,'-7'-2'119'0'0,"1"0"0"0"0,-1 0 0 0 0,0 1 0 0 0,0 0 0 0 0,1 0 0 0 0,-1 1 0 0 0,0-1 0 0 0,-10 2 0 0 0,12 0-13 0 0,0 1 1 0 0,0-1-1 0 0,0 1 0 0 0,0 0 1 0 0,0 0-1 0 0,0 0 0 0 0,0 1 1 0 0,1 0-1 0 0,0 0 0 0 0,-1 0 1 0 0,-5 6-1 0 0,-1 1-7 0 0,2 1 0 0 0,-1-1 1 0 0,1 1-1 0 0,1 1 0 0 0,0 0 0 0 0,-10 22 0 0 0,-29 82 116 0 0,14-30-68 0 0,33-86-136 0 0,0 0 0 0 0,0 0 0 0 0,-1 0 0 0 0,1 0 0 0 0,0 0 0 0 0,0 0 0 0 0,0 0 0 0 0,0 0-1 0 0,0 0 1 0 0,0 0 0 0 0,0 0 0 0 0,0 0 0 0 0,0 0 0 0 0,0 0 0 0 0,0 0 0 0 0,0 0 0 0 0,0 0 0 0 0,0 0-1 0 0,-1 0 1 0 0,1 0 0 0 0,0 0 0 0 0,0 0 0 0 0,0 0 0 0 0,0 0 0 0 0,0 0 0 0 0,0 0 0 0 0,0 0 0 0 0,0 0 0 0 0,2-16 136 0 0,8-24-50 0 0,3 4-136 0 0,3 1-1 0 0,0 1 1 0 0,2 0 0 0 0,2 1-1 0 0,32-42 1 0 0,19-31 11 0 0,-45 65 78 0 0,1 1 0 0 0,2 2 0 0 0,43-45-1 0 0,-65 77 4 0 0,-1-1 0 0 0,1 1 0 0 0,1 1-1 0 0,-1-1 1 0 0,16-7 0 0 0,-21 12-18 0 0,0 0 0 0 0,0 0 0 0 0,1 1 0 0 0,-1-1 0 0 0,0 0 0 0 0,0 1 0 0 0,0 0 0 0 0,1-1 0 0 0,-1 1 0 0 0,0 0 0 0 0,0 0 0 0 0,1 0 0 0 0,-1 0 0 0 0,0 1 0 0 0,0-1 0 0 0,1 1 0 0 0,-1-1 0 0 0,0 1 0 0 0,0 0 0 0 0,0 0 0 0 0,0 0 0 0 0,0 0 0 0 0,0 0 0 0 0,0 0 0 0 0,0 1 0 0 0,0-1 0 0 0,-1 0 0 0 0,1 1-1 0 0,3 3 1 0 0,-1 1 84 0 0,0-1 0 0 0,0 2 0 0 0,-1-1-1 0 0,0 0 1 0 0,0 1 0 0 0,0-1-1 0 0,-1 1 1 0 0,0 0 0 0 0,2 11 0 0 0,1 9 265 0 0,0 32 0 0 0,-3-32-198 0 0,14 180-112 0 0,-13-150-1758 0 0,-2-31 343 0 0</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19:55.952"/>
    </inkml:context>
    <inkml:brush xml:id="br0">
      <inkml:brushProperty name="width" value="0.05" units="cm"/>
      <inkml:brushProperty name="height" value="0.05" units="cm"/>
    </inkml:brush>
  </inkml:definitions>
  <inkml:trace contextRef="#ctx0" brushRef="#br0">207 233 7165 0 0,'-5'-24'124'0'0,"-18"-77"887"0"0,19 88-594 0 0,-1 0 0 0 0,0 0 0 0 0,0 1-1 0 0,-2 0 1 0 0,-10-17 0 0 0,16 28-368 0 0,1 0-1 0 0,-1 0 1 0 0,0 0-1 0 0,1 0 1 0 0,-1 0-1 0 0,0 0 1 0 0,0 0 0 0 0,0 0-1 0 0,0 0 1 0 0,0 0-1 0 0,0 1 1 0 0,0-1-1 0 0,0 0 1 0 0,0 1 0 0 0,0-1-1 0 0,0 1 1 0 0,0 0-1 0 0,0-1 1 0 0,-1 1 0 0 0,-1-1-1 0 0,2 1-16 0 0,0 1 0 0 0,0-1 0 0 0,0 0 0 0 0,0 1 0 0 0,0-1 0 0 0,0 1 0 0 0,0-1-1 0 0,0 1 1 0 0,0-1 0 0 0,0 1 0 0 0,0 0 0 0 0,0-1 0 0 0,0 1 0 0 0,1 0 0 0 0,-1 0 0 0 0,0 0 0 0 0,1 0 0 0 0,-2 1 0 0 0,-2 5 37 0 0,0 1 1 0 0,1 0 0 0 0,-1 0 0 0 0,-2 14 0 0 0,-7 32 59 0 0,2-1 0 0 0,3 1 0 0 0,-1 68-1 0 0,10 167 285 0 0,3-108-242 0 0,-23 316 83 0 0,2-155-237 0 0,15-287-649 0 0,1 0-1 0 0,4 1 1 0 0,13 82-1 0 0,-14-128 267 0 0,1-1 1 0 0,0 1-1 0 0,0-1 1 0 0,1 0-1 0 0,0 1 0 0 0,1-2 1 0 0,8 13-1 0 0,2-1-717 0 0</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19:56.309"/>
    </inkml:context>
    <inkml:brush xml:id="br0">
      <inkml:brushProperty name="width" value="0.05" units="cm"/>
      <inkml:brushProperty name="height" value="0.05" units="cm"/>
    </inkml:brush>
  </inkml:definitions>
  <inkml:trace contextRef="#ctx0" brushRef="#br0">17 191 7517 0 0,'-1'0'60'0'0,"0"0"0"0"0,0-1 0 0 0,1 1 0 0 0,-1 0 0 0 0,0 0 1 0 0,0 0-1 0 0,1 0 0 0 0,-1-1 0 0 0,0 1 0 0 0,0 0 0 0 0,1 0 0 0 0,-1-1 1 0 0,0 1-1 0 0,1-1 0 0 0,-1 1 0 0 0,1-1 0 0 0,-1 1 0 0 0,1-1 0 0 0,-1 1 1 0 0,1-1-1 0 0,-1 1 0 0 0,1-1 0 0 0,-1 0 0 0 0,1 0 7 0 0,0 0-1 0 0,0 1 1 0 0,0-1-1 0 0,0 0 0 0 0,1 1 1 0 0,-1-1-1 0 0,0 1 1 0 0,0-1-1 0 0,1 1 1 0 0,-1-1-1 0 0,0 0 1 0 0,1 1-1 0 0,-1-1 1 0 0,1 1-1 0 0,-1 0 1 0 0,1-1-1 0 0,-1 1 1 0 0,1-1-1 0 0,-1 1 1 0 0,2-1-1 0 0,32-16 991 0 0,-9 9-883 0 0,1 2 1 0 0,-1 0-1 0 0,30-2 1 0 0,80 0 21 0 0,-85 6-118 0 0,521-6 66 0 0,191-13-330 0 0,-723 18-406 0 0,0-2 0 0 0,-1-1 0 0 0,0-2 0 0 0,67-23 0 0 0,-76 15-340 0 0,-28 15 871 0 0,-1 0 0 0 0,1 1 0 0 0,0-1 0 0 0,-1 0 0 0 0,1 0 0 0 0,-1 0 0 0 0,1 1 0 0 0,-1-1 0 0 0,1 0-1 0 0,-1 0 1 0 0,0 0 0 0 0,1 0 0 0 0,-1 0 0 0 0,0 0 0 0 0,0 0 0 0 0,0-1 0 0 0</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19:56.822"/>
    </inkml:context>
    <inkml:brush xml:id="br0">
      <inkml:brushProperty name="width" value="0.05" units="cm"/>
      <inkml:brushProperty name="height" value="0.05" units="cm"/>
    </inkml:brush>
  </inkml:definitions>
  <inkml:trace contextRef="#ctx0" brushRef="#br0">137 57 8201 0 0,'-15'-2'130'0'0,"0"0"1"0"0,-1-1 0 0 0,1-1-1 0 0,1 0 1 0 0,-1-1 0 0 0,1-1 0 0 0,-18-9-1 0 0,32 15-117 0 0,0 0 0 0 0,0 0-1 0 0,1 0 1 0 0,-1 0 0 0 0,0 0 0 0 0,0 0-1 0 0,1-1 1 0 0,-1 1 0 0 0,0 0 0 0 0,0 0 0 0 0,1 0-1 0 0,-1 0 1 0 0,0 0 0 0 0,0 0 0 0 0,1-1-1 0 0,-1 1 1 0 0,0 0 0 0 0,0 0 0 0 0,0 0-1 0 0,0-1 1 0 0,1 1 0 0 0,-1 0 0 0 0,0 0-1 0 0,0-1 1 0 0,0 1 0 0 0,0 0 0 0 0,0 0-1 0 0,0-1 1 0 0,0 1 0 0 0,1 0 0 0 0,-1 0-1 0 0,0-1 1 0 0,0 1 0 0 0,0 0 0 0 0,0 0-1 0 0,0-1 1 0 0,0 1 0 0 0,0 0 0 0 0,0-1-1 0 0,0 1 1 0 0,-1 0 0 0 0,1 0 0 0 0,0-1-1 0 0,0 1 1 0 0,0 0 0 0 0,0 0 0 0 0,0-1-1 0 0,0 1 1 0 0,-1 0 0 0 0,1 0 0 0 0,0 0 0 0 0,0-1-1 0 0,0 1 1 0 0,0 0 0 0 0,-1 0 0 0 0,1 0-1 0 0,0-1 1 0 0,0 1 0 0 0,-1 0 0 0 0,1 0-1 0 0,0 0 1 0 0,0 0 0 0 0,-1 0 0 0 0,1 0-1 0 0,0 0 1 0 0,0-1 0 0 0,-1 1 0 0 0,23-3 287 0 0,378 7 51 0 0,-237 2-346 0 0,2286 30 257 0 0,-2391-36-243 0 0,336-14 112 0 0,-389 12-141 0 0,-6 0-9 0 0,-15-2-41 0 0,-23-2-74 0 0,-39-1-173 0 0,0 3 0 0 0,0 4 0 0 0,0 3 0 0 0,-79 14 0 0 0,155-17 302 0 0,-51 12-51 0 0,49-11 55 0 0,1 1 1 0 0,-1-1-1 0 0,0 1 0 0 0,1-1 1 0 0,-1 1-1 0 0,1 0 0 0 0,0 1 1 0 0,-1-1-1 0 0,1 1 0 0 0,0-1 1 0 0,-3 4-1 0 0,6-5 1 0 0,-1 0 0 0 0,1 0 0 0 0,-1 0-1 0 0,1 0 1 0 0,0 0 0 0 0,0 0 0 0 0,-1 1 0 0 0,1-1 0 0 0,0 0 0 0 0,0 0 0 0 0,0 0 0 0 0,0 0 0 0 0,0 0 0 0 0,0 0-1 0 0,1 0 1 0 0,-1 0 0 0 0,0 0 0 0 0,0 0 0 0 0,1 0 0 0 0,-1 0 0 0 0,1 0 0 0 0,-1 0 0 0 0,1 0 0 0 0,-1 0-1 0 0,2 1 1 0 0,20 28 22 0 0,-13-18 72 0 0,-3-2 17 0 0,0 1 0 0 0,-1 0 0 0 0,0 0 0 0 0,-1 0 1 0 0,0 1-1 0 0,0 0 0 0 0,-2 0 0 0 0,1 0 0 0 0,0 14 1 0 0,0 18 277 0 0,-3 52 0 0 0,-1-72-283 0 0,-4 139 468 0 0,4 341 226 0 0,31-163-592 0 0,-13-162-133 0 0,-13-88-27 0 0,-35-119 43 0 0,23 22-94 0 0,0 0-1 0 0,-1 0 1 0 0,0 0-1 0 0,0 1 1 0 0,0 0 0 0 0,0 1-1 0 0,-1 0 1 0 0,-18-5 0 0 0,-6 1-17 0 0,-44-6 1 0 0,-51 3-1 0 0,-142 4 0 0 0,110 6-156 0 0,-298-2-2218 0 0,394 3 1614 0 0,-12 2-316 0 0</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19:57.286"/>
    </inkml:context>
    <inkml:brush xml:id="br0">
      <inkml:brushProperty name="width" value="0.05" units="cm"/>
      <inkml:brushProperty name="height" value="0.05" units="cm"/>
    </inkml:brush>
  </inkml:definitions>
  <inkml:trace contextRef="#ctx0" brushRef="#br0">217 203 7101 0 0,'-108'-16'767'0'0,"96"14"-573"0"0,1-1-1 0 0,-1 0 0 0 0,1-1 1 0 0,0-1-1 0 0,0 0 0 0 0,-20-12 1 0 0,30 17-185 0 0,1 0 1 0 0,-1 0 0 0 0,1-1 0 0 0,-1 1-1 0 0,1 0 1 0 0,-1-1 0 0 0,1 1 0 0 0,-1 0-1 0 0,1-1 1 0 0,0 1 0 0 0,-1-1 0 0 0,1 1-1 0 0,-1-1 1 0 0,1 1 0 0 0,0-1 0 0 0,-1 1-1 0 0,1-1 1 0 0,0 1 0 0 0,0-1 0 0 0,0 1-1 0 0,-1-1 1 0 0,1 0 0 0 0,0 1 0 0 0,0-1-1 0 0,0 1 1 0 0,0-1 0 0 0,0 0 0 0 0,0 0-1 0 0,0 0 1 0 0,1 1-1 0 0,0-1 1 0 0,-1 0 0 0 0,1 0-1 0 0,0 1 1 0 0,-1-1-1 0 0,1 1 1 0 0,0-1-1 0 0,0 1 1 0 0,-1-1-1 0 0,1 1 1 0 0,0-1 0 0 0,0 1-1 0 0,0 0 1 0 0,0-1-1 0 0,1 1 1 0 0,47-8 92 0 0,-39 7-95 0 0,187-15-23 0 0,22-3-279 0 0,-214 18 274 0 0,35-8-114 0 0,-39 9 126 0 0,1-1 1 0 0,-1 1-1 0 0,1-1 0 0 0,-1 1 1 0 0,1-1-1 0 0,-1 0 1 0 0,0 1-1 0 0,1-1 0 0 0,-1 0 1 0 0,0 0-1 0 0,0 0 1 0 0,0 0-1 0 0,1 0 0 0 0,-1 0 1 0 0,0 0-1 0 0,0 0 1 0 0,-1-1-1 0 0,1 1 0 0 0,0 0 1 0 0,0-1-1 0 0,0-1 0 0 0,-1 2 6 0 0,0 0 0 0 0,0-1-1 0 0,0 1 1 0 0,-1 0 0 0 0,1-1-1 0 0,-1 1 1 0 0,1 0 0 0 0,-1 0-1 0 0,1-1 1 0 0,-1 1-1 0 0,0 0 1 0 0,1 0 0 0 0,-1 0-1 0 0,0 0 1 0 0,0 0 0 0 0,0 0-1 0 0,0 0 1 0 0,0 0-1 0 0,0 0 1 0 0,0 0 0 0 0,0 1-1 0 0,0-1 1 0 0,0 0 0 0 0,-1 1-1 0 0,1-1 1 0 0,0 1-1 0 0,0-1 1 0 0,-3 0 0 0 0,-38-10-19 0 0,28 9 23 0 0,4-1 67 0 0,-1 2 1 0 0,1 0-1 0 0,0 0 0 0 0,0 1 0 0 0,-15 1 0 0 0,23-1-30 0 0,-1 1-1 0 0,0 0 1 0 0,0-1-1 0 0,1 1 1 0 0,-1 0-1 0 0,0 1 1 0 0,1-1-1 0 0,-1 0 1 0 0,1 1 0 0 0,0-1-1 0 0,-1 1 1 0 0,1 0-1 0 0,0 0 1 0 0,0 0-1 0 0,0 0 1 0 0,0 0-1 0 0,0 0 1 0 0,1 1-1 0 0,-1-1 1 0 0,1 0-1 0 0,-1 1 1 0 0,1-1-1 0 0,0 1 1 0 0,-1 3-1 0 0,-2 7 83 0 0,0 0 0 0 0,2 0 0 0 0,-1 0 0 0 0,2 1 0 0 0,-1-1 0 0 0,2 26 0 0 0,14 83 164 0 0,-6-69-240 0 0,21 261-479 0 0,-25-282-858 0 0,9 40 1 0 0,-11-63 787 0 0,-1 4-573 0 0</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19:57.640"/>
    </inkml:context>
    <inkml:brush xml:id="br0">
      <inkml:brushProperty name="width" value="0.05" units="cm"/>
      <inkml:brushProperty name="height" value="0.05" units="cm"/>
    </inkml:brush>
  </inkml:definitions>
  <inkml:trace contextRef="#ctx0" brushRef="#br0">2 66 7873 0 0,'-2'-12'737'0'0,"7"10"352"0"0,14 16 721 0 0,-6-5-1919 0 0,0 1 166 0 0,1 0 0 0 0,-1 0 0 0 0,18 21 0 0 0,-26-25-56 0 0,0-1 0 0 0,-1 1 0 0 0,1 0-1 0 0,-2 0 1 0 0,1 1 0 0 0,-1-1-1 0 0,0 1 1 0 0,0 0 0 0 0,0 0 0 0 0,2 13-1 0 0,-5-17 3 0 0,0 0 0 0 0,0 0 0 0 0,0 0 0 0 0,-1 0 0 0 0,1 0-1 0 0,-1-1 1 0 0,1 1 0 0 0,-1 0 0 0 0,0 0 0 0 0,0-1 0 0 0,-1 1-1 0 0,1 0 1 0 0,0-1 0 0 0,-1 1 0 0 0,0-1 0 0 0,1 0 0 0 0,-1 1-1 0 0,0-1 1 0 0,0 0 0 0 0,0 0 0 0 0,-1 0 0 0 0,1-1-1 0 0,0 1 1 0 0,-1 0 0 0 0,1-1 0 0 0,-1 1 0 0 0,1-1 0 0 0,-1 0-1 0 0,-5 1 1 0 0,5 0 15 0 0,0-1-1 0 0,0 0 0 0 0,0 0 1 0 0,0 0-1 0 0,0-1 0 0 0,0 1 1 0 0,0-1-1 0 0,-1 1 0 0 0,1-1 1 0 0,0 0-1 0 0,0 0 1 0 0,0-1-1 0 0,0 1 0 0 0,-1-1 1 0 0,1 1-1 0 0,0-1 0 0 0,0 0 1 0 0,0 0-1 0 0,0-1 0 0 0,0 1 1 0 0,1-1-1 0 0,-1 1 0 0 0,0-1 1 0 0,1 0-1 0 0,-1 0 0 0 0,1 0 1 0 0,-3-3-1 0 0,3 3 7 0 0,1 0 0 0 0,1 0 0 0 0,-1-1 0 0 0,0 1 0 0 0,0-1 0 0 0,1 1 0 0 0,-1 0 0 0 0,1-1-1 0 0,0 1 1 0 0,0-1 0 0 0,0 1 0 0 0,0-1 0 0 0,0 1 0 0 0,1-1 0 0 0,-1 1 0 0 0,1-1 0 0 0,-1 1 0 0 0,1 0 0 0 0,0-1 0 0 0,2-3 0 0 0,3-7-3 0 0,0 0 1 0 0,12-16-1 0 0,-14 23-21 0 0,6-11-1 0 0,2 1 0 0 0,-1 0 0 0 0,2 1 0 0 0,0 1 0 0 0,1 0 1 0 0,0 1-1 0 0,1 0 0 0 0,21-13 0 0 0,-33 24 2 0 0,0 0 1 0 0,0 1 0 0 0,1-1-1 0 0,-1 1 1 0 0,0 0-1 0 0,0 0 1 0 0,1 0 0 0 0,-1 1-1 0 0,1-1 1 0 0,-1 1 0 0 0,5 0-1 0 0,-6 0 0 0 0,-1 0-1 0 0,0 0 1 0 0,1 0-1 0 0,-1 0 1 0 0,0 1-1 0 0,0-1 1 0 0,1 0 0 0 0,-1 1-1 0 0,0-1 1 0 0,0 1-1 0 0,0 0 1 0 0,1-1-1 0 0,-1 1 1 0 0,0 0-1 0 0,0-1 1 0 0,0 1-1 0 0,0 0 1 0 0,0 0 0 0 0,0 0-1 0 0,-1 0 1 0 0,1 0-1 0 0,0 0 1 0 0,0 0-1 0 0,-1 0 1 0 0,1 1-1 0 0,0-1 1 0 0,-1 0-1 0 0,1 0 1 0 0,-1 0 0 0 0,0 1-1 0 0,1-1 1 0 0,-1 2-1 0 0,1 4-169 0 0,-1 0 0 0 0,0 1-1 0 0,0-1 1 0 0,0 1 0 0 0,-1-1-1 0 0,0 0 1 0 0,-1 1 0 0 0,1-1 0 0 0,-2 0-1 0 0,1 0 1 0 0,-5 10 0 0 0,-3 8-922 0 0</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0:12.876"/>
    </inkml:context>
    <inkml:brush xml:id="br0">
      <inkml:brushProperty name="width" value="0.05" units="cm"/>
      <inkml:brushProperty name="height" value="0.05" units="cm"/>
    </inkml:brush>
  </inkml:definitions>
  <inkml:trace contextRef="#ctx0" brushRef="#br0">17 163 6157 0 0,'-8'-52'770'0'0,"5"39"-356"0"0,1 1 0 0 0,0-1 0 0 0,1 1 0 0 0,0-1 0 0 0,2-15 1 0 0,-1 27-348 0 0,0 0 1 0 0,-1 0 0 0 0,1 0 0 0 0,0 1 0 0 0,0-1 0 0 0,0 0 0 0 0,1 0 0 0 0,-1 0 0 0 0,0 0 0 0 0,0 0 0 0 0,0 0 0 0 0,1 1 0 0 0,-1-1 0 0 0,0 0 0 0 0,1 0 0 0 0,-1 0 0 0 0,1 1 0 0 0,-1-1 0 0 0,1 0 0 0 0,-1 1 0 0 0,1-1 0 0 0,0 0 0 0 0,1 1 66 0 0,-1 1 0 0 0,1 0 0 0 0,-1 0 0 0 0,0 0 1 0 0,1 0-1 0 0,-1 0 0 0 0,0 0 0 0 0,1 1 1 0 0,-1-1-1 0 0,0 0 0 0 0,1 3 0 0 0,62 73 1480 0 0,92 103 357 0 0,-84-97-1286 0 0,-3 3-1 0 0,-4 3 0 0 0,-4 2 1 0 0,-4 3-1 0 0,78 177 1 0 0,-46-63-33 0 0,116 241 1139 0 0,-27-153-1500 0 0,-174-290-190 0 0,6 7-633 0 0,-7-14-94 0 0,0-8-221 0 0,1-99-6874 0 0,-3 78 5852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19:16.947"/>
    </inkml:context>
    <inkml:brush xml:id="br0">
      <inkml:brushProperty name="width" value="0.05" units="cm"/>
      <inkml:brushProperty name="height" value="0.05" units="cm"/>
    </inkml:brush>
  </inkml:definitions>
  <inkml:trace contextRef="#ctx0" brushRef="#br0">1184 110 9297 0 0,'2'-1'64'0'0,"0"0"1"0"0,0-1 0 0 0,0 1-1 0 0,0 0 1 0 0,0-1 0 0 0,0 1-1 0 0,-1-1 1 0 0,1 1-1 0 0,0-1 1 0 0,-1 0 0 0 0,1 0-1 0 0,-1 0 1 0 0,0 0-1 0 0,0 0 1 0 0,0 0 0 0 0,0 0-1 0 0,1-2 1 0 0,-1-1 122 0 0,0 0 0 0 0,0 0 0 0 0,-1 0-1 0 0,1 1 1 0 0,-1-1 0 0 0,0 0 0 0 0,-1-5 0 0 0,0 8-151 0 0,1 0 1 0 0,-1 1-1 0 0,1-1 0 0 0,-1 0 1 0 0,1 1-1 0 0,-1-1 0 0 0,0 1 0 0 0,0-1 1 0 0,0 1-1 0 0,0-1 0 0 0,0 1 0 0 0,0 0 1 0 0,0 0-1 0 0,0-1 0 0 0,0 1 1 0 0,-1 0-1 0 0,1 0 0 0 0,-1 0 0 0 0,1 0 1 0 0,-1 0-1 0 0,1 1 0 0 0,-1-1 1 0 0,1 0-1 0 0,-1 1 0 0 0,1-1 0 0 0,-1 1 1 0 0,0-1-1 0 0,0 1 0 0 0,1 0 1 0 0,-1 0-1 0 0,0 0 0 0 0,-1 0 0 0 0,-9-1 68 0 0,1 1-1 0 0,-1 1 0 0 0,-17 2 1 0 0,23-2-21 0 0,-50 9 476 0 0,1 2 1 0 0,0 2-1 0 0,1 3 0 0 0,-82 37 1 0 0,68-21 149 0 0,1 3 0 0 0,-119 86-1 0 0,129-78-132 0 0,-96 98 0 0 0,119-105-404 0 0,2 2-1 0 0,1 0 1 0 0,-40 71 0 0 0,63-96-128 0 0,1 0 0 0 0,1 0 0 0 0,0 1 0 0 0,1-1 0 0 0,0 1 0 0 0,1 1-1 0 0,-3 29 1 0 0,6-37-6 0 0,1 1-1 0 0,0-1 0 0 0,1 1 1 0 0,0-1-1 0 0,0 1 0 0 0,1-1 0 0 0,0 0 1 0 0,0 1-1 0 0,1-1 0 0 0,0 0 0 0 0,0 0 1 0 0,1-1-1 0 0,0 1 0 0 0,0-1 0 0 0,1 0 1 0 0,6 7-1 0 0,3 1 45 0 0,0-1 1 0 0,2 0-1 0 0,-1-1 0 0 0,2-1 1 0 0,-1-1-1 0 0,1 0 0 0 0,1-1 1 0 0,0-1-1 0 0,32 11 0 0 0,6-1 17 0 0,0-3 0 0 0,64 10 0 0 0,11-6-84 0 0,0-6-1 0 0,0-5 1 0 0,156-10-1 0 0,393-74 11 0 0,-260-8-7 0 0,-333 60-17 0 0,0-4 1 0 0,142-65-1 0 0,-202 79-28 0 0,-1-1-1 0 0,0-2 0 0 0,-1 0 0 0 0,-1-2 0 0 0,-1 0 1 0 0,38-40-1 0 0,-53 50-8 0 0,0-1 0 0 0,-1-1 0 0 0,0 1 0 0 0,-1-1 0 0 0,0-1 1 0 0,0 1-1 0 0,-1-1 0 0 0,0 0 0 0 0,-1 0 0 0 0,0 0 0 0 0,-1-1 0 0 0,0 1 0 0 0,-1-1 1 0 0,0 0-1 0 0,-1 0 0 0 0,-1 1 0 0 0,1-1 0 0 0,-2 0 0 0 0,-3-21 0 0 0,1 17-20 0 0,-1-1 1 0 0,-1 1-1 0 0,-1 1 0 0 0,0-1 0 0 0,-1 1 0 0 0,-1 0 0 0 0,0 1 0 0 0,-1-1 1 0 0,-18-21-1 0 0,12 20 3 0 0,0 0 0 0 0,-1 2 0 0 0,-1-1 0 0 0,0 2 0 0 0,-1 0 0 0 0,-32-17 0 0 0,7 10-5 0 0,0 2 1 0 0,-2 1 0 0 0,0 3-1 0 0,-1 1 1 0 0,0 3-1 0 0,-58-6 1 0 0,-334-11-185 0 0,-1 34 198 0 0,409-7 45 0 0,-57 2-410 0 0,1 4 0 0 0,-1 4 1 0 0,-155 38-1 0 0,239-48 294 0 0,0 1 0 0 0,0 0 0 0 0,0 1 0 0 0,0-1 1 0 0,0 0-1 0 0,0 1 0 0 0,0 0 0 0 0,-4 3 0 0 0,6-4 79 0 0,1-1 0 0 0,0 0-1 0 0,-1 0 1 0 0,1 1-1 0 0,0-1 1 0 0,0 1-1 0 0,-1-1 1 0 0,1 0 0 0 0,0 1-1 0 0,0-1 1 0 0,0 1-1 0 0,0-1 1 0 0,-1 0 0 0 0,1 1-1 0 0,0-1 1 0 0,0 1-1 0 0,0-1 1 0 0,0 0 0 0 0,0 1-1 0 0,0-1 1 0 0,0 1-1 0 0,0-1 1 0 0,0 1-1 0 0,1-1 1 0 0,-1 1 0 0 0,0 0-25 0 0,1 0 1 0 0,0 0-1 0 0,0 0 1 0 0,-1 0-1 0 0,1 0 1 0 0,0 0 0 0 0,0-1-1 0 0,0 1 1 0 0,0 0-1 0 0,0 0 1 0 0,0-1-1 0 0,0 1 1 0 0,1 0-1 0 0,18 9-780 0 0,1-1 0 0 0,0-1 0 0 0,39 9 0 0 0,70 7-1494 0 0,-43-11 884 0 0</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0:13.279"/>
    </inkml:context>
    <inkml:brush xml:id="br0">
      <inkml:brushProperty name="width" value="0.05" units="cm"/>
      <inkml:brushProperty name="height" value="0.05" units="cm"/>
    </inkml:brush>
  </inkml:definitions>
  <inkml:trace contextRef="#ctx0" brushRef="#br0">1451 32 9265 0 0,'1'-25'838'0'0,"-4"19"194"0"0,-6 15 79 0 0,-11 22-331 0 0,-2-1 0 0 0,-1-1 0 0 0,-2-2 0 0 0,-37 35 0 0 0,13-15-70 0 0,-368 404 4165 0 0,400-431-4711 0 0,-201 247 1639 0 0,85-93-1173 0 0,-61 87 147 0 0,136-176-515 0 0,-53 105 0 0 0,23-5-13 0 0,88-184-245 0 0,-1 1-1 0 0,1-1 1 0 0,0 1 0 0 0,-1-1 0 0 0,1 1 0 0 0,0-1 0 0 0,0 1 0 0 0,0 0-1 0 0,0-1 1 0 0,0 1 0 0 0,1 1 0 0 0,2 0 3 0 0,5-12-71 0 0,4-19-1393 0 0,0-1-1 0 0,14-56 1 0 0,-18 47-700 0 0,-5 0-451 0 0</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0:22.476"/>
    </inkml:context>
    <inkml:brush xml:id="br0">
      <inkml:brushProperty name="width" value="0.05" units="cm"/>
      <inkml:brushProperty name="height" value="0.05" units="cm"/>
    </inkml:brush>
  </inkml:definitions>
  <inkml:trace contextRef="#ctx0" brushRef="#br0">105 188 8037 0 0,'-36'-48'1523'0'0,"30"34"-260"0"0,5 11-267 0 0,3 9-312 0 0,12 72 1508 0 0,-5-39-1728 0 0,-2 0-1 0 0,-1 1 1 0 0,0 52-1 0 0,-14 121-258 0 0,6-112-285 0 0,3-73-383 0 0,6-73-1067 0 0,0 15 1181 0 0,-4-4 257 0 0,0 0 1 0 0,-3 0-1 0 0,-5-56 0 0 0,-29-100-178 0 0,-9 51 476 0 0,12 48-68 0 0,31 89-128 0 0,-1 0-1 0 0,0 0 0 0 0,0 0 1 0 0,1-1-1 0 0,0 1 0 0 0,-1 0 1 0 0,1 0-1 0 0,0-1 0 0 0,0 1 1 0 0,0 0-1 0 0,0-1 0 0 0,1 1 1 0 0,-1 0-1 0 0,1 0 1 0 0,-1-1-1 0 0,1 1 0 0 0,0 0 1 0 0,-1 0-1 0 0,1 0 0 0 0,0 0 1 0 0,1 0-1 0 0,0-2 0 0 0,1 2-1 0 0,-1 0 0 0 0,1 0 0 0 0,-1 0 0 0 0,1 1 0 0 0,0-1 0 0 0,-1 1 0 0 0,1-1 0 0 0,0 1-1 0 0,0 0 1 0 0,0 0 0 0 0,0 1 0 0 0,0-1 0 0 0,0 1 0 0 0,0-1 0 0 0,5 1 0 0 0,17-1 40 0 0,0 2-1 0 0,0 0 1 0 0,0 2 0 0 0,-1 1 0 0 0,1 1 0 0 0,-1 1 0 0 0,0 1 0 0 0,-1 1 0 0 0,1 1 0 0 0,-2 1-1 0 0,1 1 1 0 0,-1 0 0 0 0,-1 2 0 0 0,-1 1 0 0 0,1 1 0 0 0,29 28 0 0 0,-48-41-39 0 0,-1-1 0 0 0,1 1 0 0 0,0 0 1 0 0,-1 0-1 0 0,1 0 0 0 0,-1 0 0 0 0,1 0 1 0 0,-1 0-1 0 0,0 1 0 0 0,0-1 0 0 0,0 0 0 0 0,0 1 1 0 0,-1-1-1 0 0,1 1 0 0 0,0 3 0 0 0,-1-4-5 0 0,0 0 0 0 0,-1-1-1 0 0,1 1 1 0 0,-1 0 0 0 0,1-1-1 0 0,-1 1 1 0 0,0-1 0 0 0,1 1-1 0 0,-1-1 1 0 0,0 1 0 0 0,0-1-1 0 0,0 1 1 0 0,0-1 0 0 0,0 0-1 0 0,-1 0 1 0 0,1 1 0 0 0,0-1-1 0 0,-1 0 1 0 0,1 0 0 0 0,0 0-1 0 0,-1 0 1 0 0,-2 0 0 0 0,-26 17 3 0 0,0-1 0 0 0,-2-2 1 0 0,0-1-1 0 0,-63 18 0 0 0,63-23-5 0 0,32-9-2 0 0,0 0 0 0 0,0 0 0 0 0,-1 0 0 0 0,1 0 0 0 0,0 0 0 0 0,0 0 0 0 0,0 0 0 0 0,0 0 0 0 0,0 0 0 0 0,0 0 0 0 0,0 0 0 0 0,0 0 0 0 0,0 0 0 0 0,0 0 0 0 0,-1 0 0 0 0,1 0 0 0 0,0 0 0 0 0,0 0 0 0 0,0 0 1 0 0,0 0-1 0 0,0 0 0 0 0,0 0 0 0 0,0 1 0 0 0,0-1 0 0 0,0 0 0 0 0,0 0 0 0 0,0 0 0 0 0,0 0 0 0 0,-1 0 0 0 0,1 0 0 0 0,0 0 0 0 0,0 0 0 0 0,0 0 0 0 0,0 0 0 0 0,0 0 0 0 0,0 0 0 0 0,0 1 0 0 0,0-1 0 0 0,0 0 0 0 0,0 0 0 0 0,0 0 0 0 0,0 0 0 0 0,0 0 1 0 0,0 0-1 0 0,0 0 0 0 0,0 0 0 0 0,0 0 0 0 0,0 0 0 0 0,0 1 0 0 0,0-1 0 0 0,0 0 0 0 0,0 0 0 0 0,0 0 0 0 0,0 0 0 0 0,0 0 0 0 0,0 0 0 0 0,1 0 0 0 0,-1 0 0 0 0,0 0 0 0 0,0 0 0 0 0,0 0 0 0 0,0 1 0 0 0,0-1 0 0 0,0 0 0 0 0,0 0 0 0 0,0 0 0 0 0,0 0 1 0 0,0 0-1 0 0,0 0 0 0 0,18 1 15 0 0,10 0-5 0 0,0 0-1 0 0,-1 2 1 0 0,1 1 0 0 0,-1 1 0 0 0,0 1-1 0 0,44 17 1 0 0,-59-19 5 0 0,0 2 1 0 0,0-1-1 0 0,-1 1 0 0 0,0 1 0 0 0,0 0 0 0 0,0 1 1 0 0,-1 0-1 0 0,0 1 0 0 0,-1 0 0 0 0,0 0 0 0 0,0 1 1 0 0,-1 0-1 0 0,0 0 0 0 0,-1 1 0 0 0,0 0 0 0 0,7 17 0 0 0,-12-24-13 0 0,-1-1 1 0 0,0 0-1 0 0,0 1 0 0 0,0-1 0 0 0,0 1 0 0 0,-1-1 0 0 0,1 1 0 0 0,-1-1 0 0 0,0 1 0 0 0,0-1 0 0 0,0 1 0 0 0,0 0 0 0 0,-1-1 0 0 0,1 1 0 0 0,-1-1 0 0 0,0 0 0 0 0,-2 7 0 0 0,0-6 3 0 0,1 0 1 0 0,-1 0-1 0 0,0 0 0 0 0,0 0 0 0 0,0-1 1 0 0,-1 1-1 0 0,1-1 0 0 0,-1 0 0 0 0,0 0 1 0 0,0 0-1 0 0,-6 4 0 0 0,-9 2 13 0 0,-1 0-1 0 0,0-2 1 0 0,0 0 0 0 0,-34 7-1 0 0,52-14-17 0 0,-64 15-48 0 0,-128 11 0 0 0,189-26-30 0 0,0 1-1 0 0,0-1 1 0 0,1-1-1 0 0,-1 1 1 0 0,0-1-1 0 0,0 1 1 0 0,-8-4-1 0 0,12 4 26 0 0,0-1-1 0 0,0 1 0 0 0,1 0 0 0 0,-1-1 0 0 0,0 1 1 0 0,1-1-1 0 0,-1 1 0 0 0,0-1 0 0 0,1 1 0 0 0,-1-1 1 0 0,1 0-1 0 0,-1 1 0 0 0,1-1 0 0 0,-1 0 0 0 0,1 1 1 0 0,-1-1-1 0 0,1 0 0 0 0,0 0 0 0 0,-1-1 0 0 0,1 1-66 0 0,0-1-1 0 0,0 0 0 0 0,0 1 0 0 0,0-1 1 0 0,0 1-1 0 0,0-1 0 0 0,1 1 0 0 0,-1-1 0 0 0,0 1 1 0 0,1-1-1 0 0,0 1 0 0 0,-1-1 0 0 0,1 1 1 0 0,1-2-1 0 0,26-34-2257 0 0,-9 17 951 0 0</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0:22.834"/>
    </inkml:context>
    <inkml:brush xml:id="br0">
      <inkml:brushProperty name="width" value="0.05" units="cm"/>
      <inkml:brushProperty name="height" value="0.05" units="cm"/>
    </inkml:brush>
  </inkml:definitions>
  <inkml:trace contextRef="#ctx0" brushRef="#br0">2 31 7581 0 0,'0'-9'344'0'0,"-1"-11"1608"0"0,2 18-657 0 0,1 13 5 0 0,5 13-496 0 0,0 0 0 0 0,15 33 0 0 0,-13-38-736 0 0,-2 1 1 0 0,0 0-1 0 0,-1 0 0 0 0,6 37 0 0 0,-8 48-4 0 0,-4-72-639 0 0,1-1 0 0 0,11 63 0 0 0,-8-75-322 0 0,-3-13 168 0 0,0 0 0 0 0,1 0 0 0 0,0-1 1 0 0,3 8-1 0 0,-4-9-313 0 0</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0:23.188"/>
    </inkml:context>
    <inkml:brush xml:id="br0">
      <inkml:brushProperty name="width" value="0.05" units="cm"/>
      <inkml:brushProperty name="height" value="0.05" units="cm"/>
    </inkml:brush>
  </inkml:definitions>
  <inkml:trace contextRef="#ctx0" brushRef="#br0">37 53 8429 0 0,'-3'-3'-14'0'0,"0"0"0"0"0,0 0 0 0 0,1 0 0 0 0,-1 0 0 0 0,1-1-1 0 0,-1 1 1 0 0,1-1 0 0 0,0 1 0 0 0,1-1 0 0 0,-1 0 0 0 0,1 0 0 0 0,-2-7 0 0 0,29 13 874 0 0,-19-2-663 0 0,0 0 1 0 0,1 1 0 0 0,-1 0 0 0 0,0 0 0 0 0,0 1 0 0 0,11 3 0 0 0,43 19 686 0 0,-57-23-830 0 0,202 93 1732 0 0,-193-88-1704 0 0,0 0 0 0 0,-1 1 0 0 0,0 1 1 0 0,0-1-1 0 0,-1 2 0 0 0,0 0 0 0 0,0 0 0 0 0,9 12 1 0 0,-14-14-54 0 0,-2-1 1 0 0,1 1-1 0 0,-1 0 0 0 0,1 0 1 0 0,-2 0-1 0 0,1 1 1 0 0,-1-1-1 0 0,0 1 0 0 0,-1 0 1 0 0,0-1-1 0 0,0 1 1 0 0,-1 1-1 0 0,0-1 0 0 0,0 0 1 0 0,-1 11-1 0 0,0-9-10 0 0,-1 0 0 0 0,-1 0 1 0 0,0 0-1 0 0,0 0 0 0 0,-1 0 0 0 0,0-1 0 0 0,0 1 0 0 0,-1-1 0 0 0,0 0 0 0 0,-1 0 0 0 0,0 0 0 0 0,-1 0 0 0 0,0-1 1 0 0,0 0-1 0 0,-13 12 0 0 0,7-9-4 0 0,-1 0 0 0 0,0-1 0 0 0,-1 0 0 0 0,0-1 0 0 0,-1-1 0 0 0,0 0 0 0 0,0-1 1 0 0,-28 8-1 0 0,27-10-72 0 0,-20 7-153 0 0,-44 8 0 0 0,69-18-108 0 0,-1 0 0 0 0,0-1 1 0 0,0-1-1 0 0,0 0 0 0 0,1 0 1 0 0,-1-1-1 0 0,0-1 0 0 0,-11-2 0 0 0,19 3 124 0 0,1 0-1 0 0,0 0 0 0 0,0 0 0 0 0,0-1 1 0 0,0 1-1 0 0,0-1 0 0 0,0 0 0 0 0,1 0 0 0 0,-1 0 1 0 0,0 0-1 0 0,1 0 0 0 0,0-1 0 0 0,-1 1 1 0 0,-2-5-1 0 0,-1-6-1081 0 0</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0:23.517"/>
    </inkml:context>
    <inkml:brush xml:id="br0">
      <inkml:brushProperty name="width" value="0.05" units="cm"/>
      <inkml:brushProperty name="height" value="0.05" units="cm"/>
    </inkml:brush>
  </inkml:definitions>
  <inkml:trace contextRef="#ctx0" brushRef="#br0">324 96 8101 0 0,'2'0'20'0'0,"0"-1"1"0"0,-1 1 0 0 0,1-1-1 0 0,0 0 1 0 0,-1 0 0 0 0,1 0-1 0 0,-1 0 1 0 0,1 0 0 0 0,-1 0-1 0 0,0 0 1 0 0,2-2 0 0 0,-3 3 15 0 0,1-1 0 0 0,-1 1 0 0 0,0-1 0 0 0,1 0 0 0 0,-1 1 0 0 0,0-1 0 0 0,1 0 0 0 0,-1 1 0 0 0,0-1 0 0 0,0 1 0 0 0,0-1 0 0 0,0 0 0 0 0,0 0 0 0 0,0 1 0 0 0,0-1 0 0 0,0 0 0 0 0,0 1 0 0 0,0-1 0 0 0,0 0 0 0 0,-1 0 0 0 0,0-3 118 0 0,-1 1-1 0 0,0 0 0 0 0,0 0 0 0 0,0-1 0 0 0,-1 1 1 0 0,1 1-1 0 0,-1-1 0 0 0,-4-4 0 0 0,2 3-8 0 0,0 0-1 0 0,0 1 0 0 0,-1-1 0 0 0,0 1 0 0 0,1 0 1 0 0,-1 0-1 0 0,0 0 0 0 0,0 1 0 0 0,-1 0 0 0 0,1 1 1 0 0,0-1-1 0 0,-1 1 0 0 0,-11-1 0 0 0,11 2-75 0 0,-1 0 0 0 0,0 0 0 0 0,0 0-1 0 0,1 1 1 0 0,-1 1 0 0 0,0-1 0 0 0,1 1-1 0 0,-1 0 1 0 0,1 1 0 0 0,0 0 0 0 0,-9 4 0 0 0,7-1 19 0 0,0 1-1 0 0,0 0 1 0 0,1 0 0 0 0,0 1 0 0 0,0 0 0 0 0,1 1 0 0 0,0 0 0 0 0,0 0 0 0 0,1 0 0 0 0,0 1 0 0 0,1 0 0 0 0,-7 15 0 0 0,7-11 43 0 0,-1 1-1 0 0,2 0 0 0 0,0 0 1 0 0,1 0-1 0 0,0 0 0 0 0,2 1 1 0 0,-1-1-1 0 0,2 24 0 0 0,1-24-65 0 0,1-1-1 0 0,0 0 0 0 0,1 0 0 0 0,0 0 0 0 0,1 0 0 0 0,10 23 0 0 0,-11-31-120 0 0,0-1-1 0 0,1 1 1 0 0,-1-1 0 0 0,1 1-1 0 0,0-1 1 0 0,0-1-1 0 0,1 1 1 0 0,-1 0 0 0 0,1-1-1 0 0,0 0 1 0 0,0 0 0 0 0,1-1-1 0 0,-1 1 1 0 0,1-1-1 0 0,0 0 1 0 0,-1-1 0 0 0,9 3-1 0 0,1 0-629 0 0,1-1 0 0 0,-1 0-1 0 0,1-1 1 0 0,0-1 0 0 0,0 0-1 0 0,28-2 1 0 0,-14 0-596 0 0</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0:23.907"/>
    </inkml:context>
    <inkml:brush xml:id="br0">
      <inkml:brushProperty name="width" value="0.05" units="cm"/>
      <inkml:brushProperty name="height" value="0.05" units="cm"/>
    </inkml:brush>
  </inkml:definitions>
  <inkml:trace contextRef="#ctx0" brushRef="#br0">71 166 7165 0 0,'-9'-1'63'0'0,"4"1"67"0"0,1-1 0 0 0,-1 1 1 0 0,0-1-1 0 0,0 1 0 0 0,0 1 0 0 0,0-1 1 0 0,1 1-1 0 0,-1 0 0 0 0,0 0 1 0 0,-8 3-1 0 0,13-3-100 0 0,0-1 1 0 0,0 0 0 0 0,0 1 0 0 0,0-1-1 0 0,1 0 1 0 0,-1 1 0 0 0,0-1-1 0 0,0 0 1 0 0,1 1 0 0 0,-1-1-1 0 0,0 0 1 0 0,0 0 0 0 0,1 1 0 0 0,-1-1-1 0 0,0 0 1 0 0,1 0 0 0 0,-1 0-1 0 0,0 1 1 0 0,1-1 0 0 0,-1 0-1 0 0,0 0 1 0 0,1 0 0 0 0,-1 0 0 0 0,0 0-1 0 0,1 0 1 0 0,-1 0 0 0 0,1 0-1 0 0,-1 0 1 0 0,0 0 0 0 0,1 0-1 0 0,-1 0 1 0 0,1 0 0 0 0,18 4 291 0 0,54 2-331 0 0,0-4 0 0 0,1-2 1 0 0,-1-4-1 0 0,76-15 0 0 0,-135 18-274 0 0,34-8-1174 0 0,-45 8 1354 0 0,-1 1 0 0 0,0-1-1 0 0,0 1 1 0 0,1-1-1 0 0,-1 0 1 0 0,0 0 0 0 0,0 0-1 0 0,0-1 1 0 0,0 1-1 0 0,0 0 1 0 0,0-1 0 0 0,0 1-1 0 0,0-1 1 0 0,-1 0-1 0 0,3-2 1 0 0,-40-31 656 0 0,30 29-330 0 0,0 0 0 0 0,1-1-1 0 0,0 1 1 0 0,0-1 0 0 0,0 0 0 0 0,1 0 0 0 0,0-1 0 0 0,1 1 0 0 0,0-1 0 0 0,-4-14 0 0 0,14 42 1246 0 0,3 22-713 0 0,-7 2-304 0 0,-3-1-1 0 0,-1 0 1 0 0,-11 63-1 0 0,6-56-345 0 0,2 0 0 0 0,2 57-1 0 0,7-87 111 0 0,-1 2-4313 0 0,0-25 3743 0 0,-4 3 302 0 0,1-1-17 0 0,0-1 1 0 0,0 1 0 0 0,0 0 0 0 0,0 0-1 0 0,0 0 1 0 0,1 0 0 0 0,-1 0 0 0 0,0 0-1 0 0,1 0 1 0 0,-1 0 0 0 0,3-1 0 0 0,0-17-142 0 0,15-64 52 0 0,-16 71 123 0 0,-2 0-1 0 0,1 0 0 0 0,-2 0 0 0 0,0 0 0 0 0,-2-20 0 0 0,0 7 3 0 0,-20-175-4 0 0,17 170 39 0 0,5 25 145 0 0,0-3-124 0 0,0 0-1 0 0,1 0 1 0 0,0-1-1 0 0,2-7 1 0 0,0 1 0 0 0,-1 2 151 0 0,9 11-104 0 0,11-1-66 0 0,0 1 0 0 0,0 2 0 0 0,0 0 0 0 0,41 6 0 0 0,-54-4-3 0 0,0 0-1 0 0,0 1 0 0 0,0 0 0 0 0,0 0 0 0 0,0 1 1 0 0,-1 0-1 0 0,1 1 0 0 0,11 8 0 0 0,7 3-54 0 0,103 45-1993 0 0,-119-56 1226 0 0</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0:24.252"/>
    </inkml:context>
    <inkml:brush xml:id="br0">
      <inkml:brushProperty name="width" value="0.05" units="cm"/>
      <inkml:brushProperty name="height" value="0.05" units="cm"/>
    </inkml:brush>
  </inkml:definitions>
  <inkml:trace contextRef="#ctx0" brushRef="#br0">48 26 5849 0 0,'-48'23'1029'0'0,"48"-19"-283"0"0,8-2-354 0 0,11-1-18 0 0,-18-1-289 0 0,60 0 410 0 0,-1-4-1 0 0,86-15 1 0 0,-91 10-739 0 0,34-8-1224 0 0,-63 10 698 0 0</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0:24.608"/>
    </inkml:context>
    <inkml:brush xml:id="br0">
      <inkml:brushProperty name="width" value="0.05" units="cm"/>
      <inkml:brushProperty name="height" value="0.05" units="cm"/>
    </inkml:brush>
  </inkml:definitions>
  <inkml:trace contextRef="#ctx0" brushRef="#br0">86 1 10637 0 0,'-4'0'17'0'0,"-4"-1"98"0"0,-1 1 0 0 0,0 1 0 0 0,0 0 0 0 0,0 0 0 0 0,1 0 1 0 0,-12 5-1 0 0,19-6-91 0 0,1 0 0 0 0,-1 0 0 0 0,1 0 0 0 0,-1 0 0 0 0,1 1 0 0 0,-1-1 0 0 0,1 0 0 0 0,-1 0 0 0 0,1 1 0 0 0,-1-1 0 0 0,1 0 0 0 0,0 1 0 0 0,-1-1 0 0 0,1 1 0 0 0,0-1 0 0 0,-1 0 0 0 0,1 1 0 0 0,0-1 0 0 0,-1 1 0 0 0,1-1 0 0 0,0 1 0 0 0,0-1 0 0 0,0 1 1 0 0,-1-1-1 0 0,1 1 0 0 0,0-1 0 0 0,0 1 0 0 0,0-1 0 0 0,0 1 0 0 0,0-1 0 0 0,0 1 0 0 0,0 0 0 0 0,1 1 39 0 0,-1 0 0 0 0,1 0-1 0 0,0 0 1 0 0,0-1 0 0 0,-1 1 0 0 0,1 0 0 0 0,0-1 0 0 0,1 1 0 0 0,1 2-1 0 0,4 3 288 0 0,0 0-1 0 0,15 11 0 0 0,8 3 420 0 0,2-2 1 0 0,51 24 0 0 0,73 21 509 0 0,1 0-283 0 0,-153-63-980 0 0,615 294 3003 0 0,-569-269-2833 0 0,434 244 1555 0 0,-213-84-1389 0 0,-18 21-471 0 0,-231-180-738 0 0,-20-24 184 0 0,-3-3-135 0 0,-12-16-1117 0 0,-18-17-1556 0 0,9 12 1591 0 0,0-6-119 0 0</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0:24.935"/>
    </inkml:context>
    <inkml:brush xml:id="br0">
      <inkml:brushProperty name="width" value="0.05" units="cm"/>
      <inkml:brushProperty name="height" value="0.05" units="cm"/>
    </inkml:brush>
  </inkml:definitions>
  <inkml:trace contextRef="#ctx0" brushRef="#br0">1710 0 12313 0 0,'-15'8'435'0'0,"0"0"-1"0"0,-1-2 1 0 0,-27 8-1 0 0,26-9 100 0 0,0 0-1 0 0,1 1 0 0 0,0 1 0 0 0,-27 16 1 0 0,-58 44 1329 0 0,76-50-1520 0 0,-278 209 2957 0 0,132-96-1988 0 0,90-66-834 0 0,4 3-1 0 0,-90 98 1 0 0,-109 177 658 0 0,54-50 28 0 0,221-291-1161 0 0,-12 15 53 0 0,-1 0 0 0 0,2 1 1 0 0,0 1-1 0 0,1-1 0 0 0,-13 32 1 0 0,23-45 34 0 0,3-4-49 0 0,6-9-74 0 0,8-14-305 0 0,37-97-3928 0 0,-40 90 2111 0 0,-6 3-463 0 0</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0:27.712"/>
    </inkml:context>
    <inkml:brush xml:id="br0">
      <inkml:brushProperty name="width" value="0.05" units="cm"/>
      <inkml:brushProperty name="height" value="0.05" units="cm"/>
    </inkml:brush>
  </inkml:definitions>
  <inkml:trace contextRef="#ctx0" brushRef="#br0">15 389 6249 0 0,'-3'-7'201'0'0,"1"1"1"0"0,0-1-1 0 0,0 1 1 0 0,0-1-1 0 0,1 0 1 0 0,0 1-1 0 0,0-1 1 0 0,1 0-1 0 0,0 0 1 0 0,0 0-1 0 0,2-13 1 0 0,1 4 485 0 0,0 0 0 0 0,1 0 1 0 0,12-28-1 0 0,-13 36-378 0 0,0-1 0 0 0,1 1 0 0 0,0 0 0 0 0,1 0 1 0 0,-1 0-1 0 0,2 1 0 0 0,-1-1 0 0 0,1 1 0 0 0,0 1 1 0 0,13-12-1 0 0,-19 20-220 0 0,1-1 0 0 0,-1 1 1 0 0,0 0-1 0 0,1 0 0 0 0,-1 0 0 0 0,0 0 1 0 0,0-1-1 0 0,0 1 0 0 0,0 0 1 0 0,-1 0-1 0 0,1 0 0 0 0,0 0 0 0 0,-2 2 1 0 0,-5 41 255 0 0,-7 57-17 0 0,7-42-276 0 0,-27 194-67 0 0,29-163 43 0 0,4-67-7 0 0,2-33-11 0 0,1 1 1 0 0,-1-1-1 0 0,2 0 1 0 0,4-12 0 0 0,6-21-46 0 0,-3-6-5 0 0,-3 15-10 0 0,5-52 0 0 0,-8 12 11 0 0,21-216-76 0 0,-24 282 112 0 0,0 1 0 0 0,0-1-1 0 0,1 1 1 0 0,0 0 0 0 0,0-1 0 0 0,1 1 0 0 0,0 0-1 0 0,4-8 1 0 0,-5 13 2 0 0,-1-1-1 0 0,0 1 1 0 0,0-1 0 0 0,1 1-1 0 0,-1-1 1 0 0,1 1 0 0 0,-1 0-1 0 0,1 0 1 0 0,0 0 0 0 0,-1 0-1 0 0,1 0 1 0 0,0 0 0 0 0,0 0-1 0 0,-1 0 1 0 0,1 1 0 0 0,0-1-1 0 0,0 1 1 0 0,0 0 0 0 0,0-1-1 0 0,0 1 1 0 0,0 0 0 0 0,0 0-1 0 0,0 0 1 0 0,0 0 0 0 0,0 0-1 0 0,0 1 1 0 0,0-1 0 0 0,0 1-1 0 0,0-1 1 0 0,-1 1 0 0 0,4 1-1 0 0,10 6 4 0 0,1 1 0 0 0,-1 1 0 0 0,0 0 0 0 0,-1 1 0 0 0,0 0 1 0 0,20 23-1 0 0,-13-13 31 0 0,-12-12-30 0 0,-1 0 1 0 0,-1 1 0 0 0,0 0 0 0 0,0 0 0 0 0,-1 1 0 0 0,-1 0 0 0 0,1 0 0 0 0,-2 0 0 0 0,7 24 0 0 0,-2-11-10 0 0,-8-21 10 0 0,-1 0 0 0 0,1 0 1 0 0,-1 0-1 0 0,1 0 0 0 0,-1-1 1 0 0,0 1-1 0 0,0 0 0 0 0,0 0 0 0 0,0 0 1 0 0,-1 0-1 0 0,1 0 0 0 0,-1 0 0 0 0,0 0 1 0 0,0-1-1 0 0,0 1 0 0 0,0 0 1 0 0,0 0-1 0 0,-1-1 0 0 0,1 1 0 0 0,-1-1 1 0 0,1 1-1 0 0,-1-1 0 0 0,0 0 1 0 0,0 0-1 0 0,0 0 0 0 0,0 0 0 0 0,-1 0 1 0 0,1 0-1 0 0,0 0 0 0 0,-5 1 1 0 0,-2 3-6 0 0,-1 0 0 0 0,0-1 1 0 0,-1-1-1 0 0,1 0 0 0 0,-1 0 1 0 0,-17 3-1 0 0,-133 11-41 0 0,194-15 49 0 0,1 2 1 0 0,-2 1-1 0 0,1 2 0 0 0,45 16 1 0 0,-58-16-7 0 0,0 0 1 0 0,-1 2 0 0 0,0 0-1 0 0,0 1 1 0 0,-1 1-1 0 0,0 1 1 0 0,29 28-1 0 0,-46-40 1 0 0,0 0-1 0 0,0-1 1 0 0,0 1-1 0 0,0 0 1 0 0,0 0-1 0 0,0 0 0 0 0,0 1 1 0 0,-1-1-1 0 0,1 0 1 0 0,0 0-1 0 0,-1 0 1 0 0,1 1-1 0 0,-1-1 1 0 0,1 0-1 0 0,-1 0 1 0 0,0 1-1 0 0,1-1 1 0 0,-1 0-1 0 0,0 1 1 0 0,0-1-1 0 0,0 0 1 0 0,0 1-1 0 0,0-1 0 0 0,0 0 1 0 0,-1 1-1 0 0,1-1 1 0 0,0 0-1 0 0,-1 1 1 0 0,1-1-1 0 0,0 0 1 0 0,-1 0-1 0 0,0 1 1 0 0,1-1-1 0 0,-1 0 1 0 0,0 0-1 0 0,0 0 1 0 0,1 0-1 0 0,-1 0 1 0 0,0 0-1 0 0,0 0 0 0 0,0 0 1 0 0,0 0-1 0 0,0 0 1 0 0,-1-1-1 0 0,1 1 1 0 0,0 0-1 0 0,-2 0 1 0 0,-7 4 11 0 0,1 0 0 0 0,-1-1 0 0 0,1-1 0 0 0,-20 5 0 0 0,-24 3-73 0 0,0-3 0 0 0,0-2 1 0 0,0-2-1 0 0,-1-3 0 0 0,-55-5 1 0 0,104 3-51 0 0,1 1 1 0 0,-1-1 0 0 0,1 0-1 0 0,0 0 1 0 0,-1 0 0 0 0,1 0 0 0 0,0-1-1 0 0,-6-3 1 0 0,9 4 36 0 0,0 1 0 0 0,0-1 0 0 0,0 0-1 0 0,0 0 1 0 0,0 0 0 0 0,0 1 0 0 0,0-1 0 0 0,0 0-1 0 0,0 0 1 0 0,1 0 0 0 0,-1-1 0 0 0,0 1 0 0 0,1 0 0 0 0,-1 0-1 0 0,1 0 1 0 0,-1 0 0 0 0,1-1 0 0 0,-1 1 0 0 0,1 0-1 0 0,0 0 1 0 0,0-1 0 0 0,0 1 0 0 0,0 0 0 0 0,0 0 0 0 0,0-1-1 0 0,0 1 1 0 0,0 0 0 0 0,0 0 0 0 0,1-1 0 0 0,-1 1-1 0 0,0 0 1 0 0,1 0 0 0 0,0-2 0 0 0,4-8-537 0 0,1 1-1 0 0,0-1 1 0 0,0 1-1 0 0,1 1 1 0 0,1 0 0 0 0,15-16-1 0 0,4 1-607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19:17.510"/>
    </inkml:context>
    <inkml:brush xml:id="br0">
      <inkml:brushProperty name="width" value="0.05" units="cm"/>
      <inkml:brushProperty name="height" value="0.05" units="cm"/>
    </inkml:brush>
  </inkml:definitions>
  <inkml:trace contextRef="#ctx0" brushRef="#br0">1070 71 7873 0 0,'-5'3'250'0'0,"6"-10"257"0"0,2-8 109 0 0,4-9 3485 0 0,-13 19-3886 0 0,-20-13-16 0 0,20 13 605 0 0,-44 9-620 0 0,-157 16-3 0 0,192-19-143 0 0,1 1 0 0 0,-1 0 0 0 0,1 1-1 0 0,0 1 1 0 0,0 0 0 0 0,-24 11 0 0 0,12-3 31 0 0,-28 11 90 0 0,1 3 0 0 0,0 3 0 0 0,-68 50 0 0 0,86-54-53 0 0,2 2 0 0 0,0 2-1 0 0,3 1 1 0 0,-44 53 0 0 0,54-58-47 0 0,2 2 0 0 0,1 0 0 0 0,1 1 0 0 0,1 0 0 0 0,2 1 0 0 0,-19 56 0 0 0,29-73-44 0 0,0 0 0 0 0,0 0 0 0 0,1 0 0 0 0,1 0 0 0 0,0 0 0 0 0,0 0 1 0 0,1 1-1 0 0,1-1 0 0 0,0 0 0 0 0,1 0 0 0 0,0 0 0 0 0,1 0 0 0 0,0 0 1 0 0,1 0-1 0 0,0-1 0 0 0,1 0 0 0 0,1 0 0 0 0,-1 0 0 0 0,2 0 0 0 0,-1-1 1 0 0,1 0-1 0 0,1 0 0 0 0,0-1 0 0 0,16 15 0 0 0,0-5 14 0 0,0-2 0 0 0,1 0-1 0 0,0-2 1 0 0,2-1 0 0 0,0-1 0 0 0,47 16-1 0 0,-3-7 26 0 0,111 19-1 0 0,-29-17-13 0 0,261 6 0 0 0,156-49-60 0 0,-78-42-30 0 0,-379 39 19 0 0,0-6-1 0 0,138-52 1 0 0,-193 57-10 0 0,92-51 0 0 0,-128 62 31 0 0,-2-1 0 0 0,0-1 0 0 0,0-1 0 0 0,-2-1 0 0 0,0 0 1 0 0,0-2-1 0 0,19-25 0 0 0,-31 35 4 0 0,-1 0-1 0 0,0-1 1 0 0,0 0 0 0 0,0 0 0 0 0,-2 0-1 0 0,1 0 1 0 0,-1-1 0 0 0,0 0-1 0 0,-1 1 1 0 0,0-1 0 0 0,-1 0 0 0 0,0 0-1 0 0,0 0 1 0 0,-1 0 0 0 0,0 0 0 0 0,-3-16-1 0 0,0 14 2 0 0,0 0 0 0 0,-1-1 0 0 0,0 1 0 0 0,-1 1 0 0 0,0-1-1 0 0,-1 1 1 0 0,0 0 0 0 0,-1 0 0 0 0,0 0 0 0 0,0 1 0 0 0,-2 0 0 0 0,-14-13 0 0 0,-6-3-8 0 0,-1 2 0 0 0,-1 2 1 0 0,-1 0-1 0 0,0 3 0 0 0,-2 0 0 0 0,-1 2 1 0 0,0 2-1 0 0,-44-13 0 0 0,-24-2-71 0 0,-178-27 0 0 0,82 32-16 0 0,-200 0-1 0 0,300 24-32 0 0,0 5-1 0 0,0 3 1 0 0,-120 27 0 0 0,177-26-87 0 0,34-7-60 0 0,23 15-3605 0 0,48 48 2947 0 0,-48-48-69 0 0,49-2-1188 0 0,257 55 852 0 0</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0:28.055"/>
    </inkml:context>
    <inkml:brush xml:id="br0">
      <inkml:brushProperty name="width" value="0.05" units="cm"/>
      <inkml:brushProperty name="height" value="0.05" units="cm"/>
    </inkml:brush>
  </inkml:definitions>
  <inkml:trace contextRef="#ctx0" brushRef="#br0">69 57 8929 0 0,'-12'-8'-74'0'0,"1"0"552"0"0,1 0-1 0 0,0 0 1 0 0,-15-17 0 0 0,29 32 115 0 0,0 0 1 0 0,-1 0-1 0 0,0 1 1 0 0,0-1-1 0 0,3 12 1 0 0,13 56 133 0 0,-13-51-272 0 0,2 8-94 0 0,-2 1-1 0 0,4 50 0 0 0,-10-64-309 0 0,0 0-1 0 0,-1 1 1 0 0,-1-1 0 0 0,-1 0-1 0 0,-8 31 1 0 0,4-27-85 0 0,3-12-310 0 0,0 1 0 0 0,1-1 0 0 0,1 1 0 0 0,-2 22-1 0 0,3-32-70 0 0,1 0-1 0 0,0 0 0 0 0,-1 0 0 0 0,1-1 0 0 0,-1 1 0 0 0,0 0 1 0 0,1 0-1 0 0,-1-1 0 0 0,0 1 0 0 0,0 0 0 0 0,0-1 0 0 0,-2 3 1 0 0,6-6-958 0 0</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0:28.629"/>
    </inkml:context>
    <inkml:brush xml:id="br0">
      <inkml:brushProperty name="width" value="0.05" units="cm"/>
      <inkml:brushProperty name="height" value="0.05" units="cm"/>
    </inkml:brush>
  </inkml:definitions>
  <inkml:trace contextRef="#ctx0" brushRef="#br0">110 50 8229 0 0,'-5'-7'-15'0'0,"-4"-4"705"0"0,8 11-630 0 0,0 0-1 0 0,1 0 1 0 0,-1 0-1 0 0,1 0 1 0 0,-1 0-1 0 0,1 0 1 0 0,-1 1-1 0 0,1-1 1 0 0,-1 0-1 0 0,1 0 1 0 0,-1 0-1 0 0,1 1 0 0 0,-1-1 1 0 0,1 0-1 0 0,-1 1 1 0 0,1-1-1 0 0,-1 0 1 0 0,1 1-1 0 0,0-1 1 0 0,-1 1-1 0 0,1-1 1 0 0,0 1-1 0 0,-1-1 1 0 0,1 1-1 0 0,0-1 1 0 0,-1 1-1 0 0,1 0 1 0 0,-4 7 435 0 0,0-1 0 0 0,1 1 0 0 0,-3 12 0 0 0,-3 7 220 0 0,-1 0-210 0 0,1 1-1 0 0,2 1 1 0 0,-7 52-1 0 0,2 89 188 0 0,12-161-660 0 0,-2 16 8 0 0,1-15-26 0 0,0-1-1 0 0,0 1 1 0 0,1 0 0 0 0,1-1 0 0 0,-1 1 0 0 0,2-1 0 0 0,-1 1 0 0 0,1-1 0 0 0,4 12-1 0 0,-6-20-13 0 0,0-1 0 0 0,1 0-1 0 0,-1 0 1 0 0,0 0 0 0 0,0 1-1 0 0,0-1 1 0 0,0 0 0 0 0,0 0-1 0 0,0 0 1 0 0,0 1 0 0 0,1-1-1 0 0,-1 0 1 0 0,0 0 0 0 0,0 0-1 0 0,0 1 1 0 0,0-1 0 0 0,1 0-1 0 0,-1 0 1 0 0,0 0 0 0 0,0 0-1 0 0,0 0 1 0 0,1 0 0 0 0,-1 0-1 0 0,0 1 1 0 0,0-1 0 0 0,0 0-1 0 0,1 0 1 0 0,-1 0 0 0 0,0 0-1 0 0,0 0 1 0 0,1 0 0 0 0,-1 0-1 0 0,0 0 1 0 0,0 0 0 0 0,1 0-1 0 0,-1 0 1 0 0,0 0 0 0 0,0 0-1 0 0,0 0 1 0 0,1-1 0 0 0,-1 1-1 0 0,0 0 1 0 0,1 0 0 0 0,9-12-24 0 0,4-16-6 0 0,6-33-101 0 0,16-84 0 0 0,-1 1 63 0 0,-26 115 58 0 0,1 1-1 0 0,26-51 1 0 0,-34 75 4 0 0,0 0 1 0 0,1 0-1 0 0,0 1 0 0 0,-1-1 0 0 0,1 1 1 0 0,1 0-1 0 0,-1-1 0 0 0,0 2 0 0 0,1-1 0 0 0,-1 0 1 0 0,8-4-1 0 0,-10 7 3 0 0,0-1 1 0 0,1 1-1 0 0,-1 0 1 0 0,0-1-1 0 0,0 1 1 0 0,0 0-1 0 0,0 0 1 0 0,0 0-1 0 0,0 0 1 0 0,0 0-1 0 0,0 0 1 0 0,1 0-1 0 0,-1 0 1 0 0,0 0-1 0 0,0 0 1 0 0,0 1-1 0 0,0-1 1 0 0,0 0-1 0 0,2 2 1 0 0,-1-1 1 0 0,-1 0 0 0 0,0 0 0 0 0,1 1 1 0 0,-1-1-1 0 0,0 0 0 0 0,0 1 1 0 0,0 0-1 0 0,0-1 0 0 0,0 1 1 0 0,0-1-1 0 0,0 1 0 0 0,0 0 1 0 0,-1 0-1 0 0,1-1 0 0 0,-1 1 0 0 0,1 2 1 0 0,3 14 6 0 0,-2 0-1 0 0,0 0 1 0 0,0 1 0 0 0,-3 34 0 0 0,-15 75 105 0 0,7-66-35 0 0,-17 76 173 0 0,52-174-370 0 0,7-50-245 0 0,26-109 0 0 0,-53 169 362 0 0,-2 9 0 0 0,0 0 0 0 0,1 0 0 0 0,0 1 0 0 0,2-1 0 0 0,0 1 0 0 0,17-29 0 0 0,-23 44 4 0 0,0 0 0 0 0,-1 0 0 0 0,1 0-1 0 0,0 0 1 0 0,0 0 0 0 0,0 0 0 0 0,0 0 0 0 0,0 0 0 0 0,0 1 0 0 0,0-1 0 0 0,0 0 0 0 0,0 0 0 0 0,0 1 0 0 0,0-1 0 0 0,0 1 0 0 0,1-1-1 0 0,-1 1 1 0 0,0 0 0 0 0,0-1 0 0 0,1 1 0 0 0,-1 0 0 0 0,3 0 0 0 0,-3 0 0 0 0,1 0 0 0 0,-1 1 0 0 0,0 0 0 0 0,0-1 0 0 0,1 1 0 0 0,-1 0 0 0 0,0-1 0 0 0,0 1 0 0 0,0 0 0 0 0,1 0 0 0 0,-1 0 0 0 0,0 0 0 0 0,0 0 0 0 0,-1 1 1 0 0,1-1-1 0 0,1 2 0 0 0,3 6 2 0 0,-1-1 1 0 0,0 1 0 0 0,-1-1 0 0 0,5 19 0 0 0,-4 4 59 0 0,0 0 0 0 0,-2 1 0 0 0,-1-1 1 0 0,-4 34-1 0 0,1 8 265 0 0,4 104-59 0 0,0-170-846 0 0,2-8-1690 0 0,6-10-1754 0 0,-9 10 3986 0 0,3-4-1459 0 0</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0:29.077"/>
    </inkml:context>
    <inkml:brush xml:id="br0">
      <inkml:brushProperty name="width" value="0.05" units="cm"/>
      <inkml:brushProperty name="height" value="0.05" units="cm"/>
    </inkml:brush>
  </inkml:definitions>
  <inkml:trace contextRef="#ctx0" brushRef="#br0">162 202 8101 0 0,'1'-1'138'0'0,"0"0"1"0"0,0 0 0 0 0,-1-1-1 0 0,1 1 1 0 0,-1 0-1 0 0,1-1 1 0 0,-1 1 0 0 0,1-1-1 0 0,-1 1 1 0 0,0-1 0 0 0,0 1-1 0 0,1 0 1 0 0,-1-1-1 0 0,0 1 1 0 0,-1-3 0 0 0,1 4-95 0 0,0 0 0 0 0,0 0 1 0 0,0 0-1 0 0,0 0 0 0 0,0 0 0 0 0,0 0 1 0 0,0 0-1 0 0,0-1 0 0 0,0 1 1 0 0,0 0-1 0 0,0 0 0 0 0,0 0 0 0 0,0 0 1 0 0,0 0-1 0 0,0 0 0 0 0,0 0 1 0 0,0 0-1 0 0,0 0 0 0 0,-1 0 1 0 0,1 0-1 0 0,0 0 0 0 0,0 0 0 0 0,0 0 1 0 0,0 0-1 0 0,0 0 0 0 0,0 0 1 0 0,0 0-1 0 0,0 0 0 0 0,0 0 0 0 0,0 0 1 0 0,0 0-1 0 0,0 0 0 0 0,-1 0 1 0 0,1 0-1 0 0,0 0 0 0 0,0 0 0 0 0,0 0 1 0 0,0 0-1 0 0,0 0 0 0 0,0 0 1 0 0,0 0-1 0 0,0 0 0 0 0,0 0 0 0 0,0 0 1 0 0,0 0-1 0 0,0 0 0 0 0,0 0 1 0 0,0 0-1 0 0,-1 0 0 0 0,1 0 1 0 0,0 0-1 0 0,0 0 0 0 0,0 1 0 0 0,0-1 1 0 0,0 0-1 0 0,0 0 0 0 0,0 0 1 0 0,0 0-1 0 0,0 0 0 0 0,0 0 0 0 0,0 0 1 0 0,0 0-1 0 0,0 0 0 0 0,0 0 1 0 0,0 0-1 0 0,0 0 0 0 0,0 1 0 0 0,-4 15 1443 0 0,3-6-1195 0 0,0 0 0 0 0,1 0 0 0 0,3 18 0 0 0,-1 16-2 0 0,-21 168 48 0 0,6-88-313 0 0,12-102-9 0 0,2-19 11 0 0,1-14-8 0 0,14-80-152 0 0,3-34 2 0 0,-13 50 129 0 0,3-1 0 0 0,33-129 0 0 0,-40 199-2 0 0,0 0 1 0 0,0 0-1 0 0,1 0 0 0 0,0 0 0 0 0,0 0 1 0 0,0 1-1 0 0,1-1 0 0 0,7-8 0 0 0,-10 13 5 0 0,1-1-1 0 0,-1 1 0 0 0,1 0 0 0 0,-1 0 0 0 0,1 0 0 0 0,-1 0 0 0 0,1 0 1 0 0,0 0-1 0 0,-1 1 0 0 0,1-1 0 0 0,0 1 0 0 0,0-1 0 0 0,-1 1 0 0 0,1-1 1 0 0,0 1-1 0 0,0 0 0 0 0,0 0 0 0 0,0 0 0 0 0,-1 0 0 0 0,1 0 0 0 0,0 0 1 0 0,0 0-1 0 0,0 1 0 0 0,0-1 0 0 0,-1 1 0 0 0,1-1 0 0 0,0 1 1 0 0,-1 0-1 0 0,1 0 0 0 0,0 0 0 0 0,-1 0 0 0 0,1 0 0 0 0,-1 0 0 0 0,3 2 1 0 0,3 4 6 0 0,0-1 0 0 0,-1 1 0 0 0,1 0 0 0 0,-2 0 1 0 0,1 0-1 0 0,-1 1 0 0 0,6 12 0 0 0,1 3 36 0 0,11 35-1 0 0,-16-40-9 0 0,-2-1 0 0 0,0 1 0 0 0,-1 0 0 0 0,-1 0 0 0 0,0 0 1 0 0,-1 20-1 0 0,-2-31-25 0 0,0-1 1 0 0,0 1-1 0 0,-1-1 1 0 0,0 1-1 0 0,-1-1 0 0 0,1 0 1 0 0,-1 0-1 0 0,0 0 1 0 0,-1 0-1 0 0,1 0 1 0 0,-1 0-1 0 0,0 0 1 0 0,-1-1-1 0 0,1 1 1 0 0,-1-1-1 0 0,0 0 1 0 0,-1 0-1 0 0,1-1 1 0 0,-1 1-1 0 0,-9 6 1 0 0,2-4-141 0 0,0 0 0 0 0,0-1 1 0 0,-1 0-1 0 0,0-1 1 0 0,0 0-1 0 0,0-1 0 0 0,0-1 1 0 0,-20 3-1 0 0,7-3-816 0 0,0-1 0 0 0,0-2 0 0 0,-39-3 0 0 0,49 1-228 0 0,-29-9 1 0 0,41 10 991 0 0,-29-8-1213 0 0</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0:29.417"/>
    </inkml:context>
    <inkml:brush xml:id="br0">
      <inkml:brushProperty name="width" value="0.05" units="cm"/>
      <inkml:brushProperty name="height" value="0.05" units="cm"/>
    </inkml:brush>
  </inkml:definitions>
  <inkml:trace contextRef="#ctx0" brushRef="#br0">71 8 10709 0 0,'-66'0'784'0'0,"66"0"-765"0"0,0 0 0 0 0,0 0 0 0 0,-1 0 0 0 0,1 0 0 0 0,0 0 1 0 0,0 0-1 0 0,0 0 0 0 0,0 0 0 0 0,0 0 0 0 0,0 0 0 0 0,-1 0 0 0 0,1 0 0 0 0,0 0 0 0 0,0 0 0 0 0,0 0 0 0 0,0 0 1 0 0,0 0-1 0 0,0 0 0 0 0,-1 0 0 0 0,1 0 0 0 0,0 0 0 0 0,0 0 0 0 0,0 0 0 0 0,0 0 0 0 0,0 0 0 0 0,0 0 0 0 0,0 0 0 0 0,-1 0 1 0 0,1 0-1 0 0,0 0 0 0 0,0 0 0 0 0,0 0 0 0 0,0-1 0 0 0,0 1 0 0 0,0 0 0 0 0,0 0 0 0 0,0 0 0 0 0,0 0 0 0 0,0 0 1 0 0,0 0-1 0 0,0 0 0 0 0,-1-1 0 0 0,1 1 0 0 0,0 0 0 0 0,0 0 0 0 0,0 0 0 0 0,0 0 0 0 0,0 0 0 0 0,0 0 0 0 0,0-1 1 0 0,0 1-1 0 0,0 0 0 0 0,0 0 0 0 0,0 0 0 0 0,0 0 0 0 0,0 0 0 0 0,1 0 0 0 0,-1-1 0 0 0,0 1 0 0 0,0 0 0 0 0,0 0 0 0 0,0 0 1 0 0,0 0-1 0 0,0 0 0 0 0,0 0 0 0 0,11-3 914 0 0,25 8-223 0 0,0 1-1 0 0,0 2 1 0 0,-1 2 0 0 0,37 15 0 0 0,137 67 560 0 0,-153-65-823 0 0,428 208 2615 0 0,-16-8-1220 0 0,-430-209-1778 0 0,41 19 42 0 0,-1 2 0 0 0,99 68 0 0 0,-152-85-99 0 0,-25-22-11 0 0,1 1 1 0 0,-1-1-1 0 0,1 1 0 0 0,-1-1 0 0 0,0 1 0 0 0,1-1 0 0 0,-1 1 0 0 0,0-1 0 0 0,0 1 0 0 0,1-1 1 0 0,-1 1-1 0 0,0-1 0 0 0,0 1 0 0 0,0 0 0 0 0,1-1 0 0 0,-1 1 0 0 0,0 0 0 0 0,0 0 0 0 0,-1 0-7 0 0,1-1 0 0 0,0 0 0 0 0,-1 1 0 0 0,1-1 0 0 0,0 1 1 0 0,-1-1-1 0 0,1 0 0 0 0,-1 1 0 0 0,1-1 0 0 0,-1 0 0 0 0,1 0 0 0 0,-1 1 0 0 0,1-1 0 0 0,-1 0 0 0 0,1 0 0 0 0,-1 0 0 0 0,1 0 0 0 0,-1 0 0 0 0,0 0 0 0 0,1 0 0 0 0,-1 0 0 0 0,1 0 0 0 0,-1 0 0 0 0,1 0 0 0 0,-1 0 0 0 0,0 0 0 0 0,-6 0-249 0 0,0-1 1 0 0,-1 0-1 0 0,1 0 1 0 0,0-1-1 0 0,0 0 0 0 0,0 0 1 0 0,1-1-1 0 0,-9-4 1 0 0,-51-32-3137 0 0,42 24 1938 0 0,-4-5-562 0 0,3-4-204 0 0</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0:29.777"/>
    </inkml:context>
    <inkml:brush xml:id="br0">
      <inkml:brushProperty name="width" value="0.05" units="cm"/>
      <inkml:brushProperty name="height" value="0.05" units="cm"/>
    </inkml:brush>
  </inkml:definitions>
  <inkml:trace contextRef="#ctx0" brushRef="#br0">2599 65 12901 0 0,'-18'-10'541'0'0,"1"1"0"0"0,-2 1 0 0 0,1 1 0 0 0,-1 0 0 0 0,0 1 1 0 0,0 2-1 0 0,0 0 0 0 0,-34-3 0 0 0,11 5 37 0 0,-1 1 0 0 0,1 2 0 0 0,-43 8 0 0 0,8 3 412 0 0,-120 36 0 0 0,-71 41 500 0 0,124-34-849 0 0,2 7 0 0 0,-220 130 0 0 0,-7 21-22 0 0,-18-32 140 0 0,148-91-529 0 0,256-99-623 0 0,1 0-1 0 0,-1-1 0 0 0,0 0 1 0 0,-1-2-1 0 0,16-13 0 0 0,82-77-5322 0 0,-91 82 3638 0 0,-2 3-213 0 0</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0:39.111"/>
    </inkml:context>
    <inkml:brush xml:id="br0">
      <inkml:brushProperty name="width" value="0.05" units="cm"/>
      <inkml:brushProperty name="height" value="0.05" units="cm"/>
    </inkml:brush>
  </inkml:definitions>
  <inkml:trace contextRef="#ctx0" brushRef="#br0">172 37 5757 0 0,'-25'-15'1777'0'0,"25"15"-1724"0"0,-1 0 0 0 0,1 0 0 0 0,-1 0 0 0 0,1-1 0 0 0,-1 1 0 0 0,1 0 0 0 0,-1 0 0 0 0,1-1 0 0 0,0 1 0 0 0,-1-1 0 0 0,1 1 0 0 0,0 0-1 0 0,-1-1 1 0 0,1 1 0 0 0,0-1 0 0 0,-1 1 0 0 0,1-1 0 0 0,0 1 0 0 0,0-1 0 0 0,-1 1 0 0 0,1-1 0 0 0,0 1 0 0 0,0-1 0 0 0,0 1 0 0 0,0-1 0 0 0,0 1 0 0 0,0-1 0 0 0,0 1 0 0 0,0-1 0 0 0,0 1 0 0 0,0-1 0 0 0,0 1 0 0 0,0-1 0 0 0,0 1 0 0 0,0-1 0 0 0,0 1 0 0 0,1-1 0 0 0,-1 1 0 0 0,0-1 0 0 0,0 1 0 0 0,1-1 0 0 0,-1 1 0 0 0,0-1 0 0 0,1 1 0 0 0,-1-1 0 0 0,0 1 0 0 0,1 0 0 0 0,-1-1 0 0 0,1 1 0 0 0,0-1 0 0 0,2 1 875 0 0,0 13-366 0 0,-1 3-172 0 0,0 0 0 0 0,-2 0-1 0 0,-1 24 1 0 0,-1 0 76 0 0,-23 299 1678 0 0,-28-13-1034 0 0,3-36-553 0 0,39-196-436 0 0,0 106 0 0 0,11-178-117 0 0,-1-13-3 0 0,1 0-1 0 0,0 0 1 0 0,0 0 0 0 0,1 0-1 0 0,0 0 1 0 0,1 0-1 0 0,0 0 1 0 0,4 11 0 0 0,-6-20-9 0 0,0 1 0 0 0,0-1 0 0 0,0 0 0 0 0,0 1 0 0 0,0-1 0 0 0,1 0 0 0 0,-1 1 1 0 0,0-1-1 0 0,0 0 0 0 0,1 0 0 0 0,-1 1 0 0 0,0-1 0 0 0,0 0 0 0 0,1 0 0 0 0,-1 0 1 0 0,0 1-1 0 0,0-1 0 0 0,1 0 0 0 0,-1 0 0 0 0,0 0 0 0 0,1 0 0 0 0,-1 1 0 0 0,0-1 1 0 0,1 0-1 0 0,-1 0 0 0 0,0 0 0 0 0,1 0 0 0 0,-1 0 0 0 0,0 0 0 0 0,1 0 0 0 0,-1 0 1 0 0,0 0-1 0 0,1 0 0 0 0,-1 0 0 0 0,1 0 0 0 0,-1-1 0 0 0,13-9-691 0 0,6-17-870 0 0,-12 11 253 0 0,2-3-273 0 0</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0:39.500"/>
    </inkml:context>
    <inkml:brush xml:id="br0">
      <inkml:brushProperty name="width" value="0.05" units="cm"/>
      <inkml:brushProperty name="height" value="0.05" units="cm"/>
    </inkml:brush>
  </inkml:definitions>
  <inkml:trace contextRef="#ctx0" brushRef="#br0">24 231 9165 0 0,'-1'0'4'0'0,"-1"-1"1"0"0,1 0 0 0 0,0 1-1 0 0,-1-1 1 0 0,1 0 0 0 0,0 0-1 0 0,0 0 1 0 0,-1 1 0 0 0,1-1-1 0 0,0-1 1 0 0,0 1 0 0 0,0 0-1 0 0,0 0 1 0 0,1 0 0 0 0,-1 0-1 0 0,0-1 1 0 0,0 1 0 0 0,1 0-1 0 0,-1-1 1 0 0,0 1 0 0 0,1-1-1 0 0,0 1 1 0 0,-1 0 0 0 0,1-1-1 0 0,0 1 1 0 0,0-3-1 0 0,0 2 13 0 0,0 0 0 0 0,1 0-1 0 0,0 1 1 0 0,-1-1-1 0 0,1 0 1 0 0,0 1-1 0 0,0-1 1 0 0,0 0 0 0 0,0 1-1 0 0,0-1 1 0 0,0 1-1 0 0,1 0 1 0 0,-1-1-1 0 0,0 1 1 0 0,1 0-1 0 0,-1 0 1 0 0,1 0 0 0 0,-1 0-1 0 0,1 0 1 0 0,2-1-1 0 0,4-2 70 0 0,0 1 0 0 0,0 0-1 0 0,0 1 1 0 0,1 0 0 0 0,-1 0 0 0 0,1 0-1 0 0,-1 1 1 0 0,9 1 0 0 0,75 3 606 0 0,-37 1-258 0 0,663-33 1877 0 0,-475 11-2137 0 0,1925-70 1013 0 0,4 68 2040 0 0,-1839 19-2710 0 0,541 3 338 0 0,-842-2-868 0 0,-18-1-29 0 0,0 1 0 0 0,-1 1 0 0 0,1 0 0 0 0,14 3 0 0 0,-42-5-543 0 0,-1 0-1 0 0,1 1 0 0 0,0 0 1 0 0,-19 4-1 0 0,-17 0-665 0 0,-21-2-434 0 0,-7 3-214 0 0</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0:40.409"/>
    </inkml:context>
    <inkml:brush xml:id="br0">
      <inkml:brushProperty name="width" value="0.05" units="cm"/>
      <inkml:brushProperty name="height" value="0.05" units="cm"/>
    </inkml:brush>
  </inkml:definitions>
  <inkml:trace contextRef="#ctx0" brushRef="#br0">139 238 6785 0 0,'-139'4'1128'0'0,"322"-27"-114"0"0,-47 4-754 0 0,1578-127 2558 0 0,7 105-2733 0 0,272 71 144 0 0,-1093-11 48 0 0,-342-17 555 0 0,-538-5-238 0 0,-28-1 13 0 0,-33-5 147 0 0,35 8-750 0 0,-340-42 206 0 0,338 42-221 0 0,11-1 5 0 0,12 1 1 0 0,-1 3 16 0 0,-9-2-7 0 0,1 1 0 0 0,-1 0 0 0 0,1 0 1 0 0,9 4-1 0 0,-14-5-2 0 0,0 1 0 0 0,0-1 0 0 0,0 1 0 0 0,0 0 0 0 0,0-1 0 0 0,0 1 0 0 0,0 0 0 0 0,0 0 0 0 0,0 0 0 0 0,0-1 0 0 0,0 1 0 0 0,0 0 0 0 0,-1 0 0 0 0,1 0 0 0 0,0 1 0 0 0,-1-1 0 0 0,1 0 0 0 0,-1 0 0 0 0,1 0 0 0 0,-1 0 0 0 0,0 0 0 0 0,1 1 0 0 0,-1-1 0 0 0,0 0 0 0 0,0 0 0 0 0,0 3 0 0 0,1 19 72 0 0,-2 0 0 0 0,-1 0 0 0 0,-6 29 0 0 0,-13 66 527 0 0,-8 126-1 0 0,20-147-9 0 0,-22 139 268 0 0,-2 14 87 0 0,30-216-868 0 0,3-20-85 0 0,-1 0-1 0 0,-1 1 0 0 0,0-1 0 0 0,-1 0 0 0 0,-7 20 0 0 0,10-33-154 0 0,-1 0 0 0 0,0 0 0 0 0,0 0 0 0 0,0 0 0 0 0,0 0 0 0 0,0 0 0 0 0,-1 0 0 0 0,1 0 0 0 0,0 0 0 0 0,0-1 0 0 0,0 1 0 0 0,-1-1 0 0 0,1 1 0 0 0,0-1-1 0 0,-1 1 1 0 0,1-1 0 0 0,0 0 0 0 0,-1 1 0 0 0,1-1 0 0 0,-1 0 0 0 0,1 0 0 0 0,-2 0 0 0 0,-16-6-1887 0 0</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0:41.658"/>
    </inkml:context>
    <inkml:brush xml:id="br0">
      <inkml:brushProperty name="width" value="0.05" units="cm"/>
      <inkml:brushProperty name="height" value="0.05" units="cm"/>
    </inkml:brush>
  </inkml:definitions>
  <inkml:trace contextRef="#ctx0" brushRef="#br0">159 398 7709 0 0,'0'0'2145'0'0,"1"-11"-1552"0"0,4-41 1793 0 0,-4 48-2232 0 0,2-14 15 0 0,-3 14 1030 0 0,1 13-1023 0 0,3 27-26 0 0,-3-27 400 0 0,0 7-470 0 0,0 44-34 0 0,-1-45 22 0 0,-1-3 22 0 0,-6 50 146 0 0,4-45-396 0 0,3-47 42 0 0,16-304-138 0 0,-15 327 252 0 0,-1 0-1 0 0,1 0 0 0 0,1 0 1 0 0,-1-1-1 0 0,1 1 1 0 0,1 0-1 0 0,-1 1 0 0 0,1-1 1 0 0,0 0-1 0 0,1 1 0 0 0,0 0 1 0 0,0-1-1 0 0,0 2 0 0 0,7-8 1 0 0,-5 7-5 0 0,1-1 1 0 0,1 2 0 0 0,-1-1-1 0 0,1 1 1 0 0,0 0 0 0 0,0 1-1 0 0,1-1 1 0 0,-1 2 0 0 0,18-6-1 0 0,1 3 0 0 0,0 1-1 0 0,1 1 1 0 0,-1 2 0 0 0,1 1-1 0 0,0 1 1 0 0,40 5 0 0 0,-46-2 13 0 0,-1 0 1 0 0,0 2-1 0 0,0 1 1 0 0,-1 1-1 0 0,30 13 1 0 0,-46-18 122 0 0,-5 14-51 0 0,-1 50-26 0 0,2-65-48 0 0,0 1 0 0 0,0-1 0 0 0,0 0-1 0 0,0 0 1 0 0,-1 0 0 0 0,1 0 0 0 0,0 0-1 0 0,0 0 1 0 0,-1 1 0 0 0,1-1-1 0 0,-1 0 1 0 0,1 0 0 0 0,-1 0 0 0 0,1 0-1 0 0,-1 0 1 0 0,-1 1 0 0 0,-39 36 24 0 0,-152 130-2 0 0,138-127-16 0 0,30-28 0 0 0,-176 53 76 0 0,198-68-5 0 0,4-5-58 0 0,7-6-20 0 0,0 6 5 0 0,0 0 1 0 0,1 1-1 0 0,0 0 0 0 0,0 0 0 0 0,1 1 1 0 0,-1 0-1 0 0,21-6 0 0 0,2 1 61 0 0,41-7 0 0 0,-30 9 67 0 0,1 2 0 0 0,58-1-1 0 0,-79 7-13 0 0,-1 1-1 0 0,1 1 1 0 0,0 1 0 0 0,-1 1-1 0 0,0 1 1 0 0,27 9-1 0 0,-42-11-59 0 0,0 0 0 0 0,0 0 1 0 0,0 1-1 0 0,-1 0 0 0 0,1 0 0 0 0,-1 1 0 0 0,0 0 0 0 0,0 0 0 0 0,-1 0 0 0 0,1 1 0 0 0,-1 0 1 0 0,5 7-1 0 0,-8-10-32 0 0,0 0 1 0 0,-1 0 0 0 0,1 0 0 0 0,-1 0-1 0 0,1 0 1 0 0,-1 1 0 0 0,0-1 0 0 0,-1 1-1 0 0,1-1 1 0 0,0 0 0 0 0,-1 1 0 0 0,0-1-1 0 0,0 1 1 0 0,0-1 0 0 0,0 1 0 0 0,0-1 0 0 0,-1 1-1 0 0,0-1 1 0 0,1 1 0 0 0,-1-1 0 0 0,-1 0-1 0 0,1 1 1 0 0,0-1 0 0 0,-1 0 0 0 0,0 0-1 0 0,1 0 1 0 0,-1 0 0 0 0,0 0 0 0 0,-3 3-1 0 0,-1-1 20 0 0,1 1-1 0 0,-1-1 1 0 0,0-1-1 0 0,-1 1 1 0 0,1-1-1 0 0,-1 0 1 0 0,0 0-1 0 0,1-1 1 0 0,-13 5-1 0 0,-10 2 26 0 0,-33 6 0 0 0,38-10-58 0 0,-30 5 8 0 0,-1-2 0 0 0,0-3 0 0 0,-84 0 0 0 0,106-6 3 0 0,-60-9 0 0 0,77 7-90 0 0,1-2 0 0 0,-1 0 1 0 0,1-1-1 0 0,0 0 0 0 0,1-1 0 0 0,-15-8 1 0 0,17 7-60 0 0,0 1-280 0 0,0-1 0 0 0,1-1 0 0 0,-15-11 0 0 0,23 16 191 0 0,0 1 0 0 0,1-1 0 0 0,-1 1 0 0 0,1-1 0 0 0,0 0 0 0 0,0 0 1 0 0,0 0-1 0 0,0 0 0 0 0,1-1 0 0 0,-1 1 0 0 0,1 0 0 0 0,0-1 0 0 0,0 1 0 0 0,0-1 0 0 0,0 1 0 0 0,0-1 0 0 0,1-6 1 0 0,0 7-23 0 0,1 1 1 0 0,0-1-1 0 0,0 0 0 0 0,0 0 1 0 0,0 1-1 0 0,0-1 1 0 0,1 1-1 0 0,-1-1 1 0 0,1 1-1 0 0,0 0 1 0 0,0 0-1 0 0,0-1 1 0 0,0 1-1 0 0,0 0 1 0 0,2-1-1 0 0,16-9-1195 0 0</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0:42.481"/>
    </inkml:context>
    <inkml:brush xml:id="br0">
      <inkml:brushProperty name="width" value="0.05" units="cm"/>
      <inkml:brushProperty name="height" value="0.05" units="cm"/>
    </inkml:brush>
  </inkml:definitions>
  <inkml:trace contextRef="#ctx0" brushRef="#br0">203 146 10533 0 0,'-6'-5'295'0'0,"0"0"0"0"0,0 0 1 0 0,-1 1-1 0 0,0 0 0 0 0,0 0 0 0 0,0 1 0 0 0,0 0 1 0 0,0 0-1 0 0,-1 1 0 0 0,1 0 0 0 0,-1 0 0 0 0,-11 0 1 0 0,8-1 42 0 0,10 3-324 0 0,1-1 1 0 0,-1 1-1 0 0,1 0 0 0 0,-1 0 1 0 0,1 0-1 0 0,-1 0 1 0 0,1 0-1 0 0,-1 0 1 0 0,1 0-1 0 0,-1 0 0 0 0,1 0 1 0 0,-1 0-1 0 0,1 0 1 0 0,-1 0-1 0 0,1 0 1 0 0,-1 0-1 0 0,1 0 0 0 0,-1 0 1 0 0,1 1-1 0 0,-1-1 1 0 0,1 0-1 0 0,0 0 1 0 0,-1 1-1 0 0,1-1 0 0 0,-1 0 1 0 0,1 1-1 0 0,0-1 1 0 0,-1 0-1 0 0,1 1 1 0 0,0-1-1 0 0,-1 0 0 0 0,1 1 1 0 0,0-1-1 0 0,-1 1 1 0 0,1-1-1 0 0,0 1 1 0 0,0-1-1 0 0,-1 1 0 0 0,-9 16 181 0 0,-1-1 0 0 0,2 1-1 0 0,0 1 1 0 0,1-1 0 0 0,-7 27 0 0 0,12-36-124 0 0,1 1 0 0 0,0 0 1 0 0,0 0-1 0 0,1 0 0 0 0,1 0 1 0 0,-1 0-1 0 0,1 0 1 0 0,1 0-1 0 0,1 10 0 0 0,-2-16-50 0 0,0 0-1 0 0,1 0 0 0 0,0 0 0 0 0,0 0 0 0 0,-1-1 0 0 0,2 1 0 0 0,-1 0 0 0 0,0 0 0 0 0,0-1 0 0 0,1 1 0 0 0,0 0 0 0 0,-1-1 0 0 0,1 0 0 0 0,0 1 1 0 0,0-1-1 0 0,1 0 0 0 0,-1 0 0 0 0,0 0 0 0 0,1 0 0 0 0,-1 0 0 0 0,1-1 0 0 0,-1 1 0 0 0,1-1 0 0 0,0 0 0 0 0,0 0 0 0 0,-1 0 0 0 0,1 0 0 0 0,0 0 0 0 0,0 0 1 0 0,4 0-1 0 0,34 1 38 0 0,54-2 0 0 0,-80-1-54 0 0,0 0 0 0 0,-1-2 0 0 0,1 1 0 0 0,-1-2 0 0 0,1 0 0 0 0,-1-1 0 0 0,14-6 0 0 0,-21 7-18 0 0,0 1 1 0 0,-1-1-1 0 0,0 0 1 0 0,0-1-1 0 0,0 0 1 0 0,0 0-1 0 0,-1 0 1 0 0,0 0-1 0 0,0-1 1 0 0,0 0-1 0 0,-1 0 0 0 0,1-1 1 0 0,-2 1-1 0 0,1-1 1 0 0,2-7-1 0 0,-4 9 3 0 0,0-1 0 0 0,-1 0-1 0 0,0 0 1 0 0,0 0-1 0 0,0 0 1 0 0,-1 0 0 0 0,0 0-1 0 0,0 0 1 0 0,0 0 0 0 0,-1 0-1 0 0,0 0 1 0 0,0 1-1 0 0,0-1 1 0 0,-1 0 0 0 0,0 0-1 0 0,0 1 1 0 0,-1-1-1 0 0,1 1 1 0 0,-6-7 0 0 0,3 4 5 0 0,0 0 1 0 0,-1 0 0 0 0,0 1 0 0 0,-1 0 0 0 0,0 0 0 0 0,0 0-1 0 0,0 1 1 0 0,-1 0 0 0 0,0 1 0 0 0,0 0 0 0 0,0 0-1 0 0,0 1 1 0 0,-1 0 0 0 0,0 0 0 0 0,0 1 0 0 0,0 0 0 0 0,0 0-1 0 0,-1 1 1 0 0,1 1 0 0 0,-1-1 0 0 0,1 1 0 0 0,-1 1-1 0 0,1 0 1 0 0,-1 0 0 0 0,-12 3 0 0 0,10 1-67 0 0,28-2 38 0 0,34-2 21 0 0,-48 0 13 0 0,279-17 120 0 0,1 0-33 0 0,-281 17-86 0 0,5 0 1 0 0,0 0-1 0 0,-1 0 1 0 0,1 1 0 0 0,0 0-1 0 0,6 1 1 0 0,-12-2-2 0 0,1 1 0 0 0,0-1 1 0 0,-1 0-1 0 0,1 0 0 0 0,-1 1 0 0 0,1-1 0 0 0,-1 0 1 0 0,1 0-1 0 0,-1 1 0 0 0,1-1 0 0 0,-1 1 0 0 0,1-1 0 0 0,-1 0 1 0 0,0 1-1 0 0,1-1 0 0 0,-1 1 0 0 0,0-1 0 0 0,1 1 0 0 0,-1-1 1 0 0,0 1-1 0 0,1 0 0 0 0,-1 0 0 0 0,0 0 1 0 0,0 0 1 0 0,0 0-1 0 0,0 1 0 0 0,-1-1 1 0 0,1 0-1 0 0,0 0 0 0 0,-1 0 1 0 0,1 0-1 0 0,-1 0 0 0 0,1 0 0 0 0,-1 0 1 0 0,1 0-1 0 0,-1 0 0 0 0,1 0 1 0 0,-1 0-1 0 0,0 0 0 0 0,-1 0 1 0 0,-14 17 68 0 0,-2-2 0 0 0,-37 29 0 0 0,40-36-33 0 0,1 2-1 0 0,1 0 1 0 0,0 0-1 0 0,1 1 0 0 0,0 1 1 0 0,0 0-1 0 0,-13 22 1 0 0,23-32-9 0 0,0 0 0 0 0,1 0 0 0 0,0 1 1 0 0,0-1-1 0 0,0 0 0 0 0,0 1 1 0 0,0-1-1 0 0,0 1 0 0 0,1-1 0 0 0,0 1 1 0 0,0-1-1 0 0,0 1 0 0 0,0 0 1 0 0,0-1-1 0 0,1 1 0 0 0,0-1 0 0 0,-1 1 1 0 0,1-1-1 0 0,0 0 0 0 0,1 1 1 0 0,-1-1-1 0 0,1 0 0 0 0,-1 0 0 0 0,1 0 1 0 0,0 0-1 0 0,0 0 0 0 0,1 0 1 0 0,-1 0-1 0 0,0-1 0 0 0,5 4 0 0 0,-2-1 14 0 0,0-1 0 0 0,0 0 0 0 0,0-1-1 0 0,1 1 1 0 0,0-1 0 0 0,-1 0 0 0 0,1 0-1 0 0,0-1 1 0 0,1 0 0 0 0,-1 0 0 0 0,0 0-1 0 0,1-1 1 0 0,-1 0 0 0 0,1 0 0 0 0,10 0-1 0 0,-7-2-29 0 0,0 0 0 0 0,-1 0 0 0 0,1-1 0 0 0,0 0 0 0 0,-1-1-1 0 0,0 0 1 0 0,0 0 0 0 0,0-1 0 0 0,16-9 0 0 0,-20 10-14 0 0,-1 0 1 0 0,0-1 0 0 0,0 1-1 0 0,0-1 1 0 0,0 0-1 0 0,-1 0 1 0 0,1 0 0 0 0,-1-1-1 0 0,0 1 1 0 0,0-1 0 0 0,-1 0-1 0 0,1 0 1 0 0,-1 0-1 0 0,0 0 1 0 0,-1 0 0 0 0,1 0-1 0 0,-1 0 1 0 0,1-11-1 0 0,1-3-140 0 0,-2-1 0 0 0,0 1-1 0 0,-2 0 1 0 0,-2-24-1 0 0,1 31 57 0 0,0 0 1 0 0,0 0-1 0 0,-1 0 0 0 0,-1 0 0 0 0,-7-17 0 0 0,9 25 70 0 0,0 1 0 0 0,0-1 0 0 0,-1 0 0 0 0,0 1 0 0 0,1-1 1 0 0,-2 1-1 0 0,1 0 0 0 0,0 0 0 0 0,0 0 0 0 0,-1 0 0 0 0,0 0 0 0 0,1 1 0 0 0,-1 0 0 0 0,0 0 1 0 0,0 0-1 0 0,0 0 0 0 0,-1 1 0 0 0,-6-2 0 0 0,2 1 12 0 0,-1 0 0 0 0,1 1 0 0 0,-1 1 0 0 0,0-1-1 0 0,1 2 1 0 0,-1-1 0 0 0,1 1 0 0 0,-1 1 0 0 0,-12 3 0 0 0,15-3 0 0 0,-1 0-1 0 0,1 1 1 0 0,0 0-1 0 0,0 0 1 0 0,0 0 0 0 0,0 1-1 0 0,1 0 1 0 0,0 1-1 0 0,-1-1 1 0 0,2 1 0 0 0,-1 0-1 0 0,-5 7 1 0 0,9-11-58 0 0,1 1-1 0 0,0 0 1 0 0,0 0 0 0 0,0-1-1 0 0,0 1 1 0 0,0 0 0 0 0,0 0 0 0 0,0 0-1 0 0,1 0 1 0 0,-1 0 0 0 0,1 0-1 0 0,-1 0 1 0 0,1 0 0 0 0,0 0-1 0 0,0 0 1 0 0,0 0 0 0 0,0 1 0 0 0,0-1-1 0 0,0 0 1 0 0,1 0 0 0 0,-1 0-1 0 0,1 0 1 0 0,-1 0 0 0 0,1 0-1 0 0,0 0 1 0 0,0 0 0 0 0,0 0 0 0 0,0-1-1 0 0,0 1 1 0 0,0 0 0 0 0,0-1-1 0 0,0 1 1 0 0,4 2 0 0 0,-1 0-319 0 0,0 0 0 0 0,0 0 0 0 0,1-1 0 0 0,0 1 0 0 0,-1-1 0 0 0,1-1 0 0 0,0 1 0 0 0,1-1 0 0 0,-1 0 0 0 0,0 0 0 0 0,10 2 0 0 0,10 0-1095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19:19.595"/>
    </inkml:context>
    <inkml:brush xml:id="br0">
      <inkml:brushProperty name="width" value="0.05" units="cm"/>
      <inkml:brushProperty name="height" value="0.05" units="cm"/>
    </inkml:brush>
  </inkml:definitions>
  <inkml:trace contextRef="#ctx0" brushRef="#br0">195 39 12021 0 0,'-4'-6'26'0'0,"3"4"43"0"0,-1 0-1 0 0,1 0 0 0 0,-1-1 0 0 0,0 1 0 0 0,0 0 0 0 0,0 0 0 0 0,-4-3 0 0 0,-4-6 902 0 0,7 10-249 0 0,2 13-507 0 0,0-7-268 0 0,-47 326 2012 0 0,26-229-1565 0 0,-37 229-713 0 0,58-323-189 0 0,0 0 1 0 0,-1 1-1 0 0,1-1 0 0 0,-2 0 1 0 0,1 0-1 0 0,-1 0 0 0 0,-6 12 0 0 0,3-7-1194 0 0</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0:43.012"/>
    </inkml:context>
    <inkml:brush xml:id="br0">
      <inkml:brushProperty name="width" value="0.05" units="cm"/>
      <inkml:brushProperty name="height" value="0.05" units="cm"/>
    </inkml:brush>
  </inkml:definitions>
  <inkml:trace contextRef="#ctx0" brushRef="#br0">80 118 9265 0 0,'-24'-33'413'0'0,"21"28"-152"0"0,-1 0 1 0 0,1 0 0 0 0,-1 0 0 0 0,0 0 0 0 0,0 1 0 0 0,-8-8-1 0 0,10 10-49 0 0,0 0-1 0 0,0 0 0 0 0,0 0 1 0 0,1 0-1 0 0,-1 0 0 0 0,1-1 0 0 0,-1 1 1 0 0,1 0-1 0 0,0-1 0 0 0,-1-2 0 0 0,-1-8 1542 0 0,3 13-1738 0 0,0 0 0 0 0,0 0-1 0 0,0 0 1 0 0,0 0 0 0 0,0 0 0 0 0,0 0 0 0 0,0 0-1 0 0,0 0 1 0 0,0 0 0 0 0,0 0 0 0 0,1 0 0 0 0,-1 0-1 0 0,0 0 1 0 0,0 0 0 0 0,0 0 0 0 0,0 0 0 0 0,0 0 0 0 0,0 0-1 0 0,0 0 1 0 0,0 0 0 0 0,0 0 0 0 0,0 0 0 0 0,0 0-1 0 0,1 0 1 0 0,-1 0 0 0 0,0 0 0 0 0,0 0 0 0 0,0 0-1 0 0,0 0 1 0 0,0 0 0 0 0,0 0 0 0 0,0 0 0 0 0,0 0 0 0 0,0 0-1 0 0,0-1 1 0 0,0 1 0 0 0,0 0 0 0 0,0 0 0 0 0,0 0-1 0 0,1 0 1 0 0,-1 0 0 0 0,0 0 0 0 0,0 0 0 0 0,0 0-1 0 0,0 0 1 0 0,0 0 0 0 0,0 0 0 0 0,0 0 0 0 0,0-1-1 0 0,0 1 1 0 0,0 0 0 0 0,0 0 0 0 0,0 0 0 0 0,0 0 0 0 0,0 0-1 0 0,0 0 1 0 0,0 0 0 0 0,0 0 0 0 0,0 0 0 0 0,0 0-1 0 0,0 0 1 0 0,0-1 0 0 0,-1 1 0 0 0,1 0 0 0 0,0 0-1 0 0,0 0 1 0 0,0 0 0 0 0,0 0 0 0 0,6 6 8 0 0,-1 1-1 0 0,0 0 1 0 0,-1 0 0 0 0,1 0 0 0 0,-1 1 0 0 0,-1 0-1 0 0,1-1 1 0 0,2 11 0 0 0,-4-11 9 0 0,9 24 32 0 0,-1 1 0 0 0,-1 1 0 0 0,-3-1 0 0 0,0 1 1 0 0,-2 1-1 0 0,-1-1 0 0 0,-2 0 0 0 0,-2 1 0 0 0,0-1 0 0 0,-12 57 0 0 0,12-82-170 0 0,-5 30-696 0 0,6-37 705 0 0,0 1 0 0 0,-1 0 0 0 0,1-1 0 0 0,0 1 0 0 0,0-1 0 0 0,0 1 0 0 0,1 0 0 0 0,-1-1 0 0 0,0 1-1 0 0,1 0 1 0 0,-1-1 0 0 0,0 1 0 0 0,1-1 0 0 0,0 1 0 0 0,-1-1 0 0 0,2 3 0 0 0,-1-4 67 0 0,0 0 0 0 0,-1 0 0 0 0,1 0 0 0 0,0 0 0 0 0,-1-1 0 0 0,1 1 0 0 0,-1 0 0 0 0,1 0 0 0 0,0 0 0 0 0,-1-1 0 0 0,1 1 0 0 0,-1 0 0 0 0,1 0 0 0 0,-1-1 0 0 0,1 1 0 0 0,-1-1 0 0 0,1 1 0 0 0,-1 0 0 0 0,1-1 0 0 0,-1 1 0 0 0,1-2 0 0 0,13-12-109 0 0,-12 11 100 0 0,19-23-6 0 0,0-1 1 0 0,-2-1-1 0 0,24-48 1 0 0,-26 45 30 0 0,0 1 1 0 0,2 1 0 0 0,28-34-1 0 0,-29 48 115 0 0,-17 18 14 0 0,-9 11-54 0 0,-3 3-34 0 0,-2-1 0 0 0,0 0 0 0 0,0 0 0 0 0,-2-1 0 0 0,0-1 0 0 0,-1-1 0 0 0,0 0 0 0 0,-1-1 0 0 0,0 0 0 0 0,-26 12 0 0 0,29-18 168 0 0,19-9 313 0 0,27-7 285 0 0,-16 8-587 0 0,1 0 0 0 0,0 1 0 0 0,-1 1-1 0 0,1 1 1 0 0,-1 1 0 0 0,0 0 0 0 0,1 1-1 0 0,16 5 1 0 0,-32-8-195 0 0,0 1 1 0 0,0-1-1 0 0,0 0 0 0 0,0 1 1 0 0,0-1-1 0 0,0 1 1 0 0,0-1-1 0 0,0 1 0 0 0,0-1 1 0 0,-1 1-1 0 0,1 0 0 0 0,0-1 1 0 0,0 1-1 0 0,-1 0 0 0 0,1 0 1 0 0,0 0-1 0 0,-1-1 1 0 0,1 3-1 0 0,0-2-2 0 0,0 0 1 0 0,-1-1-1 0 0,1 1 1 0 0,0 0 0 0 0,-1 0-1 0 0,1 0 1 0 0,0 0-1 0 0,0 0 1 0 0,0-1-1 0 0,0 1 1 0 0,-1 0-1 0 0,1-1 1 0 0,0 1-1 0 0,2 0 1 0 0,4 3 8 0 0,0 0 1 0 0,0 1 0 0 0,-1 0-1 0 0,1 0 1 0 0,-1 1 0 0 0,6 7-1 0 0,-7-8-14 0 0,-4-4-9 0 0,0 0-1 0 0,0 0 1 0 0,0 0-1 0 0,0-1 1 0 0,0 1-1 0 0,0 0 1 0 0,0-1-1 0 0,1 1 1 0 0,-1-1-1 0 0,0 1 1 0 0,0-1-1 0 0,0 0 1 0 0,1 1-1 0 0,-1-1 1 0 0,0 0-1 0 0,1 0 1 0 0,1 0-1 0 0,-2 0-12 0 0,-1 0-1 0 0,1 0 1 0 0,0 0 0 0 0,0 0-1 0 0,0 0 1 0 0,0 1 0 0 0,0-1-1 0 0,-1 0 1 0 0,1 0 0 0 0,0 1-1 0 0,0-1 1 0 0,0 0 0 0 0,-1 1 0 0 0,1-1-1 0 0,0 1 1 0 0,0-1 0 0 0,-1 1-1 0 0,1-1 1 0 0,0 1 0 0 0,-1 0-1 0 0,1-1 1 0 0,-1 1 0 0 0,1 0-1 0 0,-1-1 1 0 0,1 1 0 0 0,0 1-1 0 0,1 3-647 0 0,1 0-1 0 0,0-1 1 0 0,-1 0-1 0 0,1 0 1 0 0,1 0-1 0 0,-1 0 1 0 0,1 0-1 0 0,-1 0 1 0 0,7 3-1 0 0,1 5-1147 0 0</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0:43.347"/>
    </inkml:context>
    <inkml:brush xml:id="br0">
      <inkml:brushProperty name="width" value="0.05" units="cm"/>
      <inkml:brushProperty name="height" value="0.05" units="cm"/>
    </inkml:brush>
  </inkml:definitions>
  <inkml:trace contextRef="#ctx0" brushRef="#br0">45 39 10049 0 0,'-3'-6'78'0'0,"-13"-20"1178"0"0,15 25-1153 0 0,1 1 1 0 0,-1-1-1 0 0,0 1 0 0 0,1-1 1 0 0,-1 1-1 0 0,1-1 0 0 0,-1 1 1 0 0,0 0-1 0 0,1-1 1 0 0,-1 1-1 0 0,0 0 0 0 0,0-1 1 0 0,1 1-1 0 0,-1 0 1 0 0,0 0-1 0 0,0-1 0 0 0,1 1 1 0 0,-1 0-1 0 0,0 0 1 0 0,0 0-1 0 0,0 0 0 0 0,1 0 1 0 0,-1 0-1 0 0,0 1 1 0 0,0-1-1 0 0,0 0 0 0 0,1 0 1 0 0,-1 0-1 0 0,0 1 1 0 0,1-1-1 0 0,-1 0 0 0 0,-1 2 1 0 0,2 0 68 0 0,0 0-1 0 0,0 0 1 0 0,1 0 0 0 0,-1 0 0 0 0,1 0 0 0 0,-1 0 0 0 0,1 0 0 0 0,0 0 0 0 0,0 0 0 0 0,1 2 0 0 0,4 11 268 0 0,-3-3-406 0 0,0-1 1 0 0,-1 1-1 0 0,-1 0 1 0 0,0 0-1 0 0,-1 0 1 0 0,0-1-1 0 0,0 1 1 0 0,-1 0-1 0 0,-4 13 1 0 0,3-13-1065 0 0,0-1 0 0 0,0 1 1 0 0,1 0-1 0 0,0 0 0 0 0,2 16 0 0 0,0-19-617 0 0</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0:43.671"/>
    </inkml:context>
    <inkml:brush xml:id="br0">
      <inkml:brushProperty name="width" value="0.05" units="cm"/>
      <inkml:brushProperty name="height" value="0.05" units="cm"/>
    </inkml:brush>
  </inkml:definitions>
  <inkml:trace contextRef="#ctx0" brushRef="#br0">1 1 9229 0 0,'0'0'1332'0'0</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0:44.278"/>
    </inkml:context>
    <inkml:brush xml:id="br0">
      <inkml:brushProperty name="width" value="0.05" units="cm"/>
      <inkml:brushProperty name="height" value="0.05" units="cm"/>
    </inkml:brush>
  </inkml:definitions>
  <inkml:trace contextRef="#ctx0" brushRef="#br0">0 1 8429 0 0,'0'0'154'0'0,"6"21"99"0"0,15 65 155 0 0,-15-64 10172 0 0,-2-16-10494 0 0,1 3-75 0 0,0 0 0 0 0,-1 0 0 0 0,0 0-1 0 0,0 0 1 0 0,-1 1 0 0 0,0-1 0 0 0,1 15-1 0 0,6 65-44 0 0,-9-76 15 0 0,0 1-77 0 0,9-28-1941 0 0,100-170 1478 0 0,-101 168 462 0 0,20-31 0 0 0,-27 44 92 0 0,1 0 1 0 0,-1 0-1 0 0,1 0 0 0 0,-1 0 0 0 0,1 0 1 0 0,0 0-1 0 0,0 1 0 0 0,0 0 0 0 0,1-1 1 0 0,-1 1-1 0 0,0 0 0 0 0,1 1 0 0 0,0-1 1 0 0,-1 1-1 0 0,1-1 0 0 0,4 0 0 0 0,-6 2 19 0 0,0 0 0 0 0,0 1 0 0 0,0-1 0 0 0,0 0 0 0 0,0 1 0 0 0,0 0 0 0 0,0-1 0 0 0,0 1 0 0 0,0 0 0 0 0,-1 0 0 0 0,1 0 0 0 0,0 0 0 0 0,0 0 0 0 0,-1 0 0 0 0,1 0 0 0 0,-1 1 0 0 0,1-1 0 0 0,-1 1 0 0 0,1-1 0 0 0,-1 1 0 0 0,0 0 0 0 0,0-1 0 0 0,0 1 0 0 0,0 0 0 0 0,0 0 0 0 0,0 0 0 0 0,0-1 0 0 0,0 5 0 0 0,3 5 135 0 0,-1 0-1 0 0,0 0 1 0 0,2 20 0 0 0,2 42 517 0 0,-6-46-406 0 0,1-1 1 0 0,2 0 0 0 0,9 38 0 0 0,-12-60-255 0 0,0-1 0 0 0,1 1 1 0 0,-1-1-1 0 0,1 1 0 0 0,0-1 0 0 0,-1 0 1 0 0,1 0-1 0 0,1 0 0 0 0,-1 0 1 0 0,0 0-1 0 0,1 0 0 0 0,0-1 0 0 0,-1 1 1 0 0,1-1-1 0 0,0 1 0 0 0,0-1 1 0 0,0 0-1 0 0,1-1 0 0 0,-1 1 0 0 0,0 0 1 0 0,1-1-1 0 0,-1 0 0 0 0,1 0 0 0 0,3 1 1 0 0,-1-1-27 0 0,0-1 0 0 0,-1 0 0 0 0,1 0 0 0 0,0 0 0 0 0,-1-1 0 0 0,1 0 0 0 0,0 0 0 0 0,-1 0 0 0 0,1-1 0 0 0,-1 1 0 0 0,0-1 0 0 0,0-1 0 0 0,1 1 0 0 0,-1-1 0 0 0,5-4 0 0 0,1-1-67 0 0,0-1 1 0 0,0 0-1 0 0,-1-1 0 0 0,-1 0 0 0 0,0 0 1 0 0,0-1-1 0 0,-1-1 0 0 0,0 1 0 0 0,-1-1 1 0 0,-1 0-1 0 0,8-19 0 0 0,-8 17 74 0 0,-1-1-1 0 0,-1 0 1 0 0,0 0-1 0 0,-1 0 1 0 0,0 0-1 0 0,-1 0 1 0 0,-1-1 0 0 0,0 1-1 0 0,-4-31 1 0 0,3 44 11 0 0,0 1 0 0 0,-1-1 1 0 0,1 1-1 0 0,0-1 1 0 0,-1 1-1 0 0,1-1 0 0 0,-1 1 1 0 0,0 0-1 0 0,1-1 1 0 0,-1 1-1 0 0,0 0 0 0 0,0-1 1 0 0,0 1-1 0 0,0 0 1 0 0,0 0-1 0 0,0 0 0 0 0,0 0 1 0 0,0 0-1 0 0,0 0 1 0 0,-1 0-1 0 0,1 0 0 0 0,-3-1 1 0 0,1 1-1 0 0,0 0 1 0 0,0 0-1 0 0,1 1 1 0 0,-1-1-1 0 0,0 1 0 0 0,-1 0 1 0 0,1 0-1 0 0,0 0 1 0 0,0 0-1 0 0,0 1 1 0 0,-3 0-1 0 0,-4 1 7 0 0,-1 1 0 0 0,1 1 0 0 0,0 0 0 0 0,0 0 0 0 0,-16 10 0 0 0,22-11-3 0 0,-1 0 1 0 0,1 1-1 0 0,-1-1 0 0 0,1 1 0 0 0,0 0 0 0 0,0 0 0 0 0,1 0 0 0 0,-7 10 0 0 0,9-13-2 0 0,1 0 0 0 0,-1 0 0 0 0,1 0 1 0 0,-1 0-1 0 0,1 0 0 0 0,0 0 0 0 0,0 1 0 0 0,-1-1 0 0 0,1 0 0 0 0,0 0 0 0 0,0 0 1 0 0,0 1-1 0 0,0-1 0 0 0,0 0 0 0 0,0 0 0 0 0,0 0 0 0 0,1 1 0 0 0,0 1 0 0 0,-1-2 1 0 0,1 1-1 0 0,0-1 1 0 0,0 0 0 0 0,0 0-1 0 0,1 1 1 0 0,-1-1-1 0 0,0 0 1 0 0,0 0 0 0 0,1 0-1 0 0,-1 0 1 0 0,1 0-1 0 0,-1 0 1 0 0,1-1-1 0 0,-1 1 1 0 0,1 0 0 0 0,-1-1-1 0 0,3 1 1 0 0,-1 0 1 0 0,-1-1 1 0 0,0 1 0 0 0,1-1-1 0 0,-1 0 1 0 0,1 0 0 0 0,-1 0-1 0 0,0 0 1 0 0,1 0 0 0 0,-1-1 0 0 0,0 1-1 0 0,1-1 1 0 0,-1 1 0 0 0,0-1-1 0 0,3-1 1 0 0,22-4-3 0 0,-25 7 0 0 0,-1-1-1 0 0,1 1 1 0 0,-1 0 0 0 0,1 0 0 0 0,-1 0 0 0 0,1 0 0 0 0,-1 0-1 0 0,1 0 1 0 0,-1 0 0 0 0,0 0 0 0 0,0 1 0 0 0,1-1 0 0 0,-1 0-1 0 0,0 1 1 0 0,0-1 0 0 0,-1 1 0 0 0,1-1 0 0 0,0 1 0 0 0,1 2-1 0 0,15 36-5 0 0,-17-38 6 0 0,40 104 317 0 0,59 170 2213 0 0,-78-205-1586 0 0,24 142 0 0 0,-37-156-683 0 0,-3 1 1 0 0,-1 70 0 0 0,-5-110-265 0 0,0-1 0 0 0,-2 1 0 0 0,1-1 1 0 0,-2 0-1 0 0,0 0 0 0 0,-2 0 0 0 0,0 0 0 0 0,0-1 1 0 0,-1 0-1 0 0,-1 0 0 0 0,-18 25 0 0 0,23-37 0 0 0,0 0-1 0 0,0 0 0 0 0,-1 0 1 0 0,0 0-1 0 0,1-1 1 0 0,-1 0-1 0 0,-1 0 1 0 0,1 0-1 0 0,0 0 0 0 0,-1-1 1 0 0,1 1-1 0 0,-1-1 1 0 0,0 0-1 0 0,-8 2 0 0 0,10-4 7 0 0,0 0 0 0 0,0 1 0 0 0,-1-1 0 0 0,1 0 0 0 0,0 0 0 0 0,0-1 0 0 0,-1 1 0 0 0,1-1 0 0 0,0 0 0 0 0,0 0 0 0 0,0 0 0 0 0,0 0 0 0 0,0 0 0 0 0,0-1-1 0 0,0 1 1 0 0,0-1 0 0 0,1 0 0 0 0,-1 1 0 0 0,0-2 0 0 0,1 1 0 0 0,0 0 0 0 0,-1 0 0 0 0,-2-5 0 0 0,-2-2-11 0 0,1 0 0 0 0,1 0 0 0 0,0-1 0 0 0,0 0 0 0 0,1 0 0 0 0,0 0 1 0 0,1 0-1 0 0,0 0 0 0 0,1-1 0 0 0,-2-18 0 0 0,0-8 10 0 0,4-65 0 0 0,5 21-118 0 0,4 0 0 0 0,3 1 0 0 0,46-156 0 0 0,-52 216 88 0 0,1 1 0 0 0,16-33 0 0 0,-21 48 5 0 0,0 0-1 0 0,1-1 1 0 0,-1 1 0 0 0,1 0-1 0 0,0 0 1 0 0,0 1-1 0 0,1-1 1 0 0,-1 1 0 0 0,1-1-1 0 0,0 1 1 0 0,0 0-1 0 0,0 0 1 0 0,0 1-1 0 0,0-1 1 0 0,0 1 0 0 0,1 0-1 0 0,6-2 1 0 0,5-3-2872 0 0,-15 7 2589 0 0,0-1 0 0 0,0 1-1 0 0,0-1 1 0 0,0 1 0 0 0,0 0 0 0 0,0-1 0 0 0,1 1 0 0 0,-1 0 0 0 0,0 0 0 0 0,0 0 0 0 0,0 0 0 0 0,0 0 0 0 0,0 0-1 0 0,0 0 1 0 0,0 0 0 0 0,0 0 0 0 0,0 0 0 0 0,1 1 0 0 0,-1-1 0 0 0,1 1 0 0 0,11 3-1455 0 0,3 2-161 0 0</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0:44.666"/>
    </inkml:context>
    <inkml:brush xml:id="br0">
      <inkml:brushProperty name="width" value="0.05" units="cm"/>
      <inkml:brushProperty name="height" value="0.05" units="cm"/>
    </inkml:brush>
  </inkml:definitions>
  <inkml:trace contextRef="#ctx0" brushRef="#br0">97 94 8165 0 0,'3'-9'101'0'0,"-3"8"-53"0"0,0 0 1 0 0,1 1-1 0 0,-1-1 0 0 0,0 0 0 0 0,0 1 1 0 0,1-1-1 0 0,-1 0 0 0 0,0 1 0 0 0,0-1 1 0 0,0 0-1 0 0,0 0 0 0 0,0 1 0 0 0,0-1 1 0 0,0 0-1 0 0,0 1 0 0 0,0-1 0 0 0,0 0 1 0 0,-1 0-1 0 0,1 1 0 0 0,0-1 1 0 0,0 0-1 0 0,-1 1 0 0 0,1-1 0 0 0,0 0 1 0 0,-1 1-1 0 0,1-1 0 0 0,-1 1 0 0 0,1-1 1 0 0,-1 1-1 0 0,1-1 0 0 0,-1 1 0 0 0,1-1 1 0 0,-1 1-1 0 0,1-1 0 0 0,-1 1 0 0 0,0 0 1 0 0,1-1-1 0 0,-1 1 0 0 0,0 0 1 0 0,1-1-1 0 0,-1 1 0 0 0,0 0 0 0 0,0 0 1 0 0,-32-22 2507 0 0,31 20-2226 0 0,-1 1 0 0 0,1-1-1 0 0,0 0 1 0 0,0 0 0 0 0,0 0 0 0 0,1 0-1 0 0,-1 0 1 0 0,0 0 0 0 0,1 0-1 0 0,-1-1 1 0 0,-1-4 0 0 0,3 7-282 0 0,0-1 0 0 0,0 1 0 0 0,0 0-1 0 0,0 0 1 0 0,0-1 0 0 0,0 1 0 0 0,0 0 0 0 0,0-1 0 0 0,0 1 0 0 0,0 0 0 0 0,0-1-1 0 0,1 1 1 0 0,-1 0 0 0 0,0-1 0 0 0,0 1 0 0 0,0 0 0 0 0,0 0 0 0 0,1-1 0 0 0,-1 1-1 0 0,0 0 1 0 0,0 0 0 0 0,0-1 0 0 0,1 1 0 0 0,-1 0 0 0 0,0 0 0 0 0,1 0 0 0 0,-1 0-1 0 0,0-1 1 0 0,0 1 0 0 0,1 0 0 0 0,-1 0 0 0 0,0 0 0 0 0,1 0 0 0 0,-1 0 0 0 0,0 0-1 0 0,1 0 1 0 0,-1 0 0 0 0,0 0 0 0 0,1 0 0 0 0,-1 0 0 0 0,1 0 0 0 0,-1 0-15 0 0,1 0 0 0 0,-1 0 0 0 0,1 0 0 0 0,-1 0 0 0 0,1 0 0 0 0,0 0 0 0 0,-1 0 0 0 0,1 0 0 0 0,-1 0 1 0 0,1 1-1 0 0,-1-1 0 0 0,1 0 0 0 0,-1 0 0 0 0,0 1 0 0 0,1-1 0 0 0,-1 0 0 0 0,1 0 0 0 0,-1 1 0 0 0,1-1 0 0 0,-1 1 1 0 0,0-1-1 0 0,1 0 0 0 0,-1 1 0 0 0,0-1 0 0 0,1 1 0 0 0,-1 0 0 0 0,0-1 321 0 0,1 8 2954 0 0,-5 21-3078 0 0,-14 85-35 0 0,11-65-64 0 0,-13 87 91 0 0,16-18-22 0 0,4-96-243 0 0,0-18-65 0 0,10 11-6269 0 0,37 55 3819 0 0</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0:45.100"/>
    </inkml:context>
    <inkml:brush xml:id="br0">
      <inkml:brushProperty name="width" value="0.05" units="cm"/>
      <inkml:brushProperty name="height" value="0.05" units="cm"/>
    </inkml:brush>
  </inkml:definitions>
  <inkml:trace contextRef="#ctx0" brushRef="#br0">10 208 8729 0 0,'0'0'1393'0'0,"-2"-11"-961"0"0,0-1-259 0 0,0 7 79 0 0,1-1 0 0 0,0 1 0 0 0,0-1 0 0 0,0 1 0 0 0,1-8-1 0 0,2-10-47 0 0,9-70-34 0 0,-11 91-159 0 0,0 0 1 0 0,0 0 0 0 0,1 0-1 0 0,-1 0 1 0 0,0 0 0 0 0,1 0-1 0 0,0 0 1 0 0,-1 0 0 0 0,1 0-1 0 0,0 0 1 0 0,3-5 1617 0 0,3 18-1227 0 0,18 34 20 0 0,-18-34 1228 0 0,-1 18-1509 0 0,20 86-31 0 0,-20-86 86 0 0,-4-14-128 0 0,8 53-35 0 0,-9-56-29 0 0,-1-10-1 0 0,0 0 1 0 0,0 0-1 0 0,0-1 1 0 0,0 1 0 0 0,1 0-1 0 0,-1 0 1 0 0,1 0-1 0 0,-1 0 1 0 0,1-1-1 0 0,-1 1 1 0 0,1 0-1 0 0,0-1 1 0 0,0 1 0 0 0,2 3-1 0 0,-3-6-2 0 0,1 1 0 0 0,0-1-1 0 0,0 0 1 0 0,-1 1 0 0 0,1-1 0 0 0,-1 0-1 0 0,1 1 1 0 0,0-1 0 0 0,-1 0 0 0 0,0 0-1 0 0,1 1 1 0 0,-1-1 0 0 0,1 0 0 0 0,-1 0-1 0 0,0 0 1 0 0,1-1 0 0 0,14-44-26 0 0,21-82-16 0 0,-27 96-30 0 0,3 9-215 0 0,35-65 63 0 0,-35 66-100 0 0,7 36-5451 0 0,-15-11 4692 0 0</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0:45.489"/>
    </inkml:context>
    <inkml:brush xml:id="br0">
      <inkml:brushProperty name="width" value="0.05" units="cm"/>
      <inkml:brushProperty name="height" value="0.05" units="cm"/>
    </inkml:brush>
  </inkml:definitions>
  <inkml:trace contextRef="#ctx0" brushRef="#br0">0 70 8201 0 0,'0'0'712'0'0,"9"-1"-218"0"0,1-1-224 0 0,5 0-16 0 0,2-1 4574 0 0,-10-7-4262 0 0,20-31-89 0 0,-21 30 1849 0 0,-13 34-2245 0 0,-25 66-4 0 0,25-66 93 0 0,4-7-60 0 0,2 4-77 0 0,0-7 82 0 0,-1 0 0 0 0,-5 23 0 0 0,13-19-28 0 0,18 48-55 0 0,-18-49-123 0 0,11-21-5 0 0,52-16 6 0 0,-62 18 64 0 0,-1 0 0 0 0,0-1 0 0 0,1 0 0 0 0,-1 0 0 0 0,-1 0-1 0 0,1-1 1 0 0,-1 0 0 0 0,0 0 0 0 0,0-1 0 0 0,0 1 0 0 0,-1-1 0 0 0,1 0-1 0 0,-2 0 1 0 0,1-1 0 0 0,-1 1 0 0 0,5-12 0 0 0,-8 17 25 0 0,4-6-13 0 0,-1 0-1 0 0,-1-1 1 0 0,1 1-1 0 0,-1-1 1 0 0,0 0-1 0 0,-1 0 1 0 0,0 1 0 0 0,0-1-1 0 0,0 0 1 0 0,-1 0-1 0 0,-1 0 1 0 0,1 0-1 0 0,-1 0 1 0 0,0 0-1 0 0,-1 0 1 0 0,0 1 0 0 0,0-1-1 0 0,-1 0 1 0 0,-6-11-1 0 0,8 16 2 0 0,-1 1 0 0 0,0-1 0 0 0,0 0-1 0 0,0 1 1 0 0,0 0 0 0 0,0-1 0 0 0,0 1 0 0 0,-1 0-1 0 0,1 0 1 0 0,-1 1 0 0 0,0-1 0 0 0,1 0 0 0 0,-1 1-1 0 0,0-1 1 0 0,0 1 0 0 0,0 0 0 0 0,-5-1 0 0 0,3 1 13 0 0,1 1 0 0 0,-1 0 1 0 0,1 0-1 0 0,-1 0 1 0 0,1 0-1 0 0,-1 1 0 0 0,0-1 1 0 0,1 1-1 0 0,0 1 1 0 0,-1-1-1 0 0,-4 3 0 0 0,1-1-145 0 0,0 1 0 0 0,0 1-1 0 0,0-1 1 0 0,1 1 0 0 0,0 0-1 0 0,0 1 1 0 0,0 0 0 0 0,1 0-1 0 0,0 1 1 0 0,0-1 0 0 0,-10 15-1 0 0,16-19-27 0 0,-1 0 0 0 0,0-1 0 0 0,1 1 0 0 0,-1-1 0 0 0,1 1-1 0 0,0 0 1 0 0,-1 0 0 0 0,1-1 0 0 0,0 1 0 0 0,0 0-1 0 0,0 0 1 0 0,1-1 0 0 0,-1 1 0 0 0,0 0 0 0 0,0-1-1 0 0,1 1 1 0 0,-1 0 0 0 0,1-1 0 0 0,0 1 0 0 0,-1-1-1 0 0,1 1 1 0 0,0-1 0 0 0,0 1 0 0 0,0-1 0 0 0,0 1 0 0 0,0-1-1 0 0,0 0 1 0 0,1 1 0 0 0,-1-1 0 0 0,0 0 0 0 0,1 0-1 0 0,-1 0 1 0 0,0 0 0 0 0,1 0 0 0 0,0-1 0 0 0,-1 1-1 0 0,4 1 1 0 0,10 5-1280 0 0</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0:45.862"/>
    </inkml:context>
    <inkml:brush xml:id="br0">
      <inkml:brushProperty name="width" value="0.05" units="cm"/>
      <inkml:brushProperty name="height" value="0.05" units="cm"/>
    </inkml:brush>
  </inkml:definitions>
  <inkml:trace contextRef="#ctx0" brushRef="#br0">135 72 10321 0 0,'-1'-1'151'0'0,"1"-1"0"0"0,-1 0 1 0 0,0 1-1 0 0,1-1 0 0 0,-1 0 0 0 0,0 1 0 0 0,0-1 0 0 0,0 1 1 0 0,0 0-1 0 0,0-1 0 0 0,0 1 0 0 0,0 0 0 0 0,0 0 1 0 0,-1-1-1 0 0,1 1 0 0 0,0 0 0 0 0,-1 0 0 0 0,1 0 1 0 0,-1 1-1 0 0,-2-2 0 0 0,2 1 81 0 0,1 0 1 0 0,-1 1-1 0 0,1-1 1 0 0,0 0-1 0 0,-1 0 0 0 0,1 0 1 0 0,0 0-1 0 0,-1 0 1 0 0,1 0-1 0 0,0 0 0 0 0,0-1 1 0 0,0 1-1 0 0,0 0 1 0 0,0 0-1 0 0,0-1 0 0 0,1 1 1 0 0,-1-1-1 0 0,0 1 1 0 0,1-1-1 0 0,-1-1 0 0 0,3 6 1309 0 0,-1 12-1606 0 0,-6 9 55 0 0,-15 99 191 0 0,19-110-152 0 0,0 0 0 0 0,1 1 0 0 0,1-1 0 0 0,0 0-1 0 0,1 1 1 0 0,0-1 0 0 0,5 16 0 0 0,-6-27-28 0 0,0 0 1 0 0,-1 0-1 0 0,1-1 0 0 0,0 1 1 0 0,0 0-1 0 0,0-1 0 0 0,0 1 1 0 0,0 0-1 0 0,0-1 1 0 0,0 1-1 0 0,0-1 0 0 0,1 0 1 0 0,-1 0-1 0 0,1 1 0 0 0,-1-1 1 0 0,1 0-1 0 0,-1 0 1 0 0,1 0-1 0 0,0 0 0 0 0,3 1 1 0 0,-2-2-19 0 0,0 1 0 0 0,0-1 0 0 0,0 1 0 0 0,0-1 0 0 0,0 0 0 0 0,0-1 0 0 0,0 1 0 0 0,0 0 0 0 0,0-1 0 0 0,0 1 0 0 0,5-3 0 0 0,2-1-113 0 0,0 0-1 0 0,0-1 1 0 0,-1-1-1 0 0,0 1 0 0 0,0-1 1 0 0,10-9-1 0 0,-13 10 35 0 0,0-1 0 0 0,0 0 0 0 0,0 0 0 0 0,-1-1 0 0 0,0 1 0 0 0,0-1 0 0 0,0 0 0 0 0,-1-1 0 0 0,0 1 0 0 0,-1-1 0 0 0,4-10 0 0 0,-6 13 49 0 0,1-1 0 0 0,-2 1 0 0 0,1-1 0 0 0,0 0 0 0 0,-1 1 0 0 0,0-1 1 0 0,-1 0-1 0 0,1 1 0 0 0,-1-1 0 0 0,0 1 0 0 0,0-1 0 0 0,-1 1 0 0 0,1-1 0 0 0,-1 1 1 0 0,-1 0-1 0 0,1 0 0 0 0,-5-8 0 0 0,2 5 9 0 0,0 1 1 0 0,0 0-1 0 0,0 0 1 0 0,-1 1-1 0 0,0-1 1 0 0,0 1-1 0 0,0 0 1 0 0,-1 1-1 0 0,0 0 1 0 0,0 0-1 0 0,-11-5 1 0 0,13 8 37 0 0,0 0 0 0 0,-1 0 0 0 0,1 1 0 0 0,0-1 0 0 0,-1 1 0 0 0,1 1-1 0 0,-1-1 1 0 0,1 1 0 0 0,-1 0 0 0 0,1 0 0 0 0,-1 0 0 0 0,1 1 0 0 0,-1 0 0 0 0,1 0 0 0 0,-1 0 0 0 0,1 1 0 0 0,0 0 0 0 0,-10 5 0 0 0,8-4 12 0 0,1 1 0 0 0,-1 0 0 0 0,0 0 0 0 0,1 1 0 0 0,0 0 1 0 0,-8 7-1 0 0,12-10-43 0 0,1 0 1 0 0,-1 0 0 0 0,0 0 0 0 0,1 0 0 0 0,-1 1 0 0 0,1-1 0 0 0,-1 0 0 0 0,1 1 0 0 0,0-1 0 0 0,0 1 0 0 0,0-1 0 0 0,1 1 0 0 0,-1-1-1 0 0,0 1 1 0 0,1 0 0 0 0,0 0 0 0 0,0-1 0 0 0,-1 1 0 0 0,2 0 0 0 0,-1-1 0 0 0,1 6 0 0 0,0-6-124 0 0,0 0-1 0 0,0 0 1 0 0,0 0 0 0 0,0 0-1 0 0,0-1 1 0 0,1 1 0 0 0,-1 0 0 0 0,0 0-1 0 0,1-1 1 0 0,0 1 0 0 0,-1-1 0 0 0,1 0-1 0 0,0 1 1 0 0,0-1 0 0 0,0 0 0 0 0,3 1-1 0 0,-2 0-246 0 0,1 0-1 0 0,0-1 0 0 0,-1 1 1 0 0,1-1-1 0 0,0 0 0 0 0,0-1 1 0 0,7 2-1 0 0,6-2-1210 0 0</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0:46.195"/>
    </inkml:context>
    <inkml:brush xml:id="br0">
      <inkml:brushProperty name="width" value="0.05" units="cm"/>
      <inkml:brushProperty name="height" value="0.05" units="cm"/>
    </inkml:brush>
  </inkml:definitions>
  <inkml:trace contextRef="#ctx0" brushRef="#br0">49 159 9265 0 0,'3'-22'118'0'0,"0"6"276"0"0,0 0 1 0 0,7-21-1 0 0,-5 9 418 0 0,-5 25-634 0 0,0-1 1 0 0,0 1 0 0 0,1 0-1 0 0,-1 0 1 0 0,1 0-1 0 0,0-1 1 0 0,0 1 0 0 0,0 0-1 0 0,0 0 1 0 0,3-5 0 0 0,-4 9-168 0 0,0-1 0 0 0,0 0 0 0 0,0 0 1 0 0,0 0-1 0 0,0 1 0 0 0,0-1 1 0 0,0 0-1 0 0,0 0 0 0 0,0 0 1 0 0,0 0-1 0 0,0 1 0 0 0,0-1 1 0 0,0 0-1 0 0,0 0 0 0 0,0 0 1 0 0,0 0-1 0 0,0 1 0 0 0,0-1 1 0 0,0 0-1 0 0,1 0 0 0 0,-1 0 0 0 0,0 0 1 0 0,0 1-1 0 0,0-1 0 0 0,0 0 1 0 0,0 0-1 0 0,0 0 0 0 0,0 0 1 0 0,1 0-1 0 0,-1 1 0 0 0,0-1 1 0 0,0 0-1 0 0,0 0 0 0 0,0 0 1 0 0,0 0-1 0 0,1 0 0 0 0,-1 0 0 0 0,0 0 1 0 0,0 0-1 0 0,0 0 0 0 0,0 0 1 0 0,1 0-1 0 0,-1 0 0 0 0,0 0 1 0 0,0 0-1 0 0,0 0 0 0 0,1 0 1 0 0,-1 0-1 0 0,0 0 0 0 0,0 0 1 0 0,0 0-1 0 0,0 0 0 0 0,1 0 0 0 0,-1 0 1 0 0,0 0-1 0 0,0 0 0 0 0,0 0 1 0 0,0 0-1 0 0,1 0 0 0 0,-1 0 1 0 0,0-1-1 0 0,0 1 0 0 0,0 0 1 0 0,0 0-1 0 0,0 0 0 0 0,1 0 1 0 0,-1 0-1 0 0,0-1 0 0 0,1 18 101 0 0,-1-17-92 0 0,-2 27 252 0 0,-8 42-1 0 0,6-43-81 0 0,-30 138 1237 0 0,-7 54 255 0 0,40-215-1711 0 0,1 1-1 0 0,0 0 1 0 0,0 0 0 0 0,0 0-1 0 0,1 0 1 0 0,-1-1 0 0 0,1 1-1 0 0,0 0 1 0 0,0 0 0 0 0,0-1-1 0 0,1 1 1 0 0,-1-1-1 0 0,1 1 1 0 0,0-1 0 0 0,0 0-1 0 0,0 1 1 0 0,0-1 0 0 0,1 0-1 0 0,4 4 1 0 0,-4-4-187 0 0,0 0 0 0 0,1-1 0 0 0,-1 0 0 0 0,1 0 1 0 0,0 0-1 0 0,-1 0 0 0 0,1-1 0 0 0,0 1 0 0 0,0-1 0 0 0,0 0 0 0 0,0 0 0 0 0,0 0 0 0 0,0-1 0 0 0,0 1 1 0 0,1-1-1 0 0,-1 0 0 0 0,0 0 0 0 0,5-1 0 0 0,15-4-1483 0 0</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06:20:46.580"/>
    </inkml:context>
    <inkml:brush xml:id="br0">
      <inkml:brushProperty name="width" value="0.05" units="cm"/>
      <inkml:brushProperty name="height" value="0.05" units="cm"/>
    </inkml:brush>
  </inkml:definitions>
  <inkml:trace contextRef="#ctx0" brushRef="#br0">162 309 10289 0 0,'-57'11'531'0'0,"29"-5"1000"0"0,-36 10 1 0 0,52-11-339 0 0,11-3-281 0 0,20-2 142 0 0,-1-1-864 0 0,17 3-702 0 0,-1-2 0 0 0,1-1 1 0 0,42-7-1 0 0,-68 6 235 0 0,4 0-606 0 0,0 0 1 0 0,0-1-1 0 0,-1-1 0 0 0,1 0 1 0 0,-1-1-1 0 0,0 0 0 0 0,19-11 1 0 0,-15 4-436 0 0</inkml:trace>
  <inkml:trace contextRef="#ctx0" brushRef="#br0" timeOffset="1">429 116 7325 0 0,'-28'-72'1732'0'0,"10"29"1708"0"0,18 45-3217 0 0,-1 0 0 0 0,1 1 1 0 0,0-1-1 0 0,0 0 0 0 0,1 0 0 0 0,-1 0 0 0 0,0 0 0 0 0,1 0 1 0 0,-1 1-1 0 0,1-1 0 0 0,0 0 0 0 0,0 0 0 0 0,1 3 0 0 0,13 19 317 0 0,-1 0 0 0 0,-2 0 0 0 0,0 1 0 0 0,-2 1-1 0 0,-1 0 1 0 0,-1 0 0 0 0,7 37 0 0 0,-13-50-390 0 0,0 0 1 0 0,-1 1-1 0 0,0-1 1 0 0,-2 0 0 0 0,1 1-1 0 0,-1-1 1 0 0,-1 0-1 0 0,0 0 1 0 0,-1 0-1 0 0,-1 0 1 0 0,0 0-1 0 0,0 0 1 0 0,-2-1-1 0 0,1 0 1 0 0,-1 0-1 0 0,-1-1 1 0 0,-9 13-1 0 0,0-6-761 0 0,0 0-1 0 0,-1-1 0 0 0,-1-1 0 0 0,-1-1 0 0 0,0 0 0 0 0,-1-1 0 0 0,-34 17 0 0 0,10-8-1573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488F7-1FAC-40D2-BB7E-BA3CE28D8950}" type="datetimeFigureOut">
              <a:rPr lang="en-US" smtClean="0"/>
              <a:pPr/>
              <a:t>2/11/2024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D21D1-52E2-420B-B491-CFF6D7BB79FB}" type="slidenum">
              <a:rPr lang="en-US" smtClean="0"/>
              <a:pPr/>
              <a:t>‹#›</a:t>
            </a:fld>
            <a:endParaRPr lang="en-US"/>
          </a:p>
        </p:txBody>
      </p:sp>
    </p:spTree>
    <p:extLst>
      <p:ext uri="{BB962C8B-B14F-4D97-AF65-F5344CB8AC3E}">
        <p14:creationId xmlns:p14="http://schemas.microsoft.com/office/powerpoint/2010/main" val="223947869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1</a:t>
            </a:fld>
            <a:endParaRPr lang="en-US"/>
          </a:p>
        </p:txBody>
      </p:sp>
    </p:spTree>
    <p:extLst>
      <p:ext uri="{BB962C8B-B14F-4D97-AF65-F5344CB8AC3E}">
        <p14:creationId xmlns:p14="http://schemas.microsoft.com/office/powerpoint/2010/main" val="41153338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https://unsplash.com/photos/CPs2X8JYmS8</a:t>
            </a:r>
          </a:p>
        </p:txBody>
      </p:sp>
      <p:sp>
        <p:nvSpPr>
          <p:cNvPr id="4" name="Slide Number Placeholder 3"/>
          <p:cNvSpPr>
            <a:spLocks noGrp="1"/>
          </p:cNvSpPr>
          <p:nvPr>
            <p:ph type="sldNum" sz="quarter" idx="5"/>
          </p:nvPr>
        </p:nvSpPr>
        <p:spPr/>
        <p:txBody>
          <a:bodyPr/>
          <a:lstStyle/>
          <a:p>
            <a:fld id="{CA2D21D1-52E2-420B-B491-CFF6D7BB79FB}" type="slidenum">
              <a:rPr lang="en-US" smtClean="0"/>
              <a:pPr/>
              <a:t>2</a:t>
            </a:fld>
            <a:endParaRPr lang="en-US"/>
          </a:p>
        </p:txBody>
      </p:sp>
    </p:spTree>
    <p:extLst>
      <p:ext uri="{BB962C8B-B14F-4D97-AF65-F5344CB8AC3E}">
        <p14:creationId xmlns:p14="http://schemas.microsoft.com/office/powerpoint/2010/main" val="39976422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5C7F17-C56A-EADB-A330-ED375863B4B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321C93C-5AE9-34D2-C349-284EA83960C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A69051C-AFA3-E2FB-6EA2-6E3E8EE14736}"/>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29071036-D817-3555-AB00-39F2DF59D903}"/>
              </a:ext>
            </a:extLst>
          </p:cNvPr>
          <p:cNvSpPr>
            <a:spLocks noGrp="1"/>
          </p:cNvSpPr>
          <p:nvPr>
            <p:ph type="sldNum" sz="quarter" idx="5"/>
          </p:nvPr>
        </p:nvSpPr>
        <p:spPr/>
        <p:txBody>
          <a:bodyPr/>
          <a:lstStyle/>
          <a:p>
            <a:fld id="{CA2D21D1-52E2-420B-B491-CFF6D7BB79FB}" type="slidenum">
              <a:rPr lang="en-US" smtClean="0"/>
              <a:pPr/>
              <a:t>3</a:t>
            </a:fld>
            <a:endParaRPr lang="en-US"/>
          </a:p>
        </p:txBody>
      </p:sp>
    </p:spTree>
    <p:extLst>
      <p:ext uri="{BB962C8B-B14F-4D97-AF65-F5344CB8AC3E}">
        <p14:creationId xmlns:p14="http://schemas.microsoft.com/office/powerpoint/2010/main" val="28475085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4E51DC-656A-C677-B34E-B4DAB889504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A0C6B6C-91A8-953C-F60D-FE06CFD33B2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34B920D-1EE5-EEF2-C36D-63C9D8B37309}"/>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778D90AE-9513-9407-2273-D591390D6159}"/>
              </a:ext>
            </a:extLst>
          </p:cNvPr>
          <p:cNvSpPr>
            <a:spLocks noGrp="1"/>
          </p:cNvSpPr>
          <p:nvPr>
            <p:ph type="sldNum" sz="quarter" idx="5"/>
          </p:nvPr>
        </p:nvSpPr>
        <p:spPr/>
        <p:txBody>
          <a:bodyPr/>
          <a:lstStyle/>
          <a:p>
            <a:fld id="{CA2D21D1-52E2-420B-B491-CFF6D7BB79FB}" type="slidenum">
              <a:rPr lang="en-US" smtClean="0"/>
              <a:pPr/>
              <a:t>5</a:t>
            </a:fld>
            <a:endParaRPr lang="en-US"/>
          </a:p>
        </p:txBody>
      </p:sp>
    </p:spTree>
    <p:extLst>
      <p:ext uri="{BB962C8B-B14F-4D97-AF65-F5344CB8AC3E}">
        <p14:creationId xmlns:p14="http://schemas.microsoft.com/office/powerpoint/2010/main" val="12891100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206C87-5AC3-98D4-061D-9A4A46A6F7F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0E82098-7B74-2648-9AEF-7CB96FC0A68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13C7A33-9BA3-064B-407A-B4AF6CE56BBB}"/>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47F46FC6-988D-D99C-4567-81F55884604B}"/>
              </a:ext>
            </a:extLst>
          </p:cNvPr>
          <p:cNvSpPr>
            <a:spLocks noGrp="1"/>
          </p:cNvSpPr>
          <p:nvPr>
            <p:ph type="sldNum" sz="quarter" idx="5"/>
          </p:nvPr>
        </p:nvSpPr>
        <p:spPr/>
        <p:txBody>
          <a:bodyPr/>
          <a:lstStyle/>
          <a:p>
            <a:fld id="{CA2D21D1-52E2-420B-B491-CFF6D7BB79FB}" type="slidenum">
              <a:rPr lang="en-US" smtClean="0"/>
              <a:pPr/>
              <a:t>6</a:t>
            </a:fld>
            <a:endParaRPr lang="en-US"/>
          </a:p>
        </p:txBody>
      </p:sp>
    </p:spTree>
    <p:extLst>
      <p:ext uri="{BB962C8B-B14F-4D97-AF65-F5344CB8AC3E}">
        <p14:creationId xmlns:p14="http://schemas.microsoft.com/office/powerpoint/2010/main" val="29466921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9E23BF-27D3-79E3-7A26-9A9354630B2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BAE708E-50CF-7F79-7F8D-149B37446D4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E85ECB4-848A-CEB6-9E2B-1CA044DA24FC}"/>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4A4F381D-3846-AED2-279E-C44C42E7487C}"/>
              </a:ext>
            </a:extLst>
          </p:cNvPr>
          <p:cNvSpPr>
            <a:spLocks noGrp="1"/>
          </p:cNvSpPr>
          <p:nvPr>
            <p:ph type="sldNum" sz="quarter" idx="5"/>
          </p:nvPr>
        </p:nvSpPr>
        <p:spPr/>
        <p:txBody>
          <a:bodyPr/>
          <a:lstStyle/>
          <a:p>
            <a:fld id="{CA2D21D1-52E2-420B-B491-CFF6D7BB79FB}" type="slidenum">
              <a:rPr lang="en-US" smtClean="0"/>
              <a:pPr/>
              <a:t>7</a:t>
            </a:fld>
            <a:endParaRPr lang="en-US"/>
          </a:p>
        </p:txBody>
      </p:sp>
    </p:spTree>
    <p:extLst>
      <p:ext uri="{BB962C8B-B14F-4D97-AF65-F5344CB8AC3E}">
        <p14:creationId xmlns:p14="http://schemas.microsoft.com/office/powerpoint/2010/main" val="26111912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7C1BE1-31FE-E685-E699-1FEF0348085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6F2A6FF-BEDA-626F-CFD5-97A00A4D23B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700CD13-ED60-7B77-63B9-FFD2827A7AB9}"/>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3D6AA0FB-89C0-D372-0FB9-2DFEB991CC90}"/>
              </a:ext>
            </a:extLst>
          </p:cNvPr>
          <p:cNvSpPr>
            <a:spLocks noGrp="1"/>
          </p:cNvSpPr>
          <p:nvPr>
            <p:ph type="sldNum" sz="quarter" idx="5"/>
          </p:nvPr>
        </p:nvSpPr>
        <p:spPr/>
        <p:txBody>
          <a:bodyPr/>
          <a:lstStyle/>
          <a:p>
            <a:fld id="{CA2D21D1-52E2-420B-B491-CFF6D7BB79FB}" type="slidenum">
              <a:rPr lang="en-US" smtClean="0"/>
              <a:pPr/>
              <a:t>8</a:t>
            </a:fld>
            <a:endParaRPr lang="en-US"/>
          </a:p>
        </p:txBody>
      </p:sp>
    </p:spTree>
    <p:extLst>
      <p:ext uri="{BB962C8B-B14F-4D97-AF65-F5344CB8AC3E}">
        <p14:creationId xmlns:p14="http://schemas.microsoft.com/office/powerpoint/2010/main" val="32082882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499EBC-EED1-70A2-1150-DEC7470F71D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9E1ABE9-06EA-4DC8-B4FF-40042869898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CCE57C4-4957-4ECE-EB67-9EF041AA10C3}"/>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4A094C07-1B3A-A433-49FA-6B30B8EDB34D}"/>
              </a:ext>
            </a:extLst>
          </p:cNvPr>
          <p:cNvSpPr>
            <a:spLocks noGrp="1"/>
          </p:cNvSpPr>
          <p:nvPr>
            <p:ph type="sldNum" sz="quarter" idx="5"/>
          </p:nvPr>
        </p:nvSpPr>
        <p:spPr/>
        <p:txBody>
          <a:bodyPr/>
          <a:lstStyle/>
          <a:p>
            <a:fld id="{CA2D21D1-52E2-420B-B491-CFF6D7BB79FB}" type="slidenum">
              <a:rPr lang="en-US" smtClean="0"/>
              <a:pPr/>
              <a:t>9</a:t>
            </a:fld>
            <a:endParaRPr lang="en-US"/>
          </a:p>
        </p:txBody>
      </p:sp>
    </p:spTree>
    <p:extLst>
      <p:ext uri="{BB962C8B-B14F-4D97-AF65-F5344CB8AC3E}">
        <p14:creationId xmlns:p14="http://schemas.microsoft.com/office/powerpoint/2010/main" val="25864473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12</a:t>
            </a:fld>
            <a:endParaRPr lang="en-US"/>
          </a:p>
        </p:txBody>
      </p:sp>
    </p:spTree>
    <p:extLst>
      <p:ext uri="{BB962C8B-B14F-4D97-AF65-F5344CB8AC3E}">
        <p14:creationId xmlns:p14="http://schemas.microsoft.com/office/powerpoint/2010/main" val="21208998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4AA5042B-1E63-40C1-80BF-457AA382B5C1}"/>
              </a:ext>
            </a:extLst>
          </p:cNvPr>
          <p:cNvSpPr>
            <a:spLocks noGrp="1"/>
          </p:cNvSpPr>
          <p:nvPr>
            <p:ph type="pic" sz="quarter" idx="12"/>
          </p:nvPr>
        </p:nvSpPr>
        <p:spPr>
          <a:xfrm>
            <a:off x="7874289" y="457200"/>
            <a:ext cx="3814597" cy="5943600"/>
          </a:xfrm>
          <a:custGeom>
            <a:avLst/>
            <a:gdLst>
              <a:gd name="connsiteX0" fmla="*/ 0 w 3814597"/>
              <a:gd name="connsiteY0" fmla="*/ 0 h 5943600"/>
              <a:gd name="connsiteX1" fmla="*/ 3814597 w 3814597"/>
              <a:gd name="connsiteY1" fmla="*/ 0 h 5943600"/>
              <a:gd name="connsiteX2" fmla="*/ 3814597 w 3814597"/>
              <a:gd name="connsiteY2" fmla="*/ 5943600 h 5943600"/>
              <a:gd name="connsiteX3" fmla="*/ 0 w 3814597"/>
              <a:gd name="connsiteY3" fmla="*/ 5943600 h 5943600"/>
            </a:gdLst>
            <a:ahLst/>
            <a:cxnLst>
              <a:cxn ang="0">
                <a:pos x="connsiteX0" y="connsiteY0"/>
              </a:cxn>
              <a:cxn ang="0">
                <a:pos x="connsiteX1" y="connsiteY1"/>
              </a:cxn>
              <a:cxn ang="0">
                <a:pos x="connsiteX2" y="connsiteY2"/>
              </a:cxn>
              <a:cxn ang="0">
                <a:pos x="connsiteX3" y="connsiteY3"/>
              </a:cxn>
            </a:cxnLst>
            <a:rect l="l" t="t" r="r" b="b"/>
            <a:pathLst>
              <a:path w="3814597" h="5943600">
                <a:moveTo>
                  <a:pt x="0" y="0"/>
                </a:moveTo>
                <a:lnTo>
                  <a:pt x="3814597" y="0"/>
                </a:lnTo>
                <a:lnTo>
                  <a:pt x="3814597" y="5943600"/>
                </a:lnTo>
                <a:lnTo>
                  <a:pt x="0" y="5943600"/>
                </a:lnTo>
                <a:close/>
              </a:path>
            </a:pathLst>
          </a:custGeom>
        </p:spPr>
        <p:txBody>
          <a:bodyPr wrap="square" anchor="ctr">
            <a:noAutofit/>
          </a:bodyPr>
          <a:lstStyle>
            <a:lvl1pPr marL="0" indent="0" algn="ctr">
              <a:buFontTx/>
              <a:buNone/>
              <a:defRPr/>
            </a:lvl1pPr>
          </a:lstStyle>
          <a:p>
            <a:endParaRPr lang="en-US"/>
          </a:p>
        </p:txBody>
      </p:sp>
      <p:sp>
        <p:nvSpPr>
          <p:cNvPr id="3" name="Subtitle 2"/>
          <p:cNvSpPr>
            <a:spLocks noGrp="1"/>
          </p:cNvSpPr>
          <p:nvPr userDrawn="1">
            <p:ph type="subTitle" idx="1"/>
          </p:nvPr>
        </p:nvSpPr>
        <p:spPr>
          <a:xfrm>
            <a:off x="2998069" y="3110614"/>
            <a:ext cx="4465623" cy="440969"/>
          </a:xfrm>
        </p:spPr>
        <p:txBody>
          <a:bodyPr>
            <a:normAutofit/>
          </a:bodyPr>
          <a:lstStyle>
            <a:lvl1pPr marL="0" indent="0" algn="l">
              <a:buNone/>
              <a:defRPr lang="en-US" sz="2000" kern="1200" smtClean="0">
                <a:solidFill>
                  <a:schemeClr val="tx1">
                    <a:lumMod val="50000"/>
                    <a:lumOff val="50000"/>
                  </a:schemeClr>
                </a:solidFill>
                <a:latin typeface="+mn-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dirty="0"/>
              <a:t>Click to edit</a:t>
            </a:r>
          </a:p>
        </p:txBody>
      </p:sp>
      <p:sp>
        <p:nvSpPr>
          <p:cNvPr id="6" name="Rectangle: Rounded Corners 5">
            <a:extLst>
              <a:ext uri="{FF2B5EF4-FFF2-40B4-BE49-F238E27FC236}">
                <a16:creationId xmlns:a16="http://schemas.microsoft.com/office/drawing/2014/main" id="{7A254C7B-7BC5-221C-6C48-70919B87CB37}"/>
              </a:ext>
            </a:extLst>
          </p:cNvPr>
          <p:cNvSpPr/>
          <p:nvPr userDrawn="1"/>
        </p:nvSpPr>
        <p:spPr>
          <a:xfrm>
            <a:off x="1053852" y="-888882"/>
            <a:ext cx="1399981" cy="4533905"/>
          </a:xfrm>
          <a:prstGeom prst="roundRect">
            <a:avLst>
              <a:gd name="adj" fmla="val 50000"/>
            </a:avLst>
          </a:prstGeom>
          <a:gradFill>
            <a:gsLst>
              <a:gs pos="0">
                <a:schemeClr val="accent2"/>
              </a:gs>
              <a:gs pos="100000">
                <a:schemeClr val="accent1"/>
              </a:gs>
            </a:gsLst>
            <a:lin ang="60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Date Placeholder 13">
            <a:extLst>
              <a:ext uri="{FF2B5EF4-FFF2-40B4-BE49-F238E27FC236}">
                <a16:creationId xmlns:a16="http://schemas.microsoft.com/office/drawing/2014/main" id="{0DC05CDE-C52B-40B7-B4BA-33724C1D8F84}"/>
              </a:ext>
            </a:extLst>
          </p:cNvPr>
          <p:cNvSpPr>
            <a:spLocks noGrp="1"/>
          </p:cNvSpPr>
          <p:nvPr>
            <p:ph type="dt" sz="half" idx="13"/>
          </p:nvPr>
        </p:nvSpPr>
        <p:spPr/>
        <p:txBody>
          <a:bodyPr/>
          <a:lstStyle/>
          <a:p>
            <a:fld id="{425404F2-BE9A-4460-8815-8F645183555F}" type="datetimeFigureOut">
              <a:rPr lang="en-US" smtClean="0"/>
              <a:pPr/>
              <a:t>2/11/2024</a:t>
            </a:fld>
            <a:endParaRPr lang="en-US"/>
          </a:p>
        </p:txBody>
      </p:sp>
      <p:sp>
        <p:nvSpPr>
          <p:cNvPr id="15" name="Footer Placeholder 14">
            <a:extLst>
              <a:ext uri="{FF2B5EF4-FFF2-40B4-BE49-F238E27FC236}">
                <a16:creationId xmlns:a16="http://schemas.microsoft.com/office/drawing/2014/main" id="{38614599-D05F-E878-B5C9-AA292AE8F952}"/>
              </a:ext>
            </a:extLst>
          </p:cNvPr>
          <p:cNvSpPr>
            <a:spLocks noGrp="1"/>
          </p:cNvSpPr>
          <p:nvPr>
            <p:ph type="ftr" sz="quarter" idx="14"/>
          </p:nvPr>
        </p:nvSpPr>
        <p:spPr/>
        <p:txBody>
          <a:bodyPr/>
          <a:lstStyle/>
          <a:p>
            <a:r>
              <a:rPr lang="en-US"/>
              <a:t>www.anubhavtrainings.com</a:t>
            </a:r>
            <a:endParaRPr lang="en-US" dirty="0"/>
          </a:p>
        </p:txBody>
      </p:sp>
      <p:sp>
        <p:nvSpPr>
          <p:cNvPr id="16" name="Slide Number Placeholder 15">
            <a:extLst>
              <a:ext uri="{FF2B5EF4-FFF2-40B4-BE49-F238E27FC236}">
                <a16:creationId xmlns:a16="http://schemas.microsoft.com/office/drawing/2014/main" id="{2E26D554-A29F-64E3-B8CB-826AAA4692E2}"/>
              </a:ext>
            </a:extLst>
          </p:cNvPr>
          <p:cNvSpPr>
            <a:spLocks noGrp="1"/>
          </p:cNvSpPr>
          <p:nvPr>
            <p:ph type="sldNum" sz="quarter" idx="15"/>
          </p:nvPr>
        </p:nvSpPr>
        <p:spPr/>
        <p:txBody>
          <a:bodyPr/>
          <a:lstStyle/>
          <a:p>
            <a:fld id="{96E69268-9C8B-4EBF-A9EE-DC5DC2D48DC3}" type="slidenum">
              <a:rPr lang="en-US" smtClean="0"/>
              <a:pPr/>
              <a:t>‹#›</a:t>
            </a:fld>
            <a:endParaRPr lang="en-US"/>
          </a:p>
        </p:txBody>
      </p:sp>
      <p:sp>
        <p:nvSpPr>
          <p:cNvPr id="17" name="Title 16">
            <a:extLst>
              <a:ext uri="{FF2B5EF4-FFF2-40B4-BE49-F238E27FC236}">
                <a16:creationId xmlns:a16="http://schemas.microsoft.com/office/drawing/2014/main" id="{89077266-29FE-F506-13C7-062F5A7F349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4154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F542FDF-2114-2A7E-242B-975B04F462E3}"/>
              </a:ext>
            </a:extLst>
          </p:cNvPr>
          <p:cNvSpPr>
            <a:spLocks noGrp="1"/>
          </p:cNvSpPr>
          <p:nvPr>
            <p:ph type="title"/>
          </p:nvPr>
        </p:nvSpPr>
        <p:spPr>
          <a:xfrm>
            <a:off x="1651058" y="865608"/>
            <a:ext cx="8886708" cy="769613"/>
          </a:xfrm>
        </p:spPr>
        <p:txBody>
          <a:bodyPr anchor="b">
            <a:noAutofit/>
          </a:bodyPr>
          <a:lstStyle>
            <a:lvl1pPr algn="ctr">
              <a:defRPr sz="3600" b="1">
                <a:latin typeface="+mn-lt"/>
              </a:defRPr>
            </a:lvl1pPr>
          </a:lstStyle>
          <a:p>
            <a:r>
              <a:rPr lang="en-US" dirty="0"/>
              <a:t>Click to edit</a:t>
            </a:r>
          </a:p>
        </p:txBody>
      </p:sp>
      <p:sp>
        <p:nvSpPr>
          <p:cNvPr id="14" name="Picture Placeholder 13">
            <a:extLst>
              <a:ext uri="{FF2B5EF4-FFF2-40B4-BE49-F238E27FC236}">
                <a16:creationId xmlns:a16="http://schemas.microsoft.com/office/drawing/2014/main" id="{404E0CF2-40E1-611A-64BA-7925E9F6C413}"/>
              </a:ext>
            </a:extLst>
          </p:cNvPr>
          <p:cNvSpPr>
            <a:spLocks noGrp="1"/>
          </p:cNvSpPr>
          <p:nvPr>
            <p:ph type="pic" sz="quarter" idx="11"/>
          </p:nvPr>
        </p:nvSpPr>
        <p:spPr>
          <a:xfrm>
            <a:off x="1280924" y="2782859"/>
            <a:ext cx="1691148" cy="1691148"/>
          </a:xfrm>
          <a:custGeom>
            <a:avLst/>
            <a:gdLst>
              <a:gd name="connsiteX0" fmla="*/ 845574 w 1691148"/>
              <a:gd name="connsiteY0" fmla="*/ 0 h 1691148"/>
              <a:gd name="connsiteX1" fmla="*/ 1691148 w 1691148"/>
              <a:gd name="connsiteY1" fmla="*/ 845574 h 1691148"/>
              <a:gd name="connsiteX2" fmla="*/ 845574 w 1691148"/>
              <a:gd name="connsiteY2" fmla="*/ 1691148 h 1691148"/>
              <a:gd name="connsiteX3" fmla="*/ 0 w 1691148"/>
              <a:gd name="connsiteY3" fmla="*/ 845574 h 1691148"/>
              <a:gd name="connsiteX4" fmla="*/ 845574 w 1691148"/>
              <a:gd name="connsiteY4" fmla="*/ 0 h 1691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148" h="1691148">
                <a:moveTo>
                  <a:pt x="845574" y="0"/>
                </a:moveTo>
                <a:cubicBezTo>
                  <a:pt x="1312572" y="0"/>
                  <a:pt x="1691148" y="378576"/>
                  <a:pt x="1691148" y="845574"/>
                </a:cubicBezTo>
                <a:cubicBezTo>
                  <a:pt x="1691148" y="1312572"/>
                  <a:pt x="1312572" y="1691148"/>
                  <a:pt x="845574" y="1691148"/>
                </a:cubicBezTo>
                <a:cubicBezTo>
                  <a:pt x="378576" y="1691148"/>
                  <a:pt x="0" y="1312572"/>
                  <a:pt x="0" y="845574"/>
                </a:cubicBezTo>
                <a:cubicBezTo>
                  <a:pt x="0" y="378576"/>
                  <a:pt x="378576" y="0"/>
                  <a:pt x="845574" y="0"/>
                </a:cubicBezTo>
                <a:close/>
              </a:path>
            </a:pathLst>
          </a:custGeom>
        </p:spPr>
        <p:txBody>
          <a:bodyPr wrap="square" anchor="ctr">
            <a:noAutofit/>
          </a:bodyPr>
          <a:lstStyle>
            <a:lvl1pPr marL="0" indent="0" algn="ctr">
              <a:buFontTx/>
              <a:buNone/>
              <a:defRPr sz="2400"/>
            </a:lvl1pPr>
          </a:lstStyle>
          <a:p>
            <a:endParaRPr lang="en-US"/>
          </a:p>
        </p:txBody>
      </p:sp>
      <p:sp>
        <p:nvSpPr>
          <p:cNvPr id="15" name="Picture Placeholder 14">
            <a:extLst>
              <a:ext uri="{FF2B5EF4-FFF2-40B4-BE49-F238E27FC236}">
                <a16:creationId xmlns:a16="http://schemas.microsoft.com/office/drawing/2014/main" id="{DCE93B67-3990-3409-2AAA-BF381DEE59D4}"/>
              </a:ext>
            </a:extLst>
          </p:cNvPr>
          <p:cNvSpPr>
            <a:spLocks noGrp="1"/>
          </p:cNvSpPr>
          <p:nvPr>
            <p:ph type="pic" sz="quarter" idx="12"/>
          </p:nvPr>
        </p:nvSpPr>
        <p:spPr>
          <a:xfrm>
            <a:off x="4089236" y="2782859"/>
            <a:ext cx="1691148" cy="1691148"/>
          </a:xfrm>
          <a:custGeom>
            <a:avLst/>
            <a:gdLst>
              <a:gd name="connsiteX0" fmla="*/ 845574 w 1691148"/>
              <a:gd name="connsiteY0" fmla="*/ 0 h 1691148"/>
              <a:gd name="connsiteX1" fmla="*/ 1691148 w 1691148"/>
              <a:gd name="connsiteY1" fmla="*/ 845574 h 1691148"/>
              <a:gd name="connsiteX2" fmla="*/ 845574 w 1691148"/>
              <a:gd name="connsiteY2" fmla="*/ 1691148 h 1691148"/>
              <a:gd name="connsiteX3" fmla="*/ 0 w 1691148"/>
              <a:gd name="connsiteY3" fmla="*/ 845574 h 1691148"/>
              <a:gd name="connsiteX4" fmla="*/ 845574 w 1691148"/>
              <a:gd name="connsiteY4" fmla="*/ 0 h 1691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148" h="1691148">
                <a:moveTo>
                  <a:pt x="845574" y="0"/>
                </a:moveTo>
                <a:cubicBezTo>
                  <a:pt x="1312572" y="0"/>
                  <a:pt x="1691148" y="378576"/>
                  <a:pt x="1691148" y="845574"/>
                </a:cubicBezTo>
                <a:cubicBezTo>
                  <a:pt x="1691148" y="1312572"/>
                  <a:pt x="1312572" y="1691148"/>
                  <a:pt x="845574" y="1691148"/>
                </a:cubicBezTo>
                <a:cubicBezTo>
                  <a:pt x="378576" y="1691148"/>
                  <a:pt x="0" y="1312572"/>
                  <a:pt x="0" y="845574"/>
                </a:cubicBezTo>
                <a:cubicBezTo>
                  <a:pt x="0" y="378576"/>
                  <a:pt x="378576" y="0"/>
                  <a:pt x="845574" y="0"/>
                </a:cubicBezTo>
                <a:close/>
              </a:path>
            </a:pathLst>
          </a:custGeom>
        </p:spPr>
        <p:txBody>
          <a:bodyPr wrap="square" anchor="ctr">
            <a:noAutofit/>
          </a:bodyPr>
          <a:lstStyle>
            <a:lvl1pPr marL="0" indent="0" algn="ctr">
              <a:buFontTx/>
              <a:buNone/>
              <a:defRPr sz="2400"/>
            </a:lvl1pPr>
          </a:lstStyle>
          <a:p>
            <a:endParaRPr lang="en-US"/>
          </a:p>
        </p:txBody>
      </p:sp>
      <p:sp>
        <p:nvSpPr>
          <p:cNvPr id="3" name="Picture Placeholder 14">
            <a:extLst>
              <a:ext uri="{FF2B5EF4-FFF2-40B4-BE49-F238E27FC236}">
                <a16:creationId xmlns:a16="http://schemas.microsoft.com/office/drawing/2014/main" id="{769836EF-E50C-1D80-7BC5-2C1FCB443C2A}"/>
              </a:ext>
            </a:extLst>
          </p:cNvPr>
          <p:cNvSpPr>
            <a:spLocks noGrp="1"/>
          </p:cNvSpPr>
          <p:nvPr>
            <p:ph type="pic" sz="quarter" idx="13"/>
          </p:nvPr>
        </p:nvSpPr>
        <p:spPr>
          <a:xfrm>
            <a:off x="6661748" y="2782859"/>
            <a:ext cx="1691148" cy="1691148"/>
          </a:xfrm>
          <a:custGeom>
            <a:avLst/>
            <a:gdLst>
              <a:gd name="connsiteX0" fmla="*/ 845574 w 1691148"/>
              <a:gd name="connsiteY0" fmla="*/ 0 h 1691148"/>
              <a:gd name="connsiteX1" fmla="*/ 1691148 w 1691148"/>
              <a:gd name="connsiteY1" fmla="*/ 845574 h 1691148"/>
              <a:gd name="connsiteX2" fmla="*/ 845574 w 1691148"/>
              <a:gd name="connsiteY2" fmla="*/ 1691148 h 1691148"/>
              <a:gd name="connsiteX3" fmla="*/ 0 w 1691148"/>
              <a:gd name="connsiteY3" fmla="*/ 845574 h 1691148"/>
              <a:gd name="connsiteX4" fmla="*/ 845574 w 1691148"/>
              <a:gd name="connsiteY4" fmla="*/ 0 h 1691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148" h="1691148">
                <a:moveTo>
                  <a:pt x="845574" y="0"/>
                </a:moveTo>
                <a:cubicBezTo>
                  <a:pt x="1312572" y="0"/>
                  <a:pt x="1691148" y="378576"/>
                  <a:pt x="1691148" y="845574"/>
                </a:cubicBezTo>
                <a:cubicBezTo>
                  <a:pt x="1691148" y="1312572"/>
                  <a:pt x="1312572" y="1691148"/>
                  <a:pt x="845574" y="1691148"/>
                </a:cubicBezTo>
                <a:cubicBezTo>
                  <a:pt x="378576" y="1691148"/>
                  <a:pt x="0" y="1312572"/>
                  <a:pt x="0" y="845574"/>
                </a:cubicBezTo>
                <a:cubicBezTo>
                  <a:pt x="0" y="378576"/>
                  <a:pt x="378576" y="0"/>
                  <a:pt x="845574" y="0"/>
                </a:cubicBezTo>
                <a:close/>
              </a:path>
            </a:pathLst>
          </a:custGeom>
        </p:spPr>
        <p:txBody>
          <a:bodyPr wrap="square" anchor="ctr">
            <a:noAutofit/>
          </a:bodyPr>
          <a:lstStyle>
            <a:lvl1pPr marL="0" indent="0" algn="ctr">
              <a:buFontTx/>
              <a:buNone/>
              <a:defRPr sz="2400"/>
            </a:lvl1pPr>
          </a:lstStyle>
          <a:p>
            <a:endParaRPr lang="en-US"/>
          </a:p>
        </p:txBody>
      </p:sp>
      <p:sp>
        <p:nvSpPr>
          <p:cNvPr id="4" name="Picture Placeholder 14">
            <a:extLst>
              <a:ext uri="{FF2B5EF4-FFF2-40B4-BE49-F238E27FC236}">
                <a16:creationId xmlns:a16="http://schemas.microsoft.com/office/drawing/2014/main" id="{B3EB6BE3-0B1D-874E-F694-CFFDA07BFA26}"/>
              </a:ext>
            </a:extLst>
          </p:cNvPr>
          <p:cNvSpPr>
            <a:spLocks noGrp="1"/>
          </p:cNvSpPr>
          <p:nvPr>
            <p:ph type="pic" sz="quarter" idx="14"/>
          </p:nvPr>
        </p:nvSpPr>
        <p:spPr>
          <a:xfrm>
            <a:off x="9222068" y="2782859"/>
            <a:ext cx="1691148" cy="1691148"/>
          </a:xfrm>
          <a:custGeom>
            <a:avLst/>
            <a:gdLst>
              <a:gd name="connsiteX0" fmla="*/ 845574 w 1691148"/>
              <a:gd name="connsiteY0" fmla="*/ 0 h 1691148"/>
              <a:gd name="connsiteX1" fmla="*/ 1691148 w 1691148"/>
              <a:gd name="connsiteY1" fmla="*/ 845574 h 1691148"/>
              <a:gd name="connsiteX2" fmla="*/ 845574 w 1691148"/>
              <a:gd name="connsiteY2" fmla="*/ 1691148 h 1691148"/>
              <a:gd name="connsiteX3" fmla="*/ 0 w 1691148"/>
              <a:gd name="connsiteY3" fmla="*/ 845574 h 1691148"/>
              <a:gd name="connsiteX4" fmla="*/ 845574 w 1691148"/>
              <a:gd name="connsiteY4" fmla="*/ 0 h 1691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148" h="1691148">
                <a:moveTo>
                  <a:pt x="845574" y="0"/>
                </a:moveTo>
                <a:cubicBezTo>
                  <a:pt x="1312572" y="0"/>
                  <a:pt x="1691148" y="378576"/>
                  <a:pt x="1691148" y="845574"/>
                </a:cubicBezTo>
                <a:cubicBezTo>
                  <a:pt x="1691148" y="1312572"/>
                  <a:pt x="1312572" y="1691148"/>
                  <a:pt x="845574" y="1691148"/>
                </a:cubicBezTo>
                <a:cubicBezTo>
                  <a:pt x="378576" y="1691148"/>
                  <a:pt x="0" y="1312572"/>
                  <a:pt x="0" y="845574"/>
                </a:cubicBezTo>
                <a:cubicBezTo>
                  <a:pt x="0" y="378576"/>
                  <a:pt x="378576" y="0"/>
                  <a:pt x="845574" y="0"/>
                </a:cubicBezTo>
                <a:close/>
              </a:path>
            </a:pathLst>
          </a:custGeom>
        </p:spPr>
        <p:txBody>
          <a:bodyPr wrap="square" anchor="ctr">
            <a:noAutofit/>
          </a:bodyPr>
          <a:lstStyle>
            <a:lvl1pPr marL="0" indent="0" algn="ctr">
              <a:buFontTx/>
              <a:buNone/>
              <a:defRPr sz="2400"/>
            </a:lvl1pPr>
          </a:lstStyle>
          <a:p>
            <a:endParaRPr lang="en-US"/>
          </a:p>
        </p:txBody>
      </p:sp>
      <p:pic>
        <p:nvPicPr>
          <p:cNvPr id="5" name="Picture 4">
            <a:extLst>
              <a:ext uri="{FF2B5EF4-FFF2-40B4-BE49-F238E27FC236}">
                <a16:creationId xmlns:a16="http://schemas.microsoft.com/office/drawing/2014/main" id="{3E283EC2-3176-C1E7-9CC6-336F2EC894A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17557962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CEO">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6BE378A-3BBD-B7A6-DB49-A891DDC42A54}"/>
              </a:ext>
            </a:extLst>
          </p:cNvPr>
          <p:cNvSpPr>
            <a:spLocks noGrp="1"/>
          </p:cNvSpPr>
          <p:nvPr>
            <p:ph type="title"/>
          </p:nvPr>
        </p:nvSpPr>
        <p:spPr>
          <a:xfrm>
            <a:off x="1024128" y="831720"/>
            <a:ext cx="6150404" cy="509048"/>
          </a:xfrm>
        </p:spPr>
        <p:txBody>
          <a:bodyPr>
            <a:noAutofit/>
          </a:bodyPr>
          <a:lstStyle>
            <a:lvl1pPr>
              <a:defRPr sz="3600" b="1">
                <a:latin typeface="+mn-lt"/>
              </a:defRPr>
            </a:lvl1pPr>
          </a:lstStyle>
          <a:p>
            <a:r>
              <a:rPr lang="en-US" dirty="0"/>
              <a:t>Click to edit</a:t>
            </a:r>
          </a:p>
        </p:txBody>
      </p:sp>
      <p:sp>
        <p:nvSpPr>
          <p:cNvPr id="4" name="Text Placeholder 3">
            <a:extLst>
              <a:ext uri="{FF2B5EF4-FFF2-40B4-BE49-F238E27FC236}">
                <a16:creationId xmlns:a16="http://schemas.microsoft.com/office/drawing/2014/main" id="{CB0770F5-62F7-D971-F2E0-3D95B8950A24}"/>
              </a:ext>
            </a:extLst>
          </p:cNvPr>
          <p:cNvSpPr>
            <a:spLocks noGrp="1"/>
          </p:cNvSpPr>
          <p:nvPr>
            <p:ph type="body" sz="quarter" idx="11"/>
          </p:nvPr>
        </p:nvSpPr>
        <p:spPr>
          <a:xfrm>
            <a:off x="1030147" y="1468760"/>
            <a:ext cx="6134241" cy="371615"/>
          </a:xfrm>
        </p:spPr>
        <p:txBody>
          <a:bodyPr anchor="ctr">
            <a:noAutofit/>
          </a:bodyPr>
          <a:lstStyle>
            <a:lvl1pPr marL="0" indent="0">
              <a:buFontTx/>
              <a:buNone/>
              <a:defRPr sz="1800">
                <a:solidFill>
                  <a:schemeClr val="tx1">
                    <a:lumMod val="50000"/>
                    <a:lumOff val="50000"/>
                  </a:schemeClr>
                </a:solidFill>
                <a:latin typeface="+mn-lt"/>
              </a:defRPr>
            </a:lvl1pPr>
            <a:lvl2pPr marL="609494" indent="0">
              <a:buFontTx/>
              <a:buNone/>
              <a:defRPr/>
            </a:lvl2pPr>
            <a:lvl3pPr marL="1218986" indent="0">
              <a:buFontTx/>
              <a:buNone/>
              <a:defRPr/>
            </a:lvl3pPr>
            <a:lvl4pPr marL="1828480" indent="0">
              <a:buFontTx/>
              <a:buNone/>
              <a:defRPr/>
            </a:lvl4pPr>
            <a:lvl5pPr marL="2437973" indent="0">
              <a:buFontTx/>
              <a:buNone/>
              <a:defRPr/>
            </a:lvl5pPr>
          </a:lstStyle>
          <a:p>
            <a:pPr lvl="0"/>
            <a:r>
              <a:rPr lang="en-US" dirty="0"/>
              <a:t>Click to edit</a:t>
            </a:r>
          </a:p>
        </p:txBody>
      </p:sp>
      <p:sp>
        <p:nvSpPr>
          <p:cNvPr id="13" name="Picture Placeholder 12">
            <a:extLst>
              <a:ext uri="{FF2B5EF4-FFF2-40B4-BE49-F238E27FC236}">
                <a16:creationId xmlns:a16="http://schemas.microsoft.com/office/drawing/2014/main" id="{B6395716-0E22-8C6D-2F09-AB6CE421CA06}"/>
              </a:ext>
            </a:extLst>
          </p:cNvPr>
          <p:cNvSpPr>
            <a:spLocks noGrp="1"/>
          </p:cNvSpPr>
          <p:nvPr>
            <p:ph type="pic" sz="quarter" idx="12"/>
          </p:nvPr>
        </p:nvSpPr>
        <p:spPr>
          <a:xfrm>
            <a:off x="1030144" y="2564904"/>
            <a:ext cx="4786856" cy="2088232"/>
          </a:xfrm>
          <a:custGeom>
            <a:avLst/>
            <a:gdLst>
              <a:gd name="connsiteX0" fmla="*/ 0 w 4786856"/>
              <a:gd name="connsiteY0" fmla="*/ 0 h 2088232"/>
              <a:gd name="connsiteX1" fmla="*/ 4786856 w 4786856"/>
              <a:gd name="connsiteY1" fmla="*/ 0 h 2088232"/>
              <a:gd name="connsiteX2" fmla="*/ 4786856 w 4786856"/>
              <a:gd name="connsiteY2" fmla="*/ 2088232 h 2088232"/>
              <a:gd name="connsiteX3" fmla="*/ 0 w 4786856"/>
              <a:gd name="connsiteY3" fmla="*/ 2088232 h 2088232"/>
            </a:gdLst>
            <a:ahLst/>
            <a:cxnLst>
              <a:cxn ang="0">
                <a:pos x="connsiteX0" y="connsiteY0"/>
              </a:cxn>
              <a:cxn ang="0">
                <a:pos x="connsiteX1" y="connsiteY1"/>
              </a:cxn>
              <a:cxn ang="0">
                <a:pos x="connsiteX2" y="connsiteY2"/>
              </a:cxn>
              <a:cxn ang="0">
                <a:pos x="connsiteX3" y="connsiteY3"/>
              </a:cxn>
            </a:cxnLst>
            <a:rect l="l" t="t" r="r" b="b"/>
            <a:pathLst>
              <a:path w="4786856" h="2088232">
                <a:moveTo>
                  <a:pt x="0" y="0"/>
                </a:moveTo>
                <a:lnTo>
                  <a:pt x="4786856" y="0"/>
                </a:lnTo>
                <a:lnTo>
                  <a:pt x="4786856" y="2088232"/>
                </a:lnTo>
                <a:lnTo>
                  <a:pt x="0" y="2088232"/>
                </a:lnTo>
                <a:close/>
              </a:path>
            </a:pathLst>
          </a:custGeom>
        </p:spPr>
        <p:txBody>
          <a:bodyPr wrap="square" anchor="ctr">
            <a:noAutofit/>
          </a:bodyPr>
          <a:lstStyle>
            <a:lvl1pPr marL="0" indent="0" algn="ctr">
              <a:buFontTx/>
              <a:buNone/>
              <a:defRPr sz="2800"/>
            </a:lvl1pPr>
          </a:lstStyle>
          <a:p>
            <a:endParaRPr lang="en-US"/>
          </a:p>
        </p:txBody>
      </p:sp>
      <p:sp>
        <p:nvSpPr>
          <p:cNvPr id="12" name="Picture Placeholder 11">
            <a:extLst>
              <a:ext uri="{FF2B5EF4-FFF2-40B4-BE49-F238E27FC236}">
                <a16:creationId xmlns:a16="http://schemas.microsoft.com/office/drawing/2014/main" id="{A581B83D-31CE-3BFF-D9DF-C48FD812AAB6}"/>
              </a:ext>
            </a:extLst>
          </p:cNvPr>
          <p:cNvSpPr>
            <a:spLocks noGrp="1"/>
          </p:cNvSpPr>
          <p:nvPr>
            <p:ph type="pic" sz="quarter" idx="13"/>
          </p:nvPr>
        </p:nvSpPr>
        <p:spPr>
          <a:xfrm>
            <a:off x="6371137" y="2564904"/>
            <a:ext cx="4786856" cy="2088232"/>
          </a:xfrm>
          <a:custGeom>
            <a:avLst/>
            <a:gdLst>
              <a:gd name="connsiteX0" fmla="*/ 0 w 4786856"/>
              <a:gd name="connsiteY0" fmla="*/ 0 h 2088232"/>
              <a:gd name="connsiteX1" fmla="*/ 4786856 w 4786856"/>
              <a:gd name="connsiteY1" fmla="*/ 0 h 2088232"/>
              <a:gd name="connsiteX2" fmla="*/ 4786856 w 4786856"/>
              <a:gd name="connsiteY2" fmla="*/ 2088232 h 2088232"/>
              <a:gd name="connsiteX3" fmla="*/ 0 w 4786856"/>
              <a:gd name="connsiteY3" fmla="*/ 2088232 h 2088232"/>
            </a:gdLst>
            <a:ahLst/>
            <a:cxnLst>
              <a:cxn ang="0">
                <a:pos x="connsiteX0" y="connsiteY0"/>
              </a:cxn>
              <a:cxn ang="0">
                <a:pos x="connsiteX1" y="connsiteY1"/>
              </a:cxn>
              <a:cxn ang="0">
                <a:pos x="connsiteX2" y="connsiteY2"/>
              </a:cxn>
              <a:cxn ang="0">
                <a:pos x="connsiteX3" y="connsiteY3"/>
              </a:cxn>
            </a:cxnLst>
            <a:rect l="l" t="t" r="r" b="b"/>
            <a:pathLst>
              <a:path w="4786856" h="2088232">
                <a:moveTo>
                  <a:pt x="0" y="0"/>
                </a:moveTo>
                <a:lnTo>
                  <a:pt x="4786856" y="0"/>
                </a:lnTo>
                <a:lnTo>
                  <a:pt x="4786856" y="2088232"/>
                </a:lnTo>
                <a:lnTo>
                  <a:pt x="0" y="2088232"/>
                </a:lnTo>
                <a:close/>
              </a:path>
            </a:pathLst>
          </a:custGeom>
        </p:spPr>
        <p:txBody>
          <a:bodyPr wrap="square" anchor="ctr">
            <a:noAutofit/>
          </a:bodyPr>
          <a:lstStyle>
            <a:lvl1pPr marL="0" indent="0" algn="ctr">
              <a:buFontTx/>
              <a:buNone/>
              <a:defRPr sz="2800"/>
            </a:lvl1pPr>
          </a:lstStyle>
          <a:p>
            <a:endParaRPr lang="en-US"/>
          </a:p>
        </p:txBody>
      </p:sp>
      <p:pic>
        <p:nvPicPr>
          <p:cNvPr id="3" name="Picture 2">
            <a:extLst>
              <a:ext uri="{FF2B5EF4-FFF2-40B4-BE49-F238E27FC236}">
                <a16:creationId xmlns:a16="http://schemas.microsoft.com/office/drawing/2014/main" id="{E7ADD001-3A33-5930-4A10-F3801EAF1F7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1906608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hy Choose Us">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8ECA82BE-AC51-50C1-6A5A-D410D1073406}"/>
              </a:ext>
            </a:extLst>
          </p:cNvPr>
          <p:cNvSpPr>
            <a:spLocks noGrp="1"/>
          </p:cNvSpPr>
          <p:nvPr>
            <p:ph type="pic" sz="quarter" idx="10"/>
          </p:nvPr>
        </p:nvSpPr>
        <p:spPr>
          <a:xfrm>
            <a:off x="-1" y="-1"/>
            <a:ext cx="8065009" cy="6858000"/>
          </a:xfrm>
          <a:custGeom>
            <a:avLst/>
            <a:gdLst>
              <a:gd name="connsiteX0" fmla="*/ 0 w 8254652"/>
              <a:gd name="connsiteY0" fmla="*/ 0 h 6858000"/>
              <a:gd name="connsiteX1" fmla="*/ 8254652 w 8254652"/>
              <a:gd name="connsiteY1" fmla="*/ 0 h 6858000"/>
              <a:gd name="connsiteX2" fmla="*/ 8254652 w 8254652"/>
              <a:gd name="connsiteY2" fmla="*/ 6858000 h 6858000"/>
              <a:gd name="connsiteX3" fmla="*/ 0 w 82546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254652" h="6858000">
                <a:moveTo>
                  <a:pt x="0" y="0"/>
                </a:moveTo>
                <a:lnTo>
                  <a:pt x="8254652" y="0"/>
                </a:lnTo>
                <a:lnTo>
                  <a:pt x="8254652" y="6858000"/>
                </a:lnTo>
                <a:lnTo>
                  <a:pt x="0" y="6858000"/>
                </a:lnTo>
                <a:close/>
              </a:path>
            </a:pathLst>
          </a:custGeom>
        </p:spPr>
        <p:txBody>
          <a:bodyPr wrap="square" anchor="ctr">
            <a:noAutofit/>
          </a:bodyPr>
          <a:lstStyle>
            <a:lvl1pPr marL="0" indent="0" algn="ctr">
              <a:buFontTx/>
              <a:buNone/>
              <a:defRPr/>
            </a:lvl1pPr>
          </a:lstStyle>
          <a:p>
            <a:endParaRPr lang="en-US"/>
          </a:p>
        </p:txBody>
      </p:sp>
      <p:pic>
        <p:nvPicPr>
          <p:cNvPr id="3" name="Picture 2">
            <a:extLst>
              <a:ext uri="{FF2B5EF4-FFF2-40B4-BE49-F238E27FC236}">
                <a16:creationId xmlns:a16="http://schemas.microsoft.com/office/drawing/2014/main" id="{00646A92-0BB3-6023-777C-EAD7FE48680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5378228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s">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676FD07D-8E99-6464-FC01-0FA14F253D48}"/>
              </a:ext>
            </a:extLst>
          </p:cNvPr>
          <p:cNvSpPr>
            <a:spLocks noGrp="1"/>
          </p:cNvSpPr>
          <p:nvPr>
            <p:ph type="pic" sz="quarter" idx="10"/>
          </p:nvPr>
        </p:nvSpPr>
        <p:spPr>
          <a:xfrm>
            <a:off x="2133972" y="0"/>
            <a:ext cx="5760640" cy="6858000"/>
          </a:xfrm>
          <a:custGeom>
            <a:avLst/>
            <a:gdLst>
              <a:gd name="connsiteX0" fmla="*/ 0 w 5760640"/>
              <a:gd name="connsiteY0" fmla="*/ 0 h 6858000"/>
              <a:gd name="connsiteX1" fmla="*/ 5760640 w 5760640"/>
              <a:gd name="connsiteY1" fmla="*/ 0 h 6858000"/>
              <a:gd name="connsiteX2" fmla="*/ 5760640 w 5760640"/>
              <a:gd name="connsiteY2" fmla="*/ 6858000 h 6858000"/>
              <a:gd name="connsiteX3" fmla="*/ 0 w 576064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760640" h="6858000">
                <a:moveTo>
                  <a:pt x="0" y="0"/>
                </a:moveTo>
                <a:lnTo>
                  <a:pt x="5760640" y="0"/>
                </a:lnTo>
                <a:lnTo>
                  <a:pt x="5760640" y="6858000"/>
                </a:lnTo>
                <a:lnTo>
                  <a:pt x="0" y="6858000"/>
                </a:lnTo>
                <a:close/>
              </a:path>
            </a:pathLst>
          </a:custGeom>
        </p:spPr>
        <p:txBody>
          <a:bodyPr wrap="square" anchor="ctr">
            <a:noAutofit/>
          </a:bodyPr>
          <a:lstStyle>
            <a:lvl1pPr marL="0" indent="0" algn="ctr">
              <a:buFontTx/>
              <a:buNone/>
              <a:defRPr/>
            </a:lvl1pPr>
          </a:lstStyle>
          <a:p>
            <a:endParaRPr lang="en-US"/>
          </a:p>
        </p:txBody>
      </p:sp>
      <p:pic>
        <p:nvPicPr>
          <p:cNvPr id="2" name="Picture 1">
            <a:extLst>
              <a:ext uri="{FF2B5EF4-FFF2-40B4-BE49-F238E27FC236}">
                <a16:creationId xmlns:a16="http://schemas.microsoft.com/office/drawing/2014/main" id="{FA9FD158-A786-2AAC-9D5D-2615B0E99FF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38191871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7" name="Rectangle 6"/>
          <p:cNvSpPr/>
          <p:nvPr/>
        </p:nvSpPr>
        <p:spPr>
          <a:xfrm>
            <a:off x="0" y="3886200"/>
            <a:ext cx="12188825" cy="2971800"/>
          </a:xfrm>
          <a:prstGeom prst="rect">
            <a:avLst/>
          </a:prstGeom>
          <a:gradFill flip="none" rotWithShape="1">
            <a:gsLst>
              <a:gs pos="100000">
                <a:schemeClr val="bg1">
                  <a:lumMod val="65000"/>
                  <a:alpha val="53000"/>
                </a:schemeClr>
              </a:gs>
              <a:gs pos="0">
                <a:schemeClr val="bg1">
                  <a:lumMod val="9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endParaRPr lang="en-US">
              <a:solidFill>
                <a:prstClr val="white"/>
              </a:solidFill>
            </a:endParaRPr>
          </a:p>
        </p:txBody>
      </p:sp>
      <p:sp>
        <p:nvSpPr>
          <p:cNvPr id="2" name="Title 1"/>
          <p:cNvSpPr>
            <a:spLocks noGrp="1"/>
          </p:cNvSpPr>
          <p:nvPr>
            <p:ph type="ctrTitle"/>
          </p:nvPr>
        </p:nvSpPr>
        <p:spPr>
          <a:xfrm>
            <a:off x="914162" y="3887117"/>
            <a:ext cx="10360501" cy="610820"/>
          </a:xfrm>
        </p:spPr>
        <p:txBody>
          <a:bodyPr/>
          <a:lstStyle>
            <a:lvl1pPr algn="ctr">
              <a:defRPr lang="en-US" sz="4000" kern="1200" smtClean="0">
                <a:solidFill>
                  <a:schemeClr val="tx1">
                    <a:lumMod val="75000"/>
                    <a:lumOff val="25000"/>
                  </a:schemeClr>
                </a:solidFill>
                <a:latin typeface="+mj-lt"/>
                <a:ea typeface="+mj-ea"/>
                <a:cs typeface="+mj-cs"/>
              </a:defRPr>
            </a:lvl1pPr>
          </a:lstStyle>
          <a:p>
            <a:r>
              <a:rPr lang="en-US"/>
              <a:t>Click to edit Master title style</a:t>
            </a:r>
          </a:p>
        </p:txBody>
      </p:sp>
      <p:sp>
        <p:nvSpPr>
          <p:cNvPr id="3" name="Subtitle 2"/>
          <p:cNvSpPr>
            <a:spLocks noGrp="1"/>
          </p:cNvSpPr>
          <p:nvPr>
            <p:ph type="subTitle" idx="1"/>
          </p:nvPr>
        </p:nvSpPr>
        <p:spPr>
          <a:xfrm>
            <a:off x="1828324" y="4399020"/>
            <a:ext cx="8532178" cy="764440"/>
          </a:xfrm>
        </p:spPr>
        <p:txBody>
          <a:bodyPr>
            <a:normAutofit/>
          </a:bodyPr>
          <a:lstStyle>
            <a:lvl1pPr marL="0" indent="0" algn="ctr">
              <a:buNone/>
              <a:defRPr lang="en-US" sz="2400" kern="1200" smtClean="0">
                <a:solidFill>
                  <a:schemeClr val="tx1">
                    <a:lumMod val="65000"/>
                    <a:lumOff val="35000"/>
                  </a:schemeClr>
                </a:solidFill>
                <a:latin typeface="+mj-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2/11/2024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EDE275-BE14-4364-AEA2-5F5667C0FD49}" type="slidenum">
              <a:rPr lang="en-US" smtClean="0"/>
              <a:pPr/>
              <a:t>‹#›</a:t>
            </a:fld>
            <a:endParaRPr lang="en-US"/>
          </a:p>
        </p:txBody>
      </p:sp>
    </p:spTree>
    <p:extLst>
      <p:ext uri="{BB962C8B-B14F-4D97-AF65-F5344CB8AC3E}">
        <p14:creationId xmlns:p14="http://schemas.microsoft.com/office/powerpoint/2010/main" val="18134160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162" y="2130426"/>
            <a:ext cx="10360501" cy="1470025"/>
          </a:xfrm>
        </p:spPr>
        <p:txBody>
          <a:bodyPr/>
          <a:lstStyle/>
          <a:p>
            <a:r>
              <a:rPr lang="en-US"/>
              <a:t>Click to edit Master title style</a:t>
            </a:r>
          </a:p>
        </p:txBody>
      </p:sp>
      <p:sp>
        <p:nvSpPr>
          <p:cNvPr id="3" name="Subtitle 2"/>
          <p:cNvSpPr>
            <a:spLocks noGrp="1"/>
          </p:cNvSpPr>
          <p:nvPr>
            <p:ph type="subTitle" idx="1"/>
          </p:nvPr>
        </p:nvSpPr>
        <p:spPr>
          <a:xfrm>
            <a:off x="1828324" y="3886200"/>
            <a:ext cx="8532178" cy="1752600"/>
          </a:xfrm>
        </p:spPr>
        <p:txBody>
          <a:bodyPr/>
          <a:lstStyle>
            <a:lvl1pPr marL="0" indent="0" algn="ctr">
              <a:buNone/>
              <a:defRPr>
                <a:solidFill>
                  <a:schemeClr val="tx1">
                    <a:tint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25404F2-BE9A-4460-8815-8F645183555F}" type="datetimeFigureOut">
              <a:rPr lang="en-US" smtClean="0"/>
              <a:pPr/>
              <a:t>2/11/2024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6234711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0495" y="3645024"/>
            <a:ext cx="10827834" cy="1362075"/>
          </a:xfrm>
        </p:spPr>
        <p:txBody>
          <a:bodyPr anchor="t"/>
          <a:lstStyle>
            <a:lvl1pPr algn="ctr">
              <a:defRPr sz="5300" b="1" cap="all"/>
            </a:lvl1pPr>
          </a:lstStyle>
          <a:p>
            <a:r>
              <a:rPr lang="en-US"/>
              <a:t>Click to edit Master title style</a:t>
            </a:r>
          </a:p>
        </p:txBody>
      </p:sp>
      <p:sp>
        <p:nvSpPr>
          <p:cNvPr id="4" name="Date Placeholder 3"/>
          <p:cNvSpPr>
            <a:spLocks noGrp="1"/>
          </p:cNvSpPr>
          <p:nvPr>
            <p:ph type="dt" sz="half" idx="10"/>
          </p:nvPr>
        </p:nvSpPr>
        <p:spPr/>
        <p:txBody>
          <a:bodyPr/>
          <a:lstStyle/>
          <a:p>
            <a:fld id="{425404F2-BE9A-4460-8815-8F645183555F}" type="datetimeFigureOut">
              <a:rPr lang="en-US" smtClean="0"/>
              <a:pPr/>
              <a:t>2/11/2024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7390405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67070" y="881262"/>
            <a:ext cx="9195625" cy="1470025"/>
          </a:xfrm>
        </p:spPr>
        <p:txBody>
          <a:bodyPr anchor="t">
            <a:normAutofit/>
          </a:bodyPr>
          <a:lstStyle>
            <a:lvl1pPr algn="l">
              <a:defRPr sz="4400"/>
            </a:lvl1pPr>
          </a:lstStyle>
          <a:p>
            <a:r>
              <a:rPr lang="en-US" dirty="0"/>
              <a:t>Click to edit Master title style</a:t>
            </a:r>
          </a:p>
        </p:txBody>
      </p:sp>
      <p:sp>
        <p:nvSpPr>
          <p:cNvPr id="3" name="Subtitle 2"/>
          <p:cNvSpPr>
            <a:spLocks noGrp="1"/>
          </p:cNvSpPr>
          <p:nvPr>
            <p:ph type="subTitle" idx="1"/>
          </p:nvPr>
        </p:nvSpPr>
        <p:spPr>
          <a:xfrm>
            <a:off x="2349996" y="3048744"/>
            <a:ext cx="9217024" cy="1752600"/>
          </a:xfrm>
        </p:spPr>
        <p:txBody>
          <a:bodyPr>
            <a:normAutofit/>
          </a:bodyPr>
          <a:lstStyle>
            <a:lvl1pPr marL="0" indent="0" algn="l">
              <a:buNone/>
              <a:defRPr sz="2400">
                <a:solidFill>
                  <a:schemeClr val="tx1">
                    <a:tint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425404F2-BE9A-4460-8815-8F645183555F}" type="datetimeFigureOut">
              <a:rPr lang="en-US" smtClean="0"/>
              <a:pPr/>
              <a:t>2/11/2024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614366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2/11/2024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62556136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441" y="1600201"/>
            <a:ext cx="5383398"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5986" y="1600201"/>
            <a:ext cx="5383398"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5404F2-BE9A-4460-8815-8F645183555F}" type="datetimeFigureOut">
              <a:rPr lang="en-US" smtClean="0"/>
              <a:pPr/>
              <a:t>2/11/2024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2571742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441" y="274639"/>
            <a:ext cx="10597539" cy="711081"/>
          </a:xfrm>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2/11/2024</a:t>
            </a:fld>
            <a:endParaRPr lang="en-US"/>
          </a:p>
        </p:txBody>
      </p:sp>
      <p:sp>
        <p:nvSpPr>
          <p:cNvPr id="4" name="Footer Placeholder 3"/>
          <p:cNvSpPr>
            <a:spLocks noGrp="1"/>
          </p:cNvSpPr>
          <p:nvPr>
            <p:ph type="ftr" sz="quarter" idx="11"/>
          </p:nvPr>
        </p:nvSpPr>
        <p:spPr/>
        <p:txBody>
          <a:bodyPr/>
          <a:lstStyle/>
          <a:p>
            <a:r>
              <a:rPr lang="en-US" dirty="0"/>
              <a:t>www.anubhavtrainings.com</a:t>
            </a:r>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4298743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441" y="1535113"/>
            <a:ext cx="5385514"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609441" y="2174875"/>
            <a:ext cx="5385514"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1756" y="1535113"/>
            <a:ext cx="5387630"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191756" y="2174875"/>
            <a:ext cx="5387630"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25404F2-BE9A-4460-8815-8F645183555F}" type="datetimeFigureOut">
              <a:rPr lang="en-US" smtClean="0"/>
              <a:pPr/>
              <a:t>2/11/2024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221061692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2/11/2024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012" y="932701"/>
            <a:ext cx="10972800"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63921782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2/11/2024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6"/>
          <p:cNvSpPr>
            <a:spLocks noGrp="1"/>
          </p:cNvSpPr>
          <p:nvPr>
            <p:ph sz="quarter" idx="15"/>
          </p:nvPr>
        </p:nvSpPr>
        <p:spPr>
          <a:xfrm>
            <a:off x="608012" y="4794325"/>
            <a:ext cx="3335505" cy="1152128"/>
          </a:xfrm>
        </p:spPr>
        <p:txBody>
          <a:bodyPr>
            <a:noAutofit/>
          </a:bodyPr>
          <a:lstStyle>
            <a:lvl1pPr marL="0" indent="0">
              <a:buFontTx/>
              <a:buNone/>
              <a:defRPr sz="18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3" name="Content Placeholder 6"/>
          <p:cNvSpPr>
            <a:spLocks noGrp="1"/>
          </p:cNvSpPr>
          <p:nvPr>
            <p:ph sz="quarter" idx="16"/>
          </p:nvPr>
        </p:nvSpPr>
        <p:spPr>
          <a:xfrm>
            <a:off x="4125912" y="4794325"/>
            <a:ext cx="3940258" cy="1152128"/>
          </a:xfrm>
        </p:spPr>
        <p:txBody>
          <a:bodyPr>
            <a:noAutofit/>
          </a:bodyPr>
          <a:lstStyle>
            <a:lvl1pPr marL="0" indent="0">
              <a:buFontTx/>
              <a:buNone/>
              <a:defRPr sz="18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4" name="Content Placeholder 6"/>
          <p:cNvSpPr>
            <a:spLocks noGrp="1"/>
          </p:cNvSpPr>
          <p:nvPr>
            <p:ph sz="quarter" idx="17"/>
          </p:nvPr>
        </p:nvSpPr>
        <p:spPr>
          <a:xfrm>
            <a:off x="8240712" y="4788396"/>
            <a:ext cx="3335505" cy="1152128"/>
          </a:xfrm>
        </p:spPr>
        <p:txBody>
          <a:bodyPr>
            <a:noAutofit/>
          </a:bodyPr>
          <a:lstStyle>
            <a:lvl1pPr marL="0" indent="0">
              <a:buFontTx/>
              <a:buNone/>
              <a:defRPr sz="18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5" name="Content Placeholder 6"/>
          <p:cNvSpPr>
            <a:spLocks noGrp="1"/>
          </p:cNvSpPr>
          <p:nvPr>
            <p:ph sz="quarter" idx="18"/>
          </p:nvPr>
        </p:nvSpPr>
        <p:spPr>
          <a:xfrm>
            <a:off x="608012" y="4277817"/>
            <a:ext cx="3335505" cy="495300"/>
          </a:xfrm>
        </p:spPr>
        <p:txBody>
          <a:bodyPr>
            <a:noAutofit/>
          </a:bodyPr>
          <a:lstStyle>
            <a:lvl1pPr marL="0" indent="0">
              <a:buFontTx/>
              <a:buNone/>
              <a:defRPr sz="20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6" name="Content Placeholder 6"/>
          <p:cNvSpPr>
            <a:spLocks noGrp="1"/>
          </p:cNvSpPr>
          <p:nvPr>
            <p:ph sz="quarter" idx="19"/>
          </p:nvPr>
        </p:nvSpPr>
        <p:spPr>
          <a:xfrm>
            <a:off x="4125912" y="4277817"/>
            <a:ext cx="3940258" cy="495300"/>
          </a:xfrm>
        </p:spPr>
        <p:txBody>
          <a:bodyPr>
            <a:noAutofit/>
          </a:bodyPr>
          <a:lstStyle>
            <a:lvl1pPr marL="0" indent="0">
              <a:buFontTx/>
              <a:buNone/>
              <a:defRPr sz="20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7" name="Content Placeholder 6"/>
          <p:cNvSpPr>
            <a:spLocks noGrp="1"/>
          </p:cNvSpPr>
          <p:nvPr>
            <p:ph sz="quarter" idx="20"/>
          </p:nvPr>
        </p:nvSpPr>
        <p:spPr>
          <a:xfrm>
            <a:off x="8240712" y="4271888"/>
            <a:ext cx="3335505" cy="495300"/>
          </a:xfrm>
        </p:spPr>
        <p:txBody>
          <a:bodyPr>
            <a:noAutofit/>
          </a:bodyPr>
          <a:lstStyle>
            <a:lvl1pPr marL="0" indent="0">
              <a:buFontTx/>
              <a:buNone/>
              <a:defRPr sz="20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9" name="Content Placeholder 6"/>
          <p:cNvSpPr>
            <a:spLocks noGrp="1"/>
          </p:cNvSpPr>
          <p:nvPr>
            <p:ph sz="quarter" idx="13"/>
          </p:nvPr>
        </p:nvSpPr>
        <p:spPr>
          <a:xfrm>
            <a:off x="608012" y="932701"/>
            <a:ext cx="10972800"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64158836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1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2/11/2024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54622898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2/11/2024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9"/>
          <p:cNvSpPr>
            <a:spLocks noGrp="1"/>
          </p:cNvSpPr>
          <p:nvPr>
            <p:ph sz="quarter" idx="14"/>
          </p:nvPr>
        </p:nvSpPr>
        <p:spPr>
          <a:xfrm>
            <a:off x="7389813" y="1196752"/>
            <a:ext cx="3960812" cy="4824636"/>
          </a:xfrm>
        </p:spPr>
        <p:txBody>
          <a:bodyPr>
            <a:normAutofit/>
          </a:bodyPr>
          <a:lstStyle>
            <a:lvl1pPr marL="0" indent="0">
              <a:buFontTx/>
              <a:buNone/>
              <a:defRPr sz="1600"/>
            </a:lvl1pPr>
            <a:lvl2pPr marL="609494" indent="0">
              <a:buFontTx/>
              <a:buNone/>
              <a:defRPr sz="1600"/>
            </a:lvl2pPr>
            <a:lvl3pPr marL="1218986" indent="0">
              <a:buFontTx/>
              <a:buNone/>
              <a:defRPr sz="1600"/>
            </a:lvl3pPr>
            <a:lvl4pPr marL="1828480" indent="0">
              <a:buFontTx/>
              <a:buNone/>
              <a:defRPr sz="1600"/>
            </a:lvl4pPr>
            <a:lvl5pPr marL="2437973" indent="0">
              <a:buFontTx/>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154502865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4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2/11/2024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9"/>
          <p:cNvSpPr>
            <a:spLocks noGrp="1"/>
          </p:cNvSpPr>
          <p:nvPr>
            <p:ph sz="quarter" idx="14"/>
          </p:nvPr>
        </p:nvSpPr>
        <p:spPr>
          <a:xfrm>
            <a:off x="609600" y="1196752"/>
            <a:ext cx="4404692" cy="4824636"/>
          </a:xfrm>
        </p:spPr>
        <p:txBody>
          <a:bodyPr>
            <a:normAutofit/>
          </a:bodyPr>
          <a:lstStyle>
            <a:lvl1pPr marL="0" indent="0">
              <a:buFontTx/>
              <a:buNone/>
              <a:defRPr sz="1600"/>
            </a:lvl1pPr>
            <a:lvl2pPr marL="609494" indent="0">
              <a:buFontTx/>
              <a:buNone/>
              <a:defRPr sz="1600"/>
            </a:lvl2pPr>
            <a:lvl3pPr marL="1218986" indent="0">
              <a:buFontTx/>
              <a:buNone/>
              <a:defRPr sz="1600"/>
            </a:lvl3pPr>
            <a:lvl4pPr marL="1828480" indent="0">
              <a:buFontTx/>
              <a:buNone/>
              <a:defRPr sz="1600"/>
            </a:lvl4pPr>
            <a:lvl5pPr marL="2437973" indent="0">
              <a:buFontTx/>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110175211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5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441" y="274639"/>
            <a:ext cx="4404851" cy="1642193"/>
          </a:xfrm>
        </p:spPr>
        <p:txBody>
          <a:bodyPr>
            <a:noAutofit/>
          </a:bodyPr>
          <a:lstStyle>
            <a:lvl1pPr>
              <a:defRPr sz="3600"/>
            </a:lvl1pPr>
          </a:lstStyle>
          <a:p>
            <a:r>
              <a:rPr lang="en-US" dirty="0"/>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2/11/2024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9"/>
          <p:cNvSpPr>
            <a:spLocks noGrp="1"/>
          </p:cNvSpPr>
          <p:nvPr>
            <p:ph sz="quarter" idx="14"/>
          </p:nvPr>
        </p:nvSpPr>
        <p:spPr>
          <a:xfrm>
            <a:off x="609600" y="2060848"/>
            <a:ext cx="4404692" cy="3816424"/>
          </a:xfrm>
        </p:spPr>
        <p:txBody>
          <a:bodyPr>
            <a:normAutofit/>
          </a:bodyPr>
          <a:lstStyle>
            <a:lvl1pPr marL="0" indent="0">
              <a:buFontTx/>
              <a:buNone/>
              <a:defRPr sz="1600"/>
            </a:lvl1pPr>
            <a:lvl2pPr marL="609494" indent="0">
              <a:buFontTx/>
              <a:buNone/>
              <a:defRPr sz="1600"/>
            </a:lvl2pPr>
            <a:lvl3pPr marL="1218986" indent="0">
              <a:buFontTx/>
              <a:buNone/>
              <a:defRPr sz="1600"/>
            </a:lvl3pPr>
            <a:lvl4pPr marL="1828480" indent="0">
              <a:buFontTx/>
              <a:buNone/>
              <a:defRPr sz="1600"/>
            </a:lvl4pPr>
            <a:lvl5pPr marL="2437973" indent="0">
              <a:buFontTx/>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185130128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2/11/2024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299371410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3" y="273049"/>
            <a:ext cx="4010039" cy="1162051"/>
          </a:xfrm>
        </p:spPr>
        <p:txBody>
          <a:bodyPr anchor="b"/>
          <a:lstStyle>
            <a:lvl1pPr algn="l">
              <a:defRPr sz="2700" b="1"/>
            </a:lvl1pPr>
          </a:lstStyle>
          <a:p>
            <a:r>
              <a:rPr lang="en-US"/>
              <a:t>Click to edit Master title style</a:t>
            </a:r>
          </a:p>
        </p:txBody>
      </p:sp>
      <p:sp>
        <p:nvSpPr>
          <p:cNvPr id="3" name="Content Placeholder 2"/>
          <p:cNvSpPr>
            <a:spLocks noGrp="1"/>
          </p:cNvSpPr>
          <p:nvPr>
            <p:ph idx="1"/>
          </p:nvPr>
        </p:nvSpPr>
        <p:spPr>
          <a:xfrm>
            <a:off x="4765492" y="273052"/>
            <a:ext cx="6813892" cy="5853113"/>
          </a:xfrm>
        </p:spPr>
        <p:txBody>
          <a:bodyPr/>
          <a:lstStyle>
            <a:lvl1pPr>
              <a:defRPr sz="4300"/>
            </a:lvl1pPr>
            <a:lvl2pPr>
              <a:defRPr sz="3700"/>
            </a:lvl2pPr>
            <a:lvl3pPr>
              <a:defRPr sz="3200"/>
            </a:lvl3pPr>
            <a:lvl4pPr>
              <a:defRPr sz="2700"/>
            </a:lvl4pPr>
            <a:lvl5pPr>
              <a:defRPr sz="2700"/>
            </a:lvl5pPr>
            <a:lvl6pPr>
              <a:defRPr sz="2700"/>
            </a:lvl6pPr>
            <a:lvl7pPr>
              <a:defRPr sz="2700"/>
            </a:lvl7pPr>
            <a:lvl8pPr>
              <a:defRPr sz="2700"/>
            </a:lvl8pPr>
            <a:lvl9pPr>
              <a:defRPr sz="2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443" y="1435102"/>
            <a:ext cx="4010039" cy="46910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2/11/2024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21814415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095" y="4800600"/>
            <a:ext cx="7313295" cy="566739"/>
          </a:xfrm>
        </p:spPr>
        <p:txBody>
          <a:bodyPr anchor="b"/>
          <a:lstStyle>
            <a:lvl1pPr algn="l">
              <a:defRPr sz="2700" b="1"/>
            </a:lvl1pPr>
          </a:lstStyle>
          <a:p>
            <a:r>
              <a:rPr lang="en-US"/>
              <a:t>Click to edit Master title style</a:t>
            </a:r>
          </a:p>
        </p:txBody>
      </p:sp>
      <p:sp>
        <p:nvSpPr>
          <p:cNvPr id="3" name="Picture Placeholder 2"/>
          <p:cNvSpPr>
            <a:spLocks noGrp="1"/>
          </p:cNvSpPr>
          <p:nvPr>
            <p:ph type="pic" idx="1"/>
          </p:nvPr>
        </p:nvSpPr>
        <p:spPr>
          <a:xfrm>
            <a:off x="2389095" y="612775"/>
            <a:ext cx="7313295" cy="4114800"/>
          </a:xfrm>
        </p:spPr>
        <p:txBody>
          <a:bodyPr/>
          <a:lstStyle>
            <a:lvl1pPr marL="0" indent="0">
              <a:buNone/>
              <a:defRPr sz="43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endParaRPr lang="en-US"/>
          </a:p>
        </p:txBody>
      </p:sp>
      <p:sp>
        <p:nvSpPr>
          <p:cNvPr id="4" name="Text Placeholder 3"/>
          <p:cNvSpPr>
            <a:spLocks noGrp="1"/>
          </p:cNvSpPr>
          <p:nvPr>
            <p:ph type="body" sz="half" idx="2"/>
          </p:nvPr>
        </p:nvSpPr>
        <p:spPr>
          <a:xfrm>
            <a:off x="2389095" y="5367338"/>
            <a:ext cx="7313295" cy="8048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2/11/2024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5541584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Agenda">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8CAD9AC-C446-73A1-A83E-3588A6643FAE}"/>
              </a:ext>
            </a:extLst>
          </p:cNvPr>
          <p:cNvSpPr/>
          <p:nvPr userDrawn="1"/>
        </p:nvSpPr>
        <p:spPr>
          <a:xfrm>
            <a:off x="499937" y="3429000"/>
            <a:ext cx="11188950" cy="2971800"/>
          </a:xfrm>
          <a:prstGeom prst="rect">
            <a:avLst/>
          </a:prstGeom>
          <a:noFill/>
          <a:ln w="3175">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Picture Placeholder 13">
            <a:extLst>
              <a:ext uri="{FF2B5EF4-FFF2-40B4-BE49-F238E27FC236}">
                <a16:creationId xmlns:a16="http://schemas.microsoft.com/office/drawing/2014/main" id="{B9DA78E8-E588-591E-0087-B179CF9C6C40}"/>
              </a:ext>
            </a:extLst>
          </p:cNvPr>
          <p:cNvSpPr>
            <a:spLocks noGrp="1"/>
          </p:cNvSpPr>
          <p:nvPr>
            <p:ph type="pic" sz="quarter" idx="10"/>
          </p:nvPr>
        </p:nvSpPr>
        <p:spPr>
          <a:xfrm>
            <a:off x="780288" y="2304287"/>
            <a:ext cx="2769460" cy="2230760"/>
          </a:xfrm>
          <a:custGeom>
            <a:avLst/>
            <a:gdLst>
              <a:gd name="connsiteX0" fmla="*/ 0 w 2769460"/>
              <a:gd name="connsiteY0" fmla="*/ 0 h 2230760"/>
              <a:gd name="connsiteX1" fmla="*/ 2769460 w 2769460"/>
              <a:gd name="connsiteY1" fmla="*/ 0 h 2230760"/>
              <a:gd name="connsiteX2" fmla="*/ 2769460 w 2769460"/>
              <a:gd name="connsiteY2" fmla="*/ 2230760 h 2230760"/>
              <a:gd name="connsiteX3" fmla="*/ 0 w 2769460"/>
              <a:gd name="connsiteY3" fmla="*/ 2230760 h 2230760"/>
            </a:gdLst>
            <a:ahLst/>
            <a:cxnLst>
              <a:cxn ang="0">
                <a:pos x="connsiteX0" y="connsiteY0"/>
              </a:cxn>
              <a:cxn ang="0">
                <a:pos x="connsiteX1" y="connsiteY1"/>
              </a:cxn>
              <a:cxn ang="0">
                <a:pos x="connsiteX2" y="connsiteY2"/>
              </a:cxn>
              <a:cxn ang="0">
                <a:pos x="connsiteX3" y="connsiteY3"/>
              </a:cxn>
            </a:cxnLst>
            <a:rect l="l" t="t" r="r" b="b"/>
            <a:pathLst>
              <a:path w="2769460" h="2230760">
                <a:moveTo>
                  <a:pt x="0" y="0"/>
                </a:moveTo>
                <a:lnTo>
                  <a:pt x="2769460" y="0"/>
                </a:lnTo>
                <a:lnTo>
                  <a:pt x="2769460" y="2230760"/>
                </a:lnTo>
                <a:lnTo>
                  <a:pt x="0" y="2230760"/>
                </a:lnTo>
                <a:close/>
              </a:path>
            </a:pathLst>
          </a:custGeom>
          <a:noFill/>
          <a:ln>
            <a:noFill/>
          </a:ln>
        </p:spPr>
        <p:txBody>
          <a:bodyPr wrap="square" anchor="ctr">
            <a:noAutofit/>
          </a:bodyPr>
          <a:lstStyle>
            <a:lvl1pPr marL="0" indent="0" algn="ctr">
              <a:buFontTx/>
              <a:buNone/>
              <a:defRPr sz="2000">
                <a:latin typeface="+mn-lt"/>
              </a:defRPr>
            </a:lvl1pPr>
          </a:lstStyle>
          <a:p>
            <a:endParaRPr lang="en-US"/>
          </a:p>
        </p:txBody>
      </p:sp>
      <p:sp>
        <p:nvSpPr>
          <p:cNvPr id="15" name="Picture Placeholder 14">
            <a:extLst>
              <a:ext uri="{FF2B5EF4-FFF2-40B4-BE49-F238E27FC236}">
                <a16:creationId xmlns:a16="http://schemas.microsoft.com/office/drawing/2014/main" id="{4E099A52-B0F7-7BF6-EA1A-28737D84105D}"/>
              </a:ext>
            </a:extLst>
          </p:cNvPr>
          <p:cNvSpPr>
            <a:spLocks noGrp="1"/>
          </p:cNvSpPr>
          <p:nvPr>
            <p:ph type="pic" sz="quarter" idx="11"/>
          </p:nvPr>
        </p:nvSpPr>
        <p:spPr>
          <a:xfrm>
            <a:off x="8619744" y="2304287"/>
            <a:ext cx="2769460" cy="2230760"/>
          </a:xfrm>
          <a:custGeom>
            <a:avLst/>
            <a:gdLst>
              <a:gd name="connsiteX0" fmla="*/ 0 w 2769460"/>
              <a:gd name="connsiteY0" fmla="*/ 0 h 2230760"/>
              <a:gd name="connsiteX1" fmla="*/ 2769460 w 2769460"/>
              <a:gd name="connsiteY1" fmla="*/ 0 h 2230760"/>
              <a:gd name="connsiteX2" fmla="*/ 2769460 w 2769460"/>
              <a:gd name="connsiteY2" fmla="*/ 2230760 h 2230760"/>
              <a:gd name="connsiteX3" fmla="*/ 0 w 2769460"/>
              <a:gd name="connsiteY3" fmla="*/ 2230760 h 2230760"/>
            </a:gdLst>
            <a:ahLst/>
            <a:cxnLst>
              <a:cxn ang="0">
                <a:pos x="connsiteX0" y="connsiteY0"/>
              </a:cxn>
              <a:cxn ang="0">
                <a:pos x="connsiteX1" y="connsiteY1"/>
              </a:cxn>
              <a:cxn ang="0">
                <a:pos x="connsiteX2" y="connsiteY2"/>
              </a:cxn>
              <a:cxn ang="0">
                <a:pos x="connsiteX3" y="connsiteY3"/>
              </a:cxn>
            </a:cxnLst>
            <a:rect l="l" t="t" r="r" b="b"/>
            <a:pathLst>
              <a:path w="2769460" h="2230760">
                <a:moveTo>
                  <a:pt x="0" y="0"/>
                </a:moveTo>
                <a:lnTo>
                  <a:pt x="2769460" y="0"/>
                </a:lnTo>
                <a:lnTo>
                  <a:pt x="2769460" y="2230760"/>
                </a:lnTo>
                <a:lnTo>
                  <a:pt x="0" y="2230760"/>
                </a:lnTo>
                <a:close/>
              </a:path>
            </a:pathLst>
          </a:custGeom>
          <a:noFill/>
          <a:ln>
            <a:noFill/>
          </a:ln>
        </p:spPr>
        <p:txBody>
          <a:bodyPr wrap="square" anchor="ctr">
            <a:noAutofit/>
          </a:bodyPr>
          <a:lstStyle>
            <a:lvl1pPr marL="0" indent="0" algn="ctr">
              <a:buFontTx/>
              <a:buNone/>
              <a:defRPr sz="2000">
                <a:latin typeface="+mn-lt"/>
              </a:defRPr>
            </a:lvl1pPr>
          </a:lstStyle>
          <a:p>
            <a:endParaRPr lang="en-US"/>
          </a:p>
        </p:txBody>
      </p:sp>
      <p:sp>
        <p:nvSpPr>
          <p:cNvPr id="13" name="Picture Placeholder 12">
            <a:extLst>
              <a:ext uri="{FF2B5EF4-FFF2-40B4-BE49-F238E27FC236}">
                <a16:creationId xmlns:a16="http://schemas.microsoft.com/office/drawing/2014/main" id="{FF84AB13-C9D3-4053-7C5E-865A3CBF2113}"/>
              </a:ext>
            </a:extLst>
          </p:cNvPr>
          <p:cNvSpPr>
            <a:spLocks noGrp="1"/>
          </p:cNvSpPr>
          <p:nvPr>
            <p:ph type="pic" sz="quarter" idx="12"/>
          </p:nvPr>
        </p:nvSpPr>
        <p:spPr>
          <a:xfrm>
            <a:off x="3861688" y="-1"/>
            <a:ext cx="4465448" cy="6858000"/>
          </a:xfrm>
          <a:custGeom>
            <a:avLst/>
            <a:gdLst>
              <a:gd name="connsiteX0" fmla="*/ 0 w 4465448"/>
              <a:gd name="connsiteY0" fmla="*/ 0 h 6858000"/>
              <a:gd name="connsiteX1" fmla="*/ 4465448 w 4465448"/>
              <a:gd name="connsiteY1" fmla="*/ 0 h 6858000"/>
              <a:gd name="connsiteX2" fmla="*/ 4465448 w 4465448"/>
              <a:gd name="connsiteY2" fmla="*/ 6858000 h 6858000"/>
              <a:gd name="connsiteX3" fmla="*/ 0 w 446544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465448" h="6858000">
                <a:moveTo>
                  <a:pt x="0" y="0"/>
                </a:moveTo>
                <a:lnTo>
                  <a:pt x="4465448" y="0"/>
                </a:lnTo>
                <a:lnTo>
                  <a:pt x="4465448" y="6858000"/>
                </a:lnTo>
                <a:lnTo>
                  <a:pt x="0" y="6858000"/>
                </a:lnTo>
                <a:close/>
              </a:path>
            </a:pathLst>
          </a:custGeom>
        </p:spPr>
        <p:txBody>
          <a:bodyPr wrap="square" anchor="ctr">
            <a:noAutofit/>
          </a:bodyPr>
          <a:lstStyle>
            <a:lvl1pPr marL="0" indent="0" algn="ctr">
              <a:buFontTx/>
              <a:buNone/>
              <a:defRPr sz="2000">
                <a:latin typeface="+mn-lt"/>
              </a:defRPr>
            </a:lvl1pPr>
          </a:lstStyle>
          <a:p>
            <a:endParaRPr lang="en-US"/>
          </a:p>
        </p:txBody>
      </p:sp>
    </p:spTree>
    <p:extLst>
      <p:ext uri="{BB962C8B-B14F-4D97-AF65-F5344CB8AC3E}">
        <p14:creationId xmlns:p14="http://schemas.microsoft.com/office/powerpoint/2010/main" val="313178110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2/11/2024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98977193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274639"/>
            <a:ext cx="2742486"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441" y="274639"/>
            <a:ext cx="802431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2/11/2024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98485130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3_Title Slide">
    <p:spTree>
      <p:nvGrpSpPr>
        <p:cNvPr id="1" name=""/>
        <p:cNvGrpSpPr/>
        <p:nvPr/>
      </p:nvGrpSpPr>
      <p:grpSpPr>
        <a:xfrm>
          <a:off x="0" y="0"/>
          <a:ext cx="0" cy="0"/>
          <a:chOff x="0" y="0"/>
          <a:chExt cx="0" cy="0"/>
        </a:xfrm>
      </p:grpSpPr>
      <p:sp>
        <p:nvSpPr>
          <p:cNvPr id="2" name="Footer Placeholder 4">
            <a:extLst>
              <a:ext uri="{FF2B5EF4-FFF2-40B4-BE49-F238E27FC236}">
                <a16:creationId xmlns:a16="http://schemas.microsoft.com/office/drawing/2014/main" id="{C1A85F3E-2CF6-9E46-AE01-96E27850575D}"/>
              </a:ext>
            </a:extLst>
          </p:cNvPr>
          <p:cNvSpPr txBox="1">
            <a:spLocks/>
          </p:cNvSpPr>
          <p:nvPr userDrawn="1"/>
        </p:nvSpPr>
        <p:spPr>
          <a:xfrm>
            <a:off x="4319338" y="6408740"/>
            <a:ext cx="3431005" cy="304881"/>
          </a:xfrm>
          <a:prstGeom prst="rect">
            <a:avLst/>
          </a:prstGeom>
        </p:spPr>
        <p:txBody>
          <a:bodyPr/>
          <a:lstStyle>
            <a:defPPr>
              <a:defRPr lang="en-US"/>
            </a:defPPr>
            <a:lvl1pPr marL="0" algn="ctr" defTabSz="914400" rtl="0" eaLnBrk="1" latinLnBrk="0" hangingPunct="1">
              <a:defRPr sz="1100" kern="1200">
                <a:solidFill>
                  <a:schemeClr val="tx1"/>
                </a:solidFill>
                <a:latin typeface="Cambria" pitchFamily="18"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prstClr val="black"/>
                </a:solidFill>
                <a:latin typeface="Arial" panose="020B0604020202020204" pitchFamily="34" charset="0"/>
                <a:cs typeface="Arial" panose="020B0604020202020204" pitchFamily="34" charset="0"/>
              </a:rPr>
              <a:t>Private and Confidential</a:t>
            </a:r>
          </a:p>
        </p:txBody>
      </p:sp>
      <p:sp>
        <p:nvSpPr>
          <p:cNvPr id="3" name="Slide Number Placeholder 5">
            <a:extLst>
              <a:ext uri="{FF2B5EF4-FFF2-40B4-BE49-F238E27FC236}">
                <a16:creationId xmlns:a16="http://schemas.microsoft.com/office/drawing/2014/main" id="{3EA0CF45-0B24-394D-8134-22C65E72D591}"/>
              </a:ext>
            </a:extLst>
          </p:cNvPr>
          <p:cNvSpPr txBox="1">
            <a:spLocks/>
          </p:cNvSpPr>
          <p:nvPr userDrawn="1"/>
        </p:nvSpPr>
        <p:spPr>
          <a:xfrm>
            <a:off x="10846469" y="6408740"/>
            <a:ext cx="1066800" cy="182563"/>
          </a:xfrm>
          <a:prstGeom prst="rect">
            <a:avLst/>
          </a:prstGeom>
        </p:spPr>
        <p:txBody>
          <a:bodyPr/>
          <a:lstStyle>
            <a:defPPr>
              <a:defRPr lang="en-US"/>
            </a:defPPr>
            <a:lvl1pPr marL="0" algn="r" defTabSz="914400" rtl="0" eaLnBrk="1" latinLnBrk="0" hangingPunct="1">
              <a:defRPr sz="1100" kern="1200">
                <a:solidFill>
                  <a:schemeClr val="tx1"/>
                </a:solidFill>
                <a:latin typeface="Cambria" pitchFamily="18"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6F68F43-4567-4CB0-B00D-7267D614B448}" type="slidenum">
              <a:rPr lang="en-US" sz="1400" smtClean="0">
                <a:solidFill>
                  <a:prstClr val="black"/>
                </a:solidFill>
                <a:latin typeface="Arial" panose="020B0604020202020204" pitchFamily="34" charset="0"/>
                <a:cs typeface="Arial" panose="020B0604020202020204" pitchFamily="34" charset="0"/>
              </a:rPr>
              <a:pPr/>
              <a:t>‹#›</a:t>
            </a:fld>
            <a:endParaRPr lang="en-US" sz="1400" dirty="0">
              <a:solidFill>
                <a:prstClr val="black"/>
              </a:solidFill>
              <a:latin typeface="Arial" panose="020B0604020202020204" pitchFamily="34" charset="0"/>
              <a:cs typeface="Arial" panose="020B0604020202020204" pitchFamily="34" charset="0"/>
            </a:endParaRPr>
          </a:p>
        </p:txBody>
      </p:sp>
      <p:sp>
        <p:nvSpPr>
          <p:cNvPr id="4" name="Rectangle 4">
            <a:extLst>
              <a:ext uri="{FF2B5EF4-FFF2-40B4-BE49-F238E27FC236}">
                <a16:creationId xmlns:a16="http://schemas.microsoft.com/office/drawing/2014/main" id="{4FBA1CD0-DC43-5542-B28E-D985E1AF9A7D}"/>
              </a:ext>
            </a:extLst>
          </p:cNvPr>
          <p:cNvSpPr/>
          <p:nvPr userDrawn="1"/>
        </p:nvSpPr>
        <p:spPr>
          <a:xfrm flipH="1">
            <a:off x="1588" y="627903"/>
            <a:ext cx="560273" cy="270354"/>
          </a:xfrm>
          <a:custGeom>
            <a:avLst/>
            <a:gdLst>
              <a:gd name="connsiteX0" fmla="*/ 0 w 14981402"/>
              <a:gd name="connsiteY0" fmla="*/ 0 h 3987559"/>
              <a:gd name="connsiteX1" fmla="*/ 14981402 w 14981402"/>
              <a:gd name="connsiteY1" fmla="*/ 0 h 3987559"/>
              <a:gd name="connsiteX2" fmla="*/ 14981402 w 14981402"/>
              <a:gd name="connsiteY2" fmla="*/ 3987559 h 3987559"/>
              <a:gd name="connsiteX3" fmla="*/ 0 w 14981402"/>
              <a:gd name="connsiteY3" fmla="*/ 3987559 h 3987559"/>
              <a:gd name="connsiteX4" fmla="*/ 0 w 14981402"/>
              <a:gd name="connsiteY4" fmla="*/ 0 h 3987559"/>
              <a:gd name="connsiteX0" fmla="*/ 1261242 w 14981402"/>
              <a:gd name="connsiteY0" fmla="*/ 0 h 3987559"/>
              <a:gd name="connsiteX1" fmla="*/ 14981402 w 14981402"/>
              <a:gd name="connsiteY1" fmla="*/ 0 h 3987559"/>
              <a:gd name="connsiteX2" fmla="*/ 14981402 w 14981402"/>
              <a:gd name="connsiteY2" fmla="*/ 3987559 h 3987559"/>
              <a:gd name="connsiteX3" fmla="*/ 0 w 14981402"/>
              <a:gd name="connsiteY3" fmla="*/ 3987559 h 3987559"/>
              <a:gd name="connsiteX4" fmla="*/ 1261242 w 14981402"/>
              <a:gd name="connsiteY4" fmla="*/ 0 h 3987559"/>
              <a:gd name="connsiteX0" fmla="*/ 1229711 w 14981402"/>
              <a:gd name="connsiteY0" fmla="*/ 0 h 3987559"/>
              <a:gd name="connsiteX1" fmla="*/ 14981402 w 14981402"/>
              <a:gd name="connsiteY1" fmla="*/ 0 h 3987559"/>
              <a:gd name="connsiteX2" fmla="*/ 14981402 w 14981402"/>
              <a:gd name="connsiteY2" fmla="*/ 3987559 h 3987559"/>
              <a:gd name="connsiteX3" fmla="*/ 0 w 14981402"/>
              <a:gd name="connsiteY3" fmla="*/ 3987559 h 3987559"/>
              <a:gd name="connsiteX4" fmla="*/ 1229711 w 14981402"/>
              <a:gd name="connsiteY4" fmla="*/ 0 h 3987559"/>
              <a:gd name="connsiteX0" fmla="*/ 2516033 w 16267724"/>
              <a:gd name="connsiteY0" fmla="*/ 0 h 3987559"/>
              <a:gd name="connsiteX1" fmla="*/ 16267724 w 16267724"/>
              <a:gd name="connsiteY1" fmla="*/ 0 h 3987559"/>
              <a:gd name="connsiteX2" fmla="*/ 16267724 w 16267724"/>
              <a:gd name="connsiteY2" fmla="*/ 3987559 h 3987559"/>
              <a:gd name="connsiteX3" fmla="*/ 0 w 16267724"/>
              <a:gd name="connsiteY3" fmla="*/ 3987559 h 3987559"/>
              <a:gd name="connsiteX4" fmla="*/ 2516033 w 16267724"/>
              <a:gd name="connsiteY4" fmla="*/ 0 h 3987559"/>
              <a:gd name="connsiteX0" fmla="*/ -1 w 13751690"/>
              <a:gd name="connsiteY0" fmla="*/ 0 h 3987559"/>
              <a:gd name="connsiteX1" fmla="*/ 13751690 w 13751690"/>
              <a:gd name="connsiteY1" fmla="*/ 0 h 3987559"/>
              <a:gd name="connsiteX2" fmla="*/ 13751690 w 13751690"/>
              <a:gd name="connsiteY2" fmla="*/ 3987559 h 3987559"/>
              <a:gd name="connsiteX3" fmla="*/ 354838 w 13751690"/>
              <a:gd name="connsiteY3" fmla="*/ 3226202 h 3987559"/>
              <a:gd name="connsiteX4" fmla="*/ -1 w 13751690"/>
              <a:gd name="connsiteY4" fmla="*/ 0 h 3987559"/>
              <a:gd name="connsiteX0" fmla="*/ 2409708 w 16161399"/>
              <a:gd name="connsiteY0" fmla="*/ 0 h 3987559"/>
              <a:gd name="connsiteX1" fmla="*/ 16161399 w 16161399"/>
              <a:gd name="connsiteY1" fmla="*/ 0 h 3987559"/>
              <a:gd name="connsiteX2" fmla="*/ 16161399 w 16161399"/>
              <a:gd name="connsiteY2" fmla="*/ 3987559 h 3987559"/>
              <a:gd name="connsiteX3" fmla="*/ 0 w 16161399"/>
              <a:gd name="connsiteY3" fmla="*/ 3960361 h 3987559"/>
              <a:gd name="connsiteX4" fmla="*/ 2409708 w 16161399"/>
              <a:gd name="connsiteY4" fmla="*/ 0 h 39875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61399" h="3987559">
                <a:moveTo>
                  <a:pt x="2409708" y="0"/>
                </a:moveTo>
                <a:lnTo>
                  <a:pt x="16161399" y="0"/>
                </a:lnTo>
                <a:lnTo>
                  <a:pt x="16161399" y="3987559"/>
                </a:lnTo>
                <a:lnTo>
                  <a:pt x="0" y="3960361"/>
                </a:lnTo>
                <a:lnTo>
                  <a:pt x="2409708" y="0"/>
                </a:lnTo>
                <a:close/>
              </a:path>
            </a:pathLst>
          </a:custGeom>
          <a:solidFill>
            <a:srgbClr val="19A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endParaRPr lang="en-US" sz="2399">
              <a:solidFill>
                <a:srgbClr val="FFFFFF"/>
              </a:solidFill>
              <a:latin typeface="Arial" panose="020B0604020202020204"/>
            </a:endParaRPr>
          </a:p>
        </p:txBody>
      </p:sp>
      <p:pic>
        <p:nvPicPr>
          <p:cNvPr id="5" name="Picture 4">
            <a:extLst>
              <a:ext uri="{FF2B5EF4-FFF2-40B4-BE49-F238E27FC236}">
                <a16:creationId xmlns:a16="http://schemas.microsoft.com/office/drawing/2014/main" id="{644539BE-18A6-1948-BE82-02455FBCC53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1021344" y="338346"/>
            <a:ext cx="891925" cy="791393"/>
          </a:xfrm>
          <a:prstGeom prst="rect">
            <a:avLst/>
          </a:prstGeom>
        </p:spPr>
      </p:pic>
      <p:sp>
        <p:nvSpPr>
          <p:cNvPr id="6" name="Title 5">
            <a:extLst>
              <a:ext uri="{FF2B5EF4-FFF2-40B4-BE49-F238E27FC236}">
                <a16:creationId xmlns:a16="http://schemas.microsoft.com/office/drawing/2014/main" id="{5E39C373-21EA-5D42-A674-B1D80B4D9D8D}"/>
              </a:ext>
            </a:extLst>
          </p:cNvPr>
          <p:cNvSpPr>
            <a:spLocks noGrp="1"/>
          </p:cNvSpPr>
          <p:nvPr>
            <p:ph type="title" hasCustomPrompt="1"/>
          </p:nvPr>
        </p:nvSpPr>
        <p:spPr>
          <a:xfrm>
            <a:off x="655150" y="495335"/>
            <a:ext cx="10512862" cy="640714"/>
          </a:xfrm>
        </p:spPr>
        <p:txBody>
          <a:bodyPr>
            <a:normAutofit/>
          </a:bodyPr>
          <a:lstStyle>
            <a:lvl1pPr>
              <a:defRPr sz="2199" b="1">
                <a:solidFill>
                  <a:schemeClr val="tx2">
                    <a:lumMod val="75000"/>
                  </a:schemeClr>
                </a:solidFill>
                <a:latin typeface="Arial" panose="020B0604020202020204" pitchFamily="34" charset="0"/>
                <a:ea typeface="Open Sans" panose="020B0606030504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60128480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2_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E11C3564-CF67-FE45-A9E2-4B3C230C88D2}"/>
              </a:ext>
            </a:extLst>
          </p:cNvPr>
          <p:cNvSpPr>
            <a:spLocks noGrp="1"/>
          </p:cNvSpPr>
          <p:nvPr>
            <p:ph type="pic" sz="quarter" idx="14"/>
          </p:nvPr>
        </p:nvSpPr>
        <p:spPr>
          <a:xfrm>
            <a:off x="0" y="-1"/>
            <a:ext cx="12188825" cy="3429001"/>
          </a:xfrm>
          <a:prstGeom prst="rect">
            <a:avLst/>
          </a:prstGeom>
          <a:solidFill>
            <a:schemeClr val="bg1">
              <a:lumMod val="95000"/>
            </a:schemeClr>
          </a:solidFill>
        </p:spPr>
        <p:txBody>
          <a:bodyPr>
            <a:normAutofit/>
          </a:bodyPr>
          <a:lstStyle>
            <a:lvl1pPr>
              <a:defRPr sz="1051"/>
            </a:lvl1pPr>
          </a:lstStyle>
          <a:p>
            <a:endParaRPr lang="en-US" dirty="0"/>
          </a:p>
        </p:txBody>
      </p:sp>
    </p:spTree>
    <p:extLst>
      <p:ext uri="{BB962C8B-B14F-4D97-AF65-F5344CB8AC3E}">
        <p14:creationId xmlns:p14="http://schemas.microsoft.com/office/powerpoint/2010/main" val="18440257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7" name="Rectangle 6"/>
          <p:cNvSpPr/>
          <p:nvPr/>
        </p:nvSpPr>
        <p:spPr>
          <a:xfrm>
            <a:off x="1" y="3886200"/>
            <a:ext cx="12188825" cy="2971800"/>
          </a:xfrm>
          <a:prstGeom prst="rect">
            <a:avLst/>
          </a:prstGeom>
          <a:gradFill flip="none" rotWithShape="1">
            <a:gsLst>
              <a:gs pos="100000">
                <a:schemeClr val="bg1">
                  <a:lumMod val="65000"/>
                  <a:alpha val="53000"/>
                </a:schemeClr>
              </a:gs>
              <a:gs pos="0">
                <a:schemeClr val="bg1">
                  <a:lumMod val="9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12" tIns="45707" rIns="91412" bIns="45707" rtlCol="0" anchor="ctr"/>
          <a:lstStyle/>
          <a:p>
            <a:pPr algn="ctr"/>
            <a:endParaRPr lang="en-US" sz="1799">
              <a:solidFill>
                <a:prstClr val="white"/>
              </a:solidFill>
            </a:endParaRPr>
          </a:p>
        </p:txBody>
      </p:sp>
      <p:sp>
        <p:nvSpPr>
          <p:cNvPr id="2" name="Title 1"/>
          <p:cNvSpPr>
            <a:spLocks noGrp="1"/>
          </p:cNvSpPr>
          <p:nvPr>
            <p:ph type="ctrTitle"/>
          </p:nvPr>
        </p:nvSpPr>
        <p:spPr>
          <a:xfrm>
            <a:off x="914163" y="3887117"/>
            <a:ext cx="10360501" cy="610820"/>
          </a:xfrm>
        </p:spPr>
        <p:txBody>
          <a:bodyPr/>
          <a:lstStyle>
            <a:lvl1pPr algn="ctr">
              <a:defRPr lang="en-US" sz="3999" kern="1200" smtClean="0">
                <a:solidFill>
                  <a:schemeClr val="tx1">
                    <a:lumMod val="75000"/>
                    <a:lumOff val="25000"/>
                  </a:schemeClr>
                </a:solidFill>
                <a:latin typeface="+mj-lt"/>
                <a:ea typeface="+mj-ea"/>
                <a:cs typeface="+mj-cs"/>
              </a:defRPr>
            </a:lvl1pPr>
          </a:lstStyle>
          <a:p>
            <a:r>
              <a:rPr lang="en-US"/>
              <a:t>Click to edit Master title style</a:t>
            </a:r>
          </a:p>
        </p:txBody>
      </p:sp>
      <p:sp>
        <p:nvSpPr>
          <p:cNvPr id="3" name="Subtitle 2"/>
          <p:cNvSpPr>
            <a:spLocks noGrp="1"/>
          </p:cNvSpPr>
          <p:nvPr>
            <p:ph type="subTitle" idx="1"/>
          </p:nvPr>
        </p:nvSpPr>
        <p:spPr>
          <a:xfrm>
            <a:off x="1828324" y="4399020"/>
            <a:ext cx="8532178" cy="764440"/>
          </a:xfrm>
        </p:spPr>
        <p:txBody>
          <a:bodyPr>
            <a:normAutofit/>
          </a:bodyPr>
          <a:lstStyle>
            <a:lvl1pPr marL="0" indent="0" algn="ctr">
              <a:buNone/>
              <a:defRPr lang="en-US" sz="2399" kern="1200" smtClean="0">
                <a:solidFill>
                  <a:schemeClr val="tx1">
                    <a:lumMod val="65000"/>
                    <a:lumOff val="35000"/>
                  </a:schemeClr>
                </a:solidFill>
                <a:latin typeface="+mj-lt"/>
                <a:ea typeface="+mj-ea"/>
                <a:cs typeface="+mj-cs"/>
              </a:defRPr>
            </a:lvl1pPr>
            <a:lvl2pPr marL="609285" indent="0" algn="ctr">
              <a:buNone/>
              <a:defRPr>
                <a:solidFill>
                  <a:schemeClr val="tx1">
                    <a:tint val="75000"/>
                  </a:schemeClr>
                </a:solidFill>
              </a:defRPr>
            </a:lvl2pPr>
            <a:lvl3pPr marL="1218570" indent="0" algn="ctr">
              <a:buNone/>
              <a:defRPr>
                <a:solidFill>
                  <a:schemeClr val="tx1">
                    <a:tint val="75000"/>
                  </a:schemeClr>
                </a:solidFill>
              </a:defRPr>
            </a:lvl3pPr>
            <a:lvl4pPr marL="1827855" indent="0" algn="ctr">
              <a:buNone/>
              <a:defRPr>
                <a:solidFill>
                  <a:schemeClr val="tx1">
                    <a:tint val="75000"/>
                  </a:schemeClr>
                </a:solidFill>
              </a:defRPr>
            </a:lvl4pPr>
            <a:lvl5pPr marL="2437141" indent="0" algn="ctr">
              <a:buNone/>
              <a:defRPr>
                <a:solidFill>
                  <a:schemeClr val="tx1">
                    <a:tint val="75000"/>
                  </a:schemeClr>
                </a:solidFill>
              </a:defRPr>
            </a:lvl5pPr>
            <a:lvl6pPr marL="3046426" indent="0" algn="ctr">
              <a:buNone/>
              <a:defRPr>
                <a:solidFill>
                  <a:schemeClr val="tx1">
                    <a:tint val="75000"/>
                  </a:schemeClr>
                </a:solidFill>
              </a:defRPr>
            </a:lvl6pPr>
            <a:lvl7pPr marL="3655711" indent="0" algn="ctr">
              <a:buNone/>
              <a:defRPr>
                <a:solidFill>
                  <a:schemeClr val="tx1">
                    <a:tint val="75000"/>
                  </a:schemeClr>
                </a:solidFill>
              </a:defRPr>
            </a:lvl7pPr>
            <a:lvl8pPr marL="4264995" indent="0" algn="ctr">
              <a:buNone/>
              <a:defRPr>
                <a:solidFill>
                  <a:schemeClr val="tx1">
                    <a:tint val="75000"/>
                  </a:schemeClr>
                </a:solidFill>
              </a:defRPr>
            </a:lvl8pPr>
            <a:lvl9pPr marL="4874281"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2/11/2024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EDE275-BE14-4364-AEA2-5F5667C0FD49}" type="slidenum">
              <a:rPr lang="en-US" smtClean="0"/>
              <a:pPr/>
              <a:t>‹#›</a:t>
            </a:fld>
            <a:endParaRPr lang="en-US"/>
          </a:p>
        </p:txBody>
      </p:sp>
    </p:spTree>
    <p:extLst>
      <p:ext uri="{BB962C8B-B14F-4D97-AF65-F5344CB8AC3E}">
        <p14:creationId xmlns:p14="http://schemas.microsoft.com/office/powerpoint/2010/main" val="212380321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163" y="2130428"/>
            <a:ext cx="10360501" cy="1470025"/>
          </a:xfrm>
        </p:spPr>
        <p:txBody>
          <a:bodyPr/>
          <a:lstStyle/>
          <a:p>
            <a:r>
              <a:rPr lang="en-US"/>
              <a:t>Click to edit Master title style</a:t>
            </a:r>
          </a:p>
        </p:txBody>
      </p:sp>
      <p:sp>
        <p:nvSpPr>
          <p:cNvPr id="3" name="Subtitle 2"/>
          <p:cNvSpPr>
            <a:spLocks noGrp="1"/>
          </p:cNvSpPr>
          <p:nvPr>
            <p:ph type="subTitle" idx="1"/>
          </p:nvPr>
        </p:nvSpPr>
        <p:spPr>
          <a:xfrm>
            <a:off x="1828324" y="3886200"/>
            <a:ext cx="8532178" cy="1752600"/>
          </a:xfrm>
        </p:spPr>
        <p:txBody>
          <a:bodyPr/>
          <a:lstStyle>
            <a:lvl1pPr marL="0" indent="0" algn="ctr">
              <a:buNone/>
              <a:defRPr>
                <a:solidFill>
                  <a:schemeClr val="tx1">
                    <a:tint val="75000"/>
                  </a:schemeClr>
                </a:solidFill>
              </a:defRPr>
            </a:lvl1pPr>
            <a:lvl2pPr marL="609310" indent="0" algn="ctr">
              <a:buNone/>
              <a:defRPr>
                <a:solidFill>
                  <a:schemeClr val="tx1">
                    <a:tint val="75000"/>
                  </a:schemeClr>
                </a:solidFill>
              </a:defRPr>
            </a:lvl2pPr>
            <a:lvl3pPr marL="1218621" indent="0" algn="ctr">
              <a:buNone/>
              <a:defRPr>
                <a:solidFill>
                  <a:schemeClr val="tx1">
                    <a:tint val="75000"/>
                  </a:schemeClr>
                </a:solidFill>
              </a:defRPr>
            </a:lvl3pPr>
            <a:lvl4pPr marL="1827931" indent="0" algn="ctr">
              <a:buNone/>
              <a:defRPr>
                <a:solidFill>
                  <a:schemeClr val="tx1">
                    <a:tint val="75000"/>
                  </a:schemeClr>
                </a:solidFill>
              </a:defRPr>
            </a:lvl4pPr>
            <a:lvl5pPr marL="2437242" indent="0" algn="ctr">
              <a:buNone/>
              <a:defRPr>
                <a:solidFill>
                  <a:schemeClr val="tx1">
                    <a:tint val="75000"/>
                  </a:schemeClr>
                </a:solidFill>
              </a:defRPr>
            </a:lvl5pPr>
            <a:lvl6pPr marL="3046553" indent="0" algn="ctr">
              <a:buNone/>
              <a:defRPr>
                <a:solidFill>
                  <a:schemeClr val="tx1">
                    <a:tint val="75000"/>
                  </a:schemeClr>
                </a:solidFill>
              </a:defRPr>
            </a:lvl6pPr>
            <a:lvl7pPr marL="3655863" indent="0" algn="ctr">
              <a:buNone/>
              <a:defRPr>
                <a:solidFill>
                  <a:schemeClr val="tx1">
                    <a:tint val="75000"/>
                  </a:schemeClr>
                </a:solidFill>
              </a:defRPr>
            </a:lvl7pPr>
            <a:lvl8pPr marL="4265173" indent="0" algn="ctr">
              <a:buNone/>
              <a:defRPr>
                <a:solidFill>
                  <a:schemeClr val="tx1">
                    <a:tint val="75000"/>
                  </a:schemeClr>
                </a:solidFill>
              </a:defRPr>
            </a:lvl8pPr>
            <a:lvl9pPr marL="4874484"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25404F2-BE9A-4460-8815-8F645183555F}" type="datetimeFigureOut">
              <a:rPr lang="en-US" smtClean="0"/>
              <a:pPr/>
              <a:t>2/11/2024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93710221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2/11/2024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67226604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833" y="4406903"/>
            <a:ext cx="10360501" cy="1362075"/>
          </a:xfrm>
        </p:spPr>
        <p:txBody>
          <a:bodyPr anchor="t"/>
          <a:lstStyle>
            <a:lvl1pPr algn="l">
              <a:defRPr sz="5298" b="1" cap="all"/>
            </a:lvl1pPr>
          </a:lstStyle>
          <a:p>
            <a:r>
              <a:rPr lang="en-US"/>
              <a:t>Click to edit Master title style</a:t>
            </a:r>
          </a:p>
        </p:txBody>
      </p:sp>
      <p:sp>
        <p:nvSpPr>
          <p:cNvPr id="3" name="Text Placeholder 2"/>
          <p:cNvSpPr>
            <a:spLocks noGrp="1"/>
          </p:cNvSpPr>
          <p:nvPr>
            <p:ph type="body" idx="1"/>
          </p:nvPr>
        </p:nvSpPr>
        <p:spPr>
          <a:xfrm>
            <a:off x="962833" y="2906713"/>
            <a:ext cx="10360501" cy="1500187"/>
          </a:xfrm>
        </p:spPr>
        <p:txBody>
          <a:bodyPr anchor="b"/>
          <a:lstStyle>
            <a:lvl1pPr marL="0" indent="0">
              <a:buNone/>
              <a:defRPr sz="2699">
                <a:solidFill>
                  <a:schemeClr val="tx1">
                    <a:tint val="75000"/>
                  </a:schemeClr>
                </a:solidFill>
              </a:defRPr>
            </a:lvl1pPr>
            <a:lvl2pPr marL="609310" indent="0">
              <a:buNone/>
              <a:defRPr sz="2399">
                <a:solidFill>
                  <a:schemeClr val="tx1">
                    <a:tint val="75000"/>
                  </a:schemeClr>
                </a:solidFill>
              </a:defRPr>
            </a:lvl2pPr>
            <a:lvl3pPr marL="1218621" indent="0">
              <a:buNone/>
              <a:defRPr sz="2099">
                <a:solidFill>
                  <a:schemeClr val="tx1">
                    <a:tint val="75000"/>
                  </a:schemeClr>
                </a:solidFill>
              </a:defRPr>
            </a:lvl3pPr>
            <a:lvl4pPr marL="1827931" indent="0">
              <a:buNone/>
              <a:defRPr sz="1899">
                <a:solidFill>
                  <a:schemeClr val="tx1">
                    <a:tint val="75000"/>
                  </a:schemeClr>
                </a:solidFill>
              </a:defRPr>
            </a:lvl4pPr>
            <a:lvl5pPr marL="2437242" indent="0">
              <a:buNone/>
              <a:defRPr sz="1899">
                <a:solidFill>
                  <a:schemeClr val="tx1">
                    <a:tint val="75000"/>
                  </a:schemeClr>
                </a:solidFill>
              </a:defRPr>
            </a:lvl5pPr>
            <a:lvl6pPr marL="3046553" indent="0">
              <a:buNone/>
              <a:defRPr sz="1899">
                <a:solidFill>
                  <a:schemeClr val="tx1">
                    <a:tint val="75000"/>
                  </a:schemeClr>
                </a:solidFill>
              </a:defRPr>
            </a:lvl6pPr>
            <a:lvl7pPr marL="3655863" indent="0">
              <a:buNone/>
              <a:defRPr sz="1899">
                <a:solidFill>
                  <a:schemeClr val="tx1">
                    <a:tint val="75000"/>
                  </a:schemeClr>
                </a:solidFill>
              </a:defRPr>
            </a:lvl7pPr>
            <a:lvl8pPr marL="4265173" indent="0">
              <a:buNone/>
              <a:defRPr sz="1899">
                <a:solidFill>
                  <a:schemeClr val="tx1">
                    <a:tint val="75000"/>
                  </a:schemeClr>
                </a:solidFill>
              </a:defRPr>
            </a:lvl8pPr>
            <a:lvl9pPr marL="4874484" indent="0">
              <a:buNone/>
              <a:defRPr sz="189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5404F2-BE9A-4460-8815-8F645183555F}" type="datetimeFigureOut">
              <a:rPr lang="en-US" smtClean="0"/>
              <a:pPr/>
              <a:t>2/11/2024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419876974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441" y="1600203"/>
            <a:ext cx="5383398" cy="4525963"/>
          </a:xfrm>
        </p:spPr>
        <p:txBody>
          <a:bodyPr/>
          <a:lstStyle>
            <a:lvl1pPr>
              <a:defRPr sz="3699"/>
            </a:lvl1pPr>
            <a:lvl2pPr>
              <a:defRPr sz="3199"/>
            </a:lvl2pPr>
            <a:lvl3pPr>
              <a:defRPr sz="2699"/>
            </a:lvl3pPr>
            <a:lvl4pPr>
              <a:defRPr sz="2399"/>
            </a:lvl4pPr>
            <a:lvl5pPr>
              <a:defRPr sz="2399"/>
            </a:lvl5pPr>
            <a:lvl6pPr>
              <a:defRPr sz="2399"/>
            </a:lvl6pPr>
            <a:lvl7pPr>
              <a:defRPr sz="2399"/>
            </a:lvl7pPr>
            <a:lvl8pPr>
              <a:defRPr sz="2399"/>
            </a:lvl8pPr>
            <a:lvl9pPr>
              <a:defRPr sz="23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5986" y="1600203"/>
            <a:ext cx="5383398" cy="4525963"/>
          </a:xfrm>
        </p:spPr>
        <p:txBody>
          <a:bodyPr/>
          <a:lstStyle>
            <a:lvl1pPr>
              <a:defRPr sz="3699"/>
            </a:lvl1pPr>
            <a:lvl2pPr>
              <a:defRPr sz="3199"/>
            </a:lvl2pPr>
            <a:lvl3pPr>
              <a:defRPr sz="2699"/>
            </a:lvl3pPr>
            <a:lvl4pPr>
              <a:defRPr sz="2399"/>
            </a:lvl4pPr>
            <a:lvl5pPr>
              <a:defRPr sz="2399"/>
            </a:lvl5pPr>
            <a:lvl6pPr>
              <a:defRPr sz="2399"/>
            </a:lvl6pPr>
            <a:lvl7pPr>
              <a:defRPr sz="2399"/>
            </a:lvl7pPr>
            <a:lvl8pPr>
              <a:defRPr sz="2399"/>
            </a:lvl8pPr>
            <a:lvl9pPr>
              <a:defRPr sz="23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5404F2-BE9A-4460-8815-8F645183555F}" type="datetimeFigureOut">
              <a:rPr lang="en-US" smtClean="0"/>
              <a:pPr/>
              <a:t>2/11/2024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6463532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442" y="1535115"/>
            <a:ext cx="5385514" cy="639763"/>
          </a:xfrm>
        </p:spPr>
        <p:txBody>
          <a:bodyPr anchor="b"/>
          <a:lstStyle>
            <a:lvl1pPr marL="0" indent="0">
              <a:buNone/>
              <a:defRPr sz="3199" b="1"/>
            </a:lvl1pPr>
            <a:lvl2pPr marL="609310" indent="0">
              <a:buNone/>
              <a:defRPr sz="2699" b="1"/>
            </a:lvl2pPr>
            <a:lvl3pPr marL="1218621" indent="0">
              <a:buNone/>
              <a:defRPr sz="2399" b="1"/>
            </a:lvl3pPr>
            <a:lvl4pPr marL="1827931" indent="0">
              <a:buNone/>
              <a:defRPr sz="2099" b="1"/>
            </a:lvl4pPr>
            <a:lvl5pPr marL="2437242" indent="0">
              <a:buNone/>
              <a:defRPr sz="2099" b="1"/>
            </a:lvl5pPr>
            <a:lvl6pPr marL="3046553" indent="0">
              <a:buNone/>
              <a:defRPr sz="2099" b="1"/>
            </a:lvl6pPr>
            <a:lvl7pPr marL="3655863" indent="0">
              <a:buNone/>
              <a:defRPr sz="2099" b="1"/>
            </a:lvl7pPr>
            <a:lvl8pPr marL="4265173" indent="0">
              <a:buNone/>
              <a:defRPr sz="2099" b="1"/>
            </a:lvl8pPr>
            <a:lvl9pPr marL="4874484" indent="0">
              <a:buNone/>
              <a:defRPr sz="2099" b="1"/>
            </a:lvl9pPr>
          </a:lstStyle>
          <a:p>
            <a:pPr lvl="0"/>
            <a:r>
              <a:rPr lang="en-US"/>
              <a:t>Click to edit Master text styles</a:t>
            </a:r>
          </a:p>
        </p:txBody>
      </p:sp>
      <p:sp>
        <p:nvSpPr>
          <p:cNvPr id="4" name="Content Placeholder 3"/>
          <p:cNvSpPr>
            <a:spLocks noGrp="1"/>
          </p:cNvSpPr>
          <p:nvPr>
            <p:ph sz="half" idx="2"/>
          </p:nvPr>
        </p:nvSpPr>
        <p:spPr>
          <a:xfrm>
            <a:off x="609442" y="2174875"/>
            <a:ext cx="5385514" cy="3951288"/>
          </a:xfrm>
        </p:spPr>
        <p:txBody>
          <a:bodyPr/>
          <a:lstStyle>
            <a:lvl1pPr>
              <a:defRPr sz="3199"/>
            </a:lvl1pPr>
            <a:lvl2pPr>
              <a:defRPr sz="2699"/>
            </a:lvl2pPr>
            <a:lvl3pPr>
              <a:defRPr sz="2399"/>
            </a:lvl3pPr>
            <a:lvl4pPr>
              <a:defRPr sz="2099"/>
            </a:lvl4pPr>
            <a:lvl5pPr>
              <a:defRPr sz="2099"/>
            </a:lvl5pPr>
            <a:lvl6pPr>
              <a:defRPr sz="2099"/>
            </a:lvl6pPr>
            <a:lvl7pPr>
              <a:defRPr sz="2099"/>
            </a:lvl7pPr>
            <a:lvl8pPr>
              <a:defRPr sz="2099"/>
            </a:lvl8pPr>
            <a:lvl9pPr>
              <a:defRPr sz="20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1756" y="1535115"/>
            <a:ext cx="5387630" cy="639763"/>
          </a:xfrm>
        </p:spPr>
        <p:txBody>
          <a:bodyPr anchor="b"/>
          <a:lstStyle>
            <a:lvl1pPr marL="0" indent="0">
              <a:buNone/>
              <a:defRPr sz="3199" b="1"/>
            </a:lvl1pPr>
            <a:lvl2pPr marL="609310" indent="0">
              <a:buNone/>
              <a:defRPr sz="2699" b="1"/>
            </a:lvl2pPr>
            <a:lvl3pPr marL="1218621" indent="0">
              <a:buNone/>
              <a:defRPr sz="2399" b="1"/>
            </a:lvl3pPr>
            <a:lvl4pPr marL="1827931" indent="0">
              <a:buNone/>
              <a:defRPr sz="2099" b="1"/>
            </a:lvl4pPr>
            <a:lvl5pPr marL="2437242" indent="0">
              <a:buNone/>
              <a:defRPr sz="2099" b="1"/>
            </a:lvl5pPr>
            <a:lvl6pPr marL="3046553" indent="0">
              <a:buNone/>
              <a:defRPr sz="2099" b="1"/>
            </a:lvl6pPr>
            <a:lvl7pPr marL="3655863" indent="0">
              <a:buNone/>
              <a:defRPr sz="2099" b="1"/>
            </a:lvl7pPr>
            <a:lvl8pPr marL="4265173" indent="0">
              <a:buNone/>
              <a:defRPr sz="2099" b="1"/>
            </a:lvl8pPr>
            <a:lvl9pPr marL="4874484" indent="0">
              <a:buNone/>
              <a:defRPr sz="2099" b="1"/>
            </a:lvl9pPr>
          </a:lstStyle>
          <a:p>
            <a:pPr lvl="0"/>
            <a:r>
              <a:rPr lang="en-US"/>
              <a:t>Click to edit Master text styles</a:t>
            </a:r>
          </a:p>
        </p:txBody>
      </p:sp>
      <p:sp>
        <p:nvSpPr>
          <p:cNvPr id="6" name="Content Placeholder 5"/>
          <p:cNvSpPr>
            <a:spLocks noGrp="1"/>
          </p:cNvSpPr>
          <p:nvPr>
            <p:ph sz="quarter" idx="4"/>
          </p:nvPr>
        </p:nvSpPr>
        <p:spPr>
          <a:xfrm>
            <a:off x="6191756" y="2174875"/>
            <a:ext cx="5387630" cy="3951288"/>
          </a:xfrm>
        </p:spPr>
        <p:txBody>
          <a:bodyPr/>
          <a:lstStyle>
            <a:lvl1pPr>
              <a:defRPr sz="3199"/>
            </a:lvl1pPr>
            <a:lvl2pPr>
              <a:defRPr sz="2699"/>
            </a:lvl2pPr>
            <a:lvl3pPr>
              <a:defRPr sz="2399"/>
            </a:lvl3pPr>
            <a:lvl4pPr>
              <a:defRPr sz="2099"/>
            </a:lvl4pPr>
            <a:lvl5pPr>
              <a:defRPr sz="2099"/>
            </a:lvl5pPr>
            <a:lvl6pPr>
              <a:defRPr sz="2099"/>
            </a:lvl6pPr>
            <a:lvl7pPr>
              <a:defRPr sz="2099"/>
            </a:lvl7pPr>
            <a:lvl8pPr>
              <a:defRPr sz="2099"/>
            </a:lvl8pPr>
            <a:lvl9pPr>
              <a:defRPr sz="20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25404F2-BE9A-4460-8815-8F645183555F}" type="datetimeFigureOut">
              <a:rPr lang="en-US" smtClean="0"/>
              <a:pPr/>
              <a:t>2/11/2024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9203576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2/11/2024</a:t>
            </a:fld>
            <a:endParaRPr lang="en-US"/>
          </a:p>
        </p:txBody>
      </p:sp>
      <p:sp>
        <p:nvSpPr>
          <p:cNvPr id="3" name="Footer Placeholder 2"/>
          <p:cNvSpPr>
            <a:spLocks noGrp="1"/>
          </p:cNvSpPr>
          <p:nvPr>
            <p:ph type="ftr" sz="quarter" idx="11"/>
          </p:nvPr>
        </p:nvSpPr>
        <p:spPr>
          <a:xfrm>
            <a:off x="4164515" y="6356351"/>
            <a:ext cx="3859795" cy="365125"/>
          </a:xfrm>
        </p:spPr>
        <p:txBody>
          <a:bodyPr/>
          <a:lstStyle/>
          <a:p>
            <a:r>
              <a:rPr lang="en-US" dirty="0"/>
              <a:t>www.anubhavtrainings.com</a:t>
            </a:r>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pic>
        <p:nvPicPr>
          <p:cNvPr id="6" name="Picture 5">
            <a:extLst>
              <a:ext uri="{FF2B5EF4-FFF2-40B4-BE49-F238E27FC236}">
                <a16:creationId xmlns:a16="http://schemas.microsoft.com/office/drawing/2014/main" id="{156D8408-9967-1388-5252-E942F46B111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168124942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599"/>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2/11/2024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214662833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1_Title Only">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599"/>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2/11/2024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290391502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2/11/2024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93827741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3" y="273051"/>
            <a:ext cx="4010039" cy="1162051"/>
          </a:xfrm>
        </p:spPr>
        <p:txBody>
          <a:bodyPr anchor="b"/>
          <a:lstStyle>
            <a:lvl1pPr algn="l">
              <a:defRPr sz="2699" b="1"/>
            </a:lvl1pPr>
          </a:lstStyle>
          <a:p>
            <a:r>
              <a:rPr lang="en-US"/>
              <a:t>Click to edit Master title style</a:t>
            </a:r>
          </a:p>
        </p:txBody>
      </p:sp>
      <p:sp>
        <p:nvSpPr>
          <p:cNvPr id="3" name="Content Placeholder 2"/>
          <p:cNvSpPr>
            <a:spLocks noGrp="1"/>
          </p:cNvSpPr>
          <p:nvPr>
            <p:ph idx="1"/>
          </p:nvPr>
        </p:nvSpPr>
        <p:spPr>
          <a:xfrm>
            <a:off x="4765492" y="273054"/>
            <a:ext cx="6813892" cy="5853113"/>
          </a:xfrm>
        </p:spPr>
        <p:txBody>
          <a:bodyPr/>
          <a:lstStyle>
            <a:lvl1pPr>
              <a:defRPr sz="4299"/>
            </a:lvl1pPr>
            <a:lvl2pPr>
              <a:defRPr sz="3699"/>
            </a:lvl2pPr>
            <a:lvl3pPr>
              <a:defRPr sz="3199"/>
            </a:lvl3pPr>
            <a:lvl4pPr>
              <a:defRPr sz="2699"/>
            </a:lvl4pPr>
            <a:lvl5pPr>
              <a:defRPr sz="2699"/>
            </a:lvl5pPr>
            <a:lvl6pPr>
              <a:defRPr sz="2699"/>
            </a:lvl6pPr>
            <a:lvl7pPr>
              <a:defRPr sz="2699"/>
            </a:lvl7pPr>
            <a:lvl8pPr>
              <a:defRPr sz="2699"/>
            </a:lvl8pPr>
            <a:lvl9pPr>
              <a:defRPr sz="26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443" y="1435103"/>
            <a:ext cx="4010039" cy="4691063"/>
          </a:xfrm>
        </p:spPr>
        <p:txBody>
          <a:bodyPr/>
          <a:lstStyle>
            <a:lvl1pPr marL="0" indent="0">
              <a:buNone/>
              <a:defRPr sz="1899"/>
            </a:lvl1pPr>
            <a:lvl2pPr marL="609310" indent="0">
              <a:buNone/>
              <a:defRPr sz="1600"/>
            </a:lvl2pPr>
            <a:lvl3pPr marL="1218621" indent="0">
              <a:buNone/>
              <a:defRPr sz="1300"/>
            </a:lvl3pPr>
            <a:lvl4pPr marL="1827931" indent="0">
              <a:buNone/>
              <a:defRPr sz="1200"/>
            </a:lvl4pPr>
            <a:lvl5pPr marL="2437242" indent="0">
              <a:buNone/>
              <a:defRPr sz="1200"/>
            </a:lvl5pPr>
            <a:lvl6pPr marL="3046553" indent="0">
              <a:buNone/>
              <a:defRPr sz="1200"/>
            </a:lvl6pPr>
            <a:lvl7pPr marL="3655863" indent="0">
              <a:buNone/>
              <a:defRPr sz="1200"/>
            </a:lvl7pPr>
            <a:lvl8pPr marL="4265173" indent="0">
              <a:buNone/>
              <a:defRPr sz="1200"/>
            </a:lvl8pPr>
            <a:lvl9pPr marL="4874484"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2/11/2024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44797032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096" y="4800602"/>
            <a:ext cx="7313295" cy="566739"/>
          </a:xfrm>
        </p:spPr>
        <p:txBody>
          <a:bodyPr anchor="b"/>
          <a:lstStyle>
            <a:lvl1pPr algn="l">
              <a:defRPr sz="2699" b="1"/>
            </a:lvl1pPr>
          </a:lstStyle>
          <a:p>
            <a:r>
              <a:rPr lang="en-US"/>
              <a:t>Click to edit Master title style</a:t>
            </a:r>
          </a:p>
        </p:txBody>
      </p:sp>
      <p:sp>
        <p:nvSpPr>
          <p:cNvPr id="3" name="Picture Placeholder 2"/>
          <p:cNvSpPr>
            <a:spLocks noGrp="1"/>
          </p:cNvSpPr>
          <p:nvPr>
            <p:ph type="pic" idx="1"/>
          </p:nvPr>
        </p:nvSpPr>
        <p:spPr>
          <a:xfrm>
            <a:off x="2389096" y="612775"/>
            <a:ext cx="7313295" cy="4114800"/>
          </a:xfrm>
        </p:spPr>
        <p:txBody>
          <a:bodyPr/>
          <a:lstStyle>
            <a:lvl1pPr marL="0" indent="0">
              <a:buNone/>
              <a:defRPr sz="4299"/>
            </a:lvl1pPr>
            <a:lvl2pPr marL="609310" indent="0">
              <a:buNone/>
              <a:defRPr sz="3699"/>
            </a:lvl2pPr>
            <a:lvl3pPr marL="1218621" indent="0">
              <a:buNone/>
              <a:defRPr sz="3199"/>
            </a:lvl3pPr>
            <a:lvl4pPr marL="1827931" indent="0">
              <a:buNone/>
              <a:defRPr sz="2699"/>
            </a:lvl4pPr>
            <a:lvl5pPr marL="2437242" indent="0">
              <a:buNone/>
              <a:defRPr sz="2699"/>
            </a:lvl5pPr>
            <a:lvl6pPr marL="3046553" indent="0">
              <a:buNone/>
              <a:defRPr sz="2699"/>
            </a:lvl6pPr>
            <a:lvl7pPr marL="3655863" indent="0">
              <a:buNone/>
              <a:defRPr sz="2699"/>
            </a:lvl7pPr>
            <a:lvl8pPr marL="4265173" indent="0">
              <a:buNone/>
              <a:defRPr sz="2699"/>
            </a:lvl8pPr>
            <a:lvl9pPr marL="4874484" indent="0">
              <a:buNone/>
              <a:defRPr sz="2699"/>
            </a:lvl9pPr>
          </a:lstStyle>
          <a:p>
            <a:endParaRPr lang="en-US"/>
          </a:p>
        </p:txBody>
      </p:sp>
      <p:sp>
        <p:nvSpPr>
          <p:cNvPr id="4" name="Text Placeholder 3"/>
          <p:cNvSpPr>
            <a:spLocks noGrp="1"/>
          </p:cNvSpPr>
          <p:nvPr>
            <p:ph type="body" sz="half" idx="2"/>
          </p:nvPr>
        </p:nvSpPr>
        <p:spPr>
          <a:xfrm>
            <a:off x="2389096" y="5367340"/>
            <a:ext cx="7313295" cy="804863"/>
          </a:xfrm>
        </p:spPr>
        <p:txBody>
          <a:bodyPr/>
          <a:lstStyle>
            <a:lvl1pPr marL="0" indent="0">
              <a:buNone/>
              <a:defRPr sz="1899"/>
            </a:lvl1pPr>
            <a:lvl2pPr marL="609310" indent="0">
              <a:buNone/>
              <a:defRPr sz="1600"/>
            </a:lvl2pPr>
            <a:lvl3pPr marL="1218621" indent="0">
              <a:buNone/>
              <a:defRPr sz="1300"/>
            </a:lvl3pPr>
            <a:lvl4pPr marL="1827931" indent="0">
              <a:buNone/>
              <a:defRPr sz="1200"/>
            </a:lvl4pPr>
            <a:lvl5pPr marL="2437242" indent="0">
              <a:buNone/>
              <a:defRPr sz="1200"/>
            </a:lvl5pPr>
            <a:lvl6pPr marL="3046553" indent="0">
              <a:buNone/>
              <a:defRPr sz="1200"/>
            </a:lvl6pPr>
            <a:lvl7pPr marL="3655863" indent="0">
              <a:buNone/>
              <a:defRPr sz="1200"/>
            </a:lvl7pPr>
            <a:lvl8pPr marL="4265173" indent="0">
              <a:buNone/>
              <a:defRPr sz="1200"/>
            </a:lvl8pPr>
            <a:lvl9pPr marL="4874484"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2/11/2024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264317402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2/11/2024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6903241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274641"/>
            <a:ext cx="2742486"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441" y="274641"/>
            <a:ext cx="802431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2/11/2024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206161804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slidemodel2">
    <p:bg>
      <p:bgPr>
        <a:gradFill flip="none" rotWithShape="1">
          <a:gsLst>
            <a:gs pos="55000">
              <a:srgbClr val="1181AE"/>
            </a:gs>
            <a:gs pos="0">
              <a:srgbClr val="1181AE"/>
            </a:gs>
            <a:gs pos="100000">
              <a:srgbClr val="095474"/>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17834" y="2870635"/>
            <a:ext cx="5930678" cy="711081"/>
          </a:xfrm>
        </p:spPr>
        <p:txBody>
          <a:bodyPr>
            <a:normAutofit/>
          </a:bodyPr>
          <a:lstStyle>
            <a:lvl1pPr algn="ctr">
              <a:defRPr sz="3599" b="0">
                <a:solidFill>
                  <a:schemeClr val="bg1"/>
                </a:solidFill>
                <a:effectLst>
                  <a:outerShdw blurRad="38100" dist="38100" dir="2700000" algn="tl">
                    <a:srgbClr val="000000">
                      <a:alpha val="43137"/>
                    </a:srgbClr>
                  </a:outerShdw>
                </a:effectLst>
                <a:latin typeface="+mj-lt"/>
                <a:ea typeface="Open Sans" pitchFamily="34" charset="0"/>
                <a:cs typeface="Open Sans" pitchFamily="34" charset="0"/>
              </a:defRPr>
            </a:lvl1pPr>
          </a:lstStyle>
          <a:p>
            <a:r>
              <a:rPr lang="en-US"/>
              <a:t>SlideModel.com</a:t>
            </a:r>
          </a:p>
        </p:txBody>
      </p:sp>
      <p:sp>
        <p:nvSpPr>
          <p:cNvPr id="3" name="Date Placeholder 2"/>
          <p:cNvSpPr>
            <a:spLocks noGrp="1"/>
          </p:cNvSpPr>
          <p:nvPr>
            <p:ph type="dt" sz="half" idx="10"/>
          </p:nvPr>
        </p:nvSpPr>
        <p:spPr/>
        <p:txBody>
          <a:bodyPr/>
          <a:lstStyle/>
          <a:p>
            <a:fld id="{425404F2-BE9A-4460-8815-8F645183555F}" type="datetimeFigureOut">
              <a:rPr lang="en-US" smtClean="0"/>
              <a:pPr/>
              <a:t>2/11/2024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403641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6BE378A-3BBD-B7A6-DB49-A891DDC42A54}"/>
              </a:ext>
            </a:extLst>
          </p:cNvPr>
          <p:cNvSpPr>
            <a:spLocks noGrp="1"/>
          </p:cNvSpPr>
          <p:nvPr>
            <p:ph type="title"/>
          </p:nvPr>
        </p:nvSpPr>
        <p:spPr>
          <a:xfrm>
            <a:off x="1024128" y="728462"/>
            <a:ext cx="3918156" cy="509048"/>
          </a:xfrm>
        </p:spPr>
        <p:txBody>
          <a:bodyPr>
            <a:noAutofit/>
          </a:bodyPr>
          <a:lstStyle>
            <a:lvl1pPr>
              <a:defRPr sz="3600" b="1">
                <a:latin typeface="+mn-lt"/>
              </a:defRPr>
            </a:lvl1pPr>
          </a:lstStyle>
          <a:p>
            <a:r>
              <a:rPr lang="en-US" dirty="0"/>
              <a:t>Click to edit</a:t>
            </a:r>
          </a:p>
        </p:txBody>
      </p:sp>
      <p:sp>
        <p:nvSpPr>
          <p:cNvPr id="10" name="Picture Placeholder 9">
            <a:extLst>
              <a:ext uri="{FF2B5EF4-FFF2-40B4-BE49-F238E27FC236}">
                <a16:creationId xmlns:a16="http://schemas.microsoft.com/office/drawing/2014/main" id="{0D0DE786-062C-9D51-A762-4F9A15889E4B}"/>
              </a:ext>
            </a:extLst>
          </p:cNvPr>
          <p:cNvSpPr>
            <a:spLocks noGrp="1"/>
          </p:cNvSpPr>
          <p:nvPr>
            <p:ph type="pic" sz="quarter" idx="10"/>
          </p:nvPr>
        </p:nvSpPr>
        <p:spPr>
          <a:xfrm>
            <a:off x="0" y="1575025"/>
            <a:ext cx="4942284" cy="4230238"/>
          </a:xfrm>
          <a:custGeom>
            <a:avLst/>
            <a:gdLst>
              <a:gd name="connsiteX0" fmla="*/ 0 w 4942284"/>
              <a:gd name="connsiteY0" fmla="*/ 0 h 4230238"/>
              <a:gd name="connsiteX1" fmla="*/ 4942284 w 4942284"/>
              <a:gd name="connsiteY1" fmla="*/ 0 h 4230238"/>
              <a:gd name="connsiteX2" fmla="*/ 4942284 w 4942284"/>
              <a:gd name="connsiteY2" fmla="*/ 4230238 h 4230238"/>
              <a:gd name="connsiteX3" fmla="*/ 0 w 4942284"/>
              <a:gd name="connsiteY3" fmla="*/ 4230238 h 4230238"/>
            </a:gdLst>
            <a:ahLst/>
            <a:cxnLst>
              <a:cxn ang="0">
                <a:pos x="connsiteX0" y="connsiteY0"/>
              </a:cxn>
              <a:cxn ang="0">
                <a:pos x="connsiteX1" y="connsiteY1"/>
              </a:cxn>
              <a:cxn ang="0">
                <a:pos x="connsiteX2" y="connsiteY2"/>
              </a:cxn>
              <a:cxn ang="0">
                <a:pos x="connsiteX3" y="connsiteY3"/>
              </a:cxn>
            </a:cxnLst>
            <a:rect l="l" t="t" r="r" b="b"/>
            <a:pathLst>
              <a:path w="4942284" h="4230238">
                <a:moveTo>
                  <a:pt x="0" y="0"/>
                </a:moveTo>
                <a:lnTo>
                  <a:pt x="4942284" y="0"/>
                </a:lnTo>
                <a:lnTo>
                  <a:pt x="4942284" y="4230238"/>
                </a:lnTo>
                <a:lnTo>
                  <a:pt x="0" y="4230238"/>
                </a:lnTo>
                <a:close/>
              </a:path>
            </a:pathLst>
          </a:custGeom>
        </p:spPr>
        <p:txBody>
          <a:bodyPr wrap="square" anchor="ctr">
            <a:noAutofit/>
          </a:bodyPr>
          <a:lstStyle>
            <a:lvl1pPr marL="0" indent="0" algn="ctr">
              <a:buFontTx/>
              <a:buNone/>
              <a:defRPr sz="2400"/>
            </a:lvl1pPr>
          </a:lstStyle>
          <a:p>
            <a:endParaRPr lang="en-US"/>
          </a:p>
        </p:txBody>
      </p:sp>
      <p:pic>
        <p:nvPicPr>
          <p:cNvPr id="3" name="Picture 2">
            <a:extLst>
              <a:ext uri="{FF2B5EF4-FFF2-40B4-BE49-F238E27FC236}">
                <a16:creationId xmlns:a16="http://schemas.microsoft.com/office/drawing/2014/main" id="{BBFCA7EA-CD3C-75DE-B80B-8D5D76F4EF6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33657188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bout Us">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9F8B66F8-1441-9B07-8102-5C2ADDD32D5D}"/>
              </a:ext>
            </a:extLst>
          </p:cNvPr>
          <p:cNvSpPr>
            <a:spLocks noGrp="1"/>
          </p:cNvSpPr>
          <p:nvPr>
            <p:ph type="pic" sz="quarter" idx="12"/>
          </p:nvPr>
        </p:nvSpPr>
        <p:spPr>
          <a:xfrm>
            <a:off x="5230316" y="0"/>
            <a:ext cx="6958509" cy="6858000"/>
          </a:xfrm>
          <a:custGeom>
            <a:avLst/>
            <a:gdLst>
              <a:gd name="connsiteX0" fmla="*/ 0 w 3814597"/>
              <a:gd name="connsiteY0" fmla="*/ 0 h 5943600"/>
              <a:gd name="connsiteX1" fmla="*/ 3814597 w 3814597"/>
              <a:gd name="connsiteY1" fmla="*/ 0 h 5943600"/>
              <a:gd name="connsiteX2" fmla="*/ 3814597 w 3814597"/>
              <a:gd name="connsiteY2" fmla="*/ 5943600 h 5943600"/>
              <a:gd name="connsiteX3" fmla="*/ 0 w 3814597"/>
              <a:gd name="connsiteY3" fmla="*/ 5943600 h 5943600"/>
            </a:gdLst>
            <a:ahLst/>
            <a:cxnLst>
              <a:cxn ang="0">
                <a:pos x="connsiteX0" y="connsiteY0"/>
              </a:cxn>
              <a:cxn ang="0">
                <a:pos x="connsiteX1" y="connsiteY1"/>
              </a:cxn>
              <a:cxn ang="0">
                <a:pos x="connsiteX2" y="connsiteY2"/>
              </a:cxn>
              <a:cxn ang="0">
                <a:pos x="connsiteX3" y="connsiteY3"/>
              </a:cxn>
            </a:cxnLst>
            <a:rect l="l" t="t" r="r" b="b"/>
            <a:pathLst>
              <a:path w="3814597" h="5943600">
                <a:moveTo>
                  <a:pt x="0" y="0"/>
                </a:moveTo>
                <a:lnTo>
                  <a:pt x="3814597" y="0"/>
                </a:lnTo>
                <a:lnTo>
                  <a:pt x="3814597" y="5943600"/>
                </a:lnTo>
                <a:lnTo>
                  <a:pt x="0" y="5943600"/>
                </a:lnTo>
                <a:close/>
              </a:path>
            </a:pathLst>
          </a:custGeom>
        </p:spPr>
        <p:txBody>
          <a:bodyPr wrap="square" anchor="ctr">
            <a:noAutofit/>
          </a:bodyPr>
          <a:lstStyle>
            <a:lvl1pPr marL="0" indent="0" algn="ctr">
              <a:buFontTx/>
              <a:buNone/>
              <a:defRPr/>
            </a:lvl1pPr>
          </a:lstStyle>
          <a:p>
            <a:endParaRPr lang="en-US"/>
          </a:p>
        </p:txBody>
      </p:sp>
      <p:sp>
        <p:nvSpPr>
          <p:cNvPr id="4" name="Title 1">
            <a:extLst>
              <a:ext uri="{FF2B5EF4-FFF2-40B4-BE49-F238E27FC236}">
                <a16:creationId xmlns:a16="http://schemas.microsoft.com/office/drawing/2014/main" id="{F247F5E5-6CAA-6377-54DD-1B5B0CC19BF1}"/>
              </a:ext>
            </a:extLst>
          </p:cNvPr>
          <p:cNvSpPr>
            <a:spLocks noGrp="1"/>
          </p:cNvSpPr>
          <p:nvPr>
            <p:ph type="title"/>
          </p:nvPr>
        </p:nvSpPr>
        <p:spPr>
          <a:xfrm>
            <a:off x="1024128" y="728462"/>
            <a:ext cx="3267456" cy="1404394"/>
          </a:xfrm>
        </p:spPr>
        <p:txBody>
          <a:bodyPr anchor="b">
            <a:noAutofit/>
          </a:bodyPr>
          <a:lstStyle>
            <a:lvl1pPr>
              <a:defRPr sz="3600" b="1">
                <a:latin typeface="+mn-lt"/>
              </a:defRPr>
            </a:lvl1pPr>
          </a:lstStyle>
          <a:p>
            <a:r>
              <a:rPr lang="en-US" dirty="0"/>
              <a:t>Click to edit</a:t>
            </a:r>
          </a:p>
        </p:txBody>
      </p:sp>
      <p:pic>
        <p:nvPicPr>
          <p:cNvPr id="5" name="Picture 4">
            <a:extLst>
              <a:ext uri="{FF2B5EF4-FFF2-40B4-BE49-F238E27FC236}">
                <a16:creationId xmlns:a16="http://schemas.microsoft.com/office/drawing/2014/main" id="{F4AAFEAD-3918-9081-9009-1291C2E73D5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3811999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yout 01">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9F8B66F8-1441-9B07-8102-5C2ADDD32D5D}"/>
              </a:ext>
            </a:extLst>
          </p:cNvPr>
          <p:cNvSpPr>
            <a:spLocks noGrp="1"/>
          </p:cNvSpPr>
          <p:nvPr>
            <p:ph type="pic" sz="quarter" idx="12"/>
          </p:nvPr>
        </p:nvSpPr>
        <p:spPr>
          <a:xfrm>
            <a:off x="0" y="2206752"/>
            <a:ext cx="12188825" cy="3182112"/>
          </a:xfrm>
          <a:custGeom>
            <a:avLst/>
            <a:gdLst>
              <a:gd name="connsiteX0" fmla="*/ 0 w 3814597"/>
              <a:gd name="connsiteY0" fmla="*/ 0 h 5943600"/>
              <a:gd name="connsiteX1" fmla="*/ 3814597 w 3814597"/>
              <a:gd name="connsiteY1" fmla="*/ 0 h 5943600"/>
              <a:gd name="connsiteX2" fmla="*/ 3814597 w 3814597"/>
              <a:gd name="connsiteY2" fmla="*/ 5943600 h 5943600"/>
              <a:gd name="connsiteX3" fmla="*/ 0 w 3814597"/>
              <a:gd name="connsiteY3" fmla="*/ 5943600 h 5943600"/>
            </a:gdLst>
            <a:ahLst/>
            <a:cxnLst>
              <a:cxn ang="0">
                <a:pos x="connsiteX0" y="connsiteY0"/>
              </a:cxn>
              <a:cxn ang="0">
                <a:pos x="connsiteX1" y="connsiteY1"/>
              </a:cxn>
              <a:cxn ang="0">
                <a:pos x="connsiteX2" y="connsiteY2"/>
              </a:cxn>
              <a:cxn ang="0">
                <a:pos x="connsiteX3" y="connsiteY3"/>
              </a:cxn>
            </a:cxnLst>
            <a:rect l="l" t="t" r="r" b="b"/>
            <a:pathLst>
              <a:path w="3814597" h="5943600">
                <a:moveTo>
                  <a:pt x="0" y="0"/>
                </a:moveTo>
                <a:lnTo>
                  <a:pt x="3814597" y="0"/>
                </a:lnTo>
                <a:lnTo>
                  <a:pt x="3814597" y="5943600"/>
                </a:lnTo>
                <a:lnTo>
                  <a:pt x="0" y="5943600"/>
                </a:lnTo>
                <a:close/>
              </a:path>
            </a:pathLst>
          </a:custGeom>
        </p:spPr>
        <p:txBody>
          <a:bodyPr wrap="square" anchor="ctr">
            <a:noAutofit/>
          </a:bodyPr>
          <a:lstStyle>
            <a:lvl1pPr marL="0" indent="0" algn="ctr">
              <a:buFontTx/>
              <a:buNone/>
              <a:defRPr/>
            </a:lvl1pPr>
          </a:lstStyle>
          <a:p>
            <a:endParaRPr lang="en-US"/>
          </a:p>
        </p:txBody>
      </p:sp>
      <p:sp>
        <p:nvSpPr>
          <p:cNvPr id="4" name="Title 1">
            <a:extLst>
              <a:ext uri="{FF2B5EF4-FFF2-40B4-BE49-F238E27FC236}">
                <a16:creationId xmlns:a16="http://schemas.microsoft.com/office/drawing/2014/main" id="{F247F5E5-6CAA-6377-54DD-1B5B0CC19BF1}"/>
              </a:ext>
            </a:extLst>
          </p:cNvPr>
          <p:cNvSpPr>
            <a:spLocks noGrp="1"/>
          </p:cNvSpPr>
          <p:nvPr>
            <p:ph type="title"/>
          </p:nvPr>
        </p:nvSpPr>
        <p:spPr>
          <a:xfrm>
            <a:off x="1651058" y="728462"/>
            <a:ext cx="8886708" cy="1188370"/>
          </a:xfrm>
        </p:spPr>
        <p:txBody>
          <a:bodyPr anchor="b">
            <a:noAutofit/>
          </a:bodyPr>
          <a:lstStyle>
            <a:lvl1pPr algn="ctr">
              <a:defRPr sz="3600" b="1">
                <a:latin typeface="+mn-lt"/>
              </a:defRPr>
            </a:lvl1pPr>
          </a:lstStyle>
          <a:p>
            <a:r>
              <a:rPr lang="en-US" dirty="0"/>
              <a:t>Click to edit</a:t>
            </a:r>
          </a:p>
        </p:txBody>
      </p:sp>
      <p:pic>
        <p:nvPicPr>
          <p:cNvPr id="5" name="Picture 4">
            <a:extLst>
              <a:ext uri="{FF2B5EF4-FFF2-40B4-BE49-F238E27FC236}">
                <a16:creationId xmlns:a16="http://schemas.microsoft.com/office/drawing/2014/main" id="{062D6D96-71EC-D78B-4FEF-3D48739F2EE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4226927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yout 02">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7766C1C5-F12C-8B5D-CA9B-857BD1216258}"/>
              </a:ext>
            </a:extLst>
          </p:cNvPr>
          <p:cNvSpPr>
            <a:spLocks noGrp="1"/>
          </p:cNvSpPr>
          <p:nvPr>
            <p:ph type="pic" sz="quarter" idx="10"/>
          </p:nvPr>
        </p:nvSpPr>
        <p:spPr>
          <a:xfrm>
            <a:off x="0" y="-1"/>
            <a:ext cx="12188825" cy="3931921"/>
          </a:xfrm>
          <a:custGeom>
            <a:avLst/>
            <a:gdLst>
              <a:gd name="connsiteX0" fmla="*/ 0 w 12188825"/>
              <a:gd name="connsiteY0" fmla="*/ 0 h 4293096"/>
              <a:gd name="connsiteX1" fmla="*/ 12188825 w 12188825"/>
              <a:gd name="connsiteY1" fmla="*/ 0 h 4293096"/>
              <a:gd name="connsiteX2" fmla="*/ 12188825 w 12188825"/>
              <a:gd name="connsiteY2" fmla="*/ 4293096 h 4293096"/>
              <a:gd name="connsiteX3" fmla="*/ 0 w 12188825"/>
              <a:gd name="connsiteY3" fmla="*/ 4293096 h 4293096"/>
            </a:gdLst>
            <a:ahLst/>
            <a:cxnLst>
              <a:cxn ang="0">
                <a:pos x="connsiteX0" y="connsiteY0"/>
              </a:cxn>
              <a:cxn ang="0">
                <a:pos x="connsiteX1" y="connsiteY1"/>
              </a:cxn>
              <a:cxn ang="0">
                <a:pos x="connsiteX2" y="connsiteY2"/>
              </a:cxn>
              <a:cxn ang="0">
                <a:pos x="connsiteX3" y="connsiteY3"/>
              </a:cxn>
            </a:cxnLst>
            <a:rect l="l" t="t" r="r" b="b"/>
            <a:pathLst>
              <a:path w="12188825" h="4293096">
                <a:moveTo>
                  <a:pt x="0" y="0"/>
                </a:moveTo>
                <a:lnTo>
                  <a:pt x="12188825" y="0"/>
                </a:lnTo>
                <a:lnTo>
                  <a:pt x="12188825" y="4293096"/>
                </a:lnTo>
                <a:lnTo>
                  <a:pt x="0" y="4293096"/>
                </a:lnTo>
                <a:close/>
              </a:path>
            </a:pathLst>
          </a:custGeom>
        </p:spPr>
        <p:txBody>
          <a:bodyPr wrap="square" anchor="ctr">
            <a:noAutofit/>
          </a:bodyPr>
          <a:lstStyle>
            <a:lvl1pPr marL="0" indent="0" algn="ctr">
              <a:buFontTx/>
              <a:buNone/>
              <a:defRPr/>
            </a:lvl1pPr>
          </a:lstStyle>
          <a:p>
            <a:endParaRPr lang="en-US"/>
          </a:p>
        </p:txBody>
      </p:sp>
      <p:sp>
        <p:nvSpPr>
          <p:cNvPr id="8" name="Title 1">
            <a:extLst>
              <a:ext uri="{FF2B5EF4-FFF2-40B4-BE49-F238E27FC236}">
                <a16:creationId xmlns:a16="http://schemas.microsoft.com/office/drawing/2014/main" id="{5F542FDF-2114-2A7E-242B-975B04F462E3}"/>
              </a:ext>
            </a:extLst>
          </p:cNvPr>
          <p:cNvSpPr>
            <a:spLocks noGrp="1"/>
          </p:cNvSpPr>
          <p:nvPr>
            <p:ph type="title"/>
          </p:nvPr>
        </p:nvSpPr>
        <p:spPr>
          <a:xfrm>
            <a:off x="1651058" y="5157192"/>
            <a:ext cx="8886708" cy="769613"/>
          </a:xfrm>
        </p:spPr>
        <p:txBody>
          <a:bodyPr anchor="b">
            <a:noAutofit/>
          </a:bodyPr>
          <a:lstStyle>
            <a:lvl1pPr algn="ctr">
              <a:defRPr sz="3600" b="1">
                <a:latin typeface="+mn-lt"/>
              </a:defRPr>
            </a:lvl1pPr>
          </a:lstStyle>
          <a:p>
            <a:r>
              <a:rPr lang="en-US" dirty="0"/>
              <a:t>Click to edit</a:t>
            </a:r>
          </a:p>
        </p:txBody>
      </p:sp>
      <p:sp>
        <p:nvSpPr>
          <p:cNvPr id="14" name="Picture Placeholder 13">
            <a:extLst>
              <a:ext uri="{FF2B5EF4-FFF2-40B4-BE49-F238E27FC236}">
                <a16:creationId xmlns:a16="http://schemas.microsoft.com/office/drawing/2014/main" id="{404E0CF2-40E1-611A-64BA-7925E9F6C413}"/>
              </a:ext>
            </a:extLst>
          </p:cNvPr>
          <p:cNvSpPr>
            <a:spLocks noGrp="1"/>
          </p:cNvSpPr>
          <p:nvPr>
            <p:ph type="pic" sz="quarter" idx="11"/>
          </p:nvPr>
        </p:nvSpPr>
        <p:spPr>
          <a:xfrm>
            <a:off x="2764561" y="1236406"/>
            <a:ext cx="1691148" cy="1691148"/>
          </a:xfrm>
          <a:custGeom>
            <a:avLst/>
            <a:gdLst>
              <a:gd name="connsiteX0" fmla="*/ 845574 w 1691148"/>
              <a:gd name="connsiteY0" fmla="*/ 0 h 1691148"/>
              <a:gd name="connsiteX1" fmla="*/ 1691148 w 1691148"/>
              <a:gd name="connsiteY1" fmla="*/ 845574 h 1691148"/>
              <a:gd name="connsiteX2" fmla="*/ 845574 w 1691148"/>
              <a:gd name="connsiteY2" fmla="*/ 1691148 h 1691148"/>
              <a:gd name="connsiteX3" fmla="*/ 0 w 1691148"/>
              <a:gd name="connsiteY3" fmla="*/ 845574 h 1691148"/>
              <a:gd name="connsiteX4" fmla="*/ 845574 w 1691148"/>
              <a:gd name="connsiteY4" fmla="*/ 0 h 1691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148" h="1691148">
                <a:moveTo>
                  <a:pt x="845574" y="0"/>
                </a:moveTo>
                <a:cubicBezTo>
                  <a:pt x="1312572" y="0"/>
                  <a:pt x="1691148" y="378576"/>
                  <a:pt x="1691148" y="845574"/>
                </a:cubicBezTo>
                <a:cubicBezTo>
                  <a:pt x="1691148" y="1312572"/>
                  <a:pt x="1312572" y="1691148"/>
                  <a:pt x="845574" y="1691148"/>
                </a:cubicBezTo>
                <a:cubicBezTo>
                  <a:pt x="378576" y="1691148"/>
                  <a:pt x="0" y="1312572"/>
                  <a:pt x="0" y="845574"/>
                </a:cubicBezTo>
                <a:cubicBezTo>
                  <a:pt x="0" y="378576"/>
                  <a:pt x="378576" y="0"/>
                  <a:pt x="845574" y="0"/>
                </a:cubicBezTo>
                <a:close/>
              </a:path>
            </a:pathLst>
          </a:custGeom>
        </p:spPr>
        <p:txBody>
          <a:bodyPr wrap="square" anchor="ctr">
            <a:noAutofit/>
          </a:bodyPr>
          <a:lstStyle>
            <a:lvl1pPr marL="0" indent="0" algn="ctr">
              <a:buFontTx/>
              <a:buNone/>
              <a:defRPr sz="2400"/>
            </a:lvl1pPr>
          </a:lstStyle>
          <a:p>
            <a:endParaRPr lang="en-US"/>
          </a:p>
        </p:txBody>
      </p:sp>
      <p:sp>
        <p:nvSpPr>
          <p:cNvPr id="15" name="Picture Placeholder 14">
            <a:extLst>
              <a:ext uri="{FF2B5EF4-FFF2-40B4-BE49-F238E27FC236}">
                <a16:creationId xmlns:a16="http://schemas.microsoft.com/office/drawing/2014/main" id="{DCE93B67-3990-3409-2AAA-BF381DEE59D4}"/>
              </a:ext>
            </a:extLst>
          </p:cNvPr>
          <p:cNvSpPr>
            <a:spLocks noGrp="1"/>
          </p:cNvSpPr>
          <p:nvPr>
            <p:ph type="pic" sz="quarter" idx="12"/>
          </p:nvPr>
        </p:nvSpPr>
        <p:spPr>
          <a:xfrm>
            <a:off x="7739683" y="1236406"/>
            <a:ext cx="1691148" cy="1691148"/>
          </a:xfrm>
          <a:custGeom>
            <a:avLst/>
            <a:gdLst>
              <a:gd name="connsiteX0" fmla="*/ 845574 w 1691148"/>
              <a:gd name="connsiteY0" fmla="*/ 0 h 1691148"/>
              <a:gd name="connsiteX1" fmla="*/ 1691148 w 1691148"/>
              <a:gd name="connsiteY1" fmla="*/ 845574 h 1691148"/>
              <a:gd name="connsiteX2" fmla="*/ 845574 w 1691148"/>
              <a:gd name="connsiteY2" fmla="*/ 1691148 h 1691148"/>
              <a:gd name="connsiteX3" fmla="*/ 0 w 1691148"/>
              <a:gd name="connsiteY3" fmla="*/ 845574 h 1691148"/>
              <a:gd name="connsiteX4" fmla="*/ 845574 w 1691148"/>
              <a:gd name="connsiteY4" fmla="*/ 0 h 1691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148" h="1691148">
                <a:moveTo>
                  <a:pt x="845574" y="0"/>
                </a:moveTo>
                <a:cubicBezTo>
                  <a:pt x="1312572" y="0"/>
                  <a:pt x="1691148" y="378576"/>
                  <a:pt x="1691148" y="845574"/>
                </a:cubicBezTo>
                <a:cubicBezTo>
                  <a:pt x="1691148" y="1312572"/>
                  <a:pt x="1312572" y="1691148"/>
                  <a:pt x="845574" y="1691148"/>
                </a:cubicBezTo>
                <a:cubicBezTo>
                  <a:pt x="378576" y="1691148"/>
                  <a:pt x="0" y="1312572"/>
                  <a:pt x="0" y="845574"/>
                </a:cubicBezTo>
                <a:cubicBezTo>
                  <a:pt x="0" y="378576"/>
                  <a:pt x="378576" y="0"/>
                  <a:pt x="845574" y="0"/>
                </a:cubicBezTo>
                <a:close/>
              </a:path>
            </a:pathLst>
          </a:custGeom>
        </p:spPr>
        <p:txBody>
          <a:bodyPr wrap="square" anchor="ctr">
            <a:noAutofit/>
          </a:bodyPr>
          <a:lstStyle>
            <a:lvl1pPr marL="0" indent="0" algn="ctr">
              <a:buFontTx/>
              <a:buNone/>
              <a:defRPr sz="2400"/>
            </a:lvl1pPr>
          </a:lstStyle>
          <a:p>
            <a:endParaRPr lang="en-US"/>
          </a:p>
        </p:txBody>
      </p:sp>
      <p:pic>
        <p:nvPicPr>
          <p:cNvPr id="3" name="Picture 2">
            <a:extLst>
              <a:ext uri="{FF2B5EF4-FFF2-40B4-BE49-F238E27FC236}">
                <a16:creationId xmlns:a16="http://schemas.microsoft.com/office/drawing/2014/main" id="{F1528EFC-3E01-A526-0AA4-3357F345207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18902393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EO">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6BE378A-3BBD-B7A6-DB49-A891DDC42A54}"/>
              </a:ext>
            </a:extLst>
          </p:cNvPr>
          <p:cNvSpPr>
            <a:spLocks noGrp="1"/>
          </p:cNvSpPr>
          <p:nvPr>
            <p:ph type="title"/>
          </p:nvPr>
        </p:nvSpPr>
        <p:spPr>
          <a:xfrm>
            <a:off x="1024128" y="831720"/>
            <a:ext cx="3918156" cy="509048"/>
          </a:xfrm>
        </p:spPr>
        <p:txBody>
          <a:bodyPr>
            <a:noAutofit/>
          </a:bodyPr>
          <a:lstStyle>
            <a:lvl1pPr>
              <a:defRPr sz="3600" b="1">
                <a:latin typeface="+mn-lt"/>
              </a:defRPr>
            </a:lvl1pPr>
          </a:lstStyle>
          <a:p>
            <a:r>
              <a:rPr lang="en-US" dirty="0"/>
              <a:t>Click to edit</a:t>
            </a:r>
          </a:p>
        </p:txBody>
      </p:sp>
      <p:sp>
        <p:nvSpPr>
          <p:cNvPr id="5" name="Picture Placeholder 4">
            <a:extLst>
              <a:ext uri="{FF2B5EF4-FFF2-40B4-BE49-F238E27FC236}">
                <a16:creationId xmlns:a16="http://schemas.microsoft.com/office/drawing/2014/main" id="{3E7514AD-E87C-CA2A-D879-42F95D8DB31C}"/>
              </a:ext>
            </a:extLst>
          </p:cNvPr>
          <p:cNvSpPr>
            <a:spLocks noGrp="1"/>
          </p:cNvSpPr>
          <p:nvPr>
            <p:ph type="pic" sz="quarter" idx="10"/>
          </p:nvPr>
        </p:nvSpPr>
        <p:spPr>
          <a:xfrm>
            <a:off x="3142084" y="2780927"/>
            <a:ext cx="2448272" cy="5472608"/>
          </a:xfrm>
          <a:custGeom>
            <a:avLst/>
            <a:gdLst>
              <a:gd name="connsiteX0" fmla="*/ 1224136 w 2448272"/>
              <a:gd name="connsiteY0" fmla="*/ 0 h 5472608"/>
              <a:gd name="connsiteX1" fmla="*/ 2448272 w 2448272"/>
              <a:gd name="connsiteY1" fmla="*/ 1224136 h 5472608"/>
              <a:gd name="connsiteX2" fmla="*/ 2448272 w 2448272"/>
              <a:gd name="connsiteY2" fmla="*/ 4248472 h 5472608"/>
              <a:gd name="connsiteX3" fmla="*/ 1224136 w 2448272"/>
              <a:gd name="connsiteY3" fmla="*/ 5472608 h 5472608"/>
              <a:gd name="connsiteX4" fmla="*/ 0 w 2448272"/>
              <a:gd name="connsiteY4" fmla="*/ 4248472 h 5472608"/>
              <a:gd name="connsiteX5" fmla="*/ 0 w 2448272"/>
              <a:gd name="connsiteY5" fmla="*/ 1224136 h 5472608"/>
              <a:gd name="connsiteX6" fmla="*/ 1224136 w 2448272"/>
              <a:gd name="connsiteY6" fmla="*/ 0 h 5472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8272" h="5472608">
                <a:moveTo>
                  <a:pt x="1224136" y="0"/>
                </a:moveTo>
                <a:cubicBezTo>
                  <a:pt x="1900208" y="0"/>
                  <a:pt x="2448272" y="548064"/>
                  <a:pt x="2448272" y="1224136"/>
                </a:cubicBezTo>
                <a:lnTo>
                  <a:pt x="2448272" y="4248472"/>
                </a:lnTo>
                <a:cubicBezTo>
                  <a:pt x="2448272" y="4924544"/>
                  <a:pt x="1900208" y="5472608"/>
                  <a:pt x="1224136" y="5472608"/>
                </a:cubicBezTo>
                <a:cubicBezTo>
                  <a:pt x="548064" y="5472608"/>
                  <a:pt x="0" y="4924544"/>
                  <a:pt x="0" y="4248472"/>
                </a:cubicBezTo>
                <a:lnTo>
                  <a:pt x="0" y="1224136"/>
                </a:lnTo>
                <a:cubicBezTo>
                  <a:pt x="0" y="548064"/>
                  <a:pt x="548064" y="0"/>
                  <a:pt x="1224136" y="0"/>
                </a:cubicBezTo>
                <a:close/>
              </a:path>
            </a:pathLst>
          </a:custGeom>
        </p:spPr>
        <p:txBody>
          <a:bodyPr wrap="square" anchor="ctr">
            <a:noAutofit/>
          </a:bodyPr>
          <a:lstStyle>
            <a:lvl1pPr marL="0" indent="0" algn="ctr">
              <a:buFontTx/>
              <a:buNone/>
              <a:defRPr sz="2400"/>
            </a:lvl1pPr>
          </a:lstStyle>
          <a:p>
            <a:endParaRPr lang="en-US"/>
          </a:p>
        </p:txBody>
      </p:sp>
      <p:pic>
        <p:nvPicPr>
          <p:cNvPr id="3" name="Picture 2">
            <a:extLst>
              <a:ext uri="{FF2B5EF4-FFF2-40B4-BE49-F238E27FC236}">
                <a16:creationId xmlns:a16="http://schemas.microsoft.com/office/drawing/2014/main" id="{3D4DFDC2-A0C9-CF19-4767-0181F695278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2838588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18" Type="http://schemas.openxmlformats.org/officeDocument/2006/relationships/slideLayout" Target="../slideLayouts/slideLayout31.xml"/><Relationship Id="rId3" Type="http://schemas.openxmlformats.org/officeDocument/2006/relationships/slideLayout" Target="../slideLayouts/slideLayout16.xml"/><Relationship Id="rId21" Type="http://schemas.openxmlformats.org/officeDocument/2006/relationships/theme" Target="../theme/theme2.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slideLayout" Target="../slideLayouts/slideLayout30.xml"/><Relationship Id="rId2" Type="http://schemas.openxmlformats.org/officeDocument/2006/relationships/slideLayout" Target="../slideLayouts/slideLayout15.xml"/><Relationship Id="rId16" Type="http://schemas.openxmlformats.org/officeDocument/2006/relationships/slideLayout" Target="../slideLayouts/slideLayout29.xml"/><Relationship Id="rId20" Type="http://schemas.openxmlformats.org/officeDocument/2006/relationships/slideLayout" Target="../slideLayouts/slideLayout33.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10" Type="http://schemas.openxmlformats.org/officeDocument/2006/relationships/slideLayout" Target="../slideLayouts/slideLayout23.xml"/><Relationship Id="rId19" Type="http://schemas.openxmlformats.org/officeDocument/2006/relationships/slideLayout" Target="../slideLayouts/slideLayout32.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slideLayout" Target="../slideLayouts/slideLayout46.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5" Type="http://schemas.openxmlformats.org/officeDocument/2006/relationships/theme" Target="../theme/theme3.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slideLayout" Target="../slideLayouts/slideLayout4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0" tIns="60949" rIns="0" bIns="60949" rtlCol="0" anchor="ctr">
            <a:normAutofit/>
          </a:bodyPr>
          <a:lstStyle/>
          <a:p>
            <a:r>
              <a:rPr lang="en-US"/>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0" tIns="60949" rIns="0"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0" tIns="60949" rIns="0" bIns="60949" rtlCol="0" anchor="ctr"/>
          <a:lstStyle>
            <a:lvl1pPr algn="l">
              <a:defRPr sz="1600">
                <a:solidFill>
                  <a:schemeClr val="tx1">
                    <a:tint val="75000"/>
                  </a:schemeClr>
                </a:solidFill>
              </a:defRPr>
            </a:lvl1pPr>
          </a:lstStyle>
          <a:p>
            <a:fld id="{425404F2-BE9A-4460-8815-8F645183555F}" type="datetimeFigureOut">
              <a:rPr lang="en-US" smtClean="0"/>
              <a:pPr/>
              <a:t>2/11/2024</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0" tIns="60949" rIns="0" bIns="60949" rtlCol="0" anchor="ctr"/>
          <a:lstStyle>
            <a:lvl1pPr algn="ctr">
              <a:defRPr sz="1600">
                <a:solidFill>
                  <a:schemeClr val="tx1">
                    <a:tint val="75000"/>
                  </a:schemeClr>
                </a:solidFill>
              </a:defRPr>
            </a:lvl1pPr>
          </a:lstStyle>
          <a:p>
            <a:r>
              <a:rPr lang="en-US" dirty="0"/>
              <a:t>www.anubhavtrainings.com</a:t>
            </a:r>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0" tIns="60949" rIns="0" bIns="60949" rtlCol="0" anchor="ctr"/>
          <a:lstStyle>
            <a:lvl1pPr algn="r">
              <a:defRPr sz="1600">
                <a:solidFill>
                  <a:schemeClr val="tx1">
                    <a:tint val="75000"/>
                  </a:schemeClr>
                </a:solidFill>
              </a:defRPr>
            </a:lvl1pPr>
          </a:lstStyle>
          <a:p>
            <a:fld id="{96E69268-9C8B-4EBF-A9EE-DC5DC2D48DC3}" type="slidenum">
              <a:rPr lang="en-US" smtClean="0"/>
              <a:pPr/>
              <a:t>‹#›</a:t>
            </a:fld>
            <a:endParaRPr lang="en-US"/>
          </a:p>
        </p:txBody>
      </p:sp>
      <p:pic>
        <p:nvPicPr>
          <p:cNvPr id="8" name="Picture 7">
            <a:extLst>
              <a:ext uri="{FF2B5EF4-FFF2-40B4-BE49-F238E27FC236}">
                <a16:creationId xmlns:a16="http://schemas.microsoft.com/office/drawing/2014/main" id="{DB2F0CBB-0DC1-7F2A-D522-1AA5EECA7227}"/>
              </a:ext>
            </a:extLst>
          </p:cNvPr>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1974508044"/>
      </p:ext>
    </p:extLst>
  </p:cSld>
  <p:clrMap bg1="lt1" tx1="dk1" bg2="lt2" tx2="dk2" accent1="accent1" accent2="accent2" accent3="accent3" accent4="accent4" accent5="accent5" accent6="accent6" hlink="hlink" folHlink="folHlink"/>
  <p:sldLayoutIdLst>
    <p:sldLayoutId id="2147483661" r:id="rId1"/>
    <p:sldLayoutId id="2147483654" r:id="rId2"/>
    <p:sldLayoutId id="2147483663" r:id="rId3"/>
    <p:sldLayoutId id="2147483655" r:id="rId4"/>
    <p:sldLayoutId id="2147483662" r:id="rId5"/>
    <p:sldLayoutId id="2147483664" r:id="rId6"/>
    <p:sldLayoutId id="2147483665" r:id="rId7"/>
    <p:sldLayoutId id="2147483666" r:id="rId8"/>
    <p:sldLayoutId id="2147483667" r:id="rId9"/>
    <p:sldLayoutId id="2147483668" r:id="rId10"/>
    <p:sldLayoutId id="2147483669" r:id="rId11"/>
    <p:sldLayoutId id="2147483671" r:id="rId12"/>
    <p:sldLayoutId id="2147483670" r:id="rId13"/>
  </p:sldLayoutIdLst>
  <p:txStyles>
    <p:titleStyle>
      <a:lvl1pPr algn="l" defTabSz="1218987" rtl="0" eaLnBrk="1" latinLnBrk="0" hangingPunct="1">
        <a:spcBef>
          <a:spcPct val="0"/>
        </a:spcBef>
        <a:buNone/>
        <a:defRPr sz="3600" kern="1200">
          <a:solidFill>
            <a:schemeClr val="tx1"/>
          </a:solidFill>
          <a:latin typeface="+mj-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121899" tIns="60949" rIns="121899" bIns="60949" rtlCol="0" anchor="ctr">
            <a:normAutofit/>
          </a:bodyPr>
          <a:lstStyle/>
          <a:p>
            <a:r>
              <a:rPr lang="en-US"/>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121899" tIns="60949" rIns="121899" bIns="60949" rtlCol="0" anchor="ctr"/>
          <a:lstStyle>
            <a:lvl1pPr algn="l">
              <a:defRPr sz="1600">
                <a:solidFill>
                  <a:schemeClr val="tx1">
                    <a:tint val="75000"/>
                  </a:schemeClr>
                </a:solidFill>
              </a:defRPr>
            </a:lvl1pPr>
          </a:lstStyle>
          <a:p>
            <a:fld id="{425404F2-BE9A-4460-8815-8F645183555F}" type="datetimeFigureOut">
              <a:rPr lang="en-US" smtClean="0"/>
              <a:pPr/>
              <a:t>2/11/2024</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121899" tIns="60949" rIns="121899"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121899" tIns="60949" rIns="121899" bIns="60949" rtlCol="0" anchor="ctr"/>
          <a:lstStyle>
            <a:lvl1pPr algn="r">
              <a:defRPr sz="1600">
                <a:solidFill>
                  <a:schemeClr val="tx1">
                    <a:tint val="75000"/>
                  </a:schemeClr>
                </a:solidFill>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426540993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 id="2147483690" r:id="rId18"/>
    <p:sldLayoutId id="2147483691" r:id="rId19"/>
    <p:sldLayoutId id="2147483692" r:id="rId20"/>
  </p:sldLayoutIdLst>
  <p:txStyles>
    <p:titleStyle>
      <a:lvl1pPr algn="l" defTabSz="1218987" rtl="0" eaLnBrk="1" latinLnBrk="0" hangingPunct="1">
        <a:spcBef>
          <a:spcPct val="0"/>
        </a:spcBef>
        <a:buNone/>
        <a:defRPr sz="3600" kern="1200">
          <a:solidFill>
            <a:schemeClr val="tx1"/>
          </a:solidFill>
          <a:latin typeface="+mj-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2" y="274641"/>
            <a:ext cx="10969943" cy="711081"/>
          </a:xfrm>
          <a:prstGeom prst="rect">
            <a:avLst/>
          </a:prstGeom>
        </p:spPr>
        <p:txBody>
          <a:bodyPr vert="horz" lIns="121899" tIns="60949" rIns="121899" bIns="60949" rtlCol="0" anchor="ctr">
            <a:normAutofit/>
          </a:bodyPr>
          <a:lstStyle/>
          <a:p>
            <a:r>
              <a:rPr lang="en-US"/>
              <a:t>Click to edit Master title style</a:t>
            </a:r>
          </a:p>
        </p:txBody>
      </p:sp>
      <p:sp>
        <p:nvSpPr>
          <p:cNvPr id="3" name="Text Placeholder 2"/>
          <p:cNvSpPr>
            <a:spLocks noGrp="1"/>
          </p:cNvSpPr>
          <p:nvPr>
            <p:ph type="body" idx="1"/>
          </p:nvPr>
        </p:nvSpPr>
        <p:spPr>
          <a:xfrm>
            <a:off x="609442" y="1138426"/>
            <a:ext cx="10969943" cy="4987739"/>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3"/>
            <a:ext cx="2844059" cy="365125"/>
          </a:xfrm>
          <a:prstGeom prst="rect">
            <a:avLst/>
          </a:prstGeom>
        </p:spPr>
        <p:txBody>
          <a:bodyPr vert="horz" lIns="121899" tIns="60949" rIns="121899" bIns="60949" rtlCol="0" anchor="ctr"/>
          <a:lstStyle>
            <a:lvl1pPr algn="l">
              <a:defRPr sz="1600">
                <a:solidFill>
                  <a:schemeClr val="tx1">
                    <a:tint val="75000"/>
                  </a:schemeClr>
                </a:solidFill>
              </a:defRPr>
            </a:lvl1pPr>
          </a:lstStyle>
          <a:p>
            <a:fld id="{425404F2-BE9A-4460-8815-8F645183555F}" type="datetimeFigureOut">
              <a:rPr lang="en-US" smtClean="0"/>
              <a:pPr/>
              <a:t>2/11/2024</a:t>
            </a:fld>
            <a:endParaRPr lang="en-US"/>
          </a:p>
        </p:txBody>
      </p:sp>
      <p:sp>
        <p:nvSpPr>
          <p:cNvPr id="5" name="Footer Placeholder 4"/>
          <p:cNvSpPr>
            <a:spLocks noGrp="1"/>
          </p:cNvSpPr>
          <p:nvPr>
            <p:ph type="ftr" sz="quarter" idx="3"/>
          </p:nvPr>
        </p:nvSpPr>
        <p:spPr>
          <a:xfrm>
            <a:off x="4164516" y="6356353"/>
            <a:ext cx="3859795" cy="365125"/>
          </a:xfrm>
          <a:prstGeom prst="rect">
            <a:avLst/>
          </a:prstGeom>
        </p:spPr>
        <p:txBody>
          <a:bodyPr vert="horz" lIns="121899" tIns="60949" rIns="121899"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5326" y="6356353"/>
            <a:ext cx="2844059" cy="365125"/>
          </a:xfrm>
          <a:prstGeom prst="rect">
            <a:avLst/>
          </a:prstGeom>
        </p:spPr>
        <p:txBody>
          <a:bodyPr vert="horz" lIns="121899" tIns="60949" rIns="121899" bIns="60949" rtlCol="0" anchor="ctr"/>
          <a:lstStyle>
            <a:lvl1pPr algn="r">
              <a:defRPr sz="1600">
                <a:solidFill>
                  <a:schemeClr val="tx1">
                    <a:tint val="75000"/>
                  </a:schemeClr>
                </a:solidFill>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3146111840"/>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Lst>
  <p:txStyles>
    <p:titleStyle>
      <a:lvl1pPr algn="l" defTabSz="1218621" rtl="0" eaLnBrk="1" latinLnBrk="0" hangingPunct="1">
        <a:spcBef>
          <a:spcPct val="0"/>
        </a:spcBef>
        <a:buNone/>
        <a:defRPr sz="3599" kern="1200">
          <a:solidFill>
            <a:schemeClr val="tx1"/>
          </a:solidFill>
          <a:latin typeface="+mj-lt"/>
          <a:ea typeface="+mj-ea"/>
          <a:cs typeface="+mj-cs"/>
        </a:defRPr>
      </a:lvl1pPr>
    </p:titleStyle>
    <p:bodyStyle>
      <a:lvl1pPr marL="456983" indent="-456983" algn="l" defTabSz="1218621" rtl="0" eaLnBrk="1" latinLnBrk="0" hangingPunct="1">
        <a:spcBef>
          <a:spcPct val="20000"/>
        </a:spcBef>
        <a:buFont typeface="Arial" pitchFamily="34" charset="0"/>
        <a:buChar char="•"/>
        <a:defRPr sz="3599" kern="1200">
          <a:solidFill>
            <a:schemeClr val="tx1"/>
          </a:solidFill>
          <a:latin typeface="+mj-lt"/>
          <a:ea typeface="+mn-ea"/>
          <a:cs typeface="+mn-cs"/>
        </a:defRPr>
      </a:lvl1pPr>
      <a:lvl2pPr marL="990130" indent="-380819" algn="l" defTabSz="1218621" rtl="0" eaLnBrk="1" latinLnBrk="0" hangingPunct="1">
        <a:spcBef>
          <a:spcPct val="20000"/>
        </a:spcBef>
        <a:buFont typeface="Arial" pitchFamily="34" charset="0"/>
        <a:buChar char="–"/>
        <a:defRPr sz="3199" kern="1200">
          <a:solidFill>
            <a:schemeClr val="tx1"/>
          </a:solidFill>
          <a:latin typeface="+mj-lt"/>
          <a:ea typeface="+mn-ea"/>
          <a:cs typeface="+mn-cs"/>
        </a:defRPr>
      </a:lvl2pPr>
      <a:lvl3pPr marL="1523276" indent="-304656" algn="l" defTabSz="1218621" rtl="0" eaLnBrk="1" latinLnBrk="0" hangingPunct="1">
        <a:spcBef>
          <a:spcPct val="20000"/>
        </a:spcBef>
        <a:buFont typeface="Arial" pitchFamily="34" charset="0"/>
        <a:buChar char="•"/>
        <a:defRPr sz="2399" kern="1200">
          <a:solidFill>
            <a:schemeClr val="tx1"/>
          </a:solidFill>
          <a:latin typeface="+mj-lt"/>
          <a:ea typeface="+mn-ea"/>
          <a:cs typeface="+mn-cs"/>
        </a:defRPr>
      </a:lvl3pPr>
      <a:lvl4pPr marL="2132587" indent="-304656" algn="l" defTabSz="1218621" rtl="0" eaLnBrk="1" latinLnBrk="0" hangingPunct="1">
        <a:spcBef>
          <a:spcPct val="20000"/>
        </a:spcBef>
        <a:buFont typeface="Arial" pitchFamily="34" charset="0"/>
        <a:buChar char="–"/>
        <a:defRPr sz="1999" kern="1200">
          <a:solidFill>
            <a:schemeClr val="tx1"/>
          </a:solidFill>
          <a:latin typeface="+mj-lt"/>
          <a:ea typeface="+mn-ea"/>
          <a:cs typeface="+mn-cs"/>
        </a:defRPr>
      </a:lvl4pPr>
      <a:lvl5pPr marL="2741897" indent="-304656" algn="l" defTabSz="1218621" rtl="0" eaLnBrk="1" latinLnBrk="0" hangingPunct="1">
        <a:spcBef>
          <a:spcPct val="20000"/>
        </a:spcBef>
        <a:buFont typeface="Arial" pitchFamily="34" charset="0"/>
        <a:buChar char="»"/>
        <a:defRPr sz="1999" kern="1200">
          <a:solidFill>
            <a:schemeClr val="tx1"/>
          </a:solidFill>
          <a:latin typeface="+mj-lt"/>
          <a:ea typeface="+mn-ea"/>
          <a:cs typeface="+mn-cs"/>
        </a:defRPr>
      </a:lvl5pPr>
      <a:lvl6pPr marL="3351207" indent="-304656" algn="l" defTabSz="1218621" rtl="0" eaLnBrk="1" latinLnBrk="0" hangingPunct="1">
        <a:spcBef>
          <a:spcPct val="20000"/>
        </a:spcBef>
        <a:buFont typeface="Arial" pitchFamily="34" charset="0"/>
        <a:buChar char="•"/>
        <a:defRPr sz="2699" kern="1200">
          <a:solidFill>
            <a:schemeClr val="tx1"/>
          </a:solidFill>
          <a:latin typeface="+mn-lt"/>
          <a:ea typeface="+mn-ea"/>
          <a:cs typeface="+mn-cs"/>
        </a:defRPr>
      </a:lvl6pPr>
      <a:lvl7pPr marL="3960518" indent="-304656" algn="l" defTabSz="1218621"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69829" indent="-304656" algn="l" defTabSz="1218621"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79139" indent="-304656" algn="l" defTabSz="1218621" rtl="0" eaLnBrk="1" latinLnBrk="0" hangingPunct="1">
        <a:spcBef>
          <a:spcPct val="20000"/>
        </a:spcBef>
        <a:buFont typeface="Arial" pitchFamily="34" charset="0"/>
        <a:buChar char="•"/>
        <a:defRPr sz="2699" kern="1200">
          <a:solidFill>
            <a:schemeClr val="tx1"/>
          </a:solidFill>
          <a:latin typeface="+mn-lt"/>
          <a:ea typeface="+mn-ea"/>
          <a:cs typeface="+mn-cs"/>
        </a:defRPr>
      </a:lvl9pPr>
    </p:bodyStyle>
    <p:otherStyle>
      <a:defPPr>
        <a:defRPr lang="en-US"/>
      </a:defPPr>
      <a:lvl1pPr marL="0" algn="l" defTabSz="1218621" rtl="0" eaLnBrk="1" latinLnBrk="0" hangingPunct="1">
        <a:defRPr sz="2399" kern="1200">
          <a:solidFill>
            <a:schemeClr val="tx1"/>
          </a:solidFill>
          <a:latin typeface="+mn-lt"/>
          <a:ea typeface="+mn-ea"/>
          <a:cs typeface="+mn-cs"/>
        </a:defRPr>
      </a:lvl1pPr>
      <a:lvl2pPr marL="609310" algn="l" defTabSz="1218621" rtl="0" eaLnBrk="1" latinLnBrk="0" hangingPunct="1">
        <a:defRPr sz="2399" kern="1200">
          <a:solidFill>
            <a:schemeClr val="tx1"/>
          </a:solidFill>
          <a:latin typeface="+mn-lt"/>
          <a:ea typeface="+mn-ea"/>
          <a:cs typeface="+mn-cs"/>
        </a:defRPr>
      </a:lvl2pPr>
      <a:lvl3pPr marL="1218621" algn="l" defTabSz="1218621" rtl="0" eaLnBrk="1" latinLnBrk="0" hangingPunct="1">
        <a:defRPr sz="2399" kern="1200">
          <a:solidFill>
            <a:schemeClr val="tx1"/>
          </a:solidFill>
          <a:latin typeface="+mn-lt"/>
          <a:ea typeface="+mn-ea"/>
          <a:cs typeface="+mn-cs"/>
        </a:defRPr>
      </a:lvl3pPr>
      <a:lvl4pPr marL="1827931" algn="l" defTabSz="1218621" rtl="0" eaLnBrk="1" latinLnBrk="0" hangingPunct="1">
        <a:defRPr sz="2399" kern="1200">
          <a:solidFill>
            <a:schemeClr val="tx1"/>
          </a:solidFill>
          <a:latin typeface="+mn-lt"/>
          <a:ea typeface="+mn-ea"/>
          <a:cs typeface="+mn-cs"/>
        </a:defRPr>
      </a:lvl4pPr>
      <a:lvl5pPr marL="2437242" algn="l" defTabSz="1218621" rtl="0" eaLnBrk="1" latinLnBrk="0" hangingPunct="1">
        <a:defRPr sz="2399" kern="1200">
          <a:solidFill>
            <a:schemeClr val="tx1"/>
          </a:solidFill>
          <a:latin typeface="+mn-lt"/>
          <a:ea typeface="+mn-ea"/>
          <a:cs typeface="+mn-cs"/>
        </a:defRPr>
      </a:lvl5pPr>
      <a:lvl6pPr marL="3046553" algn="l" defTabSz="1218621" rtl="0" eaLnBrk="1" latinLnBrk="0" hangingPunct="1">
        <a:defRPr sz="2399" kern="1200">
          <a:solidFill>
            <a:schemeClr val="tx1"/>
          </a:solidFill>
          <a:latin typeface="+mn-lt"/>
          <a:ea typeface="+mn-ea"/>
          <a:cs typeface="+mn-cs"/>
        </a:defRPr>
      </a:lvl6pPr>
      <a:lvl7pPr marL="3655863" algn="l" defTabSz="1218621" rtl="0" eaLnBrk="1" latinLnBrk="0" hangingPunct="1">
        <a:defRPr sz="2399" kern="1200">
          <a:solidFill>
            <a:schemeClr val="tx1"/>
          </a:solidFill>
          <a:latin typeface="+mn-lt"/>
          <a:ea typeface="+mn-ea"/>
          <a:cs typeface="+mn-cs"/>
        </a:defRPr>
      </a:lvl7pPr>
      <a:lvl8pPr marL="4265173" algn="l" defTabSz="1218621" rtl="0" eaLnBrk="1" latinLnBrk="0" hangingPunct="1">
        <a:defRPr sz="2399" kern="1200">
          <a:solidFill>
            <a:schemeClr val="tx1"/>
          </a:solidFill>
          <a:latin typeface="+mn-lt"/>
          <a:ea typeface="+mn-ea"/>
          <a:cs typeface="+mn-cs"/>
        </a:defRPr>
      </a:lvl8pPr>
      <a:lvl9pPr marL="4874484" algn="l" defTabSz="1218621" rtl="0" eaLnBrk="1" latinLnBrk="0" hangingPunct="1">
        <a:defRPr sz="23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svg"/><Relationship Id="rId5" Type="http://schemas.openxmlformats.org/officeDocument/2006/relationships/image" Target="../media/image5.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239.png"/><Relationship Id="rId2" Type="http://schemas.openxmlformats.org/officeDocument/2006/relationships/image" Target="../media/image238.png"/><Relationship Id="rId1" Type="http://schemas.openxmlformats.org/officeDocument/2006/relationships/slideLayout" Target="../slideLayouts/slideLayout40.xml"/></Relationships>
</file>

<file path=ppt/slides/_rels/slide11.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24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41.png"/><Relationship Id="rId2" Type="http://schemas.openxmlformats.org/officeDocument/2006/relationships/notesSlide" Target="../notesSlides/notesSlide9.xml"/><Relationship Id="rId1" Type="http://schemas.openxmlformats.org/officeDocument/2006/relationships/slideLayout" Target="../slideLayouts/slideLayout13.xml"/><Relationship Id="rId5" Type="http://schemas.openxmlformats.org/officeDocument/2006/relationships/image" Target="../media/image1.png"/><Relationship Id="rId4" Type="http://schemas.microsoft.com/office/2007/relationships/hdphoto" Target="../media/hdphoto4.wdp"/></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microsoft.com/office/2007/relationships/hdphoto" Target="../media/hdphoto2.wdp"/></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customXml" Target="../ink/ink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17" Type="http://schemas.openxmlformats.org/officeDocument/2006/relationships/image" Target="../media/image67.png"/><Relationship Id="rId299" Type="http://schemas.openxmlformats.org/officeDocument/2006/relationships/image" Target="../media/image158.png"/><Relationship Id="rId21" Type="http://schemas.openxmlformats.org/officeDocument/2006/relationships/image" Target="../media/image19.png"/><Relationship Id="rId63" Type="http://schemas.openxmlformats.org/officeDocument/2006/relationships/image" Target="../media/image40.png"/><Relationship Id="rId159" Type="http://schemas.openxmlformats.org/officeDocument/2006/relationships/image" Target="../media/image88.png"/><Relationship Id="rId324" Type="http://schemas.openxmlformats.org/officeDocument/2006/relationships/customXml" Target="../ink/ink162.xml"/><Relationship Id="rId366" Type="http://schemas.openxmlformats.org/officeDocument/2006/relationships/customXml" Target="../ink/ink183.xml"/><Relationship Id="rId170" Type="http://schemas.openxmlformats.org/officeDocument/2006/relationships/customXml" Target="../ink/ink85.xml"/><Relationship Id="rId226" Type="http://schemas.openxmlformats.org/officeDocument/2006/relationships/customXml" Target="../ink/ink113.xml"/><Relationship Id="rId433" Type="http://schemas.openxmlformats.org/officeDocument/2006/relationships/image" Target="../media/image225.png"/><Relationship Id="rId268" Type="http://schemas.openxmlformats.org/officeDocument/2006/relationships/customXml" Target="../ink/ink134.xml"/><Relationship Id="rId32" Type="http://schemas.openxmlformats.org/officeDocument/2006/relationships/customXml" Target="../ink/ink16.xml"/><Relationship Id="rId74" Type="http://schemas.openxmlformats.org/officeDocument/2006/relationships/customXml" Target="../ink/ink37.xml"/><Relationship Id="rId128" Type="http://schemas.openxmlformats.org/officeDocument/2006/relationships/customXml" Target="../ink/ink64.xml"/><Relationship Id="rId335" Type="http://schemas.openxmlformats.org/officeDocument/2006/relationships/image" Target="../media/image176.png"/><Relationship Id="rId377" Type="http://schemas.openxmlformats.org/officeDocument/2006/relationships/image" Target="../media/image197.png"/><Relationship Id="rId5" Type="http://schemas.openxmlformats.org/officeDocument/2006/relationships/image" Target="../media/image11.png"/><Relationship Id="rId181" Type="http://schemas.openxmlformats.org/officeDocument/2006/relationships/image" Target="../media/image99.png"/><Relationship Id="rId237" Type="http://schemas.openxmlformats.org/officeDocument/2006/relationships/image" Target="../media/image127.png"/><Relationship Id="rId402" Type="http://schemas.openxmlformats.org/officeDocument/2006/relationships/customXml" Target="../ink/ink201.xml"/><Relationship Id="rId279" Type="http://schemas.openxmlformats.org/officeDocument/2006/relationships/image" Target="../media/image148.png"/><Relationship Id="rId444" Type="http://schemas.openxmlformats.org/officeDocument/2006/relationships/customXml" Target="../ink/ink222.xml"/><Relationship Id="rId43" Type="http://schemas.openxmlformats.org/officeDocument/2006/relationships/image" Target="../media/image30.png"/><Relationship Id="rId139" Type="http://schemas.openxmlformats.org/officeDocument/2006/relationships/image" Target="../media/image78.png"/><Relationship Id="rId290" Type="http://schemas.openxmlformats.org/officeDocument/2006/relationships/customXml" Target="../ink/ink145.xml"/><Relationship Id="rId304" Type="http://schemas.openxmlformats.org/officeDocument/2006/relationships/customXml" Target="../ink/ink152.xml"/><Relationship Id="rId346" Type="http://schemas.openxmlformats.org/officeDocument/2006/relationships/customXml" Target="../ink/ink173.xml"/><Relationship Id="rId388" Type="http://schemas.openxmlformats.org/officeDocument/2006/relationships/customXml" Target="../ink/ink194.xml"/><Relationship Id="rId85" Type="http://schemas.openxmlformats.org/officeDocument/2006/relationships/image" Target="../media/image51.png"/><Relationship Id="rId150" Type="http://schemas.openxmlformats.org/officeDocument/2006/relationships/customXml" Target="../ink/ink75.xml"/><Relationship Id="rId192" Type="http://schemas.openxmlformats.org/officeDocument/2006/relationships/customXml" Target="../ink/ink96.xml"/><Relationship Id="rId206" Type="http://schemas.openxmlformats.org/officeDocument/2006/relationships/customXml" Target="../ink/ink103.xml"/><Relationship Id="rId413" Type="http://schemas.openxmlformats.org/officeDocument/2006/relationships/image" Target="../media/image215.png"/><Relationship Id="rId248" Type="http://schemas.openxmlformats.org/officeDocument/2006/relationships/customXml" Target="../ink/ink124.xml"/><Relationship Id="rId455" Type="http://schemas.openxmlformats.org/officeDocument/2006/relationships/image" Target="../media/image236.png"/><Relationship Id="rId12" Type="http://schemas.openxmlformats.org/officeDocument/2006/relationships/customXml" Target="../ink/ink6.xml"/><Relationship Id="rId108" Type="http://schemas.openxmlformats.org/officeDocument/2006/relationships/customXml" Target="../ink/ink54.xml"/><Relationship Id="rId315" Type="http://schemas.openxmlformats.org/officeDocument/2006/relationships/image" Target="../media/image166.png"/><Relationship Id="rId357" Type="http://schemas.openxmlformats.org/officeDocument/2006/relationships/image" Target="../media/image187.png"/><Relationship Id="rId54" Type="http://schemas.openxmlformats.org/officeDocument/2006/relationships/customXml" Target="../ink/ink27.xml"/><Relationship Id="rId96" Type="http://schemas.openxmlformats.org/officeDocument/2006/relationships/customXml" Target="../ink/ink48.xml"/><Relationship Id="rId161" Type="http://schemas.openxmlformats.org/officeDocument/2006/relationships/image" Target="../media/image89.png"/><Relationship Id="rId217" Type="http://schemas.openxmlformats.org/officeDocument/2006/relationships/image" Target="../media/image117.png"/><Relationship Id="rId399" Type="http://schemas.openxmlformats.org/officeDocument/2006/relationships/image" Target="../media/image208.png"/><Relationship Id="rId259" Type="http://schemas.openxmlformats.org/officeDocument/2006/relationships/image" Target="../media/image138.png"/><Relationship Id="rId424" Type="http://schemas.openxmlformats.org/officeDocument/2006/relationships/customXml" Target="../ink/ink212.xml"/><Relationship Id="rId23" Type="http://schemas.openxmlformats.org/officeDocument/2006/relationships/image" Target="../media/image20.png"/><Relationship Id="rId119" Type="http://schemas.openxmlformats.org/officeDocument/2006/relationships/image" Target="../media/image68.png"/><Relationship Id="rId270" Type="http://schemas.openxmlformats.org/officeDocument/2006/relationships/customXml" Target="../ink/ink135.xml"/><Relationship Id="rId326" Type="http://schemas.openxmlformats.org/officeDocument/2006/relationships/customXml" Target="../ink/ink163.xml"/><Relationship Id="rId65" Type="http://schemas.openxmlformats.org/officeDocument/2006/relationships/image" Target="../media/image41.png"/><Relationship Id="rId130" Type="http://schemas.openxmlformats.org/officeDocument/2006/relationships/customXml" Target="../ink/ink65.xml"/><Relationship Id="rId368" Type="http://schemas.openxmlformats.org/officeDocument/2006/relationships/customXml" Target="../ink/ink184.xml"/><Relationship Id="rId172" Type="http://schemas.openxmlformats.org/officeDocument/2006/relationships/customXml" Target="../ink/ink86.xml"/><Relationship Id="rId228" Type="http://schemas.openxmlformats.org/officeDocument/2006/relationships/customXml" Target="../ink/ink114.xml"/><Relationship Id="rId435" Type="http://schemas.openxmlformats.org/officeDocument/2006/relationships/image" Target="../media/image226.png"/><Relationship Id="rId281" Type="http://schemas.openxmlformats.org/officeDocument/2006/relationships/image" Target="../media/image149.png"/><Relationship Id="rId337" Type="http://schemas.openxmlformats.org/officeDocument/2006/relationships/image" Target="../media/image177.png"/><Relationship Id="rId34" Type="http://schemas.openxmlformats.org/officeDocument/2006/relationships/customXml" Target="../ink/ink17.xml"/><Relationship Id="rId76" Type="http://schemas.openxmlformats.org/officeDocument/2006/relationships/customXml" Target="../ink/ink38.xml"/><Relationship Id="rId141" Type="http://schemas.openxmlformats.org/officeDocument/2006/relationships/image" Target="../media/image79.png"/><Relationship Id="rId379" Type="http://schemas.openxmlformats.org/officeDocument/2006/relationships/image" Target="../media/image198.png"/><Relationship Id="rId7" Type="http://schemas.openxmlformats.org/officeDocument/2006/relationships/image" Target="../media/image12.png"/><Relationship Id="rId183" Type="http://schemas.openxmlformats.org/officeDocument/2006/relationships/image" Target="../media/image100.png"/><Relationship Id="rId239" Type="http://schemas.openxmlformats.org/officeDocument/2006/relationships/image" Target="../media/image128.png"/><Relationship Id="rId390" Type="http://schemas.openxmlformats.org/officeDocument/2006/relationships/customXml" Target="../ink/ink195.xml"/><Relationship Id="rId404" Type="http://schemas.openxmlformats.org/officeDocument/2006/relationships/customXml" Target="../ink/ink202.xml"/><Relationship Id="rId446" Type="http://schemas.openxmlformats.org/officeDocument/2006/relationships/customXml" Target="../ink/ink223.xml"/><Relationship Id="rId250" Type="http://schemas.openxmlformats.org/officeDocument/2006/relationships/customXml" Target="../ink/ink125.xml"/><Relationship Id="rId292" Type="http://schemas.openxmlformats.org/officeDocument/2006/relationships/customXml" Target="../ink/ink146.xml"/><Relationship Id="rId306" Type="http://schemas.openxmlformats.org/officeDocument/2006/relationships/customXml" Target="../ink/ink153.xml"/><Relationship Id="rId45" Type="http://schemas.openxmlformats.org/officeDocument/2006/relationships/image" Target="../media/image31.png"/><Relationship Id="rId87" Type="http://schemas.openxmlformats.org/officeDocument/2006/relationships/image" Target="../media/image52.png"/><Relationship Id="rId110" Type="http://schemas.openxmlformats.org/officeDocument/2006/relationships/customXml" Target="../ink/ink55.xml"/><Relationship Id="rId348" Type="http://schemas.openxmlformats.org/officeDocument/2006/relationships/customXml" Target="../ink/ink174.xml"/><Relationship Id="rId152" Type="http://schemas.openxmlformats.org/officeDocument/2006/relationships/customXml" Target="../ink/ink76.xml"/><Relationship Id="rId194" Type="http://schemas.openxmlformats.org/officeDocument/2006/relationships/customXml" Target="../ink/ink97.xml"/><Relationship Id="rId208" Type="http://schemas.openxmlformats.org/officeDocument/2006/relationships/customXml" Target="../ink/ink104.xml"/><Relationship Id="rId415" Type="http://schemas.openxmlformats.org/officeDocument/2006/relationships/image" Target="../media/image216.png"/><Relationship Id="rId457" Type="http://schemas.openxmlformats.org/officeDocument/2006/relationships/image" Target="../media/image237.png"/><Relationship Id="rId261" Type="http://schemas.openxmlformats.org/officeDocument/2006/relationships/image" Target="../media/image139.png"/><Relationship Id="rId14" Type="http://schemas.openxmlformats.org/officeDocument/2006/relationships/customXml" Target="../ink/ink7.xml"/><Relationship Id="rId56" Type="http://schemas.openxmlformats.org/officeDocument/2006/relationships/customXml" Target="../ink/ink28.xml"/><Relationship Id="rId317" Type="http://schemas.openxmlformats.org/officeDocument/2006/relationships/image" Target="../media/image167.png"/><Relationship Id="rId359" Type="http://schemas.openxmlformats.org/officeDocument/2006/relationships/image" Target="../media/image188.png"/><Relationship Id="rId98" Type="http://schemas.openxmlformats.org/officeDocument/2006/relationships/customXml" Target="../ink/ink49.xml"/><Relationship Id="rId121" Type="http://schemas.openxmlformats.org/officeDocument/2006/relationships/image" Target="../media/image69.png"/><Relationship Id="rId163" Type="http://schemas.openxmlformats.org/officeDocument/2006/relationships/image" Target="../media/image90.png"/><Relationship Id="rId219" Type="http://schemas.openxmlformats.org/officeDocument/2006/relationships/image" Target="../media/image118.png"/><Relationship Id="rId370" Type="http://schemas.openxmlformats.org/officeDocument/2006/relationships/customXml" Target="../ink/ink185.xml"/><Relationship Id="rId426" Type="http://schemas.openxmlformats.org/officeDocument/2006/relationships/customXml" Target="../ink/ink213.xml"/><Relationship Id="rId230" Type="http://schemas.openxmlformats.org/officeDocument/2006/relationships/customXml" Target="../ink/ink115.xml"/><Relationship Id="rId25" Type="http://schemas.openxmlformats.org/officeDocument/2006/relationships/image" Target="../media/image21.png"/><Relationship Id="rId67" Type="http://schemas.openxmlformats.org/officeDocument/2006/relationships/image" Target="../media/image42.png"/><Relationship Id="rId272" Type="http://schemas.openxmlformats.org/officeDocument/2006/relationships/customXml" Target="../ink/ink136.xml"/><Relationship Id="rId328" Type="http://schemas.openxmlformats.org/officeDocument/2006/relationships/customXml" Target="../ink/ink164.xml"/><Relationship Id="rId132" Type="http://schemas.openxmlformats.org/officeDocument/2006/relationships/customXml" Target="../ink/ink66.xml"/><Relationship Id="rId174" Type="http://schemas.openxmlformats.org/officeDocument/2006/relationships/customXml" Target="../ink/ink87.xml"/><Relationship Id="rId381" Type="http://schemas.openxmlformats.org/officeDocument/2006/relationships/image" Target="../media/image199.png"/><Relationship Id="rId241" Type="http://schemas.openxmlformats.org/officeDocument/2006/relationships/image" Target="../media/image129.png"/><Relationship Id="rId437" Type="http://schemas.openxmlformats.org/officeDocument/2006/relationships/image" Target="../media/image227.png"/><Relationship Id="rId36" Type="http://schemas.openxmlformats.org/officeDocument/2006/relationships/customXml" Target="../ink/ink18.xml"/><Relationship Id="rId283" Type="http://schemas.openxmlformats.org/officeDocument/2006/relationships/image" Target="../media/image150.png"/><Relationship Id="rId339" Type="http://schemas.openxmlformats.org/officeDocument/2006/relationships/image" Target="../media/image178.png"/><Relationship Id="rId78" Type="http://schemas.openxmlformats.org/officeDocument/2006/relationships/customXml" Target="../ink/ink39.xml"/><Relationship Id="rId101" Type="http://schemas.openxmlformats.org/officeDocument/2006/relationships/image" Target="../media/image59.png"/><Relationship Id="rId143" Type="http://schemas.openxmlformats.org/officeDocument/2006/relationships/image" Target="../media/image80.png"/><Relationship Id="rId185" Type="http://schemas.openxmlformats.org/officeDocument/2006/relationships/image" Target="../media/image101.png"/><Relationship Id="rId350" Type="http://schemas.openxmlformats.org/officeDocument/2006/relationships/customXml" Target="../ink/ink175.xml"/><Relationship Id="rId406" Type="http://schemas.openxmlformats.org/officeDocument/2006/relationships/customXml" Target="../ink/ink203.xml"/><Relationship Id="rId9" Type="http://schemas.openxmlformats.org/officeDocument/2006/relationships/image" Target="../media/image13.png"/><Relationship Id="rId210" Type="http://schemas.openxmlformats.org/officeDocument/2006/relationships/customXml" Target="../ink/ink105.xml"/><Relationship Id="rId392" Type="http://schemas.openxmlformats.org/officeDocument/2006/relationships/customXml" Target="../ink/ink196.xml"/><Relationship Id="rId448" Type="http://schemas.openxmlformats.org/officeDocument/2006/relationships/customXml" Target="../ink/ink224.xml"/><Relationship Id="rId252" Type="http://schemas.openxmlformats.org/officeDocument/2006/relationships/customXml" Target="../ink/ink126.xml"/><Relationship Id="rId294" Type="http://schemas.openxmlformats.org/officeDocument/2006/relationships/customXml" Target="../ink/ink147.xml"/><Relationship Id="rId308" Type="http://schemas.openxmlformats.org/officeDocument/2006/relationships/customXml" Target="../ink/ink154.xml"/><Relationship Id="rId47" Type="http://schemas.openxmlformats.org/officeDocument/2006/relationships/image" Target="../media/image32.png"/><Relationship Id="rId89" Type="http://schemas.openxmlformats.org/officeDocument/2006/relationships/image" Target="../media/image53.png"/><Relationship Id="rId112" Type="http://schemas.openxmlformats.org/officeDocument/2006/relationships/customXml" Target="../ink/ink56.xml"/><Relationship Id="rId154" Type="http://schemas.openxmlformats.org/officeDocument/2006/relationships/customXml" Target="../ink/ink77.xml"/><Relationship Id="rId361" Type="http://schemas.openxmlformats.org/officeDocument/2006/relationships/image" Target="../media/image189.png"/><Relationship Id="rId196" Type="http://schemas.openxmlformats.org/officeDocument/2006/relationships/customXml" Target="../ink/ink98.xml"/><Relationship Id="rId417" Type="http://schemas.openxmlformats.org/officeDocument/2006/relationships/image" Target="../media/image217.png"/><Relationship Id="rId16" Type="http://schemas.openxmlformats.org/officeDocument/2006/relationships/customXml" Target="../ink/ink8.xml"/><Relationship Id="rId221" Type="http://schemas.openxmlformats.org/officeDocument/2006/relationships/image" Target="../media/image119.png"/><Relationship Id="rId263" Type="http://schemas.openxmlformats.org/officeDocument/2006/relationships/image" Target="../media/image140.png"/><Relationship Id="rId319" Type="http://schemas.openxmlformats.org/officeDocument/2006/relationships/image" Target="../media/image168.png"/><Relationship Id="rId58" Type="http://schemas.openxmlformats.org/officeDocument/2006/relationships/customXml" Target="../ink/ink29.xml"/><Relationship Id="rId123" Type="http://schemas.openxmlformats.org/officeDocument/2006/relationships/image" Target="../media/image70.png"/><Relationship Id="rId330" Type="http://schemas.openxmlformats.org/officeDocument/2006/relationships/customXml" Target="../ink/ink165.xml"/><Relationship Id="rId165" Type="http://schemas.openxmlformats.org/officeDocument/2006/relationships/image" Target="../media/image91.png"/><Relationship Id="rId372" Type="http://schemas.openxmlformats.org/officeDocument/2006/relationships/customXml" Target="../ink/ink186.xml"/><Relationship Id="rId428" Type="http://schemas.openxmlformats.org/officeDocument/2006/relationships/customXml" Target="../ink/ink214.xml"/><Relationship Id="rId232" Type="http://schemas.openxmlformats.org/officeDocument/2006/relationships/customXml" Target="../ink/ink116.xml"/><Relationship Id="rId274" Type="http://schemas.openxmlformats.org/officeDocument/2006/relationships/customXml" Target="../ink/ink137.xml"/><Relationship Id="rId27" Type="http://schemas.openxmlformats.org/officeDocument/2006/relationships/image" Target="../media/image22.png"/><Relationship Id="rId69" Type="http://schemas.openxmlformats.org/officeDocument/2006/relationships/image" Target="../media/image43.png"/><Relationship Id="rId134" Type="http://schemas.openxmlformats.org/officeDocument/2006/relationships/customXml" Target="../ink/ink67.xml"/><Relationship Id="rId80" Type="http://schemas.openxmlformats.org/officeDocument/2006/relationships/customXml" Target="../ink/ink40.xml"/><Relationship Id="rId176" Type="http://schemas.openxmlformats.org/officeDocument/2006/relationships/customXml" Target="../ink/ink88.xml"/><Relationship Id="rId341" Type="http://schemas.openxmlformats.org/officeDocument/2006/relationships/image" Target="../media/image179.png"/><Relationship Id="rId383" Type="http://schemas.openxmlformats.org/officeDocument/2006/relationships/image" Target="../media/image200.png"/><Relationship Id="rId439" Type="http://schemas.openxmlformats.org/officeDocument/2006/relationships/image" Target="../media/image228.png"/><Relationship Id="rId201" Type="http://schemas.openxmlformats.org/officeDocument/2006/relationships/image" Target="../media/image109.png"/><Relationship Id="rId243" Type="http://schemas.openxmlformats.org/officeDocument/2006/relationships/image" Target="../media/image130.png"/><Relationship Id="rId285" Type="http://schemas.openxmlformats.org/officeDocument/2006/relationships/image" Target="../media/image151.png"/><Relationship Id="rId450" Type="http://schemas.openxmlformats.org/officeDocument/2006/relationships/customXml" Target="../ink/ink225.xml"/><Relationship Id="rId38" Type="http://schemas.openxmlformats.org/officeDocument/2006/relationships/customXml" Target="../ink/ink19.xml"/><Relationship Id="rId103" Type="http://schemas.openxmlformats.org/officeDocument/2006/relationships/image" Target="../media/image60.png"/><Relationship Id="rId310" Type="http://schemas.openxmlformats.org/officeDocument/2006/relationships/customXml" Target="../ink/ink155.xml"/><Relationship Id="rId91" Type="http://schemas.openxmlformats.org/officeDocument/2006/relationships/image" Target="../media/image54.png"/><Relationship Id="rId145" Type="http://schemas.openxmlformats.org/officeDocument/2006/relationships/image" Target="../media/image81.png"/><Relationship Id="rId187" Type="http://schemas.openxmlformats.org/officeDocument/2006/relationships/image" Target="../media/image102.png"/><Relationship Id="rId352" Type="http://schemas.openxmlformats.org/officeDocument/2006/relationships/customXml" Target="../ink/ink176.xml"/><Relationship Id="rId394" Type="http://schemas.openxmlformats.org/officeDocument/2006/relationships/customXml" Target="../ink/ink197.xml"/><Relationship Id="rId408" Type="http://schemas.openxmlformats.org/officeDocument/2006/relationships/customXml" Target="../ink/ink204.xml"/><Relationship Id="rId212" Type="http://schemas.openxmlformats.org/officeDocument/2006/relationships/customXml" Target="../ink/ink106.xml"/><Relationship Id="rId254" Type="http://schemas.openxmlformats.org/officeDocument/2006/relationships/customXml" Target="../ink/ink127.xml"/><Relationship Id="rId49" Type="http://schemas.openxmlformats.org/officeDocument/2006/relationships/image" Target="../media/image33.png"/><Relationship Id="rId114" Type="http://schemas.openxmlformats.org/officeDocument/2006/relationships/customXml" Target="../ink/ink57.xml"/><Relationship Id="rId296" Type="http://schemas.openxmlformats.org/officeDocument/2006/relationships/customXml" Target="../ink/ink148.xml"/><Relationship Id="rId60" Type="http://schemas.openxmlformats.org/officeDocument/2006/relationships/customXml" Target="../ink/ink30.xml"/><Relationship Id="rId156" Type="http://schemas.openxmlformats.org/officeDocument/2006/relationships/customXml" Target="../ink/ink78.xml"/><Relationship Id="rId198" Type="http://schemas.openxmlformats.org/officeDocument/2006/relationships/customXml" Target="../ink/ink99.xml"/><Relationship Id="rId321" Type="http://schemas.openxmlformats.org/officeDocument/2006/relationships/image" Target="../media/image169.png"/><Relationship Id="rId363" Type="http://schemas.openxmlformats.org/officeDocument/2006/relationships/image" Target="../media/image190.png"/><Relationship Id="rId419" Type="http://schemas.openxmlformats.org/officeDocument/2006/relationships/image" Target="../media/image218.png"/><Relationship Id="rId223" Type="http://schemas.openxmlformats.org/officeDocument/2006/relationships/image" Target="../media/image120.png"/><Relationship Id="rId430" Type="http://schemas.openxmlformats.org/officeDocument/2006/relationships/customXml" Target="../ink/ink215.xml"/><Relationship Id="rId18" Type="http://schemas.openxmlformats.org/officeDocument/2006/relationships/customXml" Target="../ink/ink9.xml"/><Relationship Id="rId265" Type="http://schemas.openxmlformats.org/officeDocument/2006/relationships/image" Target="../media/image141.png"/><Relationship Id="rId125" Type="http://schemas.openxmlformats.org/officeDocument/2006/relationships/image" Target="../media/image71.png"/><Relationship Id="rId167" Type="http://schemas.openxmlformats.org/officeDocument/2006/relationships/image" Target="../media/image92.png"/><Relationship Id="rId332" Type="http://schemas.openxmlformats.org/officeDocument/2006/relationships/customXml" Target="../ink/ink166.xml"/><Relationship Id="rId374" Type="http://schemas.openxmlformats.org/officeDocument/2006/relationships/customXml" Target="../ink/ink187.xml"/><Relationship Id="rId71" Type="http://schemas.openxmlformats.org/officeDocument/2006/relationships/image" Target="../media/image44.png"/><Relationship Id="rId234" Type="http://schemas.openxmlformats.org/officeDocument/2006/relationships/customXml" Target="../ink/ink117.xml"/><Relationship Id="rId2" Type="http://schemas.openxmlformats.org/officeDocument/2006/relationships/notesSlide" Target="../notesSlides/notesSlide8.xml"/><Relationship Id="rId29" Type="http://schemas.openxmlformats.org/officeDocument/2006/relationships/image" Target="../media/image23.png"/><Relationship Id="rId255" Type="http://schemas.openxmlformats.org/officeDocument/2006/relationships/image" Target="../media/image136.png"/><Relationship Id="rId276" Type="http://schemas.openxmlformats.org/officeDocument/2006/relationships/customXml" Target="../ink/ink138.xml"/><Relationship Id="rId297" Type="http://schemas.openxmlformats.org/officeDocument/2006/relationships/image" Target="../media/image157.png"/><Relationship Id="rId441" Type="http://schemas.openxmlformats.org/officeDocument/2006/relationships/image" Target="../media/image229.png"/><Relationship Id="rId40" Type="http://schemas.openxmlformats.org/officeDocument/2006/relationships/customXml" Target="../ink/ink20.xml"/><Relationship Id="rId115" Type="http://schemas.openxmlformats.org/officeDocument/2006/relationships/image" Target="../media/image66.png"/><Relationship Id="rId136" Type="http://schemas.openxmlformats.org/officeDocument/2006/relationships/customXml" Target="../ink/ink68.xml"/><Relationship Id="rId157" Type="http://schemas.openxmlformats.org/officeDocument/2006/relationships/image" Target="../media/image87.png"/><Relationship Id="rId178" Type="http://schemas.openxmlformats.org/officeDocument/2006/relationships/customXml" Target="../ink/ink89.xml"/><Relationship Id="rId301" Type="http://schemas.openxmlformats.org/officeDocument/2006/relationships/image" Target="../media/image159.png"/><Relationship Id="rId322" Type="http://schemas.openxmlformats.org/officeDocument/2006/relationships/customXml" Target="../ink/ink161.xml"/><Relationship Id="rId343" Type="http://schemas.openxmlformats.org/officeDocument/2006/relationships/image" Target="../media/image180.png"/><Relationship Id="rId364" Type="http://schemas.openxmlformats.org/officeDocument/2006/relationships/customXml" Target="../ink/ink182.xml"/><Relationship Id="rId61" Type="http://schemas.openxmlformats.org/officeDocument/2006/relationships/image" Target="../media/image39.png"/><Relationship Id="rId82" Type="http://schemas.openxmlformats.org/officeDocument/2006/relationships/customXml" Target="../ink/ink41.xml"/><Relationship Id="rId199" Type="http://schemas.openxmlformats.org/officeDocument/2006/relationships/image" Target="../media/image108.png"/><Relationship Id="rId203" Type="http://schemas.openxmlformats.org/officeDocument/2006/relationships/image" Target="../media/image110.png"/><Relationship Id="rId385" Type="http://schemas.openxmlformats.org/officeDocument/2006/relationships/image" Target="../media/image201.png"/><Relationship Id="rId19" Type="http://schemas.openxmlformats.org/officeDocument/2006/relationships/image" Target="../media/image18.png"/><Relationship Id="rId224" Type="http://schemas.openxmlformats.org/officeDocument/2006/relationships/customXml" Target="../ink/ink112.xml"/><Relationship Id="rId245" Type="http://schemas.openxmlformats.org/officeDocument/2006/relationships/image" Target="../media/image131.png"/><Relationship Id="rId266" Type="http://schemas.openxmlformats.org/officeDocument/2006/relationships/customXml" Target="../ink/ink133.xml"/><Relationship Id="rId287" Type="http://schemas.openxmlformats.org/officeDocument/2006/relationships/image" Target="../media/image152.png"/><Relationship Id="rId410" Type="http://schemas.openxmlformats.org/officeDocument/2006/relationships/customXml" Target="../ink/ink205.xml"/><Relationship Id="rId431" Type="http://schemas.openxmlformats.org/officeDocument/2006/relationships/image" Target="../media/image224.png"/><Relationship Id="rId452" Type="http://schemas.openxmlformats.org/officeDocument/2006/relationships/customXml" Target="../ink/ink226.xml"/><Relationship Id="rId30" Type="http://schemas.openxmlformats.org/officeDocument/2006/relationships/customXml" Target="../ink/ink15.xml"/><Relationship Id="rId105" Type="http://schemas.openxmlformats.org/officeDocument/2006/relationships/image" Target="../media/image61.png"/><Relationship Id="rId126" Type="http://schemas.openxmlformats.org/officeDocument/2006/relationships/customXml" Target="../ink/ink63.xml"/><Relationship Id="rId147" Type="http://schemas.openxmlformats.org/officeDocument/2006/relationships/image" Target="../media/image82.png"/><Relationship Id="rId168" Type="http://schemas.openxmlformats.org/officeDocument/2006/relationships/customXml" Target="../ink/ink84.xml"/><Relationship Id="rId312" Type="http://schemas.openxmlformats.org/officeDocument/2006/relationships/customXml" Target="../ink/ink156.xml"/><Relationship Id="rId333" Type="http://schemas.openxmlformats.org/officeDocument/2006/relationships/image" Target="../media/image175.png"/><Relationship Id="rId354" Type="http://schemas.openxmlformats.org/officeDocument/2006/relationships/customXml" Target="../ink/ink177.xml"/><Relationship Id="rId51" Type="http://schemas.openxmlformats.org/officeDocument/2006/relationships/image" Target="../media/image34.png"/><Relationship Id="rId72" Type="http://schemas.openxmlformats.org/officeDocument/2006/relationships/customXml" Target="../ink/ink36.xml"/><Relationship Id="rId93" Type="http://schemas.openxmlformats.org/officeDocument/2006/relationships/image" Target="../media/image55.png"/><Relationship Id="rId189" Type="http://schemas.openxmlformats.org/officeDocument/2006/relationships/image" Target="../media/image103.png"/><Relationship Id="rId375" Type="http://schemas.openxmlformats.org/officeDocument/2006/relationships/image" Target="../media/image196.png"/><Relationship Id="rId396" Type="http://schemas.openxmlformats.org/officeDocument/2006/relationships/customXml" Target="../ink/ink198.xml"/><Relationship Id="rId3" Type="http://schemas.openxmlformats.org/officeDocument/2006/relationships/image" Target="../media/image8.png"/><Relationship Id="rId214" Type="http://schemas.openxmlformats.org/officeDocument/2006/relationships/customXml" Target="../ink/ink107.xml"/><Relationship Id="rId235" Type="http://schemas.openxmlformats.org/officeDocument/2006/relationships/image" Target="../media/image126.png"/><Relationship Id="rId256" Type="http://schemas.openxmlformats.org/officeDocument/2006/relationships/customXml" Target="../ink/ink128.xml"/><Relationship Id="rId277" Type="http://schemas.openxmlformats.org/officeDocument/2006/relationships/image" Target="../media/image147.png"/><Relationship Id="rId298" Type="http://schemas.openxmlformats.org/officeDocument/2006/relationships/customXml" Target="../ink/ink149.xml"/><Relationship Id="rId400" Type="http://schemas.openxmlformats.org/officeDocument/2006/relationships/customXml" Target="../ink/ink200.xml"/><Relationship Id="rId421" Type="http://schemas.openxmlformats.org/officeDocument/2006/relationships/image" Target="../media/image219.png"/><Relationship Id="rId442" Type="http://schemas.openxmlformats.org/officeDocument/2006/relationships/customXml" Target="../ink/ink221.xml"/><Relationship Id="rId116" Type="http://schemas.openxmlformats.org/officeDocument/2006/relationships/customXml" Target="../ink/ink58.xml"/><Relationship Id="rId137" Type="http://schemas.openxmlformats.org/officeDocument/2006/relationships/image" Target="../media/image77.png"/><Relationship Id="rId158" Type="http://schemas.openxmlformats.org/officeDocument/2006/relationships/customXml" Target="../ink/ink79.xml"/><Relationship Id="rId302" Type="http://schemas.openxmlformats.org/officeDocument/2006/relationships/customXml" Target="../ink/ink151.xml"/><Relationship Id="rId323" Type="http://schemas.openxmlformats.org/officeDocument/2006/relationships/image" Target="../media/image170.png"/><Relationship Id="rId344" Type="http://schemas.openxmlformats.org/officeDocument/2006/relationships/customXml" Target="../ink/ink172.xml"/><Relationship Id="rId20" Type="http://schemas.openxmlformats.org/officeDocument/2006/relationships/customXml" Target="../ink/ink10.xml"/><Relationship Id="rId41" Type="http://schemas.openxmlformats.org/officeDocument/2006/relationships/image" Target="../media/image29.png"/><Relationship Id="rId62" Type="http://schemas.openxmlformats.org/officeDocument/2006/relationships/customXml" Target="../ink/ink31.xml"/><Relationship Id="rId83" Type="http://schemas.openxmlformats.org/officeDocument/2006/relationships/image" Target="../media/image50.png"/><Relationship Id="rId179" Type="http://schemas.openxmlformats.org/officeDocument/2006/relationships/image" Target="../media/image98.png"/><Relationship Id="rId365" Type="http://schemas.openxmlformats.org/officeDocument/2006/relationships/image" Target="../media/image191.png"/><Relationship Id="rId386" Type="http://schemas.openxmlformats.org/officeDocument/2006/relationships/customXml" Target="../ink/ink193.xml"/><Relationship Id="rId190" Type="http://schemas.openxmlformats.org/officeDocument/2006/relationships/customXml" Target="../ink/ink95.xml"/><Relationship Id="rId204" Type="http://schemas.openxmlformats.org/officeDocument/2006/relationships/customXml" Target="../ink/ink102.xml"/><Relationship Id="rId225" Type="http://schemas.openxmlformats.org/officeDocument/2006/relationships/image" Target="../media/image121.png"/><Relationship Id="rId246" Type="http://schemas.openxmlformats.org/officeDocument/2006/relationships/customXml" Target="../ink/ink123.xml"/><Relationship Id="rId267" Type="http://schemas.openxmlformats.org/officeDocument/2006/relationships/image" Target="../media/image142.png"/><Relationship Id="rId288" Type="http://schemas.openxmlformats.org/officeDocument/2006/relationships/customXml" Target="../ink/ink144.xml"/><Relationship Id="rId411" Type="http://schemas.openxmlformats.org/officeDocument/2006/relationships/image" Target="../media/image214.png"/><Relationship Id="rId432" Type="http://schemas.openxmlformats.org/officeDocument/2006/relationships/customXml" Target="../ink/ink216.xml"/><Relationship Id="rId453" Type="http://schemas.openxmlformats.org/officeDocument/2006/relationships/image" Target="../media/image235.png"/><Relationship Id="rId106" Type="http://schemas.openxmlformats.org/officeDocument/2006/relationships/customXml" Target="../ink/ink53.xml"/><Relationship Id="rId127" Type="http://schemas.openxmlformats.org/officeDocument/2006/relationships/image" Target="../media/image72.png"/><Relationship Id="rId313" Type="http://schemas.openxmlformats.org/officeDocument/2006/relationships/image" Target="../media/image165.png"/><Relationship Id="rId10" Type="http://schemas.openxmlformats.org/officeDocument/2006/relationships/customXml" Target="../ink/ink5.xml"/><Relationship Id="rId31" Type="http://schemas.openxmlformats.org/officeDocument/2006/relationships/image" Target="../media/image24.png"/><Relationship Id="rId52" Type="http://schemas.openxmlformats.org/officeDocument/2006/relationships/customXml" Target="../ink/ink26.xml"/><Relationship Id="rId73" Type="http://schemas.openxmlformats.org/officeDocument/2006/relationships/image" Target="../media/image45.png"/><Relationship Id="rId94" Type="http://schemas.openxmlformats.org/officeDocument/2006/relationships/customXml" Target="../ink/ink47.xml"/><Relationship Id="rId148" Type="http://schemas.openxmlformats.org/officeDocument/2006/relationships/customXml" Target="../ink/ink74.xml"/><Relationship Id="rId169" Type="http://schemas.openxmlformats.org/officeDocument/2006/relationships/image" Target="../media/image93.png"/><Relationship Id="rId334" Type="http://schemas.openxmlformats.org/officeDocument/2006/relationships/customXml" Target="../ink/ink167.xml"/><Relationship Id="rId355" Type="http://schemas.openxmlformats.org/officeDocument/2006/relationships/image" Target="../media/image186.png"/><Relationship Id="rId376" Type="http://schemas.openxmlformats.org/officeDocument/2006/relationships/customXml" Target="../ink/ink188.xml"/><Relationship Id="rId397" Type="http://schemas.openxmlformats.org/officeDocument/2006/relationships/image" Target="../media/image207.png"/><Relationship Id="rId4" Type="http://schemas.openxmlformats.org/officeDocument/2006/relationships/customXml" Target="../ink/ink2.xml"/><Relationship Id="rId180" Type="http://schemas.openxmlformats.org/officeDocument/2006/relationships/customXml" Target="../ink/ink90.xml"/><Relationship Id="rId215" Type="http://schemas.openxmlformats.org/officeDocument/2006/relationships/image" Target="../media/image116.png"/><Relationship Id="rId236" Type="http://schemas.openxmlformats.org/officeDocument/2006/relationships/customXml" Target="../ink/ink118.xml"/><Relationship Id="rId257" Type="http://schemas.openxmlformats.org/officeDocument/2006/relationships/image" Target="../media/image137.png"/><Relationship Id="rId278" Type="http://schemas.openxmlformats.org/officeDocument/2006/relationships/customXml" Target="../ink/ink139.xml"/><Relationship Id="rId401" Type="http://schemas.openxmlformats.org/officeDocument/2006/relationships/image" Target="../media/image209.png"/><Relationship Id="rId422" Type="http://schemas.openxmlformats.org/officeDocument/2006/relationships/customXml" Target="../ink/ink211.xml"/><Relationship Id="rId443" Type="http://schemas.openxmlformats.org/officeDocument/2006/relationships/image" Target="../media/image230.png"/><Relationship Id="rId303" Type="http://schemas.openxmlformats.org/officeDocument/2006/relationships/image" Target="../media/image160.png"/><Relationship Id="rId42" Type="http://schemas.openxmlformats.org/officeDocument/2006/relationships/customXml" Target="../ink/ink21.xml"/><Relationship Id="rId84" Type="http://schemas.openxmlformats.org/officeDocument/2006/relationships/customXml" Target="../ink/ink42.xml"/><Relationship Id="rId138" Type="http://schemas.openxmlformats.org/officeDocument/2006/relationships/customXml" Target="../ink/ink69.xml"/><Relationship Id="rId345" Type="http://schemas.openxmlformats.org/officeDocument/2006/relationships/image" Target="../media/image181.png"/><Relationship Id="rId387" Type="http://schemas.openxmlformats.org/officeDocument/2006/relationships/image" Target="../media/image202.png"/><Relationship Id="rId191" Type="http://schemas.openxmlformats.org/officeDocument/2006/relationships/image" Target="../media/image104.png"/><Relationship Id="rId205" Type="http://schemas.openxmlformats.org/officeDocument/2006/relationships/image" Target="../media/image111.png"/><Relationship Id="rId247" Type="http://schemas.openxmlformats.org/officeDocument/2006/relationships/image" Target="../media/image132.png"/><Relationship Id="rId412" Type="http://schemas.openxmlformats.org/officeDocument/2006/relationships/customXml" Target="../ink/ink206.xml"/><Relationship Id="rId107" Type="http://schemas.openxmlformats.org/officeDocument/2006/relationships/image" Target="../media/image62.png"/><Relationship Id="rId289" Type="http://schemas.openxmlformats.org/officeDocument/2006/relationships/image" Target="../media/image153.png"/><Relationship Id="rId454" Type="http://schemas.openxmlformats.org/officeDocument/2006/relationships/customXml" Target="../ink/ink227.xml"/><Relationship Id="rId11" Type="http://schemas.openxmlformats.org/officeDocument/2006/relationships/image" Target="../media/image14.png"/><Relationship Id="rId53" Type="http://schemas.openxmlformats.org/officeDocument/2006/relationships/image" Target="../media/image35.png"/><Relationship Id="rId149" Type="http://schemas.openxmlformats.org/officeDocument/2006/relationships/image" Target="../media/image83.png"/><Relationship Id="rId314" Type="http://schemas.openxmlformats.org/officeDocument/2006/relationships/customXml" Target="../ink/ink157.xml"/><Relationship Id="rId356" Type="http://schemas.openxmlformats.org/officeDocument/2006/relationships/customXml" Target="../ink/ink178.xml"/><Relationship Id="rId398" Type="http://schemas.openxmlformats.org/officeDocument/2006/relationships/customXml" Target="../ink/ink199.xml"/><Relationship Id="rId95" Type="http://schemas.openxmlformats.org/officeDocument/2006/relationships/image" Target="../media/image56.png"/><Relationship Id="rId160" Type="http://schemas.openxmlformats.org/officeDocument/2006/relationships/customXml" Target="../ink/ink80.xml"/><Relationship Id="rId216" Type="http://schemas.openxmlformats.org/officeDocument/2006/relationships/customXml" Target="../ink/ink108.xml"/><Relationship Id="rId423" Type="http://schemas.openxmlformats.org/officeDocument/2006/relationships/image" Target="../media/image220.png"/><Relationship Id="rId258" Type="http://schemas.openxmlformats.org/officeDocument/2006/relationships/customXml" Target="../ink/ink129.xml"/><Relationship Id="rId22" Type="http://schemas.openxmlformats.org/officeDocument/2006/relationships/customXml" Target="../ink/ink11.xml"/><Relationship Id="rId64" Type="http://schemas.openxmlformats.org/officeDocument/2006/relationships/customXml" Target="../ink/ink32.xml"/><Relationship Id="rId118" Type="http://schemas.openxmlformats.org/officeDocument/2006/relationships/customXml" Target="../ink/ink59.xml"/><Relationship Id="rId325" Type="http://schemas.openxmlformats.org/officeDocument/2006/relationships/image" Target="../media/image171.png"/><Relationship Id="rId367" Type="http://schemas.openxmlformats.org/officeDocument/2006/relationships/image" Target="../media/image192.png"/><Relationship Id="rId171" Type="http://schemas.openxmlformats.org/officeDocument/2006/relationships/image" Target="../media/image94.png"/><Relationship Id="rId227" Type="http://schemas.openxmlformats.org/officeDocument/2006/relationships/image" Target="../media/image122.png"/><Relationship Id="rId269" Type="http://schemas.openxmlformats.org/officeDocument/2006/relationships/image" Target="../media/image143.png"/><Relationship Id="rId434" Type="http://schemas.openxmlformats.org/officeDocument/2006/relationships/customXml" Target="../ink/ink217.xml"/><Relationship Id="rId33" Type="http://schemas.openxmlformats.org/officeDocument/2006/relationships/image" Target="../media/image25.png"/><Relationship Id="rId129" Type="http://schemas.openxmlformats.org/officeDocument/2006/relationships/image" Target="../media/image73.png"/><Relationship Id="rId280" Type="http://schemas.openxmlformats.org/officeDocument/2006/relationships/customXml" Target="../ink/ink140.xml"/><Relationship Id="rId336" Type="http://schemas.openxmlformats.org/officeDocument/2006/relationships/customXml" Target="../ink/ink168.xml"/><Relationship Id="rId75" Type="http://schemas.openxmlformats.org/officeDocument/2006/relationships/image" Target="../media/image46.png"/><Relationship Id="rId140" Type="http://schemas.openxmlformats.org/officeDocument/2006/relationships/customXml" Target="../ink/ink70.xml"/><Relationship Id="rId182" Type="http://schemas.openxmlformats.org/officeDocument/2006/relationships/customXml" Target="../ink/ink91.xml"/><Relationship Id="rId378" Type="http://schemas.openxmlformats.org/officeDocument/2006/relationships/customXml" Target="../ink/ink189.xml"/><Relationship Id="rId403" Type="http://schemas.openxmlformats.org/officeDocument/2006/relationships/image" Target="../media/image210.png"/><Relationship Id="rId6" Type="http://schemas.openxmlformats.org/officeDocument/2006/relationships/customXml" Target="../ink/ink3.xml"/><Relationship Id="rId238" Type="http://schemas.openxmlformats.org/officeDocument/2006/relationships/customXml" Target="../ink/ink119.xml"/><Relationship Id="rId445" Type="http://schemas.openxmlformats.org/officeDocument/2006/relationships/image" Target="../media/image231.png"/><Relationship Id="rId291" Type="http://schemas.openxmlformats.org/officeDocument/2006/relationships/image" Target="../media/image154.png"/><Relationship Id="rId305" Type="http://schemas.openxmlformats.org/officeDocument/2006/relationships/image" Target="../media/image161.png"/><Relationship Id="rId347" Type="http://schemas.openxmlformats.org/officeDocument/2006/relationships/image" Target="../media/image182.png"/><Relationship Id="rId44" Type="http://schemas.openxmlformats.org/officeDocument/2006/relationships/customXml" Target="../ink/ink22.xml"/><Relationship Id="rId86" Type="http://schemas.openxmlformats.org/officeDocument/2006/relationships/customXml" Target="../ink/ink43.xml"/><Relationship Id="rId151" Type="http://schemas.openxmlformats.org/officeDocument/2006/relationships/image" Target="../media/image84.png"/><Relationship Id="rId389" Type="http://schemas.openxmlformats.org/officeDocument/2006/relationships/image" Target="../media/image203.png"/><Relationship Id="rId193" Type="http://schemas.openxmlformats.org/officeDocument/2006/relationships/image" Target="../media/image105.png"/><Relationship Id="rId207" Type="http://schemas.openxmlformats.org/officeDocument/2006/relationships/image" Target="../media/image112.png"/><Relationship Id="rId249" Type="http://schemas.openxmlformats.org/officeDocument/2006/relationships/image" Target="../media/image133.png"/><Relationship Id="rId414" Type="http://schemas.openxmlformats.org/officeDocument/2006/relationships/customXml" Target="../ink/ink207.xml"/><Relationship Id="rId456" Type="http://schemas.openxmlformats.org/officeDocument/2006/relationships/customXml" Target="../ink/ink228.xml"/><Relationship Id="rId13" Type="http://schemas.openxmlformats.org/officeDocument/2006/relationships/image" Target="../media/image15.png"/><Relationship Id="rId109" Type="http://schemas.openxmlformats.org/officeDocument/2006/relationships/image" Target="../media/image63.png"/><Relationship Id="rId260" Type="http://schemas.openxmlformats.org/officeDocument/2006/relationships/customXml" Target="../ink/ink130.xml"/><Relationship Id="rId316" Type="http://schemas.openxmlformats.org/officeDocument/2006/relationships/customXml" Target="../ink/ink158.xml"/><Relationship Id="rId55" Type="http://schemas.openxmlformats.org/officeDocument/2006/relationships/image" Target="../media/image36.png"/><Relationship Id="rId97" Type="http://schemas.openxmlformats.org/officeDocument/2006/relationships/image" Target="../media/image57.png"/><Relationship Id="rId120" Type="http://schemas.openxmlformats.org/officeDocument/2006/relationships/customXml" Target="../ink/ink60.xml"/><Relationship Id="rId358" Type="http://schemas.openxmlformats.org/officeDocument/2006/relationships/customXml" Target="../ink/ink179.xml"/><Relationship Id="rId162" Type="http://schemas.openxmlformats.org/officeDocument/2006/relationships/customXml" Target="../ink/ink81.xml"/><Relationship Id="rId218" Type="http://schemas.openxmlformats.org/officeDocument/2006/relationships/customXml" Target="../ink/ink109.xml"/><Relationship Id="rId425" Type="http://schemas.openxmlformats.org/officeDocument/2006/relationships/image" Target="../media/image221.png"/><Relationship Id="rId271" Type="http://schemas.openxmlformats.org/officeDocument/2006/relationships/image" Target="../media/image144.png"/><Relationship Id="rId24" Type="http://schemas.openxmlformats.org/officeDocument/2006/relationships/customXml" Target="../ink/ink12.xml"/><Relationship Id="rId66" Type="http://schemas.openxmlformats.org/officeDocument/2006/relationships/customXml" Target="../ink/ink33.xml"/><Relationship Id="rId131" Type="http://schemas.openxmlformats.org/officeDocument/2006/relationships/image" Target="../media/image74.png"/><Relationship Id="rId327" Type="http://schemas.openxmlformats.org/officeDocument/2006/relationships/image" Target="../media/image172.png"/><Relationship Id="rId369" Type="http://schemas.openxmlformats.org/officeDocument/2006/relationships/image" Target="../media/image193.png"/><Relationship Id="rId173" Type="http://schemas.openxmlformats.org/officeDocument/2006/relationships/image" Target="../media/image95.png"/><Relationship Id="rId229" Type="http://schemas.openxmlformats.org/officeDocument/2006/relationships/image" Target="../media/image123.png"/><Relationship Id="rId380" Type="http://schemas.openxmlformats.org/officeDocument/2006/relationships/customXml" Target="../ink/ink190.xml"/><Relationship Id="rId436" Type="http://schemas.openxmlformats.org/officeDocument/2006/relationships/customXml" Target="../ink/ink218.xml"/><Relationship Id="rId240" Type="http://schemas.openxmlformats.org/officeDocument/2006/relationships/customXml" Target="../ink/ink120.xml"/><Relationship Id="rId35" Type="http://schemas.openxmlformats.org/officeDocument/2006/relationships/image" Target="../media/image26.png"/><Relationship Id="rId77" Type="http://schemas.openxmlformats.org/officeDocument/2006/relationships/image" Target="../media/image47.png"/><Relationship Id="rId100" Type="http://schemas.openxmlformats.org/officeDocument/2006/relationships/customXml" Target="../ink/ink50.xml"/><Relationship Id="rId282" Type="http://schemas.openxmlformats.org/officeDocument/2006/relationships/customXml" Target="../ink/ink141.xml"/><Relationship Id="rId338" Type="http://schemas.openxmlformats.org/officeDocument/2006/relationships/customXml" Target="../ink/ink169.xml"/><Relationship Id="rId8" Type="http://schemas.openxmlformats.org/officeDocument/2006/relationships/customXml" Target="../ink/ink4.xml"/><Relationship Id="rId142" Type="http://schemas.openxmlformats.org/officeDocument/2006/relationships/customXml" Target="../ink/ink71.xml"/><Relationship Id="rId184" Type="http://schemas.openxmlformats.org/officeDocument/2006/relationships/customXml" Target="../ink/ink92.xml"/><Relationship Id="rId391" Type="http://schemas.openxmlformats.org/officeDocument/2006/relationships/image" Target="../media/image204.png"/><Relationship Id="rId405" Type="http://schemas.openxmlformats.org/officeDocument/2006/relationships/image" Target="../media/image211.png"/><Relationship Id="rId447" Type="http://schemas.openxmlformats.org/officeDocument/2006/relationships/image" Target="../media/image232.png"/><Relationship Id="rId251" Type="http://schemas.openxmlformats.org/officeDocument/2006/relationships/image" Target="../media/image134.png"/><Relationship Id="rId46" Type="http://schemas.openxmlformats.org/officeDocument/2006/relationships/customXml" Target="../ink/ink23.xml"/><Relationship Id="rId293" Type="http://schemas.openxmlformats.org/officeDocument/2006/relationships/image" Target="../media/image155.png"/><Relationship Id="rId307" Type="http://schemas.openxmlformats.org/officeDocument/2006/relationships/image" Target="../media/image162.png"/><Relationship Id="rId349" Type="http://schemas.openxmlformats.org/officeDocument/2006/relationships/image" Target="../media/image183.png"/><Relationship Id="rId88" Type="http://schemas.openxmlformats.org/officeDocument/2006/relationships/customXml" Target="../ink/ink44.xml"/><Relationship Id="rId111" Type="http://schemas.openxmlformats.org/officeDocument/2006/relationships/image" Target="../media/image64.png"/><Relationship Id="rId153" Type="http://schemas.openxmlformats.org/officeDocument/2006/relationships/image" Target="../media/image85.png"/><Relationship Id="rId195" Type="http://schemas.openxmlformats.org/officeDocument/2006/relationships/image" Target="../media/image106.png"/><Relationship Id="rId209" Type="http://schemas.openxmlformats.org/officeDocument/2006/relationships/image" Target="../media/image113.png"/><Relationship Id="rId360" Type="http://schemas.openxmlformats.org/officeDocument/2006/relationships/customXml" Target="../ink/ink180.xml"/><Relationship Id="rId416" Type="http://schemas.openxmlformats.org/officeDocument/2006/relationships/customXml" Target="../ink/ink208.xml"/><Relationship Id="rId220" Type="http://schemas.openxmlformats.org/officeDocument/2006/relationships/customXml" Target="../ink/ink110.xml"/><Relationship Id="rId15" Type="http://schemas.openxmlformats.org/officeDocument/2006/relationships/image" Target="../media/image16.png"/><Relationship Id="rId57" Type="http://schemas.openxmlformats.org/officeDocument/2006/relationships/image" Target="../media/image37.png"/><Relationship Id="rId262" Type="http://schemas.openxmlformats.org/officeDocument/2006/relationships/customXml" Target="../ink/ink131.xml"/><Relationship Id="rId318" Type="http://schemas.openxmlformats.org/officeDocument/2006/relationships/customXml" Target="../ink/ink159.xml"/><Relationship Id="rId99" Type="http://schemas.openxmlformats.org/officeDocument/2006/relationships/image" Target="../media/image58.png"/><Relationship Id="rId122" Type="http://schemas.openxmlformats.org/officeDocument/2006/relationships/customXml" Target="../ink/ink61.xml"/><Relationship Id="rId164" Type="http://schemas.openxmlformats.org/officeDocument/2006/relationships/customXml" Target="../ink/ink82.xml"/><Relationship Id="rId371" Type="http://schemas.openxmlformats.org/officeDocument/2006/relationships/image" Target="../media/image194.png"/><Relationship Id="rId427" Type="http://schemas.openxmlformats.org/officeDocument/2006/relationships/image" Target="../media/image222.png"/><Relationship Id="rId26" Type="http://schemas.openxmlformats.org/officeDocument/2006/relationships/customXml" Target="../ink/ink13.xml"/><Relationship Id="rId231" Type="http://schemas.openxmlformats.org/officeDocument/2006/relationships/image" Target="../media/image124.png"/><Relationship Id="rId273" Type="http://schemas.openxmlformats.org/officeDocument/2006/relationships/image" Target="../media/image145.png"/><Relationship Id="rId329" Type="http://schemas.openxmlformats.org/officeDocument/2006/relationships/image" Target="../media/image173.png"/><Relationship Id="rId68" Type="http://schemas.openxmlformats.org/officeDocument/2006/relationships/customXml" Target="../ink/ink34.xml"/><Relationship Id="rId133" Type="http://schemas.openxmlformats.org/officeDocument/2006/relationships/image" Target="../media/image75.png"/><Relationship Id="rId175" Type="http://schemas.openxmlformats.org/officeDocument/2006/relationships/image" Target="../media/image96.png"/><Relationship Id="rId340" Type="http://schemas.openxmlformats.org/officeDocument/2006/relationships/customXml" Target="../ink/ink170.xml"/><Relationship Id="rId200" Type="http://schemas.openxmlformats.org/officeDocument/2006/relationships/customXml" Target="../ink/ink100.xml"/><Relationship Id="rId382" Type="http://schemas.openxmlformats.org/officeDocument/2006/relationships/customXml" Target="../ink/ink191.xml"/><Relationship Id="rId438" Type="http://schemas.openxmlformats.org/officeDocument/2006/relationships/customXml" Target="../ink/ink219.xml"/><Relationship Id="rId242" Type="http://schemas.openxmlformats.org/officeDocument/2006/relationships/customXml" Target="../ink/ink121.xml"/><Relationship Id="rId284" Type="http://schemas.openxmlformats.org/officeDocument/2006/relationships/customXml" Target="../ink/ink142.xml"/><Relationship Id="rId37" Type="http://schemas.openxmlformats.org/officeDocument/2006/relationships/image" Target="../media/image27.png"/><Relationship Id="rId79" Type="http://schemas.openxmlformats.org/officeDocument/2006/relationships/image" Target="../media/image48.png"/><Relationship Id="rId102" Type="http://schemas.openxmlformats.org/officeDocument/2006/relationships/customXml" Target="../ink/ink51.xml"/><Relationship Id="rId144" Type="http://schemas.openxmlformats.org/officeDocument/2006/relationships/customXml" Target="../ink/ink72.xml"/><Relationship Id="rId90" Type="http://schemas.openxmlformats.org/officeDocument/2006/relationships/customXml" Target="../ink/ink45.xml"/><Relationship Id="rId186" Type="http://schemas.openxmlformats.org/officeDocument/2006/relationships/customXml" Target="../ink/ink93.xml"/><Relationship Id="rId351" Type="http://schemas.openxmlformats.org/officeDocument/2006/relationships/image" Target="../media/image184.png"/><Relationship Id="rId393" Type="http://schemas.openxmlformats.org/officeDocument/2006/relationships/image" Target="../media/image205.png"/><Relationship Id="rId407" Type="http://schemas.openxmlformats.org/officeDocument/2006/relationships/image" Target="../media/image212.png"/><Relationship Id="rId449" Type="http://schemas.openxmlformats.org/officeDocument/2006/relationships/image" Target="../media/image233.png"/><Relationship Id="rId211" Type="http://schemas.openxmlformats.org/officeDocument/2006/relationships/image" Target="../media/image114.png"/><Relationship Id="rId253" Type="http://schemas.openxmlformats.org/officeDocument/2006/relationships/image" Target="../media/image135.png"/><Relationship Id="rId295" Type="http://schemas.openxmlformats.org/officeDocument/2006/relationships/image" Target="../media/image156.png"/><Relationship Id="rId309" Type="http://schemas.openxmlformats.org/officeDocument/2006/relationships/image" Target="../media/image163.png"/><Relationship Id="rId48" Type="http://schemas.openxmlformats.org/officeDocument/2006/relationships/customXml" Target="../ink/ink24.xml"/><Relationship Id="rId113" Type="http://schemas.openxmlformats.org/officeDocument/2006/relationships/image" Target="../media/image65.png"/><Relationship Id="rId320" Type="http://schemas.openxmlformats.org/officeDocument/2006/relationships/customXml" Target="../ink/ink160.xml"/><Relationship Id="rId155" Type="http://schemas.openxmlformats.org/officeDocument/2006/relationships/image" Target="../media/image86.png"/><Relationship Id="rId197" Type="http://schemas.openxmlformats.org/officeDocument/2006/relationships/image" Target="../media/image107.png"/><Relationship Id="rId362" Type="http://schemas.openxmlformats.org/officeDocument/2006/relationships/customXml" Target="../ink/ink181.xml"/><Relationship Id="rId418" Type="http://schemas.openxmlformats.org/officeDocument/2006/relationships/customXml" Target="../ink/ink209.xml"/><Relationship Id="rId222" Type="http://schemas.openxmlformats.org/officeDocument/2006/relationships/customXml" Target="../ink/ink111.xml"/><Relationship Id="rId264" Type="http://schemas.openxmlformats.org/officeDocument/2006/relationships/customXml" Target="../ink/ink132.xml"/><Relationship Id="rId17" Type="http://schemas.openxmlformats.org/officeDocument/2006/relationships/image" Target="../media/image17.png"/><Relationship Id="rId59" Type="http://schemas.openxmlformats.org/officeDocument/2006/relationships/image" Target="../media/image38.png"/><Relationship Id="rId124" Type="http://schemas.openxmlformats.org/officeDocument/2006/relationships/customXml" Target="../ink/ink62.xml"/><Relationship Id="rId70" Type="http://schemas.openxmlformats.org/officeDocument/2006/relationships/customXml" Target="../ink/ink35.xml"/><Relationship Id="rId166" Type="http://schemas.openxmlformats.org/officeDocument/2006/relationships/customXml" Target="../ink/ink83.xml"/><Relationship Id="rId331" Type="http://schemas.openxmlformats.org/officeDocument/2006/relationships/image" Target="../media/image174.png"/><Relationship Id="rId373" Type="http://schemas.openxmlformats.org/officeDocument/2006/relationships/image" Target="../media/image195.png"/><Relationship Id="rId429" Type="http://schemas.openxmlformats.org/officeDocument/2006/relationships/image" Target="../media/image223.png"/><Relationship Id="rId1" Type="http://schemas.openxmlformats.org/officeDocument/2006/relationships/slideLayout" Target="../slideLayouts/slideLayout2.xml"/><Relationship Id="rId233" Type="http://schemas.openxmlformats.org/officeDocument/2006/relationships/image" Target="../media/image125.png"/><Relationship Id="rId440" Type="http://schemas.openxmlformats.org/officeDocument/2006/relationships/customXml" Target="../ink/ink220.xml"/><Relationship Id="rId28" Type="http://schemas.openxmlformats.org/officeDocument/2006/relationships/customXml" Target="../ink/ink14.xml"/><Relationship Id="rId275" Type="http://schemas.openxmlformats.org/officeDocument/2006/relationships/image" Target="../media/image146.png"/><Relationship Id="rId300" Type="http://schemas.openxmlformats.org/officeDocument/2006/relationships/customXml" Target="../ink/ink150.xml"/><Relationship Id="rId81" Type="http://schemas.openxmlformats.org/officeDocument/2006/relationships/image" Target="../media/image49.png"/><Relationship Id="rId135" Type="http://schemas.openxmlformats.org/officeDocument/2006/relationships/image" Target="../media/image76.png"/><Relationship Id="rId177" Type="http://schemas.openxmlformats.org/officeDocument/2006/relationships/image" Target="../media/image97.png"/><Relationship Id="rId342" Type="http://schemas.openxmlformats.org/officeDocument/2006/relationships/customXml" Target="../ink/ink171.xml"/><Relationship Id="rId384" Type="http://schemas.openxmlformats.org/officeDocument/2006/relationships/customXml" Target="../ink/ink192.xml"/><Relationship Id="rId202" Type="http://schemas.openxmlformats.org/officeDocument/2006/relationships/customXml" Target="../ink/ink101.xml"/><Relationship Id="rId244" Type="http://schemas.openxmlformats.org/officeDocument/2006/relationships/customXml" Target="../ink/ink122.xml"/><Relationship Id="rId39" Type="http://schemas.openxmlformats.org/officeDocument/2006/relationships/image" Target="../media/image28.png"/><Relationship Id="rId286" Type="http://schemas.openxmlformats.org/officeDocument/2006/relationships/customXml" Target="../ink/ink143.xml"/><Relationship Id="rId451" Type="http://schemas.openxmlformats.org/officeDocument/2006/relationships/image" Target="../media/image234.png"/><Relationship Id="rId50" Type="http://schemas.openxmlformats.org/officeDocument/2006/relationships/customXml" Target="../ink/ink25.xml"/><Relationship Id="rId104" Type="http://schemas.openxmlformats.org/officeDocument/2006/relationships/customXml" Target="../ink/ink52.xml"/><Relationship Id="rId146" Type="http://schemas.openxmlformats.org/officeDocument/2006/relationships/customXml" Target="../ink/ink73.xml"/><Relationship Id="rId188" Type="http://schemas.openxmlformats.org/officeDocument/2006/relationships/customXml" Target="../ink/ink94.xml"/><Relationship Id="rId311" Type="http://schemas.openxmlformats.org/officeDocument/2006/relationships/image" Target="../media/image164.png"/><Relationship Id="rId353" Type="http://schemas.openxmlformats.org/officeDocument/2006/relationships/image" Target="../media/image185.png"/><Relationship Id="rId395" Type="http://schemas.openxmlformats.org/officeDocument/2006/relationships/image" Target="../media/image206.png"/><Relationship Id="rId409" Type="http://schemas.openxmlformats.org/officeDocument/2006/relationships/image" Target="../media/image213.png"/><Relationship Id="rId92" Type="http://schemas.openxmlformats.org/officeDocument/2006/relationships/customXml" Target="../ink/ink46.xml"/><Relationship Id="rId213" Type="http://schemas.openxmlformats.org/officeDocument/2006/relationships/image" Target="../media/image115.png"/><Relationship Id="rId420" Type="http://schemas.openxmlformats.org/officeDocument/2006/relationships/customXml" Target="../ink/ink2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Picture Placeholder 39" descr="A person sitting on the floor using a computer&#10;&#10;Description automatically generated with medium confidence">
            <a:extLst>
              <a:ext uri="{FF2B5EF4-FFF2-40B4-BE49-F238E27FC236}">
                <a16:creationId xmlns:a16="http://schemas.microsoft.com/office/drawing/2014/main" id="{163910DD-E4DC-EB5C-1DC5-26A4E9F6135E}"/>
              </a:ext>
            </a:extLst>
          </p:cNvPr>
          <p:cNvPicPr>
            <a:picLocks noGrp="1" noChangeAspect="1"/>
          </p:cNvPicPr>
          <p:nvPr>
            <p:ph type="pic" sz="quarter" idx="12"/>
          </p:nvPr>
        </p:nvPicPr>
        <p:blipFill rotWithShape="1">
          <a:blip r:embed="rId3" cstate="screen">
            <a:extLst>
              <a:ext uri="{BEBA8EAE-BF5A-486C-A8C5-ECC9F3942E4B}">
                <a14:imgProps xmlns:a14="http://schemas.microsoft.com/office/drawing/2010/main">
                  <a14:imgLayer r:embed="rId4">
                    <a14:imgEffect>
                      <a14:colorTemperature colorTemp="4700"/>
                    </a14:imgEffect>
                    <a14:imgEffect>
                      <a14:saturation sat="0"/>
                    </a14:imgEffect>
                  </a14:imgLayer>
                </a14:imgProps>
              </a:ext>
              <a:ext uri="{28A0092B-C50C-407E-A947-70E740481C1C}">
                <a14:useLocalDpi xmlns:a14="http://schemas.microsoft.com/office/drawing/2010/main"/>
              </a:ext>
            </a:extLst>
          </a:blip>
          <a:srcRect/>
          <a:stretch/>
        </p:blipFill>
        <p:spPr>
          <a:xfrm>
            <a:off x="7874289" y="457200"/>
            <a:ext cx="3814597" cy="5943600"/>
          </a:xfrm>
        </p:spPr>
      </p:pic>
      <p:sp>
        <p:nvSpPr>
          <p:cNvPr id="23" name="Title 22">
            <a:extLst>
              <a:ext uri="{FF2B5EF4-FFF2-40B4-BE49-F238E27FC236}">
                <a16:creationId xmlns:a16="http://schemas.microsoft.com/office/drawing/2014/main" id="{46CB52B3-4EAB-0A19-8364-27ADBDC7AF4A}"/>
              </a:ext>
            </a:extLst>
          </p:cNvPr>
          <p:cNvSpPr>
            <a:spLocks noGrp="1"/>
          </p:cNvSpPr>
          <p:nvPr>
            <p:ph type="ctrTitle"/>
          </p:nvPr>
        </p:nvSpPr>
        <p:spPr>
          <a:xfrm>
            <a:off x="2863242" y="182764"/>
            <a:ext cx="5040560" cy="5492080"/>
          </a:xfrm>
        </p:spPr>
        <p:txBody>
          <a:bodyPr>
            <a:normAutofit fontScale="90000"/>
          </a:bodyPr>
          <a:lstStyle/>
          <a:p>
            <a:r>
              <a:rPr lang="en-US" sz="6600" b="1" dirty="0">
                <a:gradFill>
                  <a:gsLst>
                    <a:gs pos="4000">
                      <a:schemeClr val="accent2"/>
                    </a:gs>
                    <a:gs pos="100000">
                      <a:schemeClr val="accent1"/>
                    </a:gs>
                  </a:gsLst>
                  <a:lin ang="6000000" scaled="0"/>
                </a:gradFill>
                <a:latin typeface="Cooper Black" panose="0208090404030B020404" pitchFamily="18" charset="0"/>
              </a:rPr>
              <a:t>SAP </a:t>
            </a:r>
            <a:r>
              <a:rPr lang="en-US" sz="5300" b="1" dirty="0">
                <a:gradFill>
                  <a:gsLst>
                    <a:gs pos="4000">
                      <a:schemeClr val="accent2"/>
                    </a:gs>
                    <a:gs pos="100000">
                      <a:schemeClr val="accent1"/>
                    </a:gs>
                  </a:gsLst>
                  <a:lin ang="6000000" scaled="0"/>
                </a:gradFill>
                <a:latin typeface="Cooper Black" panose="0208090404030B020404" pitchFamily="18" charset="0"/>
              </a:rPr>
              <a:t>S/4HANA </a:t>
            </a:r>
            <a:r>
              <a:rPr lang="en-US" sz="6600" b="1" dirty="0">
                <a:gradFill>
                  <a:gsLst>
                    <a:gs pos="4000">
                      <a:schemeClr val="accent2"/>
                    </a:gs>
                    <a:gs pos="100000">
                      <a:schemeClr val="accent1"/>
                    </a:gs>
                  </a:gsLst>
                  <a:lin ang="6000000" scaled="0"/>
                </a:gradFill>
                <a:latin typeface="Cooper Black" panose="0208090404030B020404" pitchFamily="18" charset="0"/>
              </a:rPr>
              <a:t>CDS, BTP Full Stack Training</a:t>
            </a:r>
            <a:br>
              <a:rPr lang="en-US" sz="6600" b="1" dirty="0">
                <a:gradFill>
                  <a:gsLst>
                    <a:gs pos="4000">
                      <a:schemeClr val="accent2"/>
                    </a:gs>
                    <a:gs pos="100000">
                      <a:schemeClr val="accent1"/>
                    </a:gs>
                  </a:gsLst>
                  <a:lin ang="6000000" scaled="0"/>
                </a:gradFill>
              </a:rPr>
            </a:br>
            <a:r>
              <a:rPr lang="en-US" sz="4800" b="1" dirty="0">
                <a:solidFill>
                  <a:schemeClr val="accent1">
                    <a:lumMod val="60000"/>
                    <a:lumOff val="40000"/>
                  </a:schemeClr>
                </a:solidFill>
              </a:rPr>
              <a:t>Day 10</a:t>
            </a:r>
            <a:endParaRPr lang="en-US" sz="6600" b="1" dirty="0">
              <a:solidFill>
                <a:schemeClr val="accent1">
                  <a:lumMod val="60000"/>
                  <a:lumOff val="40000"/>
                </a:schemeClr>
              </a:solidFill>
            </a:endParaRPr>
          </a:p>
        </p:txBody>
      </p:sp>
      <p:sp>
        <p:nvSpPr>
          <p:cNvPr id="24" name="Subtitle 23">
            <a:extLst>
              <a:ext uri="{FF2B5EF4-FFF2-40B4-BE49-F238E27FC236}">
                <a16:creationId xmlns:a16="http://schemas.microsoft.com/office/drawing/2014/main" id="{6CFDB45A-0897-FF2D-1B30-8B859BC11928}"/>
              </a:ext>
            </a:extLst>
          </p:cNvPr>
          <p:cNvSpPr>
            <a:spLocks noGrp="1"/>
          </p:cNvSpPr>
          <p:nvPr>
            <p:ph type="subTitle" idx="1"/>
          </p:nvPr>
        </p:nvSpPr>
        <p:spPr>
          <a:xfrm>
            <a:off x="2863242" y="5506388"/>
            <a:ext cx="4465623" cy="440969"/>
          </a:xfrm>
        </p:spPr>
        <p:txBody>
          <a:bodyPr>
            <a:normAutofit fontScale="92500" lnSpcReduction="10000"/>
          </a:bodyPr>
          <a:lstStyle/>
          <a:p>
            <a:r>
              <a:rPr lang="en-US" sz="2400" b="1" spc="70" dirty="0">
                <a:solidFill>
                  <a:schemeClr val="accent3">
                    <a:lumMod val="25000"/>
                  </a:schemeClr>
                </a:solidFill>
              </a:rPr>
              <a:t>Anubhav Oberoy</a:t>
            </a:r>
          </a:p>
        </p:txBody>
      </p:sp>
      <p:sp>
        <p:nvSpPr>
          <p:cNvPr id="26" name="Footer Placeholder 25">
            <a:extLst>
              <a:ext uri="{FF2B5EF4-FFF2-40B4-BE49-F238E27FC236}">
                <a16:creationId xmlns:a16="http://schemas.microsoft.com/office/drawing/2014/main" id="{925DB5B4-7E1C-3D2C-9F9C-01006A4C5D84}"/>
              </a:ext>
            </a:extLst>
          </p:cNvPr>
          <p:cNvSpPr>
            <a:spLocks noGrp="1"/>
          </p:cNvSpPr>
          <p:nvPr>
            <p:ph type="ftr" sz="quarter" idx="14"/>
          </p:nvPr>
        </p:nvSpPr>
        <p:spPr>
          <a:xfrm>
            <a:off x="621804" y="5947357"/>
            <a:ext cx="3043906" cy="365125"/>
          </a:xfrm>
        </p:spPr>
        <p:txBody>
          <a:bodyPr/>
          <a:lstStyle/>
          <a:p>
            <a:r>
              <a:rPr lang="en-US" dirty="0"/>
              <a:t>AnubhavTrainings.com</a:t>
            </a:r>
          </a:p>
        </p:txBody>
      </p:sp>
      <p:sp>
        <p:nvSpPr>
          <p:cNvPr id="41" name="Rectangle 40">
            <a:extLst>
              <a:ext uri="{FF2B5EF4-FFF2-40B4-BE49-F238E27FC236}">
                <a16:creationId xmlns:a16="http://schemas.microsoft.com/office/drawing/2014/main" id="{CD4009DB-85F1-7667-6D05-F1074DA9C281}"/>
              </a:ext>
            </a:extLst>
          </p:cNvPr>
          <p:cNvSpPr/>
          <p:nvPr/>
        </p:nvSpPr>
        <p:spPr>
          <a:xfrm>
            <a:off x="499937" y="457200"/>
            <a:ext cx="11188950" cy="5943600"/>
          </a:xfrm>
          <a:prstGeom prst="rect">
            <a:avLst/>
          </a:prstGeom>
          <a:noFill/>
          <a:ln w="3175">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Graphic 2" descr="Anchor with solid fill">
            <a:extLst>
              <a:ext uri="{FF2B5EF4-FFF2-40B4-BE49-F238E27FC236}">
                <a16:creationId xmlns:a16="http://schemas.microsoft.com/office/drawing/2014/main" id="{42403D08-73F6-329F-2B78-0A3EF69F4F2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341884" y="2403414"/>
            <a:ext cx="787858" cy="787858"/>
          </a:xfrm>
          <a:prstGeom prst="rect">
            <a:avLst/>
          </a:prstGeom>
        </p:spPr>
      </p:pic>
    </p:spTree>
    <p:extLst>
      <p:ext uri="{BB962C8B-B14F-4D97-AF65-F5344CB8AC3E}">
        <p14:creationId xmlns:p14="http://schemas.microsoft.com/office/powerpoint/2010/main" val="686416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itle 1">
            <a:extLst>
              <a:ext uri="{FF2B5EF4-FFF2-40B4-BE49-F238E27FC236}">
                <a16:creationId xmlns:a16="http://schemas.microsoft.com/office/drawing/2014/main" id="{D1EEFA69-CC8E-44F6-BB7C-577A52CC4ED7}"/>
              </a:ext>
            </a:extLst>
          </p:cNvPr>
          <p:cNvSpPr txBox="1">
            <a:spLocks/>
          </p:cNvSpPr>
          <p:nvPr/>
        </p:nvSpPr>
        <p:spPr>
          <a:xfrm>
            <a:off x="151002" y="129612"/>
            <a:ext cx="10969943" cy="710896"/>
          </a:xfrm>
          <a:prstGeom prst="rect">
            <a:avLst/>
          </a:prstGeom>
        </p:spPr>
        <p:txBody>
          <a:bodyPr vert="horz" lIns="121867" tIns="60933" rIns="121867" bIns="60933" rtlCol="0" anchor="ctr">
            <a:noAutofit/>
          </a:bodyPr>
          <a:lstStyle>
            <a:lvl1pPr algn="l" defTabSz="1218987" rtl="0" eaLnBrk="1" latinLnBrk="0" hangingPunct="1">
              <a:spcBef>
                <a:spcPct val="0"/>
              </a:spcBef>
              <a:buNone/>
              <a:defRPr sz="3600" kern="1200">
                <a:solidFill>
                  <a:schemeClr val="tx1"/>
                </a:solidFill>
                <a:latin typeface="+mj-lt"/>
                <a:ea typeface="+mj-ea"/>
                <a:cs typeface="+mj-cs"/>
              </a:defRPr>
            </a:lvl1pPr>
          </a:lstStyle>
          <a:p>
            <a:pPr defTabSz="1218621">
              <a:defRPr/>
            </a:pPr>
            <a:r>
              <a:rPr lang="en-US" sz="2799" dirty="0">
                <a:solidFill>
                  <a:prstClr val="black"/>
                </a:solidFill>
                <a:latin typeface="Cooper Black" panose="0208090404030B020404" pitchFamily="18" charset="0"/>
              </a:rPr>
              <a:t>Analytic List Page</a:t>
            </a:r>
          </a:p>
        </p:txBody>
      </p:sp>
      <p:pic>
        <p:nvPicPr>
          <p:cNvPr id="61" name="Picture 60">
            <a:extLst>
              <a:ext uri="{FF2B5EF4-FFF2-40B4-BE49-F238E27FC236}">
                <a16:creationId xmlns:a16="http://schemas.microsoft.com/office/drawing/2014/main" id="{312DAB78-AB88-41AB-B800-07DDC380AEA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88469" y="53543"/>
            <a:ext cx="929479" cy="918051"/>
          </a:xfrm>
          <a:prstGeom prst="rect">
            <a:avLst/>
          </a:prstGeom>
        </p:spPr>
      </p:pic>
      <p:sp>
        <p:nvSpPr>
          <p:cNvPr id="72" name="TextBox 71">
            <a:extLst>
              <a:ext uri="{FF2B5EF4-FFF2-40B4-BE49-F238E27FC236}">
                <a16:creationId xmlns:a16="http://schemas.microsoft.com/office/drawing/2014/main" id="{778988C2-D62E-4961-BE8B-028CD724BC42}"/>
              </a:ext>
            </a:extLst>
          </p:cNvPr>
          <p:cNvSpPr txBox="1"/>
          <p:nvPr/>
        </p:nvSpPr>
        <p:spPr>
          <a:xfrm>
            <a:off x="4493135" y="6489989"/>
            <a:ext cx="3547682" cy="369236"/>
          </a:xfrm>
          <a:prstGeom prst="rect">
            <a:avLst/>
          </a:prstGeom>
          <a:noFill/>
        </p:spPr>
        <p:txBody>
          <a:bodyPr wrap="square" rtlCol="0">
            <a:spAutoFit/>
          </a:bodyPr>
          <a:lstStyle/>
          <a:p>
            <a:pPr defTabSz="914126">
              <a:defRPr/>
            </a:pPr>
            <a:r>
              <a:rPr lang="en-US" sz="1799" b="1" dirty="0">
                <a:solidFill>
                  <a:prstClr val="black"/>
                </a:solidFill>
                <a:latin typeface="Calibri"/>
              </a:rPr>
              <a:t>www.anubhavtrainings.com</a:t>
            </a:r>
          </a:p>
        </p:txBody>
      </p:sp>
      <p:sp>
        <p:nvSpPr>
          <p:cNvPr id="2" name="TextBox 1">
            <a:extLst>
              <a:ext uri="{FF2B5EF4-FFF2-40B4-BE49-F238E27FC236}">
                <a16:creationId xmlns:a16="http://schemas.microsoft.com/office/drawing/2014/main" id="{122EB5A8-D11B-43B3-BD62-C71ABD1233B4}"/>
              </a:ext>
            </a:extLst>
          </p:cNvPr>
          <p:cNvSpPr txBox="1"/>
          <p:nvPr/>
        </p:nvSpPr>
        <p:spPr>
          <a:xfrm>
            <a:off x="206824" y="840508"/>
            <a:ext cx="11605503" cy="646163"/>
          </a:xfrm>
          <a:prstGeom prst="rect">
            <a:avLst/>
          </a:prstGeom>
          <a:noFill/>
        </p:spPr>
        <p:txBody>
          <a:bodyPr wrap="square" rtlCol="0">
            <a:spAutoFit/>
          </a:bodyPr>
          <a:lstStyle/>
          <a:p>
            <a:pPr defTabSz="914126"/>
            <a:r>
              <a:rPr lang="en-US" sz="1799" dirty="0">
                <a:solidFill>
                  <a:prstClr val="black"/>
                </a:solidFill>
                <a:latin typeface="Calibri"/>
              </a:rPr>
              <a:t>A ALP is used to display analytics as well as line item data in list. We can analyze data distribution across multiple dimensions for our measures. It also allows along with filter bar a special types of filter called </a:t>
            </a:r>
            <a:r>
              <a:rPr lang="en-US" sz="1799" b="1" dirty="0">
                <a:solidFill>
                  <a:prstClr val="black"/>
                </a:solidFill>
                <a:latin typeface="Calibri"/>
              </a:rPr>
              <a:t>visual filter.</a:t>
            </a:r>
            <a:endParaRPr lang="en-US" sz="1799" dirty="0">
              <a:solidFill>
                <a:prstClr val="black"/>
              </a:solidFill>
              <a:latin typeface="Calibri"/>
            </a:endParaRPr>
          </a:p>
        </p:txBody>
      </p:sp>
      <p:pic>
        <p:nvPicPr>
          <p:cNvPr id="3" name="Picture 2">
            <a:extLst>
              <a:ext uri="{FF2B5EF4-FFF2-40B4-BE49-F238E27FC236}">
                <a16:creationId xmlns:a16="http://schemas.microsoft.com/office/drawing/2014/main" id="{6BE3FD15-9545-41BD-87F7-F0C7BB66BC60}"/>
              </a:ext>
            </a:extLst>
          </p:cNvPr>
          <p:cNvPicPr>
            <a:picLocks noChangeAspect="1"/>
          </p:cNvPicPr>
          <p:nvPr/>
        </p:nvPicPr>
        <p:blipFill>
          <a:blip r:embed="rId3"/>
          <a:stretch>
            <a:fillRect/>
          </a:stretch>
        </p:blipFill>
        <p:spPr>
          <a:xfrm>
            <a:off x="1140524" y="1930309"/>
            <a:ext cx="8836898" cy="4390834"/>
          </a:xfrm>
          <a:prstGeom prst="rect">
            <a:avLst/>
          </a:prstGeom>
        </p:spPr>
      </p:pic>
    </p:spTree>
    <p:extLst>
      <p:ext uri="{BB962C8B-B14F-4D97-AF65-F5344CB8AC3E}">
        <p14:creationId xmlns:p14="http://schemas.microsoft.com/office/powerpoint/2010/main" val="21726328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A person holding a pen in a notebook&#10;&#10;Description automatically generated with low confidence">
            <a:extLst>
              <a:ext uri="{FF2B5EF4-FFF2-40B4-BE49-F238E27FC236}">
                <a16:creationId xmlns:a16="http://schemas.microsoft.com/office/drawing/2014/main" id="{B7A383F1-B332-C3B3-2D54-50078A8117E1}"/>
              </a:ext>
            </a:extLst>
          </p:cNvPr>
          <p:cNvPicPr>
            <a:picLocks noGrp="1" noChangeAspect="1"/>
          </p:cNvPicPr>
          <p:nvPr>
            <p:ph type="pic" sz="quarter" idx="12"/>
          </p:nvPr>
        </p:nvPicPr>
        <p:blipFill>
          <a:blip r:embed="rId2" cstate="screen">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rcRect/>
          <a:stretch/>
        </p:blipFill>
        <p:spPr>
          <a:xfrm>
            <a:off x="0" y="2206625"/>
            <a:ext cx="12188825" cy="3182938"/>
          </a:xfrm>
        </p:spPr>
      </p:pic>
      <p:sp>
        <p:nvSpPr>
          <p:cNvPr id="2" name="Title 1">
            <a:extLst>
              <a:ext uri="{FF2B5EF4-FFF2-40B4-BE49-F238E27FC236}">
                <a16:creationId xmlns:a16="http://schemas.microsoft.com/office/drawing/2014/main" id="{2B417D41-2D1C-FD0F-5664-A52D34F78A27}"/>
              </a:ext>
            </a:extLst>
          </p:cNvPr>
          <p:cNvSpPr>
            <a:spLocks noGrp="1"/>
          </p:cNvSpPr>
          <p:nvPr>
            <p:ph type="title"/>
          </p:nvPr>
        </p:nvSpPr>
        <p:spPr>
          <a:xfrm>
            <a:off x="1651058" y="728462"/>
            <a:ext cx="8886708" cy="1188370"/>
          </a:xfrm>
        </p:spPr>
        <p:txBody>
          <a:bodyPr/>
          <a:lstStyle/>
          <a:p>
            <a:r>
              <a:rPr lang="en-US" sz="5400" dirty="0"/>
              <a:t>Questions?</a:t>
            </a:r>
          </a:p>
        </p:txBody>
      </p:sp>
      <p:sp>
        <p:nvSpPr>
          <p:cNvPr id="6" name="Rectangle 5">
            <a:extLst>
              <a:ext uri="{FF2B5EF4-FFF2-40B4-BE49-F238E27FC236}">
                <a16:creationId xmlns:a16="http://schemas.microsoft.com/office/drawing/2014/main" id="{CA2CB3F1-C977-3187-782E-5D7930F6594C}"/>
              </a:ext>
            </a:extLst>
          </p:cNvPr>
          <p:cNvSpPr/>
          <p:nvPr/>
        </p:nvSpPr>
        <p:spPr>
          <a:xfrm>
            <a:off x="499937" y="457200"/>
            <a:ext cx="11188950" cy="5943600"/>
          </a:xfrm>
          <a:prstGeom prst="rect">
            <a:avLst/>
          </a:prstGeom>
          <a:noFill/>
          <a:ln w="3175">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610080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descr="A clock on a wall&#10;&#10;Description automatically generated with medium confidence">
            <a:extLst>
              <a:ext uri="{FF2B5EF4-FFF2-40B4-BE49-F238E27FC236}">
                <a16:creationId xmlns:a16="http://schemas.microsoft.com/office/drawing/2014/main" id="{E434A80B-4880-808E-70C8-B347C5B02911}"/>
              </a:ext>
            </a:extLst>
          </p:cNvPr>
          <p:cNvPicPr>
            <a:picLocks noGrp="1" noChangeAspect="1"/>
          </p:cNvPicPr>
          <p:nvPr>
            <p:ph type="pic" sz="quarter" idx="10"/>
          </p:nvPr>
        </p:nvPicPr>
        <p:blipFill rotWithShape="1">
          <a:blip r:embed="rId3" cstate="screen">
            <a:extLst>
              <a:ext uri="{BEBA8EAE-BF5A-486C-A8C5-ECC9F3942E4B}">
                <a14:imgProps xmlns:a14="http://schemas.microsoft.com/office/drawing/2010/main">
                  <a14:imgLayer r:embed="rId4">
                    <a14:imgEffect>
                      <a14:saturation sat="0"/>
                    </a14:imgEffect>
                    <a14:imgEffect>
                      <a14:brightnessContrast contrast="40000"/>
                    </a14:imgEffect>
                  </a14:imgLayer>
                </a14:imgProps>
              </a:ext>
              <a:ext uri="{28A0092B-C50C-407E-A947-70E740481C1C}">
                <a14:useLocalDpi xmlns:a14="http://schemas.microsoft.com/office/drawing/2010/main"/>
              </a:ext>
            </a:extLst>
          </a:blip>
          <a:srcRect/>
          <a:stretch/>
        </p:blipFill>
        <p:spPr>
          <a:xfrm>
            <a:off x="2133972" y="0"/>
            <a:ext cx="5760640" cy="6858000"/>
          </a:xfrm>
        </p:spPr>
      </p:pic>
      <p:sp>
        <p:nvSpPr>
          <p:cNvPr id="4" name="Rectangle 3">
            <a:extLst>
              <a:ext uri="{FF2B5EF4-FFF2-40B4-BE49-F238E27FC236}">
                <a16:creationId xmlns:a16="http://schemas.microsoft.com/office/drawing/2014/main" id="{CC25EAAF-B157-4C19-3FC6-28EC796F10B8}"/>
              </a:ext>
            </a:extLst>
          </p:cNvPr>
          <p:cNvSpPr/>
          <p:nvPr/>
        </p:nvSpPr>
        <p:spPr>
          <a:xfrm>
            <a:off x="7518400" y="0"/>
            <a:ext cx="4670424" cy="6858000"/>
          </a:xfrm>
          <a:prstGeom prst="rect">
            <a:avLst/>
          </a:prstGeom>
          <a:gradFill>
            <a:gsLst>
              <a:gs pos="4000">
                <a:schemeClr val="accent2"/>
              </a:gs>
              <a:gs pos="100000">
                <a:schemeClr val="accent1"/>
              </a:gs>
            </a:gsLst>
            <a:lin ang="60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F52F5AEC-EA17-C090-17EB-A923D0D40815}"/>
              </a:ext>
            </a:extLst>
          </p:cNvPr>
          <p:cNvSpPr/>
          <p:nvPr/>
        </p:nvSpPr>
        <p:spPr>
          <a:xfrm>
            <a:off x="499937" y="457200"/>
            <a:ext cx="11188950" cy="5943600"/>
          </a:xfrm>
          <a:prstGeom prst="rect">
            <a:avLst/>
          </a:prstGeom>
          <a:noFill/>
          <a:ln w="3175">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32">
            <a:extLst>
              <a:ext uri="{FF2B5EF4-FFF2-40B4-BE49-F238E27FC236}">
                <a16:creationId xmlns:a16="http://schemas.microsoft.com/office/drawing/2014/main" id="{99D159A5-3D84-FC6E-7C02-7CC596336911}"/>
              </a:ext>
            </a:extLst>
          </p:cNvPr>
          <p:cNvGrpSpPr/>
          <p:nvPr/>
        </p:nvGrpSpPr>
        <p:grpSpPr>
          <a:xfrm>
            <a:off x="8039515" y="2130630"/>
            <a:ext cx="3649371" cy="2395427"/>
            <a:chOff x="8039516" y="1953264"/>
            <a:chExt cx="3142204" cy="2395427"/>
          </a:xfrm>
        </p:grpSpPr>
        <p:grpSp>
          <p:nvGrpSpPr>
            <p:cNvPr id="30" name="Group 29">
              <a:extLst>
                <a:ext uri="{FF2B5EF4-FFF2-40B4-BE49-F238E27FC236}">
                  <a16:creationId xmlns:a16="http://schemas.microsoft.com/office/drawing/2014/main" id="{DBF9E201-17B2-8A0A-B1BF-0531028D22DC}"/>
                </a:ext>
              </a:extLst>
            </p:cNvPr>
            <p:cNvGrpSpPr/>
            <p:nvPr/>
          </p:nvGrpSpPr>
          <p:grpSpPr>
            <a:xfrm>
              <a:off x="8039516" y="1953264"/>
              <a:ext cx="3117556" cy="830997"/>
              <a:chOff x="8216676" y="2308864"/>
              <a:chExt cx="3117556" cy="830997"/>
            </a:xfrm>
          </p:grpSpPr>
          <p:sp>
            <p:nvSpPr>
              <p:cNvPr id="12" name="Rectangle 11">
                <a:extLst>
                  <a:ext uri="{FF2B5EF4-FFF2-40B4-BE49-F238E27FC236}">
                    <a16:creationId xmlns:a16="http://schemas.microsoft.com/office/drawing/2014/main" id="{EAD51693-38A1-535A-1351-E63EB58A0EFC}"/>
                  </a:ext>
                </a:extLst>
              </p:cNvPr>
              <p:cNvSpPr/>
              <p:nvPr/>
            </p:nvSpPr>
            <p:spPr>
              <a:xfrm>
                <a:off x="8664978" y="2308864"/>
                <a:ext cx="2669254" cy="830997"/>
              </a:xfrm>
              <a:prstGeom prst="rect">
                <a:avLst/>
              </a:prstGeom>
            </p:spPr>
            <p:txBody>
              <a:bodyPr wrap="square" anchor="ctr">
                <a:spAutoFit/>
              </a:bodyPr>
              <a:lstStyle/>
              <a:p>
                <a:pPr>
                  <a:defRPr/>
                </a:pPr>
                <a:r>
                  <a:rPr lang="en-US" sz="1600" kern="0" dirty="0">
                    <a:solidFill>
                      <a:schemeClr val="bg1"/>
                    </a:solidFill>
                    <a:cs typeface="Arial" panose="020B0604020202020204" pitchFamily="34" charset="0"/>
                  </a:rPr>
                  <a:t>Anubhav.abap@gmail.com</a:t>
                </a:r>
              </a:p>
              <a:p>
                <a:pPr>
                  <a:defRPr/>
                </a:pPr>
                <a:r>
                  <a:rPr lang="en-US" sz="1600" kern="0" dirty="0">
                    <a:solidFill>
                      <a:schemeClr val="bg1"/>
                    </a:solidFill>
                    <a:cs typeface="Arial" panose="020B0604020202020204" pitchFamily="34" charset="0"/>
                  </a:rPr>
                  <a:t>contact@anubhavtrainings.com</a:t>
                </a:r>
              </a:p>
            </p:txBody>
          </p:sp>
          <p:grpSp>
            <p:nvGrpSpPr>
              <p:cNvPr id="13" name="Group 12">
                <a:extLst>
                  <a:ext uri="{FF2B5EF4-FFF2-40B4-BE49-F238E27FC236}">
                    <a16:creationId xmlns:a16="http://schemas.microsoft.com/office/drawing/2014/main" id="{48A2CAB4-1E32-F76D-740E-1C488F62110F}"/>
                  </a:ext>
                </a:extLst>
              </p:cNvPr>
              <p:cNvGrpSpPr/>
              <p:nvPr/>
            </p:nvGrpSpPr>
            <p:grpSpPr>
              <a:xfrm>
                <a:off x="8216676" y="2570966"/>
                <a:ext cx="216451" cy="306793"/>
                <a:chOff x="-2689225" y="1136650"/>
                <a:chExt cx="3708401" cy="5256212"/>
              </a:xfrm>
              <a:solidFill>
                <a:schemeClr val="bg1"/>
              </a:solidFill>
            </p:grpSpPr>
            <p:sp>
              <p:nvSpPr>
                <p:cNvPr id="21" name="Freeform 5">
                  <a:extLst>
                    <a:ext uri="{FF2B5EF4-FFF2-40B4-BE49-F238E27FC236}">
                      <a16:creationId xmlns:a16="http://schemas.microsoft.com/office/drawing/2014/main" id="{B46A3159-021F-E57F-7C9F-F3846FBBF8E3}"/>
                    </a:ext>
                  </a:extLst>
                </p:cNvPr>
                <p:cNvSpPr>
                  <a:spLocks noEditPoints="1"/>
                </p:cNvSpPr>
                <p:nvPr/>
              </p:nvSpPr>
              <p:spPr bwMode="auto">
                <a:xfrm>
                  <a:off x="-2689225" y="1136650"/>
                  <a:ext cx="3708401" cy="5256212"/>
                </a:xfrm>
                <a:custGeom>
                  <a:avLst/>
                  <a:gdLst>
                    <a:gd name="T0" fmla="*/ 861 w 1722"/>
                    <a:gd name="T1" fmla="*/ 0 h 2448"/>
                    <a:gd name="T2" fmla="*/ 0 w 1722"/>
                    <a:gd name="T3" fmla="*/ 861 h 2448"/>
                    <a:gd name="T4" fmla="*/ 129 w 1722"/>
                    <a:gd name="T5" fmla="*/ 1313 h 2448"/>
                    <a:gd name="T6" fmla="*/ 812 w 1722"/>
                    <a:gd name="T7" fmla="*/ 2414 h 2448"/>
                    <a:gd name="T8" fmla="*/ 873 w 1722"/>
                    <a:gd name="T9" fmla="*/ 2448 h 2448"/>
                    <a:gd name="T10" fmla="*/ 874 w 1722"/>
                    <a:gd name="T11" fmla="*/ 2448 h 2448"/>
                    <a:gd name="T12" fmla="*/ 934 w 1722"/>
                    <a:gd name="T13" fmla="*/ 2413 h 2448"/>
                    <a:gd name="T14" fmla="*/ 1600 w 1722"/>
                    <a:gd name="T15" fmla="*/ 1302 h 2448"/>
                    <a:gd name="T16" fmla="*/ 1722 w 1722"/>
                    <a:gd name="T17" fmla="*/ 861 h 2448"/>
                    <a:gd name="T18" fmla="*/ 861 w 1722"/>
                    <a:gd name="T19" fmla="*/ 0 h 2448"/>
                    <a:gd name="T20" fmla="*/ 1477 w 1722"/>
                    <a:gd name="T21" fmla="*/ 1228 h 2448"/>
                    <a:gd name="T22" fmla="*/ 872 w 1722"/>
                    <a:gd name="T23" fmla="*/ 2239 h 2448"/>
                    <a:gd name="T24" fmla="*/ 251 w 1722"/>
                    <a:gd name="T25" fmla="*/ 1238 h 2448"/>
                    <a:gd name="T26" fmla="*/ 143 w 1722"/>
                    <a:gd name="T27" fmla="*/ 861 h 2448"/>
                    <a:gd name="T28" fmla="*/ 861 w 1722"/>
                    <a:gd name="T29" fmla="*/ 142 h 2448"/>
                    <a:gd name="T30" fmla="*/ 1579 w 1722"/>
                    <a:gd name="T31" fmla="*/ 861 h 2448"/>
                    <a:gd name="T32" fmla="*/ 1477 w 1722"/>
                    <a:gd name="T33" fmla="*/ 1228 h 24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22" h="2448">
                      <a:moveTo>
                        <a:pt x="861" y="0"/>
                      </a:moveTo>
                      <a:cubicBezTo>
                        <a:pt x="386" y="0"/>
                        <a:pt x="0" y="386"/>
                        <a:pt x="0" y="861"/>
                      </a:cubicBezTo>
                      <a:cubicBezTo>
                        <a:pt x="0" y="1021"/>
                        <a:pt x="45" y="1177"/>
                        <a:pt x="129" y="1313"/>
                      </a:cubicBezTo>
                      <a:cubicBezTo>
                        <a:pt x="812" y="2414"/>
                        <a:pt x="812" y="2414"/>
                        <a:pt x="812" y="2414"/>
                      </a:cubicBezTo>
                      <a:cubicBezTo>
                        <a:pt x="825" y="2435"/>
                        <a:pt x="848" y="2448"/>
                        <a:pt x="873" y="2448"/>
                      </a:cubicBezTo>
                      <a:cubicBezTo>
                        <a:pt x="873" y="2448"/>
                        <a:pt x="873" y="2448"/>
                        <a:pt x="874" y="2448"/>
                      </a:cubicBezTo>
                      <a:cubicBezTo>
                        <a:pt x="899" y="2448"/>
                        <a:pt x="922" y="2435"/>
                        <a:pt x="934" y="2413"/>
                      </a:cubicBezTo>
                      <a:cubicBezTo>
                        <a:pt x="1600" y="1302"/>
                        <a:pt x="1600" y="1302"/>
                        <a:pt x="1600" y="1302"/>
                      </a:cubicBezTo>
                      <a:cubicBezTo>
                        <a:pt x="1680" y="1169"/>
                        <a:pt x="1722" y="1016"/>
                        <a:pt x="1722" y="861"/>
                      </a:cubicBezTo>
                      <a:cubicBezTo>
                        <a:pt x="1722" y="386"/>
                        <a:pt x="1336" y="0"/>
                        <a:pt x="861" y="0"/>
                      </a:cubicBezTo>
                      <a:close/>
                      <a:moveTo>
                        <a:pt x="1477" y="1228"/>
                      </a:moveTo>
                      <a:cubicBezTo>
                        <a:pt x="872" y="2239"/>
                        <a:pt x="872" y="2239"/>
                        <a:pt x="872" y="2239"/>
                      </a:cubicBezTo>
                      <a:cubicBezTo>
                        <a:pt x="251" y="1238"/>
                        <a:pt x="251" y="1238"/>
                        <a:pt x="251" y="1238"/>
                      </a:cubicBezTo>
                      <a:cubicBezTo>
                        <a:pt x="181" y="1125"/>
                        <a:pt x="143" y="994"/>
                        <a:pt x="143" y="861"/>
                      </a:cubicBezTo>
                      <a:cubicBezTo>
                        <a:pt x="143" y="465"/>
                        <a:pt x="466" y="142"/>
                        <a:pt x="861" y="142"/>
                      </a:cubicBezTo>
                      <a:cubicBezTo>
                        <a:pt x="1256" y="142"/>
                        <a:pt x="1579" y="465"/>
                        <a:pt x="1579" y="861"/>
                      </a:cubicBezTo>
                      <a:cubicBezTo>
                        <a:pt x="1579" y="990"/>
                        <a:pt x="1543" y="1117"/>
                        <a:pt x="1477" y="12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2000">
                    <a:solidFill>
                      <a:schemeClr val="tx1">
                        <a:lumMod val="50000"/>
                        <a:lumOff val="50000"/>
                      </a:schemeClr>
                    </a:solidFill>
                  </a:endParaRPr>
                </a:p>
              </p:txBody>
            </p:sp>
            <p:sp>
              <p:nvSpPr>
                <p:cNvPr id="22" name="Freeform 6">
                  <a:extLst>
                    <a:ext uri="{FF2B5EF4-FFF2-40B4-BE49-F238E27FC236}">
                      <a16:creationId xmlns:a16="http://schemas.microsoft.com/office/drawing/2014/main" id="{78C65B73-A63F-92FE-A97E-C0CBD96ABDC4}"/>
                    </a:ext>
                  </a:extLst>
                </p:cNvPr>
                <p:cNvSpPr>
                  <a:spLocks noEditPoints="1"/>
                </p:cNvSpPr>
                <p:nvPr/>
              </p:nvSpPr>
              <p:spPr bwMode="auto">
                <a:xfrm>
                  <a:off x="-1760538" y="2060575"/>
                  <a:ext cx="1852613" cy="1849437"/>
                </a:xfrm>
                <a:custGeom>
                  <a:avLst/>
                  <a:gdLst>
                    <a:gd name="T0" fmla="*/ 430 w 860"/>
                    <a:gd name="T1" fmla="*/ 0 h 861"/>
                    <a:gd name="T2" fmla="*/ 0 w 860"/>
                    <a:gd name="T3" fmla="*/ 431 h 861"/>
                    <a:gd name="T4" fmla="*/ 430 w 860"/>
                    <a:gd name="T5" fmla="*/ 861 h 861"/>
                    <a:gd name="T6" fmla="*/ 860 w 860"/>
                    <a:gd name="T7" fmla="*/ 431 h 861"/>
                    <a:gd name="T8" fmla="*/ 430 w 860"/>
                    <a:gd name="T9" fmla="*/ 0 h 861"/>
                    <a:gd name="T10" fmla="*/ 430 w 860"/>
                    <a:gd name="T11" fmla="*/ 718 h 861"/>
                    <a:gd name="T12" fmla="*/ 142 w 860"/>
                    <a:gd name="T13" fmla="*/ 431 h 861"/>
                    <a:gd name="T14" fmla="*/ 430 w 860"/>
                    <a:gd name="T15" fmla="*/ 143 h 861"/>
                    <a:gd name="T16" fmla="*/ 717 w 860"/>
                    <a:gd name="T17" fmla="*/ 431 h 861"/>
                    <a:gd name="T18" fmla="*/ 430 w 860"/>
                    <a:gd name="T19" fmla="*/ 718 h 8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0" h="861">
                      <a:moveTo>
                        <a:pt x="430" y="0"/>
                      </a:moveTo>
                      <a:cubicBezTo>
                        <a:pt x="193" y="0"/>
                        <a:pt x="0" y="193"/>
                        <a:pt x="0" y="431"/>
                      </a:cubicBezTo>
                      <a:cubicBezTo>
                        <a:pt x="0" y="666"/>
                        <a:pt x="190" y="861"/>
                        <a:pt x="430" y="861"/>
                      </a:cubicBezTo>
                      <a:cubicBezTo>
                        <a:pt x="673" y="861"/>
                        <a:pt x="860" y="664"/>
                        <a:pt x="860" y="431"/>
                      </a:cubicBezTo>
                      <a:cubicBezTo>
                        <a:pt x="860" y="193"/>
                        <a:pt x="667" y="0"/>
                        <a:pt x="430" y="0"/>
                      </a:cubicBezTo>
                      <a:close/>
                      <a:moveTo>
                        <a:pt x="430" y="718"/>
                      </a:moveTo>
                      <a:cubicBezTo>
                        <a:pt x="271" y="718"/>
                        <a:pt x="142" y="589"/>
                        <a:pt x="142" y="431"/>
                      </a:cubicBezTo>
                      <a:cubicBezTo>
                        <a:pt x="142" y="272"/>
                        <a:pt x="272" y="143"/>
                        <a:pt x="430" y="143"/>
                      </a:cubicBezTo>
                      <a:cubicBezTo>
                        <a:pt x="588" y="143"/>
                        <a:pt x="717" y="272"/>
                        <a:pt x="717" y="431"/>
                      </a:cubicBezTo>
                      <a:cubicBezTo>
                        <a:pt x="717" y="587"/>
                        <a:pt x="592" y="718"/>
                        <a:pt x="430" y="7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2000">
                    <a:solidFill>
                      <a:schemeClr val="tx1">
                        <a:lumMod val="50000"/>
                        <a:lumOff val="50000"/>
                      </a:schemeClr>
                    </a:solidFill>
                  </a:endParaRPr>
                </a:p>
              </p:txBody>
            </p:sp>
          </p:grpSp>
        </p:grpSp>
        <p:grpSp>
          <p:nvGrpSpPr>
            <p:cNvPr id="31" name="Group 30">
              <a:extLst>
                <a:ext uri="{FF2B5EF4-FFF2-40B4-BE49-F238E27FC236}">
                  <a16:creationId xmlns:a16="http://schemas.microsoft.com/office/drawing/2014/main" id="{8EF70C3E-1193-111D-EDCB-B2116653F8CA}"/>
                </a:ext>
              </a:extLst>
            </p:cNvPr>
            <p:cNvGrpSpPr/>
            <p:nvPr/>
          </p:nvGrpSpPr>
          <p:grpSpPr>
            <a:xfrm>
              <a:off x="8039516" y="3074033"/>
              <a:ext cx="3132044" cy="400110"/>
              <a:chOff x="8216676" y="3532419"/>
              <a:chExt cx="3132044" cy="400110"/>
            </a:xfrm>
          </p:grpSpPr>
          <p:sp>
            <p:nvSpPr>
              <p:cNvPr id="14" name="Rectangle 13">
                <a:extLst>
                  <a:ext uri="{FF2B5EF4-FFF2-40B4-BE49-F238E27FC236}">
                    <a16:creationId xmlns:a16="http://schemas.microsoft.com/office/drawing/2014/main" id="{8BE3AFD1-8629-14D2-8FE1-EC3600B455D2}"/>
                  </a:ext>
                </a:extLst>
              </p:cNvPr>
              <p:cNvSpPr/>
              <p:nvPr/>
            </p:nvSpPr>
            <p:spPr>
              <a:xfrm>
                <a:off x="8664978" y="3532419"/>
                <a:ext cx="2683742" cy="400110"/>
              </a:xfrm>
              <a:prstGeom prst="rect">
                <a:avLst/>
              </a:prstGeom>
            </p:spPr>
            <p:txBody>
              <a:bodyPr wrap="square" anchor="ctr">
                <a:spAutoFit/>
              </a:bodyPr>
              <a:lstStyle/>
              <a:p>
                <a:pPr>
                  <a:defRPr/>
                </a:pPr>
                <a:r>
                  <a:rPr lang="en-US" sz="2000" kern="0" dirty="0">
                    <a:solidFill>
                      <a:schemeClr val="bg1"/>
                    </a:solidFill>
                    <a:cs typeface="Arial" panose="020B0604020202020204" pitchFamily="34" charset="0"/>
                  </a:rPr>
                  <a:t>+91 84484 54549</a:t>
                </a:r>
              </a:p>
            </p:txBody>
          </p:sp>
          <p:grpSp>
            <p:nvGrpSpPr>
              <p:cNvPr id="15" name="Group 14">
                <a:extLst>
                  <a:ext uri="{FF2B5EF4-FFF2-40B4-BE49-F238E27FC236}">
                    <a16:creationId xmlns:a16="http://schemas.microsoft.com/office/drawing/2014/main" id="{346D98C3-DE44-4690-8771-D1CBFAF17BC9}"/>
                  </a:ext>
                </a:extLst>
              </p:cNvPr>
              <p:cNvGrpSpPr/>
              <p:nvPr/>
            </p:nvGrpSpPr>
            <p:grpSpPr>
              <a:xfrm>
                <a:off x="8216676" y="3599286"/>
                <a:ext cx="267741" cy="266376"/>
                <a:chOff x="-4170363" y="1123951"/>
                <a:chExt cx="5295900" cy="5268911"/>
              </a:xfrm>
              <a:solidFill>
                <a:schemeClr val="bg1"/>
              </a:solidFill>
            </p:grpSpPr>
            <p:sp>
              <p:nvSpPr>
                <p:cNvPr id="18" name="Freeform 10">
                  <a:extLst>
                    <a:ext uri="{FF2B5EF4-FFF2-40B4-BE49-F238E27FC236}">
                      <a16:creationId xmlns:a16="http://schemas.microsoft.com/office/drawing/2014/main" id="{4267D30F-E39E-5E7B-C853-7695C0876591}"/>
                    </a:ext>
                  </a:extLst>
                </p:cNvPr>
                <p:cNvSpPr>
                  <a:spLocks noEditPoints="1"/>
                </p:cNvSpPr>
                <p:nvPr/>
              </p:nvSpPr>
              <p:spPr bwMode="auto">
                <a:xfrm>
                  <a:off x="-4170363" y="1441450"/>
                  <a:ext cx="4964113" cy="4951412"/>
                </a:xfrm>
                <a:custGeom>
                  <a:avLst/>
                  <a:gdLst>
                    <a:gd name="T0" fmla="*/ 1768 w 2306"/>
                    <a:gd name="T1" fmla="*/ 1294 h 2306"/>
                    <a:gd name="T2" fmla="*/ 1428 w 2306"/>
                    <a:gd name="T3" fmla="*/ 1537 h 2306"/>
                    <a:gd name="T4" fmla="*/ 1337 w 2306"/>
                    <a:gd name="T5" fmla="*/ 1489 h 2306"/>
                    <a:gd name="T6" fmla="*/ 772 w 2306"/>
                    <a:gd name="T7" fmla="*/ 881 h 2306"/>
                    <a:gd name="T8" fmla="*/ 936 w 2306"/>
                    <a:gd name="T9" fmla="*/ 719 h 2306"/>
                    <a:gd name="T10" fmla="*/ 795 w 2306"/>
                    <a:gd name="T11" fmla="*/ 221 h 2306"/>
                    <a:gd name="T12" fmla="*/ 649 w 2306"/>
                    <a:gd name="T13" fmla="*/ 76 h 2306"/>
                    <a:gd name="T14" fmla="*/ 301 w 2306"/>
                    <a:gd name="T15" fmla="*/ 76 h 2306"/>
                    <a:gd name="T16" fmla="*/ 124 w 2306"/>
                    <a:gd name="T17" fmla="*/ 254 h 2306"/>
                    <a:gd name="T18" fmla="*/ 78 w 2306"/>
                    <a:gd name="T19" fmla="*/ 877 h 2306"/>
                    <a:gd name="T20" fmla="*/ 1283 w 2306"/>
                    <a:gd name="T21" fmla="*/ 2171 h 2306"/>
                    <a:gd name="T22" fmla="*/ 1770 w 2306"/>
                    <a:gd name="T23" fmla="*/ 2306 h 2306"/>
                    <a:gd name="T24" fmla="*/ 2070 w 2306"/>
                    <a:gd name="T25" fmla="*/ 2175 h 2306"/>
                    <a:gd name="T26" fmla="*/ 2228 w 2306"/>
                    <a:gd name="T27" fmla="*/ 2015 h 2306"/>
                    <a:gd name="T28" fmla="*/ 2226 w 2306"/>
                    <a:gd name="T29" fmla="*/ 1659 h 2306"/>
                    <a:gd name="T30" fmla="*/ 2128 w 2306"/>
                    <a:gd name="T31" fmla="*/ 1918 h 2306"/>
                    <a:gd name="T32" fmla="*/ 2065 w 2306"/>
                    <a:gd name="T33" fmla="*/ 1982 h 2306"/>
                    <a:gd name="T34" fmla="*/ 1771 w 2306"/>
                    <a:gd name="T35" fmla="*/ 2167 h 2306"/>
                    <a:gd name="T36" fmla="*/ 1344 w 2306"/>
                    <a:gd name="T37" fmla="*/ 2046 h 2306"/>
                    <a:gd name="T38" fmla="*/ 209 w 2306"/>
                    <a:gd name="T39" fmla="*/ 829 h 2306"/>
                    <a:gd name="T40" fmla="*/ 223 w 2306"/>
                    <a:gd name="T41" fmla="*/ 352 h 2306"/>
                    <a:gd name="T42" fmla="*/ 477 w 2306"/>
                    <a:gd name="T43" fmla="*/ 139 h 2306"/>
                    <a:gd name="T44" fmla="*/ 554 w 2306"/>
                    <a:gd name="T45" fmla="*/ 177 h 2306"/>
                    <a:gd name="T46" fmla="*/ 696 w 2306"/>
                    <a:gd name="T47" fmla="*/ 319 h 2306"/>
                    <a:gd name="T48" fmla="*/ 838 w 2306"/>
                    <a:gd name="T49" fmla="*/ 621 h 2306"/>
                    <a:gd name="T50" fmla="*/ 663 w 2306"/>
                    <a:gd name="T51" fmla="*/ 791 h 2306"/>
                    <a:gd name="T52" fmla="*/ 634 w 2306"/>
                    <a:gd name="T53" fmla="*/ 911 h 2306"/>
                    <a:gd name="T54" fmla="*/ 802 w 2306"/>
                    <a:gd name="T55" fmla="*/ 1188 h 2306"/>
                    <a:gd name="T56" fmla="*/ 1262 w 2306"/>
                    <a:gd name="T57" fmla="*/ 1606 h 2306"/>
                    <a:gd name="T58" fmla="*/ 1376 w 2306"/>
                    <a:gd name="T59" fmla="*/ 1668 h 2306"/>
                    <a:gd name="T60" fmla="*/ 1434 w 2306"/>
                    <a:gd name="T61" fmla="*/ 1684 h 2306"/>
                    <a:gd name="T62" fmla="*/ 1689 w 2306"/>
                    <a:gd name="T63" fmla="*/ 1472 h 2306"/>
                    <a:gd name="T64" fmla="*/ 1841 w 2306"/>
                    <a:gd name="T65" fmla="*/ 1471 h 2306"/>
                    <a:gd name="T66" fmla="*/ 2127 w 2306"/>
                    <a:gd name="T67" fmla="*/ 1757 h 2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06" h="2306">
                      <a:moveTo>
                        <a:pt x="1943" y="1374"/>
                      </a:moveTo>
                      <a:cubicBezTo>
                        <a:pt x="1893" y="1322"/>
                        <a:pt x="1832" y="1294"/>
                        <a:pt x="1768" y="1294"/>
                      </a:cubicBezTo>
                      <a:cubicBezTo>
                        <a:pt x="1705" y="1294"/>
                        <a:pt x="1644" y="1322"/>
                        <a:pt x="1591" y="1374"/>
                      </a:cubicBezTo>
                      <a:cubicBezTo>
                        <a:pt x="1428" y="1537"/>
                        <a:pt x="1428" y="1537"/>
                        <a:pt x="1428" y="1537"/>
                      </a:cubicBezTo>
                      <a:cubicBezTo>
                        <a:pt x="1415" y="1529"/>
                        <a:pt x="1401" y="1523"/>
                        <a:pt x="1388" y="1516"/>
                      </a:cubicBezTo>
                      <a:cubicBezTo>
                        <a:pt x="1370" y="1507"/>
                        <a:pt x="1352" y="1498"/>
                        <a:pt x="1337" y="1489"/>
                      </a:cubicBezTo>
                      <a:cubicBezTo>
                        <a:pt x="1184" y="1391"/>
                        <a:pt x="1045" y="1265"/>
                        <a:pt x="912" y="1101"/>
                      </a:cubicBezTo>
                      <a:cubicBezTo>
                        <a:pt x="847" y="1019"/>
                        <a:pt x="804" y="951"/>
                        <a:pt x="772" y="881"/>
                      </a:cubicBezTo>
                      <a:cubicBezTo>
                        <a:pt x="815" y="842"/>
                        <a:pt x="854" y="802"/>
                        <a:pt x="892" y="763"/>
                      </a:cubicBezTo>
                      <a:cubicBezTo>
                        <a:pt x="907" y="749"/>
                        <a:pt x="921" y="734"/>
                        <a:pt x="936" y="719"/>
                      </a:cubicBezTo>
                      <a:cubicBezTo>
                        <a:pt x="1044" y="611"/>
                        <a:pt x="1044" y="470"/>
                        <a:pt x="936" y="362"/>
                      </a:cubicBezTo>
                      <a:cubicBezTo>
                        <a:pt x="795" y="221"/>
                        <a:pt x="795" y="221"/>
                        <a:pt x="795" y="221"/>
                      </a:cubicBezTo>
                      <a:cubicBezTo>
                        <a:pt x="779" y="205"/>
                        <a:pt x="762" y="188"/>
                        <a:pt x="747" y="172"/>
                      </a:cubicBezTo>
                      <a:cubicBezTo>
                        <a:pt x="716" y="140"/>
                        <a:pt x="683" y="107"/>
                        <a:pt x="649" y="76"/>
                      </a:cubicBezTo>
                      <a:cubicBezTo>
                        <a:pt x="599" y="26"/>
                        <a:pt x="539" y="0"/>
                        <a:pt x="476" y="0"/>
                      </a:cubicBezTo>
                      <a:cubicBezTo>
                        <a:pt x="413" y="0"/>
                        <a:pt x="352" y="26"/>
                        <a:pt x="301" y="76"/>
                      </a:cubicBezTo>
                      <a:cubicBezTo>
                        <a:pt x="300" y="76"/>
                        <a:pt x="300" y="76"/>
                        <a:pt x="300" y="77"/>
                      </a:cubicBezTo>
                      <a:cubicBezTo>
                        <a:pt x="124" y="254"/>
                        <a:pt x="124" y="254"/>
                        <a:pt x="124" y="254"/>
                      </a:cubicBezTo>
                      <a:cubicBezTo>
                        <a:pt x="58" y="320"/>
                        <a:pt x="20" y="401"/>
                        <a:pt x="12" y="494"/>
                      </a:cubicBezTo>
                      <a:cubicBezTo>
                        <a:pt x="0" y="645"/>
                        <a:pt x="44" y="785"/>
                        <a:pt x="78" y="877"/>
                      </a:cubicBezTo>
                      <a:cubicBezTo>
                        <a:pt x="162" y="1103"/>
                        <a:pt x="287" y="1312"/>
                        <a:pt x="473" y="1537"/>
                      </a:cubicBezTo>
                      <a:cubicBezTo>
                        <a:pt x="700" y="1807"/>
                        <a:pt x="972" y="2020"/>
                        <a:pt x="1283" y="2171"/>
                      </a:cubicBezTo>
                      <a:cubicBezTo>
                        <a:pt x="1402" y="2227"/>
                        <a:pt x="1560" y="2294"/>
                        <a:pt x="1738" y="2305"/>
                      </a:cubicBezTo>
                      <a:cubicBezTo>
                        <a:pt x="1748" y="2305"/>
                        <a:pt x="1760" y="2306"/>
                        <a:pt x="1770" y="2306"/>
                      </a:cubicBezTo>
                      <a:cubicBezTo>
                        <a:pt x="1889" y="2306"/>
                        <a:pt x="1990" y="2263"/>
                        <a:pt x="2068" y="2178"/>
                      </a:cubicBezTo>
                      <a:cubicBezTo>
                        <a:pt x="2069" y="2177"/>
                        <a:pt x="2070" y="2176"/>
                        <a:pt x="2070" y="2175"/>
                      </a:cubicBezTo>
                      <a:cubicBezTo>
                        <a:pt x="2097" y="2143"/>
                        <a:pt x="2128" y="2113"/>
                        <a:pt x="2161" y="2082"/>
                      </a:cubicBezTo>
                      <a:cubicBezTo>
                        <a:pt x="2183" y="2061"/>
                        <a:pt x="2206" y="2038"/>
                        <a:pt x="2228" y="2015"/>
                      </a:cubicBezTo>
                      <a:cubicBezTo>
                        <a:pt x="2279" y="1962"/>
                        <a:pt x="2306" y="1900"/>
                        <a:pt x="2306" y="1836"/>
                      </a:cubicBezTo>
                      <a:cubicBezTo>
                        <a:pt x="2306" y="1772"/>
                        <a:pt x="2279" y="1711"/>
                        <a:pt x="2226" y="1659"/>
                      </a:cubicBezTo>
                      <a:lnTo>
                        <a:pt x="1943" y="1374"/>
                      </a:lnTo>
                      <a:close/>
                      <a:moveTo>
                        <a:pt x="2128" y="1918"/>
                      </a:moveTo>
                      <a:cubicBezTo>
                        <a:pt x="2127" y="1918"/>
                        <a:pt x="2127" y="1919"/>
                        <a:pt x="2128" y="1918"/>
                      </a:cubicBezTo>
                      <a:cubicBezTo>
                        <a:pt x="2108" y="1940"/>
                        <a:pt x="2087" y="1960"/>
                        <a:pt x="2065" y="1982"/>
                      </a:cubicBezTo>
                      <a:cubicBezTo>
                        <a:pt x="2031" y="2014"/>
                        <a:pt x="1997" y="2047"/>
                        <a:pt x="1965" y="2085"/>
                      </a:cubicBezTo>
                      <a:cubicBezTo>
                        <a:pt x="1913" y="2141"/>
                        <a:pt x="1851" y="2167"/>
                        <a:pt x="1771" y="2167"/>
                      </a:cubicBezTo>
                      <a:cubicBezTo>
                        <a:pt x="1763" y="2167"/>
                        <a:pt x="1755" y="2167"/>
                        <a:pt x="1747" y="2166"/>
                      </a:cubicBezTo>
                      <a:cubicBezTo>
                        <a:pt x="1593" y="2157"/>
                        <a:pt x="1451" y="2097"/>
                        <a:pt x="1344" y="2046"/>
                      </a:cubicBezTo>
                      <a:cubicBezTo>
                        <a:pt x="1051" y="1904"/>
                        <a:pt x="795" y="1703"/>
                        <a:pt x="581" y="1448"/>
                      </a:cubicBezTo>
                      <a:cubicBezTo>
                        <a:pt x="405" y="1236"/>
                        <a:pt x="287" y="1040"/>
                        <a:pt x="209" y="829"/>
                      </a:cubicBezTo>
                      <a:cubicBezTo>
                        <a:pt x="161" y="700"/>
                        <a:pt x="144" y="600"/>
                        <a:pt x="151" y="505"/>
                      </a:cubicBezTo>
                      <a:cubicBezTo>
                        <a:pt x="157" y="445"/>
                        <a:pt x="180" y="395"/>
                        <a:pt x="223" y="352"/>
                      </a:cubicBezTo>
                      <a:cubicBezTo>
                        <a:pt x="399" y="176"/>
                        <a:pt x="399" y="176"/>
                        <a:pt x="399" y="176"/>
                      </a:cubicBezTo>
                      <a:cubicBezTo>
                        <a:pt x="424" y="152"/>
                        <a:pt x="451" y="139"/>
                        <a:pt x="477" y="139"/>
                      </a:cubicBezTo>
                      <a:cubicBezTo>
                        <a:pt x="510" y="139"/>
                        <a:pt x="536" y="159"/>
                        <a:pt x="553" y="175"/>
                      </a:cubicBezTo>
                      <a:cubicBezTo>
                        <a:pt x="553" y="176"/>
                        <a:pt x="554" y="176"/>
                        <a:pt x="554" y="177"/>
                      </a:cubicBezTo>
                      <a:cubicBezTo>
                        <a:pt x="586" y="206"/>
                        <a:pt x="616" y="237"/>
                        <a:pt x="647" y="269"/>
                      </a:cubicBezTo>
                      <a:cubicBezTo>
                        <a:pt x="663" y="286"/>
                        <a:pt x="680" y="302"/>
                        <a:pt x="696" y="319"/>
                      </a:cubicBezTo>
                      <a:cubicBezTo>
                        <a:pt x="838" y="460"/>
                        <a:pt x="838" y="460"/>
                        <a:pt x="838" y="460"/>
                      </a:cubicBezTo>
                      <a:cubicBezTo>
                        <a:pt x="892" y="515"/>
                        <a:pt x="892" y="566"/>
                        <a:pt x="838" y="621"/>
                      </a:cubicBezTo>
                      <a:cubicBezTo>
                        <a:pt x="823" y="636"/>
                        <a:pt x="808" y="651"/>
                        <a:pt x="793" y="665"/>
                      </a:cubicBezTo>
                      <a:cubicBezTo>
                        <a:pt x="750" y="709"/>
                        <a:pt x="708" y="751"/>
                        <a:pt x="663" y="791"/>
                      </a:cubicBezTo>
                      <a:cubicBezTo>
                        <a:pt x="662" y="792"/>
                        <a:pt x="661" y="793"/>
                        <a:pt x="661" y="794"/>
                      </a:cubicBezTo>
                      <a:cubicBezTo>
                        <a:pt x="616" y="838"/>
                        <a:pt x="625" y="882"/>
                        <a:pt x="634" y="911"/>
                      </a:cubicBezTo>
                      <a:cubicBezTo>
                        <a:pt x="634" y="913"/>
                        <a:pt x="635" y="914"/>
                        <a:pt x="636" y="916"/>
                      </a:cubicBezTo>
                      <a:cubicBezTo>
                        <a:pt x="672" y="1005"/>
                        <a:pt x="724" y="1088"/>
                        <a:pt x="802" y="1188"/>
                      </a:cubicBezTo>
                      <a:cubicBezTo>
                        <a:pt x="803" y="1188"/>
                        <a:pt x="803" y="1188"/>
                        <a:pt x="803" y="1188"/>
                      </a:cubicBezTo>
                      <a:cubicBezTo>
                        <a:pt x="946" y="1364"/>
                        <a:pt x="1096" y="1501"/>
                        <a:pt x="1262" y="1606"/>
                      </a:cubicBezTo>
                      <a:cubicBezTo>
                        <a:pt x="1283" y="1619"/>
                        <a:pt x="1305" y="1630"/>
                        <a:pt x="1325" y="1641"/>
                      </a:cubicBezTo>
                      <a:cubicBezTo>
                        <a:pt x="1344" y="1650"/>
                        <a:pt x="1361" y="1659"/>
                        <a:pt x="1376" y="1668"/>
                      </a:cubicBezTo>
                      <a:cubicBezTo>
                        <a:pt x="1378" y="1669"/>
                        <a:pt x="1381" y="1670"/>
                        <a:pt x="1383" y="1672"/>
                      </a:cubicBezTo>
                      <a:cubicBezTo>
                        <a:pt x="1400" y="1680"/>
                        <a:pt x="1417" y="1684"/>
                        <a:pt x="1434" y="1684"/>
                      </a:cubicBezTo>
                      <a:cubicBezTo>
                        <a:pt x="1477" y="1684"/>
                        <a:pt x="1504" y="1658"/>
                        <a:pt x="1512" y="1649"/>
                      </a:cubicBezTo>
                      <a:cubicBezTo>
                        <a:pt x="1689" y="1472"/>
                        <a:pt x="1689" y="1472"/>
                        <a:pt x="1689" y="1472"/>
                      </a:cubicBezTo>
                      <a:cubicBezTo>
                        <a:pt x="1707" y="1455"/>
                        <a:pt x="1734" y="1433"/>
                        <a:pt x="1767" y="1433"/>
                      </a:cubicBezTo>
                      <a:cubicBezTo>
                        <a:pt x="1799" y="1433"/>
                        <a:pt x="1825" y="1453"/>
                        <a:pt x="1841" y="1471"/>
                      </a:cubicBezTo>
                      <a:cubicBezTo>
                        <a:pt x="1842" y="1472"/>
                        <a:pt x="1842" y="1472"/>
                        <a:pt x="1842" y="1472"/>
                      </a:cubicBezTo>
                      <a:cubicBezTo>
                        <a:pt x="2127" y="1757"/>
                        <a:pt x="2127" y="1757"/>
                        <a:pt x="2127" y="1757"/>
                      </a:cubicBezTo>
                      <a:cubicBezTo>
                        <a:pt x="2180" y="1809"/>
                        <a:pt x="2180" y="1864"/>
                        <a:pt x="2128" y="19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2000">
                    <a:solidFill>
                      <a:schemeClr val="tx1">
                        <a:lumMod val="50000"/>
                        <a:lumOff val="50000"/>
                      </a:schemeClr>
                    </a:solidFill>
                  </a:endParaRPr>
                </a:p>
              </p:txBody>
            </p:sp>
            <p:sp>
              <p:nvSpPr>
                <p:cNvPr id="19" name="Freeform 11">
                  <a:extLst>
                    <a:ext uri="{FF2B5EF4-FFF2-40B4-BE49-F238E27FC236}">
                      <a16:creationId xmlns:a16="http://schemas.microsoft.com/office/drawing/2014/main" id="{C1C264D8-7A2E-DCCF-02A1-EA38209C6064}"/>
                    </a:ext>
                  </a:extLst>
                </p:cNvPr>
                <p:cNvSpPr>
                  <a:spLocks/>
                </p:cNvSpPr>
                <p:nvPr/>
              </p:nvSpPr>
              <p:spPr bwMode="auto">
                <a:xfrm>
                  <a:off x="-1441450" y="2079625"/>
                  <a:ext cx="1612900" cy="1595437"/>
                </a:xfrm>
                <a:custGeom>
                  <a:avLst/>
                  <a:gdLst>
                    <a:gd name="T0" fmla="*/ 63 w 749"/>
                    <a:gd name="T1" fmla="*/ 143 h 743"/>
                    <a:gd name="T2" fmla="*/ 419 w 749"/>
                    <a:gd name="T3" fmla="*/ 328 h 743"/>
                    <a:gd name="T4" fmla="*/ 604 w 749"/>
                    <a:gd name="T5" fmla="*/ 685 h 743"/>
                    <a:gd name="T6" fmla="*/ 673 w 749"/>
                    <a:gd name="T7" fmla="*/ 743 h 743"/>
                    <a:gd name="T8" fmla="*/ 685 w 749"/>
                    <a:gd name="T9" fmla="*/ 742 h 743"/>
                    <a:gd name="T10" fmla="*/ 742 w 749"/>
                    <a:gd name="T11" fmla="*/ 661 h 743"/>
                    <a:gd name="T12" fmla="*/ 519 w 749"/>
                    <a:gd name="T13" fmla="*/ 230 h 743"/>
                    <a:gd name="T14" fmla="*/ 87 w 749"/>
                    <a:gd name="T15" fmla="*/ 6 h 743"/>
                    <a:gd name="T16" fmla="*/ 7 w 749"/>
                    <a:gd name="T17" fmla="*/ 63 h 743"/>
                    <a:gd name="T18" fmla="*/ 63 w 749"/>
                    <a:gd name="T19" fmla="*/ 143 h 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9" h="743">
                      <a:moveTo>
                        <a:pt x="63" y="143"/>
                      </a:moveTo>
                      <a:cubicBezTo>
                        <a:pt x="198" y="166"/>
                        <a:pt x="321" y="230"/>
                        <a:pt x="419" y="328"/>
                      </a:cubicBezTo>
                      <a:cubicBezTo>
                        <a:pt x="518" y="426"/>
                        <a:pt x="581" y="549"/>
                        <a:pt x="604" y="685"/>
                      </a:cubicBezTo>
                      <a:cubicBezTo>
                        <a:pt x="610" y="719"/>
                        <a:pt x="640" y="743"/>
                        <a:pt x="673" y="743"/>
                      </a:cubicBezTo>
                      <a:cubicBezTo>
                        <a:pt x="677" y="743"/>
                        <a:pt x="681" y="742"/>
                        <a:pt x="685" y="742"/>
                      </a:cubicBezTo>
                      <a:cubicBezTo>
                        <a:pt x="723" y="735"/>
                        <a:pt x="749" y="699"/>
                        <a:pt x="742" y="661"/>
                      </a:cubicBezTo>
                      <a:cubicBezTo>
                        <a:pt x="714" y="497"/>
                        <a:pt x="637" y="348"/>
                        <a:pt x="519" y="230"/>
                      </a:cubicBezTo>
                      <a:cubicBezTo>
                        <a:pt x="400" y="111"/>
                        <a:pt x="251" y="34"/>
                        <a:pt x="87" y="6"/>
                      </a:cubicBezTo>
                      <a:cubicBezTo>
                        <a:pt x="49" y="0"/>
                        <a:pt x="13" y="25"/>
                        <a:pt x="7" y="63"/>
                      </a:cubicBezTo>
                      <a:cubicBezTo>
                        <a:pt x="0" y="100"/>
                        <a:pt x="25" y="137"/>
                        <a:pt x="63" y="1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2000">
                    <a:solidFill>
                      <a:schemeClr val="tx1">
                        <a:lumMod val="50000"/>
                        <a:lumOff val="50000"/>
                      </a:schemeClr>
                    </a:solidFill>
                  </a:endParaRPr>
                </a:p>
              </p:txBody>
            </p:sp>
            <p:sp>
              <p:nvSpPr>
                <p:cNvPr id="20" name="Freeform 12">
                  <a:extLst>
                    <a:ext uri="{FF2B5EF4-FFF2-40B4-BE49-F238E27FC236}">
                      <a16:creationId xmlns:a16="http://schemas.microsoft.com/office/drawing/2014/main" id="{49F0590E-207A-15DE-7F7E-9782A4A969FB}"/>
                    </a:ext>
                  </a:extLst>
                </p:cNvPr>
                <p:cNvSpPr>
                  <a:spLocks/>
                </p:cNvSpPr>
                <p:nvPr/>
              </p:nvSpPr>
              <p:spPr bwMode="auto">
                <a:xfrm>
                  <a:off x="-1398588" y="1123951"/>
                  <a:ext cx="2524125" cy="2503487"/>
                </a:xfrm>
                <a:custGeom>
                  <a:avLst/>
                  <a:gdLst>
                    <a:gd name="T0" fmla="*/ 1165 w 1172"/>
                    <a:gd name="T1" fmla="*/ 1086 h 1166"/>
                    <a:gd name="T2" fmla="*/ 797 w 1172"/>
                    <a:gd name="T3" fmla="*/ 375 h 1166"/>
                    <a:gd name="T4" fmla="*/ 86 w 1172"/>
                    <a:gd name="T5" fmla="*/ 7 h 1166"/>
                    <a:gd name="T6" fmla="*/ 6 w 1172"/>
                    <a:gd name="T7" fmla="*/ 64 h 1166"/>
                    <a:gd name="T8" fmla="*/ 64 w 1172"/>
                    <a:gd name="T9" fmla="*/ 144 h 1166"/>
                    <a:gd name="T10" fmla="*/ 699 w 1172"/>
                    <a:gd name="T11" fmla="*/ 474 h 1166"/>
                    <a:gd name="T12" fmla="*/ 1028 w 1172"/>
                    <a:gd name="T13" fmla="*/ 1109 h 1166"/>
                    <a:gd name="T14" fmla="*/ 1096 w 1172"/>
                    <a:gd name="T15" fmla="*/ 1166 h 1166"/>
                    <a:gd name="T16" fmla="*/ 1108 w 1172"/>
                    <a:gd name="T17" fmla="*/ 1165 h 1166"/>
                    <a:gd name="T18" fmla="*/ 1165 w 1172"/>
                    <a:gd name="T19" fmla="*/ 1086 h 1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72" h="1166">
                      <a:moveTo>
                        <a:pt x="1165" y="1086"/>
                      </a:moveTo>
                      <a:cubicBezTo>
                        <a:pt x="1119" y="816"/>
                        <a:pt x="992" y="571"/>
                        <a:pt x="797" y="375"/>
                      </a:cubicBezTo>
                      <a:cubicBezTo>
                        <a:pt x="601" y="180"/>
                        <a:pt x="356" y="53"/>
                        <a:pt x="86" y="7"/>
                      </a:cubicBezTo>
                      <a:cubicBezTo>
                        <a:pt x="49" y="0"/>
                        <a:pt x="13" y="26"/>
                        <a:pt x="6" y="64"/>
                      </a:cubicBezTo>
                      <a:cubicBezTo>
                        <a:pt x="0" y="102"/>
                        <a:pt x="25" y="138"/>
                        <a:pt x="64" y="144"/>
                      </a:cubicBezTo>
                      <a:cubicBezTo>
                        <a:pt x="304" y="185"/>
                        <a:pt x="524" y="299"/>
                        <a:pt x="699" y="474"/>
                      </a:cubicBezTo>
                      <a:cubicBezTo>
                        <a:pt x="873" y="648"/>
                        <a:pt x="987" y="868"/>
                        <a:pt x="1028" y="1109"/>
                      </a:cubicBezTo>
                      <a:cubicBezTo>
                        <a:pt x="1033" y="1143"/>
                        <a:pt x="1063" y="1166"/>
                        <a:pt x="1096" y="1166"/>
                      </a:cubicBezTo>
                      <a:cubicBezTo>
                        <a:pt x="1101" y="1166"/>
                        <a:pt x="1104" y="1166"/>
                        <a:pt x="1108" y="1165"/>
                      </a:cubicBezTo>
                      <a:cubicBezTo>
                        <a:pt x="1146" y="1160"/>
                        <a:pt x="1172" y="1124"/>
                        <a:pt x="1165" y="10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2000">
                    <a:solidFill>
                      <a:schemeClr val="tx1">
                        <a:lumMod val="50000"/>
                        <a:lumOff val="50000"/>
                      </a:schemeClr>
                    </a:solidFill>
                  </a:endParaRPr>
                </a:p>
              </p:txBody>
            </p:sp>
          </p:grpSp>
        </p:grpSp>
        <p:grpSp>
          <p:nvGrpSpPr>
            <p:cNvPr id="32" name="Group 31">
              <a:extLst>
                <a:ext uri="{FF2B5EF4-FFF2-40B4-BE49-F238E27FC236}">
                  <a16:creationId xmlns:a16="http://schemas.microsoft.com/office/drawing/2014/main" id="{E360731E-B2C0-EBFB-4A25-864FAA4DD28E}"/>
                </a:ext>
              </a:extLst>
            </p:cNvPr>
            <p:cNvGrpSpPr/>
            <p:nvPr/>
          </p:nvGrpSpPr>
          <p:grpSpPr>
            <a:xfrm>
              <a:off x="8039516" y="4010137"/>
              <a:ext cx="3142204" cy="338554"/>
              <a:chOff x="8216676" y="4365737"/>
              <a:chExt cx="3142204" cy="338554"/>
            </a:xfrm>
          </p:grpSpPr>
          <p:sp>
            <p:nvSpPr>
              <p:cNvPr id="16" name="Rectangle 15">
                <a:extLst>
                  <a:ext uri="{FF2B5EF4-FFF2-40B4-BE49-F238E27FC236}">
                    <a16:creationId xmlns:a16="http://schemas.microsoft.com/office/drawing/2014/main" id="{EC0E9B82-2792-FF35-34B5-46CEEF223D15}"/>
                  </a:ext>
                </a:extLst>
              </p:cNvPr>
              <p:cNvSpPr/>
              <p:nvPr/>
            </p:nvSpPr>
            <p:spPr>
              <a:xfrm>
                <a:off x="8664978" y="4365737"/>
                <a:ext cx="2693902" cy="338554"/>
              </a:xfrm>
              <a:prstGeom prst="rect">
                <a:avLst/>
              </a:prstGeom>
            </p:spPr>
            <p:txBody>
              <a:bodyPr wrap="square" anchor="ctr">
                <a:spAutoFit/>
              </a:bodyPr>
              <a:lstStyle/>
              <a:p>
                <a:pPr>
                  <a:defRPr/>
                </a:pPr>
                <a:r>
                  <a:rPr lang="en-US" sz="1600" kern="0" dirty="0">
                    <a:solidFill>
                      <a:schemeClr val="bg1"/>
                    </a:solidFill>
                    <a:cs typeface="Arial" panose="020B0604020202020204" pitchFamily="34" charset="0"/>
                  </a:rPr>
                  <a:t>www.anubhavtrainings.com</a:t>
                </a:r>
              </a:p>
            </p:txBody>
          </p:sp>
          <p:sp>
            <p:nvSpPr>
              <p:cNvPr id="17" name="Freeform 16">
                <a:extLst>
                  <a:ext uri="{FF2B5EF4-FFF2-40B4-BE49-F238E27FC236}">
                    <a16:creationId xmlns:a16="http://schemas.microsoft.com/office/drawing/2014/main" id="{4F0CB8A1-849A-49DE-8DB1-4120952B1022}"/>
                  </a:ext>
                </a:extLst>
              </p:cNvPr>
              <p:cNvSpPr>
                <a:spLocks noEditPoints="1"/>
              </p:cNvSpPr>
              <p:nvPr/>
            </p:nvSpPr>
            <p:spPr bwMode="auto">
              <a:xfrm>
                <a:off x="8216676" y="4391195"/>
                <a:ext cx="288365" cy="287639"/>
              </a:xfrm>
              <a:custGeom>
                <a:avLst/>
                <a:gdLst>
                  <a:gd name="T0" fmla="*/ 1171 w 2342"/>
                  <a:gd name="T1" fmla="*/ 0 h 2342"/>
                  <a:gd name="T2" fmla="*/ 0 w 2342"/>
                  <a:gd name="T3" fmla="*/ 1171 h 2342"/>
                  <a:gd name="T4" fmla="*/ 1171 w 2342"/>
                  <a:gd name="T5" fmla="*/ 2342 h 2342"/>
                  <a:gd name="T6" fmla="*/ 2342 w 2342"/>
                  <a:gd name="T7" fmla="*/ 1171 h 2342"/>
                  <a:gd name="T8" fmla="*/ 2236 w 2342"/>
                  <a:gd name="T9" fmla="*/ 1118 h 2342"/>
                  <a:gd name="T10" fmla="*/ 1708 w 2342"/>
                  <a:gd name="T11" fmla="*/ 609 h 2342"/>
                  <a:gd name="T12" fmla="*/ 2236 w 2342"/>
                  <a:gd name="T13" fmla="*/ 1118 h 2342"/>
                  <a:gd name="T14" fmla="*/ 1677 w 2342"/>
                  <a:gd name="T15" fmla="*/ 1224 h 2342"/>
                  <a:gd name="T16" fmla="*/ 1224 w 2342"/>
                  <a:gd name="T17" fmla="*/ 1608 h 2342"/>
                  <a:gd name="T18" fmla="*/ 1874 w 2342"/>
                  <a:gd name="T19" fmla="*/ 370 h 2342"/>
                  <a:gd name="T20" fmla="*/ 1613 w 2342"/>
                  <a:gd name="T21" fmla="*/ 364 h 2342"/>
                  <a:gd name="T22" fmla="*/ 1874 w 2342"/>
                  <a:gd name="T23" fmla="*/ 370 h 2342"/>
                  <a:gd name="T24" fmla="*/ 1520 w 2342"/>
                  <a:gd name="T25" fmla="*/ 411 h 2342"/>
                  <a:gd name="T26" fmla="*/ 1224 w 2342"/>
                  <a:gd name="T27" fmla="*/ 633 h 2342"/>
                  <a:gd name="T28" fmla="*/ 1611 w 2342"/>
                  <a:gd name="T29" fmla="*/ 654 h 2342"/>
                  <a:gd name="T30" fmla="*/ 1224 w 2342"/>
                  <a:gd name="T31" fmla="*/ 1119 h 2342"/>
                  <a:gd name="T32" fmla="*/ 1611 w 2342"/>
                  <a:gd name="T33" fmla="*/ 654 h 2342"/>
                  <a:gd name="T34" fmla="*/ 665 w 2342"/>
                  <a:gd name="T35" fmla="*/ 1118 h 2342"/>
                  <a:gd name="T36" fmla="*/ 1118 w 2342"/>
                  <a:gd name="T37" fmla="*/ 737 h 2342"/>
                  <a:gd name="T38" fmla="*/ 1119 w 2342"/>
                  <a:gd name="T39" fmla="*/ 121 h 2342"/>
                  <a:gd name="T40" fmla="*/ 763 w 2342"/>
                  <a:gd name="T41" fmla="*/ 553 h 2342"/>
                  <a:gd name="T42" fmla="*/ 1119 w 2342"/>
                  <a:gd name="T43" fmla="*/ 121 h 2342"/>
                  <a:gd name="T44" fmla="*/ 729 w 2342"/>
                  <a:gd name="T45" fmla="*/ 364 h 2342"/>
                  <a:gd name="T46" fmla="*/ 469 w 2342"/>
                  <a:gd name="T47" fmla="*/ 370 h 2342"/>
                  <a:gd name="T48" fmla="*/ 393 w 2342"/>
                  <a:gd name="T49" fmla="*/ 443 h 2342"/>
                  <a:gd name="T50" fmla="*/ 560 w 2342"/>
                  <a:gd name="T51" fmla="*/ 1118 h 2342"/>
                  <a:gd name="T52" fmla="*/ 393 w 2342"/>
                  <a:gd name="T53" fmla="*/ 443 h 2342"/>
                  <a:gd name="T54" fmla="*/ 560 w 2342"/>
                  <a:gd name="T55" fmla="*/ 1224 h 2342"/>
                  <a:gd name="T56" fmla="*/ 395 w 2342"/>
                  <a:gd name="T57" fmla="*/ 1901 h 2342"/>
                  <a:gd name="T58" fmla="*/ 471 w 2342"/>
                  <a:gd name="T59" fmla="*/ 1974 h 2342"/>
                  <a:gd name="T60" fmla="*/ 729 w 2342"/>
                  <a:gd name="T61" fmla="*/ 1978 h 2342"/>
                  <a:gd name="T62" fmla="*/ 471 w 2342"/>
                  <a:gd name="T63" fmla="*/ 1974 h 2342"/>
                  <a:gd name="T64" fmla="*/ 823 w 2342"/>
                  <a:gd name="T65" fmla="*/ 1931 h 2342"/>
                  <a:gd name="T66" fmla="*/ 1119 w 2342"/>
                  <a:gd name="T67" fmla="*/ 1713 h 2342"/>
                  <a:gd name="T68" fmla="*/ 732 w 2342"/>
                  <a:gd name="T69" fmla="*/ 1692 h 2342"/>
                  <a:gd name="T70" fmla="*/ 1119 w 2342"/>
                  <a:gd name="T71" fmla="*/ 1224 h 2342"/>
                  <a:gd name="T72" fmla="*/ 732 w 2342"/>
                  <a:gd name="T73" fmla="*/ 1692 h 2342"/>
                  <a:gd name="T74" fmla="*/ 1224 w 2342"/>
                  <a:gd name="T75" fmla="*/ 1713 h 2342"/>
                  <a:gd name="T76" fmla="*/ 1520 w 2342"/>
                  <a:gd name="T77" fmla="*/ 1931 h 2342"/>
                  <a:gd name="T78" fmla="*/ 1460 w 2342"/>
                  <a:gd name="T79" fmla="*/ 2198 h 2342"/>
                  <a:gd name="T80" fmla="*/ 1674 w 2342"/>
                  <a:gd name="T81" fmla="*/ 1837 h 2342"/>
                  <a:gd name="T82" fmla="*/ 1460 w 2342"/>
                  <a:gd name="T83" fmla="*/ 2198 h 2342"/>
                  <a:gd name="T84" fmla="*/ 1708 w 2342"/>
                  <a:gd name="T85" fmla="*/ 1736 h 2342"/>
                  <a:gd name="T86" fmla="*/ 2237 w 2342"/>
                  <a:gd name="T87" fmla="*/ 1224 h 2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342" h="2342">
                    <a:moveTo>
                      <a:pt x="1999" y="343"/>
                    </a:moveTo>
                    <a:cubicBezTo>
                      <a:pt x="1778" y="122"/>
                      <a:pt x="1484" y="0"/>
                      <a:pt x="1171" y="0"/>
                    </a:cubicBezTo>
                    <a:cubicBezTo>
                      <a:pt x="858" y="0"/>
                      <a:pt x="564" y="122"/>
                      <a:pt x="343" y="343"/>
                    </a:cubicBezTo>
                    <a:cubicBezTo>
                      <a:pt x="122" y="564"/>
                      <a:pt x="0" y="858"/>
                      <a:pt x="0" y="1171"/>
                    </a:cubicBezTo>
                    <a:cubicBezTo>
                      <a:pt x="0" y="1484"/>
                      <a:pt x="122" y="1778"/>
                      <a:pt x="343" y="1999"/>
                    </a:cubicBezTo>
                    <a:cubicBezTo>
                      <a:pt x="564" y="2220"/>
                      <a:pt x="858" y="2342"/>
                      <a:pt x="1171" y="2342"/>
                    </a:cubicBezTo>
                    <a:cubicBezTo>
                      <a:pt x="1484" y="2342"/>
                      <a:pt x="1778" y="2220"/>
                      <a:pt x="1999" y="1999"/>
                    </a:cubicBezTo>
                    <a:cubicBezTo>
                      <a:pt x="2220" y="1778"/>
                      <a:pt x="2342" y="1484"/>
                      <a:pt x="2342" y="1171"/>
                    </a:cubicBezTo>
                    <a:cubicBezTo>
                      <a:pt x="2342" y="858"/>
                      <a:pt x="2220" y="564"/>
                      <a:pt x="1999" y="343"/>
                    </a:cubicBezTo>
                    <a:close/>
                    <a:moveTo>
                      <a:pt x="2236" y="1118"/>
                    </a:moveTo>
                    <a:cubicBezTo>
                      <a:pt x="1782" y="1118"/>
                      <a:pt x="1782" y="1118"/>
                      <a:pt x="1782" y="1118"/>
                    </a:cubicBezTo>
                    <a:cubicBezTo>
                      <a:pt x="1778" y="938"/>
                      <a:pt x="1752" y="764"/>
                      <a:pt x="1708" y="609"/>
                    </a:cubicBezTo>
                    <a:cubicBezTo>
                      <a:pt x="1794" y="565"/>
                      <a:pt x="1875" y="509"/>
                      <a:pt x="1949" y="443"/>
                    </a:cubicBezTo>
                    <a:cubicBezTo>
                      <a:pt x="2117" y="622"/>
                      <a:pt x="2223" y="858"/>
                      <a:pt x="2236" y="1118"/>
                    </a:cubicBezTo>
                    <a:close/>
                    <a:moveTo>
                      <a:pt x="1224" y="1224"/>
                    </a:moveTo>
                    <a:cubicBezTo>
                      <a:pt x="1677" y="1224"/>
                      <a:pt x="1677" y="1224"/>
                      <a:pt x="1677" y="1224"/>
                    </a:cubicBezTo>
                    <a:cubicBezTo>
                      <a:pt x="1674" y="1390"/>
                      <a:pt x="1651" y="1549"/>
                      <a:pt x="1611" y="1692"/>
                    </a:cubicBezTo>
                    <a:cubicBezTo>
                      <a:pt x="1488" y="1642"/>
                      <a:pt x="1358" y="1614"/>
                      <a:pt x="1224" y="1608"/>
                    </a:cubicBezTo>
                    <a:lnTo>
                      <a:pt x="1224" y="1224"/>
                    </a:lnTo>
                    <a:close/>
                    <a:moveTo>
                      <a:pt x="1874" y="370"/>
                    </a:moveTo>
                    <a:cubicBezTo>
                      <a:pt x="1813" y="424"/>
                      <a:pt x="1746" y="470"/>
                      <a:pt x="1675" y="508"/>
                    </a:cubicBezTo>
                    <a:cubicBezTo>
                      <a:pt x="1657" y="457"/>
                      <a:pt x="1636" y="409"/>
                      <a:pt x="1613" y="364"/>
                    </a:cubicBezTo>
                    <a:cubicBezTo>
                      <a:pt x="1568" y="275"/>
                      <a:pt x="1516" y="201"/>
                      <a:pt x="1459" y="144"/>
                    </a:cubicBezTo>
                    <a:cubicBezTo>
                      <a:pt x="1615" y="188"/>
                      <a:pt x="1756" y="266"/>
                      <a:pt x="1874" y="370"/>
                    </a:cubicBezTo>
                    <a:close/>
                    <a:moveTo>
                      <a:pt x="1224" y="121"/>
                    </a:moveTo>
                    <a:cubicBezTo>
                      <a:pt x="1333" y="145"/>
                      <a:pt x="1436" y="246"/>
                      <a:pt x="1520" y="411"/>
                    </a:cubicBezTo>
                    <a:cubicBezTo>
                      <a:pt x="1542" y="455"/>
                      <a:pt x="1562" y="503"/>
                      <a:pt x="1580" y="553"/>
                    </a:cubicBezTo>
                    <a:cubicBezTo>
                      <a:pt x="1467" y="599"/>
                      <a:pt x="1347" y="626"/>
                      <a:pt x="1224" y="633"/>
                    </a:cubicBezTo>
                    <a:lnTo>
                      <a:pt x="1224" y="121"/>
                    </a:lnTo>
                    <a:close/>
                    <a:moveTo>
                      <a:pt x="1611" y="654"/>
                    </a:moveTo>
                    <a:cubicBezTo>
                      <a:pt x="1651" y="795"/>
                      <a:pt x="1673" y="953"/>
                      <a:pt x="1677" y="1119"/>
                    </a:cubicBezTo>
                    <a:cubicBezTo>
                      <a:pt x="1224" y="1119"/>
                      <a:pt x="1224" y="1119"/>
                      <a:pt x="1224" y="1119"/>
                    </a:cubicBezTo>
                    <a:cubicBezTo>
                      <a:pt x="1224" y="738"/>
                      <a:pt x="1224" y="738"/>
                      <a:pt x="1224" y="738"/>
                    </a:cubicBezTo>
                    <a:cubicBezTo>
                      <a:pt x="1358" y="732"/>
                      <a:pt x="1489" y="703"/>
                      <a:pt x="1611" y="654"/>
                    </a:cubicBezTo>
                    <a:close/>
                    <a:moveTo>
                      <a:pt x="1118" y="1118"/>
                    </a:moveTo>
                    <a:cubicBezTo>
                      <a:pt x="665" y="1118"/>
                      <a:pt x="665" y="1118"/>
                      <a:pt x="665" y="1118"/>
                    </a:cubicBezTo>
                    <a:cubicBezTo>
                      <a:pt x="668" y="953"/>
                      <a:pt x="691" y="795"/>
                      <a:pt x="730" y="653"/>
                    </a:cubicBezTo>
                    <a:cubicBezTo>
                      <a:pt x="853" y="703"/>
                      <a:pt x="984" y="732"/>
                      <a:pt x="1118" y="737"/>
                    </a:cubicBezTo>
                    <a:cubicBezTo>
                      <a:pt x="1118" y="1118"/>
                      <a:pt x="1118" y="1118"/>
                      <a:pt x="1118" y="1118"/>
                    </a:cubicBezTo>
                    <a:close/>
                    <a:moveTo>
                      <a:pt x="1119" y="121"/>
                    </a:moveTo>
                    <a:cubicBezTo>
                      <a:pt x="1119" y="633"/>
                      <a:pt x="1119" y="633"/>
                      <a:pt x="1119" y="633"/>
                    </a:cubicBezTo>
                    <a:cubicBezTo>
                      <a:pt x="995" y="626"/>
                      <a:pt x="875" y="599"/>
                      <a:pt x="763" y="553"/>
                    </a:cubicBezTo>
                    <a:cubicBezTo>
                      <a:pt x="780" y="503"/>
                      <a:pt x="800" y="455"/>
                      <a:pt x="823" y="411"/>
                    </a:cubicBezTo>
                    <a:cubicBezTo>
                      <a:pt x="906" y="246"/>
                      <a:pt x="1009" y="145"/>
                      <a:pt x="1119" y="121"/>
                    </a:cubicBezTo>
                    <a:close/>
                    <a:moveTo>
                      <a:pt x="883" y="144"/>
                    </a:moveTo>
                    <a:cubicBezTo>
                      <a:pt x="826" y="201"/>
                      <a:pt x="775" y="275"/>
                      <a:pt x="729" y="364"/>
                    </a:cubicBezTo>
                    <a:cubicBezTo>
                      <a:pt x="707" y="409"/>
                      <a:pt x="686" y="457"/>
                      <a:pt x="668" y="508"/>
                    </a:cubicBezTo>
                    <a:cubicBezTo>
                      <a:pt x="597" y="470"/>
                      <a:pt x="530" y="424"/>
                      <a:pt x="469" y="370"/>
                    </a:cubicBezTo>
                    <a:cubicBezTo>
                      <a:pt x="587" y="266"/>
                      <a:pt x="728" y="188"/>
                      <a:pt x="883" y="144"/>
                    </a:cubicBezTo>
                    <a:close/>
                    <a:moveTo>
                      <a:pt x="393" y="443"/>
                    </a:moveTo>
                    <a:cubicBezTo>
                      <a:pt x="467" y="509"/>
                      <a:pt x="548" y="564"/>
                      <a:pt x="635" y="609"/>
                    </a:cubicBezTo>
                    <a:cubicBezTo>
                      <a:pt x="590" y="764"/>
                      <a:pt x="564" y="938"/>
                      <a:pt x="560" y="1118"/>
                    </a:cubicBezTo>
                    <a:cubicBezTo>
                      <a:pt x="106" y="1118"/>
                      <a:pt x="106" y="1118"/>
                      <a:pt x="106" y="1118"/>
                    </a:cubicBezTo>
                    <a:cubicBezTo>
                      <a:pt x="119" y="858"/>
                      <a:pt x="226" y="622"/>
                      <a:pt x="393" y="443"/>
                    </a:cubicBezTo>
                    <a:close/>
                    <a:moveTo>
                      <a:pt x="106" y="1224"/>
                    </a:moveTo>
                    <a:cubicBezTo>
                      <a:pt x="560" y="1224"/>
                      <a:pt x="560" y="1224"/>
                      <a:pt x="560" y="1224"/>
                    </a:cubicBezTo>
                    <a:cubicBezTo>
                      <a:pt x="565" y="1406"/>
                      <a:pt x="591" y="1580"/>
                      <a:pt x="636" y="1736"/>
                    </a:cubicBezTo>
                    <a:cubicBezTo>
                      <a:pt x="549" y="1780"/>
                      <a:pt x="469" y="1835"/>
                      <a:pt x="395" y="1901"/>
                    </a:cubicBezTo>
                    <a:cubicBezTo>
                      <a:pt x="226" y="1722"/>
                      <a:pt x="119" y="1485"/>
                      <a:pt x="106" y="1224"/>
                    </a:cubicBezTo>
                    <a:close/>
                    <a:moveTo>
                      <a:pt x="471" y="1974"/>
                    </a:moveTo>
                    <a:cubicBezTo>
                      <a:pt x="532" y="1921"/>
                      <a:pt x="598" y="1875"/>
                      <a:pt x="668" y="1837"/>
                    </a:cubicBezTo>
                    <a:cubicBezTo>
                      <a:pt x="687" y="1886"/>
                      <a:pt x="707" y="1934"/>
                      <a:pt x="729" y="1978"/>
                    </a:cubicBezTo>
                    <a:cubicBezTo>
                      <a:pt x="775" y="2067"/>
                      <a:pt x="826" y="2141"/>
                      <a:pt x="883" y="2198"/>
                    </a:cubicBezTo>
                    <a:cubicBezTo>
                      <a:pt x="729" y="2154"/>
                      <a:pt x="588" y="2077"/>
                      <a:pt x="471" y="1974"/>
                    </a:cubicBezTo>
                    <a:close/>
                    <a:moveTo>
                      <a:pt x="1119" y="2221"/>
                    </a:moveTo>
                    <a:cubicBezTo>
                      <a:pt x="1009" y="2197"/>
                      <a:pt x="906" y="2096"/>
                      <a:pt x="823" y="1931"/>
                    </a:cubicBezTo>
                    <a:cubicBezTo>
                      <a:pt x="801" y="1888"/>
                      <a:pt x="781" y="1841"/>
                      <a:pt x="764" y="1792"/>
                    </a:cubicBezTo>
                    <a:cubicBezTo>
                      <a:pt x="876" y="1746"/>
                      <a:pt x="996" y="1718"/>
                      <a:pt x="1119" y="1713"/>
                    </a:cubicBezTo>
                    <a:cubicBezTo>
                      <a:pt x="1119" y="2221"/>
                      <a:pt x="1119" y="2221"/>
                      <a:pt x="1119" y="2221"/>
                    </a:cubicBezTo>
                    <a:close/>
                    <a:moveTo>
                      <a:pt x="732" y="1692"/>
                    </a:moveTo>
                    <a:cubicBezTo>
                      <a:pt x="692" y="1549"/>
                      <a:pt x="669" y="1390"/>
                      <a:pt x="665" y="1224"/>
                    </a:cubicBezTo>
                    <a:cubicBezTo>
                      <a:pt x="1119" y="1224"/>
                      <a:pt x="1119" y="1224"/>
                      <a:pt x="1119" y="1224"/>
                    </a:cubicBezTo>
                    <a:cubicBezTo>
                      <a:pt x="1119" y="1608"/>
                      <a:pt x="1119" y="1608"/>
                      <a:pt x="1119" y="1608"/>
                    </a:cubicBezTo>
                    <a:cubicBezTo>
                      <a:pt x="985" y="1613"/>
                      <a:pt x="854" y="1642"/>
                      <a:pt x="732" y="1692"/>
                    </a:cubicBezTo>
                    <a:close/>
                    <a:moveTo>
                      <a:pt x="1224" y="2221"/>
                    </a:moveTo>
                    <a:cubicBezTo>
                      <a:pt x="1224" y="1713"/>
                      <a:pt x="1224" y="1713"/>
                      <a:pt x="1224" y="1713"/>
                    </a:cubicBezTo>
                    <a:cubicBezTo>
                      <a:pt x="1347" y="1719"/>
                      <a:pt x="1467" y="1746"/>
                      <a:pt x="1579" y="1792"/>
                    </a:cubicBezTo>
                    <a:cubicBezTo>
                      <a:pt x="1562" y="1841"/>
                      <a:pt x="1542" y="1888"/>
                      <a:pt x="1520" y="1931"/>
                    </a:cubicBezTo>
                    <a:cubicBezTo>
                      <a:pt x="1437" y="2096"/>
                      <a:pt x="1334" y="2197"/>
                      <a:pt x="1224" y="2221"/>
                    </a:cubicBezTo>
                    <a:close/>
                    <a:moveTo>
                      <a:pt x="1460" y="2198"/>
                    </a:moveTo>
                    <a:cubicBezTo>
                      <a:pt x="1517" y="2141"/>
                      <a:pt x="1568" y="2067"/>
                      <a:pt x="1614" y="1977"/>
                    </a:cubicBezTo>
                    <a:cubicBezTo>
                      <a:pt x="1636" y="1933"/>
                      <a:pt x="1656" y="1886"/>
                      <a:pt x="1674" y="1837"/>
                    </a:cubicBezTo>
                    <a:cubicBezTo>
                      <a:pt x="1745" y="1874"/>
                      <a:pt x="1811" y="1920"/>
                      <a:pt x="1872" y="1974"/>
                    </a:cubicBezTo>
                    <a:cubicBezTo>
                      <a:pt x="1755" y="2077"/>
                      <a:pt x="1614" y="2154"/>
                      <a:pt x="1460" y="2198"/>
                    </a:cubicBezTo>
                    <a:close/>
                    <a:moveTo>
                      <a:pt x="1948" y="1901"/>
                    </a:moveTo>
                    <a:cubicBezTo>
                      <a:pt x="1875" y="1836"/>
                      <a:pt x="1794" y="1780"/>
                      <a:pt x="1708" y="1736"/>
                    </a:cubicBezTo>
                    <a:cubicBezTo>
                      <a:pt x="1753" y="1580"/>
                      <a:pt x="1779" y="1405"/>
                      <a:pt x="1783" y="1224"/>
                    </a:cubicBezTo>
                    <a:cubicBezTo>
                      <a:pt x="2237" y="1224"/>
                      <a:pt x="2237" y="1224"/>
                      <a:pt x="2237" y="1224"/>
                    </a:cubicBezTo>
                    <a:cubicBezTo>
                      <a:pt x="2224" y="1485"/>
                      <a:pt x="2117" y="1722"/>
                      <a:pt x="1948" y="190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2000">
                  <a:solidFill>
                    <a:schemeClr val="tx1">
                      <a:lumMod val="50000"/>
                      <a:lumOff val="50000"/>
                    </a:schemeClr>
                  </a:solidFill>
                </a:endParaRPr>
              </a:p>
            </p:txBody>
          </p:sp>
        </p:grpSp>
      </p:grpSp>
      <p:sp>
        <p:nvSpPr>
          <p:cNvPr id="3" name="Title 4">
            <a:extLst>
              <a:ext uri="{FF2B5EF4-FFF2-40B4-BE49-F238E27FC236}">
                <a16:creationId xmlns:a16="http://schemas.microsoft.com/office/drawing/2014/main" id="{19F2014F-ABC5-E39E-B083-4A504E0543C6}"/>
              </a:ext>
            </a:extLst>
          </p:cNvPr>
          <p:cNvSpPr txBox="1">
            <a:spLocks/>
          </p:cNvSpPr>
          <p:nvPr/>
        </p:nvSpPr>
        <p:spPr>
          <a:xfrm>
            <a:off x="7963754" y="816405"/>
            <a:ext cx="3193318" cy="1200936"/>
          </a:xfrm>
          <a:prstGeom prst="rect">
            <a:avLst/>
          </a:prstGeom>
        </p:spPr>
        <p:txBody>
          <a:bodyPr/>
          <a:lstStyle>
            <a:lvl1pPr algn="l" defTabSz="1218987" rtl="0" eaLnBrk="1" latinLnBrk="0" hangingPunct="1">
              <a:spcBef>
                <a:spcPct val="0"/>
              </a:spcBef>
              <a:buNone/>
              <a:defRPr sz="3600" kern="1200">
                <a:solidFill>
                  <a:schemeClr val="tx1"/>
                </a:solidFill>
                <a:latin typeface="+mj-lt"/>
                <a:ea typeface="+mj-ea"/>
                <a:cs typeface="+mj-cs"/>
              </a:defRPr>
            </a:lvl1pPr>
          </a:lstStyle>
          <a:p>
            <a:r>
              <a:rPr lang="en-US" dirty="0">
                <a:solidFill>
                  <a:schemeClr val="bg1"/>
                </a:solidFill>
                <a:latin typeface="Segoe UI Black" panose="020B0A02040204020203" pitchFamily="34" charset="0"/>
                <a:ea typeface="Segoe UI Black" panose="020B0A02040204020203" pitchFamily="34" charset="0"/>
              </a:rPr>
              <a:t>Thank you</a:t>
            </a:r>
          </a:p>
        </p:txBody>
      </p:sp>
      <p:pic>
        <p:nvPicPr>
          <p:cNvPr id="6" name="Picture 5">
            <a:extLst>
              <a:ext uri="{FF2B5EF4-FFF2-40B4-BE49-F238E27FC236}">
                <a16:creationId xmlns:a16="http://schemas.microsoft.com/office/drawing/2014/main" id="{478AEB94-2681-66BD-158B-E16E5BFF38E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830716" y="4715082"/>
            <a:ext cx="1706702" cy="1685718"/>
          </a:xfrm>
          <a:prstGeom prst="rect">
            <a:avLst/>
          </a:prstGeom>
        </p:spPr>
      </p:pic>
    </p:spTree>
    <p:extLst>
      <p:ext uri="{BB962C8B-B14F-4D97-AF65-F5344CB8AC3E}">
        <p14:creationId xmlns:p14="http://schemas.microsoft.com/office/powerpoint/2010/main" val="36453488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Placeholder 17" descr="A person sitting at a desk with a computer&#10;&#10;Description automatically generated with low confidence">
            <a:extLst>
              <a:ext uri="{FF2B5EF4-FFF2-40B4-BE49-F238E27FC236}">
                <a16:creationId xmlns:a16="http://schemas.microsoft.com/office/drawing/2014/main" id="{D92B8D88-76D3-BC83-3CAA-D98B9A600021}"/>
              </a:ext>
            </a:extLst>
          </p:cNvPr>
          <p:cNvPicPr>
            <a:picLocks noGrp="1" noChangeAspect="1"/>
          </p:cNvPicPr>
          <p:nvPr>
            <p:ph type="pic" sz="quarter" idx="10"/>
          </p:nvPr>
        </p:nvPicPr>
        <p:blipFill rotWithShape="1">
          <a:blip r:embed="rId3" cstate="screen">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rcRect/>
          <a:stretch/>
        </p:blipFill>
        <p:spPr>
          <a:xfrm>
            <a:off x="0" y="1575025"/>
            <a:ext cx="4942284" cy="4230238"/>
          </a:xfrm>
        </p:spPr>
      </p:pic>
      <p:sp>
        <p:nvSpPr>
          <p:cNvPr id="12" name="Title 11">
            <a:extLst>
              <a:ext uri="{FF2B5EF4-FFF2-40B4-BE49-F238E27FC236}">
                <a16:creationId xmlns:a16="http://schemas.microsoft.com/office/drawing/2014/main" id="{DDA022C3-481E-4D69-3555-C2E48288894D}"/>
              </a:ext>
            </a:extLst>
          </p:cNvPr>
          <p:cNvSpPr>
            <a:spLocks noGrp="1"/>
          </p:cNvSpPr>
          <p:nvPr>
            <p:ph type="title"/>
          </p:nvPr>
        </p:nvSpPr>
        <p:spPr>
          <a:xfrm>
            <a:off x="1024128" y="728462"/>
            <a:ext cx="5574340" cy="509048"/>
          </a:xfrm>
        </p:spPr>
        <p:txBody>
          <a:bodyPr/>
          <a:lstStyle/>
          <a:p>
            <a:r>
              <a:rPr lang="en-IN" dirty="0"/>
              <a:t>Day 10</a:t>
            </a:r>
            <a:endParaRPr lang="en-US" dirty="0"/>
          </a:p>
        </p:txBody>
      </p:sp>
      <p:sp>
        <p:nvSpPr>
          <p:cNvPr id="49" name="Rectangle 48">
            <a:extLst>
              <a:ext uri="{FF2B5EF4-FFF2-40B4-BE49-F238E27FC236}">
                <a16:creationId xmlns:a16="http://schemas.microsoft.com/office/drawing/2014/main" id="{B10C9A54-B6A1-56BF-E02F-5726F1DEAF77}"/>
              </a:ext>
            </a:extLst>
          </p:cNvPr>
          <p:cNvSpPr/>
          <p:nvPr/>
        </p:nvSpPr>
        <p:spPr>
          <a:xfrm>
            <a:off x="499937" y="457200"/>
            <a:ext cx="11188950" cy="5943600"/>
          </a:xfrm>
          <a:prstGeom prst="rect">
            <a:avLst/>
          </a:prstGeom>
          <a:noFill/>
          <a:ln w="3175">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3C34B679-1B28-E34E-1111-DB27BA1902D8}"/>
              </a:ext>
            </a:extLst>
          </p:cNvPr>
          <p:cNvSpPr/>
          <p:nvPr/>
        </p:nvSpPr>
        <p:spPr>
          <a:xfrm>
            <a:off x="10793831" y="1576873"/>
            <a:ext cx="1394994" cy="4228390"/>
          </a:xfrm>
          <a:prstGeom prst="rect">
            <a:avLst/>
          </a:prstGeom>
          <a:gradFill flip="none" rotWithShape="1">
            <a:gsLst>
              <a:gs pos="0">
                <a:schemeClr val="accent2"/>
              </a:gs>
              <a:gs pos="100000">
                <a:schemeClr val="accent1"/>
              </a:gs>
            </a:gsLst>
            <a:lin ang="162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9AEA5EAC-59FE-EB72-A2AE-FE35C6F098E5}"/>
              </a:ext>
            </a:extLst>
          </p:cNvPr>
          <p:cNvSpPr txBox="1"/>
          <p:nvPr/>
        </p:nvSpPr>
        <p:spPr>
          <a:xfrm>
            <a:off x="5158308" y="1484784"/>
            <a:ext cx="5472608" cy="3416320"/>
          </a:xfrm>
          <a:prstGeom prst="rect">
            <a:avLst/>
          </a:prstGeom>
          <a:noFill/>
        </p:spPr>
        <p:txBody>
          <a:bodyPr wrap="square" rtlCol="0">
            <a:spAutoFit/>
          </a:bodyPr>
          <a:lstStyle/>
          <a:p>
            <a:pPr marL="285750" indent="-285750">
              <a:buFont typeface="Arial" panose="020B0604020202020204" pitchFamily="34" charset="0"/>
              <a:buChar char="•"/>
            </a:pPr>
            <a:r>
              <a:rPr lang="en-US" sz="1800" dirty="0"/>
              <a:t>Setting Default value - augment</a:t>
            </a:r>
          </a:p>
          <a:p>
            <a:pPr marL="285750" indent="-285750">
              <a:buFont typeface="Arial" panose="020B0604020202020204" pitchFamily="34" charset="0"/>
              <a:buChar char="•"/>
            </a:pPr>
            <a:r>
              <a:rPr lang="en-US" sz="1800" dirty="0"/>
              <a:t>Adding Actions</a:t>
            </a:r>
          </a:p>
          <a:p>
            <a:pPr marL="285750" indent="-285750">
              <a:buFont typeface="Arial" panose="020B0604020202020204" pitchFamily="34" charset="0"/>
              <a:buChar char="•"/>
            </a:pPr>
            <a:r>
              <a:rPr lang="en-US" sz="1800" dirty="0"/>
              <a:t>Provide determinations </a:t>
            </a:r>
          </a:p>
          <a:p>
            <a:pPr marL="285750" indent="-285750">
              <a:buFont typeface="Arial" panose="020B0604020202020204" pitchFamily="34" charset="0"/>
              <a:buChar char="•"/>
            </a:pPr>
            <a:r>
              <a:rPr lang="en-US" sz="1800" dirty="0"/>
              <a:t>Authorizations</a:t>
            </a:r>
          </a:p>
          <a:p>
            <a:r>
              <a:rPr lang="en-US" sz="1800" dirty="0"/>
              <a:t>---break</a:t>
            </a:r>
          </a:p>
          <a:p>
            <a:pPr marL="285750" indent="-285750">
              <a:buFont typeface="Arial" panose="020B0604020202020204" pitchFamily="34" charset="0"/>
              <a:buChar char="•"/>
            </a:pPr>
            <a:r>
              <a:rPr lang="en-US" sz="1800" dirty="0"/>
              <a:t>Analytic use case</a:t>
            </a:r>
          </a:p>
          <a:p>
            <a:pPr marL="285750" indent="-285750">
              <a:buFont typeface="Arial" panose="020B0604020202020204" pitchFamily="34" charset="0"/>
              <a:buChar char="•"/>
            </a:pPr>
            <a:r>
              <a:rPr lang="en-US" sz="1800" dirty="0"/>
              <a:t>Developing the Analytic Interface Views</a:t>
            </a:r>
          </a:p>
          <a:p>
            <a:pPr marL="285750" indent="-285750">
              <a:buFont typeface="Arial" panose="020B0604020202020204" pitchFamily="34" charset="0"/>
              <a:buChar char="•"/>
            </a:pPr>
            <a:r>
              <a:rPr lang="en-US" sz="1800" dirty="0"/>
              <a:t>Developing Consumption Views</a:t>
            </a:r>
          </a:p>
          <a:p>
            <a:pPr marL="285750" indent="-285750">
              <a:buFont typeface="Arial" panose="020B0604020202020204" pitchFamily="34" charset="0"/>
              <a:buChar char="•"/>
            </a:pPr>
            <a:r>
              <a:rPr lang="en-US" sz="1800" dirty="0"/>
              <a:t>Expose Service</a:t>
            </a:r>
          </a:p>
          <a:p>
            <a:r>
              <a:rPr lang="en-US" sz="1800" dirty="0"/>
              <a:t>--break</a:t>
            </a:r>
          </a:p>
          <a:p>
            <a:pPr marL="285750" indent="-285750">
              <a:buFont typeface="Arial" panose="020B0604020202020204" pitchFamily="34" charset="0"/>
              <a:buChar char="•"/>
            </a:pPr>
            <a:r>
              <a:rPr lang="en-US" sz="1800" dirty="0"/>
              <a:t>Create Analytic List Report Application</a:t>
            </a:r>
          </a:p>
          <a:p>
            <a:pPr marL="285750" indent="-285750">
              <a:buFont typeface="Arial" panose="020B0604020202020204" pitchFamily="34" charset="0"/>
              <a:buChar char="•"/>
            </a:pPr>
            <a:endParaRPr lang="en-US" sz="1800" dirty="0"/>
          </a:p>
        </p:txBody>
      </p:sp>
    </p:spTree>
    <p:extLst>
      <p:ext uri="{BB962C8B-B14F-4D97-AF65-F5344CB8AC3E}">
        <p14:creationId xmlns:p14="http://schemas.microsoft.com/office/powerpoint/2010/main" val="36799836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924E90-0579-4E20-B960-CEBB8EBE5719}"/>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4EA2A2DB-BFF3-2B55-0A1F-319A6EE3C024}"/>
              </a:ext>
            </a:extLst>
          </p:cNvPr>
          <p:cNvSpPr>
            <a:spLocks noGrp="1"/>
          </p:cNvSpPr>
          <p:nvPr>
            <p:ph type="title"/>
          </p:nvPr>
        </p:nvSpPr>
        <p:spPr>
          <a:xfrm>
            <a:off x="261764" y="138393"/>
            <a:ext cx="10513168" cy="478800"/>
          </a:xfrm>
        </p:spPr>
        <p:txBody>
          <a:bodyPr/>
          <a:lstStyle/>
          <a:p>
            <a:r>
              <a:rPr lang="en-US" sz="3200" b="1" i="0" dirty="0">
                <a:solidFill>
                  <a:srgbClr val="000000"/>
                </a:solidFill>
                <a:effectLst/>
                <a:latin typeface="Cooper Black" panose="0208090404030B020404" pitchFamily="18" charset="0"/>
              </a:rPr>
              <a:t>Augment</a:t>
            </a:r>
            <a:endParaRPr lang="en-US" sz="3200" b="1" dirty="0">
              <a:solidFill>
                <a:schemeClr val="tx1">
                  <a:lumMod val="85000"/>
                  <a:lumOff val="15000"/>
                </a:schemeClr>
              </a:solidFill>
              <a:latin typeface="Cooper Black" panose="0208090404030B020404" pitchFamily="18" charset="0"/>
            </a:endParaRPr>
          </a:p>
        </p:txBody>
      </p:sp>
      <p:sp>
        <p:nvSpPr>
          <p:cNvPr id="3" name="Rectangle: Rounded Corners 2">
            <a:extLst>
              <a:ext uri="{FF2B5EF4-FFF2-40B4-BE49-F238E27FC236}">
                <a16:creationId xmlns:a16="http://schemas.microsoft.com/office/drawing/2014/main" id="{4555A009-8CB5-603E-0C8A-40D64361CB9C}"/>
              </a:ext>
            </a:extLst>
          </p:cNvPr>
          <p:cNvSpPr/>
          <p:nvPr/>
        </p:nvSpPr>
        <p:spPr>
          <a:xfrm>
            <a:off x="621804" y="6533181"/>
            <a:ext cx="2410207" cy="2160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Arial Black" panose="020B0A04020102020204" pitchFamily="34" charset="0"/>
              </a:rPr>
              <a:t>www.anubhavtrainings.com</a:t>
            </a:r>
            <a:endParaRPr lang="en-IN" sz="1050" dirty="0">
              <a:latin typeface="Arial Black" panose="020B0A04020102020204" pitchFamily="34" charset="0"/>
            </a:endParaRPr>
          </a:p>
        </p:txBody>
      </p:sp>
      <p:pic>
        <p:nvPicPr>
          <p:cNvPr id="13" name="Picture 12">
            <a:extLst>
              <a:ext uri="{FF2B5EF4-FFF2-40B4-BE49-F238E27FC236}">
                <a16:creationId xmlns:a16="http://schemas.microsoft.com/office/drawing/2014/main" id="{63F133C2-B4CF-210D-A4F1-54C5D4E3CAE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23004" y="6232821"/>
            <a:ext cx="608198" cy="600720"/>
          </a:xfrm>
          <a:prstGeom prst="rect">
            <a:avLst/>
          </a:prstGeom>
        </p:spPr>
      </p:pic>
      <p:sp>
        <p:nvSpPr>
          <p:cNvPr id="5" name="TextBox 4">
            <a:extLst>
              <a:ext uri="{FF2B5EF4-FFF2-40B4-BE49-F238E27FC236}">
                <a16:creationId xmlns:a16="http://schemas.microsoft.com/office/drawing/2014/main" id="{77BF2BA8-6F3B-C26C-6A84-F9EC64963661}"/>
              </a:ext>
            </a:extLst>
          </p:cNvPr>
          <p:cNvSpPr txBox="1"/>
          <p:nvPr/>
        </p:nvSpPr>
        <p:spPr>
          <a:xfrm>
            <a:off x="261764" y="764704"/>
            <a:ext cx="11593288" cy="1384995"/>
          </a:xfrm>
          <a:prstGeom prst="rect">
            <a:avLst/>
          </a:prstGeom>
          <a:noFill/>
        </p:spPr>
        <p:txBody>
          <a:bodyPr wrap="square" rtlCol="0">
            <a:spAutoFit/>
          </a:bodyPr>
          <a:lstStyle/>
          <a:p>
            <a:pPr algn="just"/>
            <a:r>
              <a:rPr lang="en-US" sz="1400" dirty="0">
                <a:latin typeface="72" panose="020B0503030000000003" pitchFamily="34" charset="0"/>
              </a:rPr>
              <a:t>Augmentation is added in the projection layer such that you can add data or modify incoming requests in the projection layer before the request reaches to the RAP business object so, in your case as you have augment defined at the create operation, once you send the request for Create operation then the augment implementation defined at the projection BDEF will be triggered.</a:t>
            </a:r>
          </a:p>
          <a:p>
            <a:pPr algn="just"/>
            <a:endParaRPr lang="en-US" sz="1400" dirty="0">
              <a:latin typeface="72" panose="020B0503030000000003" pitchFamily="34" charset="0"/>
            </a:endParaRPr>
          </a:p>
          <a:p>
            <a:pPr algn="just"/>
            <a:r>
              <a:rPr lang="en-US" sz="1400" dirty="0">
                <a:latin typeface="72" panose="020B0503030000000003" pitchFamily="34" charset="0"/>
              </a:rPr>
              <a:t>Requirement:</a:t>
            </a:r>
          </a:p>
          <a:p>
            <a:pPr algn="just"/>
            <a:r>
              <a:rPr lang="en-US" sz="1400" dirty="0">
                <a:latin typeface="72" panose="020B0503030000000003" pitchFamily="34" charset="0"/>
              </a:rPr>
              <a:t>Set the default value of travel request to Open when a new BO instance is created</a:t>
            </a:r>
            <a:endParaRPr lang="en-IN" sz="1400" dirty="0">
              <a:latin typeface="72" panose="020B0503030000000003" pitchFamily="34" charset="0"/>
            </a:endParaRPr>
          </a:p>
        </p:txBody>
      </p:sp>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0EBED023-1F51-DAA3-3584-E363FD974081}"/>
                  </a:ext>
                </a:extLst>
              </p14:cNvPr>
              <p14:cNvContentPartPr/>
              <p14:nvPr/>
            </p14:nvContentPartPr>
            <p14:xfrm>
              <a:off x="934560" y="1856160"/>
              <a:ext cx="5866920" cy="3599640"/>
            </p14:xfrm>
          </p:contentPart>
        </mc:Choice>
        <mc:Fallback>
          <p:pic>
            <p:nvPicPr>
              <p:cNvPr id="2" name="Ink 1">
                <a:extLst>
                  <a:ext uri="{FF2B5EF4-FFF2-40B4-BE49-F238E27FC236}">
                    <a16:creationId xmlns:a16="http://schemas.microsoft.com/office/drawing/2014/main" id="{0EBED023-1F51-DAA3-3584-E363FD974081}"/>
                  </a:ext>
                </a:extLst>
              </p:cNvPr>
              <p:cNvPicPr/>
              <p:nvPr/>
            </p:nvPicPr>
            <p:blipFill>
              <a:blip r:embed="rId5"/>
              <a:stretch>
                <a:fillRect/>
              </a:stretch>
            </p:blipFill>
            <p:spPr>
              <a:xfrm>
                <a:off x="925200" y="1846800"/>
                <a:ext cx="5885640" cy="3618360"/>
              </a:xfrm>
              <a:prstGeom prst="rect">
                <a:avLst/>
              </a:prstGeom>
            </p:spPr>
          </p:pic>
        </mc:Fallback>
      </mc:AlternateContent>
    </p:spTree>
    <p:extLst>
      <p:ext uri="{BB962C8B-B14F-4D97-AF65-F5344CB8AC3E}">
        <p14:creationId xmlns:p14="http://schemas.microsoft.com/office/powerpoint/2010/main" val="4193687246"/>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609441" y="188640"/>
            <a:ext cx="10969943" cy="711081"/>
          </a:xfrm>
        </p:spPr>
        <p:txBody>
          <a:bodyPr>
            <a:noAutofit/>
          </a:bodyPr>
          <a:lstStyle/>
          <a:p>
            <a:r>
              <a:rPr lang="en-US" dirty="0">
                <a:latin typeface="Cooper Black" panose="0208090404030B020404" pitchFamily="18" charset="0"/>
              </a:rPr>
              <a:t>Actions</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4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9910836" y="6472169"/>
            <a:ext cx="2239550" cy="35954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tx1"/>
                </a:solidFill>
                <a:effectLst/>
                <a:uLnTx/>
                <a:uFillTx/>
                <a:latin typeface="Calibri" panose="020F0502020204030204"/>
              </a:rPr>
              <a:t>Trainer: </a:t>
            </a:r>
            <a:r>
              <a:rPr lang="en-US" sz="1400" b="1" noProof="0" dirty="0">
                <a:solidFill>
                  <a:schemeClr val="tx1"/>
                </a:solidFill>
                <a:latin typeface="Calibri" panose="020F0502020204030204"/>
              </a:rPr>
              <a:t>Anubhav Oberoy</a:t>
            </a:r>
            <a:endParaRPr kumimoji="0" lang="en-US" sz="1400" b="1" i="0" u="none" strike="noStrike" kern="1200" cap="none" spc="0" normalizeH="0" baseline="0" noProof="0" dirty="0">
              <a:ln>
                <a:noFill/>
              </a:ln>
              <a:solidFill>
                <a:schemeClr val="tx1"/>
              </a:solidFill>
              <a:effectLst/>
              <a:uLnTx/>
              <a:uFillTx/>
              <a:latin typeface="Calibri" panose="020F0502020204030204"/>
            </a:endParaRPr>
          </a:p>
        </p:txBody>
      </p:sp>
      <p:sp>
        <p:nvSpPr>
          <p:cNvPr id="2" name="AutoShape 2" descr="8CID.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TextBox 8"/>
          <p:cNvSpPr txBox="1"/>
          <p:nvPr/>
        </p:nvSpPr>
        <p:spPr>
          <a:xfrm>
            <a:off x="619811" y="895161"/>
            <a:ext cx="10760867" cy="5262979"/>
          </a:xfrm>
          <a:prstGeom prst="rect">
            <a:avLst/>
          </a:prstGeom>
          <a:noFill/>
        </p:spPr>
        <p:txBody>
          <a:bodyPr wrap="square" rtlCol="0">
            <a:spAutoFit/>
          </a:bodyPr>
          <a:lstStyle/>
          <a:p>
            <a:pPr algn="just"/>
            <a:r>
              <a:rPr lang="en-US" sz="1400" dirty="0">
                <a:latin typeface="72" panose="020B0503030000000003" pitchFamily="34" charset="0"/>
              </a:rPr>
              <a:t>In the RAP context, an action is a non-standard operation that change the data of a BO instance. They are self-implemented operations. Two main categories of actions can be implemented in RAP:</a:t>
            </a:r>
          </a:p>
          <a:p>
            <a:pPr algn="just"/>
            <a:endParaRPr lang="en-US" sz="1400" dirty="0">
              <a:latin typeface="72" panose="020B0503030000000003" pitchFamily="34" charset="0"/>
            </a:endParaRPr>
          </a:p>
          <a:p>
            <a:pPr algn="just"/>
            <a:r>
              <a:rPr lang="en-US" sz="1400" b="1" dirty="0">
                <a:latin typeface="72" panose="020B0503030000000003" pitchFamily="34" charset="0"/>
              </a:rPr>
              <a:t>Non-factory actions</a:t>
            </a:r>
            <a:r>
              <a:rPr lang="en-US" sz="1400" dirty="0">
                <a:latin typeface="72" panose="020B0503030000000003" pitchFamily="34" charset="0"/>
              </a:rPr>
              <a:t>: Defines a RAP action which offers non-standard behavior. The custom logic must be implemented in the RAP handler method FOR MODIFY. An action per default relates to a RAP BO entity instance and changes the state of the instance. An action is related to an instance by default. If the optional keyword static is used, the action is defined as static action. Static actions are not bound to any instance of a RAP BO entity but relate to the complete entity.</a:t>
            </a:r>
          </a:p>
          <a:p>
            <a:pPr algn="just"/>
            <a:endParaRPr lang="en-US" sz="1400" b="1" dirty="0">
              <a:latin typeface="72" panose="020B0503030000000003" pitchFamily="34" charset="0"/>
            </a:endParaRPr>
          </a:p>
          <a:p>
            <a:pPr algn="just"/>
            <a:r>
              <a:rPr lang="en-US" sz="1400" b="1" dirty="0">
                <a:latin typeface="72" panose="020B0503030000000003" pitchFamily="34" charset="0"/>
              </a:rPr>
              <a:t>Factory actions</a:t>
            </a:r>
            <a:r>
              <a:rPr lang="en-US" sz="1400" dirty="0">
                <a:latin typeface="72" panose="020B0503030000000003" pitchFamily="34" charset="0"/>
              </a:rPr>
              <a:t>: Factory actions are used to create RAP BO entity instances. Factory actions can be instance-bound (default) or static. Instance-bound factory actions can copy specific values of an instance. Static factory actions can be used to create instances with prefilled default values.</a:t>
            </a:r>
          </a:p>
          <a:p>
            <a:pPr algn="just"/>
            <a:endParaRPr lang="en-US" sz="1400" dirty="0">
              <a:latin typeface="72" panose="020B0503030000000003" pitchFamily="34" charset="0"/>
            </a:endParaRPr>
          </a:p>
          <a:p>
            <a:r>
              <a:rPr lang="en-IN" sz="1100" b="0" dirty="0">
                <a:effectLst/>
                <a:latin typeface="Cascadia Mono" panose="020B0609020000020004" pitchFamily="49" charset="0"/>
                <a:ea typeface="Cascadia Mono" panose="020B0609020000020004" pitchFamily="49" charset="0"/>
                <a:cs typeface="Cascadia Mono" panose="020B0609020000020004" pitchFamily="49" charset="0"/>
              </a:rPr>
              <a:t>Actions are specified as non-standard operations in </a:t>
            </a:r>
            <a:r>
              <a:rPr lang="en-IN" sz="1100" b="0" dirty="0" err="1">
                <a:effectLst/>
                <a:latin typeface="Cascadia Mono" panose="020B0609020000020004" pitchFamily="49" charset="0"/>
                <a:ea typeface="Cascadia Mono" panose="020B0609020000020004" pitchFamily="49" charset="0"/>
                <a:cs typeface="Cascadia Mono" panose="020B0609020000020004" pitchFamily="49" charset="0"/>
              </a:rPr>
              <a:t>behavior</a:t>
            </a:r>
            <a:r>
              <a:rPr lang="en-IN" sz="1100" b="0" dirty="0">
                <a:effectLst/>
                <a:latin typeface="Cascadia Mono" panose="020B0609020000020004" pitchFamily="49" charset="0"/>
                <a:ea typeface="Cascadia Mono" panose="020B0609020000020004" pitchFamily="49" charset="0"/>
                <a:cs typeface="Cascadia Mono" panose="020B0609020000020004" pitchFamily="49" charset="0"/>
              </a:rPr>
              <a:t> definitions by using the following syntax:</a:t>
            </a:r>
          </a:p>
          <a:p>
            <a:br>
              <a:rPr lang="en-IN" sz="1100" b="0" dirty="0">
                <a:effectLst/>
                <a:latin typeface="Cascadia Mono" panose="020B0609020000020004" pitchFamily="49" charset="0"/>
                <a:ea typeface="Cascadia Mono" panose="020B0609020000020004" pitchFamily="49" charset="0"/>
                <a:cs typeface="Cascadia Mono" panose="020B0609020000020004" pitchFamily="49" charset="0"/>
              </a:rPr>
            </a:br>
            <a:r>
              <a:rPr lang="en-IN" sz="1100" b="0" dirty="0">
                <a:effectLst/>
                <a:latin typeface="Cascadia Mono" panose="020B0609020000020004" pitchFamily="49" charset="0"/>
                <a:ea typeface="Cascadia Mono" panose="020B0609020000020004" pitchFamily="49" charset="0"/>
                <a:cs typeface="Cascadia Mono" panose="020B0609020000020004" pitchFamily="49" charset="0"/>
              </a:rPr>
              <a:t>```</a:t>
            </a:r>
          </a:p>
          <a:p>
            <a:r>
              <a:rPr lang="en-IN" sz="1100" b="0" dirty="0">
                <a:effectLst/>
                <a:latin typeface="Cascadia Mono" panose="020B0609020000020004" pitchFamily="49" charset="0"/>
                <a:ea typeface="Cascadia Mono" panose="020B0609020000020004" pitchFamily="49" charset="0"/>
                <a:cs typeface="Cascadia Mono" panose="020B0609020000020004" pitchFamily="49" charset="0"/>
              </a:rPr>
              <a:t>[implementation] managed;</a:t>
            </a:r>
          </a:p>
          <a:p>
            <a:r>
              <a:rPr lang="en-IN" sz="1100" b="0" dirty="0">
                <a:effectLst/>
                <a:latin typeface="Cascadia Mono" panose="020B0609020000020004" pitchFamily="49" charset="0"/>
                <a:ea typeface="Cascadia Mono" panose="020B0609020000020004" pitchFamily="49" charset="0"/>
                <a:cs typeface="Cascadia Mono" panose="020B0609020000020004" pitchFamily="49" charset="0"/>
              </a:rPr>
              <a:t>define </a:t>
            </a:r>
            <a:r>
              <a:rPr lang="en-IN" sz="1100" b="0" dirty="0" err="1">
                <a:effectLst/>
                <a:latin typeface="Cascadia Mono" panose="020B0609020000020004" pitchFamily="49" charset="0"/>
                <a:ea typeface="Cascadia Mono" panose="020B0609020000020004" pitchFamily="49" charset="0"/>
                <a:cs typeface="Cascadia Mono" panose="020B0609020000020004" pitchFamily="49" charset="0"/>
              </a:rPr>
              <a:t>behavior</a:t>
            </a:r>
            <a:r>
              <a:rPr lang="en-IN" sz="1100" b="0" dirty="0">
                <a:effectLst/>
                <a:latin typeface="Cascadia Mono" panose="020B0609020000020004" pitchFamily="49" charset="0"/>
                <a:ea typeface="Cascadia Mono" panose="020B0609020000020004" pitchFamily="49" charset="0"/>
                <a:cs typeface="Cascadia Mono" panose="020B0609020000020004" pitchFamily="49" charset="0"/>
              </a:rPr>
              <a:t> for </a:t>
            </a:r>
            <a:r>
              <a:rPr lang="en-IN" sz="1100" b="0" dirty="0" err="1">
                <a:effectLst/>
                <a:latin typeface="Cascadia Mono" panose="020B0609020000020004" pitchFamily="49" charset="0"/>
                <a:ea typeface="Cascadia Mono" panose="020B0609020000020004" pitchFamily="49" charset="0"/>
                <a:cs typeface="Cascadia Mono" panose="020B0609020000020004" pitchFamily="49" charset="0"/>
              </a:rPr>
              <a:t>CDSEntity</a:t>
            </a:r>
            <a:r>
              <a:rPr lang="en-IN" sz="1100" b="0" dirty="0">
                <a:effectLst/>
                <a:latin typeface="Cascadia Mono" panose="020B0609020000020004" pitchFamily="49" charset="0"/>
                <a:ea typeface="Cascadia Mono" panose="020B0609020000020004" pitchFamily="49" charset="0"/>
                <a:cs typeface="Cascadia Mono" panose="020B0609020000020004" pitchFamily="49" charset="0"/>
              </a:rPr>
              <a:t> [alias </a:t>
            </a:r>
            <a:r>
              <a:rPr lang="en-IN" sz="1100" b="0" dirty="0" err="1">
                <a:effectLst/>
                <a:latin typeface="Cascadia Mono" panose="020B0609020000020004" pitchFamily="49" charset="0"/>
                <a:ea typeface="Cascadia Mono" panose="020B0609020000020004" pitchFamily="49" charset="0"/>
                <a:cs typeface="Cascadia Mono" panose="020B0609020000020004" pitchFamily="49" charset="0"/>
              </a:rPr>
              <a:t>AliasedEntityName</a:t>
            </a:r>
            <a:r>
              <a:rPr lang="en-IN" sz="1100" b="0" dirty="0">
                <a:effectLst/>
                <a:latin typeface="Cascadia Mono" panose="020B0609020000020004" pitchFamily="49" charset="0"/>
                <a:ea typeface="Cascadia Mono" panose="020B0609020000020004" pitchFamily="49" charset="0"/>
                <a:cs typeface="Cascadia Mono" panose="020B0609020000020004" pitchFamily="49" charset="0"/>
              </a:rPr>
              <a:t>]</a:t>
            </a:r>
          </a:p>
          <a:p>
            <a:r>
              <a:rPr lang="en-IN" sz="1100" b="0" dirty="0">
                <a:effectLst/>
                <a:latin typeface="Cascadia Mono" panose="020B0609020000020004" pitchFamily="49" charset="0"/>
                <a:ea typeface="Cascadia Mono" panose="020B0609020000020004" pitchFamily="49" charset="0"/>
                <a:cs typeface="Cascadia Mono" panose="020B0609020000020004" pitchFamily="49" charset="0"/>
              </a:rPr>
              <a:t>implementation in class </a:t>
            </a:r>
            <a:r>
              <a:rPr lang="en-IN" sz="1100" b="0" dirty="0" err="1">
                <a:effectLst/>
                <a:latin typeface="Cascadia Mono" panose="020B0609020000020004" pitchFamily="49" charset="0"/>
                <a:ea typeface="Cascadia Mono" panose="020B0609020000020004" pitchFamily="49" charset="0"/>
                <a:cs typeface="Cascadia Mono" panose="020B0609020000020004" pitchFamily="49" charset="0"/>
              </a:rPr>
              <a:t>ABAP_ClASS_NAME</a:t>
            </a:r>
            <a:r>
              <a:rPr lang="en-IN" sz="1100" b="0" dirty="0">
                <a:effectLst/>
                <a:latin typeface="Cascadia Mono" panose="020B0609020000020004" pitchFamily="49" charset="0"/>
                <a:ea typeface="Cascadia Mono" panose="020B0609020000020004" pitchFamily="49" charset="0"/>
                <a:cs typeface="Cascadia Mono" panose="020B0609020000020004" pitchFamily="49" charset="0"/>
              </a:rPr>
              <a:t> [unique] </a:t>
            </a:r>
          </a:p>
          <a:p>
            <a:r>
              <a:rPr lang="en-IN" sz="1100" b="0" dirty="0">
                <a:effectLst/>
                <a:latin typeface="Cascadia Mono" panose="020B0609020000020004" pitchFamily="49" charset="0"/>
                <a:ea typeface="Cascadia Mono" panose="020B0609020000020004" pitchFamily="49" charset="0"/>
                <a:cs typeface="Cascadia Mono" panose="020B0609020000020004" pitchFamily="49" charset="0"/>
              </a:rPr>
              <a:t>...</a:t>
            </a:r>
          </a:p>
          <a:p>
            <a:r>
              <a:rPr lang="en-IN" sz="1100" b="0" dirty="0">
                <a:effectLst/>
                <a:latin typeface="Cascadia Mono" panose="020B0609020000020004" pitchFamily="49" charset="0"/>
                <a:ea typeface="Cascadia Mono" panose="020B0609020000020004" pitchFamily="49" charset="0"/>
                <a:cs typeface="Cascadia Mono" panose="020B0609020000020004" pitchFamily="49" charset="0"/>
              </a:rPr>
              <a:t>{</a:t>
            </a:r>
          </a:p>
          <a:p>
            <a:r>
              <a:rPr lang="en-IN" sz="1100" b="0" dirty="0">
                <a:effectLst/>
                <a:latin typeface="Cascadia Mono" panose="020B0609020000020004" pitchFamily="49" charset="0"/>
                <a:ea typeface="Cascadia Mono" panose="020B0609020000020004" pitchFamily="49" charset="0"/>
                <a:cs typeface="Cascadia Mono" panose="020B0609020000020004" pitchFamily="49" charset="0"/>
              </a:rPr>
              <a:t> [static] [factory] [internal] action </a:t>
            </a:r>
            <a:r>
              <a:rPr lang="en-IN" sz="1100" b="0" dirty="0" err="1">
                <a:effectLst/>
                <a:latin typeface="Cascadia Mono" panose="020B0609020000020004" pitchFamily="49" charset="0"/>
                <a:ea typeface="Cascadia Mono" panose="020B0609020000020004" pitchFamily="49" charset="0"/>
                <a:cs typeface="Cascadia Mono" panose="020B0609020000020004" pitchFamily="49" charset="0"/>
              </a:rPr>
              <a:t>ActionName</a:t>
            </a:r>
            <a:r>
              <a:rPr lang="en-IN" sz="1100" b="0" dirty="0">
                <a:effectLst/>
                <a:latin typeface="Cascadia Mono" panose="020B0609020000020004" pitchFamily="49" charset="0"/>
                <a:ea typeface="Cascadia Mono" panose="020B0609020000020004" pitchFamily="49" charset="0"/>
                <a:cs typeface="Cascadia Mono" panose="020B0609020000020004" pitchFamily="49" charset="0"/>
              </a:rPr>
              <a:t> </a:t>
            </a:r>
          </a:p>
          <a:p>
            <a:r>
              <a:rPr lang="en-IN" sz="1100" b="0" dirty="0">
                <a:effectLst/>
                <a:latin typeface="Cascadia Mono" panose="020B0609020000020004" pitchFamily="49" charset="0"/>
                <a:ea typeface="Cascadia Mono" panose="020B0609020000020004" pitchFamily="49" charset="0"/>
                <a:cs typeface="Cascadia Mono" panose="020B0609020000020004" pitchFamily="49" charset="0"/>
              </a:rPr>
              <a:t>           [parameter {</a:t>
            </a:r>
            <a:r>
              <a:rPr lang="en-IN" sz="1100" b="0" dirty="0" err="1">
                <a:effectLst/>
                <a:latin typeface="Cascadia Mono" panose="020B0609020000020004" pitchFamily="49" charset="0"/>
                <a:ea typeface="Cascadia Mono" panose="020B0609020000020004" pitchFamily="49" charset="0"/>
                <a:cs typeface="Cascadia Mono" panose="020B0609020000020004" pitchFamily="49" charset="0"/>
              </a:rPr>
              <a:t>InputParameterEntity</a:t>
            </a:r>
            <a:r>
              <a:rPr lang="en-IN" sz="1100" b="0" dirty="0">
                <a:effectLst/>
                <a:latin typeface="Cascadia Mono" panose="020B0609020000020004" pitchFamily="49" charset="0"/>
                <a:ea typeface="Cascadia Mono" panose="020B0609020000020004" pitchFamily="49" charset="0"/>
                <a:cs typeface="Cascadia Mono" panose="020B0609020000020004" pitchFamily="49" charset="0"/>
              </a:rPr>
              <a:t> | $self)} ] </a:t>
            </a:r>
          </a:p>
          <a:p>
            <a:r>
              <a:rPr lang="en-IN" sz="1100" b="0" dirty="0">
                <a:effectLst/>
                <a:latin typeface="Cascadia Mono" panose="020B0609020000020004" pitchFamily="49" charset="0"/>
                <a:ea typeface="Cascadia Mono" panose="020B0609020000020004" pitchFamily="49" charset="0"/>
                <a:cs typeface="Cascadia Mono" panose="020B0609020000020004" pitchFamily="49" charset="0"/>
              </a:rPr>
              <a:t>           [result [cardinality] {</a:t>
            </a:r>
            <a:r>
              <a:rPr lang="en-IN" sz="1100" b="0" dirty="0" err="1">
                <a:effectLst/>
                <a:latin typeface="Cascadia Mono" panose="020B0609020000020004" pitchFamily="49" charset="0"/>
                <a:ea typeface="Cascadia Mono" panose="020B0609020000020004" pitchFamily="49" charset="0"/>
                <a:cs typeface="Cascadia Mono" panose="020B0609020000020004" pitchFamily="49" charset="0"/>
              </a:rPr>
              <a:t>OutputParameterEntity</a:t>
            </a:r>
            <a:r>
              <a:rPr lang="en-IN" sz="1100" b="0" dirty="0">
                <a:effectLst/>
                <a:latin typeface="Cascadia Mono" panose="020B0609020000020004" pitchFamily="49" charset="0"/>
                <a:ea typeface="Cascadia Mono" panose="020B0609020000020004" pitchFamily="49" charset="0"/>
                <a:cs typeface="Cascadia Mono" panose="020B0609020000020004" pitchFamily="49" charset="0"/>
              </a:rPr>
              <a:t> | $self}]; </a:t>
            </a:r>
          </a:p>
          <a:p>
            <a:r>
              <a:rPr lang="en-IN" sz="1100" b="0" dirty="0">
                <a:effectLst/>
                <a:latin typeface="Cascadia Mono" panose="020B0609020000020004" pitchFamily="49" charset="0"/>
                <a:ea typeface="Cascadia Mono" panose="020B0609020000020004" pitchFamily="49" charset="0"/>
                <a:cs typeface="Cascadia Mono" panose="020B0609020000020004" pitchFamily="49" charset="0"/>
              </a:rPr>
              <a:t>...      </a:t>
            </a:r>
          </a:p>
          <a:p>
            <a:r>
              <a:rPr lang="en-IN" sz="1100" b="0" dirty="0">
                <a:effectLst/>
                <a:latin typeface="Cascadia Mono" panose="020B0609020000020004" pitchFamily="49" charset="0"/>
                <a:ea typeface="Cascadia Mono" panose="020B0609020000020004" pitchFamily="49" charset="0"/>
                <a:cs typeface="Cascadia Mono" panose="020B0609020000020004" pitchFamily="49" charset="0"/>
              </a:rPr>
              <a:t>}</a:t>
            </a:r>
          </a:p>
          <a:p>
            <a:r>
              <a:rPr lang="en-IN" sz="1100" b="0" dirty="0">
                <a:effectLst/>
                <a:latin typeface="Cascadia Mono" panose="020B0609020000020004" pitchFamily="49" charset="0"/>
                <a:ea typeface="Cascadia Mono" panose="020B0609020000020004" pitchFamily="49" charset="0"/>
                <a:cs typeface="Cascadia Mono" panose="020B0609020000020004" pitchFamily="49" charset="0"/>
              </a:rPr>
              <a:t>```</a:t>
            </a:r>
          </a:p>
          <a:p>
            <a:pPr algn="just"/>
            <a:endParaRPr lang="en-US" sz="1400" dirty="0">
              <a:latin typeface="72" panose="020B0503030000000003" pitchFamily="34" charset="0"/>
            </a:endParaRPr>
          </a:p>
        </p:txBody>
      </p:sp>
      <p:sp>
        <p:nvSpPr>
          <p:cNvPr id="5" name="Rectangle 8"/>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77335285"/>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F10D0C-0124-D478-D760-38A1EBFCB3A3}"/>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718668F4-C209-C6FB-A25D-1108C033087B}"/>
              </a:ext>
            </a:extLst>
          </p:cNvPr>
          <p:cNvSpPr>
            <a:spLocks noGrp="1"/>
          </p:cNvSpPr>
          <p:nvPr>
            <p:ph type="title"/>
          </p:nvPr>
        </p:nvSpPr>
        <p:spPr>
          <a:xfrm>
            <a:off x="261764" y="138393"/>
            <a:ext cx="10513168" cy="478800"/>
          </a:xfrm>
        </p:spPr>
        <p:txBody>
          <a:bodyPr/>
          <a:lstStyle/>
          <a:p>
            <a:r>
              <a:rPr lang="en-US" sz="3200" b="1" i="0" dirty="0">
                <a:solidFill>
                  <a:srgbClr val="000000"/>
                </a:solidFill>
                <a:effectLst/>
                <a:latin typeface="Cooper Black" panose="0208090404030B020404" pitchFamily="18" charset="0"/>
              </a:rPr>
              <a:t>Feature Control</a:t>
            </a:r>
            <a:endParaRPr lang="en-US" sz="3200" b="1" dirty="0">
              <a:solidFill>
                <a:schemeClr val="tx1">
                  <a:lumMod val="85000"/>
                  <a:lumOff val="15000"/>
                </a:schemeClr>
              </a:solidFill>
              <a:latin typeface="Cooper Black" panose="0208090404030B020404" pitchFamily="18" charset="0"/>
            </a:endParaRPr>
          </a:p>
        </p:txBody>
      </p:sp>
      <p:sp>
        <p:nvSpPr>
          <p:cNvPr id="3" name="Rectangle: Rounded Corners 2">
            <a:extLst>
              <a:ext uri="{FF2B5EF4-FFF2-40B4-BE49-F238E27FC236}">
                <a16:creationId xmlns:a16="http://schemas.microsoft.com/office/drawing/2014/main" id="{46AA7F83-25D3-C5C7-381E-A54BAF66BC90}"/>
              </a:ext>
            </a:extLst>
          </p:cNvPr>
          <p:cNvSpPr/>
          <p:nvPr/>
        </p:nvSpPr>
        <p:spPr>
          <a:xfrm>
            <a:off x="621804" y="6533181"/>
            <a:ext cx="2410207" cy="2160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Arial Black" panose="020B0A04020102020204" pitchFamily="34" charset="0"/>
              </a:rPr>
              <a:t>www.anubhavtrainings.com</a:t>
            </a:r>
            <a:endParaRPr lang="en-IN" sz="1050" dirty="0">
              <a:latin typeface="Arial Black" panose="020B0A04020102020204" pitchFamily="34" charset="0"/>
            </a:endParaRPr>
          </a:p>
        </p:txBody>
      </p:sp>
      <p:pic>
        <p:nvPicPr>
          <p:cNvPr id="13" name="Picture 12">
            <a:extLst>
              <a:ext uri="{FF2B5EF4-FFF2-40B4-BE49-F238E27FC236}">
                <a16:creationId xmlns:a16="http://schemas.microsoft.com/office/drawing/2014/main" id="{E06F398C-7EE2-438E-A779-E23D226319C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23004" y="6232821"/>
            <a:ext cx="608198" cy="600720"/>
          </a:xfrm>
          <a:prstGeom prst="rect">
            <a:avLst/>
          </a:prstGeom>
        </p:spPr>
      </p:pic>
      <p:sp>
        <p:nvSpPr>
          <p:cNvPr id="5" name="TextBox 4">
            <a:extLst>
              <a:ext uri="{FF2B5EF4-FFF2-40B4-BE49-F238E27FC236}">
                <a16:creationId xmlns:a16="http://schemas.microsoft.com/office/drawing/2014/main" id="{C10E7303-FF1A-9316-B2F9-7C6A1AAAF571}"/>
              </a:ext>
            </a:extLst>
          </p:cNvPr>
          <p:cNvSpPr txBox="1"/>
          <p:nvPr/>
        </p:nvSpPr>
        <p:spPr>
          <a:xfrm>
            <a:off x="261764" y="764704"/>
            <a:ext cx="11593288" cy="2893100"/>
          </a:xfrm>
          <a:prstGeom prst="rect">
            <a:avLst/>
          </a:prstGeom>
          <a:noFill/>
        </p:spPr>
        <p:txBody>
          <a:bodyPr wrap="square" rtlCol="0">
            <a:spAutoFit/>
          </a:bodyPr>
          <a:lstStyle/>
          <a:p>
            <a:r>
              <a:rPr lang="en-US" sz="1400" dirty="0">
                <a:latin typeface="72" panose="020B0503030000000003" pitchFamily="34" charset="0"/>
              </a:rPr>
              <a:t>As an application developer you may want to determine, which entities of your business object should be create-, delete- and update-enabled, so that they can be modified during consumption using EML or OData services. In addition, you also may want control which (UI) fields of an entity are read-only or which actions in which usage scenarios are enabled or disabled for execution by the end users.</a:t>
            </a:r>
          </a:p>
          <a:p>
            <a:br>
              <a:rPr lang="en-US" sz="1400" dirty="0">
                <a:latin typeface="72" panose="020B0503030000000003" pitchFamily="34" charset="0"/>
              </a:rPr>
            </a:br>
            <a:r>
              <a:rPr lang="en-US" sz="1400" dirty="0">
                <a:latin typeface="72" panose="020B0503030000000003" pitchFamily="34" charset="0"/>
              </a:rPr>
              <a:t>In ABAP RESTful programming model, the feature control is precisely the means of accomplishing such tasks. It allows you to control the visibility and changeability of fields, operations or entire entities.</a:t>
            </a:r>
          </a:p>
          <a:p>
            <a:br>
              <a:rPr lang="en-US" sz="1400" dirty="0">
                <a:latin typeface="72" panose="020B0503030000000003" pitchFamily="34" charset="0"/>
              </a:rPr>
            </a:br>
            <a:r>
              <a:rPr lang="en-US" sz="1400" dirty="0">
                <a:latin typeface="72" panose="020B0503030000000003" pitchFamily="34" charset="0"/>
              </a:rPr>
              <a:t>Depending on whether feature control refers to specific instances or is independent of each entity instance, we distinguish between `instance-bound` and `static feature control`.</a:t>
            </a:r>
          </a:p>
          <a:p>
            <a:br>
              <a:rPr lang="en-US" sz="1400" dirty="0">
                <a:latin typeface="72" panose="020B0503030000000003" pitchFamily="34" charset="0"/>
              </a:rPr>
            </a:br>
            <a:r>
              <a:rPr lang="en-US" sz="1400" dirty="0">
                <a:latin typeface="72" panose="020B0503030000000003" pitchFamily="34" charset="0"/>
              </a:rPr>
              <a:t>The availability of feature control values is modelled in a behavior definition. Unlike static, instance-bound feature control requires not only a definition but also an implementation in a handler class of the behavior pool. Therefore, we also talk about `dynamic feature control` in case of instance-bound feature control.</a:t>
            </a:r>
            <a:endParaRPr lang="en-US" sz="1100" dirty="0">
              <a:latin typeface="Cascadia Mono" panose="020B0609020000020004" pitchFamily="49" charset="0"/>
              <a:ea typeface="Cascadia Mono" panose="020B0609020000020004" pitchFamily="49" charset="0"/>
              <a:cs typeface="Cascadia Mono" panose="020B0609020000020004" pitchFamily="49" charset="0"/>
            </a:endParaRPr>
          </a:p>
        </p:txBody>
      </p:sp>
      <p:sp>
        <p:nvSpPr>
          <p:cNvPr id="6" name="TextBox 5">
            <a:extLst>
              <a:ext uri="{FF2B5EF4-FFF2-40B4-BE49-F238E27FC236}">
                <a16:creationId xmlns:a16="http://schemas.microsoft.com/office/drawing/2014/main" id="{EAAAB36B-9587-527C-D58D-95D63D0D9894}"/>
              </a:ext>
            </a:extLst>
          </p:cNvPr>
          <p:cNvSpPr txBox="1"/>
          <p:nvPr/>
        </p:nvSpPr>
        <p:spPr>
          <a:xfrm>
            <a:off x="243739" y="3701028"/>
            <a:ext cx="6094070" cy="2839239"/>
          </a:xfrm>
          <a:prstGeom prst="rect">
            <a:avLst/>
          </a:prstGeom>
          <a:noFill/>
        </p:spPr>
        <p:txBody>
          <a:bodyPr wrap="square">
            <a:spAutoFit/>
          </a:bodyPr>
          <a:lstStyle/>
          <a:p>
            <a:r>
              <a:rPr lang="en-US" sz="1050" dirty="0">
                <a:latin typeface="Cascadia Mono" panose="020B0609020000020004" pitchFamily="49" charset="0"/>
                <a:ea typeface="Cascadia Mono" panose="020B0609020000020004" pitchFamily="49" charset="0"/>
                <a:cs typeface="Cascadia Mono" panose="020B0609020000020004" pitchFamily="49" charset="0"/>
              </a:rPr>
              <a:t>Both, static and dynamic feature control is defined for different levels (entity, field, or action level) in the behavior definition by using the following syntax:</a:t>
            </a:r>
          </a:p>
          <a:p>
            <a:br>
              <a:rPr lang="en-US" sz="1050" dirty="0">
                <a:latin typeface="Cascadia Mono" panose="020B0609020000020004" pitchFamily="49" charset="0"/>
                <a:ea typeface="Cascadia Mono" panose="020B0609020000020004" pitchFamily="49" charset="0"/>
                <a:cs typeface="Cascadia Mono" panose="020B0609020000020004" pitchFamily="49" charset="0"/>
              </a:rPr>
            </a:br>
            <a:r>
              <a:rPr lang="en-US" sz="1050" dirty="0">
                <a:latin typeface="Cascadia Mono" panose="020B0609020000020004" pitchFamily="49" charset="0"/>
                <a:ea typeface="Cascadia Mono" panose="020B0609020000020004" pitchFamily="49" charset="0"/>
                <a:cs typeface="Cascadia Mono" panose="020B0609020000020004" pitchFamily="49" charset="0"/>
              </a:rPr>
              <a:t>```</a:t>
            </a:r>
          </a:p>
          <a:p>
            <a:r>
              <a:rPr lang="en-US" sz="1050" dirty="0">
                <a:latin typeface="Cascadia Mono" panose="020B0609020000020004" pitchFamily="49" charset="0"/>
                <a:ea typeface="Cascadia Mono" panose="020B0609020000020004" pitchFamily="49" charset="0"/>
                <a:cs typeface="Cascadia Mono" panose="020B0609020000020004" pitchFamily="49" charset="0"/>
              </a:rPr>
              <a:t>[implementation] managed;</a:t>
            </a:r>
          </a:p>
          <a:p>
            <a:r>
              <a:rPr lang="en-US" sz="1050" dirty="0">
                <a:latin typeface="Cascadia Mono" panose="020B0609020000020004" pitchFamily="49" charset="0"/>
                <a:ea typeface="Cascadia Mono" panose="020B0609020000020004" pitchFamily="49" charset="0"/>
                <a:cs typeface="Cascadia Mono" panose="020B0609020000020004" pitchFamily="49" charset="0"/>
              </a:rPr>
              <a:t>define behavior for </a:t>
            </a:r>
            <a:r>
              <a:rPr lang="en-US" sz="1050" dirty="0" err="1">
                <a:latin typeface="Cascadia Mono" panose="020B0609020000020004" pitchFamily="49" charset="0"/>
                <a:ea typeface="Cascadia Mono" panose="020B0609020000020004" pitchFamily="49" charset="0"/>
                <a:cs typeface="Cascadia Mono" panose="020B0609020000020004" pitchFamily="49" charset="0"/>
              </a:rPr>
              <a:t>CDSEntity</a:t>
            </a:r>
            <a:r>
              <a:rPr lang="en-US" sz="1050" dirty="0">
                <a:latin typeface="Cascadia Mono" panose="020B0609020000020004" pitchFamily="49" charset="0"/>
                <a:ea typeface="Cascadia Mono" panose="020B0609020000020004" pitchFamily="49" charset="0"/>
                <a:cs typeface="Cascadia Mono" panose="020B0609020000020004" pitchFamily="49" charset="0"/>
              </a:rPr>
              <a:t> [alias </a:t>
            </a:r>
            <a:r>
              <a:rPr lang="en-US" sz="1050" dirty="0" err="1">
                <a:latin typeface="Cascadia Mono" panose="020B0609020000020004" pitchFamily="49" charset="0"/>
                <a:ea typeface="Cascadia Mono" panose="020B0609020000020004" pitchFamily="49" charset="0"/>
                <a:cs typeface="Cascadia Mono" panose="020B0609020000020004" pitchFamily="49" charset="0"/>
              </a:rPr>
              <a:t>AliasName</a:t>
            </a:r>
            <a:r>
              <a:rPr lang="en-US" sz="1050" dirty="0">
                <a:latin typeface="Cascadia Mono" panose="020B0609020000020004" pitchFamily="49" charset="0"/>
                <a:ea typeface="Cascadia Mono" panose="020B0609020000020004" pitchFamily="49" charset="0"/>
                <a:cs typeface="Cascadia Mono" panose="020B0609020000020004" pitchFamily="49" charset="0"/>
              </a:rPr>
              <a:t>]</a:t>
            </a:r>
          </a:p>
          <a:p>
            <a:r>
              <a:rPr lang="en-US" sz="1050" dirty="0">
                <a:latin typeface="Cascadia Mono" panose="020B0609020000020004" pitchFamily="49" charset="0"/>
                <a:ea typeface="Cascadia Mono" panose="020B0609020000020004" pitchFamily="49" charset="0"/>
                <a:cs typeface="Cascadia Mono" panose="020B0609020000020004" pitchFamily="49" charset="0"/>
              </a:rPr>
              <a:t>implementation in class </a:t>
            </a:r>
            <a:r>
              <a:rPr lang="en-US" sz="1050" dirty="0" err="1">
                <a:latin typeface="Cascadia Mono" panose="020B0609020000020004" pitchFamily="49" charset="0"/>
                <a:ea typeface="Cascadia Mono" panose="020B0609020000020004" pitchFamily="49" charset="0"/>
                <a:cs typeface="Cascadia Mono" panose="020B0609020000020004" pitchFamily="49" charset="0"/>
              </a:rPr>
              <a:t>ABAP_ClASS</a:t>
            </a:r>
            <a:r>
              <a:rPr lang="en-US" sz="1050" dirty="0">
                <a:latin typeface="Cascadia Mono" panose="020B0609020000020004" pitchFamily="49" charset="0"/>
                <a:ea typeface="Cascadia Mono" panose="020B0609020000020004" pitchFamily="49" charset="0"/>
                <a:cs typeface="Cascadia Mono" panose="020B0609020000020004" pitchFamily="49" charset="0"/>
              </a:rPr>
              <a:t> [unique] </a:t>
            </a:r>
          </a:p>
          <a:p>
            <a:r>
              <a:rPr lang="en-US" sz="1050" dirty="0">
                <a:latin typeface="Cascadia Mono" panose="020B0609020000020004" pitchFamily="49" charset="0"/>
                <a:ea typeface="Cascadia Mono" panose="020B0609020000020004" pitchFamily="49" charset="0"/>
                <a:cs typeface="Cascadia Mono" panose="020B0609020000020004" pitchFamily="49" charset="0"/>
              </a:rPr>
              <a:t>...</a:t>
            </a:r>
          </a:p>
          <a:p>
            <a:r>
              <a:rPr lang="en-US" sz="1050" dirty="0">
                <a:latin typeface="Cascadia Mono" panose="020B0609020000020004" pitchFamily="49" charset="0"/>
                <a:ea typeface="Cascadia Mono" panose="020B0609020000020004" pitchFamily="49" charset="0"/>
                <a:cs typeface="Cascadia Mono" panose="020B0609020000020004" pitchFamily="49" charset="0"/>
              </a:rPr>
              <a:t>{</a:t>
            </a:r>
          </a:p>
          <a:p>
            <a:r>
              <a:rPr lang="en-US" sz="1050" dirty="0">
                <a:latin typeface="Cascadia Mono" panose="020B0609020000020004" pitchFamily="49" charset="0"/>
                <a:ea typeface="Cascadia Mono" panose="020B0609020000020004" pitchFamily="49" charset="0"/>
                <a:cs typeface="Cascadia Mono" panose="020B0609020000020004" pitchFamily="49" charset="0"/>
              </a:rPr>
              <a:t>/* (1) Feature control at entity level */</a:t>
            </a:r>
          </a:p>
          <a:p>
            <a:r>
              <a:rPr lang="en-US" sz="1050" dirty="0">
                <a:latin typeface="Cascadia Mono" panose="020B0609020000020004" pitchFamily="49" charset="0"/>
                <a:ea typeface="Cascadia Mono" panose="020B0609020000020004" pitchFamily="49" charset="0"/>
                <a:cs typeface="Cascadia Mono" panose="020B0609020000020004" pitchFamily="49" charset="0"/>
              </a:rPr>
              <a:t>/* Static operation control*/</a:t>
            </a:r>
          </a:p>
          <a:p>
            <a:r>
              <a:rPr lang="en-US" sz="1050" dirty="0">
                <a:latin typeface="Cascadia Mono" panose="020B0609020000020004" pitchFamily="49" charset="0"/>
                <a:ea typeface="Cascadia Mono" panose="020B0609020000020004" pitchFamily="49" charset="0"/>
                <a:cs typeface="Cascadia Mono" panose="020B0609020000020004" pitchFamily="49" charset="0"/>
              </a:rPr>
              <a:t>  internal create</a:t>
            </a:r>
          </a:p>
          <a:p>
            <a:r>
              <a:rPr lang="en-US" sz="1050" dirty="0">
                <a:latin typeface="Cascadia Mono" panose="020B0609020000020004" pitchFamily="49" charset="0"/>
                <a:ea typeface="Cascadia Mono" panose="020B0609020000020004" pitchFamily="49" charset="0"/>
                <a:cs typeface="Cascadia Mono" panose="020B0609020000020004" pitchFamily="49" charset="0"/>
              </a:rPr>
              <a:t>  internal update</a:t>
            </a:r>
          </a:p>
          <a:p>
            <a:r>
              <a:rPr lang="en-US" sz="1050" dirty="0">
                <a:latin typeface="Cascadia Mono" panose="020B0609020000020004" pitchFamily="49" charset="0"/>
                <a:ea typeface="Cascadia Mono" panose="020B0609020000020004" pitchFamily="49" charset="0"/>
                <a:cs typeface="Cascadia Mono" panose="020B0609020000020004" pitchFamily="49" charset="0"/>
              </a:rPr>
              <a:t>  internal delete</a:t>
            </a:r>
          </a:p>
          <a:p>
            <a:br>
              <a:rPr lang="en-US" sz="1050" dirty="0">
                <a:latin typeface="Cascadia Mono" panose="020B0609020000020004" pitchFamily="49" charset="0"/>
                <a:ea typeface="Cascadia Mono" panose="020B0609020000020004" pitchFamily="49" charset="0"/>
                <a:cs typeface="Cascadia Mono" panose="020B0609020000020004" pitchFamily="49" charset="0"/>
              </a:rPr>
            </a:br>
            <a:endParaRPr lang="en-US" sz="1050" dirty="0">
              <a:latin typeface="Cascadia Mono" panose="020B0609020000020004" pitchFamily="49" charset="0"/>
              <a:ea typeface="Cascadia Mono" panose="020B0609020000020004" pitchFamily="49" charset="0"/>
              <a:cs typeface="Cascadia Mono" panose="020B0609020000020004" pitchFamily="49" charset="0"/>
            </a:endParaRPr>
          </a:p>
        </p:txBody>
      </p:sp>
      <p:sp>
        <p:nvSpPr>
          <p:cNvPr id="8" name="TextBox 7">
            <a:extLst>
              <a:ext uri="{FF2B5EF4-FFF2-40B4-BE49-F238E27FC236}">
                <a16:creationId xmlns:a16="http://schemas.microsoft.com/office/drawing/2014/main" id="{67004CAA-EB4D-D4CD-EA82-B824B30FCCA9}"/>
              </a:ext>
            </a:extLst>
          </p:cNvPr>
          <p:cNvSpPr txBox="1"/>
          <p:nvPr/>
        </p:nvSpPr>
        <p:spPr>
          <a:xfrm>
            <a:off x="6238428" y="3501008"/>
            <a:ext cx="6094070" cy="3485570"/>
          </a:xfrm>
          <a:prstGeom prst="rect">
            <a:avLst/>
          </a:prstGeom>
          <a:noFill/>
        </p:spPr>
        <p:txBody>
          <a:bodyPr wrap="square">
            <a:spAutoFit/>
          </a:bodyPr>
          <a:lstStyle/>
          <a:p>
            <a:r>
              <a:rPr lang="en-US" sz="1050" dirty="0">
                <a:latin typeface="Cascadia Mono" panose="020B0609020000020004" pitchFamily="49" charset="0"/>
                <a:ea typeface="Cascadia Mono" panose="020B0609020000020004" pitchFamily="49" charset="0"/>
                <a:cs typeface="Cascadia Mono" panose="020B0609020000020004" pitchFamily="49" charset="0"/>
              </a:rPr>
              <a:t>/* or (instance-based) dynamic operation control: implementation required! */</a:t>
            </a:r>
          </a:p>
          <a:p>
            <a:r>
              <a:rPr lang="en-US" sz="1050" dirty="0">
                <a:latin typeface="Cascadia Mono" panose="020B0609020000020004" pitchFamily="49" charset="0"/>
                <a:ea typeface="Cascadia Mono" panose="020B0609020000020004" pitchFamily="49" charset="0"/>
                <a:cs typeface="Cascadia Mono" panose="020B0609020000020004" pitchFamily="49" charset="0"/>
              </a:rPr>
              <a:t>  create (features: instance);</a:t>
            </a:r>
          </a:p>
          <a:p>
            <a:r>
              <a:rPr lang="en-US" sz="1050" dirty="0">
                <a:latin typeface="Cascadia Mono" panose="020B0609020000020004" pitchFamily="49" charset="0"/>
                <a:ea typeface="Cascadia Mono" panose="020B0609020000020004" pitchFamily="49" charset="0"/>
                <a:cs typeface="Cascadia Mono" panose="020B0609020000020004" pitchFamily="49" charset="0"/>
              </a:rPr>
              <a:t>  update (features: instance);</a:t>
            </a:r>
          </a:p>
          <a:p>
            <a:r>
              <a:rPr lang="en-US" sz="1050" dirty="0">
                <a:latin typeface="Cascadia Mono" panose="020B0609020000020004" pitchFamily="49" charset="0"/>
                <a:ea typeface="Cascadia Mono" panose="020B0609020000020004" pitchFamily="49" charset="0"/>
                <a:cs typeface="Cascadia Mono" panose="020B0609020000020004" pitchFamily="49" charset="0"/>
              </a:rPr>
              <a:t>  delete (features: instance);</a:t>
            </a:r>
          </a:p>
          <a:p>
            <a:br>
              <a:rPr lang="en-US" sz="1050" dirty="0">
                <a:latin typeface="Cascadia Mono" panose="020B0609020000020004" pitchFamily="49" charset="0"/>
                <a:ea typeface="Cascadia Mono" panose="020B0609020000020004" pitchFamily="49" charset="0"/>
                <a:cs typeface="Cascadia Mono" panose="020B0609020000020004" pitchFamily="49" charset="0"/>
              </a:rPr>
            </a:br>
            <a:r>
              <a:rPr lang="en-US" sz="1050" dirty="0">
                <a:latin typeface="Cascadia Mono" panose="020B0609020000020004" pitchFamily="49" charset="0"/>
                <a:ea typeface="Cascadia Mono" panose="020B0609020000020004" pitchFamily="49" charset="0"/>
                <a:cs typeface="Cascadia Mono" panose="020B0609020000020004" pitchFamily="49" charset="0"/>
              </a:rPr>
              <a:t>/* (2) Feature control at field level */</a:t>
            </a:r>
          </a:p>
          <a:p>
            <a:r>
              <a:rPr lang="en-US" sz="1050" dirty="0">
                <a:latin typeface="Cascadia Mono" panose="020B0609020000020004" pitchFamily="49" charset="0"/>
                <a:ea typeface="Cascadia Mono" panose="020B0609020000020004" pitchFamily="49" charset="0"/>
                <a:cs typeface="Cascadia Mono" panose="020B0609020000020004" pitchFamily="49" charset="0"/>
              </a:rPr>
              <a:t>/* Static field control */</a:t>
            </a:r>
          </a:p>
          <a:p>
            <a:r>
              <a:rPr lang="en-US" sz="1050" dirty="0">
                <a:latin typeface="Cascadia Mono" panose="020B0609020000020004" pitchFamily="49" charset="0"/>
                <a:ea typeface="Cascadia Mono" panose="020B0609020000020004" pitchFamily="49" charset="0"/>
                <a:cs typeface="Cascadia Mono" panose="020B0609020000020004" pitchFamily="49" charset="0"/>
              </a:rPr>
              <a:t>  field (read only | mandatory) f1[, f2, ..., </a:t>
            </a:r>
            <a:r>
              <a:rPr lang="en-US" sz="1050" dirty="0" err="1">
                <a:latin typeface="Cascadia Mono" panose="020B0609020000020004" pitchFamily="49" charset="0"/>
                <a:ea typeface="Cascadia Mono" panose="020B0609020000020004" pitchFamily="49" charset="0"/>
                <a:cs typeface="Cascadia Mono" panose="020B0609020000020004" pitchFamily="49" charset="0"/>
              </a:rPr>
              <a:t>fn</a:t>
            </a:r>
            <a:r>
              <a:rPr lang="en-US" sz="1050" dirty="0">
                <a:latin typeface="Cascadia Mono" panose="020B0609020000020004" pitchFamily="49" charset="0"/>
                <a:ea typeface="Cascadia Mono" panose="020B0609020000020004" pitchFamily="49" charset="0"/>
                <a:cs typeface="Cascadia Mono" panose="020B0609020000020004" pitchFamily="49" charset="0"/>
              </a:rPr>
              <a:t>];</a:t>
            </a:r>
          </a:p>
          <a:p>
            <a:br>
              <a:rPr lang="en-US" sz="1050" dirty="0">
                <a:latin typeface="Cascadia Mono" panose="020B0609020000020004" pitchFamily="49" charset="0"/>
                <a:ea typeface="Cascadia Mono" panose="020B0609020000020004" pitchFamily="49" charset="0"/>
                <a:cs typeface="Cascadia Mono" panose="020B0609020000020004" pitchFamily="49" charset="0"/>
              </a:rPr>
            </a:br>
            <a:r>
              <a:rPr lang="en-US" sz="1050" dirty="0">
                <a:latin typeface="Cascadia Mono" panose="020B0609020000020004" pitchFamily="49" charset="0"/>
                <a:ea typeface="Cascadia Mono" panose="020B0609020000020004" pitchFamily="49" charset="0"/>
                <a:cs typeface="Cascadia Mono" panose="020B0609020000020004" pitchFamily="49" charset="0"/>
              </a:rPr>
              <a:t>/* or dynamic field control: implementation required! */</a:t>
            </a:r>
          </a:p>
          <a:p>
            <a:r>
              <a:rPr lang="en-US" sz="1050" dirty="0">
                <a:latin typeface="Cascadia Mono" panose="020B0609020000020004" pitchFamily="49" charset="0"/>
                <a:ea typeface="Cascadia Mono" panose="020B0609020000020004" pitchFamily="49" charset="0"/>
                <a:cs typeface="Cascadia Mono" panose="020B0609020000020004" pitchFamily="49" charset="0"/>
              </a:rPr>
              <a:t>  field (features: instance) f1[, f2, ..., </a:t>
            </a:r>
            <a:r>
              <a:rPr lang="en-US" sz="1050" dirty="0" err="1">
                <a:latin typeface="Cascadia Mono" panose="020B0609020000020004" pitchFamily="49" charset="0"/>
                <a:ea typeface="Cascadia Mono" panose="020B0609020000020004" pitchFamily="49" charset="0"/>
                <a:cs typeface="Cascadia Mono" panose="020B0609020000020004" pitchFamily="49" charset="0"/>
              </a:rPr>
              <a:t>fn</a:t>
            </a:r>
            <a:r>
              <a:rPr lang="en-US" sz="1050" dirty="0">
                <a:latin typeface="Cascadia Mono" panose="020B0609020000020004" pitchFamily="49" charset="0"/>
                <a:ea typeface="Cascadia Mono" panose="020B0609020000020004" pitchFamily="49" charset="0"/>
                <a:cs typeface="Cascadia Mono" panose="020B0609020000020004" pitchFamily="49" charset="0"/>
              </a:rPr>
              <a:t>];</a:t>
            </a:r>
          </a:p>
          <a:p>
            <a:br>
              <a:rPr lang="en-US" sz="1050" dirty="0">
                <a:latin typeface="Cascadia Mono" panose="020B0609020000020004" pitchFamily="49" charset="0"/>
                <a:ea typeface="Cascadia Mono" panose="020B0609020000020004" pitchFamily="49" charset="0"/>
                <a:cs typeface="Cascadia Mono" panose="020B0609020000020004" pitchFamily="49" charset="0"/>
              </a:rPr>
            </a:br>
            <a:r>
              <a:rPr lang="en-US" sz="1050" dirty="0">
                <a:latin typeface="Cascadia Mono" panose="020B0609020000020004" pitchFamily="49" charset="0"/>
                <a:ea typeface="Cascadia Mono" panose="020B0609020000020004" pitchFamily="49" charset="0"/>
                <a:cs typeface="Cascadia Mono" panose="020B0609020000020004" pitchFamily="49" charset="0"/>
              </a:rPr>
              <a:t>/* (3) Feature control for actions */</a:t>
            </a:r>
          </a:p>
          <a:p>
            <a:r>
              <a:rPr lang="en-US" sz="1050" dirty="0">
                <a:latin typeface="Cascadia Mono" panose="020B0609020000020004" pitchFamily="49" charset="0"/>
                <a:ea typeface="Cascadia Mono" panose="020B0609020000020004" pitchFamily="49" charset="0"/>
                <a:cs typeface="Cascadia Mono" panose="020B0609020000020004" pitchFamily="49" charset="0"/>
              </a:rPr>
              <a:t>/* Static action control */</a:t>
            </a:r>
          </a:p>
          <a:p>
            <a:r>
              <a:rPr lang="en-US" sz="1050" dirty="0">
                <a:latin typeface="Cascadia Mono" panose="020B0609020000020004" pitchFamily="49" charset="0"/>
                <a:ea typeface="Cascadia Mono" panose="020B0609020000020004" pitchFamily="49" charset="0"/>
                <a:cs typeface="Cascadia Mono" panose="020B0609020000020004" pitchFamily="49" charset="0"/>
              </a:rPr>
              <a:t>  internal action </a:t>
            </a:r>
            <a:r>
              <a:rPr lang="en-US" sz="1050" dirty="0" err="1">
                <a:latin typeface="Cascadia Mono" panose="020B0609020000020004" pitchFamily="49" charset="0"/>
                <a:ea typeface="Cascadia Mono" panose="020B0609020000020004" pitchFamily="49" charset="0"/>
                <a:cs typeface="Cascadia Mono" panose="020B0609020000020004" pitchFamily="49" charset="0"/>
              </a:rPr>
              <a:t>ActionName</a:t>
            </a:r>
            <a:r>
              <a:rPr lang="en-US" sz="1050" dirty="0">
                <a:latin typeface="Cascadia Mono" panose="020B0609020000020004" pitchFamily="49" charset="0"/>
                <a:ea typeface="Cascadia Mono" panose="020B0609020000020004" pitchFamily="49" charset="0"/>
                <a:cs typeface="Cascadia Mono" panose="020B0609020000020004" pitchFamily="49" charset="0"/>
              </a:rPr>
              <a:t> [...]</a:t>
            </a:r>
          </a:p>
          <a:p>
            <a:br>
              <a:rPr lang="en-US" sz="1050" dirty="0">
                <a:latin typeface="Cascadia Mono" panose="020B0609020000020004" pitchFamily="49" charset="0"/>
                <a:ea typeface="Cascadia Mono" panose="020B0609020000020004" pitchFamily="49" charset="0"/>
                <a:cs typeface="Cascadia Mono" panose="020B0609020000020004" pitchFamily="49" charset="0"/>
              </a:rPr>
            </a:br>
            <a:r>
              <a:rPr lang="en-US" sz="1050" dirty="0">
                <a:latin typeface="Cascadia Mono" panose="020B0609020000020004" pitchFamily="49" charset="0"/>
                <a:ea typeface="Cascadia Mono" panose="020B0609020000020004" pitchFamily="49" charset="0"/>
                <a:cs typeface="Cascadia Mono" panose="020B0609020000020004" pitchFamily="49" charset="0"/>
              </a:rPr>
              <a:t>/* or dynamic action control: implementation required! */</a:t>
            </a:r>
          </a:p>
          <a:p>
            <a:r>
              <a:rPr lang="en-US" sz="1050" dirty="0">
                <a:latin typeface="Cascadia Mono" panose="020B0609020000020004" pitchFamily="49" charset="0"/>
                <a:ea typeface="Cascadia Mono" panose="020B0609020000020004" pitchFamily="49" charset="0"/>
                <a:cs typeface="Cascadia Mono" panose="020B0609020000020004" pitchFamily="49" charset="0"/>
              </a:rPr>
              <a:t>  action ( features: instance ) </a:t>
            </a:r>
            <a:r>
              <a:rPr lang="en-US" sz="1050" dirty="0" err="1">
                <a:latin typeface="Cascadia Mono" panose="020B0609020000020004" pitchFamily="49" charset="0"/>
                <a:ea typeface="Cascadia Mono" panose="020B0609020000020004" pitchFamily="49" charset="0"/>
                <a:cs typeface="Cascadia Mono" panose="020B0609020000020004" pitchFamily="49" charset="0"/>
              </a:rPr>
              <a:t>ActionName</a:t>
            </a:r>
            <a:r>
              <a:rPr lang="en-US" sz="1050" dirty="0">
                <a:latin typeface="Cascadia Mono" panose="020B0609020000020004" pitchFamily="49" charset="0"/>
                <a:ea typeface="Cascadia Mono" panose="020B0609020000020004" pitchFamily="49" charset="0"/>
                <a:cs typeface="Cascadia Mono" panose="020B0609020000020004" pitchFamily="49" charset="0"/>
              </a:rPr>
              <a:t> [... ]      </a:t>
            </a:r>
          </a:p>
          <a:p>
            <a:r>
              <a:rPr lang="en-US" sz="1050" dirty="0">
                <a:latin typeface="Cascadia Mono" panose="020B0609020000020004" pitchFamily="49" charset="0"/>
                <a:ea typeface="Cascadia Mono" panose="020B0609020000020004" pitchFamily="49" charset="0"/>
                <a:cs typeface="Cascadia Mono" panose="020B0609020000020004" pitchFamily="49" charset="0"/>
              </a:rPr>
              <a:t>}</a:t>
            </a:r>
          </a:p>
          <a:p>
            <a:r>
              <a:rPr lang="en-US" sz="1050" dirty="0">
                <a:latin typeface="Cascadia Mono" panose="020B0609020000020004" pitchFamily="49" charset="0"/>
                <a:ea typeface="Cascadia Mono" panose="020B0609020000020004" pitchFamily="49" charset="0"/>
                <a:cs typeface="Cascadia Mono" panose="020B0609020000020004" pitchFamily="49" charset="0"/>
              </a:rPr>
              <a:t>```</a:t>
            </a:r>
          </a:p>
        </p:txBody>
      </p:sp>
    </p:spTree>
    <p:extLst>
      <p:ext uri="{BB962C8B-B14F-4D97-AF65-F5344CB8AC3E}">
        <p14:creationId xmlns:p14="http://schemas.microsoft.com/office/powerpoint/2010/main" val="1656651679"/>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13FFA7-CA16-973F-48F1-75C4FBE5BA9D}"/>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E934BEB7-40DF-08C4-A090-6118A022AC34}"/>
              </a:ext>
            </a:extLst>
          </p:cNvPr>
          <p:cNvSpPr>
            <a:spLocks noGrp="1"/>
          </p:cNvSpPr>
          <p:nvPr>
            <p:ph type="title"/>
          </p:nvPr>
        </p:nvSpPr>
        <p:spPr>
          <a:xfrm>
            <a:off x="261764" y="138393"/>
            <a:ext cx="10513168" cy="478800"/>
          </a:xfrm>
        </p:spPr>
        <p:txBody>
          <a:bodyPr/>
          <a:lstStyle/>
          <a:p>
            <a:r>
              <a:rPr lang="en-US" sz="3200" b="1" i="0" dirty="0">
                <a:solidFill>
                  <a:srgbClr val="000000"/>
                </a:solidFill>
                <a:effectLst/>
                <a:latin typeface="Cooper Black" panose="0208090404030B020404" pitchFamily="18" charset="0"/>
              </a:rPr>
              <a:t>Determination</a:t>
            </a:r>
            <a:endParaRPr lang="en-US" sz="3200" b="1" dirty="0">
              <a:solidFill>
                <a:schemeClr val="tx1">
                  <a:lumMod val="85000"/>
                  <a:lumOff val="15000"/>
                </a:schemeClr>
              </a:solidFill>
              <a:latin typeface="Cooper Black" panose="0208090404030B020404" pitchFamily="18" charset="0"/>
            </a:endParaRPr>
          </a:p>
        </p:txBody>
      </p:sp>
      <p:sp>
        <p:nvSpPr>
          <p:cNvPr id="3" name="Rectangle: Rounded Corners 2">
            <a:extLst>
              <a:ext uri="{FF2B5EF4-FFF2-40B4-BE49-F238E27FC236}">
                <a16:creationId xmlns:a16="http://schemas.microsoft.com/office/drawing/2014/main" id="{96B13F6F-4837-5419-1A24-1A7A9516D2D8}"/>
              </a:ext>
            </a:extLst>
          </p:cNvPr>
          <p:cNvSpPr/>
          <p:nvPr/>
        </p:nvSpPr>
        <p:spPr>
          <a:xfrm>
            <a:off x="621804" y="6533181"/>
            <a:ext cx="2410207" cy="2160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Arial Black" panose="020B0A04020102020204" pitchFamily="34" charset="0"/>
              </a:rPr>
              <a:t>www.anubhavtrainings.com</a:t>
            </a:r>
            <a:endParaRPr lang="en-IN" sz="1050" dirty="0">
              <a:latin typeface="Arial Black" panose="020B0A04020102020204" pitchFamily="34" charset="0"/>
            </a:endParaRPr>
          </a:p>
        </p:txBody>
      </p:sp>
      <p:pic>
        <p:nvPicPr>
          <p:cNvPr id="13" name="Picture 12">
            <a:extLst>
              <a:ext uri="{FF2B5EF4-FFF2-40B4-BE49-F238E27FC236}">
                <a16:creationId xmlns:a16="http://schemas.microsoft.com/office/drawing/2014/main" id="{A0C0AAF4-D993-81B2-2A0D-5D5B99E3DF5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23004" y="6232821"/>
            <a:ext cx="608198" cy="600720"/>
          </a:xfrm>
          <a:prstGeom prst="rect">
            <a:avLst/>
          </a:prstGeom>
        </p:spPr>
      </p:pic>
      <p:sp>
        <p:nvSpPr>
          <p:cNvPr id="5" name="TextBox 4">
            <a:extLst>
              <a:ext uri="{FF2B5EF4-FFF2-40B4-BE49-F238E27FC236}">
                <a16:creationId xmlns:a16="http://schemas.microsoft.com/office/drawing/2014/main" id="{057DB85C-47E1-CCD7-86FA-E22B582AEFB9}"/>
              </a:ext>
            </a:extLst>
          </p:cNvPr>
          <p:cNvSpPr txBox="1"/>
          <p:nvPr/>
        </p:nvSpPr>
        <p:spPr>
          <a:xfrm>
            <a:off x="261764" y="764704"/>
            <a:ext cx="11593288" cy="2677656"/>
          </a:xfrm>
          <a:prstGeom prst="rect">
            <a:avLst/>
          </a:prstGeom>
          <a:noFill/>
        </p:spPr>
        <p:txBody>
          <a:bodyPr wrap="square" rtlCol="0">
            <a:spAutoFit/>
          </a:bodyPr>
          <a:lstStyle/>
          <a:p>
            <a:r>
              <a:rPr lang="en-US" sz="1200" dirty="0">
                <a:latin typeface="72" panose="020B0503030000000003" pitchFamily="34" charset="0"/>
              </a:rPr>
              <a:t>A determination is an implicitly executed function that handles side effects of modified entity instances. It is invoked by the business object’s framework as soon as a determination’s trigger condition at a predefined point in time, the determination time, is fulfilled.</a:t>
            </a:r>
          </a:p>
          <a:p>
            <a:br>
              <a:rPr lang="en-US" sz="1200" dirty="0">
                <a:latin typeface="72" panose="020B0503030000000003" pitchFamily="34" charset="0"/>
              </a:rPr>
            </a:br>
            <a:r>
              <a:rPr lang="en-US" sz="1200" dirty="0">
                <a:latin typeface="72" panose="020B0503030000000003" pitchFamily="34" charset="0"/>
              </a:rPr>
              <a:t>Determinations are triggered internally based on changes made to the entity instance of a business object. The trigger conditions are checked by business object framework at different points during the transaction cycle, depending on the determination time and the changing operations on the relevant entity instances. For each determination, it is necessary to specify both the determination time and the changes that form the trigger condition. A trigger condition consists of a list of fields belonging to the same entity the determination is assigned to and the changing operations that include creating or updating entity instances. We call this operations trigger operations.</a:t>
            </a:r>
          </a:p>
          <a:p>
            <a:br>
              <a:rPr lang="en-US" sz="1200" dirty="0">
                <a:latin typeface="72" panose="020B0503030000000003" pitchFamily="34" charset="0"/>
              </a:rPr>
            </a:br>
            <a:r>
              <a:rPr lang="en-US" sz="1200" dirty="0">
                <a:latin typeface="72" panose="020B0503030000000003" pitchFamily="34" charset="0"/>
              </a:rPr>
              <a:t>In case a field is changed (after creation or update), the condition is fulfilled. The framework evaluates the triggering condition of all determinations at certain points in time (determination time). For determinations, this is today either after each modification or during the save phase.</a:t>
            </a:r>
          </a:p>
          <a:p>
            <a:br>
              <a:rPr lang="en-US" sz="1200" dirty="0">
                <a:latin typeface="72" panose="020B0503030000000003" pitchFamily="34" charset="0"/>
              </a:rPr>
            </a:br>
            <a:r>
              <a:rPr lang="en-US" sz="1200" dirty="0">
                <a:latin typeface="72" panose="020B0503030000000003" pitchFamily="34" charset="0"/>
              </a:rPr>
              <a:t>You can use a determination primarily to compute data that is derived from the values of other fields. The determined fields and the determining fields either belong to the same entity or to different entities of a business object.</a:t>
            </a:r>
          </a:p>
        </p:txBody>
      </p:sp>
      <p:sp>
        <p:nvSpPr>
          <p:cNvPr id="6" name="TextBox 5">
            <a:extLst>
              <a:ext uri="{FF2B5EF4-FFF2-40B4-BE49-F238E27FC236}">
                <a16:creationId xmlns:a16="http://schemas.microsoft.com/office/drawing/2014/main" id="{D396BE11-DBD2-0C47-CB9E-8CBF5B2A11A8}"/>
              </a:ext>
            </a:extLst>
          </p:cNvPr>
          <p:cNvSpPr txBox="1"/>
          <p:nvPr/>
        </p:nvSpPr>
        <p:spPr>
          <a:xfrm>
            <a:off x="259660" y="3524943"/>
            <a:ext cx="11667399" cy="2970044"/>
          </a:xfrm>
          <a:prstGeom prst="rect">
            <a:avLst/>
          </a:prstGeom>
          <a:noFill/>
        </p:spPr>
        <p:txBody>
          <a:bodyPr wrap="square">
            <a:spAutoFit/>
          </a:bodyPr>
          <a:lstStyle/>
          <a:p>
            <a:r>
              <a:rPr lang="en-IN" sz="1100" b="0" dirty="0">
                <a:effectLst/>
                <a:latin typeface="Consolas" panose="020B0609020204030204" pitchFamily="49" charset="0"/>
              </a:rPr>
              <a:t>Determinations are specified for individual business object’s entities in the </a:t>
            </a:r>
            <a:r>
              <a:rPr lang="en-IN" sz="1100" b="0" dirty="0" err="1">
                <a:effectLst/>
                <a:latin typeface="Consolas" panose="020B0609020204030204" pitchFamily="49" charset="0"/>
              </a:rPr>
              <a:t>behavior</a:t>
            </a:r>
            <a:r>
              <a:rPr lang="en-IN" sz="1100" b="0" dirty="0">
                <a:effectLst/>
                <a:latin typeface="Consolas" panose="020B0609020204030204" pitchFamily="49" charset="0"/>
              </a:rPr>
              <a:t> definition by using the following syntax:</a:t>
            </a:r>
          </a:p>
          <a:p>
            <a:br>
              <a:rPr lang="en-IN" sz="1100" b="0" dirty="0">
                <a:effectLst/>
                <a:latin typeface="Consolas" panose="020B0609020204030204" pitchFamily="49" charset="0"/>
              </a:rPr>
            </a:br>
            <a:r>
              <a:rPr lang="en-IN" sz="1100" b="0" dirty="0">
                <a:effectLst/>
                <a:latin typeface="Consolas" panose="020B0609020204030204" pitchFamily="49" charset="0"/>
              </a:rPr>
              <a:t>```</a:t>
            </a:r>
          </a:p>
          <a:p>
            <a:r>
              <a:rPr lang="en-IN" sz="1100" b="0" dirty="0">
                <a:effectLst/>
                <a:latin typeface="Consolas" panose="020B0609020204030204" pitchFamily="49" charset="0"/>
              </a:rPr>
              <a:t>[implementation] managed;</a:t>
            </a:r>
          </a:p>
          <a:p>
            <a:r>
              <a:rPr lang="en-IN" sz="1100" b="0" dirty="0">
                <a:effectLst/>
                <a:latin typeface="Consolas" panose="020B0609020204030204" pitchFamily="49" charset="0"/>
              </a:rPr>
              <a:t>define </a:t>
            </a:r>
            <a:r>
              <a:rPr lang="en-IN" sz="1100" b="0" dirty="0" err="1">
                <a:effectLst/>
                <a:latin typeface="Consolas" panose="020B0609020204030204" pitchFamily="49" charset="0"/>
              </a:rPr>
              <a:t>behavior</a:t>
            </a:r>
            <a:r>
              <a:rPr lang="en-IN" sz="1100" b="0" dirty="0">
                <a:effectLst/>
                <a:latin typeface="Consolas" panose="020B0609020204030204" pitchFamily="49" charset="0"/>
              </a:rPr>
              <a:t> for </a:t>
            </a:r>
            <a:r>
              <a:rPr lang="en-IN" sz="1100" b="0" dirty="0" err="1">
                <a:effectLst/>
                <a:latin typeface="Consolas" panose="020B0609020204030204" pitchFamily="49" charset="0"/>
              </a:rPr>
              <a:t>CDSEntity</a:t>
            </a:r>
            <a:r>
              <a:rPr lang="en-IN" sz="1100" b="0" dirty="0">
                <a:effectLst/>
                <a:latin typeface="Consolas" panose="020B0609020204030204" pitchFamily="49" charset="0"/>
              </a:rPr>
              <a:t> [alias </a:t>
            </a:r>
            <a:r>
              <a:rPr lang="en-IN" sz="1100" b="0" dirty="0" err="1">
                <a:effectLst/>
                <a:latin typeface="Consolas" panose="020B0609020204030204" pitchFamily="49" charset="0"/>
              </a:rPr>
              <a:t>AliasedName</a:t>
            </a:r>
            <a:r>
              <a:rPr lang="en-IN" sz="1100" b="0" dirty="0">
                <a:effectLst/>
                <a:latin typeface="Consolas" panose="020B0609020204030204" pitchFamily="49" charset="0"/>
              </a:rPr>
              <a:t>]</a:t>
            </a:r>
          </a:p>
          <a:p>
            <a:r>
              <a:rPr lang="en-IN" sz="1100" b="0" dirty="0">
                <a:effectLst/>
                <a:latin typeface="Consolas" panose="020B0609020204030204" pitchFamily="49" charset="0"/>
              </a:rPr>
              <a:t>implementation in class </a:t>
            </a:r>
            <a:r>
              <a:rPr lang="en-IN" sz="1100" b="0" dirty="0" err="1">
                <a:effectLst/>
                <a:latin typeface="Consolas" panose="020B0609020204030204" pitchFamily="49" charset="0"/>
              </a:rPr>
              <a:t>ABAP_ClASS</a:t>
            </a:r>
            <a:r>
              <a:rPr lang="en-IN" sz="1100" b="0" dirty="0">
                <a:effectLst/>
                <a:latin typeface="Consolas" panose="020B0609020204030204" pitchFamily="49" charset="0"/>
              </a:rPr>
              <a:t> [unique] </a:t>
            </a:r>
          </a:p>
          <a:p>
            <a:r>
              <a:rPr lang="en-IN" sz="1100" b="0" dirty="0">
                <a:effectLst/>
                <a:latin typeface="Consolas" panose="020B0609020204030204" pitchFamily="49" charset="0"/>
              </a:rPr>
              <a:t>...</a:t>
            </a:r>
          </a:p>
          <a:p>
            <a:r>
              <a:rPr lang="en-IN" sz="1100" b="0" dirty="0">
                <a:effectLst/>
                <a:latin typeface="Consolas" panose="020B0609020204030204" pitchFamily="49" charset="0"/>
              </a:rPr>
              <a:t>{</a:t>
            </a:r>
          </a:p>
          <a:p>
            <a:r>
              <a:rPr lang="en-IN" sz="1100" b="0" dirty="0">
                <a:effectLst/>
                <a:latin typeface="Consolas" panose="020B0609020204030204" pitchFamily="49" charset="0"/>
              </a:rPr>
              <a:t>  // (1) determination for triggers at field level </a:t>
            </a:r>
          </a:p>
          <a:p>
            <a:r>
              <a:rPr lang="en-IN" sz="1100" b="0" dirty="0">
                <a:effectLst/>
                <a:latin typeface="Consolas" panose="020B0609020204030204" pitchFamily="49" charset="0"/>
              </a:rPr>
              <a:t>  determination </a:t>
            </a:r>
            <a:r>
              <a:rPr lang="en-IN" sz="1100" b="0" dirty="0" err="1">
                <a:effectLst/>
                <a:latin typeface="Consolas" panose="020B0609020204030204" pitchFamily="49" charset="0"/>
              </a:rPr>
              <a:t>DeterminationName</a:t>
            </a:r>
            <a:r>
              <a:rPr lang="en-IN" sz="1100" b="0" dirty="0">
                <a:effectLst/>
                <a:latin typeface="Consolas" panose="020B0609020204030204" pitchFamily="49" charset="0"/>
              </a:rPr>
              <a:t> on (save | modify) { field f1[, f2, ..., </a:t>
            </a:r>
            <a:r>
              <a:rPr lang="en-IN" sz="1100" b="0" dirty="0" err="1">
                <a:effectLst/>
                <a:latin typeface="Consolas" panose="020B0609020204030204" pitchFamily="49" charset="0"/>
              </a:rPr>
              <a:t>fn</a:t>
            </a:r>
            <a:r>
              <a:rPr lang="en-IN" sz="1100" b="0" dirty="0">
                <a:effectLst/>
                <a:latin typeface="Consolas" panose="020B0609020204030204" pitchFamily="49" charset="0"/>
              </a:rPr>
              <a:t>] ; }</a:t>
            </a:r>
          </a:p>
          <a:p>
            <a:br>
              <a:rPr lang="en-IN" sz="1100" b="0" dirty="0">
                <a:effectLst/>
                <a:latin typeface="Consolas" panose="020B0609020204030204" pitchFamily="49" charset="0"/>
              </a:rPr>
            </a:br>
            <a:r>
              <a:rPr lang="en-IN" sz="1100" b="0" dirty="0">
                <a:effectLst/>
                <a:latin typeface="Consolas" panose="020B0609020204030204" pitchFamily="49" charset="0"/>
              </a:rPr>
              <a:t>  // (2) determination for triggers at entity level </a:t>
            </a:r>
          </a:p>
          <a:p>
            <a:r>
              <a:rPr lang="en-IN" sz="1100" b="0" dirty="0">
                <a:effectLst/>
                <a:latin typeface="Consolas" panose="020B0609020204030204" pitchFamily="49" charset="0"/>
              </a:rPr>
              <a:t>  determination </a:t>
            </a:r>
            <a:r>
              <a:rPr lang="en-IN" sz="1100" b="0" dirty="0" err="1">
                <a:effectLst/>
                <a:latin typeface="Consolas" panose="020B0609020204030204" pitchFamily="49" charset="0"/>
              </a:rPr>
              <a:t>DeterminationName</a:t>
            </a:r>
            <a:r>
              <a:rPr lang="en-IN" sz="1100" b="0" dirty="0">
                <a:effectLst/>
                <a:latin typeface="Consolas" panose="020B0609020204030204" pitchFamily="49" charset="0"/>
              </a:rPr>
              <a:t> on (save | modify) { create; }</a:t>
            </a:r>
          </a:p>
          <a:p>
            <a:r>
              <a:rPr lang="en-IN" sz="1100" b="0" dirty="0">
                <a:effectLst/>
                <a:latin typeface="Consolas" panose="020B0609020204030204" pitchFamily="49" charset="0"/>
              </a:rPr>
              <a:t>...      </a:t>
            </a:r>
          </a:p>
          <a:p>
            <a:r>
              <a:rPr lang="en-IN" sz="1100" b="0" dirty="0">
                <a:effectLst/>
                <a:latin typeface="Consolas" panose="020B0609020204030204" pitchFamily="49" charset="0"/>
              </a:rPr>
              <a:t>}</a:t>
            </a:r>
          </a:p>
          <a:p>
            <a:br>
              <a:rPr lang="en-IN" sz="1100" b="0" dirty="0">
                <a:effectLst/>
                <a:latin typeface="Consolas" panose="020B0609020204030204" pitchFamily="49" charset="0"/>
              </a:rPr>
            </a:br>
            <a:r>
              <a:rPr lang="en-IN" sz="1100" b="0" dirty="0">
                <a:effectLst/>
                <a:latin typeface="Consolas" panose="020B0609020204030204" pitchFamily="49" charset="0"/>
              </a:rPr>
              <a:t>```</a:t>
            </a:r>
          </a:p>
        </p:txBody>
      </p:sp>
    </p:spTree>
    <p:extLst>
      <p:ext uri="{BB962C8B-B14F-4D97-AF65-F5344CB8AC3E}">
        <p14:creationId xmlns:p14="http://schemas.microsoft.com/office/powerpoint/2010/main" val="2805135575"/>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BCCA50-DF0D-439D-B081-EF5EFF9219E3}"/>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3388ED7E-075C-6A86-4232-1D367235B262}"/>
              </a:ext>
            </a:extLst>
          </p:cNvPr>
          <p:cNvSpPr>
            <a:spLocks noGrp="1"/>
          </p:cNvSpPr>
          <p:nvPr>
            <p:ph type="title"/>
          </p:nvPr>
        </p:nvSpPr>
        <p:spPr>
          <a:xfrm>
            <a:off x="261764" y="138393"/>
            <a:ext cx="10513168" cy="478800"/>
          </a:xfrm>
        </p:spPr>
        <p:txBody>
          <a:bodyPr/>
          <a:lstStyle/>
          <a:p>
            <a:r>
              <a:rPr lang="en-US" sz="3200" b="1" i="0" dirty="0">
                <a:solidFill>
                  <a:srgbClr val="000000"/>
                </a:solidFill>
                <a:effectLst/>
                <a:latin typeface="Cooper Black" panose="0208090404030B020404" pitchFamily="18" charset="0"/>
              </a:rPr>
              <a:t>Authorization</a:t>
            </a:r>
            <a:endParaRPr lang="en-US" sz="3200" b="1" dirty="0">
              <a:solidFill>
                <a:schemeClr val="tx1">
                  <a:lumMod val="85000"/>
                  <a:lumOff val="15000"/>
                </a:schemeClr>
              </a:solidFill>
              <a:latin typeface="Cooper Black" panose="0208090404030B020404" pitchFamily="18" charset="0"/>
            </a:endParaRPr>
          </a:p>
        </p:txBody>
      </p:sp>
      <p:sp>
        <p:nvSpPr>
          <p:cNvPr id="3" name="Rectangle: Rounded Corners 2">
            <a:extLst>
              <a:ext uri="{FF2B5EF4-FFF2-40B4-BE49-F238E27FC236}">
                <a16:creationId xmlns:a16="http://schemas.microsoft.com/office/drawing/2014/main" id="{CE0A276A-EA72-724E-C8E4-39911DE46AD9}"/>
              </a:ext>
            </a:extLst>
          </p:cNvPr>
          <p:cNvSpPr/>
          <p:nvPr/>
        </p:nvSpPr>
        <p:spPr>
          <a:xfrm>
            <a:off x="621804" y="6533181"/>
            <a:ext cx="2410207" cy="2160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Arial Black" panose="020B0A04020102020204" pitchFamily="34" charset="0"/>
              </a:rPr>
              <a:t>www.anubhavtrainings.com</a:t>
            </a:r>
            <a:endParaRPr lang="en-IN" sz="1050" dirty="0">
              <a:latin typeface="Arial Black" panose="020B0A04020102020204" pitchFamily="34" charset="0"/>
            </a:endParaRPr>
          </a:p>
        </p:txBody>
      </p:sp>
      <p:pic>
        <p:nvPicPr>
          <p:cNvPr id="13" name="Picture 12">
            <a:extLst>
              <a:ext uri="{FF2B5EF4-FFF2-40B4-BE49-F238E27FC236}">
                <a16:creationId xmlns:a16="http://schemas.microsoft.com/office/drawing/2014/main" id="{00C9DC1F-F5CB-59F5-4557-45F53065B0D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23004" y="6232821"/>
            <a:ext cx="608198" cy="600720"/>
          </a:xfrm>
          <a:prstGeom prst="rect">
            <a:avLst/>
          </a:prstGeom>
        </p:spPr>
      </p:pic>
      <p:sp>
        <p:nvSpPr>
          <p:cNvPr id="5" name="TextBox 4">
            <a:extLst>
              <a:ext uri="{FF2B5EF4-FFF2-40B4-BE49-F238E27FC236}">
                <a16:creationId xmlns:a16="http://schemas.microsoft.com/office/drawing/2014/main" id="{FFF21663-59C0-4984-76DB-4B2759EC4C4B}"/>
              </a:ext>
            </a:extLst>
          </p:cNvPr>
          <p:cNvSpPr txBox="1"/>
          <p:nvPr/>
        </p:nvSpPr>
        <p:spPr>
          <a:xfrm>
            <a:off x="261764" y="764704"/>
            <a:ext cx="11593288" cy="3770263"/>
          </a:xfrm>
          <a:prstGeom prst="rect">
            <a:avLst/>
          </a:prstGeom>
          <a:noFill/>
        </p:spPr>
        <p:txBody>
          <a:bodyPr wrap="square" rtlCol="0">
            <a:spAutoFit/>
          </a:bodyPr>
          <a:lstStyle/>
          <a:p>
            <a:r>
              <a:rPr lang="en-US" sz="1400" dirty="0">
                <a:latin typeface="72" panose="020B0503030000000003" pitchFamily="34" charset="0"/>
              </a:rPr>
              <a:t>Authorization control in RAP protects your business object against unauthorized access to data. Authorization control is always relevant when the permission to execute an operation depends on the role of the business object consumer. In RAP each read or modify request can be checked via authorization objects against user roles before the request is finally executed and reaches data. </a:t>
            </a:r>
          </a:p>
          <a:p>
            <a:br>
              <a:rPr lang="en-US" sz="1400" dirty="0">
                <a:latin typeface="72" panose="020B0503030000000003" pitchFamily="34" charset="0"/>
              </a:rPr>
            </a:br>
            <a:r>
              <a:rPr lang="en-US" sz="1400" dirty="0">
                <a:latin typeface="72" panose="020B0503030000000003" pitchFamily="34" charset="0"/>
              </a:rPr>
              <a:t>• The authorization check with authorization objects is called from CDS entities in case of </a:t>
            </a:r>
            <a:r>
              <a:rPr lang="en-US" sz="1400">
                <a:latin typeface="72" panose="020B0503030000000003" pitchFamily="34" charset="0"/>
              </a:rPr>
              <a:t>read requests </a:t>
            </a:r>
            <a:r>
              <a:rPr lang="en-US" sz="1400" dirty="0">
                <a:latin typeface="72" panose="020B0503030000000003" pitchFamily="34" charset="0"/>
              </a:rPr>
              <a:t>And from the behavior implementation in case of modify requests.</a:t>
            </a:r>
          </a:p>
          <a:p>
            <a:br>
              <a:rPr lang="en-US" sz="1400" dirty="0">
                <a:latin typeface="72" panose="020B0503030000000003" pitchFamily="34" charset="0"/>
              </a:rPr>
            </a:br>
            <a:r>
              <a:rPr lang="en-US" sz="1200" b="0" dirty="0">
                <a:effectLst/>
                <a:latin typeface="Consolas" panose="020B0609020204030204" pitchFamily="49" charset="0"/>
              </a:rPr>
              <a:t>Global Authorization</a:t>
            </a:r>
          </a:p>
          <a:p>
            <a:r>
              <a:rPr lang="en-US" sz="1200" b="0" dirty="0">
                <a:effectLst/>
                <a:latin typeface="Consolas" panose="020B0609020204030204" pitchFamily="49" charset="0"/>
              </a:rPr>
              <a:t>• Global authorization is used for all authorization checks that only depend on the user. &lt;</a:t>
            </a:r>
            <a:r>
              <a:rPr lang="en-US" sz="1200" b="0" dirty="0" err="1">
                <a:effectLst/>
                <a:latin typeface="Consolas" panose="020B0609020204030204" pitchFamily="49" charset="0"/>
              </a:rPr>
              <a:t>br</a:t>
            </a:r>
            <a:r>
              <a:rPr lang="en-US" sz="1200" b="0" dirty="0">
                <a:effectLst/>
                <a:latin typeface="Consolas" panose="020B0609020204030204" pitchFamily="49" charset="0"/>
              </a:rPr>
              <a:t>/&gt;</a:t>
            </a:r>
          </a:p>
          <a:p>
            <a:r>
              <a:rPr lang="en-US" sz="1200" b="0" dirty="0">
                <a:effectLst/>
                <a:latin typeface="Consolas" panose="020B0609020204030204" pitchFamily="49" charset="0"/>
              </a:rPr>
              <a:t>• Global authorization checks can be implemented for both, static and instance-bound operations.</a:t>
            </a:r>
          </a:p>
          <a:p>
            <a:br>
              <a:rPr lang="en-US" sz="1200" b="0" dirty="0">
                <a:effectLst/>
                <a:latin typeface="Consolas" panose="020B0609020204030204" pitchFamily="49" charset="0"/>
              </a:rPr>
            </a:br>
            <a:r>
              <a:rPr lang="en-US" sz="1200" b="0" dirty="0">
                <a:effectLst/>
                <a:latin typeface="Consolas" panose="020B0609020204030204" pitchFamily="49" charset="0"/>
              </a:rPr>
              <a:t>Instance Authorization</a:t>
            </a:r>
          </a:p>
          <a:p>
            <a:r>
              <a:rPr lang="en-US" sz="1200" b="0" dirty="0">
                <a:effectLst/>
                <a:latin typeface="Consolas" panose="020B0609020204030204" pitchFamily="49" charset="0"/>
              </a:rPr>
              <a:t> </a:t>
            </a:r>
          </a:p>
          <a:p>
            <a:r>
              <a:rPr lang="en-US" sz="1200" b="0" dirty="0">
                <a:effectLst/>
                <a:latin typeface="Consolas" panose="020B0609020204030204" pitchFamily="49" charset="0"/>
              </a:rPr>
              <a:t>• Instance authorization is used for all authorization checks that, in addition to the user role, depend on the state of the entity instance in </a:t>
            </a:r>
            <a:r>
              <a:rPr lang="en-US" sz="1200" b="0" dirty="0" err="1">
                <a:effectLst/>
                <a:latin typeface="Consolas" panose="020B0609020204030204" pitchFamily="49" charset="0"/>
              </a:rPr>
              <a:t>question.Instance</a:t>
            </a:r>
            <a:r>
              <a:rPr lang="en-US" sz="1200" b="0" dirty="0">
                <a:effectLst/>
                <a:latin typeface="Consolas" panose="020B0609020204030204" pitchFamily="49" charset="0"/>
              </a:rPr>
              <a:t> authorization is only possible for instance-based operations. &lt;</a:t>
            </a:r>
            <a:r>
              <a:rPr lang="en-US" sz="1200" b="0" dirty="0" err="1">
                <a:effectLst/>
                <a:latin typeface="Consolas" panose="020B0609020204030204" pitchFamily="49" charset="0"/>
              </a:rPr>
              <a:t>br</a:t>
            </a:r>
            <a:r>
              <a:rPr lang="en-US" sz="1200" b="0" dirty="0">
                <a:effectLst/>
                <a:latin typeface="Consolas" panose="020B0609020204030204" pitchFamily="49" charset="0"/>
              </a:rPr>
              <a:t>/&gt;</a:t>
            </a:r>
          </a:p>
          <a:p>
            <a:r>
              <a:rPr lang="en-US" sz="1200" b="0" dirty="0">
                <a:effectLst/>
                <a:latin typeface="Consolas" panose="020B0609020204030204" pitchFamily="49" charset="0"/>
              </a:rPr>
              <a:t>• Operations that are excluded from instance authorization are CREATE and static actions. </a:t>
            </a:r>
          </a:p>
          <a:p>
            <a:br>
              <a:rPr lang="en-US" sz="1050" b="0" dirty="0">
                <a:solidFill>
                  <a:srgbClr val="CCCCCC"/>
                </a:solidFill>
                <a:effectLst/>
                <a:latin typeface="Consolas" panose="020B0609020204030204" pitchFamily="49" charset="0"/>
              </a:rPr>
            </a:br>
            <a:endParaRPr lang="en-US" sz="1050" b="0" dirty="0">
              <a:solidFill>
                <a:srgbClr val="CCCCCC"/>
              </a:solidFill>
              <a:effectLst/>
              <a:latin typeface="Consolas" panose="020B0609020204030204" pitchFamily="49" charset="0"/>
            </a:endParaRPr>
          </a:p>
          <a:p>
            <a:endParaRPr lang="en-US" sz="1200" b="0" dirty="0">
              <a:solidFill>
                <a:srgbClr val="CCCCCC"/>
              </a:solidFill>
              <a:effectLst/>
              <a:latin typeface="Consolas" panose="020B0609020204030204" pitchFamily="49" charset="0"/>
            </a:endParaRPr>
          </a:p>
        </p:txBody>
      </p:sp>
    </p:spTree>
    <p:extLst>
      <p:ext uri="{BB962C8B-B14F-4D97-AF65-F5344CB8AC3E}">
        <p14:creationId xmlns:p14="http://schemas.microsoft.com/office/powerpoint/2010/main" val="1527683067"/>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5F20DC-8280-9FC0-F227-8E1823E41595}"/>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E4695029-7DDE-B4FA-D45F-51A5BDF55ED5}"/>
              </a:ext>
            </a:extLst>
          </p:cNvPr>
          <p:cNvSpPr>
            <a:spLocks noGrp="1"/>
          </p:cNvSpPr>
          <p:nvPr>
            <p:ph type="title"/>
          </p:nvPr>
        </p:nvSpPr>
        <p:spPr>
          <a:xfrm>
            <a:off x="261764" y="138393"/>
            <a:ext cx="10513168" cy="478800"/>
          </a:xfrm>
        </p:spPr>
        <p:txBody>
          <a:bodyPr/>
          <a:lstStyle/>
          <a:p>
            <a:r>
              <a:rPr lang="en-US" sz="3200" b="1" i="0" dirty="0">
                <a:solidFill>
                  <a:srgbClr val="000000"/>
                </a:solidFill>
                <a:effectLst/>
                <a:latin typeface="Cooper Black" panose="0208090404030B020404" pitchFamily="18" charset="0"/>
              </a:rPr>
              <a:t>Scope for Analytics Development</a:t>
            </a:r>
            <a:endParaRPr lang="en-US" sz="3200" b="1" dirty="0">
              <a:solidFill>
                <a:schemeClr val="tx1">
                  <a:lumMod val="85000"/>
                  <a:lumOff val="15000"/>
                </a:schemeClr>
              </a:solidFill>
              <a:latin typeface="Cooper Black" panose="0208090404030B020404" pitchFamily="18" charset="0"/>
            </a:endParaRPr>
          </a:p>
        </p:txBody>
      </p:sp>
      <p:sp>
        <p:nvSpPr>
          <p:cNvPr id="3" name="Rectangle: Rounded Corners 2">
            <a:extLst>
              <a:ext uri="{FF2B5EF4-FFF2-40B4-BE49-F238E27FC236}">
                <a16:creationId xmlns:a16="http://schemas.microsoft.com/office/drawing/2014/main" id="{D957CF5F-D06E-7B84-8A14-9947FF235D31}"/>
              </a:ext>
            </a:extLst>
          </p:cNvPr>
          <p:cNvSpPr/>
          <p:nvPr/>
        </p:nvSpPr>
        <p:spPr>
          <a:xfrm>
            <a:off x="621804" y="6533181"/>
            <a:ext cx="2410207" cy="2160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Arial Black" panose="020B0A04020102020204" pitchFamily="34" charset="0"/>
              </a:rPr>
              <a:t>www.anubhavtrainings.com</a:t>
            </a:r>
            <a:endParaRPr lang="en-IN" sz="1050" dirty="0">
              <a:latin typeface="Arial Black" panose="020B0A04020102020204" pitchFamily="34" charset="0"/>
            </a:endParaRPr>
          </a:p>
        </p:txBody>
      </p:sp>
      <p:pic>
        <p:nvPicPr>
          <p:cNvPr id="13" name="Picture 12">
            <a:extLst>
              <a:ext uri="{FF2B5EF4-FFF2-40B4-BE49-F238E27FC236}">
                <a16:creationId xmlns:a16="http://schemas.microsoft.com/office/drawing/2014/main" id="{B0AA62C5-CA83-8604-2825-93FAB2C073D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23004" y="6232821"/>
            <a:ext cx="608198" cy="600720"/>
          </a:xfrm>
          <a:prstGeom prst="rect">
            <a:avLst/>
          </a:prstGeom>
        </p:spPr>
      </p:pic>
      <p:sp>
        <p:nvSpPr>
          <p:cNvPr id="5" name="TextBox 4">
            <a:extLst>
              <a:ext uri="{FF2B5EF4-FFF2-40B4-BE49-F238E27FC236}">
                <a16:creationId xmlns:a16="http://schemas.microsoft.com/office/drawing/2014/main" id="{7E96B634-591A-7DF0-181E-12F7690D308A}"/>
              </a:ext>
            </a:extLst>
          </p:cNvPr>
          <p:cNvSpPr txBox="1"/>
          <p:nvPr/>
        </p:nvSpPr>
        <p:spPr>
          <a:xfrm>
            <a:off x="261764" y="764704"/>
            <a:ext cx="11593288" cy="338554"/>
          </a:xfrm>
          <a:prstGeom prst="rect">
            <a:avLst/>
          </a:prstGeom>
          <a:noFill/>
        </p:spPr>
        <p:txBody>
          <a:bodyPr wrap="square" rtlCol="0">
            <a:spAutoFit/>
          </a:bodyPr>
          <a:lstStyle/>
          <a:p>
            <a:r>
              <a:rPr lang="en-IN" sz="1600" dirty="0"/>
              <a:t>content</a:t>
            </a:r>
          </a:p>
        </p:txBody>
      </p:sp>
      <p:pic>
        <p:nvPicPr>
          <p:cNvPr id="6" name="Picture 5">
            <a:extLst>
              <a:ext uri="{FF2B5EF4-FFF2-40B4-BE49-F238E27FC236}">
                <a16:creationId xmlns:a16="http://schemas.microsoft.com/office/drawing/2014/main" id="{D4ACA2B1-CBB2-D607-CE3E-C598D39CB2F2}"/>
              </a:ext>
            </a:extLst>
          </p:cNvPr>
          <p:cNvPicPr>
            <a:picLocks noChangeAspect="1"/>
          </p:cNvPicPr>
          <p:nvPr/>
        </p:nvPicPr>
        <p:blipFill rotWithShape="1">
          <a:blip r:embed="rId4"/>
          <a:srcRect t="1324"/>
          <a:stretch/>
        </p:blipFill>
        <p:spPr>
          <a:xfrm>
            <a:off x="261764" y="794868"/>
            <a:ext cx="11386135" cy="5363871"/>
          </a:xfrm>
          <a:prstGeom prst="rect">
            <a:avLst/>
          </a:prstGeom>
        </p:spPr>
      </p:pic>
    </p:spTree>
    <p:extLst>
      <p:ext uri="{BB962C8B-B14F-4D97-AF65-F5344CB8AC3E}">
        <p14:creationId xmlns:p14="http://schemas.microsoft.com/office/powerpoint/2010/main" val="3421824775"/>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325FAB-6D25-84D0-8307-75F75A90407A}"/>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2301908C-E383-3FE2-61FF-93358858A98E}"/>
              </a:ext>
            </a:extLst>
          </p:cNvPr>
          <p:cNvSpPr>
            <a:spLocks noGrp="1"/>
          </p:cNvSpPr>
          <p:nvPr>
            <p:ph type="title"/>
          </p:nvPr>
        </p:nvSpPr>
        <p:spPr>
          <a:xfrm>
            <a:off x="261764" y="138393"/>
            <a:ext cx="10513168" cy="478800"/>
          </a:xfrm>
        </p:spPr>
        <p:txBody>
          <a:bodyPr/>
          <a:lstStyle/>
          <a:p>
            <a:r>
              <a:rPr lang="en-US" sz="3200" b="1" i="0" dirty="0">
                <a:solidFill>
                  <a:srgbClr val="000000"/>
                </a:solidFill>
                <a:effectLst/>
                <a:latin typeface="Cooper Black" panose="0208090404030B020404" pitchFamily="18" charset="0"/>
              </a:rPr>
              <a:t>Title</a:t>
            </a:r>
            <a:endParaRPr lang="en-US" sz="3200" b="1" dirty="0">
              <a:solidFill>
                <a:schemeClr val="tx1">
                  <a:lumMod val="85000"/>
                  <a:lumOff val="15000"/>
                </a:schemeClr>
              </a:solidFill>
              <a:latin typeface="Cooper Black" panose="0208090404030B020404" pitchFamily="18" charset="0"/>
            </a:endParaRPr>
          </a:p>
        </p:txBody>
      </p:sp>
      <p:sp>
        <p:nvSpPr>
          <p:cNvPr id="3" name="Rectangle: Rounded Corners 2">
            <a:extLst>
              <a:ext uri="{FF2B5EF4-FFF2-40B4-BE49-F238E27FC236}">
                <a16:creationId xmlns:a16="http://schemas.microsoft.com/office/drawing/2014/main" id="{65C79CC2-201B-1665-B6B0-F915C56C682C}"/>
              </a:ext>
            </a:extLst>
          </p:cNvPr>
          <p:cNvSpPr/>
          <p:nvPr/>
        </p:nvSpPr>
        <p:spPr>
          <a:xfrm>
            <a:off x="621804" y="6533181"/>
            <a:ext cx="2410207" cy="2160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Arial Black" panose="020B0A04020102020204" pitchFamily="34" charset="0"/>
              </a:rPr>
              <a:t>www.anubhavtrainings.com</a:t>
            </a:r>
            <a:endParaRPr lang="en-IN" sz="1050" dirty="0">
              <a:latin typeface="Arial Black" panose="020B0A04020102020204" pitchFamily="34" charset="0"/>
            </a:endParaRPr>
          </a:p>
        </p:txBody>
      </p:sp>
      <p:pic>
        <p:nvPicPr>
          <p:cNvPr id="13" name="Picture 12">
            <a:extLst>
              <a:ext uri="{FF2B5EF4-FFF2-40B4-BE49-F238E27FC236}">
                <a16:creationId xmlns:a16="http://schemas.microsoft.com/office/drawing/2014/main" id="{90C203E0-C156-76C4-1513-CB8B44C66DC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23004" y="6232821"/>
            <a:ext cx="608198" cy="600720"/>
          </a:xfrm>
          <a:prstGeom prst="rect">
            <a:avLst/>
          </a:prstGeom>
        </p:spPr>
      </p:pic>
      <p:sp>
        <p:nvSpPr>
          <p:cNvPr id="5" name="TextBox 4">
            <a:extLst>
              <a:ext uri="{FF2B5EF4-FFF2-40B4-BE49-F238E27FC236}">
                <a16:creationId xmlns:a16="http://schemas.microsoft.com/office/drawing/2014/main" id="{47F052F0-2FB6-9ECF-6735-3E608FBF2A63}"/>
              </a:ext>
            </a:extLst>
          </p:cNvPr>
          <p:cNvSpPr txBox="1"/>
          <p:nvPr/>
        </p:nvSpPr>
        <p:spPr>
          <a:xfrm>
            <a:off x="261764" y="764704"/>
            <a:ext cx="11593288" cy="338554"/>
          </a:xfrm>
          <a:prstGeom prst="rect">
            <a:avLst/>
          </a:prstGeom>
          <a:noFill/>
        </p:spPr>
        <p:txBody>
          <a:bodyPr wrap="square" rtlCol="0">
            <a:spAutoFit/>
          </a:bodyPr>
          <a:lstStyle/>
          <a:p>
            <a:r>
              <a:rPr lang="en-IN" sz="1600" dirty="0"/>
              <a:t>content</a:t>
            </a:r>
          </a:p>
        </p:txBody>
      </p:sp>
      <mc:AlternateContent xmlns:mc="http://schemas.openxmlformats.org/markup-compatibility/2006">
        <mc:Choice xmlns:p14="http://schemas.microsoft.com/office/powerpoint/2010/main" Requires="p14">
          <p:contentPart p14:bwMode="auto" r:id="rId4">
            <p14:nvContentPartPr>
              <p14:cNvPr id="214" name="Ink 213">
                <a:extLst>
                  <a:ext uri="{FF2B5EF4-FFF2-40B4-BE49-F238E27FC236}">
                    <a16:creationId xmlns:a16="http://schemas.microsoft.com/office/drawing/2014/main" id="{46EEA0DA-4C2E-8D4C-84F0-E68F78D76C08}"/>
                  </a:ext>
                </a:extLst>
              </p14:cNvPr>
              <p14:cNvContentPartPr/>
              <p14:nvPr/>
            </p14:nvContentPartPr>
            <p14:xfrm>
              <a:off x="4103722" y="2397304"/>
              <a:ext cx="834120" cy="55800"/>
            </p14:xfrm>
          </p:contentPart>
        </mc:Choice>
        <mc:Fallback>
          <p:pic>
            <p:nvPicPr>
              <p:cNvPr id="214" name="Ink 213">
                <a:extLst>
                  <a:ext uri="{FF2B5EF4-FFF2-40B4-BE49-F238E27FC236}">
                    <a16:creationId xmlns:a16="http://schemas.microsoft.com/office/drawing/2014/main" id="{46EEA0DA-4C2E-8D4C-84F0-E68F78D76C08}"/>
                  </a:ext>
                </a:extLst>
              </p:cNvPr>
              <p:cNvPicPr/>
              <p:nvPr/>
            </p:nvPicPr>
            <p:blipFill>
              <a:blip r:embed="rId5"/>
              <a:stretch>
                <a:fillRect/>
              </a:stretch>
            </p:blipFill>
            <p:spPr>
              <a:xfrm>
                <a:off x="4094722" y="2388304"/>
                <a:ext cx="851760" cy="73440"/>
              </a:xfrm>
              <a:prstGeom prst="rect">
                <a:avLst/>
              </a:prstGeom>
            </p:spPr>
          </p:pic>
        </mc:Fallback>
      </mc:AlternateContent>
      <p:grpSp>
        <p:nvGrpSpPr>
          <p:cNvPr id="274" name="Group 273">
            <a:extLst>
              <a:ext uri="{FF2B5EF4-FFF2-40B4-BE49-F238E27FC236}">
                <a16:creationId xmlns:a16="http://schemas.microsoft.com/office/drawing/2014/main" id="{D4772964-3B36-9D1E-543F-EE30A3781AFA}"/>
              </a:ext>
            </a:extLst>
          </p:cNvPr>
          <p:cNvGrpSpPr/>
          <p:nvPr/>
        </p:nvGrpSpPr>
        <p:grpSpPr>
          <a:xfrm>
            <a:off x="107362" y="-21759"/>
            <a:ext cx="12015720" cy="6544080"/>
            <a:chOff x="107362" y="-21759"/>
            <a:chExt cx="12015720" cy="6544080"/>
          </a:xfrm>
        </p:grpSpPr>
        <mc:AlternateContent xmlns:mc="http://schemas.openxmlformats.org/markup-compatibility/2006">
          <mc:Choice xmlns:p14="http://schemas.microsoft.com/office/powerpoint/2010/main" Requires="p14">
            <p:contentPart p14:bwMode="auto" r:id="rId6">
              <p14:nvContentPartPr>
                <p14:cNvPr id="10" name="Ink 9">
                  <a:extLst>
                    <a:ext uri="{FF2B5EF4-FFF2-40B4-BE49-F238E27FC236}">
                      <a16:creationId xmlns:a16="http://schemas.microsoft.com/office/drawing/2014/main" id="{DBBC17C4-B9DB-20E8-F061-D41F5CF99A82}"/>
                    </a:ext>
                  </a:extLst>
                </p14:cNvPr>
                <p14:cNvContentPartPr/>
                <p14:nvPr/>
              </p14:nvContentPartPr>
              <p14:xfrm>
                <a:off x="9417682" y="5974041"/>
                <a:ext cx="1279440" cy="548280"/>
              </p14:xfrm>
            </p:contentPart>
          </mc:Choice>
          <mc:Fallback>
            <p:pic>
              <p:nvPicPr>
                <p:cNvPr id="10" name="Ink 9">
                  <a:extLst>
                    <a:ext uri="{FF2B5EF4-FFF2-40B4-BE49-F238E27FC236}">
                      <a16:creationId xmlns:a16="http://schemas.microsoft.com/office/drawing/2014/main" id="{DBBC17C4-B9DB-20E8-F061-D41F5CF99A82}"/>
                    </a:ext>
                  </a:extLst>
                </p:cNvPr>
                <p:cNvPicPr/>
                <p:nvPr/>
              </p:nvPicPr>
              <p:blipFill>
                <a:blip r:embed="rId7"/>
                <a:stretch>
                  <a:fillRect/>
                </a:stretch>
              </p:blipFill>
              <p:spPr>
                <a:xfrm>
                  <a:off x="9409042" y="5965401"/>
                  <a:ext cx="1297080" cy="56592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2" name="Ink 1">
                  <a:extLst>
                    <a:ext uri="{FF2B5EF4-FFF2-40B4-BE49-F238E27FC236}">
                      <a16:creationId xmlns:a16="http://schemas.microsoft.com/office/drawing/2014/main" id="{6079D786-1BB2-F740-E201-B94F10F8EB6D}"/>
                    </a:ext>
                  </a:extLst>
                </p14:cNvPr>
                <p14:cNvContentPartPr/>
                <p14:nvPr/>
              </p14:nvContentPartPr>
              <p14:xfrm>
                <a:off x="1193122" y="5717001"/>
                <a:ext cx="1551600" cy="492480"/>
              </p14:xfrm>
            </p:contentPart>
          </mc:Choice>
          <mc:Fallback>
            <p:pic>
              <p:nvPicPr>
                <p:cNvPr id="2" name="Ink 1">
                  <a:extLst>
                    <a:ext uri="{FF2B5EF4-FFF2-40B4-BE49-F238E27FC236}">
                      <a16:creationId xmlns:a16="http://schemas.microsoft.com/office/drawing/2014/main" id="{6079D786-1BB2-F740-E201-B94F10F8EB6D}"/>
                    </a:ext>
                  </a:extLst>
                </p:cNvPr>
                <p:cNvPicPr/>
                <p:nvPr/>
              </p:nvPicPr>
              <p:blipFill>
                <a:blip r:embed="rId9"/>
                <a:stretch>
                  <a:fillRect/>
                </a:stretch>
              </p:blipFill>
              <p:spPr>
                <a:xfrm>
                  <a:off x="1184482" y="5708361"/>
                  <a:ext cx="1569240" cy="51012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6" name="Ink 5">
                  <a:extLst>
                    <a:ext uri="{FF2B5EF4-FFF2-40B4-BE49-F238E27FC236}">
                      <a16:creationId xmlns:a16="http://schemas.microsoft.com/office/drawing/2014/main" id="{127EE525-4506-D5FC-D808-FB52ABCFE286}"/>
                    </a:ext>
                  </a:extLst>
                </p14:cNvPr>
                <p14:cNvContentPartPr/>
                <p14:nvPr/>
              </p14:nvContentPartPr>
              <p14:xfrm>
                <a:off x="2925802" y="5784321"/>
                <a:ext cx="1371960" cy="566280"/>
              </p14:xfrm>
            </p:contentPart>
          </mc:Choice>
          <mc:Fallback>
            <p:pic>
              <p:nvPicPr>
                <p:cNvPr id="6" name="Ink 5">
                  <a:extLst>
                    <a:ext uri="{FF2B5EF4-FFF2-40B4-BE49-F238E27FC236}">
                      <a16:creationId xmlns:a16="http://schemas.microsoft.com/office/drawing/2014/main" id="{127EE525-4506-D5FC-D808-FB52ABCFE286}"/>
                    </a:ext>
                  </a:extLst>
                </p:cNvPr>
                <p:cNvPicPr/>
                <p:nvPr/>
              </p:nvPicPr>
              <p:blipFill>
                <a:blip r:embed="rId11"/>
                <a:stretch>
                  <a:fillRect/>
                </a:stretch>
              </p:blipFill>
              <p:spPr>
                <a:xfrm>
                  <a:off x="2916802" y="5775681"/>
                  <a:ext cx="1389600" cy="58392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7" name="Ink 6">
                  <a:extLst>
                    <a:ext uri="{FF2B5EF4-FFF2-40B4-BE49-F238E27FC236}">
                      <a16:creationId xmlns:a16="http://schemas.microsoft.com/office/drawing/2014/main" id="{5ECFA14F-A1C5-A78C-3BC1-E2EDB6E2E461}"/>
                    </a:ext>
                  </a:extLst>
                </p14:cNvPr>
                <p14:cNvContentPartPr/>
                <p14:nvPr/>
              </p14:nvContentPartPr>
              <p14:xfrm>
                <a:off x="4636522" y="5944881"/>
                <a:ext cx="1099080" cy="392760"/>
              </p14:xfrm>
            </p:contentPart>
          </mc:Choice>
          <mc:Fallback>
            <p:pic>
              <p:nvPicPr>
                <p:cNvPr id="7" name="Ink 6">
                  <a:extLst>
                    <a:ext uri="{FF2B5EF4-FFF2-40B4-BE49-F238E27FC236}">
                      <a16:creationId xmlns:a16="http://schemas.microsoft.com/office/drawing/2014/main" id="{5ECFA14F-A1C5-A78C-3BC1-E2EDB6E2E461}"/>
                    </a:ext>
                  </a:extLst>
                </p:cNvPr>
                <p:cNvPicPr/>
                <p:nvPr/>
              </p:nvPicPr>
              <p:blipFill>
                <a:blip r:embed="rId13"/>
                <a:stretch>
                  <a:fillRect/>
                </a:stretch>
              </p:blipFill>
              <p:spPr>
                <a:xfrm>
                  <a:off x="4627522" y="5936241"/>
                  <a:ext cx="1116720" cy="41040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8" name="Ink 7">
                  <a:extLst>
                    <a:ext uri="{FF2B5EF4-FFF2-40B4-BE49-F238E27FC236}">
                      <a16:creationId xmlns:a16="http://schemas.microsoft.com/office/drawing/2014/main" id="{D0B90DF3-2F1D-61D2-4E59-6F84A2243C87}"/>
                    </a:ext>
                  </a:extLst>
                </p14:cNvPr>
                <p14:cNvContentPartPr/>
                <p14:nvPr/>
              </p14:nvContentPartPr>
              <p14:xfrm>
                <a:off x="6095242" y="5968281"/>
                <a:ext cx="1060920" cy="445680"/>
              </p14:xfrm>
            </p:contentPart>
          </mc:Choice>
          <mc:Fallback>
            <p:pic>
              <p:nvPicPr>
                <p:cNvPr id="8" name="Ink 7">
                  <a:extLst>
                    <a:ext uri="{FF2B5EF4-FFF2-40B4-BE49-F238E27FC236}">
                      <a16:creationId xmlns:a16="http://schemas.microsoft.com/office/drawing/2014/main" id="{D0B90DF3-2F1D-61D2-4E59-6F84A2243C87}"/>
                    </a:ext>
                  </a:extLst>
                </p:cNvPr>
                <p:cNvPicPr/>
                <p:nvPr/>
              </p:nvPicPr>
              <p:blipFill>
                <a:blip r:embed="rId15"/>
                <a:stretch>
                  <a:fillRect/>
                </a:stretch>
              </p:blipFill>
              <p:spPr>
                <a:xfrm>
                  <a:off x="6086242" y="5959281"/>
                  <a:ext cx="1078560" cy="46332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9" name="Ink 8">
                  <a:extLst>
                    <a:ext uri="{FF2B5EF4-FFF2-40B4-BE49-F238E27FC236}">
                      <a16:creationId xmlns:a16="http://schemas.microsoft.com/office/drawing/2014/main" id="{599A5696-A816-800C-6F77-2227917CF7DD}"/>
                    </a:ext>
                  </a:extLst>
                </p14:cNvPr>
                <p14:cNvContentPartPr/>
                <p14:nvPr/>
              </p14:nvContentPartPr>
              <p14:xfrm>
                <a:off x="7551442" y="5953881"/>
                <a:ext cx="1119240" cy="434880"/>
              </p14:xfrm>
            </p:contentPart>
          </mc:Choice>
          <mc:Fallback>
            <p:pic>
              <p:nvPicPr>
                <p:cNvPr id="9" name="Ink 8">
                  <a:extLst>
                    <a:ext uri="{FF2B5EF4-FFF2-40B4-BE49-F238E27FC236}">
                      <a16:creationId xmlns:a16="http://schemas.microsoft.com/office/drawing/2014/main" id="{599A5696-A816-800C-6F77-2227917CF7DD}"/>
                    </a:ext>
                  </a:extLst>
                </p:cNvPr>
                <p:cNvPicPr/>
                <p:nvPr/>
              </p:nvPicPr>
              <p:blipFill>
                <a:blip r:embed="rId17"/>
                <a:stretch>
                  <a:fillRect/>
                </a:stretch>
              </p:blipFill>
              <p:spPr>
                <a:xfrm>
                  <a:off x="7542442" y="5944881"/>
                  <a:ext cx="1136880" cy="45252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2" name="Ink 11">
                  <a:extLst>
                    <a:ext uri="{FF2B5EF4-FFF2-40B4-BE49-F238E27FC236}">
                      <a16:creationId xmlns:a16="http://schemas.microsoft.com/office/drawing/2014/main" id="{2BD676A0-2B24-0326-3185-FCE6AAB327CB}"/>
                    </a:ext>
                  </a:extLst>
                </p14:cNvPr>
                <p14:cNvContentPartPr/>
                <p14:nvPr/>
              </p14:nvContentPartPr>
              <p14:xfrm>
                <a:off x="2108962" y="5416401"/>
                <a:ext cx="70200" cy="313920"/>
              </p14:xfrm>
            </p:contentPart>
          </mc:Choice>
          <mc:Fallback>
            <p:pic>
              <p:nvPicPr>
                <p:cNvPr id="12" name="Ink 11">
                  <a:extLst>
                    <a:ext uri="{FF2B5EF4-FFF2-40B4-BE49-F238E27FC236}">
                      <a16:creationId xmlns:a16="http://schemas.microsoft.com/office/drawing/2014/main" id="{2BD676A0-2B24-0326-3185-FCE6AAB327CB}"/>
                    </a:ext>
                  </a:extLst>
                </p:cNvPr>
                <p:cNvPicPr/>
                <p:nvPr/>
              </p:nvPicPr>
              <p:blipFill>
                <a:blip r:embed="rId19"/>
                <a:stretch>
                  <a:fillRect/>
                </a:stretch>
              </p:blipFill>
              <p:spPr>
                <a:xfrm>
                  <a:off x="2100322" y="5407761"/>
                  <a:ext cx="87840" cy="33156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4" name="Ink 13">
                  <a:extLst>
                    <a:ext uri="{FF2B5EF4-FFF2-40B4-BE49-F238E27FC236}">
                      <a16:creationId xmlns:a16="http://schemas.microsoft.com/office/drawing/2014/main" id="{8D973E2B-72F5-9DDA-7804-5E68E98B245E}"/>
                    </a:ext>
                  </a:extLst>
                </p14:cNvPr>
                <p14:cNvContentPartPr/>
                <p14:nvPr/>
              </p14:nvContentPartPr>
              <p14:xfrm>
                <a:off x="2030842" y="5369601"/>
                <a:ext cx="142560" cy="194040"/>
              </p14:xfrm>
            </p:contentPart>
          </mc:Choice>
          <mc:Fallback>
            <p:pic>
              <p:nvPicPr>
                <p:cNvPr id="14" name="Ink 13">
                  <a:extLst>
                    <a:ext uri="{FF2B5EF4-FFF2-40B4-BE49-F238E27FC236}">
                      <a16:creationId xmlns:a16="http://schemas.microsoft.com/office/drawing/2014/main" id="{8D973E2B-72F5-9DDA-7804-5E68E98B245E}"/>
                    </a:ext>
                  </a:extLst>
                </p:cNvPr>
                <p:cNvPicPr/>
                <p:nvPr/>
              </p:nvPicPr>
              <p:blipFill>
                <a:blip r:embed="rId21"/>
                <a:stretch>
                  <a:fillRect/>
                </a:stretch>
              </p:blipFill>
              <p:spPr>
                <a:xfrm>
                  <a:off x="2022202" y="5360961"/>
                  <a:ext cx="160200" cy="21168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6" name="Ink 15">
                  <a:extLst>
                    <a:ext uri="{FF2B5EF4-FFF2-40B4-BE49-F238E27FC236}">
                      <a16:creationId xmlns:a16="http://schemas.microsoft.com/office/drawing/2014/main" id="{625D8A28-533C-3273-9C80-404A5A30DDC6}"/>
                    </a:ext>
                  </a:extLst>
                </p14:cNvPr>
                <p14:cNvContentPartPr/>
                <p14:nvPr/>
              </p14:nvContentPartPr>
              <p14:xfrm>
                <a:off x="1522162" y="4813761"/>
                <a:ext cx="215280" cy="292320"/>
              </p14:xfrm>
            </p:contentPart>
          </mc:Choice>
          <mc:Fallback>
            <p:pic>
              <p:nvPicPr>
                <p:cNvPr id="16" name="Ink 15">
                  <a:extLst>
                    <a:ext uri="{FF2B5EF4-FFF2-40B4-BE49-F238E27FC236}">
                      <a16:creationId xmlns:a16="http://schemas.microsoft.com/office/drawing/2014/main" id="{625D8A28-533C-3273-9C80-404A5A30DDC6}"/>
                    </a:ext>
                  </a:extLst>
                </p:cNvPr>
                <p:cNvPicPr/>
                <p:nvPr/>
              </p:nvPicPr>
              <p:blipFill>
                <a:blip r:embed="rId23"/>
                <a:stretch>
                  <a:fillRect/>
                </a:stretch>
              </p:blipFill>
              <p:spPr>
                <a:xfrm>
                  <a:off x="1513522" y="4804761"/>
                  <a:ext cx="232920" cy="30996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7" name="Ink 16">
                  <a:extLst>
                    <a:ext uri="{FF2B5EF4-FFF2-40B4-BE49-F238E27FC236}">
                      <a16:creationId xmlns:a16="http://schemas.microsoft.com/office/drawing/2014/main" id="{63A39EFD-6F90-1E67-1E8E-CBCD136918C8}"/>
                    </a:ext>
                  </a:extLst>
                </p14:cNvPr>
                <p14:cNvContentPartPr/>
                <p14:nvPr/>
              </p14:nvContentPartPr>
              <p14:xfrm>
                <a:off x="1792162" y="4877481"/>
                <a:ext cx="140760" cy="186480"/>
              </p14:xfrm>
            </p:contentPart>
          </mc:Choice>
          <mc:Fallback>
            <p:pic>
              <p:nvPicPr>
                <p:cNvPr id="17" name="Ink 16">
                  <a:extLst>
                    <a:ext uri="{FF2B5EF4-FFF2-40B4-BE49-F238E27FC236}">
                      <a16:creationId xmlns:a16="http://schemas.microsoft.com/office/drawing/2014/main" id="{63A39EFD-6F90-1E67-1E8E-CBCD136918C8}"/>
                    </a:ext>
                  </a:extLst>
                </p:cNvPr>
                <p:cNvPicPr/>
                <p:nvPr/>
              </p:nvPicPr>
              <p:blipFill>
                <a:blip r:embed="rId25"/>
                <a:stretch>
                  <a:fillRect/>
                </a:stretch>
              </p:blipFill>
              <p:spPr>
                <a:xfrm>
                  <a:off x="1783522" y="4868841"/>
                  <a:ext cx="158400" cy="20412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8" name="Ink 17">
                  <a:extLst>
                    <a:ext uri="{FF2B5EF4-FFF2-40B4-BE49-F238E27FC236}">
                      <a16:creationId xmlns:a16="http://schemas.microsoft.com/office/drawing/2014/main" id="{4A07B427-84A1-835A-98C5-CC4361207AAE}"/>
                    </a:ext>
                  </a:extLst>
                </p14:cNvPr>
                <p14:cNvContentPartPr/>
                <p14:nvPr/>
              </p14:nvContentPartPr>
              <p14:xfrm>
                <a:off x="1941562" y="4863441"/>
                <a:ext cx="96840" cy="239040"/>
              </p14:xfrm>
            </p:contentPart>
          </mc:Choice>
          <mc:Fallback>
            <p:pic>
              <p:nvPicPr>
                <p:cNvPr id="18" name="Ink 17">
                  <a:extLst>
                    <a:ext uri="{FF2B5EF4-FFF2-40B4-BE49-F238E27FC236}">
                      <a16:creationId xmlns:a16="http://schemas.microsoft.com/office/drawing/2014/main" id="{4A07B427-84A1-835A-98C5-CC4361207AAE}"/>
                    </a:ext>
                  </a:extLst>
                </p:cNvPr>
                <p:cNvPicPr/>
                <p:nvPr/>
              </p:nvPicPr>
              <p:blipFill>
                <a:blip r:embed="rId27"/>
                <a:stretch>
                  <a:fillRect/>
                </a:stretch>
              </p:blipFill>
              <p:spPr>
                <a:xfrm>
                  <a:off x="1932562" y="4854801"/>
                  <a:ext cx="114480" cy="25668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9" name="Ink 18">
                  <a:extLst>
                    <a:ext uri="{FF2B5EF4-FFF2-40B4-BE49-F238E27FC236}">
                      <a16:creationId xmlns:a16="http://schemas.microsoft.com/office/drawing/2014/main" id="{3A6780B2-0D94-3316-656D-5292D2A87B47}"/>
                    </a:ext>
                  </a:extLst>
                </p14:cNvPr>
                <p14:cNvContentPartPr/>
                <p14:nvPr/>
              </p14:nvContentPartPr>
              <p14:xfrm>
                <a:off x="1955962" y="4875321"/>
                <a:ext cx="253800" cy="252720"/>
              </p14:xfrm>
            </p:contentPart>
          </mc:Choice>
          <mc:Fallback>
            <p:pic>
              <p:nvPicPr>
                <p:cNvPr id="19" name="Ink 18">
                  <a:extLst>
                    <a:ext uri="{FF2B5EF4-FFF2-40B4-BE49-F238E27FC236}">
                      <a16:creationId xmlns:a16="http://schemas.microsoft.com/office/drawing/2014/main" id="{3A6780B2-0D94-3316-656D-5292D2A87B47}"/>
                    </a:ext>
                  </a:extLst>
                </p:cNvPr>
                <p:cNvPicPr/>
                <p:nvPr/>
              </p:nvPicPr>
              <p:blipFill>
                <a:blip r:embed="rId29"/>
                <a:stretch>
                  <a:fillRect/>
                </a:stretch>
              </p:blipFill>
              <p:spPr>
                <a:xfrm>
                  <a:off x="1947322" y="4866321"/>
                  <a:ext cx="271440" cy="27036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20" name="Ink 19">
                  <a:extLst>
                    <a:ext uri="{FF2B5EF4-FFF2-40B4-BE49-F238E27FC236}">
                      <a16:creationId xmlns:a16="http://schemas.microsoft.com/office/drawing/2014/main" id="{3A91ED11-8D65-D4D5-F0DE-91E7C7AEE60E}"/>
                    </a:ext>
                  </a:extLst>
                </p14:cNvPr>
                <p14:cNvContentPartPr/>
                <p14:nvPr/>
              </p14:nvContentPartPr>
              <p14:xfrm>
                <a:off x="2270242" y="4890081"/>
                <a:ext cx="129960" cy="299160"/>
              </p14:xfrm>
            </p:contentPart>
          </mc:Choice>
          <mc:Fallback>
            <p:pic>
              <p:nvPicPr>
                <p:cNvPr id="20" name="Ink 19">
                  <a:extLst>
                    <a:ext uri="{FF2B5EF4-FFF2-40B4-BE49-F238E27FC236}">
                      <a16:creationId xmlns:a16="http://schemas.microsoft.com/office/drawing/2014/main" id="{3A91ED11-8D65-D4D5-F0DE-91E7C7AEE60E}"/>
                    </a:ext>
                  </a:extLst>
                </p:cNvPr>
                <p:cNvPicPr/>
                <p:nvPr/>
              </p:nvPicPr>
              <p:blipFill>
                <a:blip r:embed="rId31"/>
                <a:stretch>
                  <a:fillRect/>
                </a:stretch>
              </p:blipFill>
              <p:spPr>
                <a:xfrm>
                  <a:off x="2261602" y="4881081"/>
                  <a:ext cx="147600" cy="31680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21" name="Ink 20">
                  <a:extLst>
                    <a:ext uri="{FF2B5EF4-FFF2-40B4-BE49-F238E27FC236}">
                      <a16:creationId xmlns:a16="http://schemas.microsoft.com/office/drawing/2014/main" id="{C8B6B670-97CF-2059-AEDE-C347D4F64FFC}"/>
                    </a:ext>
                  </a:extLst>
                </p14:cNvPr>
                <p14:cNvContentPartPr/>
                <p14:nvPr/>
              </p14:nvContentPartPr>
              <p14:xfrm>
                <a:off x="1331722" y="4611081"/>
                <a:ext cx="1447920" cy="799560"/>
              </p14:xfrm>
            </p:contentPart>
          </mc:Choice>
          <mc:Fallback>
            <p:pic>
              <p:nvPicPr>
                <p:cNvPr id="21" name="Ink 20">
                  <a:extLst>
                    <a:ext uri="{FF2B5EF4-FFF2-40B4-BE49-F238E27FC236}">
                      <a16:creationId xmlns:a16="http://schemas.microsoft.com/office/drawing/2014/main" id="{C8B6B670-97CF-2059-AEDE-C347D4F64FFC}"/>
                    </a:ext>
                  </a:extLst>
                </p:cNvPr>
                <p:cNvPicPr/>
                <p:nvPr/>
              </p:nvPicPr>
              <p:blipFill>
                <a:blip r:embed="rId33"/>
                <a:stretch>
                  <a:fillRect/>
                </a:stretch>
              </p:blipFill>
              <p:spPr>
                <a:xfrm>
                  <a:off x="1323082" y="4602081"/>
                  <a:ext cx="1465560" cy="81720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3" name="Ink 22">
                  <a:extLst>
                    <a:ext uri="{FF2B5EF4-FFF2-40B4-BE49-F238E27FC236}">
                      <a16:creationId xmlns:a16="http://schemas.microsoft.com/office/drawing/2014/main" id="{D46E47A7-DFB8-1C31-B75C-1064E23F8F22}"/>
                    </a:ext>
                  </a:extLst>
                </p14:cNvPr>
                <p14:cNvContentPartPr/>
                <p14:nvPr/>
              </p14:nvContentPartPr>
              <p14:xfrm>
                <a:off x="3237922" y="4869921"/>
                <a:ext cx="221040" cy="284760"/>
              </p14:xfrm>
            </p:contentPart>
          </mc:Choice>
          <mc:Fallback>
            <p:pic>
              <p:nvPicPr>
                <p:cNvPr id="23" name="Ink 22">
                  <a:extLst>
                    <a:ext uri="{FF2B5EF4-FFF2-40B4-BE49-F238E27FC236}">
                      <a16:creationId xmlns:a16="http://schemas.microsoft.com/office/drawing/2014/main" id="{D46E47A7-DFB8-1C31-B75C-1064E23F8F22}"/>
                    </a:ext>
                  </a:extLst>
                </p:cNvPr>
                <p:cNvPicPr/>
                <p:nvPr/>
              </p:nvPicPr>
              <p:blipFill>
                <a:blip r:embed="rId35"/>
                <a:stretch>
                  <a:fillRect/>
                </a:stretch>
              </p:blipFill>
              <p:spPr>
                <a:xfrm>
                  <a:off x="3228922" y="4860921"/>
                  <a:ext cx="238680" cy="30240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4" name="Ink 23">
                  <a:extLst>
                    <a:ext uri="{FF2B5EF4-FFF2-40B4-BE49-F238E27FC236}">
                      <a16:creationId xmlns:a16="http://schemas.microsoft.com/office/drawing/2014/main" id="{8FB82DF4-1214-6F7E-2BCF-42E2E5C5F052}"/>
                    </a:ext>
                  </a:extLst>
                </p14:cNvPr>
                <p14:cNvContentPartPr/>
                <p14:nvPr/>
              </p14:nvContentPartPr>
              <p14:xfrm>
                <a:off x="3532042" y="4885041"/>
                <a:ext cx="177120" cy="237240"/>
              </p14:xfrm>
            </p:contentPart>
          </mc:Choice>
          <mc:Fallback>
            <p:pic>
              <p:nvPicPr>
                <p:cNvPr id="24" name="Ink 23">
                  <a:extLst>
                    <a:ext uri="{FF2B5EF4-FFF2-40B4-BE49-F238E27FC236}">
                      <a16:creationId xmlns:a16="http://schemas.microsoft.com/office/drawing/2014/main" id="{8FB82DF4-1214-6F7E-2BCF-42E2E5C5F052}"/>
                    </a:ext>
                  </a:extLst>
                </p:cNvPr>
                <p:cNvPicPr/>
                <p:nvPr/>
              </p:nvPicPr>
              <p:blipFill>
                <a:blip r:embed="rId37"/>
                <a:stretch>
                  <a:fillRect/>
                </a:stretch>
              </p:blipFill>
              <p:spPr>
                <a:xfrm>
                  <a:off x="3523042" y="4876041"/>
                  <a:ext cx="194760" cy="25488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5" name="Ink 24">
                  <a:extLst>
                    <a:ext uri="{FF2B5EF4-FFF2-40B4-BE49-F238E27FC236}">
                      <a16:creationId xmlns:a16="http://schemas.microsoft.com/office/drawing/2014/main" id="{2B76A34C-AEC5-AAB0-7E26-A1CA88F231DC}"/>
                    </a:ext>
                  </a:extLst>
                </p14:cNvPr>
                <p14:cNvContentPartPr/>
                <p14:nvPr/>
              </p14:nvContentPartPr>
              <p14:xfrm>
                <a:off x="3686482" y="4909881"/>
                <a:ext cx="406440" cy="215280"/>
              </p14:xfrm>
            </p:contentPart>
          </mc:Choice>
          <mc:Fallback>
            <p:pic>
              <p:nvPicPr>
                <p:cNvPr id="25" name="Ink 24">
                  <a:extLst>
                    <a:ext uri="{FF2B5EF4-FFF2-40B4-BE49-F238E27FC236}">
                      <a16:creationId xmlns:a16="http://schemas.microsoft.com/office/drawing/2014/main" id="{2B76A34C-AEC5-AAB0-7E26-A1CA88F231DC}"/>
                    </a:ext>
                  </a:extLst>
                </p:cNvPr>
                <p:cNvPicPr/>
                <p:nvPr/>
              </p:nvPicPr>
              <p:blipFill>
                <a:blip r:embed="rId39"/>
                <a:stretch>
                  <a:fillRect/>
                </a:stretch>
              </p:blipFill>
              <p:spPr>
                <a:xfrm>
                  <a:off x="3677842" y="4901241"/>
                  <a:ext cx="424080" cy="23292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26" name="Ink 25">
                  <a:extLst>
                    <a:ext uri="{FF2B5EF4-FFF2-40B4-BE49-F238E27FC236}">
                      <a16:creationId xmlns:a16="http://schemas.microsoft.com/office/drawing/2014/main" id="{8CC18DEA-C837-C2F4-B967-BE5208C923AE}"/>
                    </a:ext>
                  </a:extLst>
                </p14:cNvPr>
                <p14:cNvContentPartPr/>
                <p14:nvPr/>
              </p14:nvContentPartPr>
              <p14:xfrm>
                <a:off x="4138642" y="4913841"/>
                <a:ext cx="150480" cy="200880"/>
              </p14:xfrm>
            </p:contentPart>
          </mc:Choice>
          <mc:Fallback>
            <p:pic>
              <p:nvPicPr>
                <p:cNvPr id="26" name="Ink 25">
                  <a:extLst>
                    <a:ext uri="{FF2B5EF4-FFF2-40B4-BE49-F238E27FC236}">
                      <a16:creationId xmlns:a16="http://schemas.microsoft.com/office/drawing/2014/main" id="{8CC18DEA-C837-C2F4-B967-BE5208C923AE}"/>
                    </a:ext>
                  </a:extLst>
                </p:cNvPr>
                <p:cNvPicPr/>
                <p:nvPr/>
              </p:nvPicPr>
              <p:blipFill>
                <a:blip r:embed="rId41"/>
                <a:stretch>
                  <a:fillRect/>
                </a:stretch>
              </p:blipFill>
              <p:spPr>
                <a:xfrm>
                  <a:off x="4130002" y="4905201"/>
                  <a:ext cx="168120" cy="21852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27" name="Ink 26">
                  <a:extLst>
                    <a:ext uri="{FF2B5EF4-FFF2-40B4-BE49-F238E27FC236}">
                      <a16:creationId xmlns:a16="http://schemas.microsoft.com/office/drawing/2014/main" id="{22BFE274-B35E-FA36-053C-5872BB6674A6}"/>
                    </a:ext>
                  </a:extLst>
                </p14:cNvPr>
                <p14:cNvContentPartPr/>
                <p14:nvPr/>
              </p14:nvContentPartPr>
              <p14:xfrm>
                <a:off x="3094642" y="4631241"/>
                <a:ext cx="1493640" cy="754920"/>
              </p14:xfrm>
            </p:contentPart>
          </mc:Choice>
          <mc:Fallback>
            <p:pic>
              <p:nvPicPr>
                <p:cNvPr id="27" name="Ink 26">
                  <a:extLst>
                    <a:ext uri="{FF2B5EF4-FFF2-40B4-BE49-F238E27FC236}">
                      <a16:creationId xmlns:a16="http://schemas.microsoft.com/office/drawing/2014/main" id="{22BFE274-B35E-FA36-053C-5872BB6674A6}"/>
                    </a:ext>
                  </a:extLst>
                </p:cNvPr>
                <p:cNvPicPr/>
                <p:nvPr/>
              </p:nvPicPr>
              <p:blipFill>
                <a:blip r:embed="rId43"/>
                <a:stretch>
                  <a:fillRect/>
                </a:stretch>
              </p:blipFill>
              <p:spPr>
                <a:xfrm>
                  <a:off x="3085642" y="4622241"/>
                  <a:ext cx="1511280" cy="77256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28" name="Ink 27">
                  <a:extLst>
                    <a:ext uri="{FF2B5EF4-FFF2-40B4-BE49-F238E27FC236}">
                      <a16:creationId xmlns:a16="http://schemas.microsoft.com/office/drawing/2014/main" id="{FACC835E-1FE2-A98A-90AF-BFE6DC5B9EB1}"/>
                    </a:ext>
                  </a:extLst>
                </p14:cNvPr>
                <p14:cNvContentPartPr/>
                <p14:nvPr/>
              </p14:nvContentPartPr>
              <p14:xfrm>
                <a:off x="4970602" y="4898721"/>
                <a:ext cx="176040" cy="284400"/>
              </p14:xfrm>
            </p:contentPart>
          </mc:Choice>
          <mc:Fallback>
            <p:pic>
              <p:nvPicPr>
                <p:cNvPr id="28" name="Ink 27">
                  <a:extLst>
                    <a:ext uri="{FF2B5EF4-FFF2-40B4-BE49-F238E27FC236}">
                      <a16:creationId xmlns:a16="http://schemas.microsoft.com/office/drawing/2014/main" id="{FACC835E-1FE2-A98A-90AF-BFE6DC5B9EB1}"/>
                    </a:ext>
                  </a:extLst>
                </p:cNvPr>
                <p:cNvPicPr/>
                <p:nvPr/>
              </p:nvPicPr>
              <p:blipFill>
                <a:blip r:embed="rId45"/>
                <a:stretch>
                  <a:fillRect/>
                </a:stretch>
              </p:blipFill>
              <p:spPr>
                <a:xfrm>
                  <a:off x="4961962" y="4890081"/>
                  <a:ext cx="193680" cy="30204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30" name="Ink 29">
                  <a:extLst>
                    <a:ext uri="{FF2B5EF4-FFF2-40B4-BE49-F238E27FC236}">
                      <a16:creationId xmlns:a16="http://schemas.microsoft.com/office/drawing/2014/main" id="{45CAE0BC-15FF-91FD-84A5-84913826B8E2}"/>
                    </a:ext>
                  </a:extLst>
                </p14:cNvPr>
                <p14:cNvContentPartPr/>
                <p14:nvPr/>
              </p14:nvContentPartPr>
              <p14:xfrm>
                <a:off x="5210002" y="4744281"/>
                <a:ext cx="165600" cy="466560"/>
              </p14:xfrm>
            </p:contentPart>
          </mc:Choice>
          <mc:Fallback>
            <p:pic>
              <p:nvPicPr>
                <p:cNvPr id="30" name="Ink 29">
                  <a:extLst>
                    <a:ext uri="{FF2B5EF4-FFF2-40B4-BE49-F238E27FC236}">
                      <a16:creationId xmlns:a16="http://schemas.microsoft.com/office/drawing/2014/main" id="{45CAE0BC-15FF-91FD-84A5-84913826B8E2}"/>
                    </a:ext>
                  </a:extLst>
                </p:cNvPr>
                <p:cNvPicPr/>
                <p:nvPr/>
              </p:nvPicPr>
              <p:blipFill>
                <a:blip r:embed="rId47"/>
                <a:stretch>
                  <a:fillRect/>
                </a:stretch>
              </p:blipFill>
              <p:spPr>
                <a:xfrm>
                  <a:off x="5201362" y="4735641"/>
                  <a:ext cx="183240" cy="48420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31" name="Ink 30">
                  <a:extLst>
                    <a:ext uri="{FF2B5EF4-FFF2-40B4-BE49-F238E27FC236}">
                      <a16:creationId xmlns:a16="http://schemas.microsoft.com/office/drawing/2014/main" id="{F5D7FAB3-5C0B-2948-6D99-BE8EBDACD899}"/>
                    </a:ext>
                  </a:extLst>
                </p14:cNvPr>
                <p14:cNvContentPartPr/>
                <p14:nvPr/>
              </p14:nvContentPartPr>
              <p14:xfrm>
                <a:off x="5184442" y="4900161"/>
                <a:ext cx="244080" cy="306360"/>
              </p14:xfrm>
            </p:contentPart>
          </mc:Choice>
          <mc:Fallback>
            <p:pic>
              <p:nvPicPr>
                <p:cNvPr id="31" name="Ink 30">
                  <a:extLst>
                    <a:ext uri="{FF2B5EF4-FFF2-40B4-BE49-F238E27FC236}">
                      <a16:creationId xmlns:a16="http://schemas.microsoft.com/office/drawing/2014/main" id="{F5D7FAB3-5C0B-2948-6D99-BE8EBDACD899}"/>
                    </a:ext>
                  </a:extLst>
                </p:cNvPr>
                <p:cNvPicPr/>
                <p:nvPr/>
              </p:nvPicPr>
              <p:blipFill>
                <a:blip r:embed="rId49"/>
                <a:stretch>
                  <a:fillRect/>
                </a:stretch>
              </p:blipFill>
              <p:spPr>
                <a:xfrm>
                  <a:off x="5175802" y="4891161"/>
                  <a:ext cx="261720" cy="32400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32" name="Ink 31">
                  <a:extLst>
                    <a:ext uri="{FF2B5EF4-FFF2-40B4-BE49-F238E27FC236}">
                      <a16:creationId xmlns:a16="http://schemas.microsoft.com/office/drawing/2014/main" id="{C8A1B011-3E2B-7050-DF6D-6BCCC492D7A1}"/>
                    </a:ext>
                  </a:extLst>
                </p14:cNvPr>
                <p14:cNvContentPartPr/>
                <p14:nvPr/>
              </p14:nvContentPartPr>
              <p14:xfrm>
                <a:off x="5454442" y="5035161"/>
                <a:ext cx="90360" cy="145800"/>
              </p14:xfrm>
            </p:contentPart>
          </mc:Choice>
          <mc:Fallback>
            <p:pic>
              <p:nvPicPr>
                <p:cNvPr id="32" name="Ink 31">
                  <a:extLst>
                    <a:ext uri="{FF2B5EF4-FFF2-40B4-BE49-F238E27FC236}">
                      <a16:creationId xmlns:a16="http://schemas.microsoft.com/office/drawing/2014/main" id="{C8A1B011-3E2B-7050-DF6D-6BCCC492D7A1}"/>
                    </a:ext>
                  </a:extLst>
                </p:cNvPr>
                <p:cNvPicPr/>
                <p:nvPr/>
              </p:nvPicPr>
              <p:blipFill>
                <a:blip r:embed="rId51"/>
                <a:stretch>
                  <a:fillRect/>
                </a:stretch>
              </p:blipFill>
              <p:spPr>
                <a:xfrm>
                  <a:off x="5445442" y="5026521"/>
                  <a:ext cx="108000" cy="16344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33" name="Ink 32">
                  <a:extLst>
                    <a:ext uri="{FF2B5EF4-FFF2-40B4-BE49-F238E27FC236}">
                      <a16:creationId xmlns:a16="http://schemas.microsoft.com/office/drawing/2014/main" id="{5AE995C0-1B88-6648-017E-43B82FBF91E5}"/>
                    </a:ext>
                  </a:extLst>
                </p14:cNvPr>
                <p14:cNvContentPartPr/>
                <p14:nvPr/>
              </p14:nvContentPartPr>
              <p14:xfrm>
                <a:off x="5526082" y="4976121"/>
                <a:ext cx="42840" cy="20880"/>
              </p14:xfrm>
            </p:contentPart>
          </mc:Choice>
          <mc:Fallback>
            <p:pic>
              <p:nvPicPr>
                <p:cNvPr id="33" name="Ink 32">
                  <a:extLst>
                    <a:ext uri="{FF2B5EF4-FFF2-40B4-BE49-F238E27FC236}">
                      <a16:creationId xmlns:a16="http://schemas.microsoft.com/office/drawing/2014/main" id="{5AE995C0-1B88-6648-017E-43B82FBF91E5}"/>
                    </a:ext>
                  </a:extLst>
                </p:cNvPr>
                <p:cNvPicPr/>
                <p:nvPr/>
              </p:nvPicPr>
              <p:blipFill>
                <a:blip r:embed="rId53"/>
                <a:stretch>
                  <a:fillRect/>
                </a:stretch>
              </p:blipFill>
              <p:spPr>
                <a:xfrm>
                  <a:off x="5517082" y="4967121"/>
                  <a:ext cx="60480" cy="3852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34" name="Ink 33">
                  <a:extLst>
                    <a:ext uri="{FF2B5EF4-FFF2-40B4-BE49-F238E27FC236}">
                      <a16:creationId xmlns:a16="http://schemas.microsoft.com/office/drawing/2014/main" id="{24EED6FC-20CD-E1C8-6B21-3E516611E1EF}"/>
                    </a:ext>
                  </a:extLst>
                </p14:cNvPr>
                <p14:cNvContentPartPr/>
                <p14:nvPr/>
              </p14:nvContentPartPr>
              <p14:xfrm>
                <a:off x="5495842" y="4925721"/>
                <a:ext cx="394920" cy="453240"/>
              </p14:xfrm>
            </p:contentPart>
          </mc:Choice>
          <mc:Fallback>
            <p:pic>
              <p:nvPicPr>
                <p:cNvPr id="34" name="Ink 33">
                  <a:extLst>
                    <a:ext uri="{FF2B5EF4-FFF2-40B4-BE49-F238E27FC236}">
                      <a16:creationId xmlns:a16="http://schemas.microsoft.com/office/drawing/2014/main" id="{24EED6FC-20CD-E1C8-6B21-3E516611E1EF}"/>
                    </a:ext>
                  </a:extLst>
                </p:cNvPr>
                <p:cNvPicPr/>
                <p:nvPr/>
              </p:nvPicPr>
              <p:blipFill>
                <a:blip r:embed="rId55"/>
                <a:stretch>
                  <a:fillRect/>
                </a:stretch>
              </p:blipFill>
              <p:spPr>
                <a:xfrm>
                  <a:off x="5487202" y="4916721"/>
                  <a:ext cx="412560" cy="47088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35" name="Ink 34">
                  <a:extLst>
                    <a:ext uri="{FF2B5EF4-FFF2-40B4-BE49-F238E27FC236}">
                      <a16:creationId xmlns:a16="http://schemas.microsoft.com/office/drawing/2014/main" id="{A222B850-110B-1513-F4F0-23B4EDB57B48}"/>
                    </a:ext>
                  </a:extLst>
                </p14:cNvPr>
                <p14:cNvContentPartPr/>
                <p14:nvPr/>
              </p14:nvContentPartPr>
              <p14:xfrm>
                <a:off x="5891482" y="4892241"/>
                <a:ext cx="60840" cy="324360"/>
              </p14:xfrm>
            </p:contentPart>
          </mc:Choice>
          <mc:Fallback>
            <p:pic>
              <p:nvPicPr>
                <p:cNvPr id="35" name="Ink 34">
                  <a:extLst>
                    <a:ext uri="{FF2B5EF4-FFF2-40B4-BE49-F238E27FC236}">
                      <a16:creationId xmlns:a16="http://schemas.microsoft.com/office/drawing/2014/main" id="{A222B850-110B-1513-F4F0-23B4EDB57B48}"/>
                    </a:ext>
                  </a:extLst>
                </p:cNvPr>
                <p:cNvPicPr/>
                <p:nvPr/>
              </p:nvPicPr>
              <p:blipFill>
                <a:blip r:embed="rId57"/>
                <a:stretch>
                  <a:fillRect/>
                </a:stretch>
              </p:blipFill>
              <p:spPr>
                <a:xfrm>
                  <a:off x="5882482" y="4883241"/>
                  <a:ext cx="78480" cy="34200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36" name="Ink 35">
                  <a:extLst>
                    <a:ext uri="{FF2B5EF4-FFF2-40B4-BE49-F238E27FC236}">
                      <a16:creationId xmlns:a16="http://schemas.microsoft.com/office/drawing/2014/main" id="{24175E1E-FF7B-E0D1-F991-FC6F5C4CDD92}"/>
                    </a:ext>
                  </a:extLst>
                </p14:cNvPr>
                <p14:cNvContentPartPr/>
                <p14:nvPr/>
              </p14:nvContentPartPr>
              <p14:xfrm>
                <a:off x="5904082" y="5014281"/>
                <a:ext cx="112680" cy="47160"/>
              </p14:xfrm>
            </p:contentPart>
          </mc:Choice>
          <mc:Fallback>
            <p:pic>
              <p:nvPicPr>
                <p:cNvPr id="36" name="Ink 35">
                  <a:extLst>
                    <a:ext uri="{FF2B5EF4-FFF2-40B4-BE49-F238E27FC236}">
                      <a16:creationId xmlns:a16="http://schemas.microsoft.com/office/drawing/2014/main" id="{24175E1E-FF7B-E0D1-F991-FC6F5C4CDD92}"/>
                    </a:ext>
                  </a:extLst>
                </p:cNvPr>
                <p:cNvPicPr/>
                <p:nvPr/>
              </p:nvPicPr>
              <p:blipFill>
                <a:blip r:embed="rId59"/>
                <a:stretch>
                  <a:fillRect/>
                </a:stretch>
              </p:blipFill>
              <p:spPr>
                <a:xfrm>
                  <a:off x="5895082" y="5005281"/>
                  <a:ext cx="130320" cy="6480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37" name="Ink 36">
                  <a:extLst>
                    <a:ext uri="{FF2B5EF4-FFF2-40B4-BE49-F238E27FC236}">
                      <a16:creationId xmlns:a16="http://schemas.microsoft.com/office/drawing/2014/main" id="{FBA51A1C-8461-C1D9-A7E3-AFC46781267F}"/>
                    </a:ext>
                  </a:extLst>
                </p14:cNvPr>
                <p14:cNvContentPartPr/>
                <p14:nvPr/>
              </p14:nvContentPartPr>
              <p14:xfrm>
                <a:off x="4760362" y="4597401"/>
                <a:ext cx="1443240" cy="794880"/>
              </p14:xfrm>
            </p:contentPart>
          </mc:Choice>
          <mc:Fallback>
            <p:pic>
              <p:nvPicPr>
                <p:cNvPr id="37" name="Ink 36">
                  <a:extLst>
                    <a:ext uri="{FF2B5EF4-FFF2-40B4-BE49-F238E27FC236}">
                      <a16:creationId xmlns:a16="http://schemas.microsoft.com/office/drawing/2014/main" id="{FBA51A1C-8461-C1D9-A7E3-AFC46781267F}"/>
                    </a:ext>
                  </a:extLst>
                </p:cNvPr>
                <p:cNvPicPr/>
                <p:nvPr/>
              </p:nvPicPr>
              <p:blipFill>
                <a:blip r:embed="rId61"/>
                <a:stretch>
                  <a:fillRect/>
                </a:stretch>
              </p:blipFill>
              <p:spPr>
                <a:xfrm>
                  <a:off x="4751362" y="4588401"/>
                  <a:ext cx="1460880" cy="81252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39" name="Ink 38">
                  <a:extLst>
                    <a:ext uri="{FF2B5EF4-FFF2-40B4-BE49-F238E27FC236}">
                      <a16:creationId xmlns:a16="http://schemas.microsoft.com/office/drawing/2014/main" id="{AFEE0BD1-C71A-F916-8CE6-2B58AD8A5E11}"/>
                    </a:ext>
                  </a:extLst>
                </p14:cNvPr>
                <p14:cNvContentPartPr/>
                <p14:nvPr/>
              </p14:nvContentPartPr>
              <p14:xfrm>
                <a:off x="6464242" y="4742121"/>
                <a:ext cx="1066680" cy="592560"/>
              </p14:xfrm>
            </p:contentPart>
          </mc:Choice>
          <mc:Fallback>
            <p:pic>
              <p:nvPicPr>
                <p:cNvPr id="39" name="Ink 38">
                  <a:extLst>
                    <a:ext uri="{FF2B5EF4-FFF2-40B4-BE49-F238E27FC236}">
                      <a16:creationId xmlns:a16="http://schemas.microsoft.com/office/drawing/2014/main" id="{AFEE0BD1-C71A-F916-8CE6-2B58AD8A5E11}"/>
                    </a:ext>
                  </a:extLst>
                </p:cNvPr>
                <p:cNvPicPr/>
                <p:nvPr/>
              </p:nvPicPr>
              <p:blipFill>
                <a:blip r:embed="rId63"/>
                <a:stretch>
                  <a:fillRect/>
                </a:stretch>
              </p:blipFill>
              <p:spPr>
                <a:xfrm>
                  <a:off x="6455242" y="4733481"/>
                  <a:ext cx="1084320" cy="61020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40" name="Ink 39">
                  <a:extLst>
                    <a:ext uri="{FF2B5EF4-FFF2-40B4-BE49-F238E27FC236}">
                      <a16:creationId xmlns:a16="http://schemas.microsoft.com/office/drawing/2014/main" id="{D177E4E0-0722-3BAB-7A7D-45B4DE275A34}"/>
                    </a:ext>
                  </a:extLst>
                </p14:cNvPr>
                <p14:cNvContentPartPr/>
                <p14:nvPr/>
              </p14:nvContentPartPr>
              <p14:xfrm>
                <a:off x="6723802" y="4626561"/>
                <a:ext cx="1554120" cy="608040"/>
              </p14:xfrm>
            </p:contentPart>
          </mc:Choice>
          <mc:Fallback>
            <p:pic>
              <p:nvPicPr>
                <p:cNvPr id="40" name="Ink 39">
                  <a:extLst>
                    <a:ext uri="{FF2B5EF4-FFF2-40B4-BE49-F238E27FC236}">
                      <a16:creationId xmlns:a16="http://schemas.microsoft.com/office/drawing/2014/main" id="{D177E4E0-0722-3BAB-7A7D-45B4DE275A34}"/>
                    </a:ext>
                  </a:extLst>
                </p:cNvPr>
                <p:cNvPicPr/>
                <p:nvPr/>
              </p:nvPicPr>
              <p:blipFill>
                <a:blip r:embed="rId65"/>
                <a:stretch>
                  <a:fillRect/>
                </a:stretch>
              </p:blipFill>
              <p:spPr>
                <a:xfrm>
                  <a:off x="6714802" y="4617921"/>
                  <a:ext cx="1571760" cy="62568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41" name="Ink 40">
                  <a:extLst>
                    <a:ext uri="{FF2B5EF4-FFF2-40B4-BE49-F238E27FC236}">
                      <a16:creationId xmlns:a16="http://schemas.microsoft.com/office/drawing/2014/main" id="{64258C4B-91AE-E538-E6FA-1CE19F9761BE}"/>
                    </a:ext>
                  </a:extLst>
                </p14:cNvPr>
                <p14:cNvContentPartPr/>
                <p14:nvPr/>
              </p14:nvContentPartPr>
              <p14:xfrm>
                <a:off x="6983722" y="4769481"/>
                <a:ext cx="178560" cy="344880"/>
              </p14:xfrm>
            </p:contentPart>
          </mc:Choice>
          <mc:Fallback>
            <p:pic>
              <p:nvPicPr>
                <p:cNvPr id="41" name="Ink 40">
                  <a:extLst>
                    <a:ext uri="{FF2B5EF4-FFF2-40B4-BE49-F238E27FC236}">
                      <a16:creationId xmlns:a16="http://schemas.microsoft.com/office/drawing/2014/main" id="{64258C4B-91AE-E538-E6FA-1CE19F9761BE}"/>
                    </a:ext>
                  </a:extLst>
                </p:cNvPr>
                <p:cNvPicPr/>
                <p:nvPr/>
              </p:nvPicPr>
              <p:blipFill>
                <a:blip r:embed="rId67"/>
                <a:stretch>
                  <a:fillRect/>
                </a:stretch>
              </p:blipFill>
              <p:spPr>
                <a:xfrm>
                  <a:off x="6975082" y="4760481"/>
                  <a:ext cx="196200" cy="36252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42" name="Ink 41">
                  <a:extLst>
                    <a:ext uri="{FF2B5EF4-FFF2-40B4-BE49-F238E27FC236}">
                      <a16:creationId xmlns:a16="http://schemas.microsoft.com/office/drawing/2014/main" id="{E53E839C-FC37-6DB4-D0D5-716B2B8B895D}"/>
                    </a:ext>
                  </a:extLst>
                </p14:cNvPr>
                <p14:cNvContentPartPr/>
                <p14:nvPr/>
              </p14:nvContentPartPr>
              <p14:xfrm>
                <a:off x="7114042" y="4787841"/>
                <a:ext cx="607680" cy="307080"/>
              </p14:xfrm>
            </p:contentPart>
          </mc:Choice>
          <mc:Fallback>
            <p:pic>
              <p:nvPicPr>
                <p:cNvPr id="42" name="Ink 41">
                  <a:extLst>
                    <a:ext uri="{FF2B5EF4-FFF2-40B4-BE49-F238E27FC236}">
                      <a16:creationId xmlns:a16="http://schemas.microsoft.com/office/drawing/2014/main" id="{E53E839C-FC37-6DB4-D0D5-716B2B8B895D}"/>
                    </a:ext>
                  </a:extLst>
                </p:cNvPr>
                <p:cNvPicPr/>
                <p:nvPr/>
              </p:nvPicPr>
              <p:blipFill>
                <a:blip r:embed="rId69"/>
                <a:stretch>
                  <a:fillRect/>
                </a:stretch>
              </p:blipFill>
              <p:spPr>
                <a:xfrm>
                  <a:off x="7105402" y="4778841"/>
                  <a:ext cx="625320" cy="32472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43" name="Ink 42">
                  <a:extLst>
                    <a:ext uri="{FF2B5EF4-FFF2-40B4-BE49-F238E27FC236}">
                      <a16:creationId xmlns:a16="http://schemas.microsoft.com/office/drawing/2014/main" id="{5C21AE4F-A921-78E8-22F5-51946462D502}"/>
                    </a:ext>
                  </a:extLst>
                </p14:cNvPr>
                <p14:cNvContentPartPr/>
                <p14:nvPr/>
              </p14:nvContentPartPr>
              <p14:xfrm>
                <a:off x="8743762" y="4632681"/>
                <a:ext cx="1571040" cy="686520"/>
              </p14:xfrm>
            </p:contentPart>
          </mc:Choice>
          <mc:Fallback>
            <p:pic>
              <p:nvPicPr>
                <p:cNvPr id="43" name="Ink 42">
                  <a:extLst>
                    <a:ext uri="{FF2B5EF4-FFF2-40B4-BE49-F238E27FC236}">
                      <a16:creationId xmlns:a16="http://schemas.microsoft.com/office/drawing/2014/main" id="{5C21AE4F-A921-78E8-22F5-51946462D502}"/>
                    </a:ext>
                  </a:extLst>
                </p:cNvPr>
                <p:cNvPicPr/>
                <p:nvPr/>
              </p:nvPicPr>
              <p:blipFill>
                <a:blip r:embed="rId71"/>
                <a:stretch>
                  <a:fillRect/>
                </a:stretch>
              </p:blipFill>
              <p:spPr>
                <a:xfrm>
                  <a:off x="8734762" y="4623681"/>
                  <a:ext cx="1588680" cy="70416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44" name="Ink 43">
                  <a:extLst>
                    <a:ext uri="{FF2B5EF4-FFF2-40B4-BE49-F238E27FC236}">
                      <a16:creationId xmlns:a16="http://schemas.microsoft.com/office/drawing/2014/main" id="{26E666F3-E0D1-60AA-FC2A-4D48BC94CF18}"/>
                    </a:ext>
                  </a:extLst>
                </p14:cNvPr>
                <p14:cNvContentPartPr/>
                <p14:nvPr/>
              </p14:nvContentPartPr>
              <p14:xfrm>
                <a:off x="9091882" y="4611801"/>
                <a:ext cx="1373760" cy="684000"/>
              </p14:xfrm>
            </p:contentPart>
          </mc:Choice>
          <mc:Fallback>
            <p:pic>
              <p:nvPicPr>
                <p:cNvPr id="44" name="Ink 43">
                  <a:extLst>
                    <a:ext uri="{FF2B5EF4-FFF2-40B4-BE49-F238E27FC236}">
                      <a16:creationId xmlns:a16="http://schemas.microsoft.com/office/drawing/2014/main" id="{26E666F3-E0D1-60AA-FC2A-4D48BC94CF18}"/>
                    </a:ext>
                  </a:extLst>
                </p:cNvPr>
                <p:cNvPicPr/>
                <p:nvPr/>
              </p:nvPicPr>
              <p:blipFill>
                <a:blip r:embed="rId73"/>
                <a:stretch>
                  <a:fillRect/>
                </a:stretch>
              </p:blipFill>
              <p:spPr>
                <a:xfrm>
                  <a:off x="9082882" y="4602801"/>
                  <a:ext cx="1391400" cy="70164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45" name="Ink 44">
                  <a:extLst>
                    <a:ext uri="{FF2B5EF4-FFF2-40B4-BE49-F238E27FC236}">
                      <a16:creationId xmlns:a16="http://schemas.microsoft.com/office/drawing/2014/main" id="{6E1B5AEE-085C-D4AC-D789-EA987CCCEB42}"/>
                    </a:ext>
                  </a:extLst>
                </p14:cNvPr>
                <p14:cNvContentPartPr/>
                <p14:nvPr/>
              </p14:nvContentPartPr>
              <p14:xfrm>
                <a:off x="9213922" y="4809441"/>
                <a:ext cx="255960" cy="344160"/>
              </p14:xfrm>
            </p:contentPart>
          </mc:Choice>
          <mc:Fallback>
            <p:pic>
              <p:nvPicPr>
                <p:cNvPr id="45" name="Ink 44">
                  <a:extLst>
                    <a:ext uri="{FF2B5EF4-FFF2-40B4-BE49-F238E27FC236}">
                      <a16:creationId xmlns:a16="http://schemas.microsoft.com/office/drawing/2014/main" id="{6E1B5AEE-085C-D4AC-D789-EA987CCCEB42}"/>
                    </a:ext>
                  </a:extLst>
                </p:cNvPr>
                <p:cNvPicPr/>
                <p:nvPr/>
              </p:nvPicPr>
              <p:blipFill>
                <a:blip r:embed="rId75"/>
                <a:stretch>
                  <a:fillRect/>
                </a:stretch>
              </p:blipFill>
              <p:spPr>
                <a:xfrm>
                  <a:off x="9204922" y="4800801"/>
                  <a:ext cx="273600" cy="36180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46" name="Ink 45">
                  <a:extLst>
                    <a:ext uri="{FF2B5EF4-FFF2-40B4-BE49-F238E27FC236}">
                      <a16:creationId xmlns:a16="http://schemas.microsoft.com/office/drawing/2014/main" id="{079507BE-5B20-B378-A233-ADEE0A23DE4E}"/>
                    </a:ext>
                  </a:extLst>
                </p14:cNvPr>
                <p14:cNvContentPartPr/>
                <p14:nvPr/>
              </p14:nvContentPartPr>
              <p14:xfrm>
                <a:off x="9462322" y="4811601"/>
                <a:ext cx="496440" cy="341280"/>
              </p14:xfrm>
            </p:contentPart>
          </mc:Choice>
          <mc:Fallback>
            <p:pic>
              <p:nvPicPr>
                <p:cNvPr id="46" name="Ink 45">
                  <a:extLst>
                    <a:ext uri="{FF2B5EF4-FFF2-40B4-BE49-F238E27FC236}">
                      <a16:creationId xmlns:a16="http://schemas.microsoft.com/office/drawing/2014/main" id="{079507BE-5B20-B378-A233-ADEE0A23DE4E}"/>
                    </a:ext>
                  </a:extLst>
                </p:cNvPr>
                <p:cNvPicPr/>
                <p:nvPr/>
              </p:nvPicPr>
              <p:blipFill>
                <a:blip r:embed="rId77"/>
                <a:stretch>
                  <a:fillRect/>
                </a:stretch>
              </p:blipFill>
              <p:spPr>
                <a:xfrm>
                  <a:off x="9453682" y="4802961"/>
                  <a:ext cx="514080" cy="35892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47" name="Ink 46">
                  <a:extLst>
                    <a:ext uri="{FF2B5EF4-FFF2-40B4-BE49-F238E27FC236}">
                      <a16:creationId xmlns:a16="http://schemas.microsoft.com/office/drawing/2014/main" id="{3F0E47F2-90C8-8B84-767B-126AF0708F01}"/>
                    </a:ext>
                  </a:extLst>
                </p14:cNvPr>
                <p14:cNvContentPartPr/>
                <p14:nvPr/>
              </p14:nvContentPartPr>
              <p14:xfrm>
                <a:off x="9989002" y="4924641"/>
                <a:ext cx="27360" cy="123840"/>
              </p14:xfrm>
            </p:contentPart>
          </mc:Choice>
          <mc:Fallback>
            <p:pic>
              <p:nvPicPr>
                <p:cNvPr id="47" name="Ink 46">
                  <a:extLst>
                    <a:ext uri="{FF2B5EF4-FFF2-40B4-BE49-F238E27FC236}">
                      <a16:creationId xmlns:a16="http://schemas.microsoft.com/office/drawing/2014/main" id="{3F0E47F2-90C8-8B84-767B-126AF0708F01}"/>
                    </a:ext>
                  </a:extLst>
                </p:cNvPr>
                <p:cNvPicPr/>
                <p:nvPr/>
              </p:nvPicPr>
              <p:blipFill>
                <a:blip r:embed="rId79"/>
                <a:stretch>
                  <a:fillRect/>
                </a:stretch>
              </p:blipFill>
              <p:spPr>
                <a:xfrm>
                  <a:off x="9980002" y="4915641"/>
                  <a:ext cx="45000" cy="14148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48" name="Ink 47">
                  <a:extLst>
                    <a:ext uri="{FF2B5EF4-FFF2-40B4-BE49-F238E27FC236}">
                      <a16:creationId xmlns:a16="http://schemas.microsoft.com/office/drawing/2014/main" id="{0AC079BA-A87C-CE7A-53A2-4F3E3A57BB9D}"/>
                    </a:ext>
                  </a:extLst>
                </p14:cNvPr>
                <p14:cNvContentPartPr/>
                <p14:nvPr/>
              </p14:nvContentPartPr>
              <p14:xfrm>
                <a:off x="9987202" y="4815921"/>
                <a:ext cx="31680" cy="42120"/>
              </p14:xfrm>
            </p:contentPart>
          </mc:Choice>
          <mc:Fallback>
            <p:pic>
              <p:nvPicPr>
                <p:cNvPr id="48" name="Ink 47">
                  <a:extLst>
                    <a:ext uri="{FF2B5EF4-FFF2-40B4-BE49-F238E27FC236}">
                      <a16:creationId xmlns:a16="http://schemas.microsoft.com/office/drawing/2014/main" id="{0AC079BA-A87C-CE7A-53A2-4F3E3A57BB9D}"/>
                    </a:ext>
                  </a:extLst>
                </p:cNvPr>
                <p:cNvPicPr/>
                <p:nvPr/>
              </p:nvPicPr>
              <p:blipFill>
                <a:blip r:embed="rId81"/>
                <a:stretch>
                  <a:fillRect/>
                </a:stretch>
              </p:blipFill>
              <p:spPr>
                <a:xfrm>
                  <a:off x="9978562" y="4807281"/>
                  <a:ext cx="49320" cy="5976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49" name="Ink 48">
                  <a:extLst>
                    <a:ext uri="{FF2B5EF4-FFF2-40B4-BE49-F238E27FC236}">
                      <a16:creationId xmlns:a16="http://schemas.microsoft.com/office/drawing/2014/main" id="{2D245267-31C4-0A51-1FD8-8DB3FA5F87D4}"/>
                    </a:ext>
                  </a:extLst>
                </p14:cNvPr>
                <p14:cNvContentPartPr/>
                <p14:nvPr/>
              </p14:nvContentPartPr>
              <p14:xfrm>
                <a:off x="10037602" y="4966761"/>
                <a:ext cx="271080" cy="214920"/>
              </p14:xfrm>
            </p:contentPart>
          </mc:Choice>
          <mc:Fallback>
            <p:pic>
              <p:nvPicPr>
                <p:cNvPr id="49" name="Ink 48">
                  <a:extLst>
                    <a:ext uri="{FF2B5EF4-FFF2-40B4-BE49-F238E27FC236}">
                      <a16:creationId xmlns:a16="http://schemas.microsoft.com/office/drawing/2014/main" id="{2D245267-31C4-0A51-1FD8-8DB3FA5F87D4}"/>
                    </a:ext>
                  </a:extLst>
                </p:cNvPr>
                <p:cNvPicPr/>
                <p:nvPr/>
              </p:nvPicPr>
              <p:blipFill>
                <a:blip r:embed="rId83"/>
                <a:stretch>
                  <a:fillRect/>
                </a:stretch>
              </p:blipFill>
              <p:spPr>
                <a:xfrm>
                  <a:off x="10028602" y="4958121"/>
                  <a:ext cx="288720" cy="23256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232" name="Ink 231">
                  <a:extLst>
                    <a:ext uri="{FF2B5EF4-FFF2-40B4-BE49-F238E27FC236}">
                      <a16:creationId xmlns:a16="http://schemas.microsoft.com/office/drawing/2014/main" id="{4D895B38-7CAE-537F-FCC6-616C7CE02E45}"/>
                    </a:ext>
                  </a:extLst>
                </p14:cNvPr>
                <p14:cNvContentPartPr/>
                <p14:nvPr/>
              </p14:nvContentPartPr>
              <p14:xfrm>
                <a:off x="878482" y="1860904"/>
                <a:ext cx="330840" cy="405000"/>
              </p14:xfrm>
            </p:contentPart>
          </mc:Choice>
          <mc:Fallback>
            <p:pic>
              <p:nvPicPr>
                <p:cNvPr id="232" name="Ink 231">
                  <a:extLst>
                    <a:ext uri="{FF2B5EF4-FFF2-40B4-BE49-F238E27FC236}">
                      <a16:creationId xmlns:a16="http://schemas.microsoft.com/office/drawing/2014/main" id="{4D895B38-7CAE-537F-FCC6-616C7CE02E45}"/>
                    </a:ext>
                  </a:extLst>
                </p:cNvPr>
                <p:cNvPicPr/>
                <p:nvPr/>
              </p:nvPicPr>
              <p:blipFill>
                <a:blip r:embed="rId85"/>
                <a:stretch>
                  <a:fillRect/>
                </a:stretch>
              </p:blipFill>
              <p:spPr>
                <a:xfrm>
                  <a:off x="869842" y="1851904"/>
                  <a:ext cx="348480" cy="42264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233" name="Ink 232">
                  <a:extLst>
                    <a:ext uri="{FF2B5EF4-FFF2-40B4-BE49-F238E27FC236}">
                      <a16:creationId xmlns:a16="http://schemas.microsoft.com/office/drawing/2014/main" id="{C29A6146-BA90-0BF5-632A-CD415BCA63A7}"/>
                    </a:ext>
                  </a:extLst>
                </p14:cNvPr>
                <p14:cNvContentPartPr/>
                <p14:nvPr/>
              </p14:nvContentPartPr>
              <p14:xfrm>
                <a:off x="1238482" y="1789624"/>
                <a:ext cx="146160" cy="353520"/>
              </p14:xfrm>
            </p:contentPart>
          </mc:Choice>
          <mc:Fallback>
            <p:pic>
              <p:nvPicPr>
                <p:cNvPr id="233" name="Ink 232">
                  <a:extLst>
                    <a:ext uri="{FF2B5EF4-FFF2-40B4-BE49-F238E27FC236}">
                      <a16:creationId xmlns:a16="http://schemas.microsoft.com/office/drawing/2014/main" id="{C29A6146-BA90-0BF5-632A-CD415BCA63A7}"/>
                    </a:ext>
                  </a:extLst>
                </p:cNvPr>
                <p:cNvPicPr/>
                <p:nvPr/>
              </p:nvPicPr>
              <p:blipFill>
                <a:blip r:embed="rId87"/>
                <a:stretch>
                  <a:fillRect/>
                </a:stretch>
              </p:blipFill>
              <p:spPr>
                <a:xfrm>
                  <a:off x="1229842" y="1780624"/>
                  <a:ext cx="163800" cy="37116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234" name="Ink 233">
                  <a:extLst>
                    <a:ext uri="{FF2B5EF4-FFF2-40B4-BE49-F238E27FC236}">
                      <a16:creationId xmlns:a16="http://schemas.microsoft.com/office/drawing/2014/main" id="{0209F679-55A4-473C-795F-D9B297BD8B34}"/>
                    </a:ext>
                  </a:extLst>
                </p14:cNvPr>
                <p14:cNvContentPartPr/>
                <p14:nvPr/>
              </p14:nvContentPartPr>
              <p14:xfrm>
                <a:off x="1251802" y="1979344"/>
                <a:ext cx="138600" cy="36720"/>
              </p14:xfrm>
            </p:contentPart>
          </mc:Choice>
          <mc:Fallback>
            <p:pic>
              <p:nvPicPr>
                <p:cNvPr id="234" name="Ink 233">
                  <a:extLst>
                    <a:ext uri="{FF2B5EF4-FFF2-40B4-BE49-F238E27FC236}">
                      <a16:creationId xmlns:a16="http://schemas.microsoft.com/office/drawing/2014/main" id="{0209F679-55A4-473C-795F-D9B297BD8B34}"/>
                    </a:ext>
                  </a:extLst>
                </p:cNvPr>
                <p:cNvPicPr/>
                <p:nvPr/>
              </p:nvPicPr>
              <p:blipFill>
                <a:blip r:embed="rId89"/>
                <a:stretch>
                  <a:fillRect/>
                </a:stretch>
              </p:blipFill>
              <p:spPr>
                <a:xfrm>
                  <a:off x="1243162" y="1970344"/>
                  <a:ext cx="156240" cy="5436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50" name="Ink 49">
                  <a:extLst>
                    <a:ext uri="{FF2B5EF4-FFF2-40B4-BE49-F238E27FC236}">
                      <a16:creationId xmlns:a16="http://schemas.microsoft.com/office/drawing/2014/main" id="{40B8159D-0423-BB18-5D17-5D1C36AF65B3}"/>
                    </a:ext>
                  </a:extLst>
                </p14:cNvPr>
                <p14:cNvContentPartPr/>
                <p14:nvPr/>
              </p14:nvContentPartPr>
              <p14:xfrm>
                <a:off x="11669122" y="2105481"/>
                <a:ext cx="175320" cy="276840"/>
              </p14:xfrm>
            </p:contentPart>
          </mc:Choice>
          <mc:Fallback>
            <p:pic>
              <p:nvPicPr>
                <p:cNvPr id="50" name="Ink 49">
                  <a:extLst>
                    <a:ext uri="{FF2B5EF4-FFF2-40B4-BE49-F238E27FC236}">
                      <a16:creationId xmlns:a16="http://schemas.microsoft.com/office/drawing/2014/main" id="{40B8159D-0423-BB18-5D17-5D1C36AF65B3}"/>
                    </a:ext>
                  </a:extLst>
                </p:cNvPr>
                <p:cNvPicPr/>
                <p:nvPr/>
              </p:nvPicPr>
              <p:blipFill>
                <a:blip r:embed="rId91"/>
                <a:stretch>
                  <a:fillRect/>
                </a:stretch>
              </p:blipFill>
              <p:spPr>
                <a:xfrm>
                  <a:off x="11660122" y="2096841"/>
                  <a:ext cx="192960" cy="29448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51" name="Ink 50">
                  <a:extLst>
                    <a:ext uri="{FF2B5EF4-FFF2-40B4-BE49-F238E27FC236}">
                      <a16:creationId xmlns:a16="http://schemas.microsoft.com/office/drawing/2014/main" id="{12A5C120-392A-AA99-078B-708EE8C98900}"/>
                    </a:ext>
                  </a:extLst>
                </p14:cNvPr>
                <p14:cNvContentPartPr/>
                <p14:nvPr/>
              </p14:nvContentPartPr>
              <p14:xfrm>
                <a:off x="11844442" y="2213481"/>
                <a:ext cx="187560" cy="173160"/>
              </p14:xfrm>
            </p:contentPart>
          </mc:Choice>
          <mc:Fallback>
            <p:pic>
              <p:nvPicPr>
                <p:cNvPr id="51" name="Ink 50">
                  <a:extLst>
                    <a:ext uri="{FF2B5EF4-FFF2-40B4-BE49-F238E27FC236}">
                      <a16:creationId xmlns:a16="http://schemas.microsoft.com/office/drawing/2014/main" id="{12A5C120-392A-AA99-078B-708EE8C98900}"/>
                    </a:ext>
                  </a:extLst>
                </p:cNvPr>
                <p:cNvPicPr/>
                <p:nvPr/>
              </p:nvPicPr>
              <p:blipFill>
                <a:blip r:embed="rId93"/>
                <a:stretch>
                  <a:fillRect/>
                </a:stretch>
              </p:blipFill>
              <p:spPr>
                <a:xfrm>
                  <a:off x="11835442" y="2204481"/>
                  <a:ext cx="205200" cy="19080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52" name="Ink 51">
                  <a:extLst>
                    <a:ext uri="{FF2B5EF4-FFF2-40B4-BE49-F238E27FC236}">
                      <a16:creationId xmlns:a16="http://schemas.microsoft.com/office/drawing/2014/main" id="{E81C3077-2AD3-CB5F-EFEB-782688A7F11C}"/>
                    </a:ext>
                  </a:extLst>
                </p14:cNvPr>
                <p14:cNvContentPartPr/>
                <p14:nvPr/>
              </p14:nvContentPartPr>
              <p14:xfrm>
                <a:off x="11236402" y="2591481"/>
                <a:ext cx="15120" cy="353520"/>
              </p14:xfrm>
            </p:contentPart>
          </mc:Choice>
          <mc:Fallback>
            <p:pic>
              <p:nvPicPr>
                <p:cNvPr id="52" name="Ink 51">
                  <a:extLst>
                    <a:ext uri="{FF2B5EF4-FFF2-40B4-BE49-F238E27FC236}">
                      <a16:creationId xmlns:a16="http://schemas.microsoft.com/office/drawing/2014/main" id="{E81C3077-2AD3-CB5F-EFEB-782688A7F11C}"/>
                    </a:ext>
                  </a:extLst>
                </p:cNvPr>
                <p:cNvPicPr/>
                <p:nvPr/>
              </p:nvPicPr>
              <p:blipFill>
                <a:blip r:embed="rId95"/>
                <a:stretch>
                  <a:fillRect/>
                </a:stretch>
              </p:blipFill>
              <p:spPr>
                <a:xfrm>
                  <a:off x="11227402" y="2582481"/>
                  <a:ext cx="32760" cy="37116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53" name="Ink 52">
                  <a:extLst>
                    <a:ext uri="{FF2B5EF4-FFF2-40B4-BE49-F238E27FC236}">
                      <a16:creationId xmlns:a16="http://schemas.microsoft.com/office/drawing/2014/main" id="{135163C4-298E-02A8-D437-072D4DF4F3D2}"/>
                    </a:ext>
                  </a:extLst>
                </p14:cNvPr>
                <p14:cNvContentPartPr/>
                <p14:nvPr/>
              </p14:nvContentPartPr>
              <p14:xfrm>
                <a:off x="11245042" y="2550081"/>
                <a:ext cx="390960" cy="436680"/>
              </p14:xfrm>
            </p:contentPart>
          </mc:Choice>
          <mc:Fallback>
            <p:pic>
              <p:nvPicPr>
                <p:cNvPr id="53" name="Ink 52">
                  <a:extLst>
                    <a:ext uri="{FF2B5EF4-FFF2-40B4-BE49-F238E27FC236}">
                      <a16:creationId xmlns:a16="http://schemas.microsoft.com/office/drawing/2014/main" id="{135163C4-298E-02A8-D437-072D4DF4F3D2}"/>
                    </a:ext>
                  </a:extLst>
                </p:cNvPr>
                <p:cNvPicPr/>
                <p:nvPr/>
              </p:nvPicPr>
              <p:blipFill>
                <a:blip r:embed="rId97"/>
                <a:stretch>
                  <a:fillRect/>
                </a:stretch>
              </p:blipFill>
              <p:spPr>
                <a:xfrm>
                  <a:off x="11236402" y="2541441"/>
                  <a:ext cx="408600" cy="45432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54" name="Ink 53">
                  <a:extLst>
                    <a:ext uri="{FF2B5EF4-FFF2-40B4-BE49-F238E27FC236}">
                      <a16:creationId xmlns:a16="http://schemas.microsoft.com/office/drawing/2014/main" id="{79C2652A-3F82-C518-6A1B-E4894D8CEBE2}"/>
                    </a:ext>
                  </a:extLst>
                </p14:cNvPr>
                <p14:cNvContentPartPr/>
                <p14:nvPr/>
              </p14:nvContentPartPr>
              <p14:xfrm>
                <a:off x="11380762" y="2685441"/>
                <a:ext cx="137880" cy="235800"/>
              </p14:xfrm>
            </p:contentPart>
          </mc:Choice>
          <mc:Fallback>
            <p:pic>
              <p:nvPicPr>
                <p:cNvPr id="54" name="Ink 53">
                  <a:extLst>
                    <a:ext uri="{FF2B5EF4-FFF2-40B4-BE49-F238E27FC236}">
                      <a16:creationId xmlns:a16="http://schemas.microsoft.com/office/drawing/2014/main" id="{79C2652A-3F82-C518-6A1B-E4894D8CEBE2}"/>
                    </a:ext>
                  </a:extLst>
                </p:cNvPr>
                <p:cNvPicPr/>
                <p:nvPr/>
              </p:nvPicPr>
              <p:blipFill>
                <a:blip r:embed="rId99"/>
                <a:stretch>
                  <a:fillRect/>
                </a:stretch>
              </p:blipFill>
              <p:spPr>
                <a:xfrm>
                  <a:off x="11372122" y="2676441"/>
                  <a:ext cx="155520" cy="25344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55" name="Ink 54">
                  <a:extLst>
                    <a:ext uri="{FF2B5EF4-FFF2-40B4-BE49-F238E27FC236}">
                      <a16:creationId xmlns:a16="http://schemas.microsoft.com/office/drawing/2014/main" id="{1B895D6C-58DA-B303-5C3E-CCA520952134}"/>
                    </a:ext>
                  </a:extLst>
                </p14:cNvPr>
                <p14:cNvContentPartPr/>
                <p14:nvPr/>
              </p14:nvContentPartPr>
              <p14:xfrm>
                <a:off x="11395522" y="2886321"/>
                <a:ext cx="218880" cy="405720"/>
              </p14:xfrm>
            </p:contentPart>
          </mc:Choice>
          <mc:Fallback>
            <p:pic>
              <p:nvPicPr>
                <p:cNvPr id="55" name="Ink 54">
                  <a:extLst>
                    <a:ext uri="{FF2B5EF4-FFF2-40B4-BE49-F238E27FC236}">
                      <a16:creationId xmlns:a16="http://schemas.microsoft.com/office/drawing/2014/main" id="{1B895D6C-58DA-B303-5C3E-CCA520952134}"/>
                    </a:ext>
                  </a:extLst>
                </p:cNvPr>
                <p:cNvPicPr/>
                <p:nvPr/>
              </p:nvPicPr>
              <p:blipFill>
                <a:blip r:embed="rId101"/>
                <a:stretch>
                  <a:fillRect/>
                </a:stretch>
              </p:blipFill>
              <p:spPr>
                <a:xfrm>
                  <a:off x="11386522" y="2877681"/>
                  <a:ext cx="236520" cy="42336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56" name="Ink 55">
                  <a:extLst>
                    <a:ext uri="{FF2B5EF4-FFF2-40B4-BE49-F238E27FC236}">
                      <a16:creationId xmlns:a16="http://schemas.microsoft.com/office/drawing/2014/main" id="{057A0BF2-7804-D762-1121-03FEDC502D4E}"/>
                    </a:ext>
                  </a:extLst>
                </p14:cNvPr>
                <p14:cNvContentPartPr/>
                <p14:nvPr/>
              </p14:nvContentPartPr>
              <p14:xfrm>
                <a:off x="11653282" y="3149121"/>
                <a:ext cx="50040" cy="291960"/>
              </p14:xfrm>
            </p:contentPart>
          </mc:Choice>
          <mc:Fallback>
            <p:pic>
              <p:nvPicPr>
                <p:cNvPr id="56" name="Ink 55">
                  <a:extLst>
                    <a:ext uri="{FF2B5EF4-FFF2-40B4-BE49-F238E27FC236}">
                      <a16:creationId xmlns:a16="http://schemas.microsoft.com/office/drawing/2014/main" id="{057A0BF2-7804-D762-1121-03FEDC502D4E}"/>
                    </a:ext>
                  </a:extLst>
                </p:cNvPr>
                <p:cNvPicPr/>
                <p:nvPr/>
              </p:nvPicPr>
              <p:blipFill>
                <a:blip r:embed="rId103"/>
                <a:stretch>
                  <a:fillRect/>
                </a:stretch>
              </p:blipFill>
              <p:spPr>
                <a:xfrm>
                  <a:off x="11644642" y="3140121"/>
                  <a:ext cx="67680" cy="30960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57" name="Ink 56">
                  <a:extLst>
                    <a:ext uri="{FF2B5EF4-FFF2-40B4-BE49-F238E27FC236}">
                      <a16:creationId xmlns:a16="http://schemas.microsoft.com/office/drawing/2014/main" id="{7FA0065E-9853-E6D3-BD4D-5B4BA3E45DBF}"/>
                    </a:ext>
                  </a:extLst>
                </p14:cNvPr>
                <p14:cNvContentPartPr/>
                <p14:nvPr/>
              </p14:nvContentPartPr>
              <p14:xfrm>
                <a:off x="11654722" y="3052281"/>
                <a:ext cx="377280" cy="389520"/>
              </p14:xfrm>
            </p:contentPart>
          </mc:Choice>
          <mc:Fallback>
            <p:pic>
              <p:nvPicPr>
                <p:cNvPr id="57" name="Ink 56">
                  <a:extLst>
                    <a:ext uri="{FF2B5EF4-FFF2-40B4-BE49-F238E27FC236}">
                      <a16:creationId xmlns:a16="http://schemas.microsoft.com/office/drawing/2014/main" id="{7FA0065E-9853-E6D3-BD4D-5B4BA3E45DBF}"/>
                    </a:ext>
                  </a:extLst>
                </p:cNvPr>
                <p:cNvPicPr/>
                <p:nvPr/>
              </p:nvPicPr>
              <p:blipFill>
                <a:blip r:embed="rId105"/>
                <a:stretch>
                  <a:fillRect/>
                </a:stretch>
              </p:blipFill>
              <p:spPr>
                <a:xfrm>
                  <a:off x="11645722" y="3043281"/>
                  <a:ext cx="394920" cy="40716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58" name="Ink 57">
                  <a:extLst>
                    <a:ext uri="{FF2B5EF4-FFF2-40B4-BE49-F238E27FC236}">
                      <a16:creationId xmlns:a16="http://schemas.microsoft.com/office/drawing/2014/main" id="{EB556404-5957-97E0-A5BE-AA6240EF5CA5}"/>
                    </a:ext>
                  </a:extLst>
                </p14:cNvPr>
                <p14:cNvContentPartPr/>
                <p14:nvPr/>
              </p14:nvContentPartPr>
              <p14:xfrm>
                <a:off x="11758402" y="3123201"/>
                <a:ext cx="135720" cy="209880"/>
              </p14:xfrm>
            </p:contentPart>
          </mc:Choice>
          <mc:Fallback>
            <p:pic>
              <p:nvPicPr>
                <p:cNvPr id="58" name="Ink 57">
                  <a:extLst>
                    <a:ext uri="{FF2B5EF4-FFF2-40B4-BE49-F238E27FC236}">
                      <a16:creationId xmlns:a16="http://schemas.microsoft.com/office/drawing/2014/main" id="{EB556404-5957-97E0-A5BE-AA6240EF5CA5}"/>
                    </a:ext>
                  </a:extLst>
                </p:cNvPr>
                <p:cNvPicPr/>
                <p:nvPr/>
              </p:nvPicPr>
              <p:blipFill>
                <a:blip r:embed="rId107"/>
                <a:stretch>
                  <a:fillRect/>
                </a:stretch>
              </p:blipFill>
              <p:spPr>
                <a:xfrm>
                  <a:off x="11749762" y="3114561"/>
                  <a:ext cx="153360" cy="22752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62" name="Ink 61">
                  <a:extLst>
                    <a:ext uri="{FF2B5EF4-FFF2-40B4-BE49-F238E27FC236}">
                      <a16:creationId xmlns:a16="http://schemas.microsoft.com/office/drawing/2014/main" id="{7F912268-5E92-B554-FF61-BEA9E819ECED}"/>
                    </a:ext>
                  </a:extLst>
                </p14:cNvPr>
                <p14:cNvContentPartPr/>
                <p14:nvPr/>
              </p14:nvContentPartPr>
              <p14:xfrm>
                <a:off x="10914202" y="2664921"/>
                <a:ext cx="81000" cy="147960"/>
              </p14:xfrm>
            </p:contentPart>
          </mc:Choice>
          <mc:Fallback>
            <p:pic>
              <p:nvPicPr>
                <p:cNvPr id="62" name="Ink 61">
                  <a:extLst>
                    <a:ext uri="{FF2B5EF4-FFF2-40B4-BE49-F238E27FC236}">
                      <a16:creationId xmlns:a16="http://schemas.microsoft.com/office/drawing/2014/main" id="{7F912268-5E92-B554-FF61-BEA9E819ECED}"/>
                    </a:ext>
                  </a:extLst>
                </p:cNvPr>
                <p:cNvPicPr/>
                <p:nvPr/>
              </p:nvPicPr>
              <p:blipFill>
                <a:blip r:embed="rId109"/>
                <a:stretch>
                  <a:fillRect/>
                </a:stretch>
              </p:blipFill>
              <p:spPr>
                <a:xfrm>
                  <a:off x="10905562" y="2655921"/>
                  <a:ext cx="98640" cy="16560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63" name="Ink 62">
                  <a:extLst>
                    <a:ext uri="{FF2B5EF4-FFF2-40B4-BE49-F238E27FC236}">
                      <a16:creationId xmlns:a16="http://schemas.microsoft.com/office/drawing/2014/main" id="{C669C820-7247-1C0D-CF28-87D8FD1C9DB9}"/>
                    </a:ext>
                  </a:extLst>
                </p14:cNvPr>
                <p14:cNvContentPartPr/>
                <p14:nvPr/>
              </p14:nvContentPartPr>
              <p14:xfrm>
                <a:off x="11002042" y="2685441"/>
                <a:ext cx="72720" cy="77400"/>
              </p14:xfrm>
            </p:contentPart>
          </mc:Choice>
          <mc:Fallback>
            <p:pic>
              <p:nvPicPr>
                <p:cNvPr id="63" name="Ink 62">
                  <a:extLst>
                    <a:ext uri="{FF2B5EF4-FFF2-40B4-BE49-F238E27FC236}">
                      <a16:creationId xmlns:a16="http://schemas.microsoft.com/office/drawing/2014/main" id="{C669C820-7247-1C0D-CF28-87D8FD1C9DB9}"/>
                    </a:ext>
                  </a:extLst>
                </p:cNvPr>
                <p:cNvPicPr/>
                <p:nvPr/>
              </p:nvPicPr>
              <p:blipFill>
                <a:blip r:embed="rId111"/>
                <a:stretch>
                  <a:fillRect/>
                </a:stretch>
              </p:blipFill>
              <p:spPr>
                <a:xfrm>
                  <a:off x="10993402" y="2676801"/>
                  <a:ext cx="90360" cy="9504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64" name="Ink 63">
                  <a:extLst>
                    <a:ext uri="{FF2B5EF4-FFF2-40B4-BE49-F238E27FC236}">
                      <a16:creationId xmlns:a16="http://schemas.microsoft.com/office/drawing/2014/main" id="{5CB1B2A7-2AA9-923C-AEFE-FE643FBC61E2}"/>
                    </a:ext>
                  </a:extLst>
                </p14:cNvPr>
                <p14:cNvContentPartPr/>
                <p14:nvPr/>
              </p14:nvContentPartPr>
              <p14:xfrm>
                <a:off x="11084482" y="2670321"/>
                <a:ext cx="59400" cy="76320"/>
              </p14:xfrm>
            </p:contentPart>
          </mc:Choice>
          <mc:Fallback>
            <p:pic>
              <p:nvPicPr>
                <p:cNvPr id="64" name="Ink 63">
                  <a:extLst>
                    <a:ext uri="{FF2B5EF4-FFF2-40B4-BE49-F238E27FC236}">
                      <a16:creationId xmlns:a16="http://schemas.microsoft.com/office/drawing/2014/main" id="{5CB1B2A7-2AA9-923C-AEFE-FE643FBC61E2}"/>
                    </a:ext>
                  </a:extLst>
                </p:cNvPr>
                <p:cNvPicPr/>
                <p:nvPr/>
              </p:nvPicPr>
              <p:blipFill>
                <a:blip r:embed="rId113"/>
                <a:stretch>
                  <a:fillRect/>
                </a:stretch>
              </p:blipFill>
              <p:spPr>
                <a:xfrm>
                  <a:off x="11075842" y="2661321"/>
                  <a:ext cx="77040" cy="9396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65" name="Ink 64">
                  <a:extLst>
                    <a:ext uri="{FF2B5EF4-FFF2-40B4-BE49-F238E27FC236}">
                      <a16:creationId xmlns:a16="http://schemas.microsoft.com/office/drawing/2014/main" id="{F393842B-7895-6C9D-FAEA-CD61FA179F4C}"/>
                    </a:ext>
                  </a:extLst>
                </p14:cNvPr>
                <p14:cNvContentPartPr/>
                <p14:nvPr/>
              </p14:nvContentPartPr>
              <p14:xfrm>
                <a:off x="11165842" y="2590401"/>
                <a:ext cx="16560" cy="179640"/>
              </p14:xfrm>
            </p:contentPart>
          </mc:Choice>
          <mc:Fallback>
            <p:pic>
              <p:nvPicPr>
                <p:cNvPr id="65" name="Ink 64">
                  <a:extLst>
                    <a:ext uri="{FF2B5EF4-FFF2-40B4-BE49-F238E27FC236}">
                      <a16:creationId xmlns:a16="http://schemas.microsoft.com/office/drawing/2014/main" id="{F393842B-7895-6C9D-FAEA-CD61FA179F4C}"/>
                    </a:ext>
                  </a:extLst>
                </p:cNvPr>
                <p:cNvPicPr/>
                <p:nvPr/>
              </p:nvPicPr>
              <p:blipFill>
                <a:blip r:embed="rId115"/>
                <a:stretch>
                  <a:fillRect/>
                </a:stretch>
              </p:blipFill>
              <p:spPr>
                <a:xfrm>
                  <a:off x="11156842" y="2581761"/>
                  <a:ext cx="34200" cy="19728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66" name="Ink 65">
                  <a:extLst>
                    <a:ext uri="{FF2B5EF4-FFF2-40B4-BE49-F238E27FC236}">
                      <a16:creationId xmlns:a16="http://schemas.microsoft.com/office/drawing/2014/main" id="{CCC640EC-5AD3-DD3F-835C-84AC3C95277B}"/>
                    </a:ext>
                  </a:extLst>
                </p14:cNvPr>
                <p14:cNvContentPartPr/>
                <p14:nvPr/>
              </p14:nvContentPartPr>
              <p14:xfrm>
                <a:off x="11150362" y="2600841"/>
                <a:ext cx="114120" cy="104400"/>
              </p14:xfrm>
            </p:contentPart>
          </mc:Choice>
          <mc:Fallback>
            <p:pic>
              <p:nvPicPr>
                <p:cNvPr id="66" name="Ink 65">
                  <a:extLst>
                    <a:ext uri="{FF2B5EF4-FFF2-40B4-BE49-F238E27FC236}">
                      <a16:creationId xmlns:a16="http://schemas.microsoft.com/office/drawing/2014/main" id="{CCC640EC-5AD3-DD3F-835C-84AC3C95277B}"/>
                    </a:ext>
                  </a:extLst>
                </p:cNvPr>
                <p:cNvPicPr/>
                <p:nvPr/>
              </p:nvPicPr>
              <p:blipFill>
                <a:blip r:embed="rId117"/>
                <a:stretch>
                  <a:fillRect/>
                </a:stretch>
              </p:blipFill>
              <p:spPr>
                <a:xfrm>
                  <a:off x="11141362" y="2592201"/>
                  <a:ext cx="131760" cy="12204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68" name="Ink 67">
                  <a:extLst>
                    <a:ext uri="{FF2B5EF4-FFF2-40B4-BE49-F238E27FC236}">
                      <a16:creationId xmlns:a16="http://schemas.microsoft.com/office/drawing/2014/main" id="{07747457-200E-2EB3-99C7-2C7509530892}"/>
                    </a:ext>
                  </a:extLst>
                </p14:cNvPr>
                <p14:cNvContentPartPr/>
                <p14:nvPr/>
              </p14:nvContentPartPr>
              <p14:xfrm>
                <a:off x="10801882" y="2136801"/>
                <a:ext cx="155520" cy="1570320"/>
              </p14:xfrm>
            </p:contentPart>
          </mc:Choice>
          <mc:Fallback>
            <p:pic>
              <p:nvPicPr>
                <p:cNvPr id="68" name="Ink 67">
                  <a:extLst>
                    <a:ext uri="{FF2B5EF4-FFF2-40B4-BE49-F238E27FC236}">
                      <a16:creationId xmlns:a16="http://schemas.microsoft.com/office/drawing/2014/main" id="{07747457-200E-2EB3-99C7-2C7509530892}"/>
                    </a:ext>
                  </a:extLst>
                </p:cNvPr>
                <p:cNvPicPr/>
                <p:nvPr/>
              </p:nvPicPr>
              <p:blipFill>
                <a:blip r:embed="rId119"/>
                <a:stretch>
                  <a:fillRect/>
                </a:stretch>
              </p:blipFill>
              <p:spPr>
                <a:xfrm>
                  <a:off x="10792882" y="2127801"/>
                  <a:ext cx="173160" cy="158796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69" name="Ink 68">
                  <a:extLst>
                    <a:ext uri="{FF2B5EF4-FFF2-40B4-BE49-F238E27FC236}">
                      <a16:creationId xmlns:a16="http://schemas.microsoft.com/office/drawing/2014/main" id="{304DC299-D45B-540D-C3BF-63AF0D7094AB}"/>
                    </a:ext>
                  </a:extLst>
                </p14:cNvPr>
                <p14:cNvContentPartPr/>
                <p14:nvPr/>
              </p14:nvContentPartPr>
              <p14:xfrm>
                <a:off x="10921402" y="2124921"/>
                <a:ext cx="1002240" cy="76320"/>
              </p14:xfrm>
            </p:contentPart>
          </mc:Choice>
          <mc:Fallback>
            <p:pic>
              <p:nvPicPr>
                <p:cNvPr id="69" name="Ink 68">
                  <a:extLst>
                    <a:ext uri="{FF2B5EF4-FFF2-40B4-BE49-F238E27FC236}">
                      <a16:creationId xmlns:a16="http://schemas.microsoft.com/office/drawing/2014/main" id="{304DC299-D45B-540D-C3BF-63AF0D7094AB}"/>
                    </a:ext>
                  </a:extLst>
                </p:cNvPr>
                <p:cNvPicPr/>
                <p:nvPr/>
              </p:nvPicPr>
              <p:blipFill>
                <a:blip r:embed="rId121"/>
                <a:stretch>
                  <a:fillRect/>
                </a:stretch>
              </p:blipFill>
              <p:spPr>
                <a:xfrm>
                  <a:off x="10912402" y="2116281"/>
                  <a:ext cx="1019880" cy="9396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70" name="Ink 69">
                  <a:extLst>
                    <a:ext uri="{FF2B5EF4-FFF2-40B4-BE49-F238E27FC236}">
                      <a16:creationId xmlns:a16="http://schemas.microsoft.com/office/drawing/2014/main" id="{8EB1A5E4-BC32-1237-D5C0-81A16F7C9DF8}"/>
                    </a:ext>
                  </a:extLst>
                </p14:cNvPr>
                <p14:cNvContentPartPr/>
                <p14:nvPr/>
              </p14:nvContentPartPr>
              <p14:xfrm>
                <a:off x="10946962" y="3570681"/>
                <a:ext cx="988200" cy="74520"/>
              </p14:xfrm>
            </p:contentPart>
          </mc:Choice>
          <mc:Fallback>
            <p:pic>
              <p:nvPicPr>
                <p:cNvPr id="70" name="Ink 69">
                  <a:extLst>
                    <a:ext uri="{FF2B5EF4-FFF2-40B4-BE49-F238E27FC236}">
                      <a16:creationId xmlns:a16="http://schemas.microsoft.com/office/drawing/2014/main" id="{8EB1A5E4-BC32-1237-D5C0-81A16F7C9DF8}"/>
                    </a:ext>
                  </a:extLst>
                </p:cNvPr>
                <p:cNvPicPr/>
                <p:nvPr/>
              </p:nvPicPr>
              <p:blipFill>
                <a:blip r:embed="rId123"/>
                <a:stretch>
                  <a:fillRect/>
                </a:stretch>
              </p:blipFill>
              <p:spPr>
                <a:xfrm>
                  <a:off x="10938322" y="3561681"/>
                  <a:ext cx="1005840" cy="9216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72" name="Ink 71">
                  <a:extLst>
                    <a:ext uri="{FF2B5EF4-FFF2-40B4-BE49-F238E27FC236}">
                      <a16:creationId xmlns:a16="http://schemas.microsoft.com/office/drawing/2014/main" id="{601F937A-9D3F-B0F3-125E-CE5762CB56F9}"/>
                    </a:ext>
                  </a:extLst>
                </p14:cNvPr>
                <p14:cNvContentPartPr/>
                <p14:nvPr/>
              </p14:nvContentPartPr>
              <p14:xfrm>
                <a:off x="11315962" y="1761321"/>
                <a:ext cx="26640" cy="452880"/>
              </p14:xfrm>
            </p:contentPart>
          </mc:Choice>
          <mc:Fallback>
            <p:pic>
              <p:nvPicPr>
                <p:cNvPr id="72" name="Ink 71">
                  <a:extLst>
                    <a:ext uri="{FF2B5EF4-FFF2-40B4-BE49-F238E27FC236}">
                      <a16:creationId xmlns:a16="http://schemas.microsoft.com/office/drawing/2014/main" id="{601F937A-9D3F-B0F3-125E-CE5762CB56F9}"/>
                    </a:ext>
                  </a:extLst>
                </p:cNvPr>
                <p:cNvPicPr/>
                <p:nvPr/>
              </p:nvPicPr>
              <p:blipFill>
                <a:blip r:embed="rId125"/>
                <a:stretch>
                  <a:fillRect/>
                </a:stretch>
              </p:blipFill>
              <p:spPr>
                <a:xfrm>
                  <a:off x="11306962" y="1752321"/>
                  <a:ext cx="44280" cy="47052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73" name="Ink 72">
                  <a:extLst>
                    <a:ext uri="{FF2B5EF4-FFF2-40B4-BE49-F238E27FC236}">
                      <a16:creationId xmlns:a16="http://schemas.microsoft.com/office/drawing/2014/main" id="{970781BC-5727-DF6A-1C06-BEE751B47581}"/>
                    </a:ext>
                  </a:extLst>
                </p14:cNvPr>
                <p14:cNvContentPartPr/>
                <p14:nvPr/>
              </p14:nvContentPartPr>
              <p14:xfrm>
                <a:off x="11149642" y="1677441"/>
                <a:ext cx="202320" cy="237960"/>
              </p14:xfrm>
            </p:contentPart>
          </mc:Choice>
          <mc:Fallback>
            <p:pic>
              <p:nvPicPr>
                <p:cNvPr id="73" name="Ink 72">
                  <a:extLst>
                    <a:ext uri="{FF2B5EF4-FFF2-40B4-BE49-F238E27FC236}">
                      <a16:creationId xmlns:a16="http://schemas.microsoft.com/office/drawing/2014/main" id="{970781BC-5727-DF6A-1C06-BEE751B47581}"/>
                    </a:ext>
                  </a:extLst>
                </p:cNvPr>
                <p:cNvPicPr/>
                <p:nvPr/>
              </p:nvPicPr>
              <p:blipFill>
                <a:blip r:embed="rId127"/>
                <a:stretch>
                  <a:fillRect/>
                </a:stretch>
              </p:blipFill>
              <p:spPr>
                <a:xfrm>
                  <a:off x="11141002" y="1668441"/>
                  <a:ext cx="219960" cy="25560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74" name="Ink 73">
                  <a:extLst>
                    <a:ext uri="{FF2B5EF4-FFF2-40B4-BE49-F238E27FC236}">
                      <a16:creationId xmlns:a16="http://schemas.microsoft.com/office/drawing/2014/main" id="{EAB63E00-D731-C5E9-62FA-82D8C0C5E7F0}"/>
                    </a:ext>
                  </a:extLst>
                </p14:cNvPr>
                <p14:cNvContentPartPr/>
                <p14:nvPr/>
              </p14:nvContentPartPr>
              <p14:xfrm>
                <a:off x="10802602" y="909921"/>
                <a:ext cx="74520" cy="744480"/>
              </p14:xfrm>
            </p:contentPart>
          </mc:Choice>
          <mc:Fallback>
            <p:pic>
              <p:nvPicPr>
                <p:cNvPr id="74" name="Ink 73">
                  <a:extLst>
                    <a:ext uri="{FF2B5EF4-FFF2-40B4-BE49-F238E27FC236}">
                      <a16:creationId xmlns:a16="http://schemas.microsoft.com/office/drawing/2014/main" id="{EAB63E00-D731-C5E9-62FA-82D8C0C5E7F0}"/>
                    </a:ext>
                  </a:extLst>
                </p:cNvPr>
                <p:cNvPicPr/>
                <p:nvPr/>
              </p:nvPicPr>
              <p:blipFill>
                <a:blip r:embed="rId129"/>
                <a:stretch>
                  <a:fillRect/>
                </a:stretch>
              </p:blipFill>
              <p:spPr>
                <a:xfrm>
                  <a:off x="10793602" y="900921"/>
                  <a:ext cx="92160" cy="76212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75" name="Ink 74">
                  <a:extLst>
                    <a:ext uri="{FF2B5EF4-FFF2-40B4-BE49-F238E27FC236}">
                      <a16:creationId xmlns:a16="http://schemas.microsoft.com/office/drawing/2014/main" id="{B7B28902-B77D-717D-29AF-886633F16375}"/>
                    </a:ext>
                  </a:extLst>
                </p14:cNvPr>
                <p14:cNvContentPartPr/>
                <p14:nvPr/>
              </p14:nvContentPartPr>
              <p14:xfrm>
                <a:off x="10892242" y="1527321"/>
                <a:ext cx="715680" cy="68760"/>
              </p14:xfrm>
            </p:contentPart>
          </mc:Choice>
          <mc:Fallback>
            <p:pic>
              <p:nvPicPr>
                <p:cNvPr id="75" name="Ink 74">
                  <a:extLst>
                    <a:ext uri="{FF2B5EF4-FFF2-40B4-BE49-F238E27FC236}">
                      <a16:creationId xmlns:a16="http://schemas.microsoft.com/office/drawing/2014/main" id="{B7B28902-B77D-717D-29AF-886633F16375}"/>
                    </a:ext>
                  </a:extLst>
                </p:cNvPr>
                <p:cNvPicPr/>
                <p:nvPr/>
              </p:nvPicPr>
              <p:blipFill>
                <a:blip r:embed="rId131"/>
                <a:stretch>
                  <a:fillRect/>
                </a:stretch>
              </p:blipFill>
              <p:spPr>
                <a:xfrm>
                  <a:off x="10883602" y="1518681"/>
                  <a:ext cx="733320" cy="8640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76" name="Ink 75">
                  <a:extLst>
                    <a:ext uri="{FF2B5EF4-FFF2-40B4-BE49-F238E27FC236}">
                      <a16:creationId xmlns:a16="http://schemas.microsoft.com/office/drawing/2014/main" id="{908C128B-777F-D795-DC6E-1D95243A1B5F}"/>
                    </a:ext>
                  </a:extLst>
                </p14:cNvPr>
                <p14:cNvContentPartPr/>
                <p14:nvPr/>
              </p14:nvContentPartPr>
              <p14:xfrm>
                <a:off x="10865602" y="989841"/>
                <a:ext cx="1257480" cy="614520"/>
              </p14:xfrm>
            </p:contentPart>
          </mc:Choice>
          <mc:Fallback>
            <p:pic>
              <p:nvPicPr>
                <p:cNvPr id="76" name="Ink 75">
                  <a:extLst>
                    <a:ext uri="{FF2B5EF4-FFF2-40B4-BE49-F238E27FC236}">
                      <a16:creationId xmlns:a16="http://schemas.microsoft.com/office/drawing/2014/main" id="{908C128B-777F-D795-DC6E-1D95243A1B5F}"/>
                    </a:ext>
                  </a:extLst>
                </p:cNvPr>
                <p:cNvPicPr/>
                <p:nvPr/>
              </p:nvPicPr>
              <p:blipFill>
                <a:blip r:embed="rId133"/>
                <a:stretch>
                  <a:fillRect/>
                </a:stretch>
              </p:blipFill>
              <p:spPr>
                <a:xfrm>
                  <a:off x="10856962" y="980841"/>
                  <a:ext cx="1275120" cy="63216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77" name="Ink 76">
                  <a:extLst>
                    <a:ext uri="{FF2B5EF4-FFF2-40B4-BE49-F238E27FC236}">
                      <a16:creationId xmlns:a16="http://schemas.microsoft.com/office/drawing/2014/main" id="{37168397-B459-DCF1-E367-D0CAD32B5774}"/>
                    </a:ext>
                  </a:extLst>
                </p14:cNvPr>
                <p14:cNvContentPartPr/>
                <p14:nvPr/>
              </p14:nvContentPartPr>
              <p14:xfrm>
                <a:off x="11128402" y="1140681"/>
                <a:ext cx="201960" cy="281160"/>
              </p14:xfrm>
            </p:contentPart>
          </mc:Choice>
          <mc:Fallback>
            <p:pic>
              <p:nvPicPr>
                <p:cNvPr id="77" name="Ink 76">
                  <a:extLst>
                    <a:ext uri="{FF2B5EF4-FFF2-40B4-BE49-F238E27FC236}">
                      <a16:creationId xmlns:a16="http://schemas.microsoft.com/office/drawing/2014/main" id="{37168397-B459-DCF1-E367-D0CAD32B5774}"/>
                    </a:ext>
                  </a:extLst>
                </p:cNvPr>
                <p:cNvPicPr/>
                <p:nvPr/>
              </p:nvPicPr>
              <p:blipFill>
                <a:blip r:embed="rId135"/>
                <a:stretch>
                  <a:fillRect/>
                </a:stretch>
              </p:blipFill>
              <p:spPr>
                <a:xfrm>
                  <a:off x="11119762" y="1132041"/>
                  <a:ext cx="219600" cy="29880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78" name="Ink 77">
                  <a:extLst>
                    <a:ext uri="{FF2B5EF4-FFF2-40B4-BE49-F238E27FC236}">
                      <a16:creationId xmlns:a16="http://schemas.microsoft.com/office/drawing/2014/main" id="{A9C85C2F-CC97-1547-C7E4-561F72C1E9FB}"/>
                    </a:ext>
                  </a:extLst>
                </p14:cNvPr>
                <p14:cNvContentPartPr/>
                <p14:nvPr/>
              </p14:nvContentPartPr>
              <p14:xfrm>
                <a:off x="11335762" y="1288641"/>
                <a:ext cx="95400" cy="106560"/>
              </p14:xfrm>
            </p:contentPart>
          </mc:Choice>
          <mc:Fallback>
            <p:pic>
              <p:nvPicPr>
                <p:cNvPr id="78" name="Ink 77">
                  <a:extLst>
                    <a:ext uri="{FF2B5EF4-FFF2-40B4-BE49-F238E27FC236}">
                      <a16:creationId xmlns:a16="http://schemas.microsoft.com/office/drawing/2014/main" id="{A9C85C2F-CC97-1547-C7E4-561F72C1E9FB}"/>
                    </a:ext>
                  </a:extLst>
                </p:cNvPr>
                <p:cNvPicPr/>
                <p:nvPr/>
              </p:nvPicPr>
              <p:blipFill>
                <a:blip r:embed="rId137"/>
                <a:stretch>
                  <a:fillRect/>
                </a:stretch>
              </p:blipFill>
              <p:spPr>
                <a:xfrm>
                  <a:off x="11326762" y="1280001"/>
                  <a:ext cx="113040" cy="12420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80" name="Ink 79">
                  <a:extLst>
                    <a:ext uri="{FF2B5EF4-FFF2-40B4-BE49-F238E27FC236}">
                      <a16:creationId xmlns:a16="http://schemas.microsoft.com/office/drawing/2014/main" id="{8086A487-A429-4217-D706-5DC1DF880CBF}"/>
                    </a:ext>
                  </a:extLst>
                </p14:cNvPr>
                <p14:cNvContentPartPr/>
                <p14:nvPr/>
              </p14:nvContentPartPr>
              <p14:xfrm>
                <a:off x="10942282" y="907041"/>
                <a:ext cx="432360" cy="705240"/>
              </p14:xfrm>
            </p:contentPart>
          </mc:Choice>
          <mc:Fallback>
            <p:pic>
              <p:nvPicPr>
                <p:cNvPr id="80" name="Ink 79">
                  <a:extLst>
                    <a:ext uri="{FF2B5EF4-FFF2-40B4-BE49-F238E27FC236}">
                      <a16:creationId xmlns:a16="http://schemas.microsoft.com/office/drawing/2014/main" id="{8086A487-A429-4217-D706-5DC1DF880CBF}"/>
                    </a:ext>
                  </a:extLst>
                </p:cNvPr>
                <p:cNvPicPr/>
                <p:nvPr/>
              </p:nvPicPr>
              <p:blipFill>
                <a:blip r:embed="rId139"/>
                <a:stretch>
                  <a:fillRect/>
                </a:stretch>
              </p:blipFill>
              <p:spPr>
                <a:xfrm>
                  <a:off x="10933282" y="898401"/>
                  <a:ext cx="450000" cy="72288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81" name="Ink 80">
                  <a:extLst>
                    <a:ext uri="{FF2B5EF4-FFF2-40B4-BE49-F238E27FC236}">
                      <a16:creationId xmlns:a16="http://schemas.microsoft.com/office/drawing/2014/main" id="{6AFE3DF0-0D42-ABD5-25AB-6DC24A154B61}"/>
                    </a:ext>
                  </a:extLst>
                </p14:cNvPr>
                <p14:cNvContentPartPr/>
                <p14:nvPr/>
              </p14:nvContentPartPr>
              <p14:xfrm>
                <a:off x="10900882" y="1007841"/>
                <a:ext cx="523080" cy="681120"/>
              </p14:xfrm>
            </p:contentPart>
          </mc:Choice>
          <mc:Fallback>
            <p:pic>
              <p:nvPicPr>
                <p:cNvPr id="81" name="Ink 80">
                  <a:extLst>
                    <a:ext uri="{FF2B5EF4-FFF2-40B4-BE49-F238E27FC236}">
                      <a16:creationId xmlns:a16="http://schemas.microsoft.com/office/drawing/2014/main" id="{6AFE3DF0-0D42-ABD5-25AB-6DC24A154B61}"/>
                    </a:ext>
                  </a:extLst>
                </p:cNvPr>
                <p:cNvPicPr/>
                <p:nvPr/>
              </p:nvPicPr>
              <p:blipFill>
                <a:blip r:embed="rId141"/>
                <a:stretch>
                  <a:fillRect/>
                </a:stretch>
              </p:blipFill>
              <p:spPr>
                <a:xfrm>
                  <a:off x="10892242" y="999201"/>
                  <a:ext cx="540720" cy="69876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83" name="Ink 82">
                  <a:extLst>
                    <a:ext uri="{FF2B5EF4-FFF2-40B4-BE49-F238E27FC236}">
                      <a16:creationId xmlns:a16="http://schemas.microsoft.com/office/drawing/2014/main" id="{CC55D52A-38B5-DD81-3D9B-385B293276A4}"/>
                    </a:ext>
                  </a:extLst>
                </p14:cNvPr>
                <p14:cNvContentPartPr/>
                <p14:nvPr/>
              </p14:nvContentPartPr>
              <p14:xfrm>
                <a:off x="10061362" y="536601"/>
                <a:ext cx="237600" cy="273600"/>
              </p14:xfrm>
            </p:contentPart>
          </mc:Choice>
          <mc:Fallback>
            <p:pic>
              <p:nvPicPr>
                <p:cNvPr id="83" name="Ink 82">
                  <a:extLst>
                    <a:ext uri="{FF2B5EF4-FFF2-40B4-BE49-F238E27FC236}">
                      <a16:creationId xmlns:a16="http://schemas.microsoft.com/office/drawing/2014/main" id="{CC55D52A-38B5-DD81-3D9B-385B293276A4}"/>
                    </a:ext>
                  </a:extLst>
                </p:cNvPr>
                <p:cNvPicPr/>
                <p:nvPr/>
              </p:nvPicPr>
              <p:blipFill>
                <a:blip r:embed="rId143"/>
                <a:stretch>
                  <a:fillRect/>
                </a:stretch>
              </p:blipFill>
              <p:spPr>
                <a:xfrm>
                  <a:off x="10052362" y="527601"/>
                  <a:ext cx="255240" cy="29124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84" name="Ink 83">
                  <a:extLst>
                    <a:ext uri="{FF2B5EF4-FFF2-40B4-BE49-F238E27FC236}">
                      <a16:creationId xmlns:a16="http://schemas.microsoft.com/office/drawing/2014/main" id="{CB2A73C0-1834-0E55-A913-17208298A7EC}"/>
                    </a:ext>
                  </a:extLst>
                </p14:cNvPr>
                <p14:cNvContentPartPr/>
                <p14:nvPr/>
              </p14:nvContentPartPr>
              <p14:xfrm>
                <a:off x="10309762" y="570801"/>
                <a:ext cx="41040" cy="210240"/>
              </p14:xfrm>
            </p:contentPart>
          </mc:Choice>
          <mc:Fallback>
            <p:pic>
              <p:nvPicPr>
                <p:cNvPr id="84" name="Ink 83">
                  <a:extLst>
                    <a:ext uri="{FF2B5EF4-FFF2-40B4-BE49-F238E27FC236}">
                      <a16:creationId xmlns:a16="http://schemas.microsoft.com/office/drawing/2014/main" id="{CB2A73C0-1834-0E55-A913-17208298A7EC}"/>
                    </a:ext>
                  </a:extLst>
                </p:cNvPr>
                <p:cNvPicPr/>
                <p:nvPr/>
              </p:nvPicPr>
              <p:blipFill>
                <a:blip r:embed="rId145"/>
                <a:stretch>
                  <a:fillRect/>
                </a:stretch>
              </p:blipFill>
              <p:spPr>
                <a:xfrm>
                  <a:off x="10301122" y="561801"/>
                  <a:ext cx="58680" cy="227880"/>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85" name="Ink 84">
                  <a:extLst>
                    <a:ext uri="{FF2B5EF4-FFF2-40B4-BE49-F238E27FC236}">
                      <a16:creationId xmlns:a16="http://schemas.microsoft.com/office/drawing/2014/main" id="{29BFC1AE-323E-271B-86A9-844644C47D71}"/>
                    </a:ext>
                  </a:extLst>
                </p14:cNvPr>
                <p14:cNvContentPartPr/>
                <p14:nvPr/>
              </p14:nvContentPartPr>
              <p14:xfrm>
                <a:off x="10259362" y="560721"/>
                <a:ext cx="189720" cy="229320"/>
              </p14:xfrm>
            </p:contentPart>
          </mc:Choice>
          <mc:Fallback>
            <p:pic>
              <p:nvPicPr>
                <p:cNvPr id="85" name="Ink 84">
                  <a:extLst>
                    <a:ext uri="{FF2B5EF4-FFF2-40B4-BE49-F238E27FC236}">
                      <a16:creationId xmlns:a16="http://schemas.microsoft.com/office/drawing/2014/main" id="{29BFC1AE-323E-271B-86A9-844644C47D71}"/>
                    </a:ext>
                  </a:extLst>
                </p:cNvPr>
                <p:cNvPicPr/>
                <p:nvPr/>
              </p:nvPicPr>
              <p:blipFill>
                <a:blip r:embed="rId147"/>
                <a:stretch>
                  <a:fillRect/>
                </a:stretch>
              </p:blipFill>
              <p:spPr>
                <a:xfrm>
                  <a:off x="10250722" y="552081"/>
                  <a:ext cx="207360" cy="24696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86" name="Ink 85">
                  <a:extLst>
                    <a:ext uri="{FF2B5EF4-FFF2-40B4-BE49-F238E27FC236}">
                      <a16:creationId xmlns:a16="http://schemas.microsoft.com/office/drawing/2014/main" id="{0DCF4C90-9165-2418-88B1-36CFA58B9CAD}"/>
                    </a:ext>
                  </a:extLst>
                </p14:cNvPr>
                <p14:cNvContentPartPr/>
                <p14:nvPr/>
              </p14:nvContentPartPr>
              <p14:xfrm>
                <a:off x="10456282" y="547761"/>
                <a:ext cx="125280" cy="189360"/>
              </p14:xfrm>
            </p:contentPart>
          </mc:Choice>
          <mc:Fallback>
            <p:pic>
              <p:nvPicPr>
                <p:cNvPr id="86" name="Ink 85">
                  <a:extLst>
                    <a:ext uri="{FF2B5EF4-FFF2-40B4-BE49-F238E27FC236}">
                      <a16:creationId xmlns:a16="http://schemas.microsoft.com/office/drawing/2014/main" id="{0DCF4C90-9165-2418-88B1-36CFA58B9CAD}"/>
                    </a:ext>
                  </a:extLst>
                </p:cNvPr>
                <p:cNvPicPr/>
                <p:nvPr/>
              </p:nvPicPr>
              <p:blipFill>
                <a:blip r:embed="rId149"/>
                <a:stretch>
                  <a:fillRect/>
                </a:stretch>
              </p:blipFill>
              <p:spPr>
                <a:xfrm>
                  <a:off x="10447282" y="539121"/>
                  <a:ext cx="142920" cy="207000"/>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87" name="Ink 86">
                  <a:extLst>
                    <a:ext uri="{FF2B5EF4-FFF2-40B4-BE49-F238E27FC236}">
                      <a16:creationId xmlns:a16="http://schemas.microsoft.com/office/drawing/2014/main" id="{A3B46B89-F58A-5110-9759-0AC400AF6987}"/>
                    </a:ext>
                  </a:extLst>
                </p14:cNvPr>
                <p14:cNvContentPartPr/>
                <p14:nvPr/>
              </p14:nvContentPartPr>
              <p14:xfrm>
                <a:off x="10457722" y="566481"/>
                <a:ext cx="336240" cy="200160"/>
              </p14:xfrm>
            </p:contentPart>
          </mc:Choice>
          <mc:Fallback>
            <p:pic>
              <p:nvPicPr>
                <p:cNvPr id="87" name="Ink 86">
                  <a:extLst>
                    <a:ext uri="{FF2B5EF4-FFF2-40B4-BE49-F238E27FC236}">
                      <a16:creationId xmlns:a16="http://schemas.microsoft.com/office/drawing/2014/main" id="{A3B46B89-F58A-5110-9759-0AC400AF6987}"/>
                    </a:ext>
                  </a:extLst>
                </p:cNvPr>
                <p:cNvPicPr/>
                <p:nvPr/>
              </p:nvPicPr>
              <p:blipFill>
                <a:blip r:embed="rId151"/>
                <a:stretch>
                  <a:fillRect/>
                </a:stretch>
              </p:blipFill>
              <p:spPr>
                <a:xfrm>
                  <a:off x="10449082" y="557841"/>
                  <a:ext cx="353880" cy="217800"/>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88" name="Ink 87">
                  <a:extLst>
                    <a:ext uri="{FF2B5EF4-FFF2-40B4-BE49-F238E27FC236}">
                      <a16:creationId xmlns:a16="http://schemas.microsoft.com/office/drawing/2014/main" id="{03179407-59B8-9795-A252-EE3C225B07B3}"/>
                    </a:ext>
                  </a:extLst>
                </p14:cNvPr>
                <p14:cNvContentPartPr/>
                <p14:nvPr/>
              </p14:nvContentPartPr>
              <p14:xfrm>
                <a:off x="10626562" y="668001"/>
                <a:ext cx="167760" cy="20520"/>
              </p14:xfrm>
            </p:contentPart>
          </mc:Choice>
          <mc:Fallback>
            <p:pic>
              <p:nvPicPr>
                <p:cNvPr id="88" name="Ink 87">
                  <a:extLst>
                    <a:ext uri="{FF2B5EF4-FFF2-40B4-BE49-F238E27FC236}">
                      <a16:creationId xmlns:a16="http://schemas.microsoft.com/office/drawing/2014/main" id="{03179407-59B8-9795-A252-EE3C225B07B3}"/>
                    </a:ext>
                  </a:extLst>
                </p:cNvPr>
                <p:cNvPicPr/>
                <p:nvPr/>
              </p:nvPicPr>
              <p:blipFill>
                <a:blip r:embed="rId153"/>
                <a:stretch>
                  <a:fillRect/>
                </a:stretch>
              </p:blipFill>
              <p:spPr>
                <a:xfrm>
                  <a:off x="10617562" y="659001"/>
                  <a:ext cx="185400" cy="3816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89" name="Ink 88">
                  <a:extLst>
                    <a:ext uri="{FF2B5EF4-FFF2-40B4-BE49-F238E27FC236}">
                      <a16:creationId xmlns:a16="http://schemas.microsoft.com/office/drawing/2014/main" id="{5000365C-C7BC-40E7-4746-8E6F8354F036}"/>
                    </a:ext>
                  </a:extLst>
                </p14:cNvPr>
                <p14:cNvContentPartPr/>
                <p14:nvPr/>
              </p14:nvContentPartPr>
              <p14:xfrm>
                <a:off x="10055242" y="407721"/>
                <a:ext cx="795960" cy="468720"/>
              </p14:xfrm>
            </p:contentPart>
          </mc:Choice>
          <mc:Fallback>
            <p:pic>
              <p:nvPicPr>
                <p:cNvPr id="89" name="Ink 88">
                  <a:extLst>
                    <a:ext uri="{FF2B5EF4-FFF2-40B4-BE49-F238E27FC236}">
                      <a16:creationId xmlns:a16="http://schemas.microsoft.com/office/drawing/2014/main" id="{5000365C-C7BC-40E7-4746-8E6F8354F036}"/>
                    </a:ext>
                  </a:extLst>
                </p:cNvPr>
                <p:cNvPicPr/>
                <p:nvPr/>
              </p:nvPicPr>
              <p:blipFill>
                <a:blip r:embed="rId155"/>
                <a:stretch>
                  <a:fillRect/>
                </a:stretch>
              </p:blipFill>
              <p:spPr>
                <a:xfrm>
                  <a:off x="10046242" y="398721"/>
                  <a:ext cx="813600" cy="486360"/>
                </a:xfrm>
                <a:prstGeom prst="rect">
                  <a:avLst/>
                </a:prstGeom>
              </p:spPr>
            </p:pic>
          </mc:Fallback>
        </mc:AlternateContent>
        <mc:AlternateContent xmlns:mc="http://schemas.openxmlformats.org/markup-compatibility/2006">
          <mc:Choice xmlns:p14="http://schemas.microsoft.com/office/powerpoint/2010/main" Requires="p14">
            <p:contentPart p14:bwMode="auto" r:id="rId156">
              <p14:nvContentPartPr>
                <p14:cNvPr id="90" name="Ink 89">
                  <a:extLst>
                    <a:ext uri="{FF2B5EF4-FFF2-40B4-BE49-F238E27FC236}">
                      <a16:creationId xmlns:a16="http://schemas.microsoft.com/office/drawing/2014/main" id="{7536B116-B3E9-222A-C5DA-62125F1B6890}"/>
                    </a:ext>
                  </a:extLst>
                </p14:cNvPr>
                <p14:cNvContentPartPr/>
                <p14:nvPr/>
              </p14:nvContentPartPr>
              <p14:xfrm>
                <a:off x="10186282" y="380001"/>
                <a:ext cx="615600" cy="572400"/>
              </p14:xfrm>
            </p:contentPart>
          </mc:Choice>
          <mc:Fallback>
            <p:pic>
              <p:nvPicPr>
                <p:cNvPr id="90" name="Ink 89">
                  <a:extLst>
                    <a:ext uri="{FF2B5EF4-FFF2-40B4-BE49-F238E27FC236}">
                      <a16:creationId xmlns:a16="http://schemas.microsoft.com/office/drawing/2014/main" id="{7536B116-B3E9-222A-C5DA-62125F1B6890}"/>
                    </a:ext>
                  </a:extLst>
                </p:cNvPr>
                <p:cNvPicPr/>
                <p:nvPr/>
              </p:nvPicPr>
              <p:blipFill>
                <a:blip r:embed="rId157"/>
                <a:stretch>
                  <a:fillRect/>
                </a:stretch>
              </p:blipFill>
              <p:spPr>
                <a:xfrm>
                  <a:off x="10177642" y="371001"/>
                  <a:ext cx="633240" cy="590040"/>
                </a:xfrm>
                <a:prstGeom prst="rect">
                  <a:avLst/>
                </a:prstGeom>
              </p:spPr>
            </p:pic>
          </mc:Fallback>
        </mc:AlternateContent>
        <mc:AlternateContent xmlns:mc="http://schemas.openxmlformats.org/markup-compatibility/2006">
          <mc:Choice xmlns:p14="http://schemas.microsoft.com/office/powerpoint/2010/main" Requires="p14">
            <p:contentPart p14:bwMode="auto" r:id="rId158">
              <p14:nvContentPartPr>
                <p14:cNvPr id="92" name="Ink 91">
                  <a:extLst>
                    <a:ext uri="{FF2B5EF4-FFF2-40B4-BE49-F238E27FC236}">
                      <a16:creationId xmlns:a16="http://schemas.microsoft.com/office/drawing/2014/main" id="{50C7133F-9366-342D-9839-A8FB54C2ADED}"/>
                    </a:ext>
                  </a:extLst>
                </p14:cNvPr>
                <p14:cNvContentPartPr/>
                <p14:nvPr/>
              </p14:nvContentPartPr>
              <p14:xfrm>
                <a:off x="10174042" y="89481"/>
                <a:ext cx="191880" cy="256320"/>
              </p14:xfrm>
            </p:contentPart>
          </mc:Choice>
          <mc:Fallback>
            <p:pic>
              <p:nvPicPr>
                <p:cNvPr id="92" name="Ink 91">
                  <a:extLst>
                    <a:ext uri="{FF2B5EF4-FFF2-40B4-BE49-F238E27FC236}">
                      <a16:creationId xmlns:a16="http://schemas.microsoft.com/office/drawing/2014/main" id="{50C7133F-9366-342D-9839-A8FB54C2ADED}"/>
                    </a:ext>
                  </a:extLst>
                </p:cNvPr>
                <p:cNvPicPr/>
                <p:nvPr/>
              </p:nvPicPr>
              <p:blipFill>
                <a:blip r:embed="rId159"/>
                <a:stretch>
                  <a:fillRect/>
                </a:stretch>
              </p:blipFill>
              <p:spPr>
                <a:xfrm>
                  <a:off x="10165402" y="80841"/>
                  <a:ext cx="209520" cy="273960"/>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93" name="Ink 92">
                  <a:extLst>
                    <a:ext uri="{FF2B5EF4-FFF2-40B4-BE49-F238E27FC236}">
                      <a16:creationId xmlns:a16="http://schemas.microsoft.com/office/drawing/2014/main" id="{4D2780C3-F654-3642-47FB-CE93CCADBDA0}"/>
                    </a:ext>
                  </a:extLst>
                </p14:cNvPr>
                <p14:cNvContentPartPr/>
                <p14:nvPr/>
              </p14:nvContentPartPr>
              <p14:xfrm>
                <a:off x="10387882" y="97041"/>
                <a:ext cx="26640" cy="207720"/>
              </p14:xfrm>
            </p:contentPart>
          </mc:Choice>
          <mc:Fallback>
            <p:pic>
              <p:nvPicPr>
                <p:cNvPr id="93" name="Ink 92">
                  <a:extLst>
                    <a:ext uri="{FF2B5EF4-FFF2-40B4-BE49-F238E27FC236}">
                      <a16:creationId xmlns:a16="http://schemas.microsoft.com/office/drawing/2014/main" id="{4D2780C3-F654-3642-47FB-CE93CCADBDA0}"/>
                    </a:ext>
                  </a:extLst>
                </p:cNvPr>
                <p:cNvPicPr/>
                <p:nvPr/>
              </p:nvPicPr>
              <p:blipFill>
                <a:blip r:embed="rId161"/>
                <a:stretch>
                  <a:fillRect/>
                </a:stretch>
              </p:blipFill>
              <p:spPr>
                <a:xfrm>
                  <a:off x="10379242" y="88041"/>
                  <a:ext cx="44280" cy="225360"/>
                </a:xfrm>
                <a:prstGeom prst="rect">
                  <a:avLst/>
                </a:prstGeom>
              </p:spPr>
            </p:pic>
          </mc:Fallback>
        </mc:AlternateContent>
        <mc:AlternateContent xmlns:mc="http://schemas.openxmlformats.org/markup-compatibility/2006">
          <mc:Choice xmlns:p14="http://schemas.microsoft.com/office/powerpoint/2010/main" Requires="p14">
            <p:contentPart p14:bwMode="auto" r:id="rId162">
              <p14:nvContentPartPr>
                <p14:cNvPr id="94" name="Ink 93">
                  <a:extLst>
                    <a:ext uri="{FF2B5EF4-FFF2-40B4-BE49-F238E27FC236}">
                      <a16:creationId xmlns:a16="http://schemas.microsoft.com/office/drawing/2014/main" id="{03C1E2F7-A053-DD2E-CA47-432EE9D7BA8E}"/>
                    </a:ext>
                  </a:extLst>
                </p14:cNvPr>
                <p14:cNvContentPartPr/>
                <p14:nvPr/>
              </p14:nvContentPartPr>
              <p14:xfrm>
                <a:off x="10451962" y="112161"/>
                <a:ext cx="184680" cy="213120"/>
              </p14:xfrm>
            </p:contentPart>
          </mc:Choice>
          <mc:Fallback>
            <p:pic>
              <p:nvPicPr>
                <p:cNvPr id="94" name="Ink 93">
                  <a:extLst>
                    <a:ext uri="{FF2B5EF4-FFF2-40B4-BE49-F238E27FC236}">
                      <a16:creationId xmlns:a16="http://schemas.microsoft.com/office/drawing/2014/main" id="{03C1E2F7-A053-DD2E-CA47-432EE9D7BA8E}"/>
                    </a:ext>
                  </a:extLst>
                </p:cNvPr>
                <p:cNvPicPr/>
                <p:nvPr/>
              </p:nvPicPr>
              <p:blipFill>
                <a:blip r:embed="rId163"/>
                <a:stretch>
                  <a:fillRect/>
                </a:stretch>
              </p:blipFill>
              <p:spPr>
                <a:xfrm>
                  <a:off x="10442962" y="103521"/>
                  <a:ext cx="202320" cy="230760"/>
                </a:xfrm>
                <a:prstGeom prst="rect">
                  <a:avLst/>
                </a:prstGeom>
              </p:spPr>
            </p:pic>
          </mc:Fallback>
        </mc:AlternateContent>
        <mc:AlternateContent xmlns:mc="http://schemas.openxmlformats.org/markup-compatibility/2006">
          <mc:Choice xmlns:p14="http://schemas.microsoft.com/office/powerpoint/2010/main" Requires="p14">
            <p:contentPart p14:bwMode="auto" r:id="rId164">
              <p14:nvContentPartPr>
                <p14:cNvPr id="95" name="Ink 94">
                  <a:extLst>
                    <a:ext uri="{FF2B5EF4-FFF2-40B4-BE49-F238E27FC236}">
                      <a16:creationId xmlns:a16="http://schemas.microsoft.com/office/drawing/2014/main" id="{F8E4D38D-6B89-76A9-A37F-0B3BCA579DD5}"/>
                    </a:ext>
                  </a:extLst>
                </p14:cNvPr>
                <p14:cNvContentPartPr/>
                <p14:nvPr/>
              </p14:nvContentPartPr>
              <p14:xfrm>
                <a:off x="10656802" y="97761"/>
                <a:ext cx="158040" cy="237240"/>
              </p14:xfrm>
            </p:contentPart>
          </mc:Choice>
          <mc:Fallback>
            <p:pic>
              <p:nvPicPr>
                <p:cNvPr id="95" name="Ink 94">
                  <a:extLst>
                    <a:ext uri="{FF2B5EF4-FFF2-40B4-BE49-F238E27FC236}">
                      <a16:creationId xmlns:a16="http://schemas.microsoft.com/office/drawing/2014/main" id="{F8E4D38D-6B89-76A9-A37F-0B3BCA579DD5}"/>
                    </a:ext>
                  </a:extLst>
                </p:cNvPr>
                <p:cNvPicPr/>
                <p:nvPr/>
              </p:nvPicPr>
              <p:blipFill>
                <a:blip r:embed="rId165"/>
                <a:stretch>
                  <a:fillRect/>
                </a:stretch>
              </p:blipFill>
              <p:spPr>
                <a:xfrm>
                  <a:off x="10647802" y="89121"/>
                  <a:ext cx="175680" cy="254880"/>
                </a:xfrm>
                <a:prstGeom prst="rect">
                  <a:avLst/>
                </a:prstGeom>
              </p:spPr>
            </p:pic>
          </mc:Fallback>
        </mc:AlternateContent>
        <mc:AlternateContent xmlns:mc="http://schemas.openxmlformats.org/markup-compatibility/2006">
          <mc:Choice xmlns:p14="http://schemas.microsoft.com/office/powerpoint/2010/main" Requires="p14">
            <p:contentPart p14:bwMode="auto" r:id="rId166">
              <p14:nvContentPartPr>
                <p14:cNvPr id="96" name="Ink 95">
                  <a:extLst>
                    <a:ext uri="{FF2B5EF4-FFF2-40B4-BE49-F238E27FC236}">
                      <a16:creationId xmlns:a16="http://schemas.microsoft.com/office/drawing/2014/main" id="{D3941151-8F93-725B-69E1-CB2BC7FA80B7}"/>
                    </a:ext>
                  </a:extLst>
                </p14:cNvPr>
                <p14:cNvContentPartPr/>
                <p14:nvPr/>
              </p14:nvContentPartPr>
              <p14:xfrm>
                <a:off x="10239922" y="92361"/>
                <a:ext cx="664560" cy="315360"/>
              </p14:xfrm>
            </p:contentPart>
          </mc:Choice>
          <mc:Fallback>
            <p:pic>
              <p:nvPicPr>
                <p:cNvPr id="96" name="Ink 95">
                  <a:extLst>
                    <a:ext uri="{FF2B5EF4-FFF2-40B4-BE49-F238E27FC236}">
                      <a16:creationId xmlns:a16="http://schemas.microsoft.com/office/drawing/2014/main" id="{D3941151-8F93-725B-69E1-CB2BC7FA80B7}"/>
                    </a:ext>
                  </a:extLst>
                </p:cNvPr>
                <p:cNvPicPr/>
                <p:nvPr/>
              </p:nvPicPr>
              <p:blipFill>
                <a:blip r:embed="rId167"/>
                <a:stretch>
                  <a:fillRect/>
                </a:stretch>
              </p:blipFill>
              <p:spPr>
                <a:xfrm>
                  <a:off x="10230922" y="83721"/>
                  <a:ext cx="682200" cy="333000"/>
                </a:xfrm>
                <a:prstGeom prst="rect">
                  <a:avLst/>
                </a:prstGeom>
              </p:spPr>
            </p:pic>
          </mc:Fallback>
        </mc:AlternateContent>
        <mc:AlternateContent xmlns:mc="http://schemas.openxmlformats.org/markup-compatibility/2006">
          <mc:Choice xmlns:p14="http://schemas.microsoft.com/office/powerpoint/2010/main" Requires="p14">
            <p:contentPart p14:bwMode="auto" r:id="rId168">
              <p14:nvContentPartPr>
                <p14:cNvPr id="97" name="Ink 96">
                  <a:extLst>
                    <a:ext uri="{FF2B5EF4-FFF2-40B4-BE49-F238E27FC236}">
                      <a16:creationId xmlns:a16="http://schemas.microsoft.com/office/drawing/2014/main" id="{62E974C5-7A70-BDF3-E917-1EDA47F30D46}"/>
                    </a:ext>
                  </a:extLst>
                </p14:cNvPr>
                <p14:cNvContentPartPr/>
                <p14:nvPr/>
              </p14:nvContentPartPr>
              <p14:xfrm>
                <a:off x="9989722" y="69321"/>
                <a:ext cx="935640" cy="343080"/>
              </p14:xfrm>
            </p:contentPart>
          </mc:Choice>
          <mc:Fallback>
            <p:pic>
              <p:nvPicPr>
                <p:cNvPr id="97" name="Ink 96">
                  <a:extLst>
                    <a:ext uri="{FF2B5EF4-FFF2-40B4-BE49-F238E27FC236}">
                      <a16:creationId xmlns:a16="http://schemas.microsoft.com/office/drawing/2014/main" id="{62E974C5-7A70-BDF3-E917-1EDA47F30D46}"/>
                    </a:ext>
                  </a:extLst>
                </p:cNvPr>
                <p:cNvPicPr/>
                <p:nvPr/>
              </p:nvPicPr>
              <p:blipFill>
                <a:blip r:embed="rId169"/>
                <a:stretch>
                  <a:fillRect/>
                </a:stretch>
              </p:blipFill>
              <p:spPr>
                <a:xfrm>
                  <a:off x="9981082" y="60321"/>
                  <a:ext cx="953280" cy="360720"/>
                </a:xfrm>
                <a:prstGeom prst="rect">
                  <a:avLst/>
                </a:prstGeom>
              </p:spPr>
            </p:pic>
          </mc:Fallback>
        </mc:AlternateContent>
        <mc:AlternateContent xmlns:mc="http://schemas.openxmlformats.org/markup-compatibility/2006">
          <mc:Choice xmlns:p14="http://schemas.microsoft.com/office/powerpoint/2010/main" Requires="p14">
            <p:contentPart p14:bwMode="auto" r:id="rId170">
              <p14:nvContentPartPr>
                <p14:cNvPr id="99" name="Ink 98">
                  <a:extLst>
                    <a:ext uri="{FF2B5EF4-FFF2-40B4-BE49-F238E27FC236}">
                      <a16:creationId xmlns:a16="http://schemas.microsoft.com/office/drawing/2014/main" id="{A7941FDD-8851-1674-7AC4-35E95E3126F9}"/>
                    </a:ext>
                  </a:extLst>
                </p14:cNvPr>
                <p14:cNvContentPartPr/>
                <p14:nvPr/>
              </p14:nvContentPartPr>
              <p14:xfrm>
                <a:off x="3715282" y="2032041"/>
                <a:ext cx="62280" cy="543960"/>
              </p14:xfrm>
            </p:contentPart>
          </mc:Choice>
          <mc:Fallback>
            <p:pic>
              <p:nvPicPr>
                <p:cNvPr id="99" name="Ink 98">
                  <a:extLst>
                    <a:ext uri="{FF2B5EF4-FFF2-40B4-BE49-F238E27FC236}">
                      <a16:creationId xmlns:a16="http://schemas.microsoft.com/office/drawing/2014/main" id="{A7941FDD-8851-1674-7AC4-35E95E3126F9}"/>
                    </a:ext>
                  </a:extLst>
                </p:cNvPr>
                <p:cNvPicPr/>
                <p:nvPr/>
              </p:nvPicPr>
              <p:blipFill>
                <a:blip r:embed="rId171"/>
                <a:stretch>
                  <a:fillRect/>
                </a:stretch>
              </p:blipFill>
              <p:spPr>
                <a:xfrm>
                  <a:off x="3706642" y="2023041"/>
                  <a:ext cx="79920" cy="561600"/>
                </a:xfrm>
                <a:prstGeom prst="rect">
                  <a:avLst/>
                </a:prstGeom>
              </p:spPr>
            </p:pic>
          </mc:Fallback>
        </mc:AlternateContent>
        <mc:AlternateContent xmlns:mc="http://schemas.openxmlformats.org/markup-compatibility/2006">
          <mc:Choice xmlns:p14="http://schemas.microsoft.com/office/powerpoint/2010/main" Requires="p14">
            <p:contentPart p14:bwMode="auto" r:id="rId172">
              <p14:nvContentPartPr>
                <p14:cNvPr id="100" name="Ink 99">
                  <a:extLst>
                    <a:ext uri="{FF2B5EF4-FFF2-40B4-BE49-F238E27FC236}">
                      <a16:creationId xmlns:a16="http://schemas.microsoft.com/office/drawing/2014/main" id="{D0454A11-C396-CE8A-EEB6-908B0324793E}"/>
                    </a:ext>
                  </a:extLst>
                </p14:cNvPr>
                <p14:cNvContentPartPr/>
                <p14:nvPr/>
              </p14:nvContentPartPr>
              <p14:xfrm>
                <a:off x="3731482" y="2466921"/>
                <a:ext cx="2476440" cy="83520"/>
              </p14:xfrm>
            </p:contentPart>
          </mc:Choice>
          <mc:Fallback>
            <p:pic>
              <p:nvPicPr>
                <p:cNvPr id="100" name="Ink 99">
                  <a:extLst>
                    <a:ext uri="{FF2B5EF4-FFF2-40B4-BE49-F238E27FC236}">
                      <a16:creationId xmlns:a16="http://schemas.microsoft.com/office/drawing/2014/main" id="{D0454A11-C396-CE8A-EEB6-908B0324793E}"/>
                    </a:ext>
                  </a:extLst>
                </p:cNvPr>
                <p:cNvPicPr/>
                <p:nvPr/>
              </p:nvPicPr>
              <p:blipFill>
                <a:blip r:embed="rId173"/>
                <a:stretch>
                  <a:fillRect/>
                </a:stretch>
              </p:blipFill>
              <p:spPr>
                <a:xfrm>
                  <a:off x="3722842" y="2457921"/>
                  <a:ext cx="2494080" cy="101160"/>
                </a:xfrm>
                <a:prstGeom prst="rect">
                  <a:avLst/>
                </a:prstGeom>
              </p:spPr>
            </p:pic>
          </mc:Fallback>
        </mc:AlternateContent>
        <mc:AlternateContent xmlns:mc="http://schemas.openxmlformats.org/markup-compatibility/2006">
          <mc:Choice xmlns:p14="http://schemas.microsoft.com/office/powerpoint/2010/main" Requires="p14">
            <p:contentPart p14:bwMode="auto" r:id="rId174">
              <p14:nvContentPartPr>
                <p14:cNvPr id="101" name="Ink 100">
                  <a:extLst>
                    <a:ext uri="{FF2B5EF4-FFF2-40B4-BE49-F238E27FC236}">
                      <a16:creationId xmlns:a16="http://schemas.microsoft.com/office/drawing/2014/main" id="{00A17EBB-CC5B-2CC1-4908-0F117FC438B0}"/>
                    </a:ext>
                  </a:extLst>
                </p14:cNvPr>
                <p14:cNvContentPartPr/>
                <p14:nvPr/>
              </p14:nvContentPartPr>
              <p14:xfrm>
                <a:off x="3719962" y="1993881"/>
                <a:ext cx="2601360" cy="452520"/>
              </p14:xfrm>
            </p:contentPart>
          </mc:Choice>
          <mc:Fallback>
            <p:pic>
              <p:nvPicPr>
                <p:cNvPr id="101" name="Ink 100">
                  <a:extLst>
                    <a:ext uri="{FF2B5EF4-FFF2-40B4-BE49-F238E27FC236}">
                      <a16:creationId xmlns:a16="http://schemas.microsoft.com/office/drawing/2014/main" id="{00A17EBB-CC5B-2CC1-4908-0F117FC438B0}"/>
                    </a:ext>
                  </a:extLst>
                </p:cNvPr>
                <p:cNvPicPr/>
                <p:nvPr/>
              </p:nvPicPr>
              <p:blipFill>
                <a:blip r:embed="rId175"/>
                <a:stretch>
                  <a:fillRect/>
                </a:stretch>
              </p:blipFill>
              <p:spPr>
                <a:xfrm>
                  <a:off x="3710962" y="1984881"/>
                  <a:ext cx="2619000" cy="470160"/>
                </a:xfrm>
                <a:prstGeom prst="rect">
                  <a:avLst/>
                </a:prstGeom>
              </p:spPr>
            </p:pic>
          </mc:Fallback>
        </mc:AlternateContent>
        <mc:AlternateContent xmlns:mc="http://schemas.openxmlformats.org/markup-compatibility/2006">
          <mc:Choice xmlns:p14="http://schemas.microsoft.com/office/powerpoint/2010/main" Requires="p14">
            <p:contentPart p14:bwMode="auto" r:id="rId176">
              <p14:nvContentPartPr>
                <p14:cNvPr id="102" name="Ink 101">
                  <a:extLst>
                    <a:ext uri="{FF2B5EF4-FFF2-40B4-BE49-F238E27FC236}">
                      <a16:creationId xmlns:a16="http://schemas.microsoft.com/office/drawing/2014/main" id="{59B1D954-962F-4A86-854C-1D2E8DEA39A7}"/>
                    </a:ext>
                  </a:extLst>
                </p14:cNvPr>
                <p14:cNvContentPartPr/>
                <p14:nvPr/>
              </p14:nvContentPartPr>
              <p14:xfrm>
                <a:off x="3946042" y="2203761"/>
                <a:ext cx="311400" cy="239760"/>
              </p14:xfrm>
            </p:contentPart>
          </mc:Choice>
          <mc:Fallback>
            <p:pic>
              <p:nvPicPr>
                <p:cNvPr id="102" name="Ink 101">
                  <a:extLst>
                    <a:ext uri="{FF2B5EF4-FFF2-40B4-BE49-F238E27FC236}">
                      <a16:creationId xmlns:a16="http://schemas.microsoft.com/office/drawing/2014/main" id="{59B1D954-962F-4A86-854C-1D2E8DEA39A7}"/>
                    </a:ext>
                  </a:extLst>
                </p:cNvPr>
                <p:cNvPicPr/>
                <p:nvPr/>
              </p:nvPicPr>
              <p:blipFill>
                <a:blip r:embed="rId177"/>
                <a:stretch>
                  <a:fillRect/>
                </a:stretch>
              </p:blipFill>
              <p:spPr>
                <a:xfrm>
                  <a:off x="3937402" y="2195121"/>
                  <a:ext cx="329040" cy="257400"/>
                </a:xfrm>
                <a:prstGeom prst="rect">
                  <a:avLst/>
                </a:prstGeom>
              </p:spPr>
            </p:pic>
          </mc:Fallback>
        </mc:AlternateContent>
        <mc:AlternateContent xmlns:mc="http://schemas.openxmlformats.org/markup-compatibility/2006">
          <mc:Choice xmlns:p14="http://schemas.microsoft.com/office/powerpoint/2010/main" Requires="p14">
            <p:contentPart p14:bwMode="auto" r:id="rId178">
              <p14:nvContentPartPr>
                <p14:cNvPr id="103" name="Ink 102">
                  <a:extLst>
                    <a:ext uri="{FF2B5EF4-FFF2-40B4-BE49-F238E27FC236}">
                      <a16:creationId xmlns:a16="http://schemas.microsoft.com/office/drawing/2014/main" id="{AD38E7AB-19C1-273C-1B54-7C85FAB0E6A2}"/>
                    </a:ext>
                  </a:extLst>
                </p14:cNvPr>
                <p14:cNvContentPartPr/>
                <p14:nvPr/>
              </p14:nvContentPartPr>
              <p14:xfrm>
                <a:off x="4312882" y="2268921"/>
                <a:ext cx="335160" cy="144360"/>
              </p14:xfrm>
            </p:contentPart>
          </mc:Choice>
          <mc:Fallback>
            <p:pic>
              <p:nvPicPr>
                <p:cNvPr id="103" name="Ink 102">
                  <a:extLst>
                    <a:ext uri="{FF2B5EF4-FFF2-40B4-BE49-F238E27FC236}">
                      <a16:creationId xmlns:a16="http://schemas.microsoft.com/office/drawing/2014/main" id="{AD38E7AB-19C1-273C-1B54-7C85FAB0E6A2}"/>
                    </a:ext>
                  </a:extLst>
                </p:cNvPr>
                <p:cNvPicPr/>
                <p:nvPr/>
              </p:nvPicPr>
              <p:blipFill>
                <a:blip r:embed="rId179"/>
                <a:stretch>
                  <a:fillRect/>
                </a:stretch>
              </p:blipFill>
              <p:spPr>
                <a:xfrm>
                  <a:off x="4303882" y="2259921"/>
                  <a:ext cx="352800" cy="162000"/>
                </a:xfrm>
                <a:prstGeom prst="rect">
                  <a:avLst/>
                </a:prstGeom>
              </p:spPr>
            </p:pic>
          </mc:Fallback>
        </mc:AlternateContent>
        <mc:AlternateContent xmlns:mc="http://schemas.openxmlformats.org/markup-compatibility/2006">
          <mc:Choice xmlns:p14="http://schemas.microsoft.com/office/powerpoint/2010/main" Requires="p14">
            <p:contentPart p14:bwMode="auto" r:id="rId180">
              <p14:nvContentPartPr>
                <p14:cNvPr id="104" name="Ink 103">
                  <a:extLst>
                    <a:ext uri="{FF2B5EF4-FFF2-40B4-BE49-F238E27FC236}">
                      <a16:creationId xmlns:a16="http://schemas.microsoft.com/office/drawing/2014/main" id="{38461AAB-B438-34F4-F988-E384ABDEECFB}"/>
                    </a:ext>
                  </a:extLst>
                </p14:cNvPr>
                <p14:cNvContentPartPr/>
                <p14:nvPr/>
              </p14:nvContentPartPr>
              <p14:xfrm>
                <a:off x="4696282" y="2188641"/>
                <a:ext cx="180720" cy="207360"/>
              </p14:xfrm>
            </p:contentPart>
          </mc:Choice>
          <mc:Fallback>
            <p:pic>
              <p:nvPicPr>
                <p:cNvPr id="104" name="Ink 103">
                  <a:extLst>
                    <a:ext uri="{FF2B5EF4-FFF2-40B4-BE49-F238E27FC236}">
                      <a16:creationId xmlns:a16="http://schemas.microsoft.com/office/drawing/2014/main" id="{38461AAB-B438-34F4-F988-E384ABDEECFB}"/>
                    </a:ext>
                  </a:extLst>
                </p:cNvPr>
                <p:cNvPicPr/>
                <p:nvPr/>
              </p:nvPicPr>
              <p:blipFill>
                <a:blip r:embed="rId181"/>
                <a:stretch>
                  <a:fillRect/>
                </a:stretch>
              </p:blipFill>
              <p:spPr>
                <a:xfrm>
                  <a:off x="4687642" y="2180001"/>
                  <a:ext cx="198360" cy="225000"/>
                </a:xfrm>
                <a:prstGeom prst="rect">
                  <a:avLst/>
                </a:prstGeom>
              </p:spPr>
            </p:pic>
          </mc:Fallback>
        </mc:AlternateContent>
        <mc:AlternateContent xmlns:mc="http://schemas.openxmlformats.org/markup-compatibility/2006">
          <mc:Choice xmlns:p14="http://schemas.microsoft.com/office/powerpoint/2010/main" Requires="p14">
            <p:contentPart p14:bwMode="auto" r:id="rId182">
              <p14:nvContentPartPr>
                <p14:cNvPr id="105" name="Ink 104">
                  <a:extLst>
                    <a:ext uri="{FF2B5EF4-FFF2-40B4-BE49-F238E27FC236}">
                      <a16:creationId xmlns:a16="http://schemas.microsoft.com/office/drawing/2014/main" id="{8EFF2F09-231A-0FCB-C1EA-0913FE9C297C}"/>
                    </a:ext>
                  </a:extLst>
                </p14:cNvPr>
                <p14:cNvContentPartPr/>
                <p14:nvPr/>
              </p14:nvContentPartPr>
              <p14:xfrm>
                <a:off x="4902202" y="2247321"/>
                <a:ext cx="16200" cy="97560"/>
              </p14:xfrm>
            </p:contentPart>
          </mc:Choice>
          <mc:Fallback>
            <p:pic>
              <p:nvPicPr>
                <p:cNvPr id="105" name="Ink 104">
                  <a:extLst>
                    <a:ext uri="{FF2B5EF4-FFF2-40B4-BE49-F238E27FC236}">
                      <a16:creationId xmlns:a16="http://schemas.microsoft.com/office/drawing/2014/main" id="{8EFF2F09-231A-0FCB-C1EA-0913FE9C297C}"/>
                    </a:ext>
                  </a:extLst>
                </p:cNvPr>
                <p:cNvPicPr/>
                <p:nvPr/>
              </p:nvPicPr>
              <p:blipFill>
                <a:blip r:embed="rId183"/>
                <a:stretch>
                  <a:fillRect/>
                </a:stretch>
              </p:blipFill>
              <p:spPr>
                <a:xfrm>
                  <a:off x="4893562" y="2238321"/>
                  <a:ext cx="33840" cy="115200"/>
                </a:xfrm>
                <a:prstGeom prst="rect">
                  <a:avLst/>
                </a:prstGeom>
              </p:spPr>
            </p:pic>
          </mc:Fallback>
        </mc:AlternateContent>
        <mc:AlternateContent xmlns:mc="http://schemas.openxmlformats.org/markup-compatibility/2006">
          <mc:Choice xmlns:p14="http://schemas.microsoft.com/office/powerpoint/2010/main" Requires="p14">
            <p:contentPart p14:bwMode="auto" r:id="rId184">
              <p14:nvContentPartPr>
                <p14:cNvPr id="106" name="Ink 105">
                  <a:extLst>
                    <a:ext uri="{FF2B5EF4-FFF2-40B4-BE49-F238E27FC236}">
                      <a16:creationId xmlns:a16="http://schemas.microsoft.com/office/drawing/2014/main" id="{BDA6602C-C0A5-B764-7B13-C22A06A74B66}"/>
                    </a:ext>
                  </a:extLst>
                </p14:cNvPr>
                <p14:cNvContentPartPr/>
                <p14:nvPr/>
              </p14:nvContentPartPr>
              <p14:xfrm>
                <a:off x="4920202" y="2172081"/>
                <a:ext cx="360" cy="360"/>
              </p14:xfrm>
            </p:contentPart>
          </mc:Choice>
          <mc:Fallback>
            <p:pic>
              <p:nvPicPr>
                <p:cNvPr id="106" name="Ink 105">
                  <a:extLst>
                    <a:ext uri="{FF2B5EF4-FFF2-40B4-BE49-F238E27FC236}">
                      <a16:creationId xmlns:a16="http://schemas.microsoft.com/office/drawing/2014/main" id="{BDA6602C-C0A5-B764-7B13-C22A06A74B66}"/>
                    </a:ext>
                  </a:extLst>
                </p:cNvPr>
                <p:cNvPicPr/>
                <p:nvPr/>
              </p:nvPicPr>
              <p:blipFill>
                <a:blip r:embed="rId185"/>
                <a:stretch>
                  <a:fillRect/>
                </a:stretch>
              </p:blipFill>
              <p:spPr>
                <a:xfrm>
                  <a:off x="4911562" y="2163441"/>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86">
              <p14:nvContentPartPr>
                <p14:cNvPr id="107" name="Ink 106">
                  <a:extLst>
                    <a:ext uri="{FF2B5EF4-FFF2-40B4-BE49-F238E27FC236}">
                      <a16:creationId xmlns:a16="http://schemas.microsoft.com/office/drawing/2014/main" id="{3C496E04-0C2A-D6B2-A452-F3D2A8EF028C}"/>
                    </a:ext>
                  </a:extLst>
                </p14:cNvPr>
                <p14:cNvContentPartPr/>
                <p14:nvPr/>
              </p14:nvContentPartPr>
              <p14:xfrm>
                <a:off x="4930642" y="2239041"/>
                <a:ext cx="307800" cy="503280"/>
              </p14:xfrm>
            </p:contentPart>
          </mc:Choice>
          <mc:Fallback>
            <p:pic>
              <p:nvPicPr>
                <p:cNvPr id="107" name="Ink 106">
                  <a:extLst>
                    <a:ext uri="{FF2B5EF4-FFF2-40B4-BE49-F238E27FC236}">
                      <a16:creationId xmlns:a16="http://schemas.microsoft.com/office/drawing/2014/main" id="{3C496E04-0C2A-D6B2-A452-F3D2A8EF028C}"/>
                    </a:ext>
                  </a:extLst>
                </p:cNvPr>
                <p:cNvPicPr/>
                <p:nvPr/>
              </p:nvPicPr>
              <p:blipFill>
                <a:blip r:embed="rId187"/>
                <a:stretch>
                  <a:fillRect/>
                </a:stretch>
              </p:blipFill>
              <p:spPr>
                <a:xfrm>
                  <a:off x="4921642" y="2230401"/>
                  <a:ext cx="325440" cy="520920"/>
                </a:xfrm>
                <a:prstGeom prst="rect">
                  <a:avLst/>
                </a:prstGeom>
              </p:spPr>
            </p:pic>
          </mc:Fallback>
        </mc:AlternateContent>
        <mc:AlternateContent xmlns:mc="http://schemas.openxmlformats.org/markup-compatibility/2006">
          <mc:Choice xmlns:p14="http://schemas.microsoft.com/office/powerpoint/2010/main" Requires="p14">
            <p:contentPart p14:bwMode="auto" r:id="rId188">
              <p14:nvContentPartPr>
                <p14:cNvPr id="108" name="Ink 107">
                  <a:extLst>
                    <a:ext uri="{FF2B5EF4-FFF2-40B4-BE49-F238E27FC236}">
                      <a16:creationId xmlns:a16="http://schemas.microsoft.com/office/drawing/2014/main" id="{15BDE174-0FAD-F248-36EA-449C70DC01D5}"/>
                    </a:ext>
                  </a:extLst>
                </p14:cNvPr>
                <p14:cNvContentPartPr/>
                <p14:nvPr/>
              </p14:nvContentPartPr>
              <p14:xfrm>
                <a:off x="5336002" y="2176041"/>
                <a:ext cx="37080" cy="206640"/>
              </p14:xfrm>
            </p:contentPart>
          </mc:Choice>
          <mc:Fallback>
            <p:pic>
              <p:nvPicPr>
                <p:cNvPr id="108" name="Ink 107">
                  <a:extLst>
                    <a:ext uri="{FF2B5EF4-FFF2-40B4-BE49-F238E27FC236}">
                      <a16:creationId xmlns:a16="http://schemas.microsoft.com/office/drawing/2014/main" id="{15BDE174-0FAD-F248-36EA-449C70DC01D5}"/>
                    </a:ext>
                  </a:extLst>
                </p:cNvPr>
                <p:cNvPicPr/>
                <p:nvPr/>
              </p:nvPicPr>
              <p:blipFill>
                <a:blip r:embed="rId189"/>
                <a:stretch>
                  <a:fillRect/>
                </a:stretch>
              </p:blipFill>
              <p:spPr>
                <a:xfrm>
                  <a:off x="5327002" y="2167401"/>
                  <a:ext cx="54720" cy="224280"/>
                </a:xfrm>
                <a:prstGeom prst="rect">
                  <a:avLst/>
                </a:prstGeom>
              </p:spPr>
            </p:pic>
          </mc:Fallback>
        </mc:AlternateContent>
        <mc:AlternateContent xmlns:mc="http://schemas.openxmlformats.org/markup-compatibility/2006">
          <mc:Choice xmlns:p14="http://schemas.microsoft.com/office/powerpoint/2010/main" Requires="p14">
            <p:contentPart p14:bwMode="auto" r:id="rId190">
              <p14:nvContentPartPr>
                <p14:cNvPr id="109" name="Ink 108">
                  <a:extLst>
                    <a:ext uri="{FF2B5EF4-FFF2-40B4-BE49-F238E27FC236}">
                      <a16:creationId xmlns:a16="http://schemas.microsoft.com/office/drawing/2014/main" id="{6703D3BC-4CD6-A3E3-C050-F324B404EEB4}"/>
                    </a:ext>
                  </a:extLst>
                </p14:cNvPr>
                <p14:cNvContentPartPr/>
                <p14:nvPr/>
              </p14:nvContentPartPr>
              <p14:xfrm>
                <a:off x="5444722" y="2224641"/>
                <a:ext cx="102600" cy="131400"/>
              </p14:xfrm>
            </p:contentPart>
          </mc:Choice>
          <mc:Fallback>
            <p:pic>
              <p:nvPicPr>
                <p:cNvPr id="109" name="Ink 108">
                  <a:extLst>
                    <a:ext uri="{FF2B5EF4-FFF2-40B4-BE49-F238E27FC236}">
                      <a16:creationId xmlns:a16="http://schemas.microsoft.com/office/drawing/2014/main" id="{6703D3BC-4CD6-A3E3-C050-F324B404EEB4}"/>
                    </a:ext>
                  </a:extLst>
                </p:cNvPr>
                <p:cNvPicPr/>
                <p:nvPr/>
              </p:nvPicPr>
              <p:blipFill>
                <a:blip r:embed="rId191"/>
                <a:stretch>
                  <a:fillRect/>
                </a:stretch>
              </p:blipFill>
              <p:spPr>
                <a:xfrm>
                  <a:off x="5435722" y="2215641"/>
                  <a:ext cx="120240" cy="149040"/>
                </a:xfrm>
                <a:prstGeom prst="rect">
                  <a:avLst/>
                </a:prstGeom>
              </p:spPr>
            </p:pic>
          </mc:Fallback>
        </mc:AlternateContent>
        <mc:AlternateContent xmlns:mc="http://schemas.openxmlformats.org/markup-compatibility/2006">
          <mc:Choice xmlns:p14="http://schemas.microsoft.com/office/powerpoint/2010/main" Requires="p14">
            <p:contentPart p14:bwMode="auto" r:id="rId192">
              <p14:nvContentPartPr>
                <p14:cNvPr id="110" name="Ink 109">
                  <a:extLst>
                    <a:ext uri="{FF2B5EF4-FFF2-40B4-BE49-F238E27FC236}">
                      <a16:creationId xmlns:a16="http://schemas.microsoft.com/office/drawing/2014/main" id="{DFC63E5B-9F3A-80DB-C2B2-02431FD5E35E}"/>
                    </a:ext>
                  </a:extLst>
                </p14:cNvPr>
                <p14:cNvContentPartPr/>
                <p14:nvPr/>
              </p14:nvContentPartPr>
              <p14:xfrm>
                <a:off x="5564242" y="2250561"/>
                <a:ext cx="95040" cy="119160"/>
              </p14:xfrm>
            </p:contentPart>
          </mc:Choice>
          <mc:Fallback>
            <p:pic>
              <p:nvPicPr>
                <p:cNvPr id="110" name="Ink 109">
                  <a:extLst>
                    <a:ext uri="{FF2B5EF4-FFF2-40B4-BE49-F238E27FC236}">
                      <a16:creationId xmlns:a16="http://schemas.microsoft.com/office/drawing/2014/main" id="{DFC63E5B-9F3A-80DB-C2B2-02431FD5E35E}"/>
                    </a:ext>
                  </a:extLst>
                </p:cNvPr>
                <p:cNvPicPr/>
                <p:nvPr/>
              </p:nvPicPr>
              <p:blipFill>
                <a:blip r:embed="rId193"/>
                <a:stretch>
                  <a:fillRect/>
                </a:stretch>
              </p:blipFill>
              <p:spPr>
                <a:xfrm>
                  <a:off x="5555242" y="2241561"/>
                  <a:ext cx="112680" cy="136800"/>
                </a:xfrm>
                <a:prstGeom prst="rect">
                  <a:avLst/>
                </a:prstGeom>
              </p:spPr>
            </p:pic>
          </mc:Fallback>
        </mc:AlternateContent>
        <mc:AlternateContent xmlns:mc="http://schemas.openxmlformats.org/markup-compatibility/2006">
          <mc:Choice xmlns:p14="http://schemas.microsoft.com/office/powerpoint/2010/main" Requires="p14">
            <p:contentPart p14:bwMode="auto" r:id="rId194">
              <p14:nvContentPartPr>
                <p14:cNvPr id="111" name="Ink 110">
                  <a:extLst>
                    <a:ext uri="{FF2B5EF4-FFF2-40B4-BE49-F238E27FC236}">
                      <a16:creationId xmlns:a16="http://schemas.microsoft.com/office/drawing/2014/main" id="{133BBCA2-9955-537F-3B87-C0354297D9FB}"/>
                    </a:ext>
                  </a:extLst>
                </p14:cNvPr>
                <p14:cNvContentPartPr/>
                <p14:nvPr/>
              </p14:nvContentPartPr>
              <p14:xfrm>
                <a:off x="5671882" y="2255241"/>
                <a:ext cx="104040" cy="121680"/>
              </p14:xfrm>
            </p:contentPart>
          </mc:Choice>
          <mc:Fallback>
            <p:pic>
              <p:nvPicPr>
                <p:cNvPr id="111" name="Ink 110">
                  <a:extLst>
                    <a:ext uri="{FF2B5EF4-FFF2-40B4-BE49-F238E27FC236}">
                      <a16:creationId xmlns:a16="http://schemas.microsoft.com/office/drawing/2014/main" id="{133BBCA2-9955-537F-3B87-C0354297D9FB}"/>
                    </a:ext>
                  </a:extLst>
                </p:cNvPr>
                <p:cNvPicPr/>
                <p:nvPr/>
              </p:nvPicPr>
              <p:blipFill>
                <a:blip r:embed="rId195"/>
                <a:stretch>
                  <a:fillRect/>
                </a:stretch>
              </p:blipFill>
              <p:spPr>
                <a:xfrm>
                  <a:off x="5662882" y="2246601"/>
                  <a:ext cx="121680" cy="139320"/>
                </a:xfrm>
                <a:prstGeom prst="rect">
                  <a:avLst/>
                </a:prstGeom>
              </p:spPr>
            </p:pic>
          </mc:Fallback>
        </mc:AlternateContent>
        <mc:AlternateContent xmlns:mc="http://schemas.openxmlformats.org/markup-compatibility/2006">
          <mc:Choice xmlns:p14="http://schemas.microsoft.com/office/powerpoint/2010/main" Requires="p14">
            <p:contentPart p14:bwMode="auto" r:id="rId196">
              <p14:nvContentPartPr>
                <p14:cNvPr id="112" name="Ink 111">
                  <a:extLst>
                    <a:ext uri="{FF2B5EF4-FFF2-40B4-BE49-F238E27FC236}">
                      <a16:creationId xmlns:a16="http://schemas.microsoft.com/office/drawing/2014/main" id="{CE460BF4-9C1B-CF96-A099-0F41EAE998B4}"/>
                    </a:ext>
                  </a:extLst>
                </p14:cNvPr>
                <p14:cNvContentPartPr/>
                <p14:nvPr/>
              </p14:nvContentPartPr>
              <p14:xfrm>
                <a:off x="5823082" y="2128881"/>
                <a:ext cx="47160" cy="224640"/>
              </p14:xfrm>
            </p:contentPart>
          </mc:Choice>
          <mc:Fallback>
            <p:pic>
              <p:nvPicPr>
                <p:cNvPr id="112" name="Ink 111">
                  <a:extLst>
                    <a:ext uri="{FF2B5EF4-FFF2-40B4-BE49-F238E27FC236}">
                      <a16:creationId xmlns:a16="http://schemas.microsoft.com/office/drawing/2014/main" id="{CE460BF4-9C1B-CF96-A099-0F41EAE998B4}"/>
                    </a:ext>
                  </a:extLst>
                </p:cNvPr>
                <p:cNvPicPr/>
                <p:nvPr/>
              </p:nvPicPr>
              <p:blipFill>
                <a:blip r:embed="rId197"/>
                <a:stretch>
                  <a:fillRect/>
                </a:stretch>
              </p:blipFill>
              <p:spPr>
                <a:xfrm>
                  <a:off x="5814082" y="2119881"/>
                  <a:ext cx="64800" cy="242280"/>
                </a:xfrm>
                <a:prstGeom prst="rect">
                  <a:avLst/>
                </a:prstGeom>
              </p:spPr>
            </p:pic>
          </mc:Fallback>
        </mc:AlternateContent>
        <mc:AlternateContent xmlns:mc="http://schemas.openxmlformats.org/markup-compatibility/2006">
          <mc:Choice xmlns:p14="http://schemas.microsoft.com/office/powerpoint/2010/main" Requires="p14">
            <p:contentPart p14:bwMode="auto" r:id="rId198">
              <p14:nvContentPartPr>
                <p14:cNvPr id="113" name="Ink 112">
                  <a:extLst>
                    <a:ext uri="{FF2B5EF4-FFF2-40B4-BE49-F238E27FC236}">
                      <a16:creationId xmlns:a16="http://schemas.microsoft.com/office/drawing/2014/main" id="{BF7984D9-7D7D-7862-9D6D-7E64BD2FC8D0}"/>
                    </a:ext>
                  </a:extLst>
                </p14:cNvPr>
                <p14:cNvContentPartPr/>
                <p14:nvPr/>
              </p14:nvContentPartPr>
              <p14:xfrm>
                <a:off x="5785282" y="2135001"/>
                <a:ext cx="176400" cy="245160"/>
              </p14:xfrm>
            </p:contentPart>
          </mc:Choice>
          <mc:Fallback>
            <p:pic>
              <p:nvPicPr>
                <p:cNvPr id="113" name="Ink 112">
                  <a:extLst>
                    <a:ext uri="{FF2B5EF4-FFF2-40B4-BE49-F238E27FC236}">
                      <a16:creationId xmlns:a16="http://schemas.microsoft.com/office/drawing/2014/main" id="{BF7984D9-7D7D-7862-9D6D-7E64BD2FC8D0}"/>
                    </a:ext>
                  </a:extLst>
                </p:cNvPr>
                <p:cNvPicPr/>
                <p:nvPr/>
              </p:nvPicPr>
              <p:blipFill>
                <a:blip r:embed="rId199"/>
                <a:stretch>
                  <a:fillRect/>
                </a:stretch>
              </p:blipFill>
              <p:spPr>
                <a:xfrm>
                  <a:off x="5776282" y="2126361"/>
                  <a:ext cx="194040" cy="262800"/>
                </a:xfrm>
                <a:prstGeom prst="rect">
                  <a:avLst/>
                </a:prstGeom>
              </p:spPr>
            </p:pic>
          </mc:Fallback>
        </mc:AlternateContent>
        <mc:AlternateContent xmlns:mc="http://schemas.openxmlformats.org/markup-compatibility/2006">
          <mc:Choice xmlns:p14="http://schemas.microsoft.com/office/powerpoint/2010/main" Requires="p14">
            <p:contentPart p14:bwMode="auto" r:id="rId200">
              <p14:nvContentPartPr>
                <p14:cNvPr id="115" name="Ink 114">
                  <a:extLst>
                    <a:ext uri="{FF2B5EF4-FFF2-40B4-BE49-F238E27FC236}">
                      <a16:creationId xmlns:a16="http://schemas.microsoft.com/office/drawing/2014/main" id="{ED0220D4-A3A0-42A7-FF90-98B0C3357812}"/>
                    </a:ext>
                  </a:extLst>
                </p14:cNvPr>
                <p14:cNvContentPartPr/>
                <p14:nvPr/>
              </p14:nvContentPartPr>
              <p14:xfrm>
                <a:off x="4695922" y="2521281"/>
                <a:ext cx="1070280" cy="621720"/>
              </p14:xfrm>
            </p:contentPart>
          </mc:Choice>
          <mc:Fallback>
            <p:pic>
              <p:nvPicPr>
                <p:cNvPr id="115" name="Ink 114">
                  <a:extLst>
                    <a:ext uri="{FF2B5EF4-FFF2-40B4-BE49-F238E27FC236}">
                      <a16:creationId xmlns:a16="http://schemas.microsoft.com/office/drawing/2014/main" id="{ED0220D4-A3A0-42A7-FF90-98B0C3357812}"/>
                    </a:ext>
                  </a:extLst>
                </p:cNvPr>
                <p:cNvPicPr/>
                <p:nvPr/>
              </p:nvPicPr>
              <p:blipFill>
                <a:blip r:embed="rId201"/>
                <a:stretch>
                  <a:fillRect/>
                </a:stretch>
              </p:blipFill>
              <p:spPr>
                <a:xfrm>
                  <a:off x="4687282" y="2512281"/>
                  <a:ext cx="1087920" cy="639360"/>
                </a:xfrm>
                <a:prstGeom prst="rect">
                  <a:avLst/>
                </a:prstGeom>
              </p:spPr>
            </p:pic>
          </mc:Fallback>
        </mc:AlternateContent>
        <mc:AlternateContent xmlns:mc="http://schemas.openxmlformats.org/markup-compatibility/2006">
          <mc:Choice xmlns:p14="http://schemas.microsoft.com/office/powerpoint/2010/main" Requires="p14">
            <p:contentPart p14:bwMode="auto" r:id="rId202">
              <p14:nvContentPartPr>
                <p14:cNvPr id="117" name="Ink 116">
                  <a:extLst>
                    <a:ext uri="{FF2B5EF4-FFF2-40B4-BE49-F238E27FC236}">
                      <a16:creationId xmlns:a16="http://schemas.microsoft.com/office/drawing/2014/main" id="{EC864D00-FE56-4BCD-0A15-27106DC3494D}"/>
                    </a:ext>
                  </a:extLst>
                </p14:cNvPr>
                <p14:cNvContentPartPr/>
                <p14:nvPr/>
              </p14:nvContentPartPr>
              <p14:xfrm>
                <a:off x="5714362" y="2854281"/>
                <a:ext cx="2340720" cy="639000"/>
              </p14:xfrm>
            </p:contentPart>
          </mc:Choice>
          <mc:Fallback>
            <p:pic>
              <p:nvPicPr>
                <p:cNvPr id="117" name="Ink 116">
                  <a:extLst>
                    <a:ext uri="{FF2B5EF4-FFF2-40B4-BE49-F238E27FC236}">
                      <a16:creationId xmlns:a16="http://schemas.microsoft.com/office/drawing/2014/main" id="{EC864D00-FE56-4BCD-0A15-27106DC3494D}"/>
                    </a:ext>
                  </a:extLst>
                </p:cNvPr>
                <p:cNvPicPr/>
                <p:nvPr/>
              </p:nvPicPr>
              <p:blipFill>
                <a:blip r:embed="rId203"/>
                <a:stretch>
                  <a:fillRect/>
                </a:stretch>
              </p:blipFill>
              <p:spPr>
                <a:xfrm>
                  <a:off x="5705722" y="2845641"/>
                  <a:ext cx="2358360" cy="656640"/>
                </a:xfrm>
                <a:prstGeom prst="rect">
                  <a:avLst/>
                </a:prstGeom>
              </p:spPr>
            </p:pic>
          </mc:Fallback>
        </mc:AlternateContent>
        <mc:AlternateContent xmlns:mc="http://schemas.openxmlformats.org/markup-compatibility/2006">
          <mc:Choice xmlns:p14="http://schemas.microsoft.com/office/powerpoint/2010/main" Requires="p14">
            <p:contentPart p14:bwMode="auto" r:id="rId204">
              <p14:nvContentPartPr>
                <p14:cNvPr id="118" name="Ink 117">
                  <a:extLst>
                    <a:ext uri="{FF2B5EF4-FFF2-40B4-BE49-F238E27FC236}">
                      <a16:creationId xmlns:a16="http://schemas.microsoft.com/office/drawing/2014/main" id="{CB4651A9-30CA-18D6-44BD-824C2AB4865A}"/>
                    </a:ext>
                  </a:extLst>
                </p14:cNvPr>
                <p14:cNvContentPartPr/>
                <p14:nvPr/>
              </p14:nvContentPartPr>
              <p14:xfrm>
                <a:off x="6125122" y="3060561"/>
                <a:ext cx="308160" cy="316440"/>
              </p14:xfrm>
            </p:contentPart>
          </mc:Choice>
          <mc:Fallback>
            <p:pic>
              <p:nvPicPr>
                <p:cNvPr id="118" name="Ink 117">
                  <a:extLst>
                    <a:ext uri="{FF2B5EF4-FFF2-40B4-BE49-F238E27FC236}">
                      <a16:creationId xmlns:a16="http://schemas.microsoft.com/office/drawing/2014/main" id="{CB4651A9-30CA-18D6-44BD-824C2AB4865A}"/>
                    </a:ext>
                  </a:extLst>
                </p:cNvPr>
                <p:cNvPicPr/>
                <p:nvPr/>
              </p:nvPicPr>
              <p:blipFill>
                <a:blip r:embed="rId205"/>
                <a:stretch>
                  <a:fillRect/>
                </a:stretch>
              </p:blipFill>
              <p:spPr>
                <a:xfrm>
                  <a:off x="6116122" y="3051921"/>
                  <a:ext cx="325800" cy="334080"/>
                </a:xfrm>
                <a:prstGeom prst="rect">
                  <a:avLst/>
                </a:prstGeom>
              </p:spPr>
            </p:pic>
          </mc:Fallback>
        </mc:AlternateContent>
        <mc:AlternateContent xmlns:mc="http://schemas.openxmlformats.org/markup-compatibility/2006">
          <mc:Choice xmlns:p14="http://schemas.microsoft.com/office/powerpoint/2010/main" Requires="p14">
            <p:contentPart p14:bwMode="auto" r:id="rId206">
              <p14:nvContentPartPr>
                <p14:cNvPr id="119" name="Ink 118">
                  <a:extLst>
                    <a:ext uri="{FF2B5EF4-FFF2-40B4-BE49-F238E27FC236}">
                      <a16:creationId xmlns:a16="http://schemas.microsoft.com/office/drawing/2014/main" id="{167A89E7-CD25-4603-C364-AD3EA4EA012B}"/>
                    </a:ext>
                  </a:extLst>
                </p14:cNvPr>
                <p14:cNvContentPartPr/>
                <p14:nvPr/>
              </p14:nvContentPartPr>
              <p14:xfrm>
                <a:off x="6459562" y="3021681"/>
                <a:ext cx="861120" cy="308160"/>
              </p14:xfrm>
            </p:contentPart>
          </mc:Choice>
          <mc:Fallback>
            <p:pic>
              <p:nvPicPr>
                <p:cNvPr id="119" name="Ink 118">
                  <a:extLst>
                    <a:ext uri="{FF2B5EF4-FFF2-40B4-BE49-F238E27FC236}">
                      <a16:creationId xmlns:a16="http://schemas.microsoft.com/office/drawing/2014/main" id="{167A89E7-CD25-4603-C364-AD3EA4EA012B}"/>
                    </a:ext>
                  </a:extLst>
                </p:cNvPr>
                <p:cNvPicPr/>
                <p:nvPr/>
              </p:nvPicPr>
              <p:blipFill>
                <a:blip r:embed="rId207"/>
                <a:stretch>
                  <a:fillRect/>
                </a:stretch>
              </p:blipFill>
              <p:spPr>
                <a:xfrm>
                  <a:off x="6450562" y="3013041"/>
                  <a:ext cx="878760" cy="325800"/>
                </a:xfrm>
                <a:prstGeom prst="rect">
                  <a:avLst/>
                </a:prstGeom>
              </p:spPr>
            </p:pic>
          </mc:Fallback>
        </mc:AlternateContent>
        <mc:AlternateContent xmlns:mc="http://schemas.openxmlformats.org/markup-compatibility/2006">
          <mc:Choice xmlns:p14="http://schemas.microsoft.com/office/powerpoint/2010/main" Requires="p14">
            <p:contentPart p14:bwMode="auto" r:id="rId208">
              <p14:nvContentPartPr>
                <p14:cNvPr id="121" name="Ink 120">
                  <a:extLst>
                    <a:ext uri="{FF2B5EF4-FFF2-40B4-BE49-F238E27FC236}">
                      <a16:creationId xmlns:a16="http://schemas.microsoft.com/office/drawing/2014/main" id="{990EF689-8E40-CE20-68EB-B01D0A9E9312}"/>
                    </a:ext>
                  </a:extLst>
                </p14:cNvPr>
                <p14:cNvContentPartPr/>
                <p14:nvPr/>
              </p14:nvContentPartPr>
              <p14:xfrm>
                <a:off x="6438322" y="2154441"/>
                <a:ext cx="25200" cy="183240"/>
              </p14:xfrm>
            </p:contentPart>
          </mc:Choice>
          <mc:Fallback>
            <p:pic>
              <p:nvPicPr>
                <p:cNvPr id="121" name="Ink 120">
                  <a:extLst>
                    <a:ext uri="{FF2B5EF4-FFF2-40B4-BE49-F238E27FC236}">
                      <a16:creationId xmlns:a16="http://schemas.microsoft.com/office/drawing/2014/main" id="{990EF689-8E40-CE20-68EB-B01D0A9E9312}"/>
                    </a:ext>
                  </a:extLst>
                </p:cNvPr>
                <p:cNvPicPr/>
                <p:nvPr/>
              </p:nvPicPr>
              <p:blipFill>
                <a:blip r:embed="rId209"/>
                <a:stretch>
                  <a:fillRect/>
                </a:stretch>
              </p:blipFill>
              <p:spPr>
                <a:xfrm>
                  <a:off x="6429322" y="2145801"/>
                  <a:ext cx="42840" cy="200880"/>
                </a:xfrm>
                <a:prstGeom prst="rect">
                  <a:avLst/>
                </a:prstGeom>
              </p:spPr>
            </p:pic>
          </mc:Fallback>
        </mc:AlternateContent>
        <mc:AlternateContent xmlns:mc="http://schemas.openxmlformats.org/markup-compatibility/2006">
          <mc:Choice xmlns:p14="http://schemas.microsoft.com/office/powerpoint/2010/main" Requires="p14">
            <p:contentPart p14:bwMode="auto" r:id="rId210">
              <p14:nvContentPartPr>
                <p14:cNvPr id="122" name="Ink 121">
                  <a:extLst>
                    <a:ext uri="{FF2B5EF4-FFF2-40B4-BE49-F238E27FC236}">
                      <a16:creationId xmlns:a16="http://schemas.microsoft.com/office/drawing/2014/main" id="{38D14EDE-0CA3-16E5-CBBE-C082E3EC324D}"/>
                    </a:ext>
                  </a:extLst>
                </p14:cNvPr>
                <p14:cNvContentPartPr/>
                <p14:nvPr/>
              </p14:nvContentPartPr>
              <p14:xfrm>
                <a:off x="6304042" y="2140401"/>
                <a:ext cx="242640" cy="216000"/>
              </p14:xfrm>
            </p:contentPart>
          </mc:Choice>
          <mc:Fallback>
            <p:pic>
              <p:nvPicPr>
                <p:cNvPr id="122" name="Ink 121">
                  <a:extLst>
                    <a:ext uri="{FF2B5EF4-FFF2-40B4-BE49-F238E27FC236}">
                      <a16:creationId xmlns:a16="http://schemas.microsoft.com/office/drawing/2014/main" id="{38D14EDE-0CA3-16E5-CBBE-C082E3EC324D}"/>
                    </a:ext>
                  </a:extLst>
                </p:cNvPr>
                <p:cNvPicPr/>
                <p:nvPr/>
              </p:nvPicPr>
              <p:blipFill>
                <a:blip r:embed="rId211"/>
                <a:stretch>
                  <a:fillRect/>
                </a:stretch>
              </p:blipFill>
              <p:spPr>
                <a:xfrm>
                  <a:off x="6295042" y="2131761"/>
                  <a:ext cx="260280" cy="233640"/>
                </a:xfrm>
                <a:prstGeom prst="rect">
                  <a:avLst/>
                </a:prstGeom>
              </p:spPr>
            </p:pic>
          </mc:Fallback>
        </mc:AlternateContent>
        <mc:AlternateContent xmlns:mc="http://schemas.openxmlformats.org/markup-compatibility/2006">
          <mc:Choice xmlns:p14="http://schemas.microsoft.com/office/powerpoint/2010/main" Requires="p14">
            <p:contentPart p14:bwMode="auto" r:id="rId212">
              <p14:nvContentPartPr>
                <p14:cNvPr id="124" name="Ink 123">
                  <a:extLst>
                    <a:ext uri="{FF2B5EF4-FFF2-40B4-BE49-F238E27FC236}">
                      <a16:creationId xmlns:a16="http://schemas.microsoft.com/office/drawing/2014/main" id="{766A971F-7473-FC8E-0553-AE9015AF557A}"/>
                    </a:ext>
                  </a:extLst>
                </p14:cNvPr>
                <p14:cNvContentPartPr/>
                <p14:nvPr/>
              </p14:nvContentPartPr>
              <p14:xfrm>
                <a:off x="8269642" y="3094041"/>
                <a:ext cx="30600" cy="184680"/>
              </p14:xfrm>
            </p:contentPart>
          </mc:Choice>
          <mc:Fallback>
            <p:pic>
              <p:nvPicPr>
                <p:cNvPr id="124" name="Ink 123">
                  <a:extLst>
                    <a:ext uri="{FF2B5EF4-FFF2-40B4-BE49-F238E27FC236}">
                      <a16:creationId xmlns:a16="http://schemas.microsoft.com/office/drawing/2014/main" id="{766A971F-7473-FC8E-0553-AE9015AF557A}"/>
                    </a:ext>
                  </a:extLst>
                </p:cNvPr>
                <p:cNvPicPr/>
                <p:nvPr/>
              </p:nvPicPr>
              <p:blipFill>
                <a:blip r:embed="rId213"/>
                <a:stretch>
                  <a:fillRect/>
                </a:stretch>
              </p:blipFill>
              <p:spPr>
                <a:xfrm>
                  <a:off x="8261002" y="3085401"/>
                  <a:ext cx="48240" cy="202320"/>
                </a:xfrm>
                <a:prstGeom prst="rect">
                  <a:avLst/>
                </a:prstGeom>
              </p:spPr>
            </p:pic>
          </mc:Fallback>
        </mc:AlternateContent>
        <mc:AlternateContent xmlns:mc="http://schemas.openxmlformats.org/markup-compatibility/2006">
          <mc:Choice xmlns:p14="http://schemas.microsoft.com/office/powerpoint/2010/main" Requires="p14">
            <p:contentPart p14:bwMode="auto" r:id="rId214">
              <p14:nvContentPartPr>
                <p14:cNvPr id="125" name="Ink 124">
                  <a:extLst>
                    <a:ext uri="{FF2B5EF4-FFF2-40B4-BE49-F238E27FC236}">
                      <a16:creationId xmlns:a16="http://schemas.microsoft.com/office/drawing/2014/main" id="{E75FD8B7-33D3-15D7-D5FD-253DF162D63C}"/>
                    </a:ext>
                  </a:extLst>
                </p14:cNvPr>
                <p14:cNvContentPartPr/>
                <p14:nvPr/>
              </p14:nvContentPartPr>
              <p14:xfrm>
                <a:off x="8183602" y="3256041"/>
                <a:ext cx="124200" cy="64440"/>
              </p14:xfrm>
            </p:contentPart>
          </mc:Choice>
          <mc:Fallback>
            <p:pic>
              <p:nvPicPr>
                <p:cNvPr id="125" name="Ink 124">
                  <a:extLst>
                    <a:ext uri="{FF2B5EF4-FFF2-40B4-BE49-F238E27FC236}">
                      <a16:creationId xmlns:a16="http://schemas.microsoft.com/office/drawing/2014/main" id="{E75FD8B7-33D3-15D7-D5FD-253DF162D63C}"/>
                    </a:ext>
                  </a:extLst>
                </p:cNvPr>
                <p:cNvPicPr/>
                <p:nvPr/>
              </p:nvPicPr>
              <p:blipFill>
                <a:blip r:embed="rId215"/>
                <a:stretch>
                  <a:fillRect/>
                </a:stretch>
              </p:blipFill>
              <p:spPr>
                <a:xfrm>
                  <a:off x="8174602" y="3247401"/>
                  <a:ext cx="141840" cy="82080"/>
                </a:xfrm>
                <a:prstGeom prst="rect">
                  <a:avLst/>
                </a:prstGeom>
              </p:spPr>
            </p:pic>
          </mc:Fallback>
        </mc:AlternateContent>
        <mc:AlternateContent xmlns:mc="http://schemas.openxmlformats.org/markup-compatibility/2006">
          <mc:Choice xmlns:p14="http://schemas.microsoft.com/office/powerpoint/2010/main" Requires="p14">
            <p:contentPart p14:bwMode="auto" r:id="rId216">
              <p14:nvContentPartPr>
                <p14:cNvPr id="126" name="Ink 125">
                  <a:extLst>
                    <a:ext uri="{FF2B5EF4-FFF2-40B4-BE49-F238E27FC236}">
                      <a16:creationId xmlns:a16="http://schemas.microsoft.com/office/drawing/2014/main" id="{5868EBA1-8D09-DEC2-3B9C-2236EE156679}"/>
                    </a:ext>
                  </a:extLst>
                </p14:cNvPr>
                <p14:cNvContentPartPr/>
                <p14:nvPr/>
              </p14:nvContentPartPr>
              <p14:xfrm>
                <a:off x="8168482" y="3087201"/>
                <a:ext cx="228600" cy="137880"/>
              </p14:xfrm>
            </p:contentPart>
          </mc:Choice>
          <mc:Fallback>
            <p:pic>
              <p:nvPicPr>
                <p:cNvPr id="126" name="Ink 125">
                  <a:extLst>
                    <a:ext uri="{FF2B5EF4-FFF2-40B4-BE49-F238E27FC236}">
                      <a16:creationId xmlns:a16="http://schemas.microsoft.com/office/drawing/2014/main" id="{5868EBA1-8D09-DEC2-3B9C-2236EE156679}"/>
                    </a:ext>
                  </a:extLst>
                </p:cNvPr>
                <p:cNvPicPr/>
                <p:nvPr/>
              </p:nvPicPr>
              <p:blipFill>
                <a:blip r:embed="rId217"/>
                <a:stretch>
                  <a:fillRect/>
                </a:stretch>
              </p:blipFill>
              <p:spPr>
                <a:xfrm>
                  <a:off x="8159842" y="3078561"/>
                  <a:ext cx="246240" cy="155520"/>
                </a:xfrm>
                <a:prstGeom prst="rect">
                  <a:avLst/>
                </a:prstGeom>
              </p:spPr>
            </p:pic>
          </mc:Fallback>
        </mc:AlternateContent>
        <mc:AlternateContent xmlns:mc="http://schemas.openxmlformats.org/markup-compatibility/2006">
          <mc:Choice xmlns:p14="http://schemas.microsoft.com/office/powerpoint/2010/main" Requires="p14">
            <p:contentPart p14:bwMode="auto" r:id="rId218">
              <p14:nvContentPartPr>
                <p14:cNvPr id="128" name="Ink 127">
                  <a:extLst>
                    <a:ext uri="{FF2B5EF4-FFF2-40B4-BE49-F238E27FC236}">
                      <a16:creationId xmlns:a16="http://schemas.microsoft.com/office/drawing/2014/main" id="{1E72B804-2B14-75EE-DD39-2B30C92015DE}"/>
                    </a:ext>
                  </a:extLst>
                </p14:cNvPr>
                <p14:cNvContentPartPr/>
                <p14:nvPr/>
              </p14:nvContentPartPr>
              <p14:xfrm>
                <a:off x="3376882" y="2011521"/>
                <a:ext cx="5645160" cy="1598760"/>
              </p14:xfrm>
            </p:contentPart>
          </mc:Choice>
          <mc:Fallback>
            <p:pic>
              <p:nvPicPr>
                <p:cNvPr id="128" name="Ink 127">
                  <a:extLst>
                    <a:ext uri="{FF2B5EF4-FFF2-40B4-BE49-F238E27FC236}">
                      <a16:creationId xmlns:a16="http://schemas.microsoft.com/office/drawing/2014/main" id="{1E72B804-2B14-75EE-DD39-2B30C92015DE}"/>
                    </a:ext>
                  </a:extLst>
                </p:cNvPr>
                <p:cNvPicPr/>
                <p:nvPr/>
              </p:nvPicPr>
              <p:blipFill>
                <a:blip r:embed="rId219"/>
                <a:stretch>
                  <a:fillRect/>
                </a:stretch>
              </p:blipFill>
              <p:spPr>
                <a:xfrm>
                  <a:off x="3368242" y="2002521"/>
                  <a:ext cx="5662800" cy="1616400"/>
                </a:xfrm>
                <a:prstGeom prst="rect">
                  <a:avLst/>
                </a:prstGeom>
              </p:spPr>
            </p:pic>
          </mc:Fallback>
        </mc:AlternateContent>
        <mc:AlternateContent xmlns:mc="http://schemas.openxmlformats.org/markup-compatibility/2006">
          <mc:Choice xmlns:p14="http://schemas.microsoft.com/office/powerpoint/2010/main" Requires="p14">
            <p:contentPart p14:bwMode="auto" r:id="rId220">
              <p14:nvContentPartPr>
                <p14:cNvPr id="129" name="Ink 128">
                  <a:extLst>
                    <a:ext uri="{FF2B5EF4-FFF2-40B4-BE49-F238E27FC236}">
                      <a16:creationId xmlns:a16="http://schemas.microsoft.com/office/drawing/2014/main" id="{90D7D701-FDCD-D428-716A-44EDC233B157}"/>
                    </a:ext>
                  </a:extLst>
                </p14:cNvPr>
                <p14:cNvContentPartPr/>
                <p14:nvPr/>
              </p14:nvContentPartPr>
              <p14:xfrm>
                <a:off x="3345922" y="1942401"/>
                <a:ext cx="5181480" cy="1861560"/>
              </p14:xfrm>
            </p:contentPart>
          </mc:Choice>
          <mc:Fallback>
            <p:pic>
              <p:nvPicPr>
                <p:cNvPr id="129" name="Ink 128">
                  <a:extLst>
                    <a:ext uri="{FF2B5EF4-FFF2-40B4-BE49-F238E27FC236}">
                      <a16:creationId xmlns:a16="http://schemas.microsoft.com/office/drawing/2014/main" id="{90D7D701-FDCD-D428-716A-44EDC233B157}"/>
                    </a:ext>
                  </a:extLst>
                </p:cNvPr>
                <p:cNvPicPr/>
                <p:nvPr/>
              </p:nvPicPr>
              <p:blipFill>
                <a:blip r:embed="rId221"/>
                <a:stretch>
                  <a:fillRect/>
                </a:stretch>
              </p:blipFill>
              <p:spPr>
                <a:xfrm>
                  <a:off x="3336922" y="1933761"/>
                  <a:ext cx="5199120" cy="1879200"/>
                </a:xfrm>
                <a:prstGeom prst="rect">
                  <a:avLst/>
                </a:prstGeom>
              </p:spPr>
            </p:pic>
          </mc:Fallback>
        </mc:AlternateContent>
        <mc:AlternateContent xmlns:mc="http://schemas.openxmlformats.org/markup-compatibility/2006">
          <mc:Choice xmlns:p14="http://schemas.microsoft.com/office/powerpoint/2010/main" Requires="p14">
            <p:contentPart p14:bwMode="auto" r:id="rId222">
              <p14:nvContentPartPr>
                <p14:cNvPr id="130" name="Ink 129">
                  <a:extLst>
                    <a:ext uri="{FF2B5EF4-FFF2-40B4-BE49-F238E27FC236}">
                      <a16:creationId xmlns:a16="http://schemas.microsoft.com/office/drawing/2014/main" id="{FD0C3BBF-E514-EA3C-E064-531090237B50}"/>
                    </a:ext>
                  </a:extLst>
                </p14:cNvPr>
                <p14:cNvContentPartPr/>
                <p14:nvPr/>
              </p14:nvContentPartPr>
              <p14:xfrm>
                <a:off x="5584762" y="1682481"/>
                <a:ext cx="20520" cy="273600"/>
              </p14:xfrm>
            </p:contentPart>
          </mc:Choice>
          <mc:Fallback>
            <p:pic>
              <p:nvPicPr>
                <p:cNvPr id="130" name="Ink 129">
                  <a:extLst>
                    <a:ext uri="{FF2B5EF4-FFF2-40B4-BE49-F238E27FC236}">
                      <a16:creationId xmlns:a16="http://schemas.microsoft.com/office/drawing/2014/main" id="{FD0C3BBF-E514-EA3C-E064-531090237B50}"/>
                    </a:ext>
                  </a:extLst>
                </p:cNvPr>
                <p:cNvPicPr/>
                <p:nvPr/>
              </p:nvPicPr>
              <p:blipFill>
                <a:blip r:embed="rId223"/>
                <a:stretch>
                  <a:fillRect/>
                </a:stretch>
              </p:blipFill>
              <p:spPr>
                <a:xfrm>
                  <a:off x="5575762" y="1673841"/>
                  <a:ext cx="38160" cy="291240"/>
                </a:xfrm>
                <a:prstGeom prst="rect">
                  <a:avLst/>
                </a:prstGeom>
              </p:spPr>
            </p:pic>
          </mc:Fallback>
        </mc:AlternateContent>
        <mc:AlternateContent xmlns:mc="http://schemas.openxmlformats.org/markup-compatibility/2006">
          <mc:Choice xmlns:p14="http://schemas.microsoft.com/office/powerpoint/2010/main" Requires="p14">
            <p:contentPart p14:bwMode="auto" r:id="rId224">
              <p14:nvContentPartPr>
                <p14:cNvPr id="131" name="Ink 130">
                  <a:extLst>
                    <a:ext uri="{FF2B5EF4-FFF2-40B4-BE49-F238E27FC236}">
                      <a16:creationId xmlns:a16="http://schemas.microsoft.com/office/drawing/2014/main" id="{151A55BC-024F-B37F-BD08-7FF65F1CA7E9}"/>
                    </a:ext>
                  </a:extLst>
                </p14:cNvPr>
                <p14:cNvContentPartPr/>
                <p14:nvPr/>
              </p14:nvContentPartPr>
              <p14:xfrm>
                <a:off x="5458762" y="1606881"/>
                <a:ext cx="221400" cy="172440"/>
              </p14:xfrm>
            </p:contentPart>
          </mc:Choice>
          <mc:Fallback>
            <p:pic>
              <p:nvPicPr>
                <p:cNvPr id="131" name="Ink 130">
                  <a:extLst>
                    <a:ext uri="{FF2B5EF4-FFF2-40B4-BE49-F238E27FC236}">
                      <a16:creationId xmlns:a16="http://schemas.microsoft.com/office/drawing/2014/main" id="{151A55BC-024F-B37F-BD08-7FF65F1CA7E9}"/>
                    </a:ext>
                  </a:extLst>
                </p:cNvPr>
                <p:cNvPicPr/>
                <p:nvPr/>
              </p:nvPicPr>
              <p:blipFill>
                <a:blip r:embed="rId225"/>
                <a:stretch>
                  <a:fillRect/>
                </a:stretch>
              </p:blipFill>
              <p:spPr>
                <a:xfrm>
                  <a:off x="5450122" y="1598241"/>
                  <a:ext cx="239040" cy="190080"/>
                </a:xfrm>
                <a:prstGeom prst="rect">
                  <a:avLst/>
                </a:prstGeom>
              </p:spPr>
            </p:pic>
          </mc:Fallback>
        </mc:AlternateContent>
        <mc:AlternateContent xmlns:mc="http://schemas.openxmlformats.org/markup-compatibility/2006">
          <mc:Choice xmlns:p14="http://schemas.microsoft.com/office/powerpoint/2010/main" Requires="p14">
            <p:contentPart p14:bwMode="auto" r:id="rId226">
              <p14:nvContentPartPr>
                <p14:cNvPr id="132" name="Ink 131">
                  <a:extLst>
                    <a:ext uri="{FF2B5EF4-FFF2-40B4-BE49-F238E27FC236}">
                      <a16:creationId xmlns:a16="http://schemas.microsoft.com/office/drawing/2014/main" id="{2FE8ED0E-1209-A5AD-D87E-B17755884ADC}"/>
                    </a:ext>
                  </a:extLst>
                </p14:cNvPr>
                <p14:cNvContentPartPr/>
                <p14:nvPr/>
              </p14:nvContentPartPr>
              <p14:xfrm>
                <a:off x="3878002" y="774561"/>
                <a:ext cx="45720" cy="654120"/>
              </p14:xfrm>
            </p:contentPart>
          </mc:Choice>
          <mc:Fallback>
            <p:pic>
              <p:nvPicPr>
                <p:cNvPr id="132" name="Ink 131">
                  <a:extLst>
                    <a:ext uri="{FF2B5EF4-FFF2-40B4-BE49-F238E27FC236}">
                      <a16:creationId xmlns:a16="http://schemas.microsoft.com/office/drawing/2014/main" id="{2FE8ED0E-1209-A5AD-D87E-B17755884ADC}"/>
                    </a:ext>
                  </a:extLst>
                </p:cNvPr>
                <p:cNvPicPr/>
                <p:nvPr/>
              </p:nvPicPr>
              <p:blipFill>
                <a:blip r:embed="rId227"/>
                <a:stretch>
                  <a:fillRect/>
                </a:stretch>
              </p:blipFill>
              <p:spPr>
                <a:xfrm>
                  <a:off x="3869002" y="765561"/>
                  <a:ext cx="63360" cy="671760"/>
                </a:xfrm>
                <a:prstGeom prst="rect">
                  <a:avLst/>
                </a:prstGeom>
              </p:spPr>
            </p:pic>
          </mc:Fallback>
        </mc:AlternateContent>
        <mc:AlternateContent xmlns:mc="http://schemas.openxmlformats.org/markup-compatibility/2006">
          <mc:Choice xmlns:p14="http://schemas.microsoft.com/office/powerpoint/2010/main" Requires="p14">
            <p:contentPart p14:bwMode="auto" r:id="rId228">
              <p14:nvContentPartPr>
                <p14:cNvPr id="133" name="Ink 132">
                  <a:extLst>
                    <a:ext uri="{FF2B5EF4-FFF2-40B4-BE49-F238E27FC236}">
                      <a16:creationId xmlns:a16="http://schemas.microsoft.com/office/drawing/2014/main" id="{28ADE386-FF59-3ECE-E055-8FBF093BA134}"/>
                    </a:ext>
                  </a:extLst>
                </p14:cNvPr>
                <p14:cNvContentPartPr/>
                <p14:nvPr/>
              </p14:nvContentPartPr>
              <p14:xfrm>
                <a:off x="3875482" y="1405281"/>
                <a:ext cx="4737240" cy="141840"/>
              </p14:xfrm>
            </p:contentPart>
          </mc:Choice>
          <mc:Fallback>
            <p:pic>
              <p:nvPicPr>
                <p:cNvPr id="133" name="Ink 132">
                  <a:extLst>
                    <a:ext uri="{FF2B5EF4-FFF2-40B4-BE49-F238E27FC236}">
                      <a16:creationId xmlns:a16="http://schemas.microsoft.com/office/drawing/2014/main" id="{28ADE386-FF59-3ECE-E055-8FBF093BA134}"/>
                    </a:ext>
                  </a:extLst>
                </p:cNvPr>
                <p:cNvPicPr/>
                <p:nvPr/>
              </p:nvPicPr>
              <p:blipFill>
                <a:blip r:embed="rId229"/>
                <a:stretch>
                  <a:fillRect/>
                </a:stretch>
              </p:blipFill>
              <p:spPr>
                <a:xfrm>
                  <a:off x="3866842" y="1396281"/>
                  <a:ext cx="4754880" cy="159480"/>
                </a:xfrm>
                <a:prstGeom prst="rect">
                  <a:avLst/>
                </a:prstGeom>
              </p:spPr>
            </p:pic>
          </mc:Fallback>
        </mc:AlternateContent>
        <mc:AlternateContent xmlns:mc="http://schemas.openxmlformats.org/markup-compatibility/2006">
          <mc:Choice xmlns:p14="http://schemas.microsoft.com/office/powerpoint/2010/main" Requires="p14">
            <p:contentPart p14:bwMode="auto" r:id="rId230">
              <p14:nvContentPartPr>
                <p14:cNvPr id="134" name="Ink 133">
                  <a:extLst>
                    <a:ext uri="{FF2B5EF4-FFF2-40B4-BE49-F238E27FC236}">
                      <a16:creationId xmlns:a16="http://schemas.microsoft.com/office/drawing/2014/main" id="{BDBB078D-B50F-73CF-3CE6-531C76BEC3DE}"/>
                    </a:ext>
                  </a:extLst>
                </p14:cNvPr>
                <p14:cNvContentPartPr/>
                <p14:nvPr/>
              </p14:nvContentPartPr>
              <p14:xfrm>
                <a:off x="3976282" y="837921"/>
                <a:ext cx="4281480" cy="599040"/>
              </p14:xfrm>
            </p:contentPart>
          </mc:Choice>
          <mc:Fallback>
            <p:pic>
              <p:nvPicPr>
                <p:cNvPr id="134" name="Ink 133">
                  <a:extLst>
                    <a:ext uri="{FF2B5EF4-FFF2-40B4-BE49-F238E27FC236}">
                      <a16:creationId xmlns:a16="http://schemas.microsoft.com/office/drawing/2014/main" id="{BDBB078D-B50F-73CF-3CE6-531C76BEC3DE}"/>
                    </a:ext>
                  </a:extLst>
                </p:cNvPr>
                <p:cNvPicPr/>
                <p:nvPr/>
              </p:nvPicPr>
              <p:blipFill>
                <a:blip r:embed="rId231"/>
                <a:stretch>
                  <a:fillRect/>
                </a:stretch>
              </p:blipFill>
              <p:spPr>
                <a:xfrm>
                  <a:off x="3967642" y="828921"/>
                  <a:ext cx="4299120" cy="616680"/>
                </a:xfrm>
                <a:prstGeom prst="rect">
                  <a:avLst/>
                </a:prstGeom>
              </p:spPr>
            </p:pic>
          </mc:Fallback>
        </mc:AlternateContent>
        <mc:AlternateContent xmlns:mc="http://schemas.openxmlformats.org/markup-compatibility/2006">
          <mc:Choice xmlns:p14="http://schemas.microsoft.com/office/powerpoint/2010/main" Requires="p14">
            <p:contentPart p14:bwMode="auto" r:id="rId232">
              <p14:nvContentPartPr>
                <p14:cNvPr id="135" name="Ink 134">
                  <a:extLst>
                    <a:ext uri="{FF2B5EF4-FFF2-40B4-BE49-F238E27FC236}">
                      <a16:creationId xmlns:a16="http://schemas.microsoft.com/office/drawing/2014/main" id="{A2188B23-19E8-66E7-168D-3EC0E92F080C}"/>
                    </a:ext>
                  </a:extLst>
                </p14:cNvPr>
                <p14:cNvContentPartPr/>
                <p14:nvPr/>
              </p14:nvContentPartPr>
              <p14:xfrm>
                <a:off x="4187962" y="1016841"/>
                <a:ext cx="311760" cy="249120"/>
              </p14:xfrm>
            </p:contentPart>
          </mc:Choice>
          <mc:Fallback>
            <p:pic>
              <p:nvPicPr>
                <p:cNvPr id="135" name="Ink 134">
                  <a:extLst>
                    <a:ext uri="{FF2B5EF4-FFF2-40B4-BE49-F238E27FC236}">
                      <a16:creationId xmlns:a16="http://schemas.microsoft.com/office/drawing/2014/main" id="{A2188B23-19E8-66E7-168D-3EC0E92F080C}"/>
                    </a:ext>
                  </a:extLst>
                </p:cNvPr>
                <p:cNvPicPr/>
                <p:nvPr/>
              </p:nvPicPr>
              <p:blipFill>
                <a:blip r:embed="rId233"/>
                <a:stretch>
                  <a:fillRect/>
                </a:stretch>
              </p:blipFill>
              <p:spPr>
                <a:xfrm>
                  <a:off x="4178962" y="1008201"/>
                  <a:ext cx="329400" cy="266760"/>
                </a:xfrm>
                <a:prstGeom prst="rect">
                  <a:avLst/>
                </a:prstGeom>
              </p:spPr>
            </p:pic>
          </mc:Fallback>
        </mc:AlternateContent>
        <mc:AlternateContent xmlns:mc="http://schemas.openxmlformats.org/markup-compatibility/2006">
          <mc:Choice xmlns:p14="http://schemas.microsoft.com/office/powerpoint/2010/main" Requires="p14">
            <p:contentPart p14:bwMode="auto" r:id="rId234">
              <p14:nvContentPartPr>
                <p14:cNvPr id="136" name="Ink 135">
                  <a:extLst>
                    <a:ext uri="{FF2B5EF4-FFF2-40B4-BE49-F238E27FC236}">
                      <a16:creationId xmlns:a16="http://schemas.microsoft.com/office/drawing/2014/main" id="{FB0E9080-9005-4475-9A5C-CD75E1749D41}"/>
                    </a:ext>
                  </a:extLst>
                </p14:cNvPr>
                <p14:cNvContentPartPr/>
                <p14:nvPr/>
              </p14:nvContentPartPr>
              <p14:xfrm>
                <a:off x="4622482" y="1289001"/>
                <a:ext cx="226440" cy="46440"/>
              </p14:xfrm>
            </p:contentPart>
          </mc:Choice>
          <mc:Fallback>
            <p:pic>
              <p:nvPicPr>
                <p:cNvPr id="136" name="Ink 135">
                  <a:extLst>
                    <a:ext uri="{FF2B5EF4-FFF2-40B4-BE49-F238E27FC236}">
                      <a16:creationId xmlns:a16="http://schemas.microsoft.com/office/drawing/2014/main" id="{FB0E9080-9005-4475-9A5C-CD75E1749D41}"/>
                    </a:ext>
                  </a:extLst>
                </p:cNvPr>
                <p:cNvPicPr/>
                <p:nvPr/>
              </p:nvPicPr>
              <p:blipFill>
                <a:blip r:embed="rId235"/>
                <a:stretch>
                  <a:fillRect/>
                </a:stretch>
              </p:blipFill>
              <p:spPr>
                <a:xfrm>
                  <a:off x="4613482" y="1280361"/>
                  <a:ext cx="244080" cy="64080"/>
                </a:xfrm>
                <a:prstGeom prst="rect">
                  <a:avLst/>
                </a:prstGeom>
              </p:spPr>
            </p:pic>
          </mc:Fallback>
        </mc:AlternateContent>
        <mc:AlternateContent xmlns:mc="http://schemas.openxmlformats.org/markup-compatibility/2006">
          <mc:Choice xmlns:p14="http://schemas.microsoft.com/office/powerpoint/2010/main" Requires="p14">
            <p:contentPart p14:bwMode="auto" r:id="rId236">
              <p14:nvContentPartPr>
                <p14:cNvPr id="137" name="Ink 136">
                  <a:extLst>
                    <a:ext uri="{FF2B5EF4-FFF2-40B4-BE49-F238E27FC236}">
                      <a16:creationId xmlns:a16="http://schemas.microsoft.com/office/drawing/2014/main" id="{5B823E7A-4B46-19CB-EDC0-E80FE5CBE260}"/>
                    </a:ext>
                  </a:extLst>
                </p14:cNvPr>
                <p14:cNvContentPartPr/>
                <p14:nvPr/>
              </p14:nvContentPartPr>
              <p14:xfrm>
                <a:off x="5042242" y="1055721"/>
                <a:ext cx="262440" cy="295920"/>
              </p14:xfrm>
            </p:contentPart>
          </mc:Choice>
          <mc:Fallback>
            <p:pic>
              <p:nvPicPr>
                <p:cNvPr id="137" name="Ink 136">
                  <a:extLst>
                    <a:ext uri="{FF2B5EF4-FFF2-40B4-BE49-F238E27FC236}">
                      <a16:creationId xmlns:a16="http://schemas.microsoft.com/office/drawing/2014/main" id="{5B823E7A-4B46-19CB-EDC0-E80FE5CBE260}"/>
                    </a:ext>
                  </a:extLst>
                </p:cNvPr>
                <p:cNvPicPr/>
                <p:nvPr/>
              </p:nvPicPr>
              <p:blipFill>
                <a:blip r:embed="rId237"/>
                <a:stretch>
                  <a:fillRect/>
                </a:stretch>
              </p:blipFill>
              <p:spPr>
                <a:xfrm>
                  <a:off x="5033242" y="1046721"/>
                  <a:ext cx="280080" cy="313560"/>
                </a:xfrm>
                <a:prstGeom prst="rect">
                  <a:avLst/>
                </a:prstGeom>
              </p:spPr>
            </p:pic>
          </mc:Fallback>
        </mc:AlternateContent>
        <mc:AlternateContent xmlns:mc="http://schemas.openxmlformats.org/markup-compatibility/2006">
          <mc:Choice xmlns:p14="http://schemas.microsoft.com/office/powerpoint/2010/main" Requires="p14">
            <p:contentPart p14:bwMode="auto" r:id="rId238">
              <p14:nvContentPartPr>
                <p14:cNvPr id="138" name="Ink 137">
                  <a:extLst>
                    <a:ext uri="{FF2B5EF4-FFF2-40B4-BE49-F238E27FC236}">
                      <a16:creationId xmlns:a16="http://schemas.microsoft.com/office/drawing/2014/main" id="{8C343BC7-12EA-15F8-1F92-C96632B27AC9}"/>
                    </a:ext>
                  </a:extLst>
                </p14:cNvPr>
                <p14:cNvContentPartPr/>
                <p14:nvPr/>
              </p14:nvContentPartPr>
              <p14:xfrm>
                <a:off x="5301802" y="1021161"/>
                <a:ext cx="614160" cy="281160"/>
              </p14:xfrm>
            </p:contentPart>
          </mc:Choice>
          <mc:Fallback>
            <p:pic>
              <p:nvPicPr>
                <p:cNvPr id="138" name="Ink 137">
                  <a:extLst>
                    <a:ext uri="{FF2B5EF4-FFF2-40B4-BE49-F238E27FC236}">
                      <a16:creationId xmlns:a16="http://schemas.microsoft.com/office/drawing/2014/main" id="{8C343BC7-12EA-15F8-1F92-C96632B27AC9}"/>
                    </a:ext>
                  </a:extLst>
                </p:cNvPr>
                <p:cNvPicPr/>
                <p:nvPr/>
              </p:nvPicPr>
              <p:blipFill>
                <a:blip r:embed="rId239"/>
                <a:stretch>
                  <a:fillRect/>
                </a:stretch>
              </p:blipFill>
              <p:spPr>
                <a:xfrm>
                  <a:off x="5293162" y="1012161"/>
                  <a:ext cx="631800" cy="298800"/>
                </a:xfrm>
                <a:prstGeom prst="rect">
                  <a:avLst/>
                </a:prstGeom>
              </p:spPr>
            </p:pic>
          </mc:Fallback>
        </mc:AlternateContent>
        <mc:AlternateContent xmlns:mc="http://schemas.openxmlformats.org/markup-compatibility/2006">
          <mc:Choice xmlns:p14="http://schemas.microsoft.com/office/powerpoint/2010/main" Requires="p14">
            <p:contentPart p14:bwMode="auto" r:id="rId240">
              <p14:nvContentPartPr>
                <p14:cNvPr id="139" name="Ink 138">
                  <a:extLst>
                    <a:ext uri="{FF2B5EF4-FFF2-40B4-BE49-F238E27FC236}">
                      <a16:creationId xmlns:a16="http://schemas.microsoft.com/office/drawing/2014/main" id="{97B588C1-1E9C-CA31-E71F-0BC14994CD9E}"/>
                    </a:ext>
                  </a:extLst>
                </p14:cNvPr>
                <p14:cNvContentPartPr/>
                <p14:nvPr/>
              </p14:nvContentPartPr>
              <p14:xfrm>
                <a:off x="5968522" y="1127721"/>
                <a:ext cx="43560" cy="161280"/>
              </p14:xfrm>
            </p:contentPart>
          </mc:Choice>
          <mc:Fallback>
            <p:pic>
              <p:nvPicPr>
                <p:cNvPr id="139" name="Ink 138">
                  <a:extLst>
                    <a:ext uri="{FF2B5EF4-FFF2-40B4-BE49-F238E27FC236}">
                      <a16:creationId xmlns:a16="http://schemas.microsoft.com/office/drawing/2014/main" id="{97B588C1-1E9C-CA31-E71F-0BC14994CD9E}"/>
                    </a:ext>
                  </a:extLst>
                </p:cNvPr>
                <p:cNvPicPr/>
                <p:nvPr/>
              </p:nvPicPr>
              <p:blipFill>
                <a:blip r:embed="rId241"/>
                <a:stretch>
                  <a:fillRect/>
                </a:stretch>
              </p:blipFill>
              <p:spPr>
                <a:xfrm>
                  <a:off x="5959522" y="1118721"/>
                  <a:ext cx="61200" cy="178920"/>
                </a:xfrm>
                <a:prstGeom prst="rect">
                  <a:avLst/>
                </a:prstGeom>
              </p:spPr>
            </p:pic>
          </mc:Fallback>
        </mc:AlternateContent>
        <mc:AlternateContent xmlns:mc="http://schemas.openxmlformats.org/markup-compatibility/2006">
          <mc:Choice xmlns:p14="http://schemas.microsoft.com/office/powerpoint/2010/main" Requires="p14">
            <p:contentPart p14:bwMode="auto" r:id="rId242">
              <p14:nvContentPartPr>
                <p14:cNvPr id="140" name="Ink 139">
                  <a:extLst>
                    <a:ext uri="{FF2B5EF4-FFF2-40B4-BE49-F238E27FC236}">
                      <a16:creationId xmlns:a16="http://schemas.microsoft.com/office/drawing/2014/main" id="{070DAD8A-C7A7-18F1-DF8F-DD3E9F2F9468}"/>
                    </a:ext>
                  </a:extLst>
                </p14:cNvPr>
                <p14:cNvContentPartPr/>
                <p14:nvPr/>
              </p14:nvContentPartPr>
              <p14:xfrm>
                <a:off x="6088762" y="1090641"/>
                <a:ext cx="230040" cy="204120"/>
              </p14:xfrm>
            </p:contentPart>
          </mc:Choice>
          <mc:Fallback>
            <p:pic>
              <p:nvPicPr>
                <p:cNvPr id="140" name="Ink 139">
                  <a:extLst>
                    <a:ext uri="{FF2B5EF4-FFF2-40B4-BE49-F238E27FC236}">
                      <a16:creationId xmlns:a16="http://schemas.microsoft.com/office/drawing/2014/main" id="{070DAD8A-C7A7-18F1-DF8F-DD3E9F2F9468}"/>
                    </a:ext>
                  </a:extLst>
                </p:cNvPr>
                <p:cNvPicPr/>
                <p:nvPr/>
              </p:nvPicPr>
              <p:blipFill>
                <a:blip r:embed="rId243"/>
                <a:stretch>
                  <a:fillRect/>
                </a:stretch>
              </p:blipFill>
              <p:spPr>
                <a:xfrm>
                  <a:off x="6080122" y="1081641"/>
                  <a:ext cx="247680" cy="221760"/>
                </a:xfrm>
                <a:prstGeom prst="rect">
                  <a:avLst/>
                </a:prstGeom>
              </p:spPr>
            </p:pic>
          </mc:Fallback>
        </mc:AlternateContent>
        <mc:AlternateContent xmlns:mc="http://schemas.openxmlformats.org/markup-compatibility/2006">
          <mc:Choice xmlns:p14="http://schemas.microsoft.com/office/powerpoint/2010/main" Requires="p14">
            <p:contentPart p14:bwMode="auto" r:id="rId244">
              <p14:nvContentPartPr>
                <p14:cNvPr id="141" name="Ink 140">
                  <a:extLst>
                    <a:ext uri="{FF2B5EF4-FFF2-40B4-BE49-F238E27FC236}">
                      <a16:creationId xmlns:a16="http://schemas.microsoft.com/office/drawing/2014/main" id="{1515104E-A5DD-423F-E1EA-F8C391F2348B}"/>
                    </a:ext>
                  </a:extLst>
                </p14:cNvPr>
                <p14:cNvContentPartPr/>
                <p14:nvPr/>
              </p14:nvContentPartPr>
              <p14:xfrm>
                <a:off x="6443362" y="1091001"/>
                <a:ext cx="22320" cy="174240"/>
              </p14:xfrm>
            </p:contentPart>
          </mc:Choice>
          <mc:Fallback>
            <p:pic>
              <p:nvPicPr>
                <p:cNvPr id="141" name="Ink 140">
                  <a:extLst>
                    <a:ext uri="{FF2B5EF4-FFF2-40B4-BE49-F238E27FC236}">
                      <a16:creationId xmlns:a16="http://schemas.microsoft.com/office/drawing/2014/main" id="{1515104E-A5DD-423F-E1EA-F8C391F2348B}"/>
                    </a:ext>
                  </a:extLst>
                </p:cNvPr>
                <p:cNvPicPr/>
                <p:nvPr/>
              </p:nvPicPr>
              <p:blipFill>
                <a:blip r:embed="rId245"/>
                <a:stretch>
                  <a:fillRect/>
                </a:stretch>
              </p:blipFill>
              <p:spPr>
                <a:xfrm>
                  <a:off x="6434722" y="1082361"/>
                  <a:ext cx="39960" cy="191880"/>
                </a:xfrm>
                <a:prstGeom prst="rect">
                  <a:avLst/>
                </a:prstGeom>
              </p:spPr>
            </p:pic>
          </mc:Fallback>
        </mc:AlternateContent>
        <mc:AlternateContent xmlns:mc="http://schemas.openxmlformats.org/markup-compatibility/2006">
          <mc:Choice xmlns:p14="http://schemas.microsoft.com/office/powerpoint/2010/main" Requires="p14">
            <p:contentPart p14:bwMode="auto" r:id="rId246">
              <p14:nvContentPartPr>
                <p14:cNvPr id="142" name="Ink 141">
                  <a:extLst>
                    <a:ext uri="{FF2B5EF4-FFF2-40B4-BE49-F238E27FC236}">
                      <a16:creationId xmlns:a16="http://schemas.microsoft.com/office/drawing/2014/main" id="{79150A1B-DD5A-6244-0890-B947C5E94CFA}"/>
                    </a:ext>
                  </a:extLst>
                </p14:cNvPr>
                <p14:cNvContentPartPr/>
                <p14:nvPr/>
              </p14:nvContentPartPr>
              <p14:xfrm>
                <a:off x="6338962" y="1028001"/>
                <a:ext cx="230760" cy="271440"/>
              </p14:xfrm>
            </p:contentPart>
          </mc:Choice>
          <mc:Fallback>
            <p:pic>
              <p:nvPicPr>
                <p:cNvPr id="142" name="Ink 141">
                  <a:extLst>
                    <a:ext uri="{FF2B5EF4-FFF2-40B4-BE49-F238E27FC236}">
                      <a16:creationId xmlns:a16="http://schemas.microsoft.com/office/drawing/2014/main" id="{79150A1B-DD5A-6244-0890-B947C5E94CFA}"/>
                    </a:ext>
                  </a:extLst>
                </p:cNvPr>
                <p:cNvPicPr/>
                <p:nvPr/>
              </p:nvPicPr>
              <p:blipFill>
                <a:blip r:embed="rId247"/>
                <a:stretch>
                  <a:fillRect/>
                </a:stretch>
              </p:blipFill>
              <p:spPr>
                <a:xfrm>
                  <a:off x="6330322" y="1019001"/>
                  <a:ext cx="248400" cy="289080"/>
                </a:xfrm>
                <a:prstGeom prst="rect">
                  <a:avLst/>
                </a:prstGeom>
              </p:spPr>
            </p:pic>
          </mc:Fallback>
        </mc:AlternateContent>
        <mc:AlternateContent xmlns:mc="http://schemas.openxmlformats.org/markup-compatibility/2006">
          <mc:Choice xmlns:p14="http://schemas.microsoft.com/office/powerpoint/2010/main" Requires="p14">
            <p:contentPart p14:bwMode="auto" r:id="rId248">
              <p14:nvContentPartPr>
                <p14:cNvPr id="143" name="Ink 142">
                  <a:extLst>
                    <a:ext uri="{FF2B5EF4-FFF2-40B4-BE49-F238E27FC236}">
                      <a16:creationId xmlns:a16="http://schemas.microsoft.com/office/drawing/2014/main" id="{841B7904-E738-5FAA-E96A-C97141C97F47}"/>
                    </a:ext>
                  </a:extLst>
                </p14:cNvPr>
                <p14:cNvContentPartPr/>
                <p14:nvPr/>
              </p14:nvContentPartPr>
              <p14:xfrm>
                <a:off x="2529082" y="1187121"/>
                <a:ext cx="688320" cy="384120"/>
              </p14:xfrm>
            </p:contentPart>
          </mc:Choice>
          <mc:Fallback>
            <p:pic>
              <p:nvPicPr>
                <p:cNvPr id="143" name="Ink 142">
                  <a:extLst>
                    <a:ext uri="{FF2B5EF4-FFF2-40B4-BE49-F238E27FC236}">
                      <a16:creationId xmlns:a16="http://schemas.microsoft.com/office/drawing/2014/main" id="{841B7904-E738-5FAA-E96A-C97141C97F47}"/>
                    </a:ext>
                  </a:extLst>
                </p:cNvPr>
                <p:cNvPicPr/>
                <p:nvPr/>
              </p:nvPicPr>
              <p:blipFill>
                <a:blip r:embed="rId249"/>
                <a:stretch>
                  <a:fillRect/>
                </a:stretch>
              </p:blipFill>
              <p:spPr>
                <a:xfrm>
                  <a:off x="2520442" y="1178121"/>
                  <a:ext cx="705960" cy="401760"/>
                </a:xfrm>
                <a:prstGeom prst="rect">
                  <a:avLst/>
                </a:prstGeom>
              </p:spPr>
            </p:pic>
          </mc:Fallback>
        </mc:AlternateContent>
        <mc:AlternateContent xmlns:mc="http://schemas.openxmlformats.org/markup-compatibility/2006">
          <mc:Choice xmlns:p14="http://schemas.microsoft.com/office/powerpoint/2010/main" Requires="p14">
            <p:contentPart p14:bwMode="auto" r:id="rId250">
              <p14:nvContentPartPr>
                <p14:cNvPr id="144" name="Ink 143">
                  <a:extLst>
                    <a:ext uri="{FF2B5EF4-FFF2-40B4-BE49-F238E27FC236}">
                      <a16:creationId xmlns:a16="http://schemas.microsoft.com/office/drawing/2014/main" id="{39D0EF38-87D9-DEA7-54C6-2D76189066BF}"/>
                    </a:ext>
                  </a:extLst>
                </p14:cNvPr>
                <p14:cNvContentPartPr/>
                <p14:nvPr/>
              </p14:nvContentPartPr>
              <p14:xfrm>
                <a:off x="3194002" y="1139601"/>
                <a:ext cx="25200" cy="17280"/>
              </p14:xfrm>
            </p:contentPart>
          </mc:Choice>
          <mc:Fallback>
            <p:pic>
              <p:nvPicPr>
                <p:cNvPr id="144" name="Ink 143">
                  <a:extLst>
                    <a:ext uri="{FF2B5EF4-FFF2-40B4-BE49-F238E27FC236}">
                      <a16:creationId xmlns:a16="http://schemas.microsoft.com/office/drawing/2014/main" id="{39D0EF38-87D9-DEA7-54C6-2D76189066BF}"/>
                    </a:ext>
                  </a:extLst>
                </p:cNvPr>
                <p:cNvPicPr/>
                <p:nvPr/>
              </p:nvPicPr>
              <p:blipFill>
                <a:blip r:embed="rId251"/>
                <a:stretch>
                  <a:fillRect/>
                </a:stretch>
              </p:blipFill>
              <p:spPr>
                <a:xfrm>
                  <a:off x="3185362" y="1130961"/>
                  <a:ext cx="42840" cy="34920"/>
                </a:xfrm>
                <a:prstGeom prst="rect">
                  <a:avLst/>
                </a:prstGeom>
              </p:spPr>
            </p:pic>
          </mc:Fallback>
        </mc:AlternateContent>
        <mc:AlternateContent xmlns:mc="http://schemas.openxmlformats.org/markup-compatibility/2006">
          <mc:Choice xmlns:p14="http://schemas.microsoft.com/office/powerpoint/2010/main" Requires="p14">
            <p:contentPart p14:bwMode="auto" r:id="rId252">
              <p14:nvContentPartPr>
                <p14:cNvPr id="147" name="Ink 146">
                  <a:extLst>
                    <a:ext uri="{FF2B5EF4-FFF2-40B4-BE49-F238E27FC236}">
                      <a16:creationId xmlns:a16="http://schemas.microsoft.com/office/drawing/2014/main" id="{29AB04D1-784F-20D3-6B52-2DC016E1EAAE}"/>
                    </a:ext>
                  </a:extLst>
                </p14:cNvPr>
                <p14:cNvContentPartPr/>
                <p14:nvPr/>
              </p14:nvContentPartPr>
              <p14:xfrm>
                <a:off x="2522962" y="2684721"/>
                <a:ext cx="228600" cy="326520"/>
              </p14:xfrm>
            </p:contentPart>
          </mc:Choice>
          <mc:Fallback>
            <p:pic>
              <p:nvPicPr>
                <p:cNvPr id="147" name="Ink 146">
                  <a:extLst>
                    <a:ext uri="{FF2B5EF4-FFF2-40B4-BE49-F238E27FC236}">
                      <a16:creationId xmlns:a16="http://schemas.microsoft.com/office/drawing/2014/main" id="{29AB04D1-784F-20D3-6B52-2DC016E1EAAE}"/>
                    </a:ext>
                  </a:extLst>
                </p:cNvPr>
                <p:cNvPicPr/>
                <p:nvPr/>
              </p:nvPicPr>
              <p:blipFill>
                <a:blip r:embed="rId253"/>
                <a:stretch>
                  <a:fillRect/>
                </a:stretch>
              </p:blipFill>
              <p:spPr>
                <a:xfrm>
                  <a:off x="2514322" y="2675721"/>
                  <a:ext cx="246240" cy="344160"/>
                </a:xfrm>
                <a:prstGeom prst="rect">
                  <a:avLst/>
                </a:prstGeom>
              </p:spPr>
            </p:pic>
          </mc:Fallback>
        </mc:AlternateContent>
        <mc:AlternateContent xmlns:mc="http://schemas.openxmlformats.org/markup-compatibility/2006">
          <mc:Choice xmlns:p14="http://schemas.microsoft.com/office/powerpoint/2010/main" Requires="p14">
            <p:contentPart p14:bwMode="auto" r:id="rId254">
              <p14:nvContentPartPr>
                <p14:cNvPr id="148" name="Ink 147">
                  <a:extLst>
                    <a:ext uri="{FF2B5EF4-FFF2-40B4-BE49-F238E27FC236}">
                      <a16:creationId xmlns:a16="http://schemas.microsoft.com/office/drawing/2014/main" id="{E2513DA3-A93B-C9EB-DF97-2B1CB625C0FA}"/>
                    </a:ext>
                  </a:extLst>
                </p14:cNvPr>
                <p14:cNvContentPartPr/>
                <p14:nvPr/>
              </p14:nvContentPartPr>
              <p14:xfrm>
                <a:off x="2730322" y="2739801"/>
                <a:ext cx="259920" cy="212040"/>
              </p14:xfrm>
            </p:contentPart>
          </mc:Choice>
          <mc:Fallback>
            <p:pic>
              <p:nvPicPr>
                <p:cNvPr id="148" name="Ink 147">
                  <a:extLst>
                    <a:ext uri="{FF2B5EF4-FFF2-40B4-BE49-F238E27FC236}">
                      <a16:creationId xmlns:a16="http://schemas.microsoft.com/office/drawing/2014/main" id="{E2513DA3-A93B-C9EB-DF97-2B1CB625C0FA}"/>
                    </a:ext>
                  </a:extLst>
                </p:cNvPr>
                <p:cNvPicPr/>
                <p:nvPr/>
              </p:nvPicPr>
              <p:blipFill>
                <a:blip r:embed="rId255"/>
                <a:stretch>
                  <a:fillRect/>
                </a:stretch>
              </p:blipFill>
              <p:spPr>
                <a:xfrm>
                  <a:off x="2721322" y="2730801"/>
                  <a:ext cx="277560" cy="229680"/>
                </a:xfrm>
                <a:prstGeom prst="rect">
                  <a:avLst/>
                </a:prstGeom>
              </p:spPr>
            </p:pic>
          </mc:Fallback>
        </mc:AlternateContent>
        <mc:AlternateContent xmlns:mc="http://schemas.openxmlformats.org/markup-compatibility/2006">
          <mc:Choice xmlns:p14="http://schemas.microsoft.com/office/powerpoint/2010/main" Requires="p14">
            <p:contentPart p14:bwMode="auto" r:id="rId256">
              <p14:nvContentPartPr>
                <p14:cNvPr id="150" name="Ink 149">
                  <a:extLst>
                    <a:ext uri="{FF2B5EF4-FFF2-40B4-BE49-F238E27FC236}">
                      <a16:creationId xmlns:a16="http://schemas.microsoft.com/office/drawing/2014/main" id="{95D58DB8-083F-D17F-9CC4-DA30A02F02F6}"/>
                    </a:ext>
                  </a:extLst>
                </p14:cNvPr>
                <p14:cNvContentPartPr/>
                <p14:nvPr/>
              </p14:nvContentPartPr>
              <p14:xfrm>
                <a:off x="5711842" y="620481"/>
                <a:ext cx="28440" cy="235080"/>
              </p14:xfrm>
            </p:contentPart>
          </mc:Choice>
          <mc:Fallback>
            <p:pic>
              <p:nvPicPr>
                <p:cNvPr id="150" name="Ink 149">
                  <a:extLst>
                    <a:ext uri="{FF2B5EF4-FFF2-40B4-BE49-F238E27FC236}">
                      <a16:creationId xmlns:a16="http://schemas.microsoft.com/office/drawing/2014/main" id="{95D58DB8-083F-D17F-9CC4-DA30A02F02F6}"/>
                    </a:ext>
                  </a:extLst>
                </p:cNvPr>
                <p:cNvPicPr/>
                <p:nvPr/>
              </p:nvPicPr>
              <p:blipFill>
                <a:blip r:embed="rId257"/>
                <a:stretch>
                  <a:fillRect/>
                </a:stretch>
              </p:blipFill>
              <p:spPr>
                <a:xfrm>
                  <a:off x="5703202" y="611841"/>
                  <a:ext cx="46080" cy="252720"/>
                </a:xfrm>
                <a:prstGeom prst="rect">
                  <a:avLst/>
                </a:prstGeom>
              </p:spPr>
            </p:pic>
          </mc:Fallback>
        </mc:AlternateContent>
        <mc:AlternateContent xmlns:mc="http://schemas.openxmlformats.org/markup-compatibility/2006">
          <mc:Choice xmlns:p14="http://schemas.microsoft.com/office/powerpoint/2010/main" Requires="p14">
            <p:contentPart p14:bwMode="auto" r:id="rId258">
              <p14:nvContentPartPr>
                <p14:cNvPr id="151" name="Ink 150">
                  <a:extLst>
                    <a:ext uri="{FF2B5EF4-FFF2-40B4-BE49-F238E27FC236}">
                      <a16:creationId xmlns:a16="http://schemas.microsoft.com/office/drawing/2014/main" id="{2CCC30BD-165B-884F-D3D5-A696F60D4E79}"/>
                    </a:ext>
                  </a:extLst>
                </p14:cNvPr>
                <p14:cNvContentPartPr/>
                <p14:nvPr/>
              </p14:nvContentPartPr>
              <p14:xfrm>
                <a:off x="5638762" y="644601"/>
                <a:ext cx="188280" cy="83520"/>
              </p14:xfrm>
            </p:contentPart>
          </mc:Choice>
          <mc:Fallback>
            <p:pic>
              <p:nvPicPr>
                <p:cNvPr id="151" name="Ink 150">
                  <a:extLst>
                    <a:ext uri="{FF2B5EF4-FFF2-40B4-BE49-F238E27FC236}">
                      <a16:creationId xmlns:a16="http://schemas.microsoft.com/office/drawing/2014/main" id="{2CCC30BD-165B-884F-D3D5-A696F60D4E79}"/>
                    </a:ext>
                  </a:extLst>
                </p:cNvPr>
                <p:cNvPicPr/>
                <p:nvPr/>
              </p:nvPicPr>
              <p:blipFill>
                <a:blip r:embed="rId259"/>
                <a:stretch>
                  <a:fillRect/>
                </a:stretch>
              </p:blipFill>
              <p:spPr>
                <a:xfrm>
                  <a:off x="5629762" y="635601"/>
                  <a:ext cx="205920" cy="101160"/>
                </a:xfrm>
                <a:prstGeom prst="rect">
                  <a:avLst/>
                </a:prstGeom>
              </p:spPr>
            </p:pic>
          </mc:Fallback>
        </mc:AlternateContent>
        <mc:AlternateContent xmlns:mc="http://schemas.openxmlformats.org/markup-compatibility/2006">
          <mc:Choice xmlns:p14="http://schemas.microsoft.com/office/powerpoint/2010/main" Requires="p14">
            <p:contentPart p14:bwMode="auto" r:id="rId260">
              <p14:nvContentPartPr>
                <p14:cNvPr id="152" name="Ink 151">
                  <a:extLst>
                    <a:ext uri="{FF2B5EF4-FFF2-40B4-BE49-F238E27FC236}">
                      <a16:creationId xmlns:a16="http://schemas.microsoft.com/office/drawing/2014/main" id="{5337AAAD-BA62-C00F-9344-E9999960E2E1}"/>
                    </a:ext>
                  </a:extLst>
                </p14:cNvPr>
                <p14:cNvContentPartPr/>
                <p14:nvPr/>
              </p14:nvContentPartPr>
              <p14:xfrm>
                <a:off x="5044402" y="290721"/>
                <a:ext cx="1671120" cy="324720"/>
              </p14:xfrm>
            </p:contentPart>
          </mc:Choice>
          <mc:Fallback>
            <p:pic>
              <p:nvPicPr>
                <p:cNvPr id="152" name="Ink 151">
                  <a:extLst>
                    <a:ext uri="{FF2B5EF4-FFF2-40B4-BE49-F238E27FC236}">
                      <a16:creationId xmlns:a16="http://schemas.microsoft.com/office/drawing/2014/main" id="{5337AAAD-BA62-C00F-9344-E9999960E2E1}"/>
                    </a:ext>
                  </a:extLst>
                </p:cNvPr>
                <p:cNvPicPr/>
                <p:nvPr/>
              </p:nvPicPr>
              <p:blipFill>
                <a:blip r:embed="rId261"/>
                <a:stretch>
                  <a:fillRect/>
                </a:stretch>
              </p:blipFill>
              <p:spPr>
                <a:xfrm>
                  <a:off x="5035402" y="282081"/>
                  <a:ext cx="1688760" cy="342360"/>
                </a:xfrm>
                <a:prstGeom prst="rect">
                  <a:avLst/>
                </a:prstGeom>
              </p:spPr>
            </p:pic>
          </mc:Fallback>
        </mc:AlternateContent>
        <mc:AlternateContent xmlns:mc="http://schemas.openxmlformats.org/markup-compatibility/2006">
          <mc:Choice xmlns:p14="http://schemas.microsoft.com/office/powerpoint/2010/main" Requires="p14">
            <p:contentPart p14:bwMode="auto" r:id="rId262">
              <p14:nvContentPartPr>
                <p14:cNvPr id="153" name="Ink 152">
                  <a:extLst>
                    <a:ext uri="{FF2B5EF4-FFF2-40B4-BE49-F238E27FC236}">
                      <a16:creationId xmlns:a16="http://schemas.microsoft.com/office/drawing/2014/main" id="{8E78FE8C-4FCB-3ECD-D578-460FBE4451F3}"/>
                    </a:ext>
                  </a:extLst>
                </p14:cNvPr>
                <p14:cNvContentPartPr/>
                <p14:nvPr/>
              </p14:nvContentPartPr>
              <p14:xfrm>
                <a:off x="5576482" y="388281"/>
                <a:ext cx="214560" cy="126720"/>
              </p14:xfrm>
            </p:contentPart>
          </mc:Choice>
          <mc:Fallback>
            <p:pic>
              <p:nvPicPr>
                <p:cNvPr id="153" name="Ink 152">
                  <a:extLst>
                    <a:ext uri="{FF2B5EF4-FFF2-40B4-BE49-F238E27FC236}">
                      <a16:creationId xmlns:a16="http://schemas.microsoft.com/office/drawing/2014/main" id="{8E78FE8C-4FCB-3ECD-D578-460FBE4451F3}"/>
                    </a:ext>
                  </a:extLst>
                </p:cNvPr>
                <p:cNvPicPr/>
                <p:nvPr/>
              </p:nvPicPr>
              <p:blipFill>
                <a:blip r:embed="rId263"/>
                <a:stretch>
                  <a:fillRect/>
                </a:stretch>
              </p:blipFill>
              <p:spPr>
                <a:xfrm>
                  <a:off x="5567842" y="379281"/>
                  <a:ext cx="232200" cy="144360"/>
                </a:xfrm>
                <a:prstGeom prst="rect">
                  <a:avLst/>
                </a:prstGeom>
              </p:spPr>
            </p:pic>
          </mc:Fallback>
        </mc:AlternateContent>
        <mc:AlternateContent xmlns:mc="http://schemas.openxmlformats.org/markup-compatibility/2006">
          <mc:Choice xmlns:p14="http://schemas.microsoft.com/office/powerpoint/2010/main" Requires="p14">
            <p:contentPart p14:bwMode="auto" r:id="rId264">
              <p14:nvContentPartPr>
                <p14:cNvPr id="154" name="Ink 153">
                  <a:extLst>
                    <a:ext uri="{FF2B5EF4-FFF2-40B4-BE49-F238E27FC236}">
                      <a16:creationId xmlns:a16="http://schemas.microsoft.com/office/drawing/2014/main" id="{F64B6901-7782-32E8-BF29-E1F37F2C821C}"/>
                    </a:ext>
                  </a:extLst>
                </p14:cNvPr>
                <p14:cNvContentPartPr/>
                <p14:nvPr/>
              </p14:nvContentPartPr>
              <p14:xfrm>
                <a:off x="5900122" y="410241"/>
                <a:ext cx="2520" cy="105840"/>
              </p14:xfrm>
            </p:contentPart>
          </mc:Choice>
          <mc:Fallback>
            <p:pic>
              <p:nvPicPr>
                <p:cNvPr id="154" name="Ink 153">
                  <a:extLst>
                    <a:ext uri="{FF2B5EF4-FFF2-40B4-BE49-F238E27FC236}">
                      <a16:creationId xmlns:a16="http://schemas.microsoft.com/office/drawing/2014/main" id="{F64B6901-7782-32E8-BF29-E1F37F2C821C}"/>
                    </a:ext>
                  </a:extLst>
                </p:cNvPr>
                <p:cNvPicPr/>
                <p:nvPr/>
              </p:nvPicPr>
              <p:blipFill>
                <a:blip r:embed="rId265"/>
                <a:stretch>
                  <a:fillRect/>
                </a:stretch>
              </p:blipFill>
              <p:spPr>
                <a:xfrm>
                  <a:off x="5891482" y="401601"/>
                  <a:ext cx="20160" cy="123480"/>
                </a:xfrm>
                <a:prstGeom prst="rect">
                  <a:avLst/>
                </a:prstGeom>
              </p:spPr>
            </p:pic>
          </mc:Fallback>
        </mc:AlternateContent>
        <mc:AlternateContent xmlns:mc="http://schemas.openxmlformats.org/markup-compatibility/2006">
          <mc:Choice xmlns:p14="http://schemas.microsoft.com/office/powerpoint/2010/main" Requires="p14">
            <p:contentPart p14:bwMode="auto" r:id="rId266">
              <p14:nvContentPartPr>
                <p14:cNvPr id="155" name="Ink 154">
                  <a:extLst>
                    <a:ext uri="{FF2B5EF4-FFF2-40B4-BE49-F238E27FC236}">
                      <a16:creationId xmlns:a16="http://schemas.microsoft.com/office/drawing/2014/main" id="{ED9ACA51-12D4-035B-28DA-3722EF712198}"/>
                    </a:ext>
                  </a:extLst>
                </p14:cNvPr>
                <p14:cNvContentPartPr/>
                <p14:nvPr/>
              </p14:nvContentPartPr>
              <p14:xfrm>
                <a:off x="5745682" y="362361"/>
                <a:ext cx="266760" cy="186120"/>
              </p14:xfrm>
            </p:contentPart>
          </mc:Choice>
          <mc:Fallback>
            <p:pic>
              <p:nvPicPr>
                <p:cNvPr id="155" name="Ink 154">
                  <a:extLst>
                    <a:ext uri="{FF2B5EF4-FFF2-40B4-BE49-F238E27FC236}">
                      <a16:creationId xmlns:a16="http://schemas.microsoft.com/office/drawing/2014/main" id="{ED9ACA51-12D4-035B-28DA-3722EF712198}"/>
                    </a:ext>
                  </a:extLst>
                </p:cNvPr>
                <p:cNvPicPr/>
                <p:nvPr/>
              </p:nvPicPr>
              <p:blipFill>
                <a:blip r:embed="rId267"/>
                <a:stretch>
                  <a:fillRect/>
                </a:stretch>
              </p:blipFill>
              <p:spPr>
                <a:xfrm>
                  <a:off x="5736682" y="353361"/>
                  <a:ext cx="284400" cy="203760"/>
                </a:xfrm>
                <a:prstGeom prst="rect">
                  <a:avLst/>
                </a:prstGeom>
              </p:spPr>
            </p:pic>
          </mc:Fallback>
        </mc:AlternateContent>
        <mc:AlternateContent xmlns:mc="http://schemas.openxmlformats.org/markup-compatibility/2006">
          <mc:Choice xmlns:p14="http://schemas.microsoft.com/office/powerpoint/2010/main" Requires="p14">
            <p:contentPart p14:bwMode="auto" r:id="rId268">
              <p14:nvContentPartPr>
                <p14:cNvPr id="156" name="Ink 155">
                  <a:extLst>
                    <a:ext uri="{FF2B5EF4-FFF2-40B4-BE49-F238E27FC236}">
                      <a16:creationId xmlns:a16="http://schemas.microsoft.com/office/drawing/2014/main" id="{FB7766A2-EB79-2524-01E0-141B221E4594}"/>
                    </a:ext>
                  </a:extLst>
                </p14:cNvPr>
                <p14:cNvContentPartPr/>
                <p14:nvPr/>
              </p14:nvContentPartPr>
              <p14:xfrm>
                <a:off x="6709402" y="359841"/>
                <a:ext cx="667440" cy="120960"/>
              </p14:xfrm>
            </p:contentPart>
          </mc:Choice>
          <mc:Fallback>
            <p:pic>
              <p:nvPicPr>
                <p:cNvPr id="156" name="Ink 155">
                  <a:extLst>
                    <a:ext uri="{FF2B5EF4-FFF2-40B4-BE49-F238E27FC236}">
                      <a16:creationId xmlns:a16="http://schemas.microsoft.com/office/drawing/2014/main" id="{FB7766A2-EB79-2524-01E0-141B221E4594}"/>
                    </a:ext>
                  </a:extLst>
                </p:cNvPr>
                <p:cNvPicPr/>
                <p:nvPr/>
              </p:nvPicPr>
              <p:blipFill>
                <a:blip r:embed="rId269"/>
                <a:stretch>
                  <a:fillRect/>
                </a:stretch>
              </p:blipFill>
              <p:spPr>
                <a:xfrm>
                  <a:off x="6700402" y="351201"/>
                  <a:ext cx="685080" cy="138600"/>
                </a:xfrm>
                <a:prstGeom prst="rect">
                  <a:avLst/>
                </a:prstGeom>
              </p:spPr>
            </p:pic>
          </mc:Fallback>
        </mc:AlternateContent>
        <mc:AlternateContent xmlns:mc="http://schemas.openxmlformats.org/markup-compatibility/2006">
          <mc:Choice xmlns:p14="http://schemas.microsoft.com/office/powerpoint/2010/main" Requires="p14">
            <p:contentPart p14:bwMode="auto" r:id="rId270">
              <p14:nvContentPartPr>
                <p14:cNvPr id="157" name="Ink 156">
                  <a:extLst>
                    <a:ext uri="{FF2B5EF4-FFF2-40B4-BE49-F238E27FC236}">
                      <a16:creationId xmlns:a16="http://schemas.microsoft.com/office/drawing/2014/main" id="{F9A32F6B-2AC0-0F05-F0CD-DBAA1EC71A89}"/>
                    </a:ext>
                  </a:extLst>
                </p14:cNvPr>
                <p14:cNvContentPartPr/>
                <p14:nvPr/>
              </p14:nvContentPartPr>
              <p14:xfrm>
                <a:off x="7659802" y="367041"/>
                <a:ext cx="133560" cy="136080"/>
              </p14:xfrm>
            </p:contentPart>
          </mc:Choice>
          <mc:Fallback>
            <p:pic>
              <p:nvPicPr>
                <p:cNvPr id="157" name="Ink 156">
                  <a:extLst>
                    <a:ext uri="{FF2B5EF4-FFF2-40B4-BE49-F238E27FC236}">
                      <a16:creationId xmlns:a16="http://schemas.microsoft.com/office/drawing/2014/main" id="{F9A32F6B-2AC0-0F05-F0CD-DBAA1EC71A89}"/>
                    </a:ext>
                  </a:extLst>
                </p:cNvPr>
                <p:cNvPicPr/>
                <p:nvPr/>
              </p:nvPicPr>
              <p:blipFill>
                <a:blip r:embed="rId271"/>
                <a:stretch>
                  <a:fillRect/>
                </a:stretch>
              </p:blipFill>
              <p:spPr>
                <a:xfrm>
                  <a:off x="7651162" y="358041"/>
                  <a:ext cx="151200" cy="153720"/>
                </a:xfrm>
                <a:prstGeom prst="rect">
                  <a:avLst/>
                </a:prstGeom>
              </p:spPr>
            </p:pic>
          </mc:Fallback>
        </mc:AlternateContent>
        <mc:AlternateContent xmlns:mc="http://schemas.openxmlformats.org/markup-compatibility/2006">
          <mc:Choice xmlns:p14="http://schemas.microsoft.com/office/powerpoint/2010/main" Requires="p14">
            <p:contentPart p14:bwMode="auto" r:id="rId272">
              <p14:nvContentPartPr>
                <p14:cNvPr id="158" name="Ink 157">
                  <a:extLst>
                    <a:ext uri="{FF2B5EF4-FFF2-40B4-BE49-F238E27FC236}">
                      <a16:creationId xmlns:a16="http://schemas.microsoft.com/office/drawing/2014/main" id="{E4C6FC24-E372-1B06-4164-6A5969C4E51E}"/>
                    </a:ext>
                  </a:extLst>
                </p14:cNvPr>
                <p14:cNvContentPartPr/>
                <p14:nvPr/>
              </p14:nvContentPartPr>
              <p14:xfrm>
                <a:off x="7835122" y="349761"/>
                <a:ext cx="228240" cy="167400"/>
              </p14:xfrm>
            </p:contentPart>
          </mc:Choice>
          <mc:Fallback>
            <p:pic>
              <p:nvPicPr>
                <p:cNvPr id="158" name="Ink 157">
                  <a:extLst>
                    <a:ext uri="{FF2B5EF4-FFF2-40B4-BE49-F238E27FC236}">
                      <a16:creationId xmlns:a16="http://schemas.microsoft.com/office/drawing/2014/main" id="{E4C6FC24-E372-1B06-4164-6A5969C4E51E}"/>
                    </a:ext>
                  </a:extLst>
                </p:cNvPr>
                <p:cNvPicPr/>
                <p:nvPr/>
              </p:nvPicPr>
              <p:blipFill>
                <a:blip r:embed="rId273"/>
                <a:stretch>
                  <a:fillRect/>
                </a:stretch>
              </p:blipFill>
              <p:spPr>
                <a:xfrm>
                  <a:off x="7826482" y="340761"/>
                  <a:ext cx="245880" cy="185040"/>
                </a:xfrm>
                <a:prstGeom prst="rect">
                  <a:avLst/>
                </a:prstGeom>
              </p:spPr>
            </p:pic>
          </mc:Fallback>
        </mc:AlternateContent>
        <mc:AlternateContent xmlns:mc="http://schemas.openxmlformats.org/markup-compatibility/2006">
          <mc:Choice xmlns:p14="http://schemas.microsoft.com/office/powerpoint/2010/main" Requires="p14">
            <p:contentPart p14:bwMode="auto" r:id="rId274">
              <p14:nvContentPartPr>
                <p14:cNvPr id="159" name="Ink 158">
                  <a:extLst>
                    <a:ext uri="{FF2B5EF4-FFF2-40B4-BE49-F238E27FC236}">
                      <a16:creationId xmlns:a16="http://schemas.microsoft.com/office/drawing/2014/main" id="{1AF41CB5-BCAE-7E0E-252D-D9BD5E479133}"/>
                    </a:ext>
                  </a:extLst>
                </p14:cNvPr>
                <p14:cNvContentPartPr/>
                <p14:nvPr/>
              </p14:nvContentPartPr>
              <p14:xfrm>
                <a:off x="7842322" y="268761"/>
                <a:ext cx="67320" cy="19080"/>
              </p14:xfrm>
            </p:contentPart>
          </mc:Choice>
          <mc:Fallback>
            <p:pic>
              <p:nvPicPr>
                <p:cNvPr id="159" name="Ink 158">
                  <a:extLst>
                    <a:ext uri="{FF2B5EF4-FFF2-40B4-BE49-F238E27FC236}">
                      <a16:creationId xmlns:a16="http://schemas.microsoft.com/office/drawing/2014/main" id="{1AF41CB5-BCAE-7E0E-252D-D9BD5E479133}"/>
                    </a:ext>
                  </a:extLst>
                </p:cNvPr>
                <p:cNvPicPr/>
                <p:nvPr/>
              </p:nvPicPr>
              <p:blipFill>
                <a:blip r:embed="rId275"/>
                <a:stretch>
                  <a:fillRect/>
                </a:stretch>
              </p:blipFill>
              <p:spPr>
                <a:xfrm>
                  <a:off x="7833682" y="260121"/>
                  <a:ext cx="84960" cy="36720"/>
                </a:xfrm>
                <a:prstGeom prst="rect">
                  <a:avLst/>
                </a:prstGeom>
              </p:spPr>
            </p:pic>
          </mc:Fallback>
        </mc:AlternateContent>
        <mc:AlternateContent xmlns:mc="http://schemas.openxmlformats.org/markup-compatibility/2006">
          <mc:Choice xmlns:p14="http://schemas.microsoft.com/office/powerpoint/2010/main" Requires="p14">
            <p:contentPart p14:bwMode="auto" r:id="rId276">
              <p14:nvContentPartPr>
                <p14:cNvPr id="160" name="Ink 159">
                  <a:extLst>
                    <a:ext uri="{FF2B5EF4-FFF2-40B4-BE49-F238E27FC236}">
                      <a16:creationId xmlns:a16="http://schemas.microsoft.com/office/drawing/2014/main" id="{0C911565-EDDA-B87A-B481-3FD1062E3095}"/>
                    </a:ext>
                  </a:extLst>
                </p14:cNvPr>
                <p14:cNvContentPartPr/>
                <p14:nvPr/>
              </p14:nvContentPartPr>
              <p14:xfrm>
                <a:off x="7505722" y="210441"/>
                <a:ext cx="110520" cy="423360"/>
              </p14:xfrm>
            </p:contentPart>
          </mc:Choice>
          <mc:Fallback>
            <p:pic>
              <p:nvPicPr>
                <p:cNvPr id="160" name="Ink 159">
                  <a:extLst>
                    <a:ext uri="{FF2B5EF4-FFF2-40B4-BE49-F238E27FC236}">
                      <a16:creationId xmlns:a16="http://schemas.microsoft.com/office/drawing/2014/main" id="{0C911565-EDDA-B87A-B481-3FD1062E3095}"/>
                    </a:ext>
                  </a:extLst>
                </p:cNvPr>
                <p:cNvPicPr/>
                <p:nvPr/>
              </p:nvPicPr>
              <p:blipFill>
                <a:blip r:embed="rId277"/>
                <a:stretch>
                  <a:fillRect/>
                </a:stretch>
              </p:blipFill>
              <p:spPr>
                <a:xfrm>
                  <a:off x="7496722" y="201441"/>
                  <a:ext cx="128160" cy="441000"/>
                </a:xfrm>
                <a:prstGeom prst="rect">
                  <a:avLst/>
                </a:prstGeom>
              </p:spPr>
            </p:pic>
          </mc:Fallback>
        </mc:AlternateContent>
        <mc:AlternateContent xmlns:mc="http://schemas.openxmlformats.org/markup-compatibility/2006">
          <mc:Choice xmlns:p14="http://schemas.microsoft.com/office/powerpoint/2010/main" Requires="p14">
            <p:contentPart p14:bwMode="auto" r:id="rId278">
              <p14:nvContentPartPr>
                <p14:cNvPr id="161" name="Ink 160">
                  <a:extLst>
                    <a:ext uri="{FF2B5EF4-FFF2-40B4-BE49-F238E27FC236}">
                      <a16:creationId xmlns:a16="http://schemas.microsoft.com/office/drawing/2014/main" id="{8EA1B2CB-BAAE-199E-2B65-0ECEA8D7F9C4}"/>
                    </a:ext>
                  </a:extLst>
                </p14:cNvPr>
                <p14:cNvContentPartPr/>
                <p14:nvPr/>
              </p14:nvContentPartPr>
              <p14:xfrm>
                <a:off x="7524082" y="269121"/>
                <a:ext cx="1320840" cy="413640"/>
              </p14:xfrm>
            </p:contentPart>
          </mc:Choice>
          <mc:Fallback>
            <p:pic>
              <p:nvPicPr>
                <p:cNvPr id="161" name="Ink 160">
                  <a:extLst>
                    <a:ext uri="{FF2B5EF4-FFF2-40B4-BE49-F238E27FC236}">
                      <a16:creationId xmlns:a16="http://schemas.microsoft.com/office/drawing/2014/main" id="{8EA1B2CB-BAAE-199E-2B65-0ECEA8D7F9C4}"/>
                    </a:ext>
                  </a:extLst>
                </p:cNvPr>
                <p:cNvPicPr/>
                <p:nvPr/>
              </p:nvPicPr>
              <p:blipFill>
                <a:blip r:embed="rId279"/>
                <a:stretch>
                  <a:fillRect/>
                </a:stretch>
              </p:blipFill>
              <p:spPr>
                <a:xfrm>
                  <a:off x="7515442" y="260481"/>
                  <a:ext cx="1338480" cy="431280"/>
                </a:xfrm>
                <a:prstGeom prst="rect">
                  <a:avLst/>
                </a:prstGeom>
              </p:spPr>
            </p:pic>
          </mc:Fallback>
        </mc:AlternateContent>
        <mc:AlternateContent xmlns:mc="http://schemas.openxmlformats.org/markup-compatibility/2006">
          <mc:Choice xmlns:p14="http://schemas.microsoft.com/office/powerpoint/2010/main" Requires="p14">
            <p:contentPart p14:bwMode="auto" r:id="rId280">
              <p14:nvContentPartPr>
                <p14:cNvPr id="162" name="Ink 161">
                  <a:extLst>
                    <a:ext uri="{FF2B5EF4-FFF2-40B4-BE49-F238E27FC236}">
                      <a16:creationId xmlns:a16="http://schemas.microsoft.com/office/drawing/2014/main" id="{D7A508AB-1A8A-5277-B432-49C18B2DFC28}"/>
                    </a:ext>
                  </a:extLst>
                </p14:cNvPr>
                <p14:cNvContentPartPr/>
                <p14:nvPr/>
              </p14:nvContentPartPr>
              <p14:xfrm>
                <a:off x="8459362" y="467841"/>
                <a:ext cx="15120" cy="10080"/>
              </p14:xfrm>
            </p:contentPart>
          </mc:Choice>
          <mc:Fallback>
            <p:pic>
              <p:nvPicPr>
                <p:cNvPr id="162" name="Ink 161">
                  <a:extLst>
                    <a:ext uri="{FF2B5EF4-FFF2-40B4-BE49-F238E27FC236}">
                      <a16:creationId xmlns:a16="http://schemas.microsoft.com/office/drawing/2014/main" id="{D7A508AB-1A8A-5277-B432-49C18B2DFC28}"/>
                    </a:ext>
                  </a:extLst>
                </p:cNvPr>
                <p:cNvPicPr/>
                <p:nvPr/>
              </p:nvPicPr>
              <p:blipFill>
                <a:blip r:embed="rId281"/>
                <a:stretch>
                  <a:fillRect/>
                </a:stretch>
              </p:blipFill>
              <p:spPr>
                <a:xfrm>
                  <a:off x="8450362" y="459201"/>
                  <a:ext cx="32760" cy="27720"/>
                </a:xfrm>
                <a:prstGeom prst="rect">
                  <a:avLst/>
                </a:prstGeom>
              </p:spPr>
            </p:pic>
          </mc:Fallback>
        </mc:AlternateContent>
        <mc:AlternateContent xmlns:mc="http://schemas.openxmlformats.org/markup-compatibility/2006">
          <mc:Choice xmlns:p14="http://schemas.microsoft.com/office/powerpoint/2010/main" Requires="p14">
            <p:contentPart p14:bwMode="auto" r:id="rId282">
              <p14:nvContentPartPr>
                <p14:cNvPr id="163" name="Ink 162">
                  <a:extLst>
                    <a:ext uri="{FF2B5EF4-FFF2-40B4-BE49-F238E27FC236}">
                      <a16:creationId xmlns:a16="http://schemas.microsoft.com/office/drawing/2014/main" id="{0E3654A2-AD67-62CA-2FE7-DB6A96B96F33}"/>
                    </a:ext>
                  </a:extLst>
                </p14:cNvPr>
                <p14:cNvContentPartPr/>
                <p14:nvPr/>
              </p14:nvContentPartPr>
              <p14:xfrm>
                <a:off x="8449642" y="420681"/>
                <a:ext cx="126000" cy="176400"/>
              </p14:xfrm>
            </p:contentPart>
          </mc:Choice>
          <mc:Fallback>
            <p:pic>
              <p:nvPicPr>
                <p:cNvPr id="163" name="Ink 162">
                  <a:extLst>
                    <a:ext uri="{FF2B5EF4-FFF2-40B4-BE49-F238E27FC236}">
                      <a16:creationId xmlns:a16="http://schemas.microsoft.com/office/drawing/2014/main" id="{0E3654A2-AD67-62CA-2FE7-DB6A96B96F33}"/>
                    </a:ext>
                  </a:extLst>
                </p:cNvPr>
                <p:cNvPicPr/>
                <p:nvPr/>
              </p:nvPicPr>
              <p:blipFill>
                <a:blip r:embed="rId283"/>
                <a:stretch>
                  <a:fillRect/>
                </a:stretch>
              </p:blipFill>
              <p:spPr>
                <a:xfrm>
                  <a:off x="8440642" y="412041"/>
                  <a:ext cx="143640" cy="194040"/>
                </a:xfrm>
                <a:prstGeom prst="rect">
                  <a:avLst/>
                </a:prstGeom>
              </p:spPr>
            </p:pic>
          </mc:Fallback>
        </mc:AlternateContent>
        <mc:AlternateContent xmlns:mc="http://schemas.openxmlformats.org/markup-compatibility/2006">
          <mc:Choice xmlns:p14="http://schemas.microsoft.com/office/powerpoint/2010/main" Requires="p14">
            <p:contentPart p14:bwMode="auto" r:id="rId284">
              <p14:nvContentPartPr>
                <p14:cNvPr id="164" name="Ink 163">
                  <a:extLst>
                    <a:ext uri="{FF2B5EF4-FFF2-40B4-BE49-F238E27FC236}">
                      <a16:creationId xmlns:a16="http://schemas.microsoft.com/office/drawing/2014/main" id="{F3919A31-E4B8-96DD-6CC3-91D2D6562EFB}"/>
                    </a:ext>
                  </a:extLst>
                </p14:cNvPr>
                <p14:cNvContentPartPr/>
                <p14:nvPr/>
              </p14:nvContentPartPr>
              <p14:xfrm>
                <a:off x="8595442" y="459561"/>
                <a:ext cx="157320" cy="121320"/>
              </p14:xfrm>
            </p:contentPart>
          </mc:Choice>
          <mc:Fallback>
            <p:pic>
              <p:nvPicPr>
                <p:cNvPr id="164" name="Ink 163">
                  <a:extLst>
                    <a:ext uri="{FF2B5EF4-FFF2-40B4-BE49-F238E27FC236}">
                      <a16:creationId xmlns:a16="http://schemas.microsoft.com/office/drawing/2014/main" id="{F3919A31-E4B8-96DD-6CC3-91D2D6562EFB}"/>
                    </a:ext>
                  </a:extLst>
                </p:cNvPr>
                <p:cNvPicPr/>
                <p:nvPr/>
              </p:nvPicPr>
              <p:blipFill>
                <a:blip r:embed="rId285"/>
                <a:stretch>
                  <a:fillRect/>
                </a:stretch>
              </p:blipFill>
              <p:spPr>
                <a:xfrm>
                  <a:off x="8586442" y="450921"/>
                  <a:ext cx="174960" cy="138960"/>
                </a:xfrm>
                <a:prstGeom prst="rect">
                  <a:avLst/>
                </a:prstGeom>
              </p:spPr>
            </p:pic>
          </mc:Fallback>
        </mc:AlternateContent>
        <mc:AlternateContent xmlns:mc="http://schemas.openxmlformats.org/markup-compatibility/2006">
          <mc:Choice xmlns:p14="http://schemas.microsoft.com/office/powerpoint/2010/main" Requires="p14">
            <p:contentPart p14:bwMode="auto" r:id="rId286">
              <p14:nvContentPartPr>
                <p14:cNvPr id="166" name="Ink 165">
                  <a:extLst>
                    <a:ext uri="{FF2B5EF4-FFF2-40B4-BE49-F238E27FC236}">
                      <a16:creationId xmlns:a16="http://schemas.microsoft.com/office/drawing/2014/main" id="{FBF0B365-C13F-E5AE-944C-5584D3F11856}"/>
                    </a:ext>
                  </a:extLst>
                </p14:cNvPr>
                <p14:cNvContentPartPr/>
                <p14:nvPr/>
              </p14:nvContentPartPr>
              <p14:xfrm>
                <a:off x="9404722" y="1209441"/>
                <a:ext cx="931680" cy="870840"/>
              </p14:xfrm>
            </p:contentPart>
          </mc:Choice>
          <mc:Fallback>
            <p:pic>
              <p:nvPicPr>
                <p:cNvPr id="166" name="Ink 165">
                  <a:extLst>
                    <a:ext uri="{FF2B5EF4-FFF2-40B4-BE49-F238E27FC236}">
                      <a16:creationId xmlns:a16="http://schemas.microsoft.com/office/drawing/2014/main" id="{FBF0B365-C13F-E5AE-944C-5584D3F11856}"/>
                    </a:ext>
                  </a:extLst>
                </p:cNvPr>
                <p:cNvPicPr/>
                <p:nvPr/>
              </p:nvPicPr>
              <p:blipFill>
                <a:blip r:embed="rId287"/>
                <a:stretch>
                  <a:fillRect/>
                </a:stretch>
              </p:blipFill>
              <p:spPr>
                <a:xfrm>
                  <a:off x="9396082" y="1200441"/>
                  <a:ext cx="949320" cy="888480"/>
                </a:xfrm>
                <a:prstGeom prst="rect">
                  <a:avLst/>
                </a:prstGeom>
              </p:spPr>
            </p:pic>
          </mc:Fallback>
        </mc:AlternateContent>
        <mc:AlternateContent xmlns:mc="http://schemas.openxmlformats.org/markup-compatibility/2006">
          <mc:Choice xmlns:p14="http://schemas.microsoft.com/office/powerpoint/2010/main" Requires="p14">
            <p:contentPart p14:bwMode="auto" r:id="rId288">
              <p14:nvContentPartPr>
                <p14:cNvPr id="167" name="Ink 166">
                  <a:extLst>
                    <a:ext uri="{FF2B5EF4-FFF2-40B4-BE49-F238E27FC236}">
                      <a16:creationId xmlns:a16="http://schemas.microsoft.com/office/drawing/2014/main" id="{4B31C4AC-F9A8-6E62-113A-DBB0DCE54EAC}"/>
                    </a:ext>
                  </a:extLst>
                </p14:cNvPr>
                <p14:cNvContentPartPr/>
                <p14:nvPr/>
              </p14:nvContentPartPr>
              <p14:xfrm>
                <a:off x="9339562" y="1191081"/>
                <a:ext cx="1027080" cy="836640"/>
              </p14:xfrm>
            </p:contentPart>
          </mc:Choice>
          <mc:Fallback>
            <p:pic>
              <p:nvPicPr>
                <p:cNvPr id="167" name="Ink 166">
                  <a:extLst>
                    <a:ext uri="{FF2B5EF4-FFF2-40B4-BE49-F238E27FC236}">
                      <a16:creationId xmlns:a16="http://schemas.microsoft.com/office/drawing/2014/main" id="{4B31C4AC-F9A8-6E62-113A-DBB0DCE54EAC}"/>
                    </a:ext>
                  </a:extLst>
                </p:cNvPr>
                <p:cNvPicPr/>
                <p:nvPr/>
              </p:nvPicPr>
              <p:blipFill>
                <a:blip r:embed="rId289"/>
                <a:stretch>
                  <a:fillRect/>
                </a:stretch>
              </p:blipFill>
              <p:spPr>
                <a:xfrm>
                  <a:off x="9330562" y="1182081"/>
                  <a:ext cx="1044720" cy="854280"/>
                </a:xfrm>
                <a:prstGeom prst="rect">
                  <a:avLst/>
                </a:prstGeom>
              </p:spPr>
            </p:pic>
          </mc:Fallback>
        </mc:AlternateContent>
        <mc:AlternateContent xmlns:mc="http://schemas.openxmlformats.org/markup-compatibility/2006">
          <mc:Choice xmlns:p14="http://schemas.microsoft.com/office/powerpoint/2010/main" Requires="p14">
            <p:contentPart p14:bwMode="auto" r:id="rId290">
              <p14:nvContentPartPr>
                <p14:cNvPr id="168" name="Ink 167">
                  <a:extLst>
                    <a:ext uri="{FF2B5EF4-FFF2-40B4-BE49-F238E27FC236}">
                      <a16:creationId xmlns:a16="http://schemas.microsoft.com/office/drawing/2014/main" id="{056EA625-5F0A-B21E-D406-0A6D2B311B39}"/>
                    </a:ext>
                  </a:extLst>
                </p14:cNvPr>
                <p14:cNvContentPartPr/>
                <p14:nvPr/>
              </p14:nvContentPartPr>
              <p14:xfrm>
                <a:off x="9683362" y="1438761"/>
                <a:ext cx="153000" cy="282600"/>
              </p14:xfrm>
            </p:contentPart>
          </mc:Choice>
          <mc:Fallback>
            <p:pic>
              <p:nvPicPr>
                <p:cNvPr id="168" name="Ink 167">
                  <a:extLst>
                    <a:ext uri="{FF2B5EF4-FFF2-40B4-BE49-F238E27FC236}">
                      <a16:creationId xmlns:a16="http://schemas.microsoft.com/office/drawing/2014/main" id="{056EA625-5F0A-B21E-D406-0A6D2B311B39}"/>
                    </a:ext>
                  </a:extLst>
                </p:cNvPr>
                <p:cNvPicPr/>
                <p:nvPr/>
              </p:nvPicPr>
              <p:blipFill>
                <a:blip r:embed="rId291"/>
                <a:stretch>
                  <a:fillRect/>
                </a:stretch>
              </p:blipFill>
              <p:spPr>
                <a:xfrm>
                  <a:off x="9674722" y="1430121"/>
                  <a:ext cx="170640" cy="300240"/>
                </a:xfrm>
                <a:prstGeom prst="rect">
                  <a:avLst/>
                </a:prstGeom>
              </p:spPr>
            </p:pic>
          </mc:Fallback>
        </mc:AlternateContent>
        <mc:AlternateContent xmlns:mc="http://schemas.openxmlformats.org/markup-compatibility/2006">
          <mc:Choice xmlns:p14="http://schemas.microsoft.com/office/powerpoint/2010/main" Requires="p14">
            <p:contentPart p14:bwMode="auto" r:id="rId292">
              <p14:nvContentPartPr>
                <p14:cNvPr id="169" name="Ink 168">
                  <a:extLst>
                    <a:ext uri="{FF2B5EF4-FFF2-40B4-BE49-F238E27FC236}">
                      <a16:creationId xmlns:a16="http://schemas.microsoft.com/office/drawing/2014/main" id="{0098C7F7-DB7D-D524-918B-D04FB8F5C022}"/>
                    </a:ext>
                  </a:extLst>
                </p14:cNvPr>
                <p14:cNvContentPartPr/>
                <p14:nvPr/>
              </p14:nvContentPartPr>
              <p14:xfrm>
                <a:off x="9753922" y="1493481"/>
                <a:ext cx="295920" cy="181440"/>
              </p14:xfrm>
            </p:contentPart>
          </mc:Choice>
          <mc:Fallback>
            <p:pic>
              <p:nvPicPr>
                <p:cNvPr id="169" name="Ink 168">
                  <a:extLst>
                    <a:ext uri="{FF2B5EF4-FFF2-40B4-BE49-F238E27FC236}">
                      <a16:creationId xmlns:a16="http://schemas.microsoft.com/office/drawing/2014/main" id="{0098C7F7-DB7D-D524-918B-D04FB8F5C022}"/>
                    </a:ext>
                  </a:extLst>
                </p:cNvPr>
                <p:cNvPicPr/>
                <p:nvPr/>
              </p:nvPicPr>
              <p:blipFill>
                <a:blip r:embed="rId293"/>
                <a:stretch>
                  <a:fillRect/>
                </a:stretch>
              </p:blipFill>
              <p:spPr>
                <a:xfrm>
                  <a:off x="9745282" y="1484841"/>
                  <a:ext cx="313560" cy="199080"/>
                </a:xfrm>
                <a:prstGeom prst="rect">
                  <a:avLst/>
                </a:prstGeom>
              </p:spPr>
            </p:pic>
          </mc:Fallback>
        </mc:AlternateContent>
        <mc:AlternateContent xmlns:mc="http://schemas.openxmlformats.org/markup-compatibility/2006">
          <mc:Choice xmlns:p14="http://schemas.microsoft.com/office/powerpoint/2010/main" Requires="p14">
            <p:contentPart p14:bwMode="auto" r:id="rId294">
              <p14:nvContentPartPr>
                <p14:cNvPr id="170" name="Ink 169">
                  <a:extLst>
                    <a:ext uri="{FF2B5EF4-FFF2-40B4-BE49-F238E27FC236}">
                      <a16:creationId xmlns:a16="http://schemas.microsoft.com/office/drawing/2014/main" id="{8161713E-8631-AA27-B94B-160B600F262F}"/>
                    </a:ext>
                  </a:extLst>
                </p14:cNvPr>
                <p14:cNvContentPartPr/>
                <p14:nvPr/>
              </p14:nvContentPartPr>
              <p14:xfrm>
                <a:off x="10067482" y="1423281"/>
                <a:ext cx="133200" cy="259200"/>
              </p14:xfrm>
            </p:contentPart>
          </mc:Choice>
          <mc:Fallback>
            <p:pic>
              <p:nvPicPr>
                <p:cNvPr id="170" name="Ink 169">
                  <a:extLst>
                    <a:ext uri="{FF2B5EF4-FFF2-40B4-BE49-F238E27FC236}">
                      <a16:creationId xmlns:a16="http://schemas.microsoft.com/office/drawing/2014/main" id="{8161713E-8631-AA27-B94B-160B600F262F}"/>
                    </a:ext>
                  </a:extLst>
                </p:cNvPr>
                <p:cNvPicPr/>
                <p:nvPr/>
              </p:nvPicPr>
              <p:blipFill>
                <a:blip r:embed="rId295"/>
                <a:stretch>
                  <a:fillRect/>
                </a:stretch>
              </p:blipFill>
              <p:spPr>
                <a:xfrm>
                  <a:off x="10058842" y="1414281"/>
                  <a:ext cx="150840" cy="276840"/>
                </a:xfrm>
                <a:prstGeom prst="rect">
                  <a:avLst/>
                </a:prstGeom>
              </p:spPr>
            </p:pic>
          </mc:Fallback>
        </mc:AlternateContent>
        <mc:AlternateContent xmlns:mc="http://schemas.openxmlformats.org/markup-compatibility/2006">
          <mc:Choice xmlns:p14="http://schemas.microsoft.com/office/powerpoint/2010/main" Requires="p14">
            <p:contentPart p14:bwMode="auto" r:id="rId296">
              <p14:nvContentPartPr>
                <p14:cNvPr id="171" name="Ink 170">
                  <a:extLst>
                    <a:ext uri="{FF2B5EF4-FFF2-40B4-BE49-F238E27FC236}">
                      <a16:creationId xmlns:a16="http://schemas.microsoft.com/office/drawing/2014/main" id="{2ACBED07-CB27-9A65-1D28-FC7CE980ED23}"/>
                    </a:ext>
                  </a:extLst>
                </p14:cNvPr>
                <p14:cNvContentPartPr/>
                <p14:nvPr/>
              </p14:nvContentPartPr>
              <p14:xfrm>
                <a:off x="9580762" y="1782921"/>
                <a:ext cx="151560" cy="239760"/>
              </p14:xfrm>
            </p:contentPart>
          </mc:Choice>
          <mc:Fallback>
            <p:pic>
              <p:nvPicPr>
                <p:cNvPr id="171" name="Ink 170">
                  <a:extLst>
                    <a:ext uri="{FF2B5EF4-FFF2-40B4-BE49-F238E27FC236}">
                      <a16:creationId xmlns:a16="http://schemas.microsoft.com/office/drawing/2014/main" id="{2ACBED07-CB27-9A65-1D28-FC7CE980ED23}"/>
                    </a:ext>
                  </a:extLst>
                </p:cNvPr>
                <p:cNvPicPr/>
                <p:nvPr/>
              </p:nvPicPr>
              <p:blipFill>
                <a:blip r:embed="rId297"/>
                <a:stretch>
                  <a:fillRect/>
                </a:stretch>
              </p:blipFill>
              <p:spPr>
                <a:xfrm>
                  <a:off x="9571762" y="1774281"/>
                  <a:ext cx="169200" cy="257400"/>
                </a:xfrm>
                <a:prstGeom prst="rect">
                  <a:avLst/>
                </a:prstGeom>
              </p:spPr>
            </p:pic>
          </mc:Fallback>
        </mc:AlternateContent>
        <mc:AlternateContent xmlns:mc="http://schemas.openxmlformats.org/markup-compatibility/2006">
          <mc:Choice xmlns:p14="http://schemas.microsoft.com/office/powerpoint/2010/main" Requires="p14">
            <p:contentPart p14:bwMode="auto" r:id="rId298">
              <p14:nvContentPartPr>
                <p14:cNvPr id="172" name="Ink 171">
                  <a:extLst>
                    <a:ext uri="{FF2B5EF4-FFF2-40B4-BE49-F238E27FC236}">
                      <a16:creationId xmlns:a16="http://schemas.microsoft.com/office/drawing/2014/main" id="{6E5A0600-F18E-852F-26F7-E19057985C01}"/>
                    </a:ext>
                  </a:extLst>
                </p14:cNvPr>
                <p14:cNvContentPartPr/>
                <p14:nvPr/>
              </p14:nvContentPartPr>
              <p14:xfrm>
                <a:off x="9748162" y="1811361"/>
                <a:ext cx="123480" cy="222120"/>
              </p14:xfrm>
            </p:contentPart>
          </mc:Choice>
          <mc:Fallback>
            <p:pic>
              <p:nvPicPr>
                <p:cNvPr id="172" name="Ink 171">
                  <a:extLst>
                    <a:ext uri="{FF2B5EF4-FFF2-40B4-BE49-F238E27FC236}">
                      <a16:creationId xmlns:a16="http://schemas.microsoft.com/office/drawing/2014/main" id="{6E5A0600-F18E-852F-26F7-E19057985C01}"/>
                    </a:ext>
                  </a:extLst>
                </p:cNvPr>
                <p:cNvPicPr/>
                <p:nvPr/>
              </p:nvPicPr>
              <p:blipFill>
                <a:blip r:embed="rId299"/>
                <a:stretch>
                  <a:fillRect/>
                </a:stretch>
              </p:blipFill>
              <p:spPr>
                <a:xfrm>
                  <a:off x="9739522" y="1802721"/>
                  <a:ext cx="141120" cy="239760"/>
                </a:xfrm>
                <a:prstGeom prst="rect">
                  <a:avLst/>
                </a:prstGeom>
              </p:spPr>
            </p:pic>
          </mc:Fallback>
        </mc:AlternateContent>
        <mc:AlternateContent xmlns:mc="http://schemas.openxmlformats.org/markup-compatibility/2006">
          <mc:Choice xmlns:p14="http://schemas.microsoft.com/office/powerpoint/2010/main" Requires="p14">
            <p:contentPart p14:bwMode="auto" r:id="rId300">
              <p14:nvContentPartPr>
                <p14:cNvPr id="173" name="Ink 172">
                  <a:extLst>
                    <a:ext uri="{FF2B5EF4-FFF2-40B4-BE49-F238E27FC236}">
                      <a16:creationId xmlns:a16="http://schemas.microsoft.com/office/drawing/2014/main" id="{A03FB744-4A23-E1AB-7068-DD6D7EDE3DA2}"/>
                    </a:ext>
                  </a:extLst>
                </p14:cNvPr>
                <p14:cNvContentPartPr/>
                <p14:nvPr/>
              </p14:nvContentPartPr>
              <p14:xfrm>
                <a:off x="9778402" y="1897041"/>
                <a:ext cx="164160" cy="8640"/>
              </p14:xfrm>
            </p:contentPart>
          </mc:Choice>
          <mc:Fallback>
            <p:pic>
              <p:nvPicPr>
                <p:cNvPr id="173" name="Ink 172">
                  <a:extLst>
                    <a:ext uri="{FF2B5EF4-FFF2-40B4-BE49-F238E27FC236}">
                      <a16:creationId xmlns:a16="http://schemas.microsoft.com/office/drawing/2014/main" id="{A03FB744-4A23-E1AB-7068-DD6D7EDE3DA2}"/>
                    </a:ext>
                  </a:extLst>
                </p:cNvPr>
                <p:cNvPicPr/>
                <p:nvPr/>
              </p:nvPicPr>
              <p:blipFill>
                <a:blip r:embed="rId301"/>
                <a:stretch>
                  <a:fillRect/>
                </a:stretch>
              </p:blipFill>
              <p:spPr>
                <a:xfrm>
                  <a:off x="9769762" y="1888401"/>
                  <a:ext cx="181800" cy="26280"/>
                </a:xfrm>
                <a:prstGeom prst="rect">
                  <a:avLst/>
                </a:prstGeom>
              </p:spPr>
            </p:pic>
          </mc:Fallback>
        </mc:AlternateContent>
        <mc:AlternateContent xmlns:mc="http://schemas.openxmlformats.org/markup-compatibility/2006">
          <mc:Choice xmlns:p14="http://schemas.microsoft.com/office/powerpoint/2010/main" Requires="p14">
            <p:contentPart p14:bwMode="auto" r:id="rId302">
              <p14:nvContentPartPr>
                <p14:cNvPr id="174" name="Ink 173">
                  <a:extLst>
                    <a:ext uri="{FF2B5EF4-FFF2-40B4-BE49-F238E27FC236}">
                      <a16:creationId xmlns:a16="http://schemas.microsoft.com/office/drawing/2014/main" id="{3D38CFB4-7C63-79F4-490C-535476EB9998}"/>
                    </a:ext>
                  </a:extLst>
                </p14:cNvPr>
                <p14:cNvContentPartPr/>
                <p14:nvPr/>
              </p14:nvContentPartPr>
              <p14:xfrm>
                <a:off x="9857602" y="1805961"/>
                <a:ext cx="201240" cy="210960"/>
              </p14:xfrm>
            </p:contentPart>
          </mc:Choice>
          <mc:Fallback>
            <p:pic>
              <p:nvPicPr>
                <p:cNvPr id="174" name="Ink 173">
                  <a:extLst>
                    <a:ext uri="{FF2B5EF4-FFF2-40B4-BE49-F238E27FC236}">
                      <a16:creationId xmlns:a16="http://schemas.microsoft.com/office/drawing/2014/main" id="{3D38CFB4-7C63-79F4-490C-535476EB9998}"/>
                    </a:ext>
                  </a:extLst>
                </p:cNvPr>
                <p:cNvPicPr/>
                <p:nvPr/>
              </p:nvPicPr>
              <p:blipFill>
                <a:blip r:embed="rId303"/>
                <a:stretch>
                  <a:fillRect/>
                </a:stretch>
              </p:blipFill>
              <p:spPr>
                <a:xfrm>
                  <a:off x="9848962" y="1797321"/>
                  <a:ext cx="218880" cy="228600"/>
                </a:xfrm>
                <a:prstGeom prst="rect">
                  <a:avLst/>
                </a:prstGeom>
              </p:spPr>
            </p:pic>
          </mc:Fallback>
        </mc:AlternateContent>
        <mc:AlternateContent xmlns:mc="http://schemas.openxmlformats.org/markup-compatibility/2006">
          <mc:Choice xmlns:p14="http://schemas.microsoft.com/office/powerpoint/2010/main" Requires="p14">
            <p:contentPart p14:bwMode="auto" r:id="rId304">
              <p14:nvContentPartPr>
                <p14:cNvPr id="175" name="Ink 174">
                  <a:extLst>
                    <a:ext uri="{FF2B5EF4-FFF2-40B4-BE49-F238E27FC236}">
                      <a16:creationId xmlns:a16="http://schemas.microsoft.com/office/drawing/2014/main" id="{315611DD-BAA3-847C-E8D6-012BFB607722}"/>
                    </a:ext>
                  </a:extLst>
                </p14:cNvPr>
                <p14:cNvContentPartPr/>
                <p14:nvPr/>
              </p14:nvContentPartPr>
              <p14:xfrm>
                <a:off x="8665642" y="746481"/>
                <a:ext cx="773640" cy="1051560"/>
              </p14:xfrm>
            </p:contentPart>
          </mc:Choice>
          <mc:Fallback>
            <p:pic>
              <p:nvPicPr>
                <p:cNvPr id="175" name="Ink 174">
                  <a:extLst>
                    <a:ext uri="{FF2B5EF4-FFF2-40B4-BE49-F238E27FC236}">
                      <a16:creationId xmlns:a16="http://schemas.microsoft.com/office/drawing/2014/main" id="{315611DD-BAA3-847C-E8D6-012BFB607722}"/>
                    </a:ext>
                  </a:extLst>
                </p:cNvPr>
                <p:cNvPicPr/>
                <p:nvPr/>
              </p:nvPicPr>
              <p:blipFill>
                <a:blip r:embed="rId305"/>
                <a:stretch>
                  <a:fillRect/>
                </a:stretch>
              </p:blipFill>
              <p:spPr>
                <a:xfrm>
                  <a:off x="8656642" y="737841"/>
                  <a:ext cx="791280" cy="1069200"/>
                </a:xfrm>
                <a:prstGeom prst="rect">
                  <a:avLst/>
                </a:prstGeom>
              </p:spPr>
            </p:pic>
          </mc:Fallback>
        </mc:AlternateContent>
        <mc:AlternateContent xmlns:mc="http://schemas.openxmlformats.org/markup-compatibility/2006">
          <mc:Choice xmlns:p14="http://schemas.microsoft.com/office/powerpoint/2010/main" Requires="p14">
            <p:contentPart p14:bwMode="auto" r:id="rId306">
              <p14:nvContentPartPr>
                <p14:cNvPr id="176" name="Ink 175">
                  <a:extLst>
                    <a:ext uri="{FF2B5EF4-FFF2-40B4-BE49-F238E27FC236}">
                      <a16:creationId xmlns:a16="http://schemas.microsoft.com/office/drawing/2014/main" id="{AF42AD73-94D5-3335-CB49-0D5B302F243C}"/>
                    </a:ext>
                  </a:extLst>
                </p14:cNvPr>
                <p14:cNvContentPartPr/>
                <p14:nvPr/>
              </p14:nvContentPartPr>
              <p14:xfrm>
                <a:off x="9290602" y="1700481"/>
                <a:ext cx="169560" cy="173160"/>
              </p14:xfrm>
            </p:contentPart>
          </mc:Choice>
          <mc:Fallback>
            <p:pic>
              <p:nvPicPr>
                <p:cNvPr id="176" name="Ink 175">
                  <a:extLst>
                    <a:ext uri="{FF2B5EF4-FFF2-40B4-BE49-F238E27FC236}">
                      <a16:creationId xmlns:a16="http://schemas.microsoft.com/office/drawing/2014/main" id="{AF42AD73-94D5-3335-CB49-0D5B302F243C}"/>
                    </a:ext>
                  </a:extLst>
                </p:cNvPr>
                <p:cNvPicPr/>
                <p:nvPr/>
              </p:nvPicPr>
              <p:blipFill>
                <a:blip r:embed="rId307"/>
                <a:stretch>
                  <a:fillRect/>
                </a:stretch>
              </p:blipFill>
              <p:spPr>
                <a:xfrm>
                  <a:off x="9281602" y="1691841"/>
                  <a:ext cx="187200" cy="190800"/>
                </a:xfrm>
                <a:prstGeom prst="rect">
                  <a:avLst/>
                </a:prstGeom>
              </p:spPr>
            </p:pic>
          </mc:Fallback>
        </mc:AlternateContent>
        <mc:AlternateContent xmlns:mc="http://schemas.openxmlformats.org/markup-compatibility/2006">
          <mc:Choice xmlns:p14="http://schemas.microsoft.com/office/powerpoint/2010/main" Requires="p14">
            <p:contentPart p14:bwMode="auto" r:id="rId308">
              <p14:nvContentPartPr>
                <p14:cNvPr id="178" name="Ink 177">
                  <a:extLst>
                    <a:ext uri="{FF2B5EF4-FFF2-40B4-BE49-F238E27FC236}">
                      <a16:creationId xmlns:a16="http://schemas.microsoft.com/office/drawing/2014/main" id="{8EF32BC0-4E95-AD4A-4F82-F4D2937BAB45}"/>
                    </a:ext>
                  </a:extLst>
                </p14:cNvPr>
                <p14:cNvContentPartPr/>
                <p14:nvPr/>
              </p14:nvContentPartPr>
              <p14:xfrm>
                <a:off x="9845362" y="2075241"/>
                <a:ext cx="30960" cy="343800"/>
              </p14:xfrm>
            </p:contentPart>
          </mc:Choice>
          <mc:Fallback>
            <p:pic>
              <p:nvPicPr>
                <p:cNvPr id="178" name="Ink 177">
                  <a:extLst>
                    <a:ext uri="{FF2B5EF4-FFF2-40B4-BE49-F238E27FC236}">
                      <a16:creationId xmlns:a16="http://schemas.microsoft.com/office/drawing/2014/main" id="{8EF32BC0-4E95-AD4A-4F82-F4D2937BAB45}"/>
                    </a:ext>
                  </a:extLst>
                </p:cNvPr>
                <p:cNvPicPr/>
                <p:nvPr/>
              </p:nvPicPr>
              <p:blipFill>
                <a:blip r:embed="rId309"/>
                <a:stretch>
                  <a:fillRect/>
                </a:stretch>
              </p:blipFill>
              <p:spPr>
                <a:xfrm>
                  <a:off x="9836362" y="2066601"/>
                  <a:ext cx="48600" cy="361440"/>
                </a:xfrm>
                <a:prstGeom prst="rect">
                  <a:avLst/>
                </a:prstGeom>
              </p:spPr>
            </p:pic>
          </mc:Fallback>
        </mc:AlternateContent>
        <mc:AlternateContent xmlns:mc="http://schemas.openxmlformats.org/markup-compatibility/2006">
          <mc:Choice xmlns:p14="http://schemas.microsoft.com/office/powerpoint/2010/main" Requires="p14">
            <p:contentPart p14:bwMode="auto" r:id="rId310">
              <p14:nvContentPartPr>
                <p14:cNvPr id="179" name="Ink 178">
                  <a:extLst>
                    <a:ext uri="{FF2B5EF4-FFF2-40B4-BE49-F238E27FC236}">
                      <a16:creationId xmlns:a16="http://schemas.microsoft.com/office/drawing/2014/main" id="{4FC4E1BB-FC8A-EC9D-DA96-2D437B610FA0}"/>
                    </a:ext>
                  </a:extLst>
                </p14:cNvPr>
                <p14:cNvContentPartPr/>
                <p14:nvPr/>
              </p14:nvContentPartPr>
              <p14:xfrm>
                <a:off x="9769762" y="2354601"/>
                <a:ext cx="156960" cy="46080"/>
              </p14:xfrm>
            </p:contentPart>
          </mc:Choice>
          <mc:Fallback>
            <p:pic>
              <p:nvPicPr>
                <p:cNvPr id="179" name="Ink 178">
                  <a:extLst>
                    <a:ext uri="{FF2B5EF4-FFF2-40B4-BE49-F238E27FC236}">
                      <a16:creationId xmlns:a16="http://schemas.microsoft.com/office/drawing/2014/main" id="{4FC4E1BB-FC8A-EC9D-DA96-2D437B610FA0}"/>
                    </a:ext>
                  </a:extLst>
                </p:cNvPr>
                <p:cNvPicPr/>
                <p:nvPr/>
              </p:nvPicPr>
              <p:blipFill>
                <a:blip r:embed="rId311"/>
                <a:stretch>
                  <a:fillRect/>
                </a:stretch>
              </p:blipFill>
              <p:spPr>
                <a:xfrm>
                  <a:off x="9760762" y="2345601"/>
                  <a:ext cx="174600" cy="63720"/>
                </a:xfrm>
                <a:prstGeom prst="rect">
                  <a:avLst/>
                </a:prstGeom>
              </p:spPr>
            </p:pic>
          </mc:Fallback>
        </mc:AlternateContent>
        <mc:AlternateContent xmlns:mc="http://schemas.openxmlformats.org/markup-compatibility/2006">
          <mc:Choice xmlns:p14="http://schemas.microsoft.com/office/powerpoint/2010/main" Requires="p14">
            <p:contentPart p14:bwMode="auto" r:id="rId312">
              <p14:nvContentPartPr>
                <p14:cNvPr id="180" name="Ink 179">
                  <a:extLst>
                    <a:ext uri="{FF2B5EF4-FFF2-40B4-BE49-F238E27FC236}">
                      <a16:creationId xmlns:a16="http://schemas.microsoft.com/office/drawing/2014/main" id="{B0F75A76-5C3D-DFB1-2887-DDE223D03CB1}"/>
                    </a:ext>
                  </a:extLst>
                </p14:cNvPr>
                <p14:cNvContentPartPr/>
                <p14:nvPr/>
              </p14:nvContentPartPr>
              <p14:xfrm>
                <a:off x="9417322" y="2408601"/>
                <a:ext cx="182520" cy="303840"/>
              </p14:xfrm>
            </p:contentPart>
          </mc:Choice>
          <mc:Fallback>
            <p:pic>
              <p:nvPicPr>
                <p:cNvPr id="180" name="Ink 179">
                  <a:extLst>
                    <a:ext uri="{FF2B5EF4-FFF2-40B4-BE49-F238E27FC236}">
                      <a16:creationId xmlns:a16="http://schemas.microsoft.com/office/drawing/2014/main" id="{B0F75A76-5C3D-DFB1-2887-DDE223D03CB1}"/>
                    </a:ext>
                  </a:extLst>
                </p:cNvPr>
                <p:cNvPicPr/>
                <p:nvPr/>
              </p:nvPicPr>
              <p:blipFill>
                <a:blip r:embed="rId313"/>
                <a:stretch>
                  <a:fillRect/>
                </a:stretch>
              </p:blipFill>
              <p:spPr>
                <a:xfrm>
                  <a:off x="9408322" y="2399961"/>
                  <a:ext cx="200160" cy="321480"/>
                </a:xfrm>
                <a:prstGeom prst="rect">
                  <a:avLst/>
                </a:prstGeom>
              </p:spPr>
            </p:pic>
          </mc:Fallback>
        </mc:AlternateContent>
        <mc:AlternateContent xmlns:mc="http://schemas.openxmlformats.org/markup-compatibility/2006">
          <mc:Choice xmlns:p14="http://schemas.microsoft.com/office/powerpoint/2010/main" Requires="p14">
            <p:contentPart p14:bwMode="auto" r:id="rId314">
              <p14:nvContentPartPr>
                <p14:cNvPr id="181" name="Ink 180">
                  <a:extLst>
                    <a:ext uri="{FF2B5EF4-FFF2-40B4-BE49-F238E27FC236}">
                      <a16:creationId xmlns:a16="http://schemas.microsoft.com/office/drawing/2014/main" id="{906D6308-1CE6-23CB-1F21-3FFF7A812C58}"/>
                    </a:ext>
                  </a:extLst>
                </p14:cNvPr>
                <p14:cNvContentPartPr/>
                <p14:nvPr/>
              </p14:nvContentPartPr>
              <p14:xfrm>
                <a:off x="9469522" y="2515161"/>
                <a:ext cx="243000" cy="182880"/>
              </p14:xfrm>
            </p:contentPart>
          </mc:Choice>
          <mc:Fallback>
            <p:pic>
              <p:nvPicPr>
                <p:cNvPr id="181" name="Ink 180">
                  <a:extLst>
                    <a:ext uri="{FF2B5EF4-FFF2-40B4-BE49-F238E27FC236}">
                      <a16:creationId xmlns:a16="http://schemas.microsoft.com/office/drawing/2014/main" id="{906D6308-1CE6-23CB-1F21-3FFF7A812C58}"/>
                    </a:ext>
                  </a:extLst>
                </p:cNvPr>
                <p:cNvPicPr/>
                <p:nvPr/>
              </p:nvPicPr>
              <p:blipFill>
                <a:blip r:embed="rId315"/>
                <a:stretch>
                  <a:fillRect/>
                </a:stretch>
              </p:blipFill>
              <p:spPr>
                <a:xfrm>
                  <a:off x="9460522" y="2506161"/>
                  <a:ext cx="260640" cy="200520"/>
                </a:xfrm>
                <a:prstGeom prst="rect">
                  <a:avLst/>
                </a:prstGeom>
              </p:spPr>
            </p:pic>
          </mc:Fallback>
        </mc:AlternateContent>
        <mc:AlternateContent xmlns:mc="http://schemas.openxmlformats.org/markup-compatibility/2006">
          <mc:Choice xmlns:p14="http://schemas.microsoft.com/office/powerpoint/2010/main" Requires="p14">
            <p:contentPart p14:bwMode="auto" r:id="rId316">
              <p14:nvContentPartPr>
                <p14:cNvPr id="182" name="Ink 181">
                  <a:extLst>
                    <a:ext uri="{FF2B5EF4-FFF2-40B4-BE49-F238E27FC236}">
                      <a16:creationId xmlns:a16="http://schemas.microsoft.com/office/drawing/2014/main" id="{BF249E23-2FB8-9C0C-41FC-898A629E46A9}"/>
                    </a:ext>
                  </a:extLst>
                </p14:cNvPr>
                <p14:cNvContentPartPr/>
                <p14:nvPr/>
              </p14:nvContentPartPr>
              <p14:xfrm>
                <a:off x="9729442" y="2540361"/>
                <a:ext cx="93600" cy="133560"/>
              </p14:xfrm>
            </p:contentPart>
          </mc:Choice>
          <mc:Fallback>
            <p:pic>
              <p:nvPicPr>
                <p:cNvPr id="182" name="Ink 181">
                  <a:extLst>
                    <a:ext uri="{FF2B5EF4-FFF2-40B4-BE49-F238E27FC236}">
                      <a16:creationId xmlns:a16="http://schemas.microsoft.com/office/drawing/2014/main" id="{BF249E23-2FB8-9C0C-41FC-898A629E46A9}"/>
                    </a:ext>
                  </a:extLst>
                </p:cNvPr>
                <p:cNvPicPr/>
                <p:nvPr/>
              </p:nvPicPr>
              <p:blipFill>
                <a:blip r:embed="rId317"/>
                <a:stretch>
                  <a:fillRect/>
                </a:stretch>
              </p:blipFill>
              <p:spPr>
                <a:xfrm>
                  <a:off x="9720442" y="2531721"/>
                  <a:ext cx="111240" cy="151200"/>
                </a:xfrm>
                <a:prstGeom prst="rect">
                  <a:avLst/>
                </a:prstGeom>
              </p:spPr>
            </p:pic>
          </mc:Fallback>
        </mc:AlternateContent>
        <mc:AlternateContent xmlns:mc="http://schemas.openxmlformats.org/markup-compatibility/2006">
          <mc:Choice xmlns:p14="http://schemas.microsoft.com/office/powerpoint/2010/main" Requires="p14">
            <p:contentPart p14:bwMode="auto" r:id="rId318">
              <p14:nvContentPartPr>
                <p14:cNvPr id="183" name="Ink 182">
                  <a:extLst>
                    <a:ext uri="{FF2B5EF4-FFF2-40B4-BE49-F238E27FC236}">
                      <a16:creationId xmlns:a16="http://schemas.microsoft.com/office/drawing/2014/main" id="{821D49D6-0EA2-F7FC-9268-0607EB8498B3}"/>
                    </a:ext>
                  </a:extLst>
                </p14:cNvPr>
                <p14:cNvContentPartPr/>
                <p14:nvPr/>
              </p14:nvContentPartPr>
              <p14:xfrm>
                <a:off x="9863362" y="2546121"/>
                <a:ext cx="80280" cy="91440"/>
              </p14:xfrm>
            </p:contentPart>
          </mc:Choice>
          <mc:Fallback>
            <p:pic>
              <p:nvPicPr>
                <p:cNvPr id="183" name="Ink 182">
                  <a:extLst>
                    <a:ext uri="{FF2B5EF4-FFF2-40B4-BE49-F238E27FC236}">
                      <a16:creationId xmlns:a16="http://schemas.microsoft.com/office/drawing/2014/main" id="{821D49D6-0EA2-F7FC-9268-0607EB8498B3}"/>
                    </a:ext>
                  </a:extLst>
                </p:cNvPr>
                <p:cNvPicPr/>
                <p:nvPr/>
              </p:nvPicPr>
              <p:blipFill>
                <a:blip r:embed="rId319"/>
                <a:stretch>
                  <a:fillRect/>
                </a:stretch>
              </p:blipFill>
              <p:spPr>
                <a:xfrm>
                  <a:off x="9854362" y="2537121"/>
                  <a:ext cx="97920" cy="109080"/>
                </a:xfrm>
                <a:prstGeom prst="rect">
                  <a:avLst/>
                </a:prstGeom>
              </p:spPr>
            </p:pic>
          </mc:Fallback>
        </mc:AlternateContent>
        <mc:AlternateContent xmlns:mc="http://schemas.openxmlformats.org/markup-compatibility/2006">
          <mc:Choice xmlns:p14="http://schemas.microsoft.com/office/powerpoint/2010/main" Requires="p14">
            <p:contentPart p14:bwMode="auto" r:id="rId320">
              <p14:nvContentPartPr>
                <p14:cNvPr id="184" name="Ink 183">
                  <a:extLst>
                    <a:ext uri="{FF2B5EF4-FFF2-40B4-BE49-F238E27FC236}">
                      <a16:creationId xmlns:a16="http://schemas.microsoft.com/office/drawing/2014/main" id="{75ACA683-90AD-A1F4-2162-8DADD90632BE}"/>
                    </a:ext>
                  </a:extLst>
                </p14:cNvPr>
                <p14:cNvContentPartPr/>
                <p14:nvPr/>
              </p14:nvContentPartPr>
              <p14:xfrm>
                <a:off x="10007722" y="2362161"/>
                <a:ext cx="306720" cy="282240"/>
              </p14:xfrm>
            </p:contentPart>
          </mc:Choice>
          <mc:Fallback>
            <p:pic>
              <p:nvPicPr>
                <p:cNvPr id="184" name="Ink 183">
                  <a:extLst>
                    <a:ext uri="{FF2B5EF4-FFF2-40B4-BE49-F238E27FC236}">
                      <a16:creationId xmlns:a16="http://schemas.microsoft.com/office/drawing/2014/main" id="{75ACA683-90AD-A1F4-2162-8DADD90632BE}"/>
                    </a:ext>
                  </a:extLst>
                </p:cNvPr>
                <p:cNvPicPr/>
                <p:nvPr/>
              </p:nvPicPr>
              <p:blipFill>
                <a:blip r:embed="rId321"/>
                <a:stretch>
                  <a:fillRect/>
                </a:stretch>
              </p:blipFill>
              <p:spPr>
                <a:xfrm>
                  <a:off x="9999082" y="2353161"/>
                  <a:ext cx="324360" cy="299880"/>
                </a:xfrm>
                <a:prstGeom prst="rect">
                  <a:avLst/>
                </a:prstGeom>
              </p:spPr>
            </p:pic>
          </mc:Fallback>
        </mc:AlternateContent>
        <mc:AlternateContent xmlns:mc="http://schemas.openxmlformats.org/markup-compatibility/2006">
          <mc:Choice xmlns:p14="http://schemas.microsoft.com/office/powerpoint/2010/main" Requires="p14">
            <p:contentPart p14:bwMode="auto" r:id="rId322">
              <p14:nvContentPartPr>
                <p14:cNvPr id="185" name="Ink 184">
                  <a:extLst>
                    <a:ext uri="{FF2B5EF4-FFF2-40B4-BE49-F238E27FC236}">
                      <a16:creationId xmlns:a16="http://schemas.microsoft.com/office/drawing/2014/main" id="{B0F5FF9A-8128-DCA7-9469-119A1CFEFC25}"/>
                    </a:ext>
                  </a:extLst>
                </p14:cNvPr>
                <p14:cNvContentPartPr/>
                <p14:nvPr/>
              </p14:nvContentPartPr>
              <p14:xfrm>
                <a:off x="10318402" y="2388081"/>
                <a:ext cx="23040" cy="33120"/>
              </p14:xfrm>
            </p:contentPart>
          </mc:Choice>
          <mc:Fallback>
            <p:pic>
              <p:nvPicPr>
                <p:cNvPr id="185" name="Ink 184">
                  <a:extLst>
                    <a:ext uri="{FF2B5EF4-FFF2-40B4-BE49-F238E27FC236}">
                      <a16:creationId xmlns:a16="http://schemas.microsoft.com/office/drawing/2014/main" id="{B0F5FF9A-8128-DCA7-9469-119A1CFEFC25}"/>
                    </a:ext>
                  </a:extLst>
                </p:cNvPr>
                <p:cNvPicPr/>
                <p:nvPr/>
              </p:nvPicPr>
              <p:blipFill>
                <a:blip r:embed="rId323"/>
                <a:stretch>
                  <a:fillRect/>
                </a:stretch>
              </p:blipFill>
              <p:spPr>
                <a:xfrm>
                  <a:off x="10309762" y="2379441"/>
                  <a:ext cx="40680" cy="50760"/>
                </a:xfrm>
                <a:prstGeom prst="rect">
                  <a:avLst/>
                </a:prstGeom>
              </p:spPr>
            </p:pic>
          </mc:Fallback>
        </mc:AlternateContent>
        <mc:AlternateContent xmlns:mc="http://schemas.openxmlformats.org/markup-compatibility/2006">
          <mc:Choice xmlns:p14="http://schemas.microsoft.com/office/powerpoint/2010/main" Requires="p14">
            <p:contentPart p14:bwMode="auto" r:id="rId324">
              <p14:nvContentPartPr>
                <p14:cNvPr id="186" name="Ink 185">
                  <a:extLst>
                    <a:ext uri="{FF2B5EF4-FFF2-40B4-BE49-F238E27FC236}">
                      <a16:creationId xmlns:a16="http://schemas.microsoft.com/office/drawing/2014/main" id="{F0110A0F-6368-DB76-9479-BB79CD567E4B}"/>
                    </a:ext>
                  </a:extLst>
                </p14:cNvPr>
                <p14:cNvContentPartPr/>
                <p14:nvPr/>
              </p14:nvContentPartPr>
              <p14:xfrm>
                <a:off x="10336762" y="2452521"/>
                <a:ext cx="300960" cy="183240"/>
              </p14:xfrm>
            </p:contentPart>
          </mc:Choice>
          <mc:Fallback>
            <p:pic>
              <p:nvPicPr>
                <p:cNvPr id="186" name="Ink 185">
                  <a:extLst>
                    <a:ext uri="{FF2B5EF4-FFF2-40B4-BE49-F238E27FC236}">
                      <a16:creationId xmlns:a16="http://schemas.microsoft.com/office/drawing/2014/main" id="{F0110A0F-6368-DB76-9479-BB79CD567E4B}"/>
                    </a:ext>
                  </a:extLst>
                </p:cNvPr>
                <p:cNvPicPr/>
                <p:nvPr/>
              </p:nvPicPr>
              <p:blipFill>
                <a:blip r:embed="rId325"/>
                <a:stretch>
                  <a:fillRect/>
                </a:stretch>
              </p:blipFill>
              <p:spPr>
                <a:xfrm>
                  <a:off x="10327762" y="2443521"/>
                  <a:ext cx="318600" cy="200880"/>
                </a:xfrm>
                <a:prstGeom prst="rect">
                  <a:avLst/>
                </a:prstGeom>
              </p:spPr>
            </p:pic>
          </mc:Fallback>
        </mc:AlternateContent>
        <mc:AlternateContent xmlns:mc="http://schemas.openxmlformats.org/markup-compatibility/2006">
          <mc:Choice xmlns:p14="http://schemas.microsoft.com/office/powerpoint/2010/main" Requires="p14">
            <p:contentPart p14:bwMode="auto" r:id="rId326">
              <p14:nvContentPartPr>
                <p14:cNvPr id="187" name="Ink 186">
                  <a:extLst>
                    <a:ext uri="{FF2B5EF4-FFF2-40B4-BE49-F238E27FC236}">
                      <a16:creationId xmlns:a16="http://schemas.microsoft.com/office/drawing/2014/main" id="{0E0329B2-BC4A-081D-853D-4E9CDA130DBE}"/>
                    </a:ext>
                  </a:extLst>
                </p14:cNvPr>
                <p14:cNvContentPartPr/>
                <p14:nvPr/>
              </p14:nvContentPartPr>
              <p14:xfrm>
                <a:off x="9060922" y="2261001"/>
                <a:ext cx="1985760" cy="577440"/>
              </p14:xfrm>
            </p:contentPart>
          </mc:Choice>
          <mc:Fallback>
            <p:pic>
              <p:nvPicPr>
                <p:cNvPr id="187" name="Ink 186">
                  <a:extLst>
                    <a:ext uri="{FF2B5EF4-FFF2-40B4-BE49-F238E27FC236}">
                      <a16:creationId xmlns:a16="http://schemas.microsoft.com/office/drawing/2014/main" id="{0E0329B2-BC4A-081D-853D-4E9CDA130DBE}"/>
                    </a:ext>
                  </a:extLst>
                </p:cNvPr>
                <p:cNvPicPr/>
                <p:nvPr/>
              </p:nvPicPr>
              <p:blipFill>
                <a:blip r:embed="rId327"/>
                <a:stretch>
                  <a:fillRect/>
                </a:stretch>
              </p:blipFill>
              <p:spPr>
                <a:xfrm>
                  <a:off x="9052282" y="2252361"/>
                  <a:ext cx="2003400" cy="595080"/>
                </a:xfrm>
                <a:prstGeom prst="rect">
                  <a:avLst/>
                </a:prstGeom>
              </p:spPr>
            </p:pic>
          </mc:Fallback>
        </mc:AlternateContent>
        <mc:AlternateContent xmlns:mc="http://schemas.openxmlformats.org/markup-compatibility/2006">
          <mc:Choice xmlns:p14="http://schemas.microsoft.com/office/powerpoint/2010/main" Requires="p14">
            <p:contentPart p14:bwMode="auto" r:id="rId328">
              <p14:nvContentPartPr>
                <p14:cNvPr id="189" name="Ink 188">
                  <a:extLst>
                    <a:ext uri="{FF2B5EF4-FFF2-40B4-BE49-F238E27FC236}">
                      <a16:creationId xmlns:a16="http://schemas.microsoft.com/office/drawing/2014/main" id="{047FE2A1-CB38-AA5C-DF4F-E3107D16548D}"/>
                    </a:ext>
                  </a:extLst>
                </p14:cNvPr>
                <p14:cNvContentPartPr/>
                <p14:nvPr/>
              </p14:nvContentPartPr>
              <p14:xfrm>
                <a:off x="9722602" y="2866161"/>
                <a:ext cx="250560" cy="152640"/>
              </p14:xfrm>
            </p:contentPart>
          </mc:Choice>
          <mc:Fallback>
            <p:pic>
              <p:nvPicPr>
                <p:cNvPr id="189" name="Ink 188">
                  <a:extLst>
                    <a:ext uri="{FF2B5EF4-FFF2-40B4-BE49-F238E27FC236}">
                      <a16:creationId xmlns:a16="http://schemas.microsoft.com/office/drawing/2014/main" id="{047FE2A1-CB38-AA5C-DF4F-E3107D16548D}"/>
                    </a:ext>
                  </a:extLst>
                </p:cNvPr>
                <p:cNvPicPr/>
                <p:nvPr/>
              </p:nvPicPr>
              <p:blipFill>
                <a:blip r:embed="rId329"/>
                <a:stretch>
                  <a:fillRect/>
                </a:stretch>
              </p:blipFill>
              <p:spPr>
                <a:xfrm>
                  <a:off x="9713602" y="2857521"/>
                  <a:ext cx="268200" cy="170280"/>
                </a:xfrm>
                <a:prstGeom prst="rect">
                  <a:avLst/>
                </a:prstGeom>
              </p:spPr>
            </p:pic>
          </mc:Fallback>
        </mc:AlternateContent>
        <mc:AlternateContent xmlns:mc="http://schemas.openxmlformats.org/markup-compatibility/2006">
          <mc:Choice xmlns:p14="http://schemas.microsoft.com/office/powerpoint/2010/main" Requires="p14">
            <p:contentPart p14:bwMode="auto" r:id="rId330">
              <p14:nvContentPartPr>
                <p14:cNvPr id="190" name="Ink 189">
                  <a:extLst>
                    <a:ext uri="{FF2B5EF4-FFF2-40B4-BE49-F238E27FC236}">
                      <a16:creationId xmlns:a16="http://schemas.microsoft.com/office/drawing/2014/main" id="{B7CEDC1F-6341-B101-5268-54F47898620F}"/>
                    </a:ext>
                  </a:extLst>
                </p14:cNvPr>
                <p14:cNvContentPartPr/>
                <p14:nvPr/>
              </p14:nvContentPartPr>
              <p14:xfrm>
                <a:off x="9964162" y="2851401"/>
                <a:ext cx="376560" cy="170280"/>
              </p14:xfrm>
            </p:contentPart>
          </mc:Choice>
          <mc:Fallback>
            <p:pic>
              <p:nvPicPr>
                <p:cNvPr id="190" name="Ink 189">
                  <a:extLst>
                    <a:ext uri="{FF2B5EF4-FFF2-40B4-BE49-F238E27FC236}">
                      <a16:creationId xmlns:a16="http://schemas.microsoft.com/office/drawing/2014/main" id="{B7CEDC1F-6341-B101-5268-54F47898620F}"/>
                    </a:ext>
                  </a:extLst>
                </p:cNvPr>
                <p:cNvPicPr/>
                <p:nvPr/>
              </p:nvPicPr>
              <p:blipFill>
                <a:blip r:embed="rId331"/>
                <a:stretch>
                  <a:fillRect/>
                </a:stretch>
              </p:blipFill>
              <p:spPr>
                <a:xfrm>
                  <a:off x="9955162" y="2842401"/>
                  <a:ext cx="394200" cy="187920"/>
                </a:xfrm>
                <a:prstGeom prst="rect">
                  <a:avLst/>
                </a:prstGeom>
              </p:spPr>
            </p:pic>
          </mc:Fallback>
        </mc:AlternateContent>
        <mc:AlternateContent xmlns:mc="http://schemas.openxmlformats.org/markup-compatibility/2006">
          <mc:Choice xmlns:p14="http://schemas.microsoft.com/office/powerpoint/2010/main" Requires="p14">
            <p:contentPart p14:bwMode="auto" r:id="rId332">
              <p14:nvContentPartPr>
                <p14:cNvPr id="192" name="Ink 191">
                  <a:extLst>
                    <a:ext uri="{FF2B5EF4-FFF2-40B4-BE49-F238E27FC236}">
                      <a16:creationId xmlns:a16="http://schemas.microsoft.com/office/drawing/2014/main" id="{1AA556CE-0DBC-353E-6D69-CED67D2DA619}"/>
                    </a:ext>
                  </a:extLst>
                </p14:cNvPr>
                <p14:cNvContentPartPr/>
                <p14:nvPr/>
              </p14:nvContentPartPr>
              <p14:xfrm>
                <a:off x="9682642" y="897321"/>
                <a:ext cx="20160" cy="223920"/>
              </p14:xfrm>
            </p:contentPart>
          </mc:Choice>
          <mc:Fallback>
            <p:pic>
              <p:nvPicPr>
                <p:cNvPr id="192" name="Ink 191">
                  <a:extLst>
                    <a:ext uri="{FF2B5EF4-FFF2-40B4-BE49-F238E27FC236}">
                      <a16:creationId xmlns:a16="http://schemas.microsoft.com/office/drawing/2014/main" id="{1AA556CE-0DBC-353E-6D69-CED67D2DA619}"/>
                    </a:ext>
                  </a:extLst>
                </p:cNvPr>
                <p:cNvPicPr/>
                <p:nvPr/>
              </p:nvPicPr>
              <p:blipFill>
                <a:blip r:embed="rId333"/>
                <a:stretch>
                  <a:fillRect/>
                </a:stretch>
              </p:blipFill>
              <p:spPr>
                <a:xfrm>
                  <a:off x="9674002" y="888681"/>
                  <a:ext cx="37800" cy="241560"/>
                </a:xfrm>
                <a:prstGeom prst="rect">
                  <a:avLst/>
                </a:prstGeom>
              </p:spPr>
            </p:pic>
          </mc:Fallback>
        </mc:AlternateContent>
        <mc:AlternateContent xmlns:mc="http://schemas.openxmlformats.org/markup-compatibility/2006">
          <mc:Choice xmlns:p14="http://schemas.microsoft.com/office/powerpoint/2010/main" Requires="p14">
            <p:contentPart p14:bwMode="auto" r:id="rId334">
              <p14:nvContentPartPr>
                <p14:cNvPr id="193" name="Ink 192">
                  <a:extLst>
                    <a:ext uri="{FF2B5EF4-FFF2-40B4-BE49-F238E27FC236}">
                      <a16:creationId xmlns:a16="http://schemas.microsoft.com/office/drawing/2014/main" id="{0A5F049E-187A-C20F-AE73-455D8FF35F98}"/>
                    </a:ext>
                  </a:extLst>
                </p14:cNvPr>
                <p14:cNvContentPartPr/>
                <p14:nvPr/>
              </p14:nvContentPartPr>
              <p14:xfrm>
                <a:off x="9634762" y="879321"/>
                <a:ext cx="103680" cy="120600"/>
              </p14:xfrm>
            </p:contentPart>
          </mc:Choice>
          <mc:Fallback>
            <p:pic>
              <p:nvPicPr>
                <p:cNvPr id="193" name="Ink 192">
                  <a:extLst>
                    <a:ext uri="{FF2B5EF4-FFF2-40B4-BE49-F238E27FC236}">
                      <a16:creationId xmlns:a16="http://schemas.microsoft.com/office/drawing/2014/main" id="{0A5F049E-187A-C20F-AE73-455D8FF35F98}"/>
                    </a:ext>
                  </a:extLst>
                </p:cNvPr>
                <p:cNvPicPr/>
                <p:nvPr/>
              </p:nvPicPr>
              <p:blipFill>
                <a:blip r:embed="rId335"/>
                <a:stretch>
                  <a:fillRect/>
                </a:stretch>
              </p:blipFill>
              <p:spPr>
                <a:xfrm>
                  <a:off x="9625762" y="870321"/>
                  <a:ext cx="121320" cy="138240"/>
                </a:xfrm>
                <a:prstGeom prst="rect">
                  <a:avLst/>
                </a:prstGeom>
              </p:spPr>
            </p:pic>
          </mc:Fallback>
        </mc:AlternateContent>
        <mc:AlternateContent xmlns:mc="http://schemas.openxmlformats.org/markup-compatibility/2006">
          <mc:Choice xmlns:p14="http://schemas.microsoft.com/office/powerpoint/2010/main" Requires="p14">
            <p:contentPart p14:bwMode="auto" r:id="rId336">
              <p14:nvContentPartPr>
                <p14:cNvPr id="194" name="Ink 193">
                  <a:extLst>
                    <a:ext uri="{FF2B5EF4-FFF2-40B4-BE49-F238E27FC236}">
                      <a16:creationId xmlns:a16="http://schemas.microsoft.com/office/drawing/2014/main" id="{0258C88B-B836-A519-C95B-0100E9CC39DF}"/>
                    </a:ext>
                  </a:extLst>
                </p14:cNvPr>
                <p14:cNvContentPartPr/>
                <p14:nvPr/>
              </p14:nvContentPartPr>
              <p14:xfrm>
                <a:off x="9452242" y="489081"/>
                <a:ext cx="313200" cy="325080"/>
              </p14:xfrm>
            </p:contentPart>
          </mc:Choice>
          <mc:Fallback>
            <p:pic>
              <p:nvPicPr>
                <p:cNvPr id="194" name="Ink 193">
                  <a:extLst>
                    <a:ext uri="{FF2B5EF4-FFF2-40B4-BE49-F238E27FC236}">
                      <a16:creationId xmlns:a16="http://schemas.microsoft.com/office/drawing/2014/main" id="{0258C88B-B836-A519-C95B-0100E9CC39DF}"/>
                    </a:ext>
                  </a:extLst>
                </p:cNvPr>
                <p:cNvPicPr/>
                <p:nvPr/>
              </p:nvPicPr>
              <p:blipFill>
                <a:blip r:embed="rId337"/>
                <a:stretch>
                  <a:fillRect/>
                </a:stretch>
              </p:blipFill>
              <p:spPr>
                <a:xfrm>
                  <a:off x="9443602" y="480081"/>
                  <a:ext cx="330840" cy="342720"/>
                </a:xfrm>
                <a:prstGeom prst="rect">
                  <a:avLst/>
                </a:prstGeom>
              </p:spPr>
            </p:pic>
          </mc:Fallback>
        </mc:AlternateContent>
        <mc:AlternateContent xmlns:mc="http://schemas.openxmlformats.org/markup-compatibility/2006">
          <mc:Choice xmlns:p14="http://schemas.microsoft.com/office/powerpoint/2010/main" Requires="p14">
            <p:contentPart p14:bwMode="auto" r:id="rId338">
              <p14:nvContentPartPr>
                <p14:cNvPr id="195" name="Ink 194">
                  <a:extLst>
                    <a:ext uri="{FF2B5EF4-FFF2-40B4-BE49-F238E27FC236}">
                      <a16:creationId xmlns:a16="http://schemas.microsoft.com/office/drawing/2014/main" id="{A6B678CC-3B88-5B25-B510-55246EC46183}"/>
                    </a:ext>
                  </a:extLst>
                </p14:cNvPr>
                <p14:cNvContentPartPr/>
                <p14:nvPr/>
              </p14:nvContentPartPr>
              <p14:xfrm>
                <a:off x="9572482" y="505281"/>
                <a:ext cx="362520" cy="318240"/>
              </p14:xfrm>
            </p:contentPart>
          </mc:Choice>
          <mc:Fallback>
            <p:pic>
              <p:nvPicPr>
                <p:cNvPr id="195" name="Ink 194">
                  <a:extLst>
                    <a:ext uri="{FF2B5EF4-FFF2-40B4-BE49-F238E27FC236}">
                      <a16:creationId xmlns:a16="http://schemas.microsoft.com/office/drawing/2014/main" id="{A6B678CC-3B88-5B25-B510-55246EC46183}"/>
                    </a:ext>
                  </a:extLst>
                </p:cNvPr>
                <p:cNvPicPr/>
                <p:nvPr/>
              </p:nvPicPr>
              <p:blipFill>
                <a:blip r:embed="rId339"/>
                <a:stretch>
                  <a:fillRect/>
                </a:stretch>
              </p:blipFill>
              <p:spPr>
                <a:xfrm>
                  <a:off x="9563842" y="496641"/>
                  <a:ext cx="380160" cy="335880"/>
                </a:xfrm>
                <a:prstGeom prst="rect">
                  <a:avLst/>
                </a:prstGeom>
              </p:spPr>
            </p:pic>
          </mc:Fallback>
        </mc:AlternateContent>
        <mc:AlternateContent xmlns:mc="http://schemas.openxmlformats.org/markup-compatibility/2006">
          <mc:Choice xmlns:p14="http://schemas.microsoft.com/office/powerpoint/2010/main" Requires="p14">
            <p:contentPart p14:bwMode="auto" r:id="rId340">
              <p14:nvContentPartPr>
                <p14:cNvPr id="197" name="Ink 196">
                  <a:extLst>
                    <a:ext uri="{FF2B5EF4-FFF2-40B4-BE49-F238E27FC236}">
                      <a16:creationId xmlns:a16="http://schemas.microsoft.com/office/drawing/2014/main" id="{174B64F1-69CA-B082-0026-1538A73C6F38}"/>
                    </a:ext>
                  </a:extLst>
                </p14:cNvPr>
                <p14:cNvContentPartPr/>
                <p14:nvPr/>
              </p14:nvContentPartPr>
              <p14:xfrm>
                <a:off x="9660322" y="306561"/>
                <a:ext cx="18720" cy="137880"/>
              </p14:xfrm>
            </p:contentPart>
          </mc:Choice>
          <mc:Fallback>
            <p:pic>
              <p:nvPicPr>
                <p:cNvPr id="197" name="Ink 196">
                  <a:extLst>
                    <a:ext uri="{FF2B5EF4-FFF2-40B4-BE49-F238E27FC236}">
                      <a16:creationId xmlns:a16="http://schemas.microsoft.com/office/drawing/2014/main" id="{174B64F1-69CA-B082-0026-1538A73C6F38}"/>
                    </a:ext>
                  </a:extLst>
                </p:cNvPr>
                <p:cNvPicPr/>
                <p:nvPr/>
              </p:nvPicPr>
              <p:blipFill>
                <a:blip r:embed="rId341"/>
                <a:stretch>
                  <a:fillRect/>
                </a:stretch>
              </p:blipFill>
              <p:spPr>
                <a:xfrm>
                  <a:off x="9651682" y="297921"/>
                  <a:ext cx="36360" cy="155520"/>
                </a:xfrm>
                <a:prstGeom prst="rect">
                  <a:avLst/>
                </a:prstGeom>
              </p:spPr>
            </p:pic>
          </mc:Fallback>
        </mc:AlternateContent>
        <mc:AlternateContent xmlns:mc="http://schemas.openxmlformats.org/markup-compatibility/2006">
          <mc:Choice xmlns:p14="http://schemas.microsoft.com/office/powerpoint/2010/main" Requires="p14">
            <p:contentPart p14:bwMode="auto" r:id="rId342">
              <p14:nvContentPartPr>
                <p14:cNvPr id="198" name="Ink 197">
                  <a:extLst>
                    <a:ext uri="{FF2B5EF4-FFF2-40B4-BE49-F238E27FC236}">
                      <a16:creationId xmlns:a16="http://schemas.microsoft.com/office/drawing/2014/main" id="{AB69A9AB-FD06-915F-AB60-EC692A09B79B}"/>
                    </a:ext>
                  </a:extLst>
                </p14:cNvPr>
                <p14:cNvContentPartPr/>
                <p14:nvPr/>
              </p14:nvContentPartPr>
              <p14:xfrm>
                <a:off x="9567802" y="398361"/>
                <a:ext cx="100440" cy="48240"/>
              </p14:xfrm>
            </p:contentPart>
          </mc:Choice>
          <mc:Fallback>
            <p:pic>
              <p:nvPicPr>
                <p:cNvPr id="198" name="Ink 197">
                  <a:extLst>
                    <a:ext uri="{FF2B5EF4-FFF2-40B4-BE49-F238E27FC236}">
                      <a16:creationId xmlns:a16="http://schemas.microsoft.com/office/drawing/2014/main" id="{AB69A9AB-FD06-915F-AB60-EC692A09B79B}"/>
                    </a:ext>
                  </a:extLst>
                </p:cNvPr>
                <p:cNvPicPr/>
                <p:nvPr/>
              </p:nvPicPr>
              <p:blipFill>
                <a:blip r:embed="rId343"/>
                <a:stretch>
                  <a:fillRect/>
                </a:stretch>
              </p:blipFill>
              <p:spPr>
                <a:xfrm>
                  <a:off x="9559162" y="389361"/>
                  <a:ext cx="118080" cy="65880"/>
                </a:xfrm>
                <a:prstGeom prst="rect">
                  <a:avLst/>
                </a:prstGeom>
              </p:spPr>
            </p:pic>
          </mc:Fallback>
        </mc:AlternateContent>
        <mc:AlternateContent xmlns:mc="http://schemas.openxmlformats.org/markup-compatibility/2006">
          <mc:Choice xmlns:p14="http://schemas.microsoft.com/office/powerpoint/2010/main" Requires="p14">
            <p:contentPart p14:bwMode="auto" r:id="rId344">
              <p14:nvContentPartPr>
                <p14:cNvPr id="199" name="Ink 198">
                  <a:extLst>
                    <a:ext uri="{FF2B5EF4-FFF2-40B4-BE49-F238E27FC236}">
                      <a16:creationId xmlns:a16="http://schemas.microsoft.com/office/drawing/2014/main" id="{C0259C81-5D53-13E3-2270-931EA088140C}"/>
                    </a:ext>
                  </a:extLst>
                </p14:cNvPr>
                <p14:cNvContentPartPr/>
                <p14:nvPr/>
              </p14:nvContentPartPr>
              <p14:xfrm>
                <a:off x="9529642" y="63561"/>
                <a:ext cx="117360" cy="127800"/>
              </p14:xfrm>
            </p:contentPart>
          </mc:Choice>
          <mc:Fallback>
            <p:pic>
              <p:nvPicPr>
                <p:cNvPr id="199" name="Ink 198">
                  <a:extLst>
                    <a:ext uri="{FF2B5EF4-FFF2-40B4-BE49-F238E27FC236}">
                      <a16:creationId xmlns:a16="http://schemas.microsoft.com/office/drawing/2014/main" id="{C0259C81-5D53-13E3-2270-931EA088140C}"/>
                    </a:ext>
                  </a:extLst>
                </p:cNvPr>
                <p:cNvPicPr/>
                <p:nvPr/>
              </p:nvPicPr>
              <p:blipFill>
                <a:blip r:embed="rId345"/>
                <a:stretch>
                  <a:fillRect/>
                </a:stretch>
              </p:blipFill>
              <p:spPr>
                <a:xfrm>
                  <a:off x="9520642" y="54561"/>
                  <a:ext cx="135000" cy="145440"/>
                </a:xfrm>
                <a:prstGeom prst="rect">
                  <a:avLst/>
                </a:prstGeom>
              </p:spPr>
            </p:pic>
          </mc:Fallback>
        </mc:AlternateContent>
        <mc:AlternateContent xmlns:mc="http://schemas.openxmlformats.org/markup-compatibility/2006">
          <mc:Choice xmlns:p14="http://schemas.microsoft.com/office/powerpoint/2010/main" Requires="p14">
            <p:contentPart p14:bwMode="auto" r:id="rId346">
              <p14:nvContentPartPr>
                <p14:cNvPr id="200" name="Ink 199">
                  <a:extLst>
                    <a:ext uri="{FF2B5EF4-FFF2-40B4-BE49-F238E27FC236}">
                      <a16:creationId xmlns:a16="http://schemas.microsoft.com/office/drawing/2014/main" id="{488B1309-3172-D725-9571-E5D57EE6B266}"/>
                    </a:ext>
                  </a:extLst>
                </p14:cNvPr>
                <p14:cNvContentPartPr/>
                <p14:nvPr/>
              </p14:nvContentPartPr>
              <p14:xfrm>
                <a:off x="9728722" y="82641"/>
                <a:ext cx="34560" cy="155160"/>
              </p14:xfrm>
            </p:contentPart>
          </mc:Choice>
          <mc:Fallback>
            <p:pic>
              <p:nvPicPr>
                <p:cNvPr id="200" name="Ink 199">
                  <a:extLst>
                    <a:ext uri="{FF2B5EF4-FFF2-40B4-BE49-F238E27FC236}">
                      <a16:creationId xmlns:a16="http://schemas.microsoft.com/office/drawing/2014/main" id="{488B1309-3172-D725-9571-E5D57EE6B266}"/>
                    </a:ext>
                  </a:extLst>
                </p:cNvPr>
                <p:cNvPicPr/>
                <p:nvPr/>
              </p:nvPicPr>
              <p:blipFill>
                <a:blip r:embed="rId347"/>
                <a:stretch>
                  <a:fillRect/>
                </a:stretch>
              </p:blipFill>
              <p:spPr>
                <a:xfrm>
                  <a:off x="9719722" y="73641"/>
                  <a:ext cx="52200" cy="172800"/>
                </a:xfrm>
                <a:prstGeom prst="rect">
                  <a:avLst/>
                </a:prstGeom>
              </p:spPr>
            </p:pic>
          </mc:Fallback>
        </mc:AlternateContent>
        <mc:AlternateContent xmlns:mc="http://schemas.openxmlformats.org/markup-compatibility/2006">
          <mc:Choice xmlns:p14="http://schemas.microsoft.com/office/powerpoint/2010/main" Requires="p14">
            <p:contentPart p14:bwMode="auto" r:id="rId348">
              <p14:nvContentPartPr>
                <p14:cNvPr id="201" name="Ink 200">
                  <a:extLst>
                    <a:ext uri="{FF2B5EF4-FFF2-40B4-BE49-F238E27FC236}">
                      <a16:creationId xmlns:a16="http://schemas.microsoft.com/office/drawing/2014/main" id="{7FDFFF85-564C-0AB5-DD01-182B60A95D23}"/>
                    </a:ext>
                  </a:extLst>
                </p14:cNvPr>
                <p14:cNvContentPartPr/>
                <p14:nvPr/>
              </p14:nvContentPartPr>
              <p14:xfrm>
                <a:off x="9365842" y="-21759"/>
                <a:ext cx="523080" cy="285480"/>
              </p14:xfrm>
            </p:contentPart>
          </mc:Choice>
          <mc:Fallback>
            <p:pic>
              <p:nvPicPr>
                <p:cNvPr id="201" name="Ink 200">
                  <a:extLst>
                    <a:ext uri="{FF2B5EF4-FFF2-40B4-BE49-F238E27FC236}">
                      <a16:creationId xmlns:a16="http://schemas.microsoft.com/office/drawing/2014/main" id="{7FDFFF85-564C-0AB5-DD01-182B60A95D23}"/>
                    </a:ext>
                  </a:extLst>
                </p:cNvPr>
                <p:cNvPicPr/>
                <p:nvPr/>
              </p:nvPicPr>
              <p:blipFill>
                <a:blip r:embed="rId349"/>
                <a:stretch>
                  <a:fillRect/>
                </a:stretch>
              </p:blipFill>
              <p:spPr>
                <a:xfrm>
                  <a:off x="9356842" y="-30759"/>
                  <a:ext cx="540720" cy="303120"/>
                </a:xfrm>
                <a:prstGeom prst="rect">
                  <a:avLst/>
                </a:prstGeom>
              </p:spPr>
            </p:pic>
          </mc:Fallback>
        </mc:AlternateContent>
        <mc:AlternateContent xmlns:mc="http://schemas.openxmlformats.org/markup-compatibility/2006">
          <mc:Choice xmlns:p14="http://schemas.microsoft.com/office/powerpoint/2010/main" Requires="p14">
            <p:contentPart p14:bwMode="auto" r:id="rId350">
              <p14:nvContentPartPr>
                <p14:cNvPr id="203" name="Ink 202">
                  <a:extLst>
                    <a:ext uri="{FF2B5EF4-FFF2-40B4-BE49-F238E27FC236}">
                      <a16:creationId xmlns:a16="http://schemas.microsoft.com/office/drawing/2014/main" id="{E8CD00E2-0960-09D3-F014-6F2511357012}"/>
                    </a:ext>
                  </a:extLst>
                </p14:cNvPr>
                <p14:cNvContentPartPr/>
                <p14:nvPr/>
              </p14:nvContentPartPr>
              <p14:xfrm>
                <a:off x="9003322" y="243784"/>
                <a:ext cx="245520" cy="294840"/>
              </p14:xfrm>
            </p:contentPart>
          </mc:Choice>
          <mc:Fallback>
            <p:pic>
              <p:nvPicPr>
                <p:cNvPr id="203" name="Ink 202">
                  <a:extLst>
                    <a:ext uri="{FF2B5EF4-FFF2-40B4-BE49-F238E27FC236}">
                      <a16:creationId xmlns:a16="http://schemas.microsoft.com/office/drawing/2014/main" id="{E8CD00E2-0960-09D3-F014-6F2511357012}"/>
                    </a:ext>
                  </a:extLst>
                </p:cNvPr>
                <p:cNvPicPr/>
                <p:nvPr/>
              </p:nvPicPr>
              <p:blipFill>
                <a:blip r:embed="rId351"/>
                <a:stretch>
                  <a:fillRect/>
                </a:stretch>
              </p:blipFill>
              <p:spPr>
                <a:xfrm>
                  <a:off x="8994682" y="234784"/>
                  <a:ext cx="263160" cy="312480"/>
                </a:xfrm>
                <a:prstGeom prst="rect">
                  <a:avLst/>
                </a:prstGeom>
              </p:spPr>
            </p:pic>
          </mc:Fallback>
        </mc:AlternateContent>
        <mc:AlternateContent xmlns:mc="http://schemas.openxmlformats.org/markup-compatibility/2006">
          <mc:Choice xmlns:p14="http://schemas.microsoft.com/office/powerpoint/2010/main" Requires="p14">
            <p:contentPart p14:bwMode="auto" r:id="rId352">
              <p14:nvContentPartPr>
                <p14:cNvPr id="204" name="Ink 203">
                  <a:extLst>
                    <a:ext uri="{FF2B5EF4-FFF2-40B4-BE49-F238E27FC236}">
                      <a16:creationId xmlns:a16="http://schemas.microsoft.com/office/drawing/2014/main" id="{2011F0A2-1D51-82D9-8C94-0E4FE49B143F}"/>
                    </a:ext>
                  </a:extLst>
                </p14:cNvPr>
                <p14:cNvContentPartPr/>
                <p14:nvPr/>
              </p14:nvContentPartPr>
              <p14:xfrm>
                <a:off x="9053002" y="393904"/>
                <a:ext cx="131400" cy="81720"/>
              </p14:xfrm>
            </p:contentPart>
          </mc:Choice>
          <mc:Fallback>
            <p:pic>
              <p:nvPicPr>
                <p:cNvPr id="204" name="Ink 203">
                  <a:extLst>
                    <a:ext uri="{FF2B5EF4-FFF2-40B4-BE49-F238E27FC236}">
                      <a16:creationId xmlns:a16="http://schemas.microsoft.com/office/drawing/2014/main" id="{2011F0A2-1D51-82D9-8C94-0E4FE49B143F}"/>
                    </a:ext>
                  </a:extLst>
                </p:cNvPr>
                <p:cNvPicPr/>
                <p:nvPr/>
              </p:nvPicPr>
              <p:blipFill>
                <a:blip r:embed="rId353"/>
                <a:stretch>
                  <a:fillRect/>
                </a:stretch>
              </p:blipFill>
              <p:spPr>
                <a:xfrm>
                  <a:off x="9044002" y="384904"/>
                  <a:ext cx="149040" cy="99360"/>
                </a:xfrm>
                <a:prstGeom prst="rect">
                  <a:avLst/>
                </a:prstGeom>
              </p:spPr>
            </p:pic>
          </mc:Fallback>
        </mc:AlternateContent>
        <mc:AlternateContent xmlns:mc="http://schemas.openxmlformats.org/markup-compatibility/2006">
          <mc:Choice xmlns:p14="http://schemas.microsoft.com/office/powerpoint/2010/main" Requires="p14">
            <p:contentPart p14:bwMode="auto" r:id="rId354">
              <p14:nvContentPartPr>
                <p14:cNvPr id="205" name="Ink 204">
                  <a:extLst>
                    <a:ext uri="{FF2B5EF4-FFF2-40B4-BE49-F238E27FC236}">
                      <a16:creationId xmlns:a16="http://schemas.microsoft.com/office/drawing/2014/main" id="{D31FD854-1498-8288-6BE3-D8A8101730D1}"/>
                    </a:ext>
                  </a:extLst>
                </p14:cNvPr>
                <p14:cNvContentPartPr/>
                <p14:nvPr/>
              </p14:nvContentPartPr>
              <p14:xfrm>
                <a:off x="9093682" y="351064"/>
                <a:ext cx="19800" cy="11880"/>
              </p14:xfrm>
            </p:contentPart>
          </mc:Choice>
          <mc:Fallback>
            <p:pic>
              <p:nvPicPr>
                <p:cNvPr id="205" name="Ink 204">
                  <a:extLst>
                    <a:ext uri="{FF2B5EF4-FFF2-40B4-BE49-F238E27FC236}">
                      <a16:creationId xmlns:a16="http://schemas.microsoft.com/office/drawing/2014/main" id="{D31FD854-1498-8288-6BE3-D8A8101730D1}"/>
                    </a:ext>
                  </a:extLst>
                </p:cNvPr>
                <p:cNvPicPr/>
                <p:nvPr/>
              </p:nvPicPr>
              <p:blipFill>
                <a:blip r:embed="rId355"/>
                <a:stretch>
                  <a:fillRect/>
                </a:stretch>
              </p:blipFill>
              <p:spPr>
                <a:xfrm>
                  <a:off x="9085042" y="342424"/>
                  <a:ext cx="37440" cy="29520"/>
                </a:xfrm>
                <a:prstGeom prst="rect">
                  <a:avLst/>
                </a:prstGeom>
              </p:spPr>
            </p:pic>
          </mc:Fallback>
        </mc:AlternateContent>
        <mc:AlternateContent xmlns:mc="http://schemas.openxmlformats.org/markup-compatibility/2006">
          <mc:Choice xmlns:p14="http://schemas.microsoft.com/office/powerpoint/2010/main" Requires="p14">
            <p:contentPart p14:bwMode="auto" r:id="rId356">
              <p14:nvContentPartPr>
                <p14:cNvPr id="206" name="Ink 205">
                  <a:extLst>
                    <a:ext uri="{FF2B5EF4-FFF2-40B4-BE49-F238E27FC236}">
                      <a16:creationId xmlns:a16="http://schemas.microsoft.com/office/drawing/2014/main" id="{56F55D12-5A84-B065-BA25-EE80026B671C}"/>
                    </a:ext>
                  </a:extLst>
                </p14:cNvPr>
                <p14:cNvContentPartPr/>
                <p14:nvPr/>
              </p14:nvContentPartPr>
              <p14:xfrm>
                <a:off x="9162802" y="339544"/>
                <a:ext cx="18000" cy="15480"/>
              </p14:xfrm>
            </p:contentPart>
          </mc:Choice>
          <mc:Fallback>
            <p:pic>
              <p:nvPicPr>
                <p:cNvPr id="206" name="Ink 205">
                  <a:extLst>
                    <a:ext uri="{FF2B5EF4-FFF2-40B4-BE49-F238E27FC236}">
                      <a16:creationId xmlns:a16="http://schemas.microsoft.com/office/drawing/2014/main" id="{56F55D12-5A84-B065-BA25-EE80026B671C}"/>
                    </a:ext>
                  </a:extLst>
                </p:cNvPr>
                <p:cNvPicPr/>
                <p:nvPr/>
              </p:nvPicPr>
              <p:blipFill>
                <a:blip r:embed="rId357"/>
                <a:stretch>
                  <a:fillRect/>
                </a:stretch>
              </p:blipFill>
              <p:spPr>
                <a:xfrm>
                  <a:off x="9154162" y="330904"/>
                  <a:ext cx="35640" cy="33120"/>
                </a:xfrm>
                <a:prstGeom prst="rect">
                  <a:avLst/>
                </a:prstGeom>
              </p:spPr>
            </p:pic>
          </mc:Fallback>
        </mc:AlternateContent>
        <mc:AlternateContent xmlns:mc="http://schemas.openxmlformats.org/markup-compatibility/2006">
          <mc:Choice xmlns:p14="http://schemas.microsoft.com/office/powerpoint/2010/main" Requires="p14">
            <p:contentPart p14:bwMode="auto" r:id="rId358">
              <p14:nvContentPartPr>
                <p14:cNvPr id="207" name="Ink 206">
                  <a:extLst>
                    <a:ext uri="{FF2B5EF4-FFF2-40B4-BE49-F238E27FC236}">
                      <a16:creationId xmlns:a16="http://schemas.microsoft.com/office/drawing/2014/main" id="{311AA505-AF51-FF25-F39D-7529DC7258D0}"/>
                    </a:ext>
                  </a:extLst>
                </p14:cNvPr>
                <p14:cNvContentPartPr/>
                <p14:nvPr/>
              </p14:nvContentPartPr>
              <p14:xfrm>
                <a:off x="9253162" y="587224"/>
                <a:ext cx="195120" cy="34560"/>
              </p14:xfrm>
            </p:contentPart>
          </mc:Choice>
          <mc:Fallback>
            <p:pic>
              <p:nvPicPr>
                <p:cNvPr id="207" name="Ink 206">
                  <a:extLst>
                    <a:ext uri="{FF2B5EF4-FFF2-40B4-BE49-F238E27FC236}">
                      <a16:creationId xmlns:a16="http://schemas.microsoft.com/office/drawing/2014/main" id="{311AA505-AF51-FF25-F39D-7529DC7258D0}"/>
                    </a:ext>
                  </a:extLst>
                </p:cNvPr>
                <p:cNvPicPr/>
                <p:nvPr/>
              </p:nvPicPr>
              <p:blipFill>
                <a:blip r:embed="rId359"/>
                <a:stretch>
                  <a:fillRect/>
                </a:stretch>
              </p:blipFill>
              <p:spPr>
                <a:xfrm>
                  <a:off x="9244522" y="578224"/>
                  <a:ext cx="212760" cy="52200"/>
                </a:xfrm>
                <a:prstGeom prst="rect">
                  <a:avLst/>
                </a:prstGeom>
              </p:spPr>
            </p:pic>
          </mc:Fallback>
        </mc:AlternateContent>
        <mc:AlternateContent xmlns:mc="http://schemas.openxmlformats.org/markup-compatibility/2006">
          <mc:Choice xmlns:p14="http://schemas.microsoft.com/office/powerpoint/2010/main" Requires="p14">
            <p:contentPart p14:bwMode="auto" r:id="rId360">
              <p14:nvContentPartPr>
                <p14:cNvPr id="208" name="Ink 207">
                  <a:extLst>
                    <a:ext uri="{FF2B5EF4-FFF2-40B4-BE49-F238E27FC236}">
                      <a16:creationId xmlns:a16="http://schemas.microsoft.com/office/drawing/2014/main" id="{1CD7AACA-07A1-ACE6-E284-88CD0A2A2819}"/>
                    </a:ext>
                  </a:extLst>
                </p14:cNvPr>
                <p14:cNvContentPartPr/>
                <p14:nvPr/>
              </p14:nvContentPartPr>
              <p14:xfrm>
                <a:off x="9371602" y="625744"/>
                <a:ext cx="87120" cy="36720"/>
              </p14:xfrm>
            </p:contentPart>
          </mc:Choice>
          <mc:Fallback>
            <p:pic>
              <p:nvPicPr>
                <p:cNvPr id="208" name="Ink 207">
                  <a:extLst>
                    <a:ext uri="{FF2B5EF4-FFF2-40B4-BE49-F238E27FC236}">
                      <a16:creationId xmlns:a16="http://schemas.microsoft.com/office/drawing/2014/main" id="{1CD7AACA-07A1-ACE6-E284-88CD0A2A2819}"/>
                    </a:ext>
                  </a:extLst>
                </p:cNvPr>
                <p:cNvPicPr/>
                <p:nvPr/>
              </p:nvPicPr>
              <p:blipFill>
                <a:blip r:embed="rId361"/>
                <a:stretch>
                  <a:fillRect/>
                </a:stretch>
              </p:blipFill>
              <p:spPr>
                <a:xfrm>
                  <a:off x="9362602" y="617104"/>
                  <a:ext cx="104760" cy="54360"/>
                </a:xfrm>
                <a:prstGeom prst="rect">
                  <a:avLst/>
                </a:prstGeom>
              </p:spPr>
            </p:pic>
          </mc:Fallback>
        </mc:AlternateContent>
        <mc:AlternateContent xmlns:mc="http://schemas.openxmlformats.org/markup-compatibility/2006">
          <mc:Choice xmlns:p14="http://schemas.microsoft.com/office/powerpoint/2010/main" Requires="p14">
            <p:contentPart p14:bwMode="auto" r:id="rId362">
              <p14:nvContentPartPr>
                <p14:cNvPr id="209" name="Ink 208">
                  <a:extLst>
                    <a:ext uri="{FF2B5EF4-FFF2-40B4-BE49-F238E27FC236}">
                      <a16:creationId xmlns:a16="http://schemas.microsoft.com/office/drawing/2014/main" id="{03412182-7402-13A1-9C01-E5188A302739}"/>
                    </a:ext>
                  </a:extLst>
                </p14:cNvPr>
                <p14:cNvContentPartPr/>
                <p14:nvPr/>
              </p14:nvContentPartPr>
              <p14:xfrm>
                <a:off x="9370522" y="566704"/>
                <a:ext cx="84240" cy="155880"/>
              </p14:xfrm>
            </p:contentPart>
          </mc:Choice>
          <mc:Fallback>
            <p:pic>
              <p:nvPicPr>
                <p:cNvPr id="209" name="Ink 208">
                  <a:extLst>
                    <a:ext uri="{FF2B5EF4-FFF2-40B4-BE49-F238E27FC236}">
                      <a16:creationId xmlns:a16="http://schemas.microsoft.com/office/drawing/2014/main" id="{03412182-7402-13A1-9C01-E5188A302739}"/>
                    </a:ext>
                  </a:extLst>
                </p:cNvPr>
                <p:cNvPicPr/>
                <p:nvPr/>
              </p:nvPicPr>
              <p:blipFill>
                <a:blip r:embed="rId363"/>
                <a:stretch>
                  <a:fillRect/>
                </a:stretch>
              </p:blipFill>
              <p:spPr>
                <a:xfrm>
                  <a:off x="9361882" y="558064"/>
                  <a:ext cx="101880" cy="173520"/>
                </a:xfrm>
                <a:prstGeom prst="rect">
                  <a:avLst/>
                </a:prstGeom>
              </p:spPr>
            </p:pic>
          </mc:Fallback>
        </mc:AlternateContent>
        <mc:AlternateContent xmlns:mc="http://schemas.openxmlformats.org/markup-compatibility/2006">
          <mc:Choice xmlns:p14="http://schemas.microsoft.com/office/powerpoint/2010/main" Requires="p14">
            <p:contentPart p14:bwMode="auto" r:id="rId364">
              <p14:nvContentPartPr>
                <p14:cNvPr id="211" name="Ink 210">
                  <a:extLst>
                    <a:ext uri="{FF2B5EF4-FFF2-40B4-BE49-F238E27FC236}">
                      <a16:creationId xmlns:a16="http://schemas.microsoft.com/office/drawing/2014/main" id="{DAB1D776-ABAE-7EE1-306E-A1F61FB7BF45}"/>
                    </a:ext>
                  </a:extLst>
                </p14:cNvPr>
                <p14:cNvContentPartPr/>
                <p14:nvPr/>
              </p14:nvContentPartPr>
              <p14:xfrm>
                <a:off x="6663322" y="1941184"/>
                <a:ext cx="272880" cy="254880"/>
              </p14:xfrm>
            </p:contentPart>
          </mc:Choice>
          <mc:Fallback>
            <p:pic>
              <p:nvPicPr>
                <p:cNvPr id="211" name="Ink 210">
                  <a:extLst>
                    <a:ext uri="{FF2B5EF4-FFF2-40B4-BE49-F238E27FC236}">
                      <a16:creationId xmlns:a16="http://schemas.microsoft.com/office/drawing/2014/main" id="{DAB1D776-ABAE-7EE1-306E-A1F61FB7BF45}"/>
                    </a:ext>
                  </a:extLst>
                </p:cNvPr>
                <p:cNvPicPr/>
                <p:nvPr/>
              </p:nvPicPr>
              <p:blipFill>
                <a:blip r:embed="rId365"/>
                <a:stretch>
                  <a:fillRect/>
                </a:stretch>
              </p:blipFill>
              <p:spPr>
                <a:xfrm>
                  <a:off x="6654322" y="1932184"/>
                  <a:ext cx="290520" cy="272520"/>
                </a:xfrm>
                <a:prstGeom prst="rect">
                  <a:avLst/>
                </a:prstGeom>
              </p:spPr>
            </p:pic>
          </mc:Fallback>
        </mc:AlternateContent>
        <mc:AlternateContent xmlns:mc="http://schemas.openxmlformats.org/markup-compatibility/2006">
          <mc:Choice xmlns:p14="http://schemas.microsoft.com/office/powerpoint/2010/main" Requires="p14">
            <p:contentPart p14:bwMode="auto" r:id="rId366">
              <p14:nvContentPartPr>
                <p14:cNvPr id="212" name="Ink 211">
                  <a:extLst>
                    <a:ext uri="{FF2B5EF4-FFF2-40B4-BE49-F238E27FC236}">
                      <a16:creationId xmlns:a16="http://schemas.microsoft.com/office/drawing/2014/main" id="{469EE570-0033-FC6D-8726-BC3BE484BB4C}"/>
                    </a:ext>
                  </a:extLst>
                </p14:cNvPr>
                <p14:cNvContentPartPr/>
                <p14:nvPr/>
              </p14:nvContentPartPr>
              <p14:xfrm>
                <a:off x="8177842" y="2694664"/>
                <a:ext cx="330480" cy="231480"/>
              </p14:xfrm>
            </p:contentPart>
          </mc:Choice>
          <mc:Fallback>
            <p:pic>
              <p:nvPicPr>
                <p:cNvPr id="212" name="Ink 211">
                  <a:extLst>
                    <a:ext uri="{FF2B5EF4-FFF2-40B4-BE49-F238E27FC236}">
                      <a16:creationId xmlns:a16="http://schemas.microsoft.com/office/drawing/2014/main" id="{469EE570-0033-FC6D-8726-BC3BE484BB4C}"/>
                    </a:ext>
                  </a:extLst>
                </p:cNvPr>
                <p:cNvPicPr/>
                <p:nvPr/>
              </p:nvPicPr>
              <p:blipFill>
                <a:blip r:embed="rId367"/>
                <a:stretch>
                  <a:fillRect/>
                </a:stretch>
              </p:blipFill>
              <p:spPr>
                <a:xfrm>
                  <a:off x="8169202" y="2685664"/>
                  <a:ext cx="348120" cy="249120"/>
                </a:xfrm>
                <a:prstGeom prst="rect">
                  <a:avLst/>
                </a:prstGeom>
              </p:spPr>
            </p:pic>
          </mc:Fallback>
        </mc:AlternateContent>
        <mc:AlternateContent xmlns:mc="http://schemas.openxmlformats.org/markup-compatibility/2006">
          <mc:Choice xmlns:p14="http://schemas.microsoft.com/office/powerpoint/2010/main" Requires="p14">
            <p:contentPart p14:bwMode="auto" r:id="rId368">
              <p14:nvContentPartPr>
                <p14:cNvPr id="216" name="Ink 215">
                  <a:extLst>
                    <a:ext uri="{FF2B5EF4-FFF2-40B4-BE49-F238E27FC236}">
                      <a16:creationId xmlns:a16="http://schemas.microsoft.com/office/drawing/2014/main" id="{4E35E020-2C39-8ADC-307E-F9EB75A9CBC8}"/>
                    </a:ext>
                  </a:extLst>
                </p14:cNvPr>
                <p14:cNvContentPartPr/>
                <p14:nvPr/>
              </p14:nvContentPartPr>
              <p14:xfrm>
                <a:off x="4396402" y="3235384"/>
                <a:ext cx="424800" cy="180000"/>
              </p14:xfrm>
            </p:contentPart>
          </mc:Choice>
          <mc:Fallback>
            <p:pic>
              <p:nvPicPr>
                <p:cNvPr id="216" name="Ink 215">
                  <a:extLst>
                    <a:ext uri="{FF2B5EF4-FFF2-40B4-BE49-F238E27FC236}">
                      <a16:creationId xmlns:a16="http://schemas.microsoft.com/office/drawing/2014/main" id="{4E35E020-2C39-8ADC-307E-F9EB75A9CBC8}"/>
                    </a:ext>
                  </a:extLst>
                </p:cNvPr>
                <p:cNvPicPr/>
                <p:nvPr/>
              </p:nvPicPr>
              <p:blipFill>
                <a:blip r:embed="rId369"/>
                <a:stretch>
                  <a:fillRect/>
                </a:stretch>
              </p:blipFill>
              <p:spPr>
                <a:xfrm>
                  <a:off x="4387402" y="3226744"/>
                  <a:ext cx="442440" cy="197640"/>
                </a:xfrm>
                <a:prstGeom prst="rect">
                  <a:avLst/>
                </a:prstGeom>
              </p:spPr>
            </p:pic>
          </mc:Fallback>
        </mc:AlternateContent>
        <mc:AlternateContent xmlns:mc="http://schemas.openxmlformats.org/markup-compatibility/2006">
          <mc:Choice xmlns:p14="http://schemas.microsoft.com/office/powerpoint/2010/main" Requires="p14">
            <p:contentPart p14:bwMode="auto" r:id="rId370">
              <p14:nvContentPartPr>
                <p14:cNvPr id="217" name="Ink 216">
                  <a:extLst>
                    <a:ext uri="{FF2B5EF4-FFF2-40B4-BE49-F238E27FC236}">
                      <a16:creationId xmlns:a16="http://schemas.microsoft.com/office/drawing/2014/main" id="{AAA253E7-97C1-703F-8B89-D27FA6FC479C}"/>
                    </a:ext>
                  </a:extLst>
                </p14:cNvPr>
                <p14:cNvContentPartPr/>
                <p14:nvPr/>
              </p14:nvContentPartPr>
              <p14:xfrm>
                <a:off x="4821922" y="3255904"/>
                <a:ext cx="169200" cy="137520"/>
              </p14:xfrm>
            </p:contentPart>
          </mc:Choice>
          <mc:Fallback>
            <p:pic>
              <p:nvPicPr>
                <p:cNvPr id="217" name="Ink 216">
                  <a:extLst>
                    <a:ext uri="{FF2B5EF4-FFF2-40B4-BE49-F238E27FC236}">
                      <a16:creationId xmlns:a16="http://schemas.microsoft.com/office/drawing/2014/main" id="{AAA253E7-97C1-703F-8B89-D27FA6FC479C}"/>
                    </a:ext>
                  </a:extLst>
                </p:cNvPr>
                <p:cNvPicPr/>
                <p:nvPr/>
              </p:nvPicPr>
              <p:blipFill>
                <a:blip r:embed="rId371"/>
                <a:stretch>
                  <a:fillRect/>
                </a:stretch>
              </p:blipFill>
              <p:spPr>
                <a:xfrm>
                  <a:off x="4812922" y="3246904"/>
                  <a:ext cx="186840" cy="155160"/>
                </a:xfrm>
                <a:prstGeom prst="rect">
                  <a:avLst/>
                </a:prstGeom>
              </p:spPr>
            </p:pic>
          </mc:Fallback>
        </mc:AlternateContent>
        <mc:AlternateContent xmlns:mc="http://schemas.openxmlformats.org/markup-compatibility/2006">
          <mc:Choice xmlns:p14="http://schemas.microsoft.com/office/powerpoint/2010/main" Requires="p14">
            <p:contentPart p14:bwMode="auto" r:id="rId372">
              <p14:nvContentPartPr>
                <p14:cNvPr id="218" name="Ink 217">
                  <a:extLst>
                    <a:ext uri="{FF2B5EF4-FFF2-40B4-BE49-F238E27FC236}">
                      <a16:creationId xmlns:a16="http://schemas.microsoft.com/office/drawing/2014/main" id="{2A68AAE9-64E8-4E7D-A8BF-8C960B8EACC9}"/>
                    </a:ext>
                  </a:extLst>
                </p14:cNvPr>
                <p14:cNvContentPartPr/>
                <p14:nvPr/>
              </p14:nvContentPartPr>
              <p14:xfrm>
                <a:off x="5125762" y="3322504"/>
                <a:ext cx="6840" cy="22680"/>
              </p14:xfrm>
            </p:contentPart>
          </mc:Choice>
          <mc:Fallback>
            <p:pic>
              <p:nvPicPr>
                <p:cNvPr id="218" name="Ink 217">
                  <a:extLst>
                    <a:ext uri="{FF2B5EF4-FFF2-40B4-BE49-F238E27FC236}">
                      <a16:creationId xmlns:a16="http://schemas.microsoft.com/office/drawing/2014/main" id="{2A68AAE9-64E8-4E7D-A8BF-8C960B8EACC9}"/>
                    </a:ext>
                  </a:extLst>
                </p:cNvPr>
                <p:cNvPicPr/>
                <p:nvPr/>
              </p:nvPicPr>
              <p:blipFill>
                <a:blip r:embed="rId373"/>
                <a:stretch>
                  <a:fillRect/>
                </a:stretch>
              </p:blipFill>
              <p:spPr>
                <a:xfrm>
                  <a:off x="5117122" y="3313864"/>
                  <a:ext cx="24480" cy="40320"/>
                </a:xfrm>
                <a:prstGeom prst="rect">
                  <a:avLst/>
                </a:prstGeom>
              </p:spPr>
            </p:pic>
          </mc:Fallback>
        </mc:AlternateContent>
        <mc:AlternateContent xmlns:mc="http://schemas.openxmlformats.org/markup-compatibility/2006">
          <mc:Choice xmlns:p14="http://schemas.microsoft.com/office/powerpoint/2010/main" Requires="p14">
            <p:contentPart p14:bwMode="auto" r:id="rId374">
              <p14:nvContentPartPr>
                <p14:cNvPr id="220" name="Ink 219">
                  <a:extLst>
                    <a:ext uri="{FF2B5EF4-FFF2-40B4-BE49-F238E27FC236}">
                      <a16:creationId xmlns:a16="http://schemas.microsoft.com/office/drawing/2014/main" id="{48FACC18-C393-F9DB-9667-533DF5183F9B}"/>
                    </a:ext>
                  </a:extLst>
                </p14:cNvPr>
                <p14:cNvContentPartPr/>
                <p14:nvPr/>
              </p14:nvContentPartPr>
              <p14:xfrm>
                <a:off x="10220842" y="489664"/>
                <a:ext cx="373680" cy="257760"/>
              </p14:xfrm>
            </p:contentPart>
          </mc:Choice>
          <mc:Fallback>
            <p:pic>
              <p:nvPicPr>
                <p:cNvPr id="220" name="Ink 219">
                  <a:extLst>
                    <a:ext uri="{FF2B5EF4-FFF2-40B4-BE49-F238E27FC236}">
                      <a16:creationId xmlns:a16="http://schemas.microsoft.com/office/drawing/2014/main" id="{48FACC18-C393-F9DB-9667-533DF5183F9B}"/>
                    </a:ext>
                  </a:extLst>
                </p:cNvPr>
                <p:cNvPicPr/>
                <p:nvPr/>
              </p:nvPicPr>
              <p:blipFill>
                <a:blip r:embed="rId375"/>
                <a:stretch>
                  <a:fillRect/>
                </a:stretch>
              </p:blipFill>
              <p:spPr>
                <a:xfrm>
                  <a:off x="10211842" y="480664"/>
                  <a:ext cx="391320" cy="275400"/>
                </a:xfrm>
                <a:prstGeom prst="rect">
                  <a:avLst/>
                </a:prstGeom>
              </p:spPr>
            </p:pic>
          </mc:Fallback>
        </mc:AlternateContent>
        <mc:AlternateContent xmlns:mc="http://schemas.openxmlformats.org/markup-compatibility/2006">
          <mc:Choice xmlns:p14="http://schemas.microsoft.com/office/powerpoint/2010/main" Requires="p14">
            <p:contentPart p14:bwMode="auto" r:id="rId376">
              <p14:nvContentPartPr>
                <p14:cNvPr id="221" name="Ink 220">
                  <a:extLst>
                    <a:ext uri="{FF2B5EF4-FFF2-40B4-BE49-F238E27FC236}">
                      <a16:creationId xmlns:a16="http://schemas.microsoft.com/office/drawing/2014/main" id="{64BF5061-386A-5191-000C-C076FDE09134}"/>
                    </a:ext>
                  </a:extLst>
                </p14:cNvPr>
                <p14:cNvContentPartPr/>
                <p14:nvPr/>
              </p14:nvContentPartPr>
              <p14:xfrm>
                <a:off x="10199602" y="527464"/>
                <a:ext cx="343800" cy="287280"/>
              </p14:xfrm>
            </p:contentPart>
          </mc:Choice>
          <mc:Fallback>
            <p:pic>
              <p:nvPicPr>
                <p:cNvPr id="221" name="Ink 220">
                  <a:extLst>
                    <a:ext uri="{FF2B5EF4-FFF2-40B4-BE49-F238E27FC236}">
                      <a16:creationId xmlns:a16="http://schemas.microsoft.com/office/drawing/2014/main" id="{64BF5061-386A-5191-000C-C076FDE09134}"/>
                    </a:ext>
                  </a:extLst>
                </p:cNvPr>
                <p:cNvPicPr/>
                <p:nvPr/>
              </p:nvPicPr>
              <p:blipFill>
                <a:blip r:embed="rId377"/>
                <a:stretch>
                  <a:fillRect/>
                </a:stretch>
              </p:blipFill>
              <p:spPr>
                <a:xfrm>
                  <a:off x="10190602" y="518824"/>
                  <a:ext cx="361440" cy="304920"/>
                </a:xfrm>
                <a:prstGeom prst="rect">
                  <a:avLst/>
                </a:prstGeom>
              </p:spPr>
            </p:pic>
          </mc:Fallback>
        </mc:AlternateContent>
        <mc:AlternateContent xmlns:mc="http://schemas.openxmlformats.org/markup-compatibility/2006">
          <mc:Choice xmlns:p14="http://schemas.microsoft.com/office/powerpoint/2010/main" Requires="p14">
            <p:contentPart p14:bwMode="auto" r:id="rId378">
              <p14:nvContentPartPr>
                <p14:cNvPr id="222" name="Ink 221">
                  <a:extLst>
                    <a:ext uri="{FF2B5EF4-FFF2-40B4-BE49-F238E27FC236}">
                      <a16:creationId xmlns:a16="http://schemas.microsoft.com/office/drawing/2014/main" id="{10748A02-306A-E85A-50B8-6E17C48F1F59}"/>
                    </a:ext>
                  </a:extLst>
                </p14:cNvPr>
                <p14:cNvContentPartPr/>
                <p14:nvPr/>
              </p14:nvContentPartPr>
              <p14:xfrm>
                <a:off x="10370962" y="87544"/>
                <a:ext cx="351360" cy="389520"/>
              </p14:xfrm>
            </p:contentPart>
          </mc:Choice>
          <mc:Fallback>
            <p:pic>
              <p:nvPicPr>
                <p:cNvPr id="222" name="Ink 221">
                  <a:extLst>
                    <a:ext uri="{FF2B5EF4-FFF2-40B4-BE49-F238E27FC236}">
                      <a16:creationId xmlns:a16="http://schemas.microsoft.com/office/drawing/2014/main" id="{10748A02-306A-E85A-50B8-6E17C48F1F59}"/>
                    </a:ext>
                  </a:extLst>
                </p:cNvPr>
                <p:cNvPicPr/>
                <p:nvPr/>
              </p:nvPicPr>
              <p:blipFill>
                <a:blip r:embed="rId379"/>
                <a:stretch>
                  <a:fillRect/>
                </a:stretch>
              </p:blipFill>
              <p:spPr>
                <a:xfrm>
                  <a:off x="10361962" y="78544"/>
                  <a:ext cx="369000" cy="407160"/>
                </a:xfrm>
                <a:prstGeom prst="rect">
                  <a:avLst/>
                </a:prstGeom>
              </p:spPr>
            </p:pic>
          </mc:Fallback>
        </mc:AlternateContent>
        <mc:AlternateContent xmlns:mc="http://schemas.openxmlformats.org/markup-compatibility/2006">
          <mc:Choice xmlns:p14="http://schemas.microsoft.com/office/powerpoint/2010/main" Requires="p14">
            <p:contentPart p14:bwMode="auto" r:id="rId380">
              <p14:nvContentPartPr>
                <p14:cNvPr id="223" name="Ink 222">
                  <a:extLst>
                    <a:ext uri="{FF2B5EF4-FFF2-40B4-BE49-F238E27FC236}">
                      <a16:creationId xmlns:a16="http://schemas.microsoft.com/office/drawing/2014/main" id="{54E2548F-F851-BFC9-C4B2-2454F08936B5}"/>
                    </a:ext>
                  </a:extLst>
                </p14:cNvPr>
                <p14:cNvContentPartPr/>
                <p14:nvPr/>
              </p14:nvContentPartPr>
              <p14:xfrm>
                <a:off x="10393642" y="146944"/>
                <a:ext cx="287280" cy="324000"/>
              </p14:xfrm>
            </p:contentPart>
          </mc:Choice>
          <mc:Fallback>
            <p:pic>
              <p:nvPicPr>
                <p:cNvPr id="223" name="Ink 222">
                  <a:extLst>
                    <a:ext uri="{FF2B5EF4-FFF2-40B4-BE49-F238E27FC236}">
                      <a16:creationId xmlns:a16="http://schemas.microsoft.com/office/drawing/2014/main" id="{54E2548F-F851-BFC9-C4B2-2454F08936B5}"/>
                    </a:ext>
                  </a:extLst>
                </p:cNvPr>
                <p:cNvPicPr/>
                <p:nvPr/>
              </p:nvPicPr>
              <p:blipFill>
                <a:blip r:embed="rId381"/>
                <a:stretch>
                  <a:fillRect/>
                </a:stretch>
              </p:blipFill>
              <p:spPr>
                <a:xfrm>
                  <a:off x="10384642" y="137944"/>
                  <a:ext cx="304920" cy="341640"/>
                </a:xfrm>
                <a:prstGeom prst="rect">
                  <a:avLst/>
                </a:prstGeom>
              </p:spPr>
            </p:pic>
          </mc:Fallback>
        </mc:AlternateContent>
        <mc:AlternateContent xmlns:mc="http://schemas.openxmlformats.org/markup-compatibility/2006">
          <mc:Choice xmlns:p14="http://schemas.microsoft.com/office/powerpoint/2010/main" Requires="p14">
            <p:contentPart p14:bwMode="auto" r:id="rId382">
              <p14:nvContentPartPr>
                <p14:cNvPr id="225" name="Ink 224">
                  <a:extLst>
                    <a:ext uri="{FF2B5EF4-FFF2-40B4-BE49-F238E27FC236}">
                      <a16:creationId xmlns:a16="http://schemas.microsoft.com/office/drawing/2014/main" id="{90055EA2-9971-0D6F-2EB9-6DE8474BC305}"/>
                    </a:ext>
                  </a:extLst>
                </p14:cNvPr>
                <p14:cNvContentPartPr/>
                <p14:nvPr/>
              </p14:nvContentPartPr>
              <p14:xfrm>
                <a:off x="2685322" y="1357264"/>
                <a:ext cx="680040" cy="202680"/>
              </p14:xfrm>
            </p:contentPart>
          </mc:Choice>
          <mc:Fallback>
            <p:pic>
              <p:nvPicPr>
                <p:cNvPr id="225" name="Ink 224">
                  <a:extLst>
                    <a:ext uri="{FF2B5EF4-FFF2-40B4-BE49-F238E27FC236}">
                      <a16:creationId xmlns:a16="http://schemas.microsoft.com/office/drawing/2014/main" id="{90055EA2-9971-0D6F-2EB9-6DE8474BC305}"/>
                    </a:ext>
                  </a:extLst>
                </p:cNvPr>
                <p:cNvPicPr/>
                <p:nvPr/>
              </p:nvPicPr>
              <p:blipFill>
                <a:blip r:embed="rId383"/>
                <a:stretch>
                  <a:fillRect/>
                </a:stretch>
              </p:blipFill>
              <p:spPr>
                <a:xfrm>
                  <a:off x="2676682" y="1348624"/>
                  <a:ext cx="697680" cy="220320"/>
                </a:xfrm>
                <a:prstGeom prst="rect">
                  <a:avLst/>
                </a:prstGeom>
              </p:spPr>
            </p:pic>
          </mc:Fallback>
        </mc:AlternateContent>
        <mc:AlternateContent xmlns:mc="http://schemas.openxmlformats.org/markup-compatibility/2006">
          <mc:Choice xmlns:p14="http://schemas.microsoft.com/office/powerpoint/2010/main" Requires="p14">
            <p:contentPart p14:bwMode="auto" r:id="rId384">
              <p14:nvContentPartPr>
                <p14:cNvPr id="226" name="Ink 225">
                  <a:extLst>
                    <a:ext uri="{FF2B5EF4-FFF2-40B4-BE49-F238E27FC236}">
                      <a16:creationId xmlns:a16="http://schemas.microsoft.com/office/drawing/2014/main" id="{506482F5-65DB-8520-2EAF-475549B1FC7F}"/>
                    </a:ext>
                  </a:extLst>
                </p14:cNvPr>
                <p14:cNvContentPartPr/>
                <p14:nvPr/>
              </p14:nvContentPartPr>
              <p14:xfrm>
                <a:off x="5965282" y="1475704"/>
                <a:ext cx="44280" cy="11880"/>
              </p14:xfrm>
            </p:contentPart>
          </mc:Choice>
          <mc:Fallback>
            <p:pic>
              <p:nvPicPr>
                <p:cNvPr id="226" name="Ink 225">
                  <a:extLst>
                    <a:ext uri="{FF2B5EF4-FFF2-40B4-BE49-F238E27FC236}">
                      <a16:creationId xmlns:a16="http://schemas.microsoft.com/office/drawing/2014/main" id="{506482F5-65DB-8520-2EAF-475549B1FC7F}"/>
                    </a:ext>
                  </a:extLst>
                </p:cNvPr>
                <p:cNvPicPr/>
                <p:nvPr/>
              </p:nvPicPr>
              <p:blipFill>
                <a:blip r:embed="rId385"/>
                <a:stretch>
                  <a:fillRect/>
                </a:stretch>
              </p:blipFill>
              <p:spPr>
                <a:xfrm>
                  <a:off x="5956282" y="1466704"/>
                  <a:ext cx="61920" cy="29520"/>
                </a:xfrm>
                <a:prstGeom prst="rect">
                  <a:avLst/>
                </a:prstGeom>
              </p:spPr>
            </p:pic>
          </mc:Fallback>
        </mc:AlternateContent>
        <mc:AlternateContent xmlns:mc="http://schemas.openxmlformats.org/markup-compatibility/2006">
          <mc:Choice xmlns:p14="http://schemas.microsoft.com/office/powerpoint/2010/main" Requires="p14">
            <p:contentPart p14:bwMode="auto" r:id="rId386">
              <p14:nvContentPartPr>
                <p14:cNvPr id="228" name="Ink 227">
                  <a:extLst>
                    <a:ext uri="{FF2B5EF4-FFF2-40B4-BE49-F238E27FC236}">
                      <a16:creationId xmlns:a16="http://schemas.microsoft.com/office/drawing/2014/main" id="{C2605A09-185F-630F-3B45-60D7172620AF}"/>
                    </a:ext>
                  </a:extLst>
                </p14:cNvPr>
                <p14:cNvContentPartPr/>
                <p14:nvPr/>
              </p14:nvContentPartPr>
              <p14:xfrm>
                <a:off x="6126922" y="325144"/>
                <a:ext cx="441360" cy="227160"/>
              </p14:xfrm>
            </p:contentPart>
          </mc:Choice>
          <mc:Fallback>
            <p:pic>
              <p:nvPicPr>
                <p:cNvPr id="228" name="Ink 227">
                  <a:extLst>
                    <a:ext uri="{FF2B5EF4-FFF2-40B4-BE49-F238E27FC236}">
                      <a16:creationId xmlns:a16="http://schemas.microsoft.com/office/drawing/2014/main" id="{C2605A09-185F-630F-3B45-60D7172620AF}"/>
                    </a:ext>
                  </a:extLst>
                </p:cNvPr>
                <p:cNvPicPr/>
                <p:nvPr/>
              </p:nvPicPr>
              <p:blipFill>
                <a:blip r:embed="rId387"/>
                <a:stretch>
                  <a:fillRect/>
                </a:stretch>
              </p:blipFill>
              <p:spPr>
                <a:xfrm>
                  <a:off x="6118282" y="316504"/>
                  <a:ext cx="459000" cy="244800"/>
                </a:xfrm>
                <a:prstGeom prst="rect">
                  <a:avLst/>
                </a:prstGeom>
              </p:spPr>
            </p:pic>
          </mc:Fallback>
        </mc:AlternateContent>
        <mc:AlternateContent xmlns:mc="http://schemas.openxmlformats.org/markup-compatibility/2006">
          <mc:Choice xmlns:p14="http://schemas.microsoft.com/office/powerpoint/2010/main" Requires="p14">
            <p:contentPart p14:bwMode="auto" r:id="rId388">
              <p14:nvContentPartPr>
                <p14:cNvPr id="229" name="Ink 228">
                  <a:extLst>
                    <a:ext uri="{FF2B5EF4-FFF2-40B4-BE49-F238E27FC236}">
                      <a16:creationId xmlns:a16="http://schemas.microsoft.com/office/drawing/2014/main" id="{9F083D1E-23B2-4B75-20F0-9640E26E3A14}"/>
                    </a:ext>
                  </a:extLst>
                </p14:cNvPr>
                <p14:cNvContentPartPr/>
                <p14:nvPr/>
              </p14:nvContentPartPr>
              <p14:xfrm>
                <a:off x="7807402" y="181504"/>
                <a:ext cx="367920" cy="280080"/>
              </p14:xfrm>
            </p:contentPart>
          </mc:Choice>
          <mc:Fallback>
            <p:pic>
              <p:nvPicPr>
                <p:cNvPr id="229" name="Ink 228">
                  <a:extLst>
                    <a:ext uri="{FF2B5EF4-FFF2-40B4-BE49-F238E27FC236}">
                      <a16:creationId xmlns:a16="http://schemas.microsoft.com/office/drawing/2014/main" id="{9F083D1E-23B2-4B75-20F0-9640E26E3A14}"/>
                    </a:ext>
                  </a:extLst>
                </p:cNvPr>
                <p:cNvPicPr/>
                <p:nvPr/>
              </p:nvPicPr>
              <p:blipFill>
                <a:blip r:embed="rId389"/>
                <a:stretch>
                  <a:fillRect/>
                </a:stretch>
              </p:blipFill>
              <p:spPr>
                <a:xfrm>
                  <a:off x="7798762" y="172864"/>
                  <a:ext cx="385560" cy="297720"/>
                </a:xfrm>
                <a:prstGeom prst="rect">
                  <a:avLst/>
                </a:prstGeom>
              </p:spPr>
            </p:pic>
          </mc:Fallback>
        </mc:AlternateContent>
        <mc:AlternateContent xmlns:mc="http://schemas.openxmlformats.org/markup-compatibility/2006">
          <mc:Choice xmlns:p14="http://schemas.microsoft.com/office/powerpoint/2010/main" Requires="p14">
            <p:contentPart p14:bwMode="auto" r:id="rId390">
              <p14:nvContentPartPr>
                <p14:cNvPr id="231" name="Ink 230">
                  <a:extLst>
                    <a:ext uri="{FF2B5EF4-FFF2-40B4-BE49-F238E27FC236}">
                      <a16:creationId xmlns:a16="http://schemas.microsoft.com/office/drawing/2014/main" id="{5BD078F0-4AE5-10AD-6A2F-466D9B9A3662}"/>
                    </a:ext>
                  </a:extLst>
                </p14:cNvPr>
                <p14:cNvContentPartPr/>
                <p14:nvPr/>
              </p14:nvContentPartPr>
              <p14:xfrm>
                <a:off x="1842562" y="-656"/>
                <a:ext cx="1118160" cy="3272040"/>
              </p14:xfrm>
            </p:contentPart>
          </mc:Choice>
          <mc:Fallback>
            <p:pic>
              <p:nvPicPr>
                <p:cNvPr id="231" name="Ink 230">
                  <a:extLst>
                    <a:ext uri="{FF2B5EF4-FFF2-40B4-BE49-F238E27FC236}">
                      <a16:creationId xmlns:a16="http://schemas.microsoft.com/office/drawing/2014/main" id="{5BD078F0-4AE5-10AD-6A2F-466D9B9A3662}"/>
                    </a:ext>
                  </a:extLst>
                </p:cNvPr>
                <p:cNvPicPr/>
                <p:nvPr/>
              </p:nvPicPr>
              <p:blipFill>
                <a:blip r:embed="rId391"/>
                <a:stretch>
                  <a:fillRect/>
                </a:stretch>
              </p:blipFill>
              <p:spPr>
                <a:xfrm>
                  <a:off x="1833922" y="-9656"/>
                  <a:ext cx="1135800" cy="3289680"/>
                </a:xfrm>
                <a:prstGeom prst="rect">
                  <a:avLst/>
                </a:prstGeom>
              </p:spPr>
            </p:pic>
          </mc:Fallback>
        </mc:AlternateContent>
        <mc:AlternateContent xmlns:mc="http://schemas.openxmlformats.org/markup-compatibility/2006">
          <mc:Choice xmlns:p14="http://schemas.microsoft.com/office/powerpoint/2010/main" Requires="p14">
            <p:contentPart p14:bwMode="auto" r:id="rId392">
              <p14:nvContentPartPr>
                <p14:cNvPr id="237" name="Ink 236">
                  <a:extLst>
                    <a:ext uri="{FF2B5EF4-FFF2-40B4-BE49-F238E27FC236}">
                      <a16:creationId xmlns:a16="http://schemas.microsoft.com/office/drawing/2014/main" id="{F48BC4BE-46BC-0B15-B40A-74B32C66B13A}"/>
                    </a:ext>
                  </a:extLst>
                </p14:cNvPr>
                <p14:cNvContentPartPr/>
                <p14:nvPr/>
              </p14:nvContentPartPr>
              <p14:xfrm>
                <a:off x="9956962" y="1127224"/>
                <a:ext cx="761760" cy="1847520"/>
              </p14:xfrm>
            </p:contentPart>
          </mc:Choice>
          <mc:Fallback>
            <p:pic>
              <p:nvPicPr>
                <p:cNvPr id="237" name="Ink 236">
                  <a:extLst>
                    <a:ext uri="{FF2B5EF4-FFF2-40B4-BE49-F238E27FC236}">
                      <a16:creationId xmlns:a16="http://schemas.microsoft.com/office/drawing/2014/main" id="{F48BC4BE-46BC-0B15-B40A-74B32C66B13A}"/>
                    </a:ext>
                  </a:extLst>
                </p:cNvPr>
                <p:cNvPicPr/>
                <p:nvPr/>
              </p:nvPicPr>
              <p:blipFill>
                <a:blip r:embed="rId393"/>
                <a:stretch>
                  <a:fillRect/>
                </a:stretch>
              </p:blipFill>
              <p:spPr>
                <a:xfrm>
                  <a:off x="9948322" y="1118584"/>
                  <a:ext cx="779400" cy="1865160"/>
                </a:xfrm>
                <a:prstGeom prst="rect">
                  <a:avLst/>
                </a:prstGeom>
              </p:spPr>
            </p:pic>
          </mc:Fallback>
        </mc:AlternateContent>
        <mc:AlternateContent xmlns:mc="http://schemas.openxmlformats.org/markup-compatibility/2006">
          <mc:Choice xmlns:p14="http://schemas.microsoft.com/office/powerpoint/2010/main" Requires="p14">
            <p:contentPart p14:bwMode="auto" r:id="rId394">
              <p14:nvContentPartPr>
                <p14:cNvPr id="238" name="Ink 237">
                  <a:extLst>
                    <a:ext uri="{FF2B5EF4-FFF2-40B4-BE49-F238E27FC236}">
                      <a16:creationId xmlns:a16="http://schemas.microsoft.com/office/drawing/2014/main" id="{8D24340A-B333-31ED-23C0-EA14F6141D1A}"/>
                    </a:ext>
                  </a:extLst>
                </p14:cNvPr>
                <p14:cNvContentPartPr/>
                <p14:nvPr/>
              </p14:nvContentPartPr>
              <p14:xfrm>
                <a:off x="10444042" y="2215144"/>
                <a:ext cx="437760" cy="1852200"/>
              </p14:xfrm>
            </p:contentPart>
          </mc:Choice>
          <mc:Fallback>
            <p:pic>
              <p:nvPicPr>
                <p:cNvPr id="238" name="Ink 237">
                  <a:extLst>
                    <a:ext uri="{FF2B5EF4-FFF2-40B4-BE49-F238E27FC236}">
                      <a16:creationId xmlns:a16="http://schemas.microsoft.com/office/drawing/2014/main" id="{8D24340A-B333-31ED-23C0-EA14F6141D1A}"/>
                    </a:ext>
                  </a:extLst>
                </p:cNvPr>
                <p:cNvPicPr/>
                <p:nvPr/>
              </p:nvPicPr>
              <p:blipFill>
                <a:blip r:embed="rId395"/>
                <a:stretch>
                  <a:fillRect/>
                </a:stretch>
              </p:blipFill>
              <p:spPr>
                <a:xfrm>
                  <a:off x="10435402" y="2206504"/>
                  <a:ext cx="455400" cy="1869840"/>
                </a:xfrm>
                <a:prstGeom prst="rect">
                  <a:avLst/>
                </a:prstGeom>
              </p:spPr>
            </p:pic>
          </mc:Fallback>
        </mc:AlternateContent>
        <mc:AlternateContent xmlns:mc="http://schemas.openxmlformats.org/markup-compatibility/2006">
          <mc:Choice xmlns:p14="http://schemas.microsoft.com/office/powerpoint/2010/main" Requires="p14">
            <p:contentPart p14:bwMode="auto" r:id="rId396">
              <p14:nvContentPartPr>
                <p14:cNvPr id="239" name="Ink 238">
                  <a:extLst>
                    <a:ext uri="{FF2B5EF4-FFF2-40B4-BE49-F238E27FC236}">
                      <a16:creationId xmlns:a16="http://schemas.microsoft.com/office/drawing/2014/main" id="{D4856536-4A3D-406F-CC2C-B54D6D8424B3}"/>
                    </a:ext>
                  </a:extLst>
                </p14:cNvPr>
                <p14:cNvContentPartPr/>
                <p14:nvPr/>
              </p14:nvContentPartPr>
              <p14:xfrm>
                <a:off x="10170082" y="3852784"/>
                <a:ext cx="167400" cy="234720"/>
              </p14:xfrm>
            </p:contentPart>
          </mc:Choice>
          <mc:Fallback>
            <p:pic>
              <p:nvPicPr>
                <p:cNvPr id="239" name="Ink 238">
                  <a:extLst>
                    <a:ext uri="{FF2B5EF4-FFF2-40B4-BE49-F238E27FC236}">
                      <a16:creationId xmlns:a16="http://schemas.microsoft.com/office/drawing/2014/main" id="{D4856536-4A3D-406F-CC2C-B54D6D8424B3}"/>
                    </a:ext>
                  </a:extLst>
                </p:cNvPr>
                <p:cNvPicPr/>
                <p:nvPr/>
              </p:nvPicPr>
              <p:blipFill>
                <a:blip r:embed="rId397"/>
                <a:stretch>
                  <a:fillRect/>
                </a:stretch>
              </p:blipFill>
              <p:spPr>
                <a:xfrm>
                  <a:off x="10161082" y="3843784"/>
                  <a:ext cx="185040" cy="252360"/>
                </a:xfrm>
                <a:prstGeom prst="rect">
                  <a:avLst/>
                </a:prstGeom>
              </p:spPr>
            </p:pic>
          </mc:Fallback>
        </mc:AlternateContent>
        <mc:AlternateContent xmlns:mc="http://schemas.openxmlformats.org/markup-compatibility/2006">
          <mc:Choice xmlns:p14="http://schemas.microsoft.com/office/powerpoint/2010/main" Requires="p14">
            <p:contentPart p14:bwMode="auto" r:id="rId398">
              <p14:nvContentPartPr>
                <p14:cNvPr id="240" name="Ink 239">
                  <a:extLst>
                    <a:ext uri="{FF2B5EF4-FFF2-40B4-BE49-F238E27FC236}">
                      <a16:creationId xmlns:a16="http://schemas.microsoft.com/office/drawing/2014/main" id="{EBF11EFC-1579-4F34-2BFC-AAA5E70A58EE}"/>
                    </a:ext>
                  </a:extLst>
                </p14:cNvPr>
                <p14:cNvContentPartPr/>
                <p14:nvPr/>
              </p14:nvContentPartPr>
              <p14:xfrm>
                <a:off x="10246402" y="3763144"/>
                <a:ext cx="204480" cy="156600"/>
              </p14:xfrm>
            </p:contentPart>
          </mc:Choice>
          <mc:Fallback>
            <p:pic>
              <p:nvPicPr>
                <p:cNvPr id="240" name="Ink 239">
                  <a:extLst>
                    <a:ext uri="{FF2B5EF4-FFF2-40B4-BE49-F238E27FC236}">
                      <a16:creationId xmlns:a16="http://schemas.microsoft.com/office/drawing/2014/main" id="{EBF11EFC-1579-4F34-2BFC-AAA5E70A58EE}"/>
                    </a:ext>
                  </a:extLst>
                </p:cNvPr>
                <p:cNvPicPr/>
                <p:nvPr/>
              </p:nvPicPr>
              <p:blipFill>
                <a:blip r:embed="rId399"/>
                <a:stretch>
                  <a:fillRect/>
                </a:stretch>
              </p:blipFill>
              <p:spPr>
                <a:xfrm>
                  <a:off x="10237402" y="3754504"/>
                  <a:ext cx="222120" cy="174240"/>
                </a:xfrm>
                <a:prstGeom prst="rect">
                  <a:avLst/>
                </a:prstGeom>
              </p:spPr>
            </p:pic>
          </mc:Fallback>
        </mc:AlternateContent>
        <mc:AlternateContent xmlns:mc="http://schemas.openxmlformats.org/markup-compatibility/2006">
          <mc:Choice xmlns:p14="http://schemas.microsoft.com/office/powerpoint/2010/main" Requires="p14">
            <p:contentPart p14:bwMode="auto" r:id="rId400">
              <p14:nvContentPartPr>
                <p14:cNvPr id="241" name="Ink 240">
                  <a:extLst>
                    <a:ext uri="{FF2B5EF4-FFF2-40B4-BE49-F238E27FC236}">
                      <a16:creationId xmlns:a16="http://schemas.microsoft.com/office/drawing/2014/main" id="{201F0313-1B9A-4748-2E66-4FA762C9CB45}"/>
                    </a:ext>
                  </a:extLst>
                </p14:cNvPr>
                <p14:cNvContentPartPr/>
                <p14:nvPr/>
              </p14:nvContentPartPr>
              <p14:xfrm>
                <a:off x="10277722" y="3844504"/>
                <a:ext cx="390960" cy="207720"/>
              </p14:xfrm>
            </p:contentPart>
          </mc:Choice>
          <mc:Fallback>
            <p:pic>
              <p:nvPicPr>
                <p:cNvPr id="241" name="Ink 240">
                  <a:extLst>
                    <a:ext uri="{FF2B5EF4-FFF2-40B4-BE49-F238E27FC236}">
                      <a16:creationId xmlns:a16="http://schemas.microsoft.com/office/drawing/2014/main" id="{201F0313-1B9A-4748-2E66-4FA762C9CB45}"/>
                    </a:ext>
                  </a:extLst>
                </p:cNvPr>
                <p:cNvPicPr/>
                <p:nvPr/>
              </p:nvPicPr>
              <p:blipFill>
                <a:blip r:embed="rId401"/>
                <a:stretch>
                  <a:fillRect/>
                </a:stretch>
              </p:blipFill>
              <p:spPr>
                <a:xfrm>
                  <a:off x="10269082" y="3835864"/>
                  <a:ext cx="408600" cy="225360"/>
                </a:xfrm>
                <a:prstGeom prst="rect">
                  <a:avLst/>
                </a:prstGeom>
              </p:spPr>
            </p:pic>
          </mc:Fallback>
        </mc:AlternateContent>
        <mc:AlternateContent xmlns:mc="http://schemas.openxmlformats.org/markup-compatibility/2006">
          <mc:Choice xmlns:p14="http://schemas.microsoft.com/office/powerpoint/2010/main" Requires="p14">
            <p:contentPart p14:bwMode="auto" r:id="rId402">
              <p14:nvContentPartPr>
                <p14:cNvPr id="242" name="Ink 241">
                  <a:extLst>
                    <a:ext uri="{FF2B5EF4-FFF2-40B4-BE49-F238E27FC236}">
                      <a16:creationId xmlns:a16="http://schemas.microsoft.com/office/drawing/2014/main" id="{E07478DA-F460-97C1-092C-641B96769937}"/>
                    </a:ext>
                  </a:extLst>
                </p14:cNvPr>
                <p14:cNvContentPartPr/>
                <p14:nvPr/>
              </p14:nvContentPartPr>
              <p14:xfrm>
                <a:off x="10491202" y="3917944"/>
                <a:ext cx="102600" cy="36000"/>
              </p14:xfrm>
            </p:contentPart>
          </mc:Choice>
          <mc:Fallback>
            <p:pic>
              <p:nvPicPr>
                <p:cNvPr id="242" name="Ink 241">
                  <a:extLst>
                    <a:ext uri="{FF2B5EF4-FFF2-40B4-BE49-F238E27FC236}">
                      <a16:creationId xmlns:a16="http://schemas.microsoft.com/office/drawing/2014/main" id="{E07478DA-F460-97C1-092C-641B96769937}"/>
                    </a:ext>
                  </a:extLst>
                </p:cNvPr>
                <p:cNvPicPr/>
                <p:nvPr/>
              </p:nvPicPr>
              <p:blipFill>
                <a:blip r:embed="rId403"/>
                <a:stretch>
                  <a:fillRect/>
                </a:stretch>
              </p:blipFill>
              <p:spPr>
                <a:xfrm>
                  <a:off x="10482202" y="3908944"/>
                  <a:ext cx="120240" cy="53640"/>
                </a:xfrm>
                <a:prstGeom prst="rect">
                  <a:avLst/>
                </a:prstGeom>
              </p:spPr>
            </p:pic>
          </mc:Fallback>
        </mc:AlternateContent>
        <mc:AlternateContent xmlns:mc="http://schemas.openxmlformats.org/markup-compatibility/2006">
          <mc:Choice xmlns:p14="http://schemas.microsoft.com/office/powerpoint/2010/main" Requires="p14">
            <p:contentPart p14:bwMode="auto" r:id="rId404">
              <p14:nvContentPartPr>
                <p14:cNvPr id="244" name="Ink 243">
                  <a:extLst>
                    <a:ext uri="{FF2B5EF4-FFF2-40B4-BE49-F238E27FC236}">
                      <a16:creationId xmlns:a16="http://schemas.microsoft.com/office/drawing/2014/main" id="{FF6D26E9-F967-FF5C-D416-1F46F9186F58}"/>
                    </a:ext>
                  </a:extLst>
                </p14:cNvPr>
                <p14:cNvContentPartPr/>
                <p14:nvPr/>
              </p14:nvContentPartPr>
              <p14:xfrm>
                <a:off x="107362" y="2608984"/>
                <a:ext cx="328320" cy="471600"/>
              </p14:xfrm>
            </p:contentPart>
          </mc:Choice>
          <mc:Fallback>
            <p:pic>
              <p:nvPicPr>
                <p:cNvPr id="244" name="Ink 243">
                  <a:extLst>
                    <a:ext uri="{FF2B5EF4-FFF2-40B4-BE49-F238E27FC236}">
                      <a16:creationId xmlns:a16="http://schemas.microsoft.com/office/drawing/2014/main" id="{FF6D26E9-F967-FF5C-D416-1F46F9186F58}"/>
                    </a:ext>
                  </a:extLst>
                </p:cNvPr>
                <p:cNvPicPr/>
                <p:nvPr/>
              </p:nvPicPr>
              <p:blipFill>
                <a:blip r:embed="rId405"/>
                <a:stretch>
                  <a:fillRect/>
                </a:stretch>
              </p:blipFill>
              <p:spPr>
                <a:xfrm>
                  <a:off x="98722" y="2599984"/>
                  <a:ext cx="345960" cy="489240"/>
                </a:xfrm>
                <a:prstGeom prst="rect">
                  <a:avLst/>
                </a:prstGeom>
              </p:spPr>
            </p:pic>
          </mc:Fallback>
        </mc:AlternateContent>
        <mc:AlternateContent xmlns:mc="http://schemas.openxmlformats.org/markup-compatibility/2006">
          <mc:Choice xmlns:p14="http://schemas.microsoft.com/office/powerpoint/2010/main" Requires="p14">
            <p:contentPart p14:bwMode="auto" r:id="rId406">
              <p14:nvContentPartPr>
                <p14:cNvPr id="245" name="Ink 244">
                  <a:extLst>
                    <a:ext uri="{FF2B5EF4-FFF2-40B4-BE49-F238E27FC236}">
                      <a16:creationId xmlns:a16="http://schemas.microsoft.com/office/drawing/2014/main" id="{13760610-E64D-A654-6239-F3E1C89FFD37}"/>
                    </a:ext>
                  </a:extLst>
                </p14:cNvPr>
                <p14:cNvContentPartPr/>
                <p14:nvPr/>
              </p14:nvContentPartPr>
              <p14:xfrm>
                <a:off x="475282" y="2469664"/>
                <a:ext cx="692640" cy="504000"/>
              </p14:xfrm>
            </p:contentPart>
          </mc:Choice>
          <mc:Fallback>
            <p:pic>
              <p:nvPicPr>
                <p:cNvPr id="245" name="Ink 244">
                  <a:extLst>
                    <a:ext uri="{FF2B5EF4-FFF2-40B4-BE49-F238E27FC236}">
                      <a16:creationId xmlns:a16="http://schemas.microsoft.com/office/drawing/2014/main" id="{13760610-E64D-A654-6239-F3E1C89FFD37}"/>
                    </a:ext>
                  </a:extLst>
                </p:cNvPr>
                <p:cNvPicPr/>
                <p:nvPr/>
              </p:nvPicPr>
              <p:blipFill>
                <a:blip r:embed="rId407"/>
                <a:stretch>
                  <a:fillRect/>
                </a:stretch>
              </p:blipFill>
              <p:spPr>
                <a:xfrm>
                  <a:off x="466642" y="2460664"/>
                  <a:ext cx="710280" cy="521640"/>
                </a:xfrm>
                <a:prstGeom prst="rect">
                  <a:avLst/>
                </a:prstGeom>
              </p:spPr>
            </p:pic>
          </mc:Fallback>
        </mc:AlternateContent>
        <mc:AlternateContent xmlns:mc="http://schemas.openxmlformats.org/markup-compatibility/2006">
          <mc:Choice xmlns:p14="http://schemas.microsoft.com/office/powerpoint/2010/main" Requires="p14">
            <p:contentPart p14:bwMode="auto" r:id="rId408">
              <p14:nvContentPartPr>
                <p14:cNvPr id="246" name="Ink 245">
                  <a:extLst>
                    <a:ext uri="{FF2B5EF4-FFF2-40B4-BE49-F238E27FC236}">
                      <a16:creationId xmlns:a16="http://schemas.microsoft.com/office/drawing/2014/main" id="{7ED70B15-FB90-FCE3-BAFD-36D3667F1C38}"/>
                    </a:ext>
                  </a:extLst>
                </p14:cNvPr>
                <p14:cNvContentPartPr/>
                <p14:nvPr/>
              </p14:nvContentPartPr>
              <p14:xfrm>
                <a:off x="1119322" y="2459944"/>
                <a:ext cx="419040" cy="488520"/>
              </p14:xfrm>
            </p:contentPart>
          </mc:Choice>
          <mc:Fallback>
            <p:pic>
              <p:nvPicPr>
                <p:cNvPr id="246" name="Ink 245">
                  <a:extLst>
                    <a:ext uri="{FF2B5EF4-FFF2-40B4-BE49-F238E27FC236}">
                      <a16:creationId xmlns:a16="http://schemas.microsoft.com/office/drawing/2014/main" id="{7ED70B15-FB90-FCE3-BAFD-36D3667F1C38}"/>
                    </a:ext>
                  </a:extLst>
                </p:cNvPr>
                <p:cNvPicPr/>
                <p:nvPr/>
              </p:nvPicPr>
              <p:blipFill>
                <a:blip r:embed="rId409"/>
                <a:stretch>
                  <a:fillRect/>
                </a:stretch>
              </p:blipFill>
              <p:spPr>
                <a:xfrm>
                  <a:off x="1110322" y="2450944"/>
                  <a:ext cx="436680" cy="506160"/>
                </a:xfrm>
                <a:prstGeom prst="rect">
                  <a:avLst/>
                </a:prstGeom>
              </p:spPr>
            </p:pic>
          </mc:Fallback>
        </mc:AlternateContent>
        <mc:AlternateContent xmlns:mc="http://schemas.openxmlformats.org/markup-compatibility/2006">
          <mc:Choice xmlns:p14="http://schemas.microsoft.com/office/powerpoint/2010/main" Requires="p14">
            <p:contentPart p14:bwMode="auto" r:id="rId410">
              <p14:nvContentPartPr>
                <p14:cNvPr id="248" name="Ink 247">
                  <a:extLst>
                    <a:ext uri="{FF2B5EF4-FFF2-40B4-BE49-F238E27FC236}">
                      <a16:creationId xmlns:a16="http://schemas.microsoft.com/office/drawing/2014/main" id="{F06ED001-41A0-3A79-1E03-BED74C2D7CB1}"/>
                    </a:ext>
                  </a:extLst>
                </p14:cNvPr>
                <p14:cNvContentPartPr/>
                <p14:nvPr/>
              </p14:nvContentPartPr>
              <p14:xfrm>
                <a:off x="10203922" y="4074544"/>
                <a:ext cx="323640" cy="363240"/>
              </p14:xfrm>
            </p:contentPart>
          </mc:Choice>
          <mc:Fallback>
            <p:pic>
              <p:nvPicPr>
                <p:cNvPr id="248" name="Ink 247">
                  <a:extLst>
                    <a:ext uri="{FF2B5EF4-FFF2-40B4-BE49-F238E27FC236}">
                      <a16:creationId xmlns:a16="http://schemas.microsoft.com/office/drawing/2014/main" id="{F06ED001-41A0-3A79-1E03-BED74C2D7CB1}"/>
                    </a:ext>
                  </a:extLst>
                </p:cNvPr>
                <p:cNvPicPr/>
                <p:nvPr/>
              </p:nvPicPr>
              <p:blipFill>
                <a:blip r:embed="rId411"/>
                <a:stretch>
                  <a:fillRect/>
                </a:stretch>
              </p:blipFill>
              <p:spPr>
                <a:xfrm>
                  <a:off x="10194922" y="4065904"/>
                  <a:ext cx="341280" cy="380880"/>
                </a:xfrm>
                <a:prstGeom prst="rect">
                  <a:avLst/>
                </a:prstGeom>
              </p:spPr>
            </p:pic>
          </mc:Fallback>
        </mc:AlternateContent>
        <mc:AlternateContent xmlns:mc="http://schemas.openxmlformats.org/markup-compatibility/2006">
          <mc:Choice xmlns:p14="http://schemas.microsoft.com/office/powerpoint/2010/main" Requires="p14">
            <p:contentPart p14:bwMode="auto" r:id="rId412">
              <p14:nvContentPartPr>
                <p14:cNvPr id="249" name="Ink 248">
                  <a:extLst>
                    <a:ext uri="{FF2B5EF4-FFF2-40B4-BE49-F238E27FC236}">
                      <a16:creationId xmlns:a16="http://schemas.microsoft.com/office/drawing/2014/main" id="{08B588A8-BF38-F83D-77C2-B4AB08D910F9}"/>
                    </a:ext>
                  </a:extLst>
                </p14:cNvPr>
                <p14:cNvContentPartPr/>
                <p14:nvPr/>
              </p14:nvContentPartPr>
              <p14:xfrm>
                <a:off x="10513882" y="4102984"/>
                <a:ext cx="409680" cy="259200"/>
              </p14:xfrm>
            </p:contentPart>
          </mc:Choice>
          <mc:Fallback>
            <p:pic>
              <p:nvPicPr>
                <p:cNvPr id="249" name="Ink 248">
                  <a:extLst>
                    <a:ext uri="{FF2B5EF4-FFF2-40B4-BE49-F238E27FC236}">
                      <a16:creationId xmlns:a16="http://schemas.microsoft.com/office/drawing/2014/main" id="{08B588A8-BF38-F83D-77C2-B4AB08D910F9}"/>
                    </a:ext>
                  </a:extLst>
                </p:cNvPr>
                <p:cNvPicPr/>
                <p:nvPr/>
              </p:nvPicPr>
              <p:blipFill>
                <a:blip r:embed="rId413"/>
                <a:stretch>
                  <a:fillRect/>
                </a:stretch>
              </p:blipFill>
              <p:spPr>
                <a:xfrm>
                  <a:off x="10504882" y="4093984"/>
                  <a:ext cx="427320" cy="276840"/>
                </a:xfrm>
                <a:prstGeom prst="rect">
                  <a:avLst/>
                </a:prstGeom>
              </p:spPr>
            </p:pic>
          </mc:Fallback>
        </mc:AlternateContent>
        <mc:AlternateContent xmlns:mc="http://schemas.openxmlformats.org/markup-compatibility/2006">
          <mc:Choice xmlns:p14="http://schemas.microsoft.com/office/powerpoint/2010/main" Requires="p14">
            <p:contentPart p14:bwMode="auto" r:id="rId414">
              <p14:nvContentPartPr>
                <p14:cNvPr id="250" name="Ink 249">
                  <a:extLst>
                    <a:ext uri="{FF2B5EF4-FFF2-40B4-BE49-F238E27FC236}">
                      <a16:creationId xmlns:a16="http://schemas.microsoft.com/office/drawing/2014/main" id="{6B9A97D8-E1CC-CA8A-7B8C-4843720EABDD}"/>
                    </a:ext>
                  </a:extLst>
                </p14:cNvPr>
                <p14:cNvContentPartPr/>
                <p14:nvPr/>
              </p14:nvContentPartPr>
              <p14:xfrm>
                <a:off x="10727722" y="4188304"/>
                <a:ext cx="244080" cy="192240"/>
              </p14:xfrm>
            </p:contentPart>
          </mc:Choice>
          <mc:Fallback>
            <p:pic>
              <p:nvPicPr>
                <p:cNvPr id="250" name="Ink 249">
                  <a:extLst>
                    <a:ext uri="{FF2B5EF4-FFF2-40B4-BE49-F238E27FC236}">
                      <a16:creationId xmlns:a16="http://schemas.microsoft.com/office/drawing/2014/main" id="{6B9A97D8-E1CC-CA8A-7B8C-4843720EABDD}"/>
                    </a:ext>
                  </a:extLst>
                </p:cNvPr>
                <p:cNvPicPr/>
                <p:nvPr/>
              </p:nvPicPr>
              <p:blipFill>
                <a:blip r:embed="rId415"/>
                <a:stretch>
                  <a:fillRect/>
                </a:stretch>
              </p:blipFill>
              <p:spPr>
                <a:xfrm>
                  <a:off x="10718722" y="4179664"/>
                  <a:ext cx="261720" cy="209880"/>
                </a:xfrm>
                <a:prstGeom prst="rect">
                  <a:avLst/>
                </a:prstGeom>
              </p:spPr>
            </p:pic>
          </mc:Fallback>
        </mc:AlternateContent>
        <mc:AlternateContent xmlns:mc="http://schemas.openxmlformats.org/markup-compatibility/2006">
          <mc:Choice xmlns:p14="http://schemas.microsoft.com/office/powerpoint/2010/main" Requires="p14">
            <p:contentPart p14:bwMode="auto" r:id="rId416">
              <p14:nvContentPartPr>
                <p14:cNvPr id="251" name="Ink 250">
                  <a:extLst>
                    <a:ext uri="{FF2B5EF4-FFF2-40B4-BE49-F238E27FC236}">
                      <a16:creationId xmlns:a16="http://schemas.microsoft.com/office/drawing/2014/main" id="{3FA49CAD-CBAE-9C6C-6F21-85E4AD83E0A3}"/>
                    </a:ext>
                  </a:extLst>
                </p14:cNvPr>
                <p14:cNvContentPartPr/>
                <p14:nvPr/>
              </p14:nvContentPartPr>
              <p14:xfrm>
                <a:off x="11007442" y="4083184"/>
                <a:ext cx="567000" cy="744120"/>
              </p14:xfrm>
            </p:contentPart>
          </mc:Choice>
          <mc:Fallback>
            <p:pic>
              <p:nvPicPr>
                <p:cNvPr id="251" name="Ink 250">
                  <a:extLst>
                    <a:ext uri="{FF2B5EF4-FFF2-40B4-BE49-F238E27FC236}">
                      <a16:creationId xmlns:a16="http://schemas.microsoft.com/office/drawing/2014/main" id="{3FA49CAD-CBAE-9C6C-6F21-85E4AD83E0A3}"/>
                    </a:ext>
                  </a:extLst>
                </p:cNvPr>
                <p:cNvPicPr/>
                <p:nvPr/>
              </p:nvPicPr>
              <p:blipFill>
                <a:blip r:embed="rId417"/>
                <a:stretch>
                  <a:fillRect/>
                </a:stretch>
              </p:blipFill>
              <p:spPr>
                <a:xfrm>
                  <a:off x="10998442" y="4074184"/>
                  <a:ext cx="584640" cy="761760"/>
                </a:xfrm>
                <a:prstGeom prst="rect">
                  <a:avLst/>
                </a:prstGeom>
              </p:spPr>
            </p:pic>
          </mc:Fallback>
        </mc:AlternateContent>
        <mc:AlternateContent xmlns:mc="http://schemas.openxmlformats.org/markup-compatibility/2006">
          <mc:Choice xmlns:p14="http://schemas.microsoft.com/office/powerpoint/2010/main" Requires="p14">
            <p:contentPart p14:bwMode="auto" r:id="rId418">
              <p14:nvContentPartPr>
                <p14:cNvPr id="253" name="Ink 252">
                  <a:extLst>
                    <a:ext uri="{FF2B5EF4-FFF2-40B4-BE49-F238E27FC236}">
                      <a16:creationId xmlns:a16="http://schemas.microsoft.com/office/drawing/2014/main" id="{00058464-4C88-B638-21E6-23F1B1BBFD1B}"/>
                    </a:ext>
                  </a:extLst>
                </p14:cNvPr>
                <p14:cNvContentPartPr/>
                <p14:nvPr/>
              </p14:nvContentPartPr>
              <p14:xfrm>
                <a:off x="942562" y="3091024"/>
                <a:ext cx="2959920" cy="1082880"/>
              </p14:xfrm>
            </p:contentPart>
          </mc:Choice>
          <mc:Fallback>
            <p:pic>
              <p:nvPicPr>
                <p:cNvPr id="253" name="Ink 252">
                  <a:extLst>
                    <a:ext uri="{FF2B5EF4-FFF2-40B4-BE49-F238E27FC236}">
                      <a16:creationId xmlns:a16="http://schemas.microsoft.com/office/drawing/2014/main" id="{00058464-4C88-B638-21E6-23F1B1BBFD1B}"/>
                    </a:ext>
                  </a:extLst>
                </p:cNvPr>
                <p:cNvPicPr/>
                <p:nvPr/>
              </p:nvPicPr>
              <p:blipFill>
                <a:blip r:embed="rId419"/>
                <a:stretch>
                  <a:fillRect/>
                </a:stretch>
              </p:blipFill>
              <p:spPr>
                <a:xfrm>
                  <a:off x="933562" y="3082384"/>
                  <a:ext cx="2977560" cy="1100520"/>
                </a:xfrm>
                <a:prstGeom prst="rect">
                  <a:avLst/>
                </a:prstGeom>
              </p:spPr>
            </p:pic>
          </mc:Fallback>
        </mc:AlternateContent>
        <mc:AlternateContent xmlns:mc="http://schemas.openxmlformats.org/markup-compatibility/2006">
          <mc:Choice xmlns:p14="http://schemas.microsoft.com/office/powerpoint/2010/main" Requires="p14">
            <p:contentPart p14:bwMode="auto" r:id="rId420">
              <p14:nvContentPartPr>
                <p14:cNvPr id="254" name="Ink 253">
                  <a:extLst>
                    <a:ext uri="{FF2B5EF4-FFF2-40B4-BE49-F238E27FC236}">
                      <a16:creationId xmlns:a16="http://schemas.microsoft.com/office/drawing/2014/main" id="{3B8E3DC8-D42B-46A0-4FDE-C450F6306D06}"/>
                    </a:ext>
                  </a:extLst>
                </p14:cNvPr>
                <p14:cNvContentPartPr/>
                <p14:nvPr/>
              </p14:nvContentPartPr>
              <p14:xfrm>
                <a:off x="3688282" y="3993544"/>
                <a:ext cx="232200" cy="317880"/>
              </p14:xfrm>
            </p:contentPart>
          </mc:Choice>
          <mc:Fallback>
            <p:pic>
              <p:nvPicPr>
                <p:cNvPr id="254" name="Ink 253">
                  <a:extLst>
                    <a:ext uri="{FF2B5EF4-FFF2-40B4-BE49-F238E27FC236}">
                      <a16:creationId xmlns:a16="http://schemas.microsoft.com/office/drawing/2014/main" id="{3B8E3DC8-D42B-46A0-4FDE-C450F6306D06}"/>
                    </a:ext>
                  </a:extLst>
                </p:cNvPr>
                <p:cNvPicPr/>
                <p:nvPr/>
              </p:nvPicPr>
              <p:blipFill>
                <a:blip r:embed="rId421"/>
                <a:stretch>
                  <a:fillRect/>
                </a:stretch>
              </p:blipFill>
              <p:spPr>
                <a:xfrm>
                  <a:off x="3679282" y="3984544"/>
                  <a:ext cx="249840" cy="335520"/>
                </a:xfrm>
                <a:prstGeom prst="rect">
                  <a:avLst/>
                </a:prstGeom>
              </p:spPr>
            </p:pic>
          </mc:Fallback>
        </mc:AlternateContent>
        <mc:AlternateContent xmlns:mc="http://schemas.openxmlformats.org/markup-compatibility/2006">
          <mc:Choice xmlns:p14="http://schemas.microsoft.com/office/powerpoint/2010/main" Requires="p14">
            <p:contentPart p14:bwMode="auto" r:id="rId422">
              <p14:nvContentPartPr>
                <p14:cNvPr id="255" name="Ink 254">
                  <a:extLst>
                    <a:ext uri="{FF2B5EF4-FFF2-40B4-BE49-F238E27FC236}">
                      <a16:creationId xmlns:a16="http://schemas.microsoft.com/office/drawing/2014/main" id="{31DAF561-2A88-DB82-D63A-C50E3CE3D331}"/>
                    </a:ext>
                  </a:extLst>
                </p14:cNvPr>
                <p14:cNvContentPartPr/>
                <p14:nvPr/>
              </p14:nvContentPartPr>
              <p14:xfrm>
                <a:off x="5475322" y="3866104"/>
                <a:ext cx="4519080" cy="383400"/>
              </p14:xfrm>
            </p:contentPart>
          </mc:Choice>
          <mc:Fallback>
            <p:pic>
              <p:nvPicPr>
                <p:cNvPr id="255" name="Ink 254">
                  <a:extLst>
                    <a:ext uri="{FF2B5EF4-FFF2-40B4-BE49-F238E27FC236}">
                      <a16:creationId xmlns:a16="http://schemas.microsoft.com/office/drawing/2014/main" id="{31DAF561-2A88-DB82-D63A-C50E3CE3D331}"/>
                    </a:ext>
                  </a:extLst>
                </p:cNvPr>
                <p:cNvPicPr/>
                <p:nvPr/>
              </p:nvPicPr>
              <p:blipFill>
                <a:blip r:embed="rId423"/>
                <a:stretch>
                  <a:fillRect/>
                </a:stretch>
              </p:blipFill>
              <p:spPr>
                <a:xfrm>
                  <a:off x="5466322" y="3857104"/>
                  <a:ext cx="4536720" cy="401040"/>
                </a:xfrm>
                <a:prstGeom prst="rect">
                  <a:avLst/>
                </a:prstGeom>
              </p:spPr>
            </p:pic>
          </mc:Fallback>
        </mc:AlternateContent>
        <mc:AlternateContent xmlns:mc="http://schemas.openxmlformats.org/markup-compatibility/2006">
          <mc:Choice xmlns:p14="http://schemas.microsoft.com/office/powerpoint/2010/main" Requires="p14">
            <p:contentPart p14:bwMode="auto" r:id="rId424">
              <p14:nvContentPartPr>
                <p14:cNvPr id="256" name="Ink 255">
                  <a:extLst>
                    <a:ext uri="{FF2B5EF4-FFF2-40B4-BE49-F238E27FC236}">
                      <a16:creationId xmlns:a16="http://schemas.microsoft.com/office/drawing/2014/main" id="{D9D81455-07F9-7537-4126-287D5CD82884}"/>
                    </a:ext>
                  </a:extLst>
                </p14:cNvPr>
                <p14:cNvContentPartPr/>
                <p14:nvPr/>
              </p14:nvContentPartPr>
              <p14:xfrm>
                <a:off x="5494042" y="3754864"/>
                <a:ext cx="224280" cy="338400"/>
              </p14:xfrm>
            </p:contentPart>
          </mc:Choice>
          <mc:Fallback>
            <p:pic>
              <p:nvPicPr>
                <p:cNvPr id="256" name="Ink 255">
                  <a:extLst>
                    <a:ext uri="{FF2B5EF4-FFF2-40B4-BE49-F238E27FC236}">
                      <a16:creationId xmlns:a16="http://schemas.microsoft.com/office/drawing/2014/main" id="{D9D81455-07F9-7537-4126-287D5CD82884}"/>
                    </a:ext>
                  </a:extLst>
                </p:cNvPr>
                <p:cNvPicPr/>
                <p:nvPr/>
              </p:nvPicPr>
              <p:blipFill>
                <a:blip r:embed="rId425"/>
                <a:stretch>
                  <a:fillRect/>
                </a:stretch>
              </p:blipFill>
              <p:spPr>
                <a:xfrm>
                  <a:off x="5485402" y="3745864"/>
                  <a:ext cx="241920" cy="356040"/>
                </a:xfrm>
                <a:prstGeom prst="rect">
                  <a:avLst/>
                </a:prstGeom>
              </p:spPr>
            </p:pic>
          </mc:Fallback>
        </mc:AlternateContent>
        <mc:AlternateContent xmlns:mc="http://schemas.openxmlformats.org/markup-compatibility/2006">
          <mc:Choice xmlns:p14="http://schemas.microsoft.com/office/powerpoint/2010/main" Requires="p14">
            <p:contentPart p14:bwMode="auto" r:id="rId426">
              <p14:nvContentPartPr>
                <p14:cNvPr id="258" name="Ink 257">
                  <a:extLst>
                    <a:ext uri="{FF2B5EF4-FFF2-40B4-BE49-F238E27FC236}">
                      <a16:creationId xmlns:a16="http://schemas.microsoft.com/office/drawing/2014/main" id="{24D02CB7-93A6-5749-7673-6769637C27B6}"/>
                    </a:ext>
                  </a:extLst>
                </p14:cNvPr>
                <p14:cNvContentPartPr/>
                <p14:nvPr/>
              </p14:nvContentPartPr>
              <p14:xfrm>
                <a:off x="4013362" y="3817144"/>
                <a:ext cx="220680" cy="385200"/>
              </p14:xfrm>
            </p:contentPart>
          </mc:Choice>
          <mc:Fallback>
            <p:pic>
              <p:nvPicPr>
                <p:cNvPr id="258" name="Ink 257">
                  <a:extLst>
                    <a:ext uri="{FF2B5EF4-FFF2-40B4-BE49-F238E27FC236}">
                      <a16:creationId xmlns:a16="http://schemas.microsoft.com/office/drawing/2014/main" id="{24D02CB7-93A6-5749-7673-6769637C27B6}"/>
                    </a:ext>
                  </a:extLst>
                </p:cNvPr>
                <p:cNvPicPr/>
                <p:nvPr/>
              </p:nvPicPr>
              <p:blipFill>
                <a:blip r:embed="rId427"/>
                <a:stretch>
                  <a:fillRect/>
                </a:stretch>
              </p:blipFill>
              <p:spPr>
                <a:xfrm>
                  <a:off x="4004362" y="3808144"/>
                  <a:ext cx="238320" cy="402840"/>
                </a:xfrm>
                <a:prstGeom prst="rect">
                  <a:avLst/>
                </a:prstGeom>
              </p:spPr>
            </p:pic>
          </mc:Fallback>
        </mc:AlternateContent>
        <mc:AlternateContent xmlns:mc="http://schemas.openxmlformats.org/markup-compatibility/2006">
          <mc:Choice xmlns:p14="http://schemas.microsoft.com/office/powerpoint/2010/main" Requires="p14">
            <p:contentPart p14:bwMode="auto" r:id="rId428">
              <p14:nvContentPartPr>
                <p14:cNvPr id="259" name="Ink 258">
                  <a:extLst>
                    <a:ext uri="{FF2B5EF4-FFF2-40B4-BE49-F238E27FC236}">
                      <a16:creationId xmlns:a16="http://schemas.microsoft.com/office/drawing/2014/main" id="{2706F203-330E-CF16-6EF0-6CADB85FAABC}"/>
                    </a:ext>
                  </a:extLst>
                </p14:cNvPr>
                <p14:cNvContentPartPr/>
                <p14:nvPr/>
              </p14:nvContentPartPr>
              <p14:xfrm>
                <a:off x="4141162" y="3823264"/>
                <a:ext cx="238680" cy="302400"/>
              </p14:xfrm>
            </p:contentPart>
          </mc:Choice>
          <mc:Fallback>
            <p:pic>
              <p:nvPicPr>
                <p:cNvPr id="259" name="Ink 258">
                  <a:extLst>
                    <a:ext uri="{FF2B5EF4-FFF2-40B4-BE49-F238E27FC236}">
                      <a16:creationId xmlns:a16="http://schemas.microsoft.com/office/drawing/2014/main" id="{2706F203-330E-CF16-6EF0-6CADB85FAABC}"/>
                    </a:ext>
                  </a:extLst>
                </p:cNvPr>
                <p:cNvPicPr/>
                <p:nvPr/>
              </p:nvPicPr>
              <p:blipFill>
                <a:blip r:embed="rId429"/>
                <a:stretch>
                  <a:fillRect/>
                </a:stretch>
              </p:blipFill>
              <p:spPr>
                <a:xfrm>
                  <a:off x="4132162" y="3814624"/>
                  <a:ext cx="256320" cy="320040"/>
                </a:xfrm>
                <a:prstGeom prst="rect">
                  <a:avLst/>
                </a:prstGeom>
              </p:spPr>
            </p:pic>
          </mc:Fallback>
        </mc:AlternateContent>
        <mc:AlternateContent xmlns:mc="http://schemas.openxmlformats.org/markup-compatibility/2006">
          <mc:Choice xmlns:p14="http://schemas.microsoft.com/office/powerpoint/2010/main" Requires="p14">
            <p:contentPart p14:bwMode="auto" r:id="rId430">
              <p14:nvContentPartPr>
                <p14:cNvPr id="260" name="Ink 259">
                  <a:extLst>
                    <a:ext uri="{FF2B5EF4-FFF2-40B4-BE49-F238E27FC236}">
                      <a16:creationId xmlns:a16="http://schemas.microsoft.com/office/drawing/2014/main" id="{E6F2AA12-D7E2-C437-886F-F98932FF048E}"/>
                    </a:ext>
                  </a:extLst>
                </p14:cNvPr>
                <p14:cNvContentPartPr/>
                <p14:nvPr/>
              </p14:nvContentPartPr>
              <p14:xfrm>
                <a:off x="4448242" y="3792664"/>
                <a:ext cx="32040" cy="357480"/>
              </p14:xfrm>
            </p:contentPart>
          </mc:Choice>
          <mc:Fallback>
            <p:pic>
              <p:nvPicPr>
                <p:cNvPr id="260" name="Ink 259">
                  <a:extLst>
                    <a:ext uri="{FF2B5EF4-FFF2-40B4-BE49-F238E27FC236}">
                      <a16:creationId xmlns:a16="http://schemas.microsoft.com/office/drawing/2014/main" id="{E6F2AA12-D7E2-C437-886F-F98932FF048E}"/>
                    </a:ext>
                  </a:extLst>
                </p:cNvPr>
                <p:cNvPicPr/>
                <p:nvPr/>
              </p:nvPicPr>
              <p:blipFill>
                <a:blip r:embed="rId431"/>
                <a:stretch>
                  <a:fillRect/>
                </a:stretch>
              </p:blipFill>
              <p:spPr>
                <a:xfrm>
                  <a:off x="4439242" y="3784024"/>
                  <a:ext cx="49680" cy="375120"/>
                </a:xfrm>
                <a:prstGeom prst="rect">
                  <a:avLst/>
                </a:prstGeom>
              </p:spPr>
            </p:pic>
          </mc:Fallback>
        </mc:AlternateContent>
        <mc:AlternateContent xmlns:mc="http://schemas.openxmlformats.org/markup-compatibility/2006">
          <mc:Choice xmlns:p14="http://schemas.microsoft.com/office/powerpoint/2010/main" Requires="p14">
            <p:contentPart p14:bwMode="auto" r:id="rId432">
              <p14:nvContentPartPr>
                <p14:cNvPr id="261" name="Ink 260">
                  <a:extLst>
                    <a:ext uri="{FF2B5EF4-FFF2-40B4-BE49-F238E27FC236}">
                      <a16:creationId xmlns:a16="http://schemas.microsoft.com/office/drawing/2014/main" id="{1F35E2B0-0757-38F3-C9D2-4A0B8B99A744}"/>
                    </a:ext>
                  </a:extLst>
                </p14:cNvPr>
                <p14:cNvContentPartPr/>
                <p14:nvPr/>
              </p14:nvContentPartPr>
              <p14:xfrm>
                <a:off x="4583962" y="3648304"/>
                <a:ext cx="287280" cy="569160"/>
              </p14:xfrm>
            </p:contentPart>
          </mc:Choice>
          <mc:Fallback>
            <p:pic>
              <p:nvPicPr>
                <p:cNvPr id="261" name="Ink 260">
                  <a:extLst>
                    <a:ext uri="{FF2B5EF4-FFF2-40B4-BE49-F238E27FC236}">
                      <a16:creationId xmlns:a16="http://schemas.microsoft.com/office/drawing/2014/main" id="{1F35E2B0-0757-38F3-C9D2-4A0B8B99A744}"/>
                    </a:ext>
                  </a:extLst>
                </p:cNvPr>
                <p:cNvPicPr/>
                <p:nvPr/>
              </p:nvPicPr>
              <p:blipFill>
                <a:blip r:embed="rId433"/>
                <a:stretch>
                  <a:fillRect/>
                </a:stretch>
              </p:blipFill>
              <p:spPr>
                <a:xfrm>
                  <a:off x="4574962" y="3639664"/>
                  <a:ext cx="304920" cy="586800"/>
                </a:xfrm>
                <a:prstGeom prst="rect">
                  <a:avLst/>
                </a:prstGeom>
              </p:spPr>
            </p:pic>
          </mc:Fallback>
        </mc:AlternateContent>
        <mc:AlternateContent xmlns:mc="http://schemas.openxmlformats.org/markup-compatibility/2006">
          <mc:Choice xmlns:p14="http://schemas.microsoft.com/office/powerpoint/2010/main" Requires="p14">
            <p:contentPart p14:bwMode="auto" r:id="rId434">
              <p14:nvContentPartPr>
                <p14:cNvPr id="262" name="Ink 261">
                  <a:extLst>
                    <a:ext uri="{FF2B5EF4-FFF2-40B4-BE49-F238E27FC236}">
                      <a16:creationId xmlns:a16="http://schemas.microsoft.com/office/drawing/2014/main" id="{A4EB20FB-0AA6-C9D7-CC88-293CEE0D617B}"/>
                    </a:ext>
                  </a:extLst>
                </p14:cNvPr>
                <p14:cNvContentPartPr/>
                <p14:nvPr/>
              </p14:nvContentPartPr>
              <p14:xfrm>
                <a:off x="4819042" y="3739384"/>
                <a:ext cx="848880" cy="449640"/>
              </p14:xfrm>
            </p:contentPart>
          </mc:Choice>
          <mc:Fallback>
            <p:pic>
              <p:nvPicPr>
                <p:cNvPr id="262" name="Ink 261">
                  <a:extLst>
                    <a:ext uri="{FF2B5EF4-FFF2-40B4-BE49-F238E27FC236}">
                      <a16:creationId xmlns:a16="http://schemas.microsoft.com/office/drawing/2014/main" id="{A4EB20FB-0AA6-C9D7-CC88-293CEE0D617B}"/>
                    </a:ext>
                  </a:extLst>
                </p:cNvPr>
                <p:cNvPicPr/>
                <p:nvPr/>
              </p:nvPicPr>
              <p:blipFill>
                <a:blip r:embed="rId435"/>
                <a:stretch>
                  <a:fillRect/>
                </a:stretch>
              </p:blipFill>
              <p:spPr>
                <a:xfrm>
                  <a:off x="4810402" y="3730384"/>
                  <a:ext cx="866520" cy="467280"/>
                </a:xfrm>
                <a:prstGeom prst="rect">
                  <a:avLst/>
                </a:prstGeom>
              </p:spPr>
            </p:pic>
          </mc:Fallback>
        </mc:AlternateContent>
        <mc:AlternateContent xmlns:mc="http://schemas.openxmlformats.org/markup-compatibility/2006">
          <mc:Choice xmlns:p14="http://schemas.microsoft.com/office/powerpoint/2010/main" Requires="p14">
            <p:contentPart p14:bwMode="auto" r:id="rId436">
              <p14:nvContentPartPr>
                <p14:cNvPr id="263" name="Ink 262">
                  <a:extLst>
                    <a:ext uri="{FF2B5EF4-FFF2-40B4-BE49-F238E27FC236}">
                      <a16:creationId xmlns:a16="http://schemas.microsoft.com/office/drawing/2014/main" id="{2068D34E-3CDE-D48A-1976-6400A6C63557}"/>
                    </a:ext>
                  </a:extLst>
                </p14:cNvPr>
                <p14:cNvContentPartPr/>
                <p14:nvPr/>
              </p14:nvContentPartPr>
              <p14:xfrm>
                <a:off x="5658922" y="3917584"/>
                <a:ext cx="168480" cy="247320"/>
              </p14:xfrm>
            </p:contentPart>
          </mc:Choice>
          <mc:Fallback>
            <p:pic>
              <p:nvPicPr>
                <p:cNvPr id="263" name="Ink 262">
                  <a:extLst>
                    <a:ext uri="{FF2B5EF4-FFF2-40B4-BE49-F238E27FC236}">
                      <a16:creationId xmlns:a16="http://schemas.microsoft.com/office/drawing/2014/main" id="{2068D34E-3CDE-D48A-1976-6400A6C63557}"/>
                    </a:ext>
                  </a:extLst>
                </p:cNvPr>
                <p:cNvPicPr/>
                <p:nvPr/>
              </p:nvPicPr>
              <p:blipFill>
                <a:blip r:embed="rId437"/>
                <a:stretch>
                  <a:fillRect/>
                </a:stretch>
              </p:blipFill>
              <p:spPr>
                <a:xfrm>
                  <a:off x="5649922" y="3908584"/>
                  <a:ext cx="186120" cy="264960"/>
                </a:xfrm>
                <a:prstGeom prst="rect">
                  <a:avLst/>
                </a:prstGeom>
              </p:spPr>
            </p:pic>
          </mc:Fallback>
        </mc:AlternateContent>
        <mc:AlternateContent xmlns:mc="http://schemas.openxmlformats.org/markup-compatibility/2006">
          <mc:Choice xmlns:p14="http://schemas.microsoft.com/office/powerpoint/2010/main" Requires="p14">
            <p:contentPart p14:bwMode="auto" r:id="rId438">
              <p14:nvContentPartPr>
                <p14:cNvPr id="264" name="Ink 263">
                  <a:extLst>
                    <a:ext uri="{FF2B5EF4-FFF2-40B4-BE49-F238E27FC236}">
                      <a16:creationId xmlns:a16="http://schemas.microsoft.com/office/drawing/2014/main" id="{339900CA-0ED6-727C-A67B-2D5897639D87}"/>
                    </a:ext>
                  </a:extLst>
                </p14:cNvPr>
                <p14:cNvContentPartPr/>
                <p14:nvPr/>
              </p14:nvContentPartPr>
              <p14:xfrm>
                <a:off x="4740202" y="4369744"/>
                <a:ext cx="154800" cy="24120"/>
              </p14:xfrm>
            </p:contentPart>
          </mc:Choice>
          <mc:Fallback>
            <p:pic>
              <p:nvPicPr>
                <p:cNvPr id="264" name="Ink 263">
                  <a:extLst>
                    <a:ext uri="{FF2B5EF4-FFF2-40B4-BE49-F238E27FC236}">
                      <a16:creationId xmlns:a16="http://schemas.microsoft.com/office/drawing/2014/main" id="{339900CA-0ED6-727C-A67B-2D5897639D87}"/>
                    </a:ext>
                  </a:extLst>
                </p:cNvPr>
                <p:cNvPicPr/>
                <p:nvPr/>
              </p:nvPicPr>
              <p:blipFill>
                <a:blip r:embed="rId439"/>
                <a:stretch>
                  <a:fillRect/>
                </a:stretch>
              </p:blipFill>
              <p:spPr>
                <a:xfrm>
                  <a:off x="4731562" y="4360744"/>
                  <a:ext cx="172440" cy="41760"/>
                </a:xfrm>
                <a:prstGeom prst="rect">
                  <a:avLst/>
                </a:prstGeom>
              </p:spPr>
            </p:pic>
          </mc:Fallback>
        </mc:AlternateContent>
        <mc:AlternateContent xmlns:mc="http://schemas.openxmlformats.org/markup-compatibility/2006">
          <mc:Choice xmlns:p14="http://schemas.microsoft.com/office/powerpoint/2010/main" Requires="p14">
            <p:contentPart p14:bwMode="auto" r:id="rId440">
              <p14:nvContentPartPr>
                <p14:cNvPr id="265" name="Ink 264">
                  <a:extLst>
                    <a:ext uri="{FF2B5EF4-FFF2-40B4-BE49-F238E27FC236}">
                      <a16:creationId xmlns:a16="http://schemas.microsoft.com/office/drawing/2014/main" id="{7AD0825F-9A50-3C07-9A90-E8B77036BD86}"/>
                    </a:ext>
                  </a:extLst>
                </p14:cNvPr>
                <p14:cNvContentPartPr/>
                <p14:nvPr/>
              </p14:nvContentPartPr>
              <p14:xfrm>
                <a:off x="4724002" y="4444264"/>
                <a:ext cx="181440" cy="21600"/>
              </p14:xfrm>
            </p:contentPart>
          </mc:Choice>
          <mc:Fallback>
            <p:pic>
              <p:nvPicPr>
                <p:cNvPr id="265" name="Ink 264">
                  <a:extLst>
                    <a:ext uri="{FF2B5EF4-FFF2-40B4-BE49-F238E27FC236}">
                      <a16:creationId xmlns:a16="http://schemas.microsoft.com/office/drawing/2014/main" id="{7AD0825F-9A50-3C07-9A90-E8B77036BD86}"/>
                    </a:ext>
                  </a:extLst>
                </p:cNvPr>
                <p:cNvPicPr/>
                <p:nvPr/>
              </p:nvPicPr>
              <p:blipFill>
                <a:blip r:embed="rId441"/>
                <a:stretch>
                  <a:fillRect/>
                </a:stretch>
              </p:blipFill>
              <p:spPr>
                <a:xfrm>
                  <a:off x="4715002" y="4435624"/>
                  <a:ext cx="199080" cy="39240"/>
                </a:xfrm>
                <a:prstGeom prst="rect">
                  <a:avLst/>
                </a:prstGeom>
              </p:spPr>
            </p:pic>
          </mc:Fallback>
        </mc:AlternateContent>
        <mc:AlternateContent xmlns:mc="http://schemas.openxmlformats.org/markup-compatibility/2006">
          <mc:Choice xmlns:p14="http://schemas.microsoft.com/office/powerpoint/2010/main" Requires="p14">
            <p:contentPart p14:bwMode="auto" r:id="rId442">
              <p14:nvContentPartPr>
                <p14:cNvPr id="266" name="Ink 265">
                  <a:extLst>
                    <a:ext uri="{FF2B5EF4-FFF2-40B4-BE49-F238E27FC236}">
                      <a16:creationId xmlns:a16="http://schemas.microsoft.com/office/drawing/2014/main" id="{F7DC0267-2F7F-67EB-CC31-183D18707CB6}"/>
                    </a:ext>
                  </a:extLst>
                </p14:cNvPr>
                <p14:cNvContentPartPr/>
                <p14:nvPr/>
              </p14:nvContentPartPr>
              <p14:xfrm>
                <a:off x="5040802" y="4113064"/>
                <a:ext cx="105480" cy="551520"/>
              </p14:xfrm>
            </p:contentPart>
          </mc:Choice>
          <mc:Fallback>
            <p:pic>
              <p:nvPicPr>
                <p:cNvPr id="266" name="Ink 265">
                  <a:extLst>
                    <a:ext uri="{FF2B5EF4-FFF2-40B4-BE49-F238E27FC236}">
                      <a16:creationId xmlns:a16="http://schemas.microsoft.com/office/drawing/2014/main" id="{F7DC0267-2F7F-67EB-CC31-183D18707CB6}"/>
                    </a:ext>
                  </a:extLst>
                </p:cNvPr>
                <p:cNvPicPr/>
                <p:nvPr/>
              </p:nvPicPr>
              <p:blipFill>
                <a:blip r:embed="rId443"/>
                <a:stretch>
                  <a:fillRect/>
                </a:stretch>
              </p:blipFill>
              <p:spPr>
                <a:xfrm>
                  <a:off x="5031802" y="4104064"/>
                  <a:ext cx="123120" cy="569160"/>
                </a:xfrm>
                <a:prstGeom prst="rect">
                  <a:avLst/>
                </a:prstGeom>
              </p:spPr>
            </p:pic>
          </mc:Fallback>
        </mc:AlternateContent>
        <mc:AlternateContent xmlns:mc="http://schemas.openxmlformats.org/markup-compatibility/2006">
          <mc:Choice xmlns:p14="http://schemas.microsoft.com/office/powerpoint/2010/main" Requires="p14">
            <p:contentPart p14:bwMode="auto" r:id="rId444">
              <p14:nvContentPartPr>
                <p14:cNvPr id="267" name="Ink 266">
                  <a:extLst>
                    <a:ext uri="{FF2B5EF4-FFF2-40B4-BE49-F238E27FC236}">
                      <a16:creationId xmlns:a16="http://schemas.microsoft.com/office/drawing/2014/main" id="{37D6F710-5B2C-7431-7E6E-ED822AD321D2}"/>
                    </a:ext>
                  </a:extLst>
                </p14:cNvPr>
                <p14:cNvContentPartPr/>
                <p14:nvPr/>
              </p14:nvContentPartPr>
              <p14:xfrm>
                <a:off x="5012362" y="4252024"/>
                <a:ext cx="613440" cy="306360"/>
              </p14:xfrm>
            </p:contentPart>
          </mc:Choice>
          <mc:Fallback>
            <p:pic>
              <p:nvPicPr>
                <p:cNvPr id="267" name="Ink 266">
                  <a:extLst>
                    <a:ext uri="{FF2B5EF4-FFF2-40B4-BE49-F238E27FC236}">
                      <a16:creationId xmlns:a16="http://schemas.microsoft.com/office/drawing/2014/main" id="{37D6F710-5B2C-7431-7E6E-ED822AD321D2}"/>
                    </a:ext>
                  </a:extLst>
                </p:cNvPr>
                <p:cNvPicPr/>
                <p:nvPr/>
              </p:nvPicPr>
              <p:blipFill>
                <a:blip r:embed="rId445"/>
                <a:stretch>
                  <a:fillRect/>
                </a:stretch>
              </p:blipFill>
              <p:spPr>
                <a:xfrm>
                  <a:off x="5003362" y="4243024"/>
                  <a:ext cx="631080" cy="324000"/>
                </a:xfrm>
                <a:prstGeom prst="rect">
                  <a:avLst/>
                </a:prstGeom>
              </p:spPr>
            </p:pic>
          </mc:Fallback>
        </mc:AlternateContent>
        <mc:AlternateContent xmlns:mc="http://schemas.openxmlformats.org/markup-compatibility/2006">
          <mc:Choice xmlns:p14="http://schemas.microsoft.com/office/powerpoint/2010/main" Requires="p14">
            <p:contentPart p14:bwMode="auto" r:id="rId446">
              <p14:nvContentPartPr>
                <p14:cNvPr id="268" name="Ink 267">
                  <a:extLst>
                    <a:ext uri="{FF2B5EF4-FFF2-40B4-BE49-F238E27FC236}">
                      <a16:creationId xmlns:a16="http://schemas.microsoft.com/office/drawing/2014/main" id="{F3ED45D1-0BAF-5033-840E-8A8C2CEAD535}"/>
                    </a:ext>
                  </a:extLst>
                </p14:cNvPr>
                <p14:cNvContentPartPr/>
                <p14:nvPr/>
              </p14:nvContentPartPr>
              <p14:xfrm>
                <a:off x="5806162" y="4225384"/>
                <a:ext cx="461160" cy="310680"/>
              </p14:xfrm>
            </p:contentPart>
          </mc:Choice>
          <mc:Fallback>
            <p:pic>
              <p:nvPicPr>
                <p:cNvPr id="268" name="Ink 267">
                  <a:extLst>
                    <a:ext uri="{FF2B5EF4-FFF2-40B4-BE49-F238E27FC236}">
                      <a16:creationId xmlns:a16="http://schemas.microsoft.com/office/drawing/2014/main" id="{F3ED45D1-0BAF-5033-840E-8A8C2CEAD535}"/>
                    </a:ext>
                  </a:extLst>
                </p:cNvPr>
                <p:cNvPicPr/>
                <p:nvPr/>
              </p:nvPicPr>
              <p:blipFill>
                <a:blip r:embed="rId447"/>
                <a:stretch>
                  <a:fillRect/>
                </a:stretch>
              </p:blipFill>
              <p:spPr>
                <a:xfrm>
                  <a:off x="5797162" y="4216744"/>
                  <a:ext cx="478800" cy="328320"/>
                </a:xfrm>
                <a:prstGeom prst="rect">
                  <a:avLst/>
                </a:prstGeom>
              </p:spPr>
            </p:pic>
          </mc:Fallback>
        </mc:AlternateContent>
        <mc:AlternateContent xmlns:mc="http://schemas.openxmlformats.org/markup-compatibility/2006">
          <mc:Choice xmlns:p14="http://schemas.microsoft.com/office/powerpoint/2010/main" Requires="p14">
            <p:contentPart p14:bwMode="auto" r:id="rId448">
              <p14:nvContentPartPr>
                <p14:cNvPr id="269" name="Ink 268">
                  <a:extLst>
                    <a:ext uri="{FF2B5EF4-FFF2-40B4-BE49-F238E27FC236}">
                      <a16:creationId xmlns:a16="http://schemas.microsoft.com/office/drawing/2014/main" id="{834D2172-EE33-7ADB-CD1F-0D833A5BB295}"/>
                    </a:ext>
                  </a:extLst>
                </p14:cNvPr>
                <p14:cNvContentPartPr/>
                <p14:nvPr/>
              </p14:nvContentPartPr>
              <p14:xfrm>
                <a:off x="6289642" y="4181824"/>
                <a:ext cx="322560" cy="345600"/>
              </p14:xfrm>
            </p:contentPart>
          </mc:Choice>
          <mc:Fallback>
            <p:pic>
              <p:nvPicPr>
                <p:cNvPr id="269" name="Ink 268">
                  <a:extLst>
                    <a:ext uri="{FF2B5EF4-FFF2-40B4-BE49-F238E27FC236}">
                      <a16:creationId xmlns:a16="http://schemas.microsoft.com/office/drawing/2014/main" id="{834D2172-EE33-7ADB-CD1F-0D833A5BB295}"/>
                    </a:ext>
                  </a:extLst>
                </p:cNvPr>
                <p:cNvPicPr/>
                <p:nvPr/>
              </p:nvPicPr>
              <p:blipFill>
                <a:blip r:embed="rId449"/>
                <a:stretch>
                  <a:fillRect/>
                </a:stretch>
              </p:blipFill>
              <p:spPr>
                <a:xfrm>
                  <a:off x="6281002" y="4172824"/>
                  <a:ext cx="340200" cy="363240"/>
                </a:xfrm>
                <a:prstGeom prst="rect">
                  <a:avLst/>
                </a:prstGeom>
              </p:spPr>
            </p:pic>
          </mc:Fallback>
        </mc:AlternateContent>
        <mc:AlternateContent xmlns:mc="http://schemas.openxmlformats.org/markup-compatibility/2006">
          <mc:Choice xmlns:p14="http://schemas.microsoft.com/office/powerpoint/2010/main" Requires="p14">
            <p:contentPart p14:bwMode="auto" r:id="rId450">
              <p14:nvContentPartPr>
                <p14:cNvPr id="270" name="Ink 269">
                  <a:extLst>
                    <a:ext uri="{FF2B5EF4-FFF2-40B4-BE49-F238E27FC236}">
                      <a16:creationId xmlns:a16="http://schemas.microsoft.com/office/drawing/2014/main" id="{D3F21EB3-B181-86EC-2C2E-FEF9B5EB315D}"/>
                    </a:ext>
                  </a:extLst>
                </p14:cNvPr>
                <p14:cNvContentPartPr/>
                <p14:nvPr/>
              </p14:nvContentPartPr>
              <p14:xfrm>
                <a:off x="6806242" y="4183984"/>
                <a:ext cx="28440" cy="344160"/>
              </p14:xfrm>
            </p:contentPart>
          </mc:Choice>
          <mc:Fallback>
            <p:pic>
              <p:nvPicPr>
                <p:cNvPr id="270" name="Ink 269">
                  <a:extLst>
                    <a:ext uri="{FF2B5EF4-FFF2-40B4-BE49-F238E27FC236}">
                      <a16:creationId xmlns:a16="http://schemas.microsoft.com/office/drawing/2014/main" id="{D3F21EB3-B181-86EC-2C2E-FEF9B5EB315D}"/>
                    </a:ext>
                  </a:extLst>
                </p:cNvPr>
                <p:cNvPicPr/>
                <p:nvPr/>
              </p:nvPicPr>
              <p:blipFill>
                <a:blip r:embed="rId451"/>
                <a:stretch>
                  <a:fillRect/>
                </a:stretch>
              </p:blipFill>
              <p:spPr>
                <a:xfrm>
                  <a:off x="6797602" y="4175344"/>
                  <a:ext cx="46080" cy="361800"/>
                </a:xfrm>
                <a:prstGeom prst="rect">
                  <a:avLst/>
                </a:prstGeom>
              </p:spPr>
            </p:pic>
          </mc:Fallback>
        </mc:AlternateContent>
        <mc:AlternateContent xmlns:mc="http://schemas.openxmlformats.org/markup-compatibility/2006">
          <mc:Choice xmlns:p14="http://schemas.microsoft.com/office/powerpoint/2010/main" Requires="p14">
            <p:contentPart p14:bwMode="auto" r:id="rId452">
              <p14:nvContentPartPr>
                <p14:cNvPr id="271" name="Ink 270">
                  <a:extLst>
                    <a:ext uri="{FF2B5EF4-FFF2-40B4-BE49-F238E27FC236}">
                      <a16:creationId xmlns:a16="http://schemas.microsoft.com/office/drawing/2014/main" id="{C3955B96-72F8-98E8-73DA-C8C804927FDE}"/>
                    </a:ext>
                  </a:extLst>
                </p14:cNvPr>
                <p14:cNvContentPartPr/>
                <p14:nvPr/>
              </p14:nvContentPartPr>
              <p14:xfrm>
                <a:off x="6666562" y="4092904"/>
                <a:ext cx="308520" cy="424800"/>
              </p14:xfrm>
            </p:contentPart>
          </mc:Choice>
          <mc:Fallback>
            <p:pic>
              <p:nvPicPr>
                <p:cNvPr id="271" name="Ink 270">
                  <a:extLst>
                    <a:ext uri="{FF2B5EF4-FFF2-40B4-BE49-F238E27FC236}">
                      <a16:creationId xmlns:a16="http://schemas.microsoft.com/office/drawing/2014/main" id="{C3955B96-72F8-98E8-73DA-C8C804927FDE}"/>
                    </a:ext>
                  </a:extLst>
                </p:cNvPr>
                <p:cNvPicPr/>
                <p:nvPr/>
              </p:nvPicPr>
              <p:blipFill>
                <a:blip r:embed="rId453"/>
                <a:stretch>
                  <a:fillRect/>
                </a:stretch>
              </p:blipFill>
              <p:spPr>
                <a:xfrm>
                  <a:off x="6657562" y="4083904"/>
                  <a:ext cx="326160" cy="442440"/>
                </a:xfrm>
                <a:prstGeom prst="rect">
                  <a:avLst/>
                </a:prstGeom>
              </p:spPr>
            </p:pic>
          </mc:Fallback>
        </mc:AlternateContent>
        <mc:AlternateContent xmlns:mc="http://schemas.openxmlformats.org/markup-compatibility/2006">
          <mc:Choice xmlns:p14="http://schemas.microsoft.com/office/powerpoint/2010/main" Requires="p14">
            <p:contentPart p14:bwMode="auto" r:id="rId454">
              <p14:nvContentPartPr>
                <p14:cNvPr id="272" name="Ink 271">
                  <a:extLst>
                    <a:ext uri="{FF2B5EF4-FFF2-40B4-BE49-F238E27FC236}">
                      <a16:creationId xmlns:a16="http://schemas.microsoft.com/office/drawing/2014/main" id="{DBE4F9C2-042B-0AAF-0574-59FC06D16C4C}"/>
                    </a:ext>
                  </a:extLst>
                </p14:cNvPr>
                <p14:cNvContentPartPr/>
                <p14:nvPr/>
              </p14:nvContentPartPr>
              <p14:xfrm>
                <a:off x="7024402" y="4272184"/>
                <a:ext cx="282240" cy="196560"/>
              </p14:xfrm>
            </p:contentPart>
          </mc:Choice>
          <mc:Fallback>
            <p:pic>
              <p:nvPicPr>
                <p:cNvPr id="272" name="Ink 271">
                  <a:extLst>
                    <a:ext uri="{FF2B5EF4-FFF2-40B4-BE49-F238E27FC236}">
                      <a16:creationId xmlns:a16="http://schemas.microsoft.com/office/drawing/2014/main" id="{DBE4F9C2-042B-0AAF-0574-59FC06D16C4C}"/>
                    </a:ext>
                  </a:extLst>
                </p:cNvPr>
                <p:cNvPicPr/>
                <p:nvPr/>
              </p:nvPicPr>
              <p:blipFill>
                <a:blip r:embed="rId455"/>
                <a:stretch>
                  <a:fillRect/>
                </a:stretch>
              </p:blipFill>
              <p:spPr>
                <a:xfrm>
                  <a:off x="7015762" y="4263544"/>
                  <a:ext cx="299880" cy="214200"/>
                </a:xfrm>
                <a:prstGeom prst="rect">
                  <a:avLst/>
                </a:prstGeom>
              </p:spPr>
            </p:pic>
          </mc:Fallback>
        </mc:AlternateContent>
        <mc:AlternateContent xmlns:mc="http://schemas.openxmlformats.org/markup-compatibility/2006">
          <mc:Choice xmlns:p14="http://schemas.microsoft.com/office/powerpoint/2010/main" Requires="p14">
            <p:contentPart p14:bwMode="auto" r:id="rId456">
              <p14:nvContentPartPr>
                <p14:cNvPr id="273" name="Ink 272">
                  <a:extLst>
                    <a:ext uri="{FF2B5EF4-FFF2-40B4-BE49-F238E27FC236}">
                      <a16:creationId xmlns:a16="http://schemas.microsoft.com/office/drawing/2014/main" id="{B5C1696E-570C-20EA-666A-63D9FE87818F}"/>
                    </a:ext>
                  </a:extLst>
                </p14:cNvPr>
                <p14:cNvContentPartPr/>
                <p14:nvPr/>
              </p14:nvContentPartPr>
              <p14:xfrm>
                <a:off x="7363522" y="4376944"/>
                <a:ext cx="15840" cy="27720"/>
              </p14:xfrm>
            </p:contentPart>
          </mc:Choice>
          <mc:Fallback>
            <p:pic>
              <p:nvPicPr>
                <p:cNvPr id="273" name="Ink 272">
                  <a:extLst>
                    <a:ext uri="{FF2B5EF4-FFF2-40B4-BE49-F238E27FC236}">
                      <a16:creationId xmlns:a16="http://schemas.microsoft.com/office/drawing/2014/main" id="{B5C1696E-570C-20EA-666A-63D9FE87818F}"/>
                    </a:ext>
                  </a:extLst>
                </p:cNvPr>
                <p:cNvPicPr/>
                <p:nvPr/>
              </p:nvPicPr>
              <p:blipFill>
                <a:blip r:embed="rId457"/>
                <a:stretch>
                  <a:fillRect/>
                </a:stretch>
              </p:blipFill>
              <p:spPr>
                <a:xfrm>
                  <a:off x="7354522" y="4367944"/>
                  <a:ext cx="33480" cy="45360"/>
                </a:xfrm>
                <a:prstGeom prst="rect">
                  <a:avLst/>
                </a:prstGeom>
              </p:spPr>
            </p:pic>
          </mc:Fallback>
        </mc:AlternateContent>
      </p:grpSp>
    </p:spTree>
    <p:extLst>
      <p:ext uri="{BB962C8B-B14F-4D97-AF65-F5344CB8AC3E}">
        <p14:creationId xmlns:p14="http://schemas.microsoft.com/office/powerpoint/2010/main" val="3384947206"/>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theme/_rels/theme2.xml.rels><?xml version="1.0" encoding="UTF-8" standalone="yes"?>
<Relationships xmlns="http://schemas.openxmlformats.org/package/2006/relationships"><Relationship Id="rId1" Type="http://schemas.openxmlformats.org/officeDocument/2006/relationships/image" Target="../media/image2.jpg"/></Relationships>
</file>

<file path=ppt/theme/theme1.xml><?xml version="1.0" encoding="utf-8"?>
<a:theme xmlns:a="http://schemas.openxmlformats.org/drawingml/2006/main" name="Office Theme">
  <a:themeElements>
    <a:clrScheme name="Custom 526">
      <a:dk1>
        <a:sysClr val="windowText" lastClr="000000"/>
      </a:dk1>
      <a:lt1>
        <a:sysClr val="window" lastClr="FFFFFF"/>
      </a:lt1>
      <a:dk2>
        <a:srgbClr val="153153"/>
      </a:dk2>
      <a:lt2>
        <a:srgbClr val="EEECE1"/>
      </a:lt2>
      <a:accent1>
        <a:srgbClr val="6249DF"/>
      </a:accent1>
      <a:accent2>
        <a:srgbClr val="03BAC8"/>
      </a:accent2>
      <a:accent3>
        <a:srgbClr val="F9F7F3"/>
      </a:accent3>
      <a:accent4>
        <a:srgbClr val="EDDEA4"/>
      </a:accent4>
      <a:accent5>
        <a:srgbClr val="F7A072"/>
      </a:accent5>
      <a:accent6>
        <a:srgbClr val="A5A5A5"/>
      </a:accent6>
      <a:hlink>
        <a:srgbClr val="0000FF"/>
      </a:hlink>
      <a:folHlink>
        <a:srgbClr val="800080"/>
      </a:folHlink>
    </a:clrScheme>
    <a:fontScheme name="slidemodel">
      <a:majorFont>
        <a:latin typeface="Calibr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a:blip xmlns:r="http://schemas.openxmlformats.org/officeDocument/2006/relationships" r:embed="rId1"/>
          <a:stretch>
            <a:fillRect/>
          </a:stretch>
        </a:blip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4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10243</TotalTime>
  <Words>1487</Words>
  <Application>Microsoft Office PowerPoint</Application>
  <PresentationFormat>Custom</PresentationFormat>
  <Paragraphs>134</Paragraphs>
  <Slides>12</Slides>
  <Notes>9</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12</vt:i4>
      </vt:variant>
    </vt:vector>
  </HeadingPairs>
  <TitlesOfParts>
    <vt:vector size="24" baseType="lpstr">
      <vt:lpstr>72</vt:lpstr>
      <vt:lpstr>Arial</vt:lpstr>
      <vt:lpstr>Arial Black</vt:lpstr>
      <vt:lpstr>Calibri</vt:lpstr>
      <vt:lpstr>Cascadia Mono</vt:lpstr>
      <vt:lpstr>Consolas</vt:lpstr>
      <vt:lpstr>Cooper Black</vt:lpstr>
      <vt:lpstr>Segoe UI</vt:lpstr>
      <vt:lpstr>Segoe UI Black</vt:lpstr>
      <vt:lpstr>Office Theme</vt:lpstr>
      <vt:lpstr>1_Office Theme</vt:lpstr>
      <vt:lpstr>4_Office Theme</vt:lpstr>
      <vt:lpstr>SAP S/4HANA CDS, BTP Full Stack Training Day 10</vt:lpstr>
      <vt:lpstr>Day 10</vt:lpstr>
      <vt:lpstr>Augment</vt:lpstr>
      <vt:lpstr>Actions</vt:lpstr>
      <vt:lpstr>Feature Control</vt:lpstr>
      <vt:lpstr>Determination</vt:lpstr>
      <vt:lpstr>Authorization</vt:lpstr>
      <vt:lpstr>Scope for Analytics Development</vt:lpstr>
      <vt:lpstr>Title</vt:lpstr>
      <vt:lpstr>PowerPoint Presentation</vt:lpstr>
      <vt:lpstr>Questions?</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Julian</dc:creator>
  <cp:lastModifiedBy>Anubhav Oberoy</cp:lastModifiedBy>
  <cp:revision>266</cp:revision>
  <dcterms:created xsi:type="dcterms:W3CDTF">2013-09-12T13:05:01Z</dcterms:created>
  <dcterms:modified xsi:type="dcterms:W3CDTF">2024-02-12T06:24:35Z</dcterms:modified>
</cp:coreProperties>
</file>