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19:45.0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24 338 0,'-24'0'32,"24"-24"-1,24 24 0,1-24-15,-1 24-1,73 48 1,-49 1 15,-24-1-31,-24-24 16,24 0-16,1 49 0,-25-49 16,0 0-16,0 1 15,0-1-15,-25-24 0,25 24 16,-24 0-16,0-48 31,24 0-31,-24-25 16,24 25-16,0-24 15,24-25 1,-24 25-16,48-49 16,-23 73-16,-25-24 15,24 23-15,0 1 16,0 24-16,0-24 15,-24 48 32,-24-24-47,24 24 16</inkml:trace>
  <inkml:trace contextRef="#ctx0" brushRef="#br0" timeOffset="651">508 72 0,'-24'-24'15,"24"0"-15,0 0 16,0 48 31,24 0-47,-24 0 16,24 0-16,-24 1 0,25 23 15,-25 0-15,24 25 0,-24-25 16,24 25-16,0-1 15,0-23-15,1 23 0,-25-23 16,24 23-16,0-23 16,0-1-16,-24 0 0,24 1 15,-24-25-15,0 24 0,0-23 16,0-1 0,-24-24-1,24-24 1,-48-25-1,48 25-15,-24-24 0,-1-25 0,1 25 16,24-25-16,-24 25 16,24-25-16,-24 25 0,24-1 15,0 1-15,0 0 16,24-1-16,0 25 0,-24 0 16,24 0-16,1 0 0,-1 24 15,24 0-15,-24 0 16,1 0-16,-1 0 15,-24 24-15,0 0 16,0 0-16,0 0 0,0 0 16,-24 1-16,-1-1 0,1 0 15,0 0-15,0 0 16,0-24-16,-1 25 0,1-25 16</inkml:trace>
  <inkml:trace contextRef="#ctx0" brushRef="#br0" timeOffset="1281">895 242 0,'-24'-25'15,"24"1"1,24 24-1,1 0 1,-25 24-16,24 1 16,-24-1-1,24 0-15,0 0 16,-24 0-16,0 0 0,0 1 16,24-1-1,-24-48 16,0-1-15,0 1-16,0-24 16,0 24-16,0 0 15,24-1-15,-24 1 0,25 0 16,-1 0-16,0 24 16,0 0-16,0 0 15,-24 24-15,0 0 16,25 0-16,-25 1 15,0-1-15,24-24 16,-24 24-16,0 0 16,24-48 15,-24 0-15,0 0-16,24-1 15,-24 1-15,24 0 16,1-24-16,-25 23 15,24 25-15,0 0 16,0 25 0,-24-1-16,24 0 0,1 0 15,-25 0-15,24 1 16,0 23-16,0-24 0,0 0 16,-24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3:36.2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219 205 0,'0'-25'0,"0"1"15,-24 24 16,-1 24-15,1 1-16,0-1 0,0 0 16,0 24-16,-1 1 15,1-1-15,0 1 0,24-1 16,0-24-16,24 24 16,0-23-16,1-1 0,23 0 15,-24-24-15,25 24 0,-1-24 16,-24 0-16,25-24 15,-25 0-15,0 0 0,0-1 16,-24-23-16,0 0 0,0-1 16,-24-23-16,0 23 15,0 1-15,-1 0 0,-47-25 16,48 73 0,-1 0-16,1 0 0,0 0 15,0 24-15,24 0 0,-24 1 16</inkml:trace>
  <inkml:trace contextRef="#ctx0" brushRef="#br0" timeOffset="348">1017 180 0,'48'-24'0,"-23"24"0,23-24 15,-24 0-15,-24 0 0,0-1 16,0 1-16,-24 0 16,0 24-16,-25 0 15,1 0-15,-25 0 16,25 24-16,0 0 0,-1 1 16,1-1-16,24 0 0,24 0 15,0 25-15,0-25 16,48 0-16,1 24 0,-1-23 15,24-1-15,-23 0 16,23 0-16,-23 0 0,-1 1 16,-24-25-16,-24 24 0,0 0 15,-48 0-15,-25 0 16,1 0-16,-49 1 0,-24-1 16,0-24-16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3:34.9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97 0,'-24'0'16,"0"0"-1,-1 0-15,25 24 16,0 1-16,0 23 16,0-24-16,0 25 15,25-1-15,-25 0 0,24 1 16,-24-1-16,24-24 16,-24 25-16,24-25 0,-24 0 15,0 0-15,0-48 31,0 0-15,24 0-16,-24-1 16,25 1-16,-25 0 0,24 0 15,0 0-15,0 24 0,0 0 16,25 0-16,-25 24 16,0-24-16,0 24 0,-24 0 15,24 25-15,-24-25 16,0 0-16,-24 0 0,0 0 15,-24 1-15,23-1 0,-23-24 16,0 24-16,24-24 16,-1 0-16,-23-24 0,24 24 15,24-24-15,-24-1 16</inkml:trace>
  <inkml:trace contextRef="#ctx0" brushRef="#br0" timeOffset="208">460 339 0,'24'24'31,"0"-24"-15,-24 25-16,25-1 15,-1 0-15,0 0 0,0 0 16,-24 0-16,24 25 0,-24-25 15,0 0-15,0 0 16,0 1-16</inkml:trace>
  <inkml:trace contextRef="#ctx0" brushRef="#br0" timeOffset="369">484 49 0,'-24'-24'0,"0"24"16,24-25-16,-24 25 0</inkml:trace>
  <inkml:trace contextRef="#ctx0" brushRef="#br0" timeOffset="592">774 49 0,'25'0'15,"-25"24"-15,0 0 16,0 0 0,0 1-16,24-1 0,-24 24 15,24 1-15,-24-1 0,24 0 16,0 1-16,-24-1 15,25 0-15,-25 1 0,24 23 16,-24-47 0</inkml:trace>
  <inkml:trace contextRef="#ctx0" brushRef="#br0" timeOffset="755">726 388 0,'-48'0'15,"48"-25"1,24 25 0,24 0-16,1-24 0,23 24 15,1 0-15,-1-24 16,25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3:34.0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 80 0,'-24'-24'0,"24"0"16,0 0 0,24 24-16,-48 24 15,-25 0 1,25 24-16,-24-23 16,24 23-16,0 0 15,-25 25-15,49-25 0,-24 25 16,24-1-16,0-23 15,0 23-15,24-23 0,0-1 16,1 1-16,23-25 0,24-24 16,-23 0-16,-1 0 15,1-24-15,-1-1 16,0 1-16,-23 0 0,-1-49 16,-24 25-16,-24 24 15,-1 0-15,1-1 0,-24 25 16,-1 0-16,25 0 15,-24 0-15,-1 0 0,25 25 16,0-1-16,0 0 16,24 0-16,0 0 0,24 1 15</inkml:trace>
  <inkml:trace contextRef="#ctx0" brushRef="#br0" timeOffset="411">733 80 0,'-25'0'31,"25"24"-31,0 1 16,0-1-1,0 0-15,0 0 0,0 0 16,25 1-16,-1-1 0,-24 0 16,24 0-16,0 0 0,0-24 15,-24 24-15,25-24 16,-1 0-16,0-24 0,0 24 16,0-24-16,-24 0 15,25 0-15,-1 0 0,-24-25 16,24 25-16,-24 0 0,0 0 15,24 24 1,-24 24-16,0 0 16,0 0-16,0 25 0,0-1 15,0 0-15,0 1 16,24-1-16,-24 0 0,0 1 16,0-1-16,0 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3:43.8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1125 557 0,'-24'0'16,"24"24"15,0 0-15,0 1-16,24-1 15,-24 24-15,0 0 16,0 1-16,0-1 0,0 1 0,0-1 16,0-24-16,0 25 15,0-25-15,0 0 0,-24-24 16,24 24-16,0-48 16,0 0-1,0-25-15,0 1 16,24 0-16,-24-25 15,0 0-15,24 1 0,-24-1 16,24-23-16,1 23 16,-1 0-16,0 1 0,0 23 15,24 1-15,-23 0 0,23 24 16,-24 24-16,25 0 16,-25 24-16,0 0 15,0 24-15,0 1 0,1-1 16,-25 25-16,24-1 0,-24-23 15,0 23-15,0-23 0,0 23 16,0-48-16,0 25 16,0-25-16,0 0 0,0 0 15,0-48 1,0 0-16,0 0 16,24-25-16,-24 1 0,0 0 15,24-1-15,0-23 16,-24 23-16,25 1 0,23 24 15,-24-1-15,0 1 0,0 24 16,25 0-16,-25 24 16,0 1-16,0-1 0,1 0 15,-1 73 1,0-49-16,-24 1 0,0 23 16,0-24-16,0 1 15,0-1-15,0 1 0</inkml:trace>
  <inkml:trace contextRef="#ctx0" brushRef="#br0" timeOffset="403">2455 533 0,'-24'-24'0,"0"-1"0,0 1 16,24 0-16,-24 0 15,24 0-15,0-1 0,-25 25 32,25 25-32,0-1 15,0 0-15,0 24 0,0-23 16,0 23-16,0 25 0,0-25 16,0 0-16,0 1 15,25-1-15,-25 0 0,0-23 16,24-1-16,0 0 15,0-24-15,0 0 0,1 0 16,-1-24-16,24 0 0,-24-25 16,25 1-16,-25-1 15,-24 1-15,0 0 0,0-1 16,0 1-16,-24 0 16,0-1-16,-25 25 0,25 0 15,-24 0-15,23 24 0,1 0 16,0 0-16,0 0 15,24 24-15</inkml:trace>
  <inkml:trace contextRef="#ctx0" brushRef="#br0" timeOffset="749">2867 388 0,'0'-25'0,"-25"1"15,25 48 17,25 1-32,-1-1 15,-24 0-15,24 24 16,24 49-16,-23-48 16,-1-1-16,0 0 0,0 1 15,-24-1-15,0-24 16,24 0-16,1-24 15,-1-48 1,-24 24-16,24-25 0,-24-23 16,24-1-16,0 1 0,-24-1 15,25 25-15,-25-25 16,0 25-16,0-1 0,0 1 16,24 24-16</inkml:trace>
  <inkml:trace contextRef="#ctx0" brushRef="#br0" timeOffset="1200">3907 315 0,'-24'0'15,"-1"0"-15,1 0 16,0 0-16,0 24 16,24 0-1,0 1-15,-24-1 0,24 24 16,-24 25-16,-1-25 16,1 25-16,0-25 0,24 0 15,-24 1-15,24-1 0,-24-24 16,24 1-16,0-50 15,0 1 1,0 0-16,24-24 0,0-25 16,-24 25-16,24-25 15,0 1-15,1-1 0,-1 0 16,0 25-16,0 0 16,0-1-16,0 25 0,1 0 15,-1 24-15,24 0 0,-24 24 16,1 24-16,-1-23 15,0 23-15,0 0 0,-24 25 16,24-25-16,-24 1 16,25-1-16,-25 1 0,0-1 15,0 0-15</inkml:trace>
  <inkml:trace contextRef="#ctx0" brushRef="#br0" timeOffset="1363">3738 678 0,'-25'0'0,"1"-24"0,0 24 16,0-24-16,24-1 15,24 25-15,0 0 16,0-24-16,25 24 0,23-24 16,1 24-16,-1-24 0</inkml:trace>
  <inkml:trace contextRef="#ctx0" brushRef="#br0" timeOffset="1550">4439 557 0,'-24'0'0,"24"24"16,0 0-1,24 1 1,-24-1-16,0 24 0,0 0 15,0 1-15,0-1 16,0 25-16,0-25 0</inkml:trace>
  <inkml:trace contextRef="#ctx0" brushRef="#br0" timeOffset="2166">4995 412 0,'-24'0'0,"0"0"16,24 24 0,0 0-16,0 0 15,24 25-15,-24-25 16,24 24-16,-24 1 15,25-25-15,-25 24 0,0 1 16,24-25-16,-24 0 0,0-48 31,-24 0-15,24-25-16,-25 1 16,25 0-16,0-25 0,-24 0 15,24 1-15,0-1 0,24 1 16,1 23-16,23-23 15,0 23-15,1 1 0,-1 24 16,1 0-16,23 24 16,-24 0-16,1 0 0,-1 0 15,-24 24-15,1 0 0,-25 24 16,0-23-16,-25 23 16,1-24-16,0 0 0,-24 25 15,-1-25-15,25 0 16,-24 0-16,24 0 0,-1-24 15,1 0-15,24 25 0,24-25 16,1 24 0,23-24-16,0 0 15,1 24-15,-1-24 0,0 24 16,1-24-16,-25 24 16,0 1-16,0-1 15,-24 0-15,-24-24 0,0 24 16,-49 0-16,1 1 0,-25-1 15,0 0-15,-24 0 16,0 0-16</inkml:trace>
  <inkml:trace contextRef="#ctx0" brushRef="#br0" timeOffset="2670">641 1694 0,'-24'0'0,"48"0"16,25-24-16,23 24 15,25-24-15,48-1 0,73 1 16,48 0-16,48 0 0,73-25 16,49 1-16,48 0 15,-1-1-15,25 1 0,0-1 16,-24 1-16,-48 24 16,-49-24-16,-73 23 0,-24 25 15,-72-24-15,-49 24 0,-48-24 16,-48 24-16,-25 0 15,-120 0-15,-1 24 16,-48 0-16</inkml:trace>
  <inkml:trace contextRef="#ctx0" brushRef="#br0" timeOffset="4205">36 726 0,'-24'24'31,"0"-24"-31,48 0 16,0 0-16,25-24 15,-1 24-15,25-24 16,-1 24-16,-23-24 0,23 0 16,1 24-16,-25-24 15,1-1-15,-25 25 0</inkml:trace>
  <inkml:trace contextRef="#ctx0" brushRef="#br0" timeOffset="4421">399 412 0,'-24'0'0,"24"-24"0,-24 24 16,24-25-1,24 25 1,-24 25-16,24-25 16,0 24-16,1 0 0,23 0 15,0 0-15,1 1 0,-25 23 16,24-24-16,-23 25 15,-1-1-15,-48 24 0,-1 25 16,-71-24-16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4:26.7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173 152 0,'0'-25'16,"-25"25"-1,25-24-15,-24 48 16,24 1-1,-24-25-15,24 24 0,-24 0 16,0 0-16,-1 24 0,25-23 16,-24 23-16,24-24 15,0 25-15,0-25 0,0 0 16,0 0-16,24 0 16,1 1-16,-1-25 0,0 24 15,0-24-15</inkml:trace>
  <inkml:trace contextRef="#ctx0" brushRef="#br0" timeOffset="375">511 224 0,'-24'-24'16,"0"0"-16,0 0 15,-1 24 1,25 24-1,-24-24-15,0 24 0,24 0 16,-24 0-16,0 0 16,24 25-16,-25-25 0,25 0 15,0 25-15,0-25 16,0 0-16,25 0 0,-1 0 16,0-24-16,0 25 0,0-25 15,1 0-15,-1-25 16,24 1-16,-24 24 0,1-24 15,-25 0-15,24 0 0,-24-25 16,0 25-16,0 0 16,0 0-16,-24-1 0,-1 25 15,1-24-15,0 24 16,0 0-16,0 0 0,-1 0 16,1 0-16,0 0 15</inkml:trace>
  <inkml:trace contextRef="#ctx0" brushRef="#br0" timeOffset="716">681 176 0,'0'-24'16,"24"24"-1,-24-25-15,0 50 16,24-25-16,-24 24 15,24 0-15,0 24 16,-24-24-16,24 25 0,1-1 16,-1 1-16,-24-25 15,24 0-15,-24 0 0,0 0 16,0 1-16,0-50 31,-24 1-31,24 0 0,0 0 16,0 0-16,0-25 15,24 25-15,-24-24 0,24-1 16,0 25-16,1-24 0,-25 24 16,24-1-16,-24 1 15,24 24-15</inkml:trace>
  <inkml:trace contextRef="#ctx0" brushRef="#br0" timeOffset="1096">1092 248 0,'24'0'0,"-24"24"31,0 1 32,24-25-63,0 0 15,1 0-15,-1 0 0,0 0 16,-24-25-16,24 25 16,0-24-16,-24 0 0,0 0 15,0 0-15,0 0 16,0-1-16,-24 1 0,0 0 16,0 0-16,0 0 15,-25-1-15,25 25 0,-24 0 16,23 0-16,-23 25 0,24-1 15,0 24-15,24 1 0,0-1 16,0 0-16,24 1 16,0-1-16,24 0 0,-23-23 15,23 23-15,0-24 16,25-24-16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4:20.8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388 590 0,'-24'0'0,"24"-24"16,-24 24-16,0 0 16,0 0-1,0 0-15,-1 0 32,1 24-32,0-24 15,0 24-15,0 0 16,-1-24-16,-23 24 0,24 1 15,0-1-15,24 24 16,-25-24-16,25 1 0,25-1 16,-1 0-16,0 0 15,24-24-15,1 24 16,-1-24-16,1 0 0,23 0 16,-24 0-16,-23-24 0,23 24 15,-24 0-15,0-24 16,-24 0-16,0 0 15,0-1-15,-24 1 16,-24 0-16,24 0 0,-25 0 16,1-1-16,0-23 15,-1 24-15,25 0 0,-24-25 16,23 1-16,25-1 0,-24 1 16,24 0-16,0 24 15,24-25-15,-24 1 0,25 24 16,-1-25-16,24 25 0,-24 24 15,1-24-15,-1 24 16,0 0-16,0 24 0,0-24 16,0 48-16,-24-23 15,0 71 1,0-47-16,-24-1 0,0-24 16,0 25-16,0-25 15,0 0-15,-1 0 0,25 0 16,-24 1-16</inkml:trace>
  <inkml:trace contextRef="#ctx0" brushRef="#br0" timeOffset="500">824 469 0,'0'-24'15,"24"24"-15,0-25 16,-24 1 0,-24 48 15,0 1-31,0-1 0,0-24 15,-1 48-15,1-24 0,0 1 16,0-1-16,24 24 16,0-24-16,0 1 0,0-1 15,24 0-15,24 0 16,-23-24-16,23 24 0,-24-24 16,24 0-16,-23 0 0,-1 0 15,0 0 1,-24-24-16</inkml:trace>
  <inkml:trace contextRef="#ctx0" brushRef="#br0" timeOffset="924">1429 445 0,'-25'0'16,"1"-25"-16,0 25 16,0-24-1,0 24-15,0 0 0,-1 0 16,1 0-16,0 24 0,0-24 16,24 25-16,-24-1 15,24 0-15,-25 24 0,25-23 16,0-1-16,-24 24 15,24-24-15,0 1 0,24-1 16,-24 0-16,25-24 16,-25 24-16,24-24 0,0 0 15,0 0-15,0-24 0,1 24 16,-1-24-16,0 0 16,-24-1-16,24 1 0,0 0 15,0-24-15,-24 23 0,0 1 16,0 0-16,0 0 15,-24 0-15,0 24 16,0 0-16,0 0 16,0 24-16</inkml:trace>
  <inkml:trace contextRef="#ctx0" brushRef="#br0" timeOffset="1286">1646 445 0,'-24'0'16,"0"0"-16,24-25 0,-24 25 15,24-24-15,24 48 32,-24 1-32,24-1 15,0 0-15,1 0 16,-1 25-16,0-25 0,0 0 15,-24 0-15,0 0 0,0 1 16,0-1-16,-24 0 16,0-24-1,0-24-15,-1 0 16,1-1-16,24-23 16,0 24-16,24 0 0,-24-25 15,25 1-15,23 24 16,-24-1-16,0 1 0,1 0 15,-1 24-15,0 0 16,0 0-16</inkml:trace>
  <inkml:trace contextRef="#ctx0" brushRef="#br0" timeOffset="1681">2082 541 0,'-24'0'0,"-1"0"15,1 0-15,0 0 16,0 0-16,0 0 16,24 25-16,0-1 31,24-24-31,0 0 0,0 0 16,0 24-16,1-24 15,-1 0-15,0 0 0,0 0 16,0-24-16,1 24 15,-1-24-15,0-1 0,-24 1 16,24 0-16,-24 0 0,0 0 16,0-1-16,-24 1 15,0 0-15,0 0 0,-1 0 16,1 24-16,-24 0 16,24 24-16,-25-24 0,25 24 15,0 24-15,0-23 0,24 23 16,0 0-16,0 1 15,0-1-15,24 1 0,0-25 16,24 0-16,-23 0 0,23 0 16,25 1-16,-25-25 15</inkml:trace>
  <inkml:trace contextRef="#ctx0" brushRef="#br0" timeOffset="1992">2566 300 0,'-25'0'0,"1"0"0,0 0 15,48 24 16,0-24-15,1 24-16,-1-24 0,0 24 16,24 0-16,-23 25 0,23-25 15,-24 24-15,25 1 16,-25-1-16,0 0 0,0-23 16,0 23-16,0-24 0,1 0 15</inkml:trace>
  <inkml:trace contextRef="#ctx0" brushRef="#br0" timeOffset="2221">2928 275 0,'-48'0'0,"24"0"16,24 25-16,-24-1 15,24 0-15,-24 0 16,-1 0-16,25 25 0,-24-1 16,-24 49-1,48-49-15,-24 1 0,-1-1 16,1 0-16,24-23 0,-24 23 16,0-24-16</inkml:trace>
  <inkml:trace contextRef="#ctx0" brushRef="#br0" timeOffset="2886">3606 469 0,'-24'0'0,"-1"0"15,25-24-15,-24 24 16,0 0-16,0 0 15,24 24 1,-24-24-16,24 24 16,-25 0-16,1 0 0,24 1 15,-24-1-15,24 0 0,0 0 16,0 25-16,0-25 16,0 0-16,24 0 0,0 0 15,1-24-15,23 25 16,-24-25-16,25 24 0,-25-24 15,24 0-15,1-24 0,-25-1 16,0 1-16,0 0 16,-24-24-16,0-1 0,0 25 15,-24-49-15,-24 25 16,-1 0-16,1-1 0,-25 1 16,25 0-16,-25 23 0,25 1 15,0 0-15,23 0 16,1 0-16,24-1 0,0 1 15,0 0 1,24 24-16,1-24 0,-1 24 16,0-24-16,24 24 0,-24 0 15,25 0-15,-25 0 16,24 24-16,-48 0 0,25 0 16,-25 25-16,0-1 15,0 0-15,0 1 0,-25 23 16,1-23-16,0-1 0,0 0 15</inkml:trace>
  <inkml:trace contextRef="#ctx0" brushRef="#br0" timeOffset="4335">3993 396 0,'0'-24'31,"24"24"-15,-24-24-16,24 24 16,0 0-16,1 0 15,-1 0-15,24 0 0,-24 0 16,1 0-16,-1 0 16</inkml:trace>
  <inkml:trace contextRef="#ctx0" brushRef="#br0" timeOffset="4514">4090 566 0,'-25'24'0,"1"-24"15,24 24-15,-24-24 0,48 0 32,0 0-17,1 0-15,-1 0 0,24-24 16,-24 24-16,1 0 15,23 0-15</inkml:trace>
  <inkml:trace contextRef="#ctx0" brushRef="#br0" timeOffset="5104">4791 58 0,'-24'-25'15,"0"1"1,0 24 0,-1 0-1,25 24-15,-24 1 16,0-1-16,0 24 0,0 1 16,-1-1-16,1 25 15,0-25-15,0 24 0,0 1 16,24 0-16,0-25 0,0 0 15,0 1-15,24-1 16,0-24-16,0 1 0,25-1 16,-1 0-1,25-24-15,-25 0 0,-24-24 16,25 0-16,-25-1 0,0 1 16,0 0-16,-24 0 15,0 0-15,0-25 0,-24 25 16,0 24-16,0-24 15,-1 0-15,1 24 0,0 0 16,0 0-16,-25 0 16,25 0-16,24 24 15,-24-24-15,24 24 0,0 0 16,0 0 0,-24-24-16,24 25 15</inkml:trace>
  <inkml:trace contextRef="#ctx0" brushRef="#br0" timeOffset="5564">5130 82 0,'-24'-24'0,"-1"-1"16,1 25-1,24 25-15,0-1 16,0 0-16,0 49 16,0-49-16,0 24 15,0-24-15,24 1 16,-24 23-16,0-24 0,0 0 16,0 0-16,0 1 0,25-1 15,-25 0 1,24-24-1,0-24 1,-24 0-16,24-1 0,0-23 16,1 0-16,-1-1 0,0 1 15,0 0-15,-24-1 16,24 25-16,-24 0 0,0 0 16,0 48-1,-24 0-15,24 24 16,0 1-16,-24-1 0,24 25 15,0-25-15,0 25 16,0-1-16,0-23 0,24-1 16,-24 0-16,0 1 15,0-25-15,24 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4:28.7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4427 220 0,'0'-24'16,"0"-24"-16,0 24 16,0-1-16,0 1 0,0 0 15,0 0-15,0 48 31,0 0-15,0 0-16,0 25 16,0-25-16,0 49 0,0-25 15,0 0-15,0 25 16,0-25-16,0 1 0,0-1 16,0-24-16,0 25 0,0-25 15,0 0 1,0-48 15,0 0-31,24-1 0,-24 1 16,24-24-16,1-1 0,-1 25 15,24-24-15,-24 24 16,25 0-16,-1 24 0,-24 0 16,25 0-16,-25 24 0,24 0 15,-24 24-15,-24-24 16,25 25-16,-25-25 0,0 24 15,-25-23-15,1-1 16,-24 0-16,24 0 0,-1 0 16,-23-24-16,0 0 15,24 0-15,-25 0 0,25-24 16,0 24-16,24-24 0,0 0 16,0 0-16,0-25 15,24 1-15,0-1 0</inkml:trace>
  <inkml:trace contextRef="#ctx0" brushRef="#br0" timeOffset="197">4911 99 0,'48'-24'16,"-24"0"-16,-24 0 15,25 0-15,-25 48 32,0 0-17,0 0-15,0 25 0,24-25 16,-24 24-16,24 1 15,-24-1-15,24 0 0,-24 1 16,24-1-16,-24 0 0,0-23 16,25 23-16,-25-24 15,0 0-15</inkml:trace>
  <inkml:trace contextRef="#ctx0" brushRef="#br0" timeOffset="630">5540 583 0,'24'-24'16,"0"0"-16,-24 0 0,24-1 0,-24 1 16,25 0-16,-25 0 15,0 0-15,0-25 0,0 25 16,-25 0-16,25 0 16,-24 24-16,24-24 0,-24 24 15,0 0-15,0 0 16,-1 24-16,1 0 15,0 0-15,0 0 0,0 25 16,-1-25-16,1 24 16,24-24-16,0 25 0,0-25 15,0 0-15,0 25 16,24-49-16,-24 24 0,25 0 16,-1-24-16,24 0 0,-24 0 15,1 0-15,23-24 16,-24 0-16,0-1 15,49-23-15,-49 24 0,-24 0 16,24 24-16,-24-25 16,24 25-16,-24 25 31,0-1-31,0 0 16,0 0-16,0 0 0,0 1 15,25-1-15</inkml:trace>
  <inkml:trace contextRef="#ctx0" brushRef="#br0" timeOffset="1067">6386 535 0,'25'0'16,"-1"-24"-16,-24-1 0,0 1 16,-24-24-16,24 24 15,-49-25-15,25 25 0,-24-24 16,-1 24-16,25 24 0,-24-25 15,-1 25-15,1 25 16,0-25-16,23 24 0,1 24 16,0-24-16,0 25 15,0-25-15,24 24 0,0-24 16,0 25-16,24-25 0,0 0 16,0 0-16,0-24 15,25 0-15,-1 25 16,1-25-16,-1 0 0,-24-25 15,24 1-15,1 0 0,-25 0 16,0-25-16,-24-23 0,24 24 16,-24-25-16,0 25 15,0-25-15,0 25 0,-24-1 16,24 1-16,0 24 0,-24 24 16,24 24-1,0 0-15,0 0 0,0 25 16,0-1-16,0 25 15,0-25-15,0 0 0,0 25 16,0-25-16,24 1 16,-24-25-16,0 24 0,24-24 15</inkml:trace>
  <inkml:trace contextRef="#ctx0" brushRef="#br0" timeOffset="1445">6749 390 0,'0'-24'0,"-24"24"16,24-25-16,0 50 47,24-25-47,0 0 0,1 0 15,-1 0-15,0 0 16,24 24-16,1-24 0,-25 0 15,24 0-15,-23 0 0,-1-24 16,0 24-16,-24-25 16,0 1-16,0 0 15,0 0-15,-24 0 0,-25-1 16,25 1-16,-24 24 0,-1-24 16,1 24-16,-25 0 0,25 0 15,24 24-15,-24 0 16,23 25-16,1-1 0,24 1 15,0-1-15,49 0 16,-25 25-16,24-25 0,25 1 16,-1-1-16,1 0 0,-1-48 15</inkml:trace>
  <inkml:trace contextRef="#ctx0" brushRef="#br0" timeOffset="3187">1403 1551 0,'-24'-24'0,"24"48"47,24 0-47,-24 0 16,0 25-16,0-25 0,0 48 16,0-23-16,0-1 15,24 25-15,-24-25 0,0 25 16,25-25-16,-25-24 15,24 25-15,-24-25 0,24 0 16,-24 0-16,0 0 16,24-24-16</inkml:trace>
  <inkml:trace contextRef="#ctx0" brushRef="#br0" timeOffset="4276">3097 1720 0,'24'0'16,"-24"-24"-16,0 48 31,-24-24-31,24 24 16,-25 1-16,1-1 15,24 0-15,-24 24 0,24-23 16,0 23-16,24-24 0,-24 24 16,24-23-16,25 23 15,23 0 1,-23-23-16,-1-25 0,0 24 15,-23-24-15,23 0 0,-48-24 16,24-1-16,-24 1 16,0 0-16,-24-24 0,0-1 15,-25 1-15,1 0 0,0-1 16,-1-23-16,1-1 16,0 25-16,23-1 0,1 1 15,0-1-15,0 1 16,24 24-16,0 0 0,24 0 15,0 24-15,0 0 0,1 0 16,23 0-16,-24 0 16,49 24-16,-25 0 15,-24 0-15,0 0 16,-24 25-16,25-1 0,-25 0 16,0-23-16,-25 23 0,25 0 15,-24 1-15,0-25 16,24 24-16,-24-23 0,24-1 15</inkml:trace>
  <inkml:trace contextRef="#ctx0" brushRef="#br0" timeOffset="4481">4016 1551 0,'-24'0'15,"-1"0"-15,1 0 16,24-24-16,24 24 16,1-25-16,-1 25 15,0 0-15,24 0 0,1 0 16,-25 0-16,24 0 0,-24 0 16,25 25-16</inkml:trace>
  <inkml:trace contextRef="#ctx0" brushRef="#br0" timeOffset="4626">4088 1744 0,'-24'25'0,"0"-1"0,0 0 16,0 0-1,48-24 1,24 0-16,-24 0 16,25 0-16,-1 0 15,0 0-15,1-24 0</inkml:trace>
  <inkml:trace contextRef="#ctx0" brushRef="#br0" timeOffset="3504">2056 1502 0,'25'-24'15,"-1"24"16,0 24-31,0-24 0,24 25 16,-23 23-16,23-24 16,25 25-16,-25-1 0,0 25 15,25-25-15,-25 0 16,-23 1-16,-1-1 0,0 0 16,0-23-16,-24-1 0,0 0 15,0 0-15,-24-24 16</inkml:trace>
  <inkml:trace contextRef="#ctx0" brushRef="#br0" timeOffset="3719">2589 1454 0,'0'-24'0,"-25"0"16,25 0-16,-24 24 15,0 24-15,0 0 16,0 0-16,-1 24 0,1 1 15,0 23-15,-24 1 16,23 0-16,-23-1 0,24 1 16,-25-1-16,1-23 0,24-1 15,0 0-15,0-23 16,-1-1-16,25 0 0</inkml:trace>
  <inkml:trace contextRef="#ctx0" brushRef="#br0" timeOffset="8389">6532 1454 0,'0'-24'15,"0"0"1,-25 24-16,25-24 15,-24-1-15,24 1 16,0 0-16,24 0 0,1 24 16,23 0-1,-24 0-15,0 0 0,1 24 16,-1 0-16,0 0 16,-24 25-16,0-1 0,0 0 15,0 1-15,-24-1 0,-25 1 16,25-1-16,-24-24 15,-1 25-15,25-25 0,-24 0 16,24-24-16,-1 24 16,74-24-1,-25 0 1,49 0-16,-25 0 16,25 0-16,23 0 0,-23 0 15,24 0-15,-49 0 0,25-24 16,-49 24-16</inkml:trace>
  <inkml:trace contextRef="#ctx0" brushRef="#br0" timeOffset="13867">5274 1406 0,'-25'0'0,"1"-24"16,0 24 0,0 0-16,0 0 0,0 0 15,-25 24-15,25-24 16,-24 24-16,23 0 0,1 0 16,24 0-16,0 1 0,24-1 15,1 0-15,23 24 16,0 1-16,1-25 0,-1 24 15,25-23-15,-25-1 0,0 24 16,1-24-16,-25 1 16,0-25-16,-24 24 0,-24 0 15,0-24-15,-25 24 16,1-24-16,-25 24 0,-23-24 16,-1 24-16,24-24 15,-23 0-15</inkml:trace>
  <inkml:trace contextRef="#ctx0" brushRef="#br0" timeOffset="14024">4838 1744 0,'24'-48'0,"1"0"15,-1-1-15,-24 1 16,24-1-16,-24 25 0,24-24 16,0 48-16,1-24 15,-1 24-15,24-24 0,1 24 16,-1 0-16,0 0 15,25 0-15</inkml:trace>
  <inkml:trace contextRef="#ctx0" brushRef="#br0" timeOffset="14227">5757 1285 0,'-24'0'16,"24"24"-1,0 0-15,0 0 16,24 25-16,-24-25 16,25 48-16,-25-23 15,0 23-15,24 1 0,-24 24 0,0-25 16,0 1-16,0-1 16,0-23-16</inkml:trace>
  <inkml:trace contextRef="#ctx0" brushRef="#br0" timeOffset="14749">7983 1261 0,'0'-49'15,"0"1"-15,-24-1 0,-25 1 16,-23-25-16,-25 25 16,-72 0-16,-1-1 0,-71 1 15,-50 0-15,-47 23 16,-49 1-16,-49 24 0,1 0 16,-25 24-16,0 25 0,1 23 15,23 1-15,1 24 16,24-1-16,24 25 0,48 0 15,0 24-15,73 1 16,0-1-16,48 0 0,73 0 16,24-24-16,73 0 0,48 0 15,97-24-15,72-1 16,73-23-16,72 0 0,73-25 16,97 0-16,24-23 15,49-25-15,23-25 0</inkml:trace>
  <inkml:trace contextRef="#ctx0" brushRef="#br0" timeOffset="14904">6096 2615 0,'484'-97'0,"-73"25"16,-48-25-16,-48 25 0,-98-1 16,-72 0-16,-48 1 15,-97-25-15,-97 0 0,-72 1 16,-73-1-16,-97-24 0,-96 0 16,-97 0-16,-73 0 15,-96 0-15,-49 0 0,-73 24 16,-23 1-16,-50 47 15,50 1-15,-1 24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4:49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127 266 0,'0'-24'15,"0"0"1,-24 24 15,24 24-15,-24-24-16,24 24 0,-25 0 16,1 0-16,24 1 15,-24-1-15,24 0 0,0 24 16,0-23-16,24-1 15,0 0-15,1 0 0,23 0 16,0-24-16,1 24 0,23 1 16,-23-1-16,-1 0 15,-24-24-15,1 24 0,-1 0 16,-24 1-16,-24-1 0,-1 0 16,-23-24-16,0 24 15,-1-24-15,1 0 0,-25 0 16,25 0-16</inkml:trace>
  <inkml:trace contextRef="#ctx0" brushRef="#br0" timeOffset="493">6 484 0,'24'-49'0,"0"1"0,-24 24 16,25 24-16,-1-24 16,0-1-16,0 25 0,0 0 15,25 0-15,-1 0 0,25 0 16,-1 0-16,1 0 15,-1 0-15,25 0 0,-24 0 16,-1-24-16,1 24 16,-25 0-16,1-24 0,-1 24 15,-24-24-15,-24 0 32,-24 24-32,0 0 15,0 24 1,0-24-16,-1 24 15,1 24-15,0-23 16,0 23-16,0 0 0,-1 1 16,1-25-16,24 24 0,0 1 15,24-1-15,-24-24 16,49 0-16,-25 1 0,24-25 16,1 24-16,23-24 0,1-24 15,-25 24-15,25-25 16,-1 1-16,-23 0 0,-1-24 15,-24-1-15,1 1 16,-25 0-16,0-1 0,-25 1 16,1-1-16,-24 1 0,-1 24 15,1 0-15,-25 24 16,1 0-16,23 0 0,1 24 16,-24 0-16,47 0 0,-23 25 15,24-25-15,24 0 16</inkml:trace>
  <inkml:trace contextRef="#ctx0" brushRef="#br0" timeOffset="978">2183 290 0,'0'-24'16,"0"0"31,-24 24-32,0 0-15,0 0 16,-25 0-16,25 0 0,-24 0 16,-1 24-16,1-24 15,24 24-15,-25-24 0,49 24 16,-24 1-16,24-1 16,24 0-16,1 0 0,23 0 15,0 25-15,25-25 0,-1 0 16,1 0-16,0 0 15,-1 1-15,1-1 0,-49-24 16,0 24-16,-24 0 0,0 0 16,-24-24-16,-49 25 15,25-25-15,-25 24 0,1-24 16,-25 24-16,25-24 16,-1 0-16,0-24 0,25 0 15</inkml:trace>
  <inkml:trace contextRef="#ctx0" brushRef="#br0" timeOffset="1153">1966 169 0,'24'-48'0,"0"-1"15,-24 1-15,0 24 0,0 48 32,0 24-32,-24 1 15,24 23-15,0 1 16,0 24-16,24 0 0,-24-1 15,24 1-15,-24 24 0,24-24 16</inkml:trace>
  <inkml:trace contextRef="#ctx0" brushRef="#br0" timeOffset="3049">1578 218 0,'-24'-25'16,"24"1"-16,0 0 0,0 0 15,0 0 1,0-1-16,24 25 0,1 0 31,-25 25-15,0-1-16,0 0 0,0 24 16,0 1-16,0-1 0,24 1 15,-24 23-15,0-23 16,0-1-16,24 0 0,-24-24 15,0 25-15,0-25 16,0 0-16,0-48 47,0 0-47,0-25 16,0 25-16,24-24 15,-24 24-15,0 0 0,24-1 16,-24 1-16,0 48 31,-24 1-15,0-25-1,24 24-15,-24 0 0,0-24 16,24 24-16,-25-24 0,50 24 31,-1-24-15,24 24-16,-24 1 15,25 23-15,23-24 0,-23 25 16,-1-25-16,1 24 0,-1-24 16,-48 25-16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4:48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10321 6822 0,'24'0'16,"0"24"-16,0 0 16,0 1-1,1-1-15,-25 0 16,0 0-1,0 0 17,0 1-17,-25-25-15,25 24 16,-24 0-16,0 0 0,-24 0 16,-1 1-16,1 23 15,-1-24-15,1 25 16,0-25-16,-73 48 15,72-48-15,25 1 0,-24-1 16,24 0-16,-1-24 0,25-24 31,0 0-15,25 24-16,-1-25 16,0 25-16,24 0 0,-23 0 15,23 0-15,0 25 0,1-25 16,-1 24-16,0 0 15,25 0-15,-25 0 0,1 25 16,-1-25-16,-24 0 0,25 0 16,-25 1-16,-24-1 15,24 0-15,-24 0 16,0 0 0</inkml:trace>
  <inkml:trace contextRef="#ctx0" brushRef="#br0" timeOffset="39872">2797 49 0,'0'24'16,"0"0"-16,0 25 16,0-25-16,0 24 0,25 0 15,-1-23 1,0-1-16,0 0 0,24-24 15,25 24-15,0-24 16,-1 0-16,1 0 0,-1 0 16,1 0-16,-1 0 0,-23 0 15,-1 0-15,-24 0 16,1 0-16</inkml:trace>
  <inkml:trace contextRef="#ctx0" brushRef="#br0" timeOffset="40094">3039 49 0,'0'-24'16,"-24"24"-16,24-25 0,24 25 31,0 25-31,-24-1 0,25 0 16,-1 24-16,0 25 15,0-25-15,0 25 0,1 24 16,-25-25-16,24 1 0,-24 24 16,0-25-16,24 1 15,-24-1-15,0 1 0</inkml:trace>
  <inkml:trace contextRef="#ctx0" brushRef="#br0" timeOffset="44649">6934 1863 0</inkml:trace>
  <inkml:trace contextRef="#ctx0" brushRef="#br0" timeOffset="44734">6934 1790 0,'-24'-24'16,"0"0"-16,24-24 0,0 24 16,0-1-16,338-507 31</inkml:trace>
  <inkml:trace contextRef="#ctx0" brushRef="#br0" timeOffset="42899">2942 2057 0,'-24'0'0,"24"-25"16,-24 1-16,24 0 0,-24 24 16,24-24-16,0 0 15,0 48 1,0 0-1,0 24-15,0 1 0,0-1 16,0 1-16,24 23 0,-24 1 16,24-1-16,0 1 15,-24-25-15,25 25 0,-1-25 16,24 1-16,-24-1 16,1-24-16,-1 0 0,24 0 15,-24-24 1,49 0-16</inkml:trace>
  <inkml:trace contextRef="#ctx0" brushRef="#br0" timeOffset="43061">2822 2468 0,'-49'0'0,"25"0"16,48 0-1,25 0-15,-1-24 0,24 24 16,25-25-16,-24 25 15,24-24-15,-1 24 0,1-24 16,-24 24-16</inkml:trace>
  <inkml:trace contextRef="#ctx0" brushRef="#br0" timeOffset="43557">3644 2250 0,'-24'0'15,"0"0"-15,24 24 32,24 0-32,0 1 15,-24-1-15,24 24 16,0-24-16,25 25 0,-25-25 16,0 0-16,0 0 0,1 1 15,-1-1-15,0-24 16,0 0-16,0 0 0,0 0 15,1-24 1,-25-1-16,24 1 0,-24-24 16,0 24-16,0-25 0,0 1 15,0 24-15,-24-25 16,24 25-16,0 0 0,24 24 31,-24 24-31,24 0 0,0 25 16,0-25-16,1 0 15,23 24-15,-24-23 0,25-1 16,-25-24-16,24 0 0,-24 0 16,25 0-16,-1 0 15,-24-24-15,0-1 0,1-23 16,-1 0-16,0-1 0,-24 1 16,0 0-16,0-1 15,-24 25-15,0-24 0,24 23 16,-25 25-16,1 0 15,0 25-15,24-1 16,0 0-16</inkml:trace>
  <inkml:trace contextRef="#ctx0" brushRef="#br0" timeOffset="43976">5144 2129 0,'48'-24'16,"-24"0"-16,-24 0 15,0-1-15,0-23 0,0 0 16,-24 23-16,24-23 16,-48 24-16,24 0 0,-1-1 15,-23 25-15,0 0 0,23 25 16,-23-1-16,24 24 16,-24 1-16,23-1 0,1 25 15,24-25-15,0 0 0,0 1 16,0-1-16,49 0 15,-25-23-15,0-1 0,24-24 16,1 24-16,-1-24 16,0-24-16,1 24 0,-1-24 15,-24-25-15,1 25 0,-1-24 16,0-1-16,-24 1 16,24 0-16,-24 23 0,0-23 15,0 24 1,0 0-16,0 48 0,0 0 15,0 0-15,24 25 16,-24-1-16,25 0 0,-1 1 16,0-1-16,0-24 0,0 25 15,0-25-15,25 0 16</inkml:trace>
  <inkml:trace contextRef="#ctx0" brushRef="#br0" timeOffset="44261">5652 2081 0,'-24'-49'0,"24"1"16,-25 24-16,25 0 16,0-1-16,25 25 15,-1 25-15,0-1 16,0 0-16,25 0 0,-25 25 16,0-1-16,0-24 15,0 25-15,-24-1 0,0-24 16,0 0-16,-24 0 0,24 1 15,-24-25-15,0 0 16,0-25-16,24 1 0,-25 0 16,25-24-16,0-1 15,0-23-15,25-1 0,-1 25 16,314-49 15</inkml:trace>
  <inkml:trace contextRef="#ctx0" brushRef="#br0" timeOffset="44590">6136 1863 0,'24'0'15,"0"0"-15,0 24 0,0-24 16,1 24-16,-1-24 0,0 25 16,0-25-1,-24 0-15,0 24 0,-24-24 16,24-24 15,24 24-15,0 0-1,-24-25-15,25 25 0,-1 0 16,24-24-16,-24 24 16,0 0-16,1-24 0,-1 0 15,-24 0-15,0-1 16,0 1 0,0 0-16,-24 24 0,-1-24 15,1 0-15,-24 24 0,0 0 16,23 0-16,-23 24 15,0 0-15,-1 0 0,25 25 16,-24-25-16,23 48 16,1-23-16,24-1 0,0 1 15,24-1-15</inkml:trace>
  <inkml:trace contextRef="#ctx0" brushRef="#br0" timeOffset="40892">1273 2347 0,'25'-49'0,"23"25"15,-48-24-15,0 24 16,0-25-16,0 25 0,0-24 16,-24 24-16,0-1 15,-1 1-15,1 0 0,-24 0 16,-1 24-16,-23 0 0,-25 24 15,0 0-15,1 25 16,-25-1-16,0 0 0,24 25 16,0-25-16,0 25 15,25-25-15,23 25 0,49-25 16,25-24-16,23 25 0,49-25 16,24 24-16,0-23 15,48-1-15,-24-24 0,24 24 16,-23 0-16,-25 0 15,-49 0-15,1 25 0,-49-25 16,-48 24-16,-49 1 16,-24-1-16,-24 25 0,-24-25 15,-24 1-15,0-1 0,-1-24 16,25 0-16,24-24 16,0 0-16,49-24 0,47 0 15,1-24-15,48-1 0</inkml:trace>
  <inkml:trace contextRef="#ctx0" brushRef="#br0" timeOffset="41225">1830 2565 0,'-24'0'16,"-1"-25"-16,-23 25 15,24-24-15,-25 24 0,25 0 16,0 24-16,-24 1 16,23-1-16,1 0 0,0 24 15,24 1-15,0-25 0,24 24 16,0-24-16,1 25 16,23-25-16,-24 0 0,25-24 15,23 0-15,-23 0 16,-1 0-16,0 0 0,-24-24 15,25 0-15,-25 0 0,0-25 16,-24 25-16,0-24 16,0-1-16,-24 194 15,-339-507 1</inkml:trace>
  <inkml:trace contextRef="#ctx0" brushRef="#br0" timeOffset="41283">1636 2492 0,'-24'24'0,"24"0"15,0 1-15,0-1 16,24 0-16</inkml:trace>
  <inkml:trace contextRef="#ctx0" brushRef="#br0" timeOffset="41476">1660 2613 0,'49'0'0,"-1"-24"16,1 24-16,23-24 0,-24-1 16,25 1-16,0 0 0,-25 0 15,0-25-15,1 25 16,-1-24-16,1 24 0,-25-1 16,0-23-16,0 0 15,-24-1-15,24 1 0,-24 24 16,0 24-16,0-49 0,0 1 15,-24 24-15,0-25 0,0 49 16,0 25 0,24-1-16,-25 24 15,25 25-15,-24-1 0,24 1 16</inkml:trace>
  <inkml:trace contextRef="#ctx0" brushRef="#br0" timeOffset="41483">2265 2298 0</inkml:trace>
  <inkml:trace contextRef="#ctx0" brushRef="#br0" timeOffset="41529">2120 2734 0,'0'97'0,"0"-1"16,0-23-16</inkml:trace>
  <inkml:trace contextRef="#ctx0" brushRef="#br0" timeOffset="41886">2144 3097 0,'-24'-73'16,"24"1"-16,-24-1 0,24 0 15,0 49-15,0-24 16,0 24-16,0 0 15,24 24-15,0-25 32,0 1-32,1 24 15,-25-24-15,48 0 16,-24 24-16,0-24 0,1-1 16,-1 25-16,-24-24 15,-24 24 1,-1 0-1,1-24 1,0 24-16,0 0 0,0 0 16,-1 24-16,1-24 15,24 24-15,97-72 47</inkml:trace>
  <inkml:trace contextRef="#ctx0" brushRef="#br0" timeOffset="42514">2072 2540 0,'-25'25'0,"50"-25"31,-1 0-31,0 0 0,0-25 16,25 25-16,-1 0 0,0 0 15,1-24-15</inkml:trace>
  <inkml:trace contextRef="#ctx0" brushRef="#br0" timeOffset="46049">6111 1936 0,'25'0'0,"-25"24"16,0 0-16,0 0 15,0 25-15,24-1 0,-24 0 16,0 1-16,0-1 0,24 0 16,0 1-16,0-1 15,25 1-15,-1-25 0,1 24 16,-1-24-16,0 1 16,25-25-16,-25 24 0,1-24 15,-1 0-15,0 0 0,1-24 16,-1 24-16,-24-25 15,25 1-15,-1-24 0</inkml:trace>
  <inkml:trace contextRef="#ctx0" brushRef="#br0" timeOffset="46810">8095 1331 0,'24'-24'16,"-24"-1"-16,24 1 0,1 0 16,-25 48 15,0 0-31,-25-24 0,1 25 16,0-25-16,-24 24 15,23-24-15,-23 0 0,0 0 16,24 0-16,-25 0 0,1-24 15,24-1-15,-1 1 16,1 0-16,24-24 0,0-1 16,24 1-16,-24 0 15,25-25-15,-1 25 0,0-1 16,24 1-16,-23-1 0,23 25 16,-24 24-16,0 0 15,25 24-15,-25 25 0,0 23 16,0 1-16,0 0 15,1 23-15,-1 1 0,0 24 16,0-24-16,0 24 0,-24-24 16,25-1-16,-25 1 15,24-24-15,-24-1 0,0 1 16,0-25-16,0 1 16,0-25-16,0 24 0,0-24 15,0-48 1,0 0-1,0 0-15,-24-25 0,24 1 16,-25 0-16,-23 23 16,24-23-16,-25 24 0,1 0 15,0 24-15,-1 0 0,1 24 16,0 0-16,-1 0 16,1 25-16,-1-1 0,1 0 15,24 1-15,-25-1 0,25 0 16,0-23-16,0 23 15,0-24-15,48-24 16,0 0-16</inkml:trace>
  <inkml:trace contextRef="#ctx0" brushRef="#br0" timeOffset="47213">8385 1645 0,'0'-24'0,"0"0"0,0 0 16,0 0-16,0-1 16,25 25-16,-25-24 0,24 24 15,0 0-15,0 24 16,-24 1-16,24-1 0,0 24 16,1 1-16,-25-1 0,24 0 15,0 25-15,-24-25 16,0 1-16,0-25 0,0 0 15,0 0-15,0 0 16,0-48 0,0 0-16,24-24 0,-24 23 15,24-47-15,1 23 16,-25 1-16,48-24 0,-24 23 16,0 1-16,1-1 15,23 25-15,-24 24 0,0 0 16,25 24-16,-25 1 0,-24 23 15,24 0-15,0 1 16,-24-1-16,24 0 0,-24 1 16,0-1-16,0-24 0,0 1 15</inkml:trace>
  <inkml:trace contextRef="#ctx0" brushRef="#br0" timeOffset="47596">9038 1694 0,'0'-73'15,"0"25"-15,0-1 0,0 1 16,0 0-16,0 23 0,25 1 16,-1 24-1,0 0-15,0 0 0,-24 49 16,24-25-16,1 24 0,-1 1 16,0-1-16,0 0 15,-24 1-15,0-1 16,24 0-16,-24-23 0,0-1 15,0 0-15,-24-24 16,24-24-16,0-25 16,0 25-16,0-48 15,0 23-15,0 1 0,24-25 16,1 25-16,-25 0 16,24-1-16,0 25 0,24 0 15,-23 24-15,-1 0 0,0 24 16,0 24-16,0-23 15,0 23-15,1 0 0,-1 1 16,0-1-16,-24 1 16,0-1-16,24 0 0,-24-24 15,0 1-15</inkml:trace>
  <inkml:trace contextRef="#ctx0" brushRef="#br0" timeOffset="47932">9909 1428 0,'25'-25'0,"-1"-23"16,-24 24-16,24 0 16,-48 48-1,0 48 17,-1-23-32,25-1 0,-24 1 0,24-1 15,0 0-15,24 1 16,1-25-16,-1 24 0,0-24 15,0 1-15,0-25 16,25 0-16,-1 0 0,-24 0 16,25-49-16,-1 25 0,-24-48 15,0 23-15,1-23 16,-1-1-16,-24 0 0,0 25 16,-24-25-16,-1 25 15,-23 24-15,24 0 0,-25 24 16,1 24-16,0 0 0,23 0 15,-23 25-15,24-1 16,0 0-16</inkml:trace>
  <inkml:trace contextRef="#ctx0" brushRef="#br0" timeOffset="48623">3112 3847 0,'0'-73'0,"0"25"0,0-1 16,24 1-16,-24 0 0,0 23 16,24 1-16,0 24 15,-24 24-15,25 1 16,-25 23-16,24 0 15,0 25-15,0-1 0,0 1 16,-24 0-16,25-1 0,-1 1 16,-24-1-16,24 1 0,-24-25 15,24 49 1,-24-49 0,24-48-16</inkml:trace>
  <inkml:trace contextRef="#ctx0" brushRef="#br0" timeOffset="48853">3620 3629 0,'0'-73'15,"0"25"-15,0 0 0,0 23 16,0 50 0,0 23-16,24 25 15,-24-1-15,24 1 16,0 23-16,1-23 0,-1 24 15,0-25-15,0 25 0,0-24 16,1-25-16,-25 0 0,24 1 16,-24-1-16,0-24 15,0 1-15,0-1 0,-24-24 16</inkml:trace>
  <inkml:trace contextRef="#ctx0" brushRef="#br0" timeOffset="49079">2894 4210 0,'-48'-25'15,"-1"25"-15,25 0 0,24-24 16,-24 24-16,48 24 16,0 1-16,1-1 15,23 0-15,0 0 16,73 49-16,-72-25 15,23-24-15,-23 25 0,23-25 16,-23 0-16,23-24 16,-24 0-16,25 0 0</inkml:trace>
  <inkml:trace contextRef="#ctx0" brushRef="#br0" timeOffset="49258">4031 4161 0,'73'-72'15,"-49"47"-15,0 1 0,0 24 0,-24 24 32,-24 1-32,-24-1 0,-1 0 15,1 24-15,-1 1 16,-23-1-16,-1 0 0,1 1 16,-25-1-16,24 1 15,1-1-15</inkml:trace>
  <inkml:trace contextRef="#ctx0" brushRef="#br0" timeOffset="51611">4491 5395 0,'-25'-24'0,"25"-1"0,-24 1 16,24 0-16,-24 24 0,24-24 15,0 48 1,24 0-16,0 0 0,1 49 15,-1-25-15,0 25 16,24 24-16,-23-25 0,23 25 16,-24-24-16,0 23 0,1-23 15,-1-25-15,-24 1 16,24-1-16,-24 1 0</inkml:trace>
  <inkml:trace contextRef="#ctx0" brushRef="#br0" timeOffset="53105">8022 5032 0,'0'-48'16,"0"23"-16,-24-23 0,0 0 15,0-1-15,0 25 16,0 0-16,-25-24 0,25 48 16,-24 0-16,23 0 0,-23 48 15,24-24-15,0 49 16,-1-1-16,1 1 0,24-1 15,0 25-15,0-24 16,24 23-16,1-23 0,-1-25 16,24 1-16,1-1 0,-1-24 15,25 1-15,-25-25 16,24 0-16</inkml:trace>
  <inkml:trace contextRef="#ctx0" brushRef="#br0" timeOffset="53511">8482 5201 0,'24'-24'16,"-24"0"-16,0 0 16,-24 24-1,24-24-15,24 24 47,0 0-47,1 24 16,23-24-16,-24 0 0,25 24 15,-25-24-15,24 0 16,1-24-16,-25 0 0,0-1 16,24-23-16,-48 0 15,25-1-15,-25 1 0,0-1 16,0 1-16,-25 0 0,1-1 16,-24 25-16,-1-24 15,1 48-15,-25 0 0,1 0 16,-1 48-16,25-24 15,0 49-15,-1-1 0,49 1 16,0 24-16,0-25 16,24 25-16,25-24 0,-1-1 15,25 1-15,-1-25 0,1-24 16,-1-24-16,-23 0 16,23-24-16,1 0 0,-25-24 15,1-25-15</inkml:trace>
  <inkml:trace contextRef="#ctx0" brushRef="#br0" timeOffset="51820">5071 5637 0,'24'0'16,"-24"24"0,25 0-1,-25 0-15,24 1 0,-24 23 16,24-24-16,0 24 15,0 1-15,1-1 0,-1-24 16,-24 25-16,24-25 0,-24 0 16</inkml:trace>
  <inkml:trace contextRef="#ctx0" brushRef="#br0" timeOffset="51991">5144 5346 0,'0'-72'0,"-24"48"16,48 48-1,0 24 1,-24-24-16,24 1 16</inkml:trace>
  <inkml:trace contextRef="#ctx0" brushRef="#br0" timeOffset="52447">5821 5685 0,'73'0'0,"-49"0"0,0-24 16,0 0-16,0 0 16,1-1-16,-1 1 0,-24 0 15,-24-24-15,-1 23 16,1-23-16,-24 24 0,0 0 15,-1 24-15,1-25 16,-49 50-16,0-1 16,73 24-16,0 1 15,0-25-15,24 48 16,0-23-16,0-1 0,0 1 16,24-1-16,0 0 0,24-24 15,-23 1-15,23-1 16,-24 0-16,25-24 0,-25 0 15,24 0-15,1-24 16,-1-25-16,-24 1 16,24 0-16,-48-1 0,49 1 15,-49 0-15,24-1 16,0 1-16,-24 24 0,24-1 16,1 25-1,-25 25-15,24-1 0,-24 0 16,0 24-16,24 1 0,-24-1 15,24 1-15,-24-25 16,24 24-16,1-24 0,-25 0 16</inkml:trace>
  <inkml:trace contextRef="#ctx0" brushRef="#br0" timeOffset="52828">6329 5346 0,'0'-48'0,"-24"0"0,24 24 16,0-1-16,24 1 0,25 24 16,-25 24-1,24 1-15,0 23 0,1 0 16,-1 1-16,-24-1 16,25 0-16,-25 25 0,0-25 15,-24-23-15,0 23 0,0-24 16,0 0-16,-24-24 15,0 0-15,0 0 16,24-48-16,-25 24 16,25-25-16,0 1 0,25-25 15,-1 1-15,24 23 0,1-23 16,-1 24-16,25 23 16,-25 1-16,24 24 0,-23 0 15,-1 24-15,1 1 16,-25 23-16,0 0 0,0 25 15,-24-25-15,0 25 0,0-25 16,-24 1-16,0-1 16,0 0-16,-1-23 0</inkml:trace>
  <inkml:trace contextRef="#ctx0" brushRef="#br0" timeOffset="50837">2797 5903 0,'0'-24'0,"0"-1"16,0 50-1,0-1 1,0 24 0,25 1-16,-25-1 0,24 25 15,0 23-15,-24-23 16,24 24-16,0-1 0,0 25 15,1-48-15,-1 24 0,0-1 16,0-23-16,-24 0 16,24-1-16,-24-23 0,0-1 15,0-24-15,0 0 0,-24-24 16,0-24 0,0-24-16,24-1 15,-24-23-15,-1-1 16,25-24-16,-24-23 0,24-1 15,0 24-15,0-24 0,0 24 16,0 0-16,24 25 16,-24 23-16,49 1 0,-25 24 15,24 0-15,-23 24 16,23 0-16,0 24 0,1 0 16,-1 0-16,1 0 0,-25 1 15,0 23-15,-24-24 16,-24 0-16,0 25 0,-25-25 15,1 0-15,-25 0 16,1-24-16,23 24 0,-23-24 16,-1 0-16,25 0 0,24-24 15</inkml:trace>
  <inkml:trace contextRef="#ctx0" brushRef="#br0" timeOffset="51352">3450 5758 0,'25'-24'0,"-25"-25"15,24 49-15,-24-24 0,0 0 16,24 24-16,0 24 16,0 24-16,-24 1 15,25-1-15,23 25 0,-24-1 16,0 25-16,1-24 15,-1 23-15,0 1 0,0 0 16,-24-25-16,24 25 0,1-24 16,-25-1-16,24 1 15,-24-25-15,0 1 0,0-25 16,0 0-16,0-48 16,-24 0-1,-1-25-15,25-23 0,-24-1 16,0 1-16,24-1 15,-24-24-15,0 0 0,24 1 16,0-1-16,0 24 16,0-23-16,0 47 0,24-23 15,0 23-15,24 25 0,-23 0 16,23 0-16,0 24 16,1 0-16,-1 24 0,-24 0 15,25 24-15,-25 1 16,-24-1-16,0 1 0,-24 23 15,-25-23-15,25-1 0,-24 0 16,-1 1-16,1-25 16,0-24-16,23 0 0,1 0 15,0 0-15,24-24 0,0-25 16</inkml:trace>
  <inkml:trace contextRef="#ctx0" brushRef="#br0" timeOffset="49788">1080 6435 0,'0'-24'0,"0"0"0,-24-1 16,24 50 0,0 23-1,24 0-15,-24 25 0,24 0 16,-24 23-16,24 1 16,-24 24-16,24-24 0,-24 0 15,25-25-15,-25 25 16,0-49-16,0 1 0,0-25 15</inkml:trace>
  <inkml:trace contextRef="#ctx0" brushRef="#br0" timeOffset="50123">1104 6242 0,'-24'-97'16,"0"24"-16,-1 1 0,1-1 15,24 25-15,-24-1 16,24 1-16,0 24 0,0-25 16,24 25-16,25-24 0,-1 24 15,0-25-15,49 25 16,-24-24-16,23 23 0,1 1 16,0 24-16,0 0 0,-25 24 15,1 25-15,-1 23 16,1 1-16,-25 24 0,1-1 15,-25 1-15,0 24 16,0-24-16,1 24 0,-25-24 16,24-1-16,-24 1 0,0-24 15,0-1-15,0 1 16,-24-25-16,24 1 0,0-1 16,0-24-16</inkml:trace>
  <inkml:trace contextRef="#ctx0" brushRef="#br0" timeOffset="50314">1467 6483 0,'-169'-48'16,"144"24"-1,25 0-15,25-1 0,-1 1 16,24 0-16,25-24 15,23 24-15,1-1 0,24 1 16,-24 0-16,24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32:17.7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0 558 0,'25'0'0,"-25"-24"16,0 0-1,0 48 95,24-24-110,0 0 15,0 0 1,49 0-1,-49 0-15,0 0 16,0 0-16,25 0 16,-25-24-16,0 24 0,24 0 15,-23 0-15,-1 0 16,24 0-16,-24 0 0,25 0 16,-25 0-16,24 0 0,1 0 15,-25-24-15,24 24 16,1 0-16,-25 0 0,24 0 15,1 0-15,-1 0 16,0-25-16,1 25 0,-1 0 16,0 0-16,1 0 0,-1 0 15,1-24-15,-1 24 16,0 0-16,1 0 0,-1 0 16,1 0-16,-1 0 15,0 0-15,1 0 0,-1 0 16,0 0-16,1-24 0,-1 24 15,1 0-15,-25 0 16,24 0-16,1 0 0,-1 0 16,-24 0-16,24 0 0,1 0 15,-1 0-15,-24-24 16,25 24-16,-1 0 0,1 0 16,-1 0-16,0 0 15,1-24-15,-1 24 0,0 0 16,1 0-16,-25-25 0,24 25 15,1 0-15,-1 0 16,-24 0-16,25-24 0,-1 24 16,-24 0-16,25 0 15,-25 0-15,24-24 0,1 24 16,-25 0-16,24 0 0,1-24 16,-1 24-16,0 0 15,1 0-15,-1 0 0,1 0 16,-1 0-16,-24 0 15,24 0-15,1 0 0,-1 0 16,1 0-16,23 0 0,-23 0 16,-1 0-16,0 0 15,1 0-15,-1 0 0,25 0 16,-25 0-16,0 0 16,1 0-16,-1 24 0,1-24 15,-1 0-15,0 0 0,1 0 16,-1 0-16,25 24 15,-25-24-15,0 0 0,1 0 16,-1 24-16,1-24 16,23 0-16,-23 0 0,-1 25 15,0-25-15,25 0 0,-25 0 16,1 0-16,23 0 16,-23 24-16,23-24 0,1 0 15,-25 0-15,25 0 16,-1 0-16,1 0 0,-25 0 15,25 0-15,-1 0 0,-23 0 16,23 0-16,1 0 16,-25 0-16,25 0 0,-25 0 15,1-24-15,-1 24 16,25 0-16,-25 0 0,0 0 16,1 0-16,-1 0 15,0 0-15,1 0 0,23 0 16,-23 0-16,-1 0 0,25 0 15,-25 0-15,25 0 0,-1 0 16,1 0-16,-25 0 16,25 0-16,-25 0 15,25 0-15,-25 0 0,25 0 16,-25 0-16,25 0 0,-25 0 16,0 0-16,25 0 15,-25 0-15,25 0 0,-25 0 16,1 0-16,-1 0 0,25 0 15,-25 0-15,0 0 16,1 0-16,-1 24 0,1-24 16,-1 0-16,0 0 0,1 0 15,-1 0-15,0 0 16,-23 0-16,23 24 0,0-24 16,1 0-16,23 0 15,-23 0-15,-1 0 0,25 0 16,-25 24-16,25-24 0,-25 0 15,25 0-15,-25 0 16,0 0-16,1 24 0,23-24 16,-23 0-16,-1 0 15,0 0-15,1 0 0,-25 0 16,24 0-16,1 0 16,23 0-16,-23 0 15,-1 0-15,0 0 0,1 0 0,-1 0 16,1 0-16,-1 0 15,0 0-15,1 0 0,-1 0 16,1 0-16,-25 0 0,24 0 16,0-24-16,-23 24 15,-1 0-15,0 0 0,24 0 16,-23 0-16,23 0 16,-24 0-16,25-24 0,-25 24 15,24 0-15,1 0 0,-1 0 16,-24 0-1,24 0-15,-23 0 0,23 0 0,-24 0 16,0-24-16,25 24 16,-25 0-16,0 0 0,0 0 15,1 0-15,-1 0 0,0 0 16,0 0-16,0 0 16,1 0-16,-1 0 15,0 0-15,0 0 16,-24 24 218,-24-24-187,0 0-31,0 0-16,-1 0 15</inkml:trace>
  <inkml:trace contextRef="#ctx0" brushRef="#br0" timeOffset="594">9967 340 0,'-24'0'16,"-1"0"-1,1 0 1,48 0 31,1 0-32,23 0-15,-24 0 16,25 25-16,-1-25 16,0 0-16,-23 0 0,23 0 15,-24 24-15,0-24 16,0 0-16,-24 24 0,0 0 16,-24 0-16,0 1 15,-24-1-15,-1 0 16,1 0-16,0 0 0,-1 0 15,1 1-15,24-1 16,-25-24-16</inkml:trace>
  <inkml:trace contextRef="#ctx0" brushRef="#br0" timeOffset="1350">10862 800 0,'-24'-24'0,"-1"0"16,1-1-16,0 25 16,24-24-16,-24 0 15,0 0-15,-25 24 16,1-24-16,0-1 0,-25 25 16,0 0-16,-23 0 0,-1 0 15,0 0-15,-24 25 0,0-1 16,0 24-16,25 1 15,-25-1-15,24 25 0,0-1 16,24 1-16,1 23 16,-1-23-16,49 24 0,0-25 15,24 25-15,0-24 16,24-1-16,0 1 0,49-1 16,-25-23-16,49-1 0,-24 1 15,48-25-15,0 0 0,24-24 16,0 0-16,0 0 15,0-24-15,0-25 0,0 1 16,-24 0-16,0-25 16,-48 0-16,-1-23 0,-23-1 15,-25 0-15,0 0 16,-24-24-16,-24 49 0,0-25 16,0 25-16,-25 23 0,1-23 15,-1 47-15,-23 1 16,24 0-16,-25 24 0,0 0 15,25 0-15,-25 0 16,25 0-16,-25 24 0</inkml:trace>
  <inkml:trace contextRef="#ctx0" brushRef="#br0" timeOffset="3885">11709 413 0,'0'-24'15,"0"48"95,24-24-110,0 0 15,0 0 1,24 0-16,1 24 16,-1-24-16,25 0 0,-25 0 15,25 0-15,-1 0 0,25 0 16,-24-24-16,-1 24 0,25 0 15,-24 0-15,-1-24 16,1 24-16,-1 0 0,25 0 16,-24 0-16,23-24 15,-23 24-15,24 0 0,-1 0 16,25 0-16,-24 0 0,24-25 16,0 25-16,0 0 15,0 0-15,0 0 0,0 0 16,0-24-16,0 24 15,0 0-15,0 0 0,-25 0 16,25 0-16,-24 0 0,24 0 16,-24 0-16,-25 0 15,25 0-15,-24 0 0,-1 0 16,1 0-16,0 0 16,-1 0-16,-24 0 0,25 0 15,0 0-15,-1 0 0,-23-24 16,23 24-16,1 0 15,-1 0-15,1 0 0,-25 0 16,25-24-16,-1 24 16,1 0-16,0 0 0,23 0 15,-23-24-15,-1 24 0,25 0 16,0 0-16,0-25 16,-1 25-16,-23 0 0,24-24 15,0 24-15,-25 0 16,25 0-16,-25 0 0,1 0 15,0 0-15,-1 0 0,1 0 16,-1 0-16,-23 0 16,23 0-16,1 0 0,-25 0 15,25 0-15,-1 0 16,1 0-16,0 0 0,-1 0 16,1 0-16,23-24 15,-23 24-15,0 0 0,23 0 16,-23 0-16,24-24 0,-25 24 15,1 0-15,24 0 16,-1 0-16,-23 0 0,24-24 16,-25 24-16,25 0 0,-24 0 15,23 0-15,-23 0 16,-1-25-16,1 25 0,0 0 16,-25 0-16,25 0 0,-25 0 15,25 0-15,-25 0 16,24 25-16,1-25 0,0 0 15,-1 0-15,1 24 16,-1-24-16,1 0 0,-1 0 16,1 0-16,0 0 15,-1 0-15,1 0 0,-1 24 16,1-24-16,-1 0 0,1 0 16,0 0-16,-1 0 15,1 24-15,-1-24 0,1 0 16,-1 0-16,1 0 15,0 0-15,-25 0 0,25 24 16,-1-24-16,1 0 0,-1 0 16,1 0-16,-1 0 15,1 0-15,24 0 0,-25 0 16,1 25-16,-1-25 0,1 0 16,0 0-16,-1 24 15,1-24-15,-25 0 0,25 0 16,-25 0-16,0 24 15,1-24-15,-1 0 0,1 0 16,23 24-16,-23-24 0,-1 0 16,25 0-16,-25 24 15,24-24-15,-23 0 0,23 0 16,-23 25-16,23-25 16,-23 0-16,23 0 0,1 0 15,-25 0-15,25 0 0,-1 0 16,-23 24-16,-1-24 15,25 0-15,-25 0 0,1 0 16,-1 0-16,0 0 16,1 0-16,-1 0 0,0 0 15,1 0-15,-1 0 0,1 0 16,-1 0-16,-24 0 16,25 24-16,-1-24 0,0 0 15,1 0-15,-1 0 16,0 24-16,-23-24 0,23 0 15,-24 0-15,25 24 0,-25-24 16,0 0-16,0 0 16,0 0-16,-24 25 0,25-25 15,-1 0 1,0 0 0,0 24-1,0-24 1,0 0-1,1 0 1,-1 0 0,-24-24-1</inkml:trace>
  <inkml:trace contextRef="#ctx0" brushRef="#br0" timeOffset="4938">27384 171 0,'0'-24'31,"0"0"-15,-24-1 0,24 1-16,-24 24 15,24-24-15,-25 24 0,1-24 16,0 24-16,-24 0 15,23 0-15,-23 0 0,24 0 16,-25 0-16,1 24 16,0-24-16,-1 24 0,25 0 15,-24 1-15,-1 23 0,25-24 16,-24 25-16,24-1 16,-1 0-16,1 1 0,0 23 15,0-23-15,0 23 0,-1 1 16,1-25-1,0 25-15,24-25 0,-24 25 0,0-25 16,24 1-16,0-1 16,-24 0-16,24 1 0,0-1 15,0 0-15,0-23 0,0 23 16,0 0-16,0 1 16,24 48-16,0-49 15,-24 0-15,24-24 16,0 25-16,0-25 0,1 24 15,23-23-15,-24-1 0,25 0 16,-25-24-16,24 24 16,-24 0-16,25-24 0,-1 25 15,-24-25-15,25 24 16,-1-24-16,-24 24 0,25-24 16,-1 0-16,0 0 0,-23 24 15,23-24-15,0 0 16,1 0-16,-1 0 0,1-24 15,-1 24-15,-24 0 0,24-24 16,1 24-16,-1-24 16,1-1-16,-25 1 0,24 0 15,1 0-15,23 0 16,-23-25-16,-1 25 0,24-24 16,-23-1-16,-1 1 0,1 0 15,-1-1-15,-24 1 16,25-25-16,-49 25 0,24-25 15,-24 1-15,0-1 16,0 1-16,-24-25 0,-1 24 16,25 1-16,-24-1 15,0 0-15,0 25 0,0-24 16,-1 23-16,-23 1 0,24-1 16,-49 1-16,25 0 15,-25-1-15,1 25 0,-25-24 16,24 23-16,1 1 0,23 0 15,1 0-15,0 24 16,24-24-16,-1 24 16,1 0-1,0 0 17,0 0-32,24 24 15,-24-24-15,-1 24 0,1-24 16</inkml:trace>
  <inkml:trace contextRef="#ctx0" brushRef="#br0" timeOffset="5817">28110 292 0,'-25'0'0,"1"0"15,48 0 48,1 0-63,23 0 16,-24 0-16,25 0 0,-1 0 15,0 24-15,25-24 16,0 0-16,-1 0 0,1 0 15,-1 0-15,25 0 16,-24 24-16,-1-24 0,1 0 16,-1 0-16,1 0 0,-25 0 15,25 0-15,-25 0 16,1 0-16,-1 0 0,25 0 16,-25 0-16,0 0 0,25 0 15,-25 0-15,1 0 16,23 0-16,-23 0 0,-1 0 15,25 0-15,-25 0 16,0 0-16,-24 0 0,25 0 16,-1 0-16,-24 0 15,25 0-15,-25 0 0,0-24 16,25 24-16,-25 0 0,0 0 16,24 0-16,1 0 15,-25 0-15,24 0 0,-24 0 16,1 0-16,23 0 0,-24 0 15,0 0-15,1 0 16,-1 0-16,0 0 16,0 0-16,0 0 15,25 0-15,-25 0 0,0 0 16,0 0-16,1 0 0,23 0 16,-24 0-16,0 0 15,0 0-15,1 0 0,-1 0 16,0-24-16,0 24 15,0 0-15,25 0 0,-25 0 16,0 0-16,25 0 16,-25 0-16,24 0 0,-24 0 15,25 0-15,-25 0 0,24 0 16,-24 0-16,1 0 16,-1 0-16,0 0 15</inkml:trace>
  <inkml:trace contextRef="#ctx0" brushRef="#br0" timeOffset="7766">73 2397 0,'0'-25'16,"24"25"31,0 0-31,0 0-16,25 0 0,-1 0 15,25 0-15,-1 0 0,25 0 16,0 0-16,0 0 15,-1 0-15,25 0 0,0 0 16,24 0-16,-24 0 16,49 0-16,-25 0 0,24 0 15,1 0-15,-1 0 0,0 0 16,1 0-16,-1-24 16,0 24-16,1 0 0,-1 0 15,-24 0-15,24 0 16,1 0-16,-25 0 0,0 0 15,24 24-15,-24-24 0,-24 0 16,25 25-16,-25-25 16,-1 0-16,26 24 0,-25-24 15,24 0-15,0 24 16,0-24-16,24 0 0,-24 0 16,25 0-16,-25 0 15,0 0-15,24 24 0,-48-24 16,0 0-16,0 0 0,0 0 15,0 0-15,0 0 0,0 0 16,-24 24-16,24-24 16,0 0-16,0 0 0,0 0 15,0 0-15,0 0 16,-25 0-16,1 0 0,-24 0 16,-1 0-16,1 0 0,-1 0 15,-23 0-15,-1 0 16,1 0-16,-1 0 0,-24 0 15,24 0-15,1 0 16,-1 0-16,25 25 0,-25-25 16,25 0-16,-1 0 0,1 0 15,-1 0-15,25 0 16,-24 0-16,-1-25 0,1 25 16,0 0-16,-1 0 15,1 0-15,-1 0 0,1 0 16,-1 0-16,1 0 15,0 0-15,-1 0 0,25 0 16,-25 0-16,1 0 0,-25 0 16,25 0-16,0 0 15,-25 0-15,0 0 0,1 0 16,-1 0-16,0-24 0,1 24 16,-25 0-16,0 0 15,0-24-15,1 24 0,-1 0 16,-48 0 62</inkml:trace>
  <inkml:trace contextRef="#ctx0" brushRef="#br0" timeOffset="8090">10934 2227 0,'-48'0'0,"24"0"16,0 0-16,-1 0 15,25 24 16,25-24-31,-1 0 32,0 25-32,0-25 0,0 0 15,1 24-15,-1-24 16,0 24-16,0-24 0,0 24 16,-24 0-16,25 1 0,-25-1 15,0 0-15,-25 24 16,1-23-16,24-1 0,-24 0 15,0 0-15,0 0 16</inkml:trace>
  <inkml:trace contextRef="#ctx0" brushRef="#br0" timeOffset="8694">10886 2348 0,'48'-48'16,"-48"24"-1,0-1-15,-24 1 16,0 24-16,-24-24 0,-25 24 15,1 0-15,-25 0 16,-24 0-16,0 24 0,-24 0 16,0 1-16,24-1 15,-25 24-15,26-24 0,-1 25 16,0-1-16,48 1 0,0 23 16,25-24-16,0 25 15,48 24-15,0-25 0,24 25 16,24-24-16,25 23 15,-1 1-15,25-24 0,0 24 16,24-49-16,0 25 0,0-25 16,24 0-16,-24 1 15,24-25-15,-24 0 0,24 0 16,-24-24-16,0 0 16,0 0-16,0-24 0,-24 0 15,-1-25-15,1 1 0,0-24 16,0-25-16,-49 0 15,25-24-15,-49 0 0,0 0 16,-24 0-16,0 0 16,-24 0-16,0 25 0,-49-1 15,25 24-15,-49 25 0,24-1 16,-23 1-16,-1 24 16,0 0-16,-24 24 0,24 0 15,1 0-15,-1 0 16,24 24-16,1 0 0</inkml:trace>
  <inkml:trace contextRef="#ctx0" brushRef="#br0" timeOffset="10940">11660 2348 0,'-24'0'16,"48"0"93,0 0-93,1 0-16,23 0 0,0 0 16,1 0-16,-1 0 0,25-24 15,-1 24-15,122-24 16,-122 24-1,25 0-15,0 0 0,0-24 16,-1 24-16,1 0 0,0 0 16,-25 0-16,25-25 15,-24 25-15,24 0 0,-1 0 16,-23 0-16,24 0 0,-1 0 16,1 0-16,0 0 15,0-24-15,-1 24 0,1 0 16,0 0-16,0 0 0,-1-24 15,1 24-15,0 0 16,0 0-16,-25 0 16,25-24-16,0 24 0,0 0 15,-1 0-15,1 0 0,0-24 16,0 24-16,-1 0 0,1 0 16,-24 0-16,24 0 15,-1-25-15,1 25 0,-24 0 16,23 0-16,1 0 15,-24 0-15,23-24 0,-23 24 16,24 0-16,-25-24 0,1 24 16,0 0-16,-1 0 15,1-24-15,-1 24 0,1 0 16,-1-24-16,1 24 16,0 0-16,23 0 15,-23 0-15,24 0 0,-25-24 0,25 24 16,0 0-16,-1 0 15,1 0-15,-24 0 0,24 0 16,-1 0-16,1 24 16,-24-24-16,23 0 0,-23 0 15,24 0-15,0 0 0,-25 0 16,25 0-16,0 0 16,-25 24-16,25-24 0,0 0 15,-25 0-15,25 0 16,-24 0-16,23 0 0,-23 0 15,24 0-15,-25 0 0,1 0 16,24 0-16,-25 0 16,1 0-16,-1 0 0,1 0 15,-1 0-15,1 0 16,0 0-16,-1 24 0,-23-24 16,23 0-16,25 0 0,-25 0 15,25 24-15,-24-24 16,24 0-16,-25 24 0,25-24 15,0 0-15,-25 25 16,25-25-16,-24 0 0,23 0 16,-23 24-16,-1-24 0,25 0 15,-24 0-15,24 24 16,-25-24-16,1 0 0,-1 0 16,1 24-16,24-24 15,-25 0-15,1 0 0,-1 0 16,1 0-16,24 0 0,-25 0 15,1 0-15,-1 0 16,1 0-16,-25 24 0,25-24 16,-25 0-16,25 0 15,-1 0-15,-23 0 0,23 0 16,1 25-16,-25-25 16,25 0-16,-1 0 0,1 0 15,0 0-15,-1 0 0,-23 0 16,23 0-16,-23 0 0,-1 0 15,24 0-15,-23 0 16,-1 0-16,1 0 0,-1 0 16,0 0-16,1 0 15,-1 0-15,1 0 0,23 0 16,-24 0-16,1 0 0,-1 0 16,25 0-16,-25 0 15,1 0-15,-1 0 0,25 0 16,-25 0-16,0 0 15,1 0-15,-1 0 0,0 0 16,1 0-16,23 0 0,-23 0 16,-1 0-16,1 0 15,23 0-15,-24 0 0,1 0 16,-1 0-16,1 0 16,23 0-16,-48 0 15,25 0-15,-25-25 0,0 25 16,0 0-16,1 0 15,-1 0-15,0 0 16,-24-24 0,24 24-16,-24-24 78</inkml:trace>
  <inkml:trace contextRef="#ctx0" brushRef="#br0" timeOffset="11297">26247 2010 0,'-24'0'0,"0"0"16,24-25-16,-25 25 16,25 25-1,25-25-15,-1 24 16,0-24-16,24 24 16,-23-24-16,23 24 0,-24 0 15,25-24-15,-1 24 16,-24 1-16,24-25 0,-23 24 15,-1 0-15,-24 0 16,0 0-16,-24 1 16,-1-1-16,1 0 0,-24 0 15,0 0-15,23 1 16,-23-1-16,24 0 0,-25 0 16,25 0-16,0-24 15,0 25-15</inkml:trace>
  <inkml:trace contextRef="#ctx0" brushRef="#br0" timeOffset="12161">27819 2300 0,'0'-24'0,"0"-1"15,25 1 1,-25 0 0,-25 0-16,1 24 15,-24-24-15,-1-1 0,1 25 16,-25-24-16,-23 24 16,-1-24-16,0 24 0,0 0 15,1 0-15,-1 0 16,24 24-16,-23-24 0,23 24 15,0 1-15,1-1 0,23 24 16,-23-24-16,24 25 16,-25-1-16,25 1 0,-1-1 15,1 25-15,-1-25 16,1 24-16,24 1 0,-25 0 16,25-1-16,0 1 0,24-1 15,-24 1-15,24 24 16,0-25-16,24 1 0,0-1 15,0 1-15,1 0 16,23-25-16,0 24 0,1-23 16,23-1-16,1 25 0,0-49 15,-1 24-15,25 1 16,96-1-16,-96-24 16,0-24-16,0 0 0,24 0 15,-25 0-15,1-24 16,0 24-16,0-48 0,-25 24 15,25-25-15,-24 1 16,23-25-16,-23 1 0,-1-25 16,25 0-16,-24 0 15,-1 1-15,1-25 0,0 24 16,47-121-16,-95 146 16,23-25-16,-48 24 15,0 25-15,-24 0 0,0-25 16,-49 49-16,25-25 0,-49 1 15,0 24-15,0 0 16,25-1-16,-25 1 0,25 0 16,-1 24-16,0 0 15,49-24-15,-24 24 0,24 0 16,-1 0-16,1 24 16</inkml:trace>
  <inkml:trace contextRef="#ctx0" brushRef="#br0" timeOffset="13073">28110 2348 0,'0'-24'47,"24"24"-32,0 0 1,0 0-16,0 0 0,25 0 15,-1 0-15,1 0 0,23 0 16,1 0-16,-25 0 16,25 0-16,-1 0 0,1 0 15,-1 0-15,1 0 16,0 0-16,-1 0 0,-24 0 16,25 0-16,-25 0 0,1 0 15,-1-24-15,25 24 16,-25 0-16,25 0 0,-25 0 15,25-24-15,-1 24 16,1 0-16,-25 0 0,25 0 16,-25 0-16,1 0 0,-1 0 15,0 0-15,1 0 16,-25 0-16,24 0 0,-24 0 16,1 24-16,-1-24 0,0 0 15,0 0-15,0 24 16,25-24-16,-25 0 0,0 0 15,0 0-15,1 0 16,23 0-16,-24 0 0,0 0 16,0-24-16,1 24 15,-1 0-15,0 0 16,24 0-16,-23-24 0,-1 24 16,0 0-16,0 0 15,0 0-15,1-25 0,-1 25 16,0 0-16,0 0 0,0 0 15,1 0-15,-25-24 16,24 24-16,0 0 16,0 0-1,0 0-15,0 0 16,1 0-16,-1 0 16,0 0-16,0 0 15,0 0-15,1 0 16,-1-24-1,0 24-15,0 0 16,0 0-16,1 0 16,-1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1:56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0 218 0,'24'0'16,"-24"24"15,24 0-31,-24 0 0,24 0 16,-24 1-16,24-1 15,-24 0-15,25 0 0,-25 0 16,24 1-16,-24-1 0,0 0 16,24-24-16,-24 24 15,0-48-15,-24 24 16,24-24-16,-24 0 0,-1-1 16,25-23-16,-24 0 15,0 23-15,24-23 0,-24 0 16,24-1-16,0 1 15,0 0-15,24 23 0,0 1 16,0 0-16,1 24 0,-1 0 16,48 0-1,-72 24-15,0 0 0,0 1 16,-24 23-16,-24-24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6:53.7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798 49 0,'-48'0'0,"24"0"0,-25 0 16,25 0-16,-24 0 15,-1 0-15,25 0 0,-24 0 16,-1 0-16,25 24 0,-24 0 16,24 0-16,-25 25 15,25-1-15,0 0 0,0 1 16,24 23-16,-24 25 15,24-24-15,0-1 0,24 25 16,0-25-16,0-23 0,0 23 16,25-23-16,23-1 15,1-24-15,-1-24 0,25 0 16,0 0-16,0 0 16,-1-48-16,1 24 0,-24-25 15,-1-23-15,-23-1 16,-1 1-16,0-1 0,-48-24 15,0 1-15,0 23 0,-24-24 16,0 25-16,-24 23 16,-1 1-16,1 0 0,-25 23 15,1 1-15,-1 24 0,-24 0 16,25 0-16,-1 0 16,1 24-16,23 1 0,1-1 15</inkml:trace>
  <inkml:trace contextRef="#ctx0" brushRef="#br0" timeOffset="769">460 1016 0,'24'0'15,"-24"24"16,-24 1-31,-1-1 0,25 24 16,-24 1-16,0-25 16,-24 24-16,23 0 15,-23 1-15,0-1 0,-1 1 16,25 23-16,-24-23 0,24-25 16,-1 24-16,1 1 15,24-25-15,-24 0 0,24 0 16,0 0-16,24 0 0,0 1 15,1-25 1,-1 0-16,24 24 0,-24-24 16,25 0-16,-1 0 15,0 24-15,1-24 0,23 0 16,1 0-16,0 0 0,-1 0 16,25 0-16,-25 0 15,1 0-15,0 0 0,-1 0 16,-23 0-16,-1 0 0,-24 0 15,25 0-15,-25-24 16,0 24-16,-24-24 0,24-1 16,-24 1-16,0 0 15,24-24-15,-24 24 0,0-25 16,-24-23-16,0 23 16,24 1-16,-24-25 0,0 25 15,-1-1-15,-23 25 0,24-24 16,-25 24-16,25 0 15,-24-1-15,-1 25 0,25-24 16,-24 0-16,24 24 16,-25-24-16,25 24 0,0 0 15,0-24-15,0 24 16,-1 0-16,1 0 0,0-25 16,0 25-1</inkml:trace>
  <inkml:trace contextRef="#ctx0" brushRef="#br0" timeOffset="1270">411 702 0,'0'24'32,"24"-24"-17,-24 24-15,25 0 16,-25 0-16,24 1 15,0-1 1,0 0-16,25-24 16,-25 0-16,0 0 15,24 0-15,-23 0 0,-1 0 16,24-24-16,-24 24 0,0-24 16,1-1-16,-1 1 15,-24 0-15,0 0 16,-24 24-16</inkml:trace>
  <inkml:trace contextRef="#ctx0" brushRef="#br0" timeOffset="1697">484 266 0,'0'-24'16,"24"24"15,-24 24-31,24 0 15,-24 1 17,-24-1-32,0-24 15,0 24-15,-1-24 16,1 0 0,0 0-1,0 0-15,24-24 0,0 0 16,0-1-1,24 25-15,-24-24 0,24 24 16,0 0-16,1 0 16</inkml:trace>
  <inkml:trace contextRef="#ctx0" brushRef="#br0" timeOffset="2084">822 266 0,'25'0'31,"-1"0"-31,0 0 16,-24 24-16,24-24 0,0 25 16,-24-1-16,0 0 15,0 0-15,0 0 16,-24 1-16,0-1 16,0-24-16,0 0 15,-1 0-15,25-24 0,-24 24 16,0-25-16,24 1 0,0 0 15,0-24-15,24 23 16,-24 1-16,24 0 0,1 0 16,-1 0-16,0 24 15,0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7:00.9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72 0,'0'25'0,"-24"-25"0,-1 0 16,50 0-1,-1 0-15,24-25 0,1 25 16,23-24-16,1 24 15,23 0-15,-23-24 0,24 24 16,-25 0-16,1-24 16,-25 24-16,1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7:05.3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194 170 0,'-24'-24'16,"24"0"0,0 0-16,0 0 15,-24 24-15,24 24 32,0 0-32,0 24 15,0 1-15,0-1 16,0 25-16,0-1 0,0 25 15,0 0-15,0 24 0,0-24 16,0 24-16,24 0 16,-24-1-16,0-23 0,0 24 15,24-24-15,-24 0 16,0-25-16,0 25 0,0-24 16,0-1-16,0 1 0,0-25 15,0 25-15,0-25 16,0 0-16,0 1 0,0-1 15,0 1-15,0-25 16,0 0-16,24 0 16,-24 0-16,0 1 0,0-1 15,24-24 1,-24-24-16,24-1 16,1 25-16,-25-24 15,24 24-15,0-24 0,0 0 16,0 24-16,1-24 0,-1 24 15,24-25-15,-24 25 16,25 0-16,-1-24 0,-24 24 16,25 0-16,-25 0 15,24 0-15,-24 0 0,1 0 16,-1 0-16,0 0 0,0 0 16,-24-24 46,-24 24-62,24-24 16,0 0-16,0-1 15,-24 1-15,24 0 0,-24-24 16,24 24-16,-25-25 16,25 25-16,-24-24 0,24 23 15,0 1-15,0 0 0,0 0 16,0 0-16,0-1 15,0 1-15,0 0 16,0 0 0,24 24-16,-24-24 15,0-1-15,0 1 32,0 0-17,25 24 1,-1 0-1,0 0-15,0-24 0,25 24 16,-25 0-16,24 0 16,-24 0-16,25 0 0,-1 0 15,-24 0-15,25 0 0,-25 0 16,0 0-16,0 0 16,0 24-1,-24 0 1,25 0-16,-25 1 15,24-25-15,0 24 0,-24 0 16,24-24-16,0 24 16,1 0-16,-1 1 15,0-1-15,0 0 16,-24 0-16,24 0 16,-24 1-16,0-1 15,0 0-15,0 0 16,25 0-16,-25 1 15,0-1-15,0 0 16,0 0-16,0 0 0,0 0 16,0 1-16,0-1 0,24-24 15,-24 24-15,0 0 16,0 0 15,24-24-31,-24 25 31,24-25 32,0 0-47,-24-25-1,25 25-15,-1 0 0,0 0 16,0 0-16,0-24 0,0 24 15,25 0-15,-25 0 16,24 0-16,-23 0 0,23 0 16,-24 0-16,0 0 15,25 0-15,-25 0 0,0 0 16,0 0-16,1 0 16,-1 0-16,0 0 15,0 0 1,0-24-1,-24 0 17,0 0-32,0-1 15,0 1-15,0 0 16,0-24-16,0 24 16,-24-25-16,24 25 0,0-24 15,0 23-15,-24-23 0,24 24 16,0 0-16,-24-1 15,24 1-15,0 0 0,-24 0 16,24 0-16,0-1 16,0 1-16,0 0 0,0 0 15,0 0-15,24 24 16,-24-24-16,-24 24 47,-1 0 0,25-25-32,0 1 1,0 0 0,0 0-16,0 0 15,0-1 1,0 1-16,0 0 0,0 0 15,0-25-15,0 25 0,0-24 16,0-1-16,0 1 16,0 0-16,0-25 0,0 25 15,0-25-15,-24 25 16,24-25-16,0 25 0,0-1 16,0 1-16,0 24 15,0-24-15,0 23 0,-24 1 16,24 0-16,0 0 0,0 0 15,0-25-15,0 25 16,-24 0-16,24 0 16,0-1-16,0 1 15,0 0-15,-24 0 0,24 0 16,0-1 0,-25 25-1,25-24-15,0 0 31,-24 24-15,24-24 0,0 0 15,-24 24-15,24-24-1,-24 24 16,24-25-15,0 1 15,-24 24 79,-1 0-95,1 0 1,0 0 0,0 0-16,0 0 0,-1 0 15,1 0-15,0 24 16,-24-24-16,24 0 0,-1 0 15,-23 0-15,24 25 16,0-25-16,-1 0 0,1 0 16,0 0-16,0 0 0,24 24 15,-24-24-15,-1 0 32,25 24-1,0 0 0,0 0-15,25 0 15,-25 1-31,24-1 16,-24 0-1,24 0-15,-24 0 0,0 1 16,0-1-16,0 0 0,24 0 15,-24 0-15,0 1 16,0-1-16,0 0 0,0 0 16,0 0-16,24 1 15,-24-1-15,0 24 0,0-24 16,0 25-16,25-25 0,-25 0 16,0 24-16,0-23 15,0-1-15,0 0 0,-25 0 16,25 0-16,-24 1 15,24-1-15,-24 0 0,24 0 16,-24-24-16,0 24 0,-1 1 16,1-25-16,0 24 15,24 0-15,-24-24 0,0 24 16,-1-24-16,1 24 16,0-24-16,0 0 0,0 0 15,0 0-15,-1 0 0,1 0 16,0 0-1,0 0-15,0 0 0,-1 0 16,-23 0-16,24 0 0,0 0 16,-1 0-16,1 0 15,0 0-15,0 0 0,0 0 16,-1 0-16,25-24 16,-24 24-16,24-24 0,-24 24 15,24-24-15,0 0 0,0-1 16,0 1-16,0 0 15,0 0-15,-24-25 0,24 1 16,0 24-16,0-25 16,0 1-16,0 24 0,24-25 15,-24 25-15,0-24 0,0 24 16,24 0-16,-24-25 16,0 25-16,0 0 0,0 0 15,0-1-15,0 1 16,24 0-16,-24 0 15,0 0-15,0-1 16,0 1-16,25 24 16,-25-24-16,0 0 15,24 24 1,-24-24-16,0-1 16,0 1-1,24 0 1,-24 0 15,0 0-15,0 0 15,-24 24-15,24-25-1,-24 25 1,-1 0-16,1 0 15,0 0 1,0 0-16,0 0 0,-25 25 16,25-25-16,-24 0 15,-1 0-15,1 0 0,0 24 16,23-24-16,-23 0 0,24 0 16,-25 0-16,25 0 15,0 0-15,0 0 0,0 0 16,0-24-16,-1 24 15,1 0-15,0 0 16,0 0 0,24 24-1,-24-24-15,24 24 16,-25-24-16,25 24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7:09.0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2153 0,'0'-24'16,"0"-1"0,24 1-16,-24 0 15,24 24-15,-24-48 16,0 23-16,24 1 0,-24 0 16,24-24-16,-24-1 15,25 1-15,-25-25 0,24 1 16,0-25-16,-24 0 0,24 0 15,0-23-15,-24-26 0,25 1 16,-25 24-16,24-24 16,-24 0-16,0 24 0,24 24 15,-24 1-15,0 23 16,0 25-16,24-1 0,-24 25 16,0 0-16,0 48 15,24 24-15,-24 1 16,25-1-16,-25 25 0,24-1 15,0 25-15,0 0 16,24-25-16,-23 25 0,-1 0 16,0 0-16,24-1 0,-48-23 15,25 0-15,-1-1 16,0-23-16,-24 23 0,0-48 16,24 25-16,-24-25 15,0 0-15,24-24 0,1-24 16,-25 0-1,24-1-15,0-23 16,0-24-16,0-1 0,1-24 16,-1 0-16,24 1 15,-24-1-15,0 0 0,1 0 16,-1 25-16,0-1 16,-24 25-16,24-1 0,0 25 15,1 48 1,-25 1-16,0 23 15,24 25-15,-24-1 0,24 25 16,0 24-16,0-24 0,1 24 16,-1 0-16,0 0 15,0-1-15,0-23 0,1 0 16,-1-24-16,0-1 16,-24 1-16,24-25 0,-24-24 15,0 0-15,0 1 0</inkml:trace>
  <inkml:trace contextRef="#ctx0" brushRef="#br0" timeOffset="553">2177 1113 0,'24'-25'0,"0"1"0,-24-24 16,24-1-16,-24 1 0,0 24 15,0-25-15,-24 1 16,0 24-16,0-24 0,-25 23 16,1 25-16,0 0 0,-25 0 15,25 25-15,-25-1 16,25 0-16,-1 24 0,1 1 16,24-1-16,0 0 15,24 1-15,0-25 0,0 24 16,24 1-16,24-25 0,1 24 15,23-23-15,-23 23 16,47-24-16,-23 0 0,-1 0 16,1 1-16,0-1 15,-25 24-15,0-24 0,-23 1 16,-25 23-16,0-24 0,-25 0 16,-23 25-1,0-25-15,-25 0 0,25 0 0,-25 1 16,0-25-16,25 24 0,0-24 15,-1 0-15,25 0 16,24-24-16,0-1 0,0 1 16,0-24-16</inkml:trace>
  <inkml:trace contextRef="#ctx0" brushRef="#br0" timeOffset="871">2153 1064 0,'24'-48'15,"24"-1"-15,-48 25 0,0 0 16,-24 24-1,0 24-15,-49 0 0,25 25 16,-49 23-16,25 1 0,-25 24 16,-24-1-16,24 1 15,0 24-15,1 0 0,-1 0 16,24 24-16,1-24 16,23-24-16,1 24 0,-1-24 15,25-1-15,0-23 0,24 0 16,0-25-16,-24 0 15,24 1-15,0-25 0,0 0 16,0-48 0,0 0-1,0 0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7:10.6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 0 0,'-24'0'15,"0"24"1,0 0 0,24 0-16,24 1 15,0-25-15,24 24 16,1-24-16,-1 0 0,1 0 15,-1 0-15,0-24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7:11.2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0,'48'0'16,"-24"0"0,25 0-16,23 0 15,1-25-15,-1 25 0,25-24 16,-24 24-16,-1-24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7:00.0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170 557 0,'0'-24'15,"-24"24"1,24 24 15,0 0-15,0 0 0,0 0-16,0 0 0,0 1 15,24-1-15,-24 24 16,24 1-16,0-25 0,-24 24 15,24 1-15,1-1 16,23 0-16,-24 1 0,0-1 16,1-24-16,-1 25 15,0-25-15,0 0 0,-24 0 16,24 0-16,0 1 0,1-25 16,-1 24-16,0-24 15,0 24-15,25-24 0,-25 0 16,0 0-16,24 0 15,-23 0-15,23 0 0,0 0 16,1-24-16,-1 24 0,0-24 16,1-1-16,23 1 15,-23 0-15,23 0 0,1 0 16,0-25-16,-1 25 16,1-24-16,-1-1 0,-23 1 15,23 24-15,-23-25 0,23 1 16,-23 0-16,23-1 15,-24 1-15,1-1 0,-1 1 16,1 0-16,-25-1 16,0 1-16,24 24 0,-48-25 15,25 25-15,-1 0 16,-24 0-16,0 0 16,0 48 234,-24 0-219,-1 0-16,25 0 1,0 1-16,-24-1 16,24 0-16,0 0 15,0 0 1,0 1-16,0-1 16,0 0-16,0 24 0,0-24 15,0 1-15,0 23 0,0-24 16,0 0-16,-24 25 0,24-25 15,0 24-15,0-23 16,-24-1-16,24 24 0,0-24 16,0 1-16,0-1 15,0 24-15,0-24 0,0 0 16,0 1-16,0 23 0,0-24 16,0 0-16,-24 25 15,24-25-15,0 0 0,-25 25 16,25-25-16,0 0 0,0 24 15,0-23-15,-24-1 16,24 0-16,0 24 0,0-24 16,0 1-16,-24-1 15,24 24-15,0-24 0,0 1 16,-24-1-16,24 0 0,0 0 16,0 0-16,-24 1 15,24-1-15,0 0 0,0 0 16,0 0-1,0 1-15,0-1 16,0 0 0,0 0-1,0-48 48,0 0-63,0 0 15,0-1-15,0 1 16,0-24 0,0 24-16,0-1 0,0 1 15,0 0-15,0 0 16,-25 0-16,25-1 16,-24 25-16,24-24 0,-24 0 15,0 24-15,0-24 16,0 0-16,-49 24 15,49-25 1,-25 25-16,25 0 0,-24 0 16,-1 0-16,25 0 0,-24 0 15,24 0-15,-25 0 16,25 0-16,0 0 0,-24 0 16,23 0-16,1 0 0,0 0 15,0 0-15,0 0 16,-1 0-16,-23 0 0,24 0 15,-25 0-15,25 25 16,-24-25-16,24 0 0,-25 0 16,25 24-16,-24-24 15,-1 0-15,25 24 0,-24-24 16,24 24-16,-25-24 0,1 24 16,24-24-16,-25 25 15,25-25-15,-24 24 0,23 0 16,1 0-16,0-24 0,-24 24 15,24 1-15,-1-1 16,1-24-16,0 24 0,0 0 16,0 0-16,-1-24 0,1 25 15,0-1-15,0 0 16,0-24-16,24 24 0,-25 0 16,1 0-1,0 1-15,24-1 16,-24-24-16,24 24 15,0 0-15,-24-24 0,24 24 16,0 1-16,0-1 16,-25-24-16,25 24 15,0 0 1,0-48 15,0 0-15,0 0-1,0-1 1,0 1-16,0 0 16,0 0-16,25 0 0,-25-25 15,0 25-15,24-24 0,-24-1 16,0 1-16,24 0 16,-24-1-16,24 1 0,-24-1 15,24 1-15,-24 0 16,25-1-16,-25 1 0,0 0 15,0-1-15,0 1 0,0-1 16,0 1-16,0 0 16,0-1-16,0-23 0,-25 23 15,25 25-15,0-24 0,0-1 16,0 25-16,0 0 16,0 0-16,0 0 0,0-1 15,0 1 1,0 0-16,0 0 15,0 0 1,0-1 0,0 1-1,-24 24 1,48 0 15</inkml:trace>
  <inkml:trace contextRef="#ctx0" brushRef="#br0" timeOffset="15036">412 2758 0,'0'-24'0,"0"0"16,0-1 0,0 1-16,0 0 15,0 0-15,24 0 0,0 0 16,0-25-16,25 1 15,-1-1-15,25 1 0,23 0 16,25-1-16,0 1 0,0-1 16,-24 1-16,24 0 15,-24 24-15,-1 24 0,-23 0 16,-25 0-16,-23 0 16,23 48-16,-24-24 0,-24 24 15,24 25-15,-24 0 16,25-1-16,-1 1 0,-24-1 15,24 1-15,0-25 0,0 25 16</inkml:trace>
  <inkml:trace contextRef="#ctx0" brushRef="#br0" timeOffset="15748">339 315 0,'-24'-24'0,"48"24"31,-24 24-15,24 0-16,1 0 15,-25 0-15,24 25 0,-24-1 16,24 1-16,-24-1 16,24 0-16,-24-24 0,24 25 15,0-25-15,1 0 0,-1-24 16,0 24-16,24-24 15,1 0-15,-1-24 0,25 0 16,-1 0-16,25-25 0,0 1 16,24 0-16,-24-25 15,24 1-15,-1-1 16,1 0-16,-24 1 0,0 23 16,-24 1-16,-1 0 0,-24 24 15,-23-1-15,-1 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7:52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49 145 0,'0'-24'0,"0"0"16,-24-1-16,24 1 16,24 48-1,-24 25-15,24-25 16,-24 24-16,0 25 0,0-25 16,24 25-16,-24-1 15,0 1-15,0-25 0,0 25 16,0-25-16,24 1 15,-24-25-15</inkml:trace>
  <inkml:trace contextRef="#ctx0" brushRef="#br0" timeOffset="304">49 580 0,'-24'-24'15,"24"0"-15,-25 24 0,25-24 16,0 0-1,25 24-15,-1-25 0,0 25 16,24 0-16,1-24 16,-1 24-16,25-24 0,-25 24 15,0-24-15,1 24 0,-1 0 16,-24-24-16,1 24 16,-1 0-16,-24 24 31,0 0-16,0 0-15,0 0 0,0 25 16,0-1-16,24-24 16,-24 25-16,0-1 0,0-24 15,0 25-15,0-25 16</inkml:trace>
  <inkml:trace contextRef="#ctx0" brushRef="#br0" timeOffset="467">774 48 0,'-24'-24'0,"0"0"0,0 24 16,0 0-16,-1 0 0,1 0 16,24 24-1,0 0-15</inkml:trace>
  <inkml:trace contextRef="#ctx0" brushRef="#br0" timeOffset="1193">1041 290 0,'-25'24'15,"1"-24"-15,0 0 0,0 0 16,0 0-16,24 24 15,-25-24-15,25 25 0,0-1 16,0 0-16,0 24 0,25 1 16,-25-25-16,24 24 15,0-23-15,0 23 0,0-24 16,1 0-16,23-24 16,-24 24-16,0-24 0,0 0 15,25-24-15,-25 0 0,-24 0 16,24 0-16,-24-25 15,0 25-15,0-24 0,0-25 16,0 25-16,-24-1 0,0 1 16,24 0-16,-49 23 15,25 1-15,0 0 0,0 24 16,0 0-16,0 24 16,-1 0-16,25 1 0,0-1 15,0 24-15,0-24 0,0 1 16,0-1-16,25 0 15,-25 0-15,24 0 0,0-24 16,0 0 0,0 0-16,0-24 0,1 24 15,23-24-15,-24 0 0,0 0 16,25-1-16,-1 1 16,-24 0-16,25 24 0,-25 0 15,0 0-15,0 0 16,1 0-16,-1 24 0,0 0 15,-24 25-15,24-25 0,-24 0 16,0 0-16,0 25 16,0-25-16,0 0 15,24-24 17,0-24-32,1 0 15,-1 0-15,0-25 16,0 25-16,0-24 0,25 23 15,-25-23-15,24 48 16,-23-24-16,23 24 0,-24 24 16,0 0-16,1 25 0,-1-1 15,0 0-15,-24 1 16,0-1-16,0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7:51.2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730 196 0,'0'-24'0,"0"0"0,0-24 16,-25 23-16,25 1 0,0 0 16,-24 0-16,0 24 15,0 0-15,-25 0 0,1 24 16,-25-24-16,1 24 16,23 0-16,-23 1 0,-1-1 15,25 24-15,0-24 0,23 0 16,1 1-16,24 23 15,0-24-15,49 0 0,-25 1 16,48 23-16,1-24 16,-1 0-16,25 25 0,0-25 15,-24 24-15,-1-23 0,-23 23 16,-25 0-16,-24-24 16,0 25-16,-49-1 0,-23 1 15,-1-25-15,-24 24 16,25-24-16,-25 1 0,0-1 15,25-24-15,-1 0 0,49 0 16,0 0-16,24-24 16,0-1-16,24 1 0,24 0 15</inkml:trace>
  <inkml:trace contextRef="#ctx0" brushRef="#br0" timeOffset="346">1092 608 0,'0'-25'16,"-24"25"0,0 0-16,0 0 15,24 25-15,-24-25 16,-1 24-16,25 0 0,0 0 16,0 24-16,0-23 15,25-1-15,-25 24 0,24-24 16,-24 1-16,24-1 0,0 0 15,0-24-15,1 0 16,23 0-16,-24 0 0,0-24 16,25 0-16,-25-1 0,24-23 15,-24 24-15,-24-25 16,25 25-16,-25-24 0,0 24 16,-25-25-16,1 25 15,0 24-15,-24-24 0,-1 24 16,25 0-16,-24 0 15,24 24-15,-1-24 0,25 24 16,0 1-16</inkml:trace>
  <inkml:trace contextRef="#ctx0" brushRef="#br0" timeOffset="586">1673 172 0,'0'-24'0,"-24"0"16,24 0-16,0 48 15,0 0 1,0 24-16,0 1 16,0 23-16,24-23 0,-24 23 15,24 1-15,-24-25 16,0 25-16,0-25 0,0 0 15,24-23-15,-24 23 0</inkml:trace>
  <inkml:trace contextRef="#ctx0" brushRef="#br0" timeOffset="937">2084 511 0,'-24'0'15,"0"0"-15,0 0 0,-1 24 16,-23-24-16,24 24 16,24 0-16,-24 1 0,24 23 15,0-24-15,24 0 0,0 0 16,0 1-16,0-1 16,1 0-16,-1 0 0,24 0 15,-24-24-15,1 25 16,-1-25-16,0 0 0,0-25 15,0 25-15,1-24 0,-1 0 16,0-24-16,0-1 16,-24 1-16,0 0 0,24-1 15,-24 1-15,0-1 16,0 1-16,-24 0 0,24 23 16,-24 25-16,24 25 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8:12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562 152 0,'0'-49'16,"0"25"-16,0 0 15,-24 0 1,-1 24-16,1 0 0,-24 24 16,24-24-16,-25 48 15,1-24-15,0 25 0,-25 23 16,25 1-16,-1 0 0,1 23 16,24 1-16,-1 0 15,25-25-15,0 25 0,49-24 16,23-1-16,1-23 15,48-1-15,0-48 0,24 0 16,0 0-16,0-48 0,-24-1 16,24-23-16,-24-1 15,-24 1-15,-24-1 0,-1-24 16,-48 1-16,1 23 16,-50-24-16,1 25 0,-24-1 15,-25 25-15,1-25 0,-25 49 16,0 0-16,-24 0 15,24 24-15,1 0 0,23 24 16,-24 0-16,49 0 16</inkml:trace>
  <inkml:trace contextRef="#ctx0" brushRef="#br0" timeOffset="600">707 877 0,'-24'0'16,"0"25"-1,24-1 1,-25 0-16,25 24 0,-24 1 15,24-1-15,-24 25 16,0-1-16,-25 25 0,25-24 16,0 23-16,-24-23 0,23-1 15,1 1-15,-24 0 16,24-25-16,0 0 0,24 1 16,-25-25-16,25 0 15,0 0-15,25-24 0,-1 0 16,0 0-16,24 0 0,1-24 15,23 0-15,25 24 16,0-24-16,0 0 0,-1 24 16,25-25-16,0 25 0,-24 0 15,0 0-15,-1 0 16,-23 0-16,0 0 0,-25 0 16,0 0-16,-23 0 15,-1 0-15,-24-24 16,0 0-16,0-24 15,-24 23-15,-1-23 16,25-25-16,-24 25 0,-24-49 16,24 25-16,-1-25 15,-23-24-15,0 24 0,-1 1 16,-23-1-16,23 24 0,25 25 16,-24-1-16,-1 1 15,25 48-15,0 0 0,0 0 16,24 24-16,-24 0 15,24 1-15</inkml:trace>
  <inkml:trace contextRef="#ctx0" brushRef="#br0" timeOffset="959">562 587 0,'-24'0'16,"24"24"-1,0 0 1,24-24-1,-24 25-15,24-25 0,24 24 16,-23-24-16,23 24 16,0-24-16,1 24 0,-1-24 15,25 0-15,-25 0 16,0-24-16,25 0 0,-25 0 16,1-1-16,-25-23 0,0 24 15,0 0-15,-24 0 16,0-25-16</inkml:trace>
  <inkml:trace contextRef="#ctx0" brushRef="#br0" timeOffset="1315">562 418 0,'0'-24'15,"-24"-1"1,48 25 0,0 25-1,-24-1 1,0 0 0,0 0-16,-24 0 15,0-24-15,-1 25 16,1-25-16,0 0 15,0 0-15,0-25 16,24 1-16,0 0 16,0 0-16,24 0 15,0-1-15,0 1 16,0 24-16,25-24 0,-25 24 16,0 0-16,0 0 15</inkml:trace>
  <inkml:trace contextRef="#ctx0" brushRef="#br0" timeOffset="1627">1021 321 0,'0'-24'16,"25"24"15,-25 24-31,24-24 16,-24 24-16,24-24 15,0 24-15,-24 1 16,-24-25-16,0 0 16,0-25-16,-1 25 15,1-24-15,0 0 16,0 0-16,24 0 15,24-1-15,0 25 16,25 0-16,-25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1:48.6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535 173 0,'73'-97'16,"-49"73"0,0 24-16,1-24 15,-25 48 32,-25 0-47,1 0 16,24 25-1,-24-25-15,-24 0 0,23 25 16,1-25-16,0 0 0,0 0 16,24 0-16,-24 1 15,-1-25-15,25 24 0,0-48 32,25-1-32,-1-23 15,0 24-15,0-25 16,0 25-16,25-24 0,-1 24 15,-24-25-15,25 25 0,-25 0 16,24 0-16,1 24 16,23 0-16,-48 24 15,1 0-15,-25 0 16,24 0-16,0 25 0,0-25 16,-24 24-16,24-23 0,-24 23 15,25-24-15,-25 0 16,0 1-16</inkml:trace>
  <inkml:trace contextRef="#ctx0" brushRef="#br0" timeOffset="412">826 52 0,'-25'-24'15,"25"48"1,25 0 0,-25 25-16,24-25 15,-24 24-15,0 1 16,24-1-16,-24 25 0,24-1 16,-24 25-16,0-25 15,24 25-15,-24 24 0,0 0 16,25-24-16,-25 24 0,0 0 15,24 0-15,-24-25 16,0 25-16,0-24 0,24 0 16,-24 24-16,0-24 15,0 24-15,0-25 0,0 25 16,0 0-16,0-24 0,0 24 16,-24-24-16,24 0 15,0-1-15,0-23 0,0-1 16,0-23-16,0-1 15,0 1-15,0-25 0,0 0 16,-24-24-16</inkml:trace>
  <inkml:trace contextRef="#ctx0" brushRef="#br0" timeOffset="828">487 2882 0,'-73'25'15,"73"-1"1,25-24-1,23 0-15,0 24 0,25-24 16,120 0-16,-47-24 16,337-25-1,-289 49-15,435-96 32,-411 71-32,628-96 15,-676 97 1,192 0-1,-289 24-15,0 0 16,-1 24-16,-23 0 16,-1-24-1,-24 25-15</inkml:trace>
  <inkml:trace contextRef="#ctx0" brushRef="#br0" timeOffset="2116">1600 560 0,'-24'0'16,"48"0"31,-24 24-47,24-24 0,-24 24 15,24 1-15,-24-1 16,24 0-16,1 0 0,-25 0 15,24 1-15,0-1 0,-24 0 16,24 0-16,0-24 16,0 49-1,1-49-15,-1 24 0,0-24 16,0 0-16,0 0 0,49-24 16,-49-1-16,0 25 15,25-24-15,-1-24 16,-24 48-16,1-24 15,-1 24-15,0 0 0,0 0 16,0 0-16,25 0 16,-25 24-16,0-24 0,24 24 15,-23 0-15,23 25 16,-24-25-16,0 0 0,25 24 16,-25-24-16,0 1 15,0-1-15,1 24 0,-1-24 16,0 1-16,0-1 0,0 0 15,0 0-15,1-24 16,-1 24-16,0 1 0,0-25 16,0 0-16,25 0 15,-1 0 1,1 0-16,-25-25 0,0 25 0,0 0 16,0-24-16,1 24 15,-1 0-15,0 0 16,0 24-16,-24 1 15,24-25-15,0 24 16,-24 0-16,25 0 0,-1-24 16,-24 24-16,24 1 15,-24-1-15,24-24 0,0 24 16,-24 0-16,25-24 0,-25 24 16,24-24-16,-24 24 15,24-24-15,0 0 0,0 0 16,1-24-16,-1 24 15,0-24-15,0 24 0,0-24 16,1 0-16,-1 24 0,0-24 16,0 24-16,0 0 15,0 0-15,1 24 16,-1 0-16,0-24 16,0 24-16,0 24 0,1-23 15,-1-1-15,0 0 0,24 0 16,-23 25-16,-1-25 15,0 0-15,0 0 0,0 0 16,1 1-16,-1-1 16,0 0-16,0 0 15,0-24-15,0 24 0,1 1 16,-1-25 15</inkml:trace>
  <inkml:trace contextRef="#ctx0" brushRef="#br0" timeOffset="2575">4382 1528 0,'-25'0'15,"50"24"17,-25 0-1,24-24-31,-24 24 0,0 0 15,24 1-15,0-1 16,0 24-16,1-24 0,-1 25 16,-24-25-16,24 24 15,0-23-15,0-1 0,1 24 16,-25-24-16,24 0 0,-24 1 16,0-1-16,24-24 15,-24 24-15,0 0 16,-24-24-16,0 24 15,-1-24-15,1 0 16,0 25-16,-24-25 0,-25 0 16,25 24-16,-25-24 15,1 24-15,23-24 0,-23 24 16</inkml:trace>
  <inkml:trace contextRef="#ctx0" brushRef="#br0" timeOffset="4510">3462 3487 0,'-24'0'0,"0"-24"16,24 0-16,0 0 31,24 24-31,0 0 16,1-25-1,23 25-15,-24 0 0,0 0 16,25 0-16,-25 0 0,24 0 15,-23 0-15,23 0 16,0-24-16,-24 24 0,1-24 16,23 24-16,-48-24 15,24 0-15,-24-1 16,-24 25-16,0-24 0,0 24 16,-1-24-16,1 24 15,0 0-15,24-24 0,-24 24 16,0 0-16,48 0 47,0 0-47,0 0 15,0 0-15,1 0 0,-25 24 16,24 0-16,0 0 16,-24 25-16,-24-25 15,24 0-15,-24 0 0,-25 25 16,25-25-16,0 0 15</inkml:trace>
  <inkml:trace contextRef="#ctx0" brushRef="#br0" timeOffset="4779">4237 3100 0,'24'-24'15,"24"0"-15,0-1 0,-23 1 16,23 0-16,-24 24 15,0-24-15,1 24 16,-1 0-16,-24 24 0,0 0 16,0 49-1,-24-49-15,24 24 0,-25 1 16,25-1-16,0-24 16,0 25-16,0-25 0,25 0 15,-1 0-15,0-24 16,0 25-16,0-25 0,25 0 15,-25 0-15,24-25 16</inkml:trace>
  <inkml:trace contextRef="#ctx0" brushRef="#br0" timeOffset="4927">4599 3197 0,'-72'-24'15,"48"24"1,48-25-1,24 25 1,-24-24-16,25 0 0,-1 0 16,1 0-16</inkml:trace>
  <inkml:trace contextRef="#ctx0" brushRef="#br0" timeOffset="6684">76 1334 0,'0'-24'16,"0"0"-16,24 24 16,-24 24-16,0 0 15,0 0-15,24 1 0,-24 23 16,24-24-16,1 24 15,-25 1-15,24-1 0,-24 25 16,24-49-16,-24 24 0,0 1 16,0-25-1,24 24-15</inkml:trace>
  <inkml:trace contextRef="#ctx0" brushRef="#br0" timeOffset="6983">124 1503 0,'-24'-96'16,"0"96"-1,0 24 1,24 0-16,0 0 16,-25 0-16,25 1 15,0-1-15,-24 0 16,24-48-1,0 0-15,0-1 0,0 1 16,0 0-16,0-24 16,0-49-16,24 73 15,1-25-15,-25 25 16,24 0-16,24 24 0,-24 0 16,25 24-16,-25-24 0,0 24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5:17:17.7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0 418 0,'24'0'16,"-24"-25"-16,0 1 0,0 0 16,0 0-16,0 0 15,0-1-15,25 25 16,-1 0-16,0 0 16,0 25-16,0-1 15,-24 0-15,0 24 16,0-23-16,-24 23 15,24 0-15,-24 1 0,0-1 16,0 0-16,-1 1 0,25-1 16,0 1-16,0-1 15,25-24-15,-1 0 0,0 1 16,24-25-16,1 0 16,23-25-16</inkml:trace>
  <inkml:trace contextRef="#ctx0" brushRef="#br0" timeOffset="163">0 30 0,'24'0'0,"1"0"15,-1 0-15,0 0 16,0 0-16,0 0 0</inkml:trace>
  <inkml:trace contextRef="#ctx0" brushRef="#br0" timeOffset="1492">557 1530 0,'-49'-48'0,"25"24"0,-24 24 16,23-24-16,1 24 16,0-25-16,0 25 15,24 25 1,24-25-16,0 24 0</inkml:trace>
  <inkml:trace contextRef="#ctx0" brushRef="#br0" timeOffset="2721">702 3345 0,'0'-49'16,"-25"25"-16,25 0 16,0 0-16,-24-1 0,24 1 15,-24 24-15,0 0 0,-24 24 16,-1 1-16,1-1 0,-1 24 16,1 1-16,-25 23 15,25 1-15,24-1 0,0 1 16,24-1-16,0 1 15,24 0-15,0-25 0,49 0 16,-1 1-16,1-25 16,24-24-16,-1 0 0,1 0 15,0-24-15</inkml:trace>
  <inkml:trace contextRef="#ctx0" brushRef="#br0" timeOffset="3052">1137 3635 0,'-24'-24'0,"-24"-1"0,23 1 15,-23 0-15,24 24 0,0 0 16,-1-24-16,50 24 31,23 0-31,0 24 0,1-24 16,-1 24-16,25-24 16,-25 24-16,0 1 0,-23 23 15,-1-24-15,0 0 16,-24 1-16,-24 23 0,0-24 15,-1 0-15,-23-24 0,0 25 16,23-25-16,-23 0 16,0 0-16,48-25 0,0 1 15,0 0-15,0 0 16,48-25-16,0 1 0,1 0 16,23-1-16,1 1 15,0 24-15,-1-25 0,-23 49 16,23-24-16,-48 24 0,25 0 15,-25 0-15</inkml:trace>
  <inkml:trace contextRef="#ctx0" brushRef="#br0" timeOffset="3417">1839 3514 0,'0'24'31,"-25"-24"-15,25 24-1,25-24 1,-1 0-16,0 0 0,0 0 16,0 0-16,25 0 15,-1 0-15,-24-24 0,25 24 16,-25-24-16,0 24 0,0-24 16,-24 0-16,0-1 15,-24 1 1,-24 24-16,-1-24 15,1 24-15,-25 0 0,25 0 16,-25 24-16,25-24 0,0 24 16,-1 1-16,25 23 15,0-24-15,24 24 0,0 1 16,24-25-16,24 24 0,1 1 16,-1-25-16,25 0 15,-1-24-15,1 0 0,-25 0 16,25-24-16,-1 0 15</inkml:trace>
  <inkml:trace contextRef="#ctx0" brushRef="#br0" timeOffset="3598">2443 3272 0,'0'-73'0,"0"25"0,0-25 16,0 25-16,-24 24 16,24 0-16,-24 24 15,24 24-15,0 24 0,-24 1 16,24 23-16,0 1 15,0 24-15,0-25 0,0 25 16,0-25-16,0 1 16,0-25-16,0 1 0,0-1 15,24-24-15</inkml:trace>
  <inkml:trace contextRef="#ctx0" brushRef="#br0" timeOffset="4096">2395 3417 0,'-24'0'16,"0"0"0,24 24-16,24-24 15,0 0-15,0 0 16,0 0-16,25 0 0,23 0 16,-23 0-16,23 0 0,1-24 15,-1 24-15,1-24 16,-25 24-16,1-24 0,-1 24 15,-24-24-15,1-1 16,-1 1-16,-24 0 0,0 0 16,-24 0-16,-1-1 15,-23 25-15,24 0 16,-25 0-16,25 25 0,-24-1 16,-1 0-16,1 24 15,24 1-15,0 23 0,24-23 16,-25-1-16,25 0 0,0 1 15,25-25-15,-25 0 16,24 0-16,48 1 16,-23-25-16,-25-25 0,24 1 15,1 0-15,-1 0 16,1-25-16,-25 1 0,24 0 16,-24-1-16,0 1 15,1 24-15,-1 0 0,0 24 16,-24 48-1,0 0-15,0 1 16,0-1-16,24 0 0,25 25 16,-1-25-16,0-23 15,25-1-15</inkml:trace>
  <inkml:trace contextRef="#ctx0" brushRef="#br0" timeOffset="1354">73 1942 0,'0'-25'0,"24"1"16,0 0-16,-24 0 15,24 0-15,0-1 0,1 1 16,23 24-16,-24-24 0,0 24 16,1 0-16,-1 24 15,0 0-15,0 1 0,-24 23 16,0-24-16,0 25 16,0-1-16,-24 24 0,24-23 15,-24-1-15,24-24 0,0 25 16,0-1-16,0-24 15,24 1-15,-24-1 0,24-24 16,0 0-16,25 0 16,-1 0-16,1 0 0,-1-24 15,-24-25-15,24 1 0</inkml:trace>
  <inkml:trace contextRef="#ctx0" brushRef="#br0" timeOffset="1843">992 1869 0,'-24'0'0,"24"-24"31,0 0-31,24-1 0,0 25 16,0-24-16,25 0 0,-25 24 15,24 0-15,-24 0 16,25 0-16,-25 24 0,0 0 16,-24 1-16,0-1 15,-24 24-15,24 1 0,-48-1 16,23 0-16,-23 1 0,0-1 16,24 0-16,-25-23 15,25-1-15,24 0 0,0 0 16,24 0-16,0-24 15,25 0-15,-1-24 16,25 24-16,-25-24 0,25 24 16,-1-24-16,1 0 15,-1-1-15</inkml:trace>
  <inkml:trace contextRef="#ctx0" brushRef="#br0" timeOffset="2152">2008 1796 0,'0'-24'0,"-24"24"32,0 0-17,24 24-15,-25 1 0,1-1 16,24 0-16,-24 24 16,24 1-16,0-1 0,0 0 15,24 1-15,0-1 0,1 1 16,23-25-16,0 0 15,25 0-15,-25-24 0,25 0 16,-25-24-16,25 0 16,-25 0-16,1-25 0,-25 1 15,0-1-15,0 1 0,-24-24 16,-24 23-16,-24 1 16,-1 24-16,-23-1 0,-1 25 15,-24 0-15,-24 25 16</inkml:trace>
  <inkml:trace contextRef="#ctx0" brushRef="#br0" timeOffset="420">798 248 0,'0'24'0,"0"1"16,0-1-1,0 0-15,0 0 16,0 25-16,25-25 0,-25 24 16,0 0-16,0 1 0,0-1 15,0-24-15,0 25 16,0-25-16,24 0 0,-24 0 15</inkml:trace>
  <inkml:trace contextRef="#ctx0" brushRef="#br0" timeOffset="733">1355 393 0,'0'-24'0,"0"0"16,0 0-1,-24 24-15,-1 0 0,1 24 16,0 0-16,24 0 16,-24 25-16,24-25 15,0 24-15,24 1 0,0-25 16,49 73 0,-25-73-16,1 0 15,-1-24-15,0 0 0,1 0 16,-1-24-16,0 0 15,-23-1-15,23 1 0,-24-24 16,-24-1-16,0 1 16,-24 0-16,-24-1 0,23 1 15,-47 24-15,-1 0 0,-23 24 16</inkml:trace>
  <inkml:trace contextRef="#ctx0" brushRef="#br0" timeOffset="9642">1331 6828 0,'0'-24'15,"0"0"-15,0-1 16,0 1-16,-25 0 0,1 0 16,0 0-16,-24 24 15,-1 0-15,1 0 0,-25 24 16,1 0-16,23 24 0,-23 1 15,23-1-15,1 25 16,0-1-16,23 1 0,1-25 16,24 25-16,24-25 15,25 1-15,-1-1 0,25-24 16,-1 0-16,25 1 16,0-25-16,-25-25 0,25 1 15,-24 0-15</inkml:trace>
  <inkml:trace contextRef="#ctx0" brushRef="#br0" timeOffset="9811">1573 7094 0,'-25'-24'0,"1"0"0,24 0 16,-24-1-16,0 25 15,24 25 1,0-1-16,0 0 16,24 0-16,-24 0 0,0 0 15,24 25-15,-24-25 16,24 24-16,1-23 15,-1-25 1</inkml:trace>
  <inkml:trace contextRef="#ctx0" brushRef="#br0" timeOffset="9950">1863 6876 0,'0'-48'0,"0"0"15,0-1-15,0 25 16,0 0-16,0 0 0,-24 24 15,-1 0-15,1 24 16,24 0-16,-24-24 16</inkml:trace>
  <inkml:trace contextRef="#ctx0" brushRef="#br0" timeOffset="10141">2032 6659 0,'24'0'0,"1"-49"15,-25 73 17,0 25-32,0-1 15,-25 1-15,25 23 16,0-23-16,-24 23 0,24 1 16,0-1-16,0-23 15,0-1-15</inkml:trace>
  <inkml:trace contextRef="#ctx0" brushRef="#br0" timeOffset="10722">1960 6973 0,'-25'-24'16,"1"24"-16,0 0 16,0 0-1,48 0 1,0 24-16,25-24 15,23 0-15,-23-24 0,23 24 16,25 0-16,-25-24 0,-23 0 16,23 24-16,-23-25 15,-25 25-15,24-24 0,-48 0 16,-24 24 0,0 0-1,0 24 1,24 0-1,0 1-15,0-1 0,24 0 16,0 0-16,0 0 0,1 1 16,-1-25-16,0 24 15,0-24-15,0 0 0,0 0 16,1-24-16,-1 24 16,-24-25-16,24 1 0,-24 0 15,24 0-15,-24 0 0,0-1 16,0 50-1,0-1 1,0 48-16,0-23 16,-24 47-16,24 1 0,-24 0 15,24 0-15,0 0 0,-24-25 16,-1 1-16,25-25 16,-24 0-16,-24-23 0,24-25 15,0-25-15,-1-23 16,25-25-16,0 1 0,25-1 15,-1-23-15,48-25 16,1 24-16,-1 24 16,49-23-16,-24 47 0,0 1 0,-25 48 15,-23 0-15</inkml:trace>
  <inkml:trace contextRef="#ctx0" brushRef="#br0" timeOffset="11190">1137 8110 0,'48'-24'0,"-23"-24"0,-1 23 16,0-23-16,0 0 0,-24-1 15,0 25-15,0-24 16,0 23-16,-24 1 0,0 24 16,0 24-16,-25 1 15,25 23-15,-24 0 0,-1 1 16,1 23-16,24 1 0,0-1 16,-1 1-16,25 0 15,0-25-15,25 0 0,-1-23 16,24-1-16,25 0 15,-1-24-15,1 0 0,-1-24 16,1 0-16</inkml:trace>
  <inkml:trace contextRef="#ctx0" brushRef="#br0" timeOffset="11361">1548 8086 0,'-24'0'0,"0"0"15,0 24 1,24 0-16,0 0 0,0 1 15,0 23-15,0-24 0,24 25 16,-24-25-16,24 24 0,0-24 16,1 1-16,-25-1 15,24 0-15,0 0 0</inkml:trace>
  <inkml:trace contextRef="#ctx0" brushRef="#br0" timeOffset="11502">1693 8013 0,'0'-24'16,"-24"-24"-16,24 24 16,-24-1-16,24 50 31,0-1-31,0 0 16,24 0-16</inkml:trace>
  <inkml:trace contextRef="#ctx0" brushRef="#br0" timeOffset="11821">1839 8086 0,'0'24'0,"0"0"16,0 0-1,24 1-15,0-1 16,-24 24-16,24-24 0,0 25 15,1-1-15,-1 1 16,0-1-16,0-24 0,0 0 16,-24 25-16,25-49 15,-1 0-15,-24-24 16,24-1-16,-24-23 16,24 0-16,0-1 15,-24-23-15,24 23 0,1-23 16,-25 23-16,24 1 15,-24 24-15,24-25 0,0 49 32</inkml:trace>
  <inkml:trace contextRef="#ctx0" brushRef="#br0" timeOffset="12035">2468 8134 0,'24'0'0,"0"24"47,0 1-47,-24 23 16,0-24-16,24 0 16,-24 25-16,25-1 0,-25-24 15,0 25-15,0-25 0,0 0 16</inkml:trace>
  <inkml:trace contextRef="#ctx0" brushRef="#br0" timeOffset="12174">2564 7892 0,'0'-24'15,"-24"24"1,0 24-16,24 1 15,-24-1-15</inkml:trace>
  <inkml:trace contextRef="#ctx0" brushRef="#br0" timeOffset="12483">3508 8134 0,'0'-24'16,"-24"0"-1,-1 24-15,1 0 16,0 0-16,-24 0 0,-1 0 16,-23 24-16,-1 24 15,25-23-15,-25 23 0,25-24 16,-1 25-16,1-1 0,48 0 15,0 1-15,24-25 16,49 0-16,-1 0 0,25 1 16,24-25-16,0 0 15,24 0-15,-24-25 0,24-23 16</inkml:trace>
  <inkml:trace contextRef="#ctx0" brushRef="#br0" timeOffset="7273">339 5522 0,'0'-24'16,"-24"-1"0,-1 25-1,1 25-15,24-1 16,-24 0-16,24 0 0,-24 24 16,0 1-16,-1 23 15,1-23-15,24-1 0,-24 25 16,0-25-16,0 1 0,24-1 15,-24-24-15,24 0 16,-25-24-16,50-24 31,-25-24-31,24-1 0,0 1 16,0-25-16,0 1 0,25-1 16,-25-24-16,24 25 0,-24-1 15,25-23-15,-1 23 16,1 25-16,-25-1 0,24 25 15,-24 24-15,1 0 16,-1 24-16,0 0 0,-24 25 16,24-1-16,0 25 0,-24-1 15,0 1-15,24-1 16,-24 1-16,0 0 0,0-25 16,0 0-16,0 1 15,0-1-15,0-24 0</inkml:trace>
  <inkml:trace contextRef="#ctx0" brushRef="#br0" timeOffset="7885">460 5764 0,'-24'-25'16,"-25"-23"-16,25 24 0,0 0 0,0-1 16,-1 1-16,25 0 15,0 0-15,25 0 0,-1 0 16,0-1-16,24 1 15,1 0-15,23 0 0,-23 0 16,23 24-16,-23 0 0,-1 0 16,0 0-16,-23 0 15,-1 24-15,-24 0 0,24 0 16,-24 25-16,0-25 16,0 24-16,0 0 0,0-23 15,0 23-15,-24 0 0,24-23 16,0-1-16,0 0 15,0 0-15,0 0 0,-24-24 16,24-24 0,0 0-1,0-24-15,0-1 0,24 1 16,-24-1-16,24 1 16,0 0-16,0-1 0,1 25 15,-1-24-15,0 24 16,0 24-16,0 0 0,1 24 15,-1-24-15,-24 48 0,24-24 16,-24 1-16,24 23 16,-24-24-16,0 0 15,24 0-15,-24 1 0,0-1 16,24-24-16,1-24 31,-25-1-31,24 25 16,0-48-16,0 24 0,0 0 15,1 0-15,23-1 16,-24 25-16,0 0 0,1 0 16,-1 25-16,-24-1 0,24 24 15,-24 0-15,0 1 16,24-1-16,-24 1 0,24-1 16,-24 0-16,25-23 15</inkml:trace>
  <inkml:trace contextRef="#ctx0" brushRef="#br0" timeOffset="8321">2177 5425 0,'0'-24'0,"-24"24"16,0 0-16,0 0 15,0 0-15,-1 0 0,1-24 16,0-1-16,0 25 15,0-24 1,-1 24-16,1 24 16,0 1-16,0-1 15,0 0-15,-1 0 0,1 0 16,0 25-16,24-25 0,-24 24 16,24-24-16,0 1 15,0-1-15,0 0 0,24 0 16,0-24-1,0 0-15,25 0 0,-25 0 16,0-24-16,0 0 0,25 24 16,-25-24-16,0-1 15,0 1-15,1 0 0,-25 0 16,24 24-16,-24-24 16,24 24-16,-24 24 15,0 0-15,24 0 0,-24 25 16,0-25-16,0 0 15,24 24-15,-24-23 0,0 23 16,24-24-16</inkml:trace>
  <inkml:trace contextRef="#ctx0" brushRef="#br0" timeOffset="8989">2347 5498 0,'0'-25'0,"0"1"15,0 0-15,0 0 0,0 0 16,24-1-16,0 25 16,0-24-16,0 24 0,25 0 15,-25 0-15,24 0 16,-23 0-16,-1 24 0,0 1 16,-24-1-16,0 0 0,-24 0 15,24 25-15,-24-1 16,-1-24-16,1 24 0,0 1 15,24-1-15,0-24 16,0 25-16,0-25 0,0 0 16,24 0-16,-24 1 0,24-25 15,1 0-15,-1 0 16,0-25-16,-24 1 16,24 0-16,-24 0 0,0 0 15,-24-1-15,0 1 16,24 0-16,-24 0 0,-25 0 15,25 24-15,0-25 16,0 25-16,-1 0 16,25-24-16,25 24 15,-1 0-15,24 0 16,-24 0-16,25-24 0,-1 24 16,25 0-16,-25-24 15,0 24-15,25-24 0,-25 24 16,1-24-16,-1-1 0,1 25 15,-25-24-15,0 0 16,0 24-16,0-24 0,-24 0 16,0-1-1,-24 25-15,0-24 0,0 0 16,-25 24 0,25 0-16,0 24 0,-24 0 15,23 1-15,1-1 0,0 24 16,0-24-16,24 25 15,0 23-15,0-23 0,24-1 16,0 0-16,0 1 0,25-25 16,23 0-16,-23 0 15,-1-24-15,0 0 0,25-24 16,-49 0-16</inkml:trace>
  <inkml:trace contextRef="#ctx0" brushRef="#br0" timeOffset="16406">871 10336 0,'0'-25'0,"-24"25"16,0-24-16,-1 24 15,-23 0-15,0-24 0,-1 24 16,1 24-16,-25-24 16,25 24-16,0 1 0,23 23 15,1-24-15,0 25 0,24-25 16,24 24-16,25-24 16,-1 25-16,25-1 0,-1-24 15,1 25-15,-1-25 0,25 24 16,-49-24-16,25 1 15,-49 23-15,0-24 0,-24 0 16,-24 25-16,-73-1 16,25-24-16,-1 1 15,1-25-15,-1 24 0,1 0 16,23-24-16,-23 0 16,47 0-16,1-24 0,24 0 15,0-1-15,24 1 16,25 0-16</inkml:trace>
  <inkml:trace contextRef="#ctx0" brushRef="#br0" timeOffset="16988">1161 10626 0,'24'-24'16,"1"0"-16,-25-1 15,24 25 1,-24 25 0,0 23-16,-24-24 15,24 24-15,0 1 0,-25-1 16,25 1-16,0-1 0,0 0 16,25-23-16,-1-1 15,-24 0-15,24-24 0,24 0 16,-23 0-16,-1 0 0,24 0 15,-24-24-15,25-25 16,-1 25-16,-24-24 0,1-1 16,-1 25-16,-24-24 15,24-1-15,-24 25 0,0-24 16,0 72 15,0 0-31,0 25 0,0-25 16,24 24-16,-24 1 0,24-25 15,0 24-15,-24-24 16,25-24-16,-1 25 16,0-25-16,0 0 0,0-25 15,25 25-15,-25-24 0,0-24 16,0 24-16,25-25 16,-25 1-16,0 24 0,-24-25 15,24 1-15,-24 0 0,0 23 16,0 1-16,0 0 15,0 0-15,-24 24 0,0 0 16,0 0 0,24 24-1,-24-24-15,24 24 0</inkml:trace>
  <inkml:trace contextRef="#ctx0" brushRef="#br0" timeOffset="17192">2298 10432 0,'-24'0'47,"24"25"-47,0-1 15,0 0-15,0 24 0,0-23 16,24 23-16,-24 24 15,0-23-15,0-1 0,0-24 16,0 25-16</inkml:trace>
  <inkml:trace contextRef="#ctx0" brushRef="#br0" timeOffset="17336">2419 10166 0,'0'-48'0,"0"0"16,0-1-16,0 25 0,-24 24 16</inkml:trace>
  <inkml:trace contextRef="#ctx0" brushRef="#br0" timeOffset="17609">2855 9973 0,'24'-24'16,"-24"-1"-16,0 1 16,-24 0-16,-1 48 15,1 0 1,24 25-16,-24-1 0,0 25 16,0 23-16,24 1 15,-25 24-15,25 0 0,0 0 16,0 0-16,0 0 0,0 0 15,25-24-15,-25-1 16,24-23-16,-24 0 0,0-25 16,0-24-16,-24 0 15,-1-48-15,1 0 16</inkml:trace>
  <inkml:trace contextRef="#ctx0" brushRef="#br0" timeOffset="17738">2613 10868 0,'0'-73'16,"0"25"-16,0-1 15,0 1-15,24 24 0,-24 0 16,24 24 0,0 0-16,0 0 15,1-24-15,23 24 0,-24 0 16,25-25-16</inkml:trace>
  <inkml:trace contextRef="#ctx0" brushRef="#br0" timeOffset="17967">3169 10190 0,'0'-48'0,"0"24"16,0 0-16,0 0 0,24 24 15,-24-25-15,0 50 16,0 23 0,24-24-16,-24 24 0,0 1 15,0-1-15,0 25 16,25-25-16,-25 25 0,0-1 15,24 1-15,-24-25 0,24 25 16,-24-25-16,24 1 16,0-25-16,-24 0 0,25 0 15</inkml:trace>
  <inkml:trace contextRef="#ctx0" brushRef="#br0" timeOffset="18111">3193 10505 0,'-24'-24'15,"0"24"-15,24-24 16,24-1 0,0 25-16,25 0 0,23 0 15,-23 0-15,23-24 16,1 24-16</inkml:trace>
  <inkml:trace contextRef="#ctx0" brushRef="#br0" timeOffset="19155">726 12126 0,'24'-49'16,"-24"25"-1,-24 24-15,24 24 16,0 1-16,0 23 16,24 0-16,-24 1 0,24 23 15,-24 1-15,24-1 16,-24 1-16,25 0 0,-25-25 16,24 0-16,-24 1 0,0-1 15,0-24-15,0 0 16</inkml:trace>
  <inkml:trace contextRef="#ctx0" brushRef="#br0" timeOffset="19599">798 12634 0,'0'-49'0,"-24"-23"15,24-1-15,-24-24 16,24 25-16,-24-25 0,0 0 16,24 25-16,0-1 15,0 1-15,24-1 0,0 25 16,0 23-16,25 1 15,-1 0-15,0 24 0,1 24 16,-1 0-16,1 1 0,-1-1 16,-24 24-16,0 1 15,-24-1-15,0 0 0,-24 25 16,0-25-16,0 1 0,-25-1 16,1 0-16,-25 1 15,-72 48 1,121-73-1,48-24 1,0-24-16,25 24 16,23 0-16,1-25 0,0 25 15,23 0-15,-23 0 0,-1 25 16,-23-1-16,-1 24 16,-24-24-16,-24 25 0,0-1 15,-24 1-15,-24-1 0,-25 0 16,1-24-16,-25 1 15,24-1-15,1 0 0,-1 0 16,1-24-16,23 0 16,25 0-16,0 0 0,24-24 15,24 0-15</inkml:trace>
  <inkml:trace contextRef="#ctx0" brushRef="#br0" timeOffset="19998">1790 12319 0,'49'-24'0,"-25"0"0,-24 0 16,0-1-16,0 1 0,-49 0 15,25 0-15,-24 24 16,24 0-16,-25 0 0,25 0 16,-24 24-16,24 0 0,-25 0 15,25 25-15,24-1 16,-24 1-16,24-1 0,0 0 15,0-23-15,0 23 16,24 0-16,0-23 0,0-1 16,1-24-16,-1 0 0,0 0 15,24 0-15,-24-24 16,1-1-16,-1 1 0,0-24 16,24 24-16,-23-25 15,-1 1-15,-24 24 0,24-25 16,0 25-16,-24 0 0,24 24 15,-24 24 1,0 24-16,25-23 0,-25 23 16,0 0-16,24 1 0,-24 23 15,24-23-15,-24-25 16,24 24-16,0-24 0</inkml:trace>
  <inkml:trace contextRef="#ctx0" brushRef="#br0" timeOffset="20217">2177 11957 0,'0'-72'16,"-24"72"0,24 48-1,0-24-15,0 25 0,0-1 16,24 1-16,-24 23 15,24-24-15,1 25 0,-1-25 16,-24 25-16,24-25 0,-24 1 16,0-25-16,24 24 15</inkml:trace>
  <inkml:trace contextRef="#ctx0" brushRef="#br0" timeOffset="20577">2516 12489 0,'24'0'15,"-24"-25"-15,24 25 0,1-24 16,-1 0 0,0 24-1,0 0-15,0 0 16,25-24 0,-25 24-16,0 0 0,24-24 15,-23 24-15,23-25 16,-24 1-16,0 0 0,1 0 15,-25-25-15,0 25 0,0-24 16,0 24-16,-25 0 16,1-1-16,0 1 0,0 24 15,-25 0-15,25 0 16,-24 24-16,-1 1 0,25-1 16,0 24-16,0 0 15,24 25-15,-24-25 0,24 25 16,24-25-16,-24 1 0,24-1 15,0 1-15,25-25 16,-25 0-16,24 0 0,1-24 16</inkml:trace>
  <inkml:trace contextRef="#ctx0" brushRef="#br0" timeOffset="20941">3169 12174 0,'-24'-24'0,"24"0"0,0 0 15,-24 24-15,48 0 32,-24 24-17,24 0-15,-24 0 0,24 24 16,-24-23-16,24 23 0,-24 0 16,0 1-16,0-25 15,0 24-15,0-23 0,0-1 16,0-48-1,0-25 1,25 25-16,-1-24 0,0-1 16,0 1-1,49-49-15,-49 73 0,0 0 16,0 0-16,1 24 0,-1 24 16,-24 0-16,24 0 15,-24 0-15,0 25 0,0-1 16,0 0-16,0 1 15,0-25-15,0 0 0,0 0 16,0 1-16</inkml:trace>
  <inkml:trace contextRef="#ctx0" brushRef="#br0" timeOffset="21240">3871 12077 0,'0'-48'0,"-25"24"16,1 24-1,0 0-15,0 0 0,0 0 16,-1 24-16,25 0 16,-24 0-16,24 25 0,0-1 15,0 0-15,24 1 0,1-1 16,-1 1-16,0-25 16,0 0-16,25 0 0,-25 0 15,24-24-15,-24 0 16,1-24-16,-1 0 0,0-24 15,0-1-15,0 1 16,-24-25-16,0 25 0,0 0 16,-24-1-16,0 1 0,0 24 15,0-1-15,-25 25 16,-23 0-16,23 0 0</inkml:trace>
  <inkml:trace contextRef="#ctx0" brushRef="#br0" timeOffset="51468">1258 15440 0,'48'0'16,"-23"0"-16,-1 0 15,0 0-15,0 24 0,0-24 16,1 24-16,-1-24 16,-24 24-16,0 1 15,-24-25 1,-1 0-16,-23 24 0,24 0 16,-25-24-16,1 24 0,0 0 15,-1 1-15,1-25 16,24 24-16,-25 0 0,49 0 15,0 0-15,0 0 16,25 1-16,23-1 0,0 0 16,1 0-16,23 0 0,1 1 15,-25-1-15,25 0 16,-25 0-16,1 0 0,-25 1 16,-24-1-16,-24 0 0,-1 0 15,-23 0-15,0 1 16,-25-1-16,0 0 0,-23 0 15,23-24-15,25 24 16,-1-24-16,25 0 0,24-24 16,24 0-16,1 0 15</inkml:trace>
  <inkml:trace contextRef="#ctx0" brushRef="#br0" timeOffset="51956">2056 15778 0,'0'-24'15,"-24"24"-15,24-24 16,0 48 0,0 0-1,0 25-15,0-25 16,24 24-16,-24 1 15,25-1-15,-25 1 0,0-1 16,0 0-16,0 1 0,24-1 16,-24-24-16,0 25 15,0-25-15,0-48 32,0-1-32,0-23 0,0 0 15,0-25-15,0 25 0,24-49 16,-24 24-16,24-23 15,-24-1-15,24 24 0,0 1 16,1-1-16,-1 25 16,0 24-16,0-1 0,0 25 15,1 0-15,-1 25 0,0 23 16,0 0-16,0 25 16,1-25-16,-1 49 0,0-24 15,24-1-15,-23 1 16,-1-1-16,0 1 0,0-25 15,0 1-15,0-1 0,-24 0 16,25-23-16,-1-25 16</inkml:trace>
  <inkml:trace contextRef="#ctx0" brushRef="#br0" timeOffset="52106">2347 15996 0,'-49'0'0,"25"-24"0,0 24 15,0 0-15,24-24 16,24 24 0,0-24-16,24 24 0,1-25 15,-1 1-15,25 24 16</inkml:trace>
  <inkml:trace contextRef="#ctx0" brushRef="#br0" timeOffset="52525">2903 15633 0,'0'-24'0,"0"0"16,0 0-16,0 0 16,24 48 15,-24 0-31,0 0 0,24 25 0,1-1 16,-25 0-16,24 1 15,0 72-15,-24-49 16,24-23-16,-24-1 0,0 0 15,0 1-15,0-25 16,0 0-16,0 0 0,-24-24 16,0-24-1,24 0-15,-24-24 0,24 23 16,0-23-16,0-25 0,0 1 16,0-1-16,0-24 15,0 25-15,24-1 0,0 1 16,-24-1-16,48 25 15,-23 24-15,23-1 0,-24 25 16,24 25-16,1-1 0,-1 24 16,-24 1-16,1-1 15,-25 25-15,-25-25 0,1 24 16,-24-23-16,-25-1 16,1-24-16,-25 1 0,0-1 15,-24-24-15,24 0 16</inkml:trace>
  <inkml:trace contextRef="#ctx0" brushRef="#br0" timeOffset="53125">1597 15222 0,'-24'0'15,"-1"-24"1,-47 24-16,-1 0 0,1 24 15,-25-24-15,0 24 0,0 0 16,1 25-16,-1-25 16,0 49-16,0-25 0,25 25 15,-1 23-15,1 1 16,23 0-16,25 24 0,0-24 16,24 24-16,24-25 15,49 25-15,-1-24 0,25-24 16,48 23-16,24-23 0,1-1 15,47-23-15,1-1 16,24-24-16,0 1 0,0-1 16,0-24-16,0-24 0,0-25 15,-25 1-15,1-1 16,-24-47-16,-25 23 0,0-48 16,-48 0-16,-24 0 15,-25-24-15,1 0 0,-49 0 16,-24 0-16,-24 0 0,-24 24 15,-25 24-15,-48 0 16,-24 25-16,-24 23 0,-49 25 16,-24 0-16,-24 24 15,-24 24-15,-25 0 0,-23 25 16,23-1-16,25 24 0,-1-23 16</inkml:trace>
  <inkml:trace contextRef="#ctx0" brushRef="#br0" timeOffset="62688">17538 14231 0,'24'-25'0,"-24"-23"16,0 24-16,0 0 16,0-1-16,0 50 15,0-1-15,0 0 16,0 24-16,0 1 16,0 23-16,0 1 0,0-25 15,0 25-15,25-1 16,-25-23-16,0-1 0,24 1 15,-24-25-15,24 0 0,-24 0 16</inkml:trace>
  <inkml:trace contextRef="#ctx0" brushRef="#br0" timeOffset="63052">17587 14400 0,'-25'0'0,"1"-24"0,0 24 15,24-25-15,24 25 0,0 0 16,1-24-16,23 24 16,25 0-16,-1 0 0,1 0 15,-1 0-15,25-24 16,-24 24-16,-1-24 0,1 24 16,-25-24-16,1 0 0,-1-1 15,-24-23-15,0 24 16,-24-25-16,0 25 0,0-24 15,0 24-15,-24-25 16,24 25-16,-24 0 0,0 24 31,24 48-31,0 1 16,0-1-16,0 25 0,0-1 16,0 1-16,24-1 15,-24 1-15,0-1 0,24-23 16,-24-1-16,24 1 15,-24-25-15,24 0 0</inkml:trace>
  <inkml:trace contextRef="#ctx0" brushRef="#br0" timeOffset="63473">18941 14037 0,'0'-48'0,"0"23"16,0 1-16,-24 48 15,24 1 1,-24 23-16,0 0 0,0 25 16,24 0-16,-25-1 15,1 25-15,0-25 16,24-23-16,0 23 0,-24-23 16,24-1-16,0-24 0,0 1 15,24-25-15,0-49 16,0 25-1,1-49-15,-1 25 0,0-49 16,24 25-16,-24-25 16,1 0-16,23 25 0,-24-1 15,25 0-15,-25 25 0,0 24 16,0 24-16,0 0 16,1 24-16,-25 0 0,24 25 15,-24-1-15,0 25 16,24-1-16,-24 1 0,0-1 15,24 1-15,-24-1 0,0 1 16,24-25-16,-24-23 16,0 23-16,0-24 0</inkml:trace>
  <inkml:trace contextRef="#ctx0" brushRef="#br0" timeOffset="63636">18845 14351 0,'-73'-24'0,"25"24"16,23 0-16,-23-24 0,72 24 31,25 0-31,-1-24 0,25 24 16,-1 0-16,25-24 0,0 0 16,24 24-16,-25-25 15</inkml:trace>
  <inkml:trace contextRef="#ctx0" brushRef="#br0" timeOffset="63830">19836 13964 0,'-24'0'16,"0"0"-1,0 0-15,0 25 16,24-1 0,-25-24-16,25 48 0,0-24 15,-24 73-15,0-48 16,24-1-16,0 24 0,-24-23 15,24-1-15,-24 1 16,24-25-16,0 24 0,-25-48 16</inkml:trace>
  <inkml:trace contextRef="#ctx0" brushRef="#br0" timeOffset="64193">19715 14206 0,'0'-96'15,"0"71"-15,0 1 0,0 0 16,25 72 15,-1-23-31,0 23 0,0 0 16,0 1-16,25 23 16,-1-23-16,0 23 0,-23-23 15,23-25-15,-24 24 16,0-24-16,25 1 0,-25-25 15,0 0-15,0-49 16,-24 25 0,25-24-16,-25-1 0,24 1 15,-24-25-15,24 1 0,-24-1 16,24 1-16,-24 23 16,0-23-16,24 23 0,-24 25 15,0 0-15,-24 48 16,24 0-16,-24 0 15,24 25-15,-24-1 0,24 1 16,-24-1-16</inkml:trace>
  <inkml:trace contextRef="#ctx0" brushRef="#br0" timeOffset="64642">20731 14231 0,'0'-25'0,"0"1"15,0 0-15,0 0 16,0-25-16,0 25 0,0 48 16,-24-24-1,24 49-15,-24-1 16,24 1-16,-24 23 0,0 1 16,-1-1-16,25 1 15,-24-1-15,24-23 0,0-1 16,0 1-16,0-1 0,0-24 15,24-24 1,1 0-16,-25-48 16,0 24-16,24-25 0,-24-23 15,24-1-15,-24 0 16,24 1-16,-24-25 0,24 0 16,1 25-16,-1-1 15,24 1-15,-24 23 0,1 1 16,-1 24-16,0 24 0,-24 24 15,24 24-15,0 1 16,0 23-16,-24 1 0,25 24 16,-1-25-16,0 25 15,0 0-15,-24-25 0,24 1 16,-24-25-16,0 1 0,0-1 16,0-24-16,0 0 15,-24-24-15</inkml:trace>
  <inkml:trace contextRef="#ctx0" brushRef="#br0" timeOffset="64827">20877 14448 0,'-25'-24'16,"-23"0"-16,24 0 16,0 24-16,-1-25 0,1 25 15,48 0 1,1 0-16,-1 0 15,48 25-15,1-25 0,-1 0 16,25 0-16,24 0 16,-24 0-16</inkml:trace>
  <inkml:trace contextRef="#ctx0" brushRef="#br0" timeOffset="-53098">21045 514 0,'0'-72'0,"0"23"0,-24 25 16,24 0-16,-25 24 16,1 24-16,24 0 15,-24 25 1</inkml:trace>
  <inkml:trace contextRef="#ctx0" brushRef="#br0" timeOffset="-53250">20949 998 0,'0'-48'0,"0"24"15,0-1-15,-24 1 0,24 0 16,0 48-1,0 0-15,0 1 16,0 23-16,0-24 16,24 49-16,-24-25 0,0 0 15,24 1-15,-24-1 0,0 1 16,0-25-16,0 0 16,0 0-16</inkml:trace>
  <inkml:trace contextRef="#ctx0" brushRef="#br0" timeOffset="-52697">21191 877 0,'0'24'31,"0"1"-16,0-1 1,24 0-16,-24 0 0,24 24 16,-24-23-16,25 23 0,-25 0 15,0 1-15,0-25 16,0 24-16,0-23 0,0-1 16,0 0-1,0-48 1,0 0-16,24-1 15,0-23-15,-24 0 0,24-1 16,0 1-16,25-25 0,-25 25 16,0 0-16,0-1 15,0 25-15,1 0 0,-1 24 16,0 24-16,-24 24 0,24-23 16,-24 23-16,0 0 15,0 25-15,0-25 0,0 1 16,0-1-16,0-24 0,24 0 15,-24 1-15</inkml:trace>
  <inkml:trace contextRef="#ctx0" brushRef="#br0" timeOffset="-52282">21989 1022 0,'-24'0'15,"24"24"1,0 1 0,0-1-1,0 0-15,0 0 16,24-24 0,0 0-16,1 0 15,-1-24-15,0 24 16,0-24-16,0-25 15,-24 25-15,25-24 0,-25 24 16,0-25-16,0 1 16,-25 24-16,25-25 0,-24 25 15,-24 24-15,24 0 0,-25 0 16,25 24-16,-24 25 16,24-25-16,-1 24 0,1 25 15,0-25-15,24 25 16,0-25-16,24 25 0,0-25 15,1-24-15,-1 25 0,24-25 16,-24-24-16,25 0 16,-1 0-16,0-24 0,1-25 15</inkml:trace>
  <inkml:trace contextRef="#ctx0" brushRef="#br0" timeOffset="-54462">19183 514 0,'24'-24'15,"-24"-24"-15,25 24 0,-25-1 16,0 1-16,-25 0 16,1 0-16,0 24 15,-24 0-15,-1-24 0,1 24 16,-25 0-16,25 24 16,0 0-16,-25-24 0,49 48 15,-25-23-15,25-1 0,0 24 16,24 0-16,24 1 15,0-1-15,1 1 0,23-1 16,25 0-16,-25-23 16,24 23-16,-23-24 0,23 0 15,-47 1-15,23-1 16,-24-24-16,0 0 0,-48-24 31,0 24-31,-24-25 0,23 25 16,-23 0-16,0 0 0,-1 25 15,1-1-15,0 24 16,23-24-16,1 49 0,0-25 16,0 1-16,24-1 0,0 25 15,0-25-15,24 0 0,0-23 16,0 23-16,25-24 16,-1 0-16,0-24 0,25 0 15,-25 0-15,25 0 16,-25-24-16,25 0 0</inkml:trace>
  <inkml:trace contextRef="#ctx0" brushRef="#br0" timeOffset="-54047">19473 974 0,'0'-24'16,"-24"0"-16,0-1 15,24 1-15,0 0 0,0 0 16,0 0-16,0-1 15,24 25-15,0 25 16,1 23-16,-25-24 16,24 25-16,0 23 15,-24-24-15,24 25 0,-24-25 16,24 25-16,-24-25 0,0 1 16,0-25-16,0 24 15,25-48-15,-25 25 0,0-50 31,24 1-31,0-24 16,-24-1-16,24 1 0,0-25 16,25 25-16,-25-25 15,0 25-15,25 0 0,-25-1 16,24 25-16,-24 24 16,0 0-16,1 49 0,-25-25 15,24 24-15,-24 25 0,0-25 16,0 25-16,0-1 15,0-23-15,0-1 0,0 0 16,24-23-16,-24-1 0,24 0 16</inkml:trace>
  <inkml:trace contextRef="#ctx0" brushRef="#br0" timeOffset="-53469">20538 1022 0,'24'-24'0,"-24"0"15,0 0-15,-24 24 0,0-24 16,-1-1-16,1 1 16,0 24-16,24-24 0,-24 0 15,0 0-15,0 24 0,-1 0 16,1 0-16,0 24 16,0 0-16,0 0 0,-1 25 15,1-1-15,0 0 16,0 49-1,24-73-15,0 25 0,0-25 0,0 0 16,24 0-16,0-24 16,0 0-16,25 0 15,-25-24-15,0 0 16,25 0-16,-25-1 0,0-23 16,0 24-16,0 0 0,-24-1 15,24 1-15,-24 48 16,0 1-16,0 23 15,0 0-15,0 25 0,0 24 16,0-25-16,0 25 16,25 0-16,-25 0 15,24-25-15,-24 1 0,0-1 16,24 1-16,-24-25 0,0 1 16,0-25-16,0 0 15,-24-24-15,0 0 16,-1-24-16,1-25 0,0 1 15,0 0-15,0-1 16,0-23-16,-1-1 0,1 25 16,24-1-16,0 1 15,0 24-15,0-25 0,24 49 16,1-24-16,-1 24 0,0 0 16,24 0-16,-24-24 15,25 24-15,-25 0 0,24-24 16</inkml:trace>
  <inkml:trace contextRef="#ctx0" brushRef="#br0" timeOffset="-56117">16305 514 0,'0'-24'0,"0"0"16,-25 24-16,25-24 0,-24 24 15,24 24 1,0 0-1,0 24-15,24 1 0,-24-1 16,0 25-16,25-1 16,-25 25-16,24-24 0,-24 23 15,0-23-15,24 0 0,-24-1 16,0-23-16,0-1 16,0 0-16,0-23 0</inkml:trace>
  <inkml:trace contextRef="#ctx0" brushRef="#br0" timeOffset="-55750">16353 1192 0,'-24'-25'15,"24"1"-15,0 0 16,0 0-16,0 0 16,0-25-1,24 25-15,24 24 0,-24-24 16,25 0-16,-1 24 0,1 0 15,-1 24-15,0-24 16,1 48-16,-1-24 0,1 25 16,-25-1-16,-24 1 0,24-1 15,-24 25-15,0-49 16,-24 24-16,0-24 0,-1 1 16,1-1-16,-24 0 15,24-24-15,-1 0 0,1-24 16,0 0-16,24-25 0,0 1 15,24-1-15,0-23 16,1-1-16,23 1 0,0-1 16,25 25-16,-25-1 15,1 25-15,-1 0 0,0 24 16,-23 0-16,-1 0 0,0 0 16</inkml:trace>
  <inkml:trace contextRef="#ctx0" brushRef="#br0" timeOffset="-55348">17417 974 0,'0'-24'0,"0"0"16,-24 24-16,0 0 15,0 0 1,0 0-1,24 24-15,-25 0 0,1 0 0,24 24 16,-24-23-16,24 23 0,-24 0 16,24 1-16,0-1 15,24 1-15,-24-1 0,24 0 16,0-23-16,25-1 16,-25-24-16,24 0 0,-24 0 15,25 0-15,-1-24 16,-24-1-16,1-23 0,-1 0 15,0-1-15,-24-23 0,0 23 16,0-23-16,-24 23 16,24 1-16,-24 0 0,-1 23 15,1 25-15,0 0 16,0 25-16,-25-1 0,25 0 16,24 0-16,-24 24 0,24-23 15,0-1-15,0 0 16</inkml:trace>
  <inkml:trace contextRef="#ctx0" brushRef="#br0" timeOffset="-55092">17853 587 0,'0'-49'0,"-24"1"15,24 0-15,0 24 16,0-1-16,0 1 0,0 48 15,0 1 1,24 23-16,-24 24 0,24 1 16,-24 0-16,24 23 0,0 1 15,-24 0-15,0-25 16,24 25-16,-24 0 0,0-24 16,0-25-16,0 25 15,0-25-15,0-24 0,-24 0 16,24 0-16</inkml:trace>
  <inkml:trace contextRef="#ctx0" brushRef="#br0" timeOffset="-57702">14708 127 0,'0'-24'16,"-24"24"-16,24-24 15,24 24-15,0 0 16,0-24 0,1 24-1,-25 24 1,0 0 0,24-24-1,-24 24 1,0 0-1,0 1-15,0 23 16,24 0-16,-24 1 0,24-1 16,-24 25-16,0 23 15,24 1-15,-24 0 0,24 24 16,-24-24-16,0 24 16,0 0-16,0-25 0,0 1 15,0 0-15,0-25 0,0 25 16,0-48-16,0 23 15,0-23-15</inkml:trace>
  <inkml:trace contextRef="#ctx0" brushRef="#br0" timeOffset="-57120">14200 563 0,'-24'-25'16,"0"-23"-16,-1 24 15,1-24-15,24 23 0,-24 1 16,24-24-16,0 24 0,0-25 15,0 25-15,24 0 16,0 0-16,25-25 0,-1 25 16,1 0-16,23 0 0,1-1 15,23 25-15,1-24 16,24 24-16,-24 0 0,24 0 16,-24 0-16,-1 24 15,1 25-15,-48-1 0,23 1 16,-24 23-16,-23 1 0,-1-1 15,-24 1-15,0-1 16,-24 1-16,-25-25 0,1 25 16,0-25-16,-25 1 15,0-1-15,1-24 0,-1 1 16,1-1-16,-1 0 16,25-24-16,-1 0 0</inkml:trace>
  <inkml:trace contextRef="#ctx0" brushRef="#br0" timeOffset="-56418">15676 1216 0,'-25'0'16,"1"0"-16,0 0 15,24 24 32,24-24-47,-24 24 16,24-24-16,1 0 15,-1 24-15,0-24 16,0 0-16,0 0 0,1 0 16,23 0-16,-24-24 15,0 0-15,0 24 0,-24-24 16,25 0-16,-25-1 0,0 1 15,-25-24-15,1 24 16,0-1-16,0 1 0,-24 24 16,-1 0-16,1 0 15,-1 24-15,1 1 0,0-1 16,23 24-16,-23 1 0,24-1 16,24 25-16,0-25 15,0 25-15,0-25 0,24 0 16,24 1-16,-23-1 15,23-24-15,0 0 0,1-24 16,23 0-16,1 0 0,-25-24 16,25 0-16</inkml:trace>
  <inkml:trace contextRef="#ctx0" brushRef="#br0" timeOffset="-47608">15724 3732 0,'-24'0'109,"24"-25"-93,-24 25-1,-1 0-15,1 0 16,0 0-16,0 0 16,0 25-16,-1-25 0,-23 24 15,24 0-15,-25 0 0,25 0 16,-24 1-16,24-1 15,-25 24-15,25 1 0,0-1 16,0 0-16,0 1 16,-1 23-16,1 1 0,24-25 15,-24 25-15,24-1 16,0 1-16,24-1 0,-24 1 16,24 0-16,1-1 0,-25 1 15,24-25-15,0 1 16,0-1-16,25 0 0,-25 1 15,0-25-15,24 0 0,1 0 16,-1-24-16,0 24 16,1-24-16,-1 0 0,25-24 15,-25 0-15,25 24 16,-25-24-16,25-25 0,-25 25 16,0-24-16,1 0 15,-1-25-15,1 25 0,-25-25 16,0 0-16,0-23 0,0 23 15,-24-24-15,25 25 16,-25-1-16,0 1 0,0-1 16,0 25-16,0-1 0,-25 1 15,25 24-15,-24-25 16,0 25-16,0 0 0,0 0 16,-25 0-16,1 24 15,24-25-15,-25 1 0,1 24 16,24 0-16,-1-24 0,-23 24 15,24 0 1,0 0-16,0 0 16</inkml:trace>
  <inkml:trace contextRef="#ctx0" brushRef="#br0" timeOffset="-46784">15724 3756 0,'-24'0'15,"24"-24"32,24 24-31,0 0-1,0-25-15,1 25 16,-1 0-16,0 0 16,0 0-16,24 0 0,-23 0 15,23 0-15,0 0 0,1 0 16,-25 0-16,24 0 16,1 25-16,-25-25 0,0 0 15,0 24-15,1 0 16,-1 0-16,0 0 0,0 1 15,0-1-15,0 0 0,25 24 16,-25-23-16,0 23 16,0-24-16,1 24 0,-25 1 15,24-1-15,-24 1 16,24-1-16,-24 0 0,24 1 16,-24-1-16,0 1 0,0-1 15,0 24-15,0-47 16,0 23-16,-24 0 0,24 1 15,0-1-15,-24-24 16,24 25-16,0-25 0,-24 0 16,24 25-16,-25-25 0,25 0 15,-24 0-15,0 0 16,24 0-16,-24 1 0,0-1 16,-1-24-16,25 24 15,-24 0-15,0-24 0,0 24 16,0-24-16,0 25 15,-1-25 1,1 0-16,-24 0 16,24 0-16,-1 0 15,-23 0-15,0 0 0,23 0 16,-23 0-16,24 0 0,-25-25 16,25 25-16,0 0 15,0-24-15,-24 0 0,23 0 16,1 0-16,0-1 15,24 1 1,-24 24 0,24-24-1,0 0 110</inkml:trace>
  <inkml:trace contextRef="#ctx0" brushRef="#br0" timeOffset="-43156">15869 3732 0,'0'-25'0,"-24"25"16,24-24-1,24 24 32,0 0-31,0 0-16,1 0 16,-1 0-16,24 0 15,1 0-15,23 0 0,1 0 16,-1 0-16,25 0 15,0 0-15,0 0 0,24 24 16,-25-24-16,25 0 0,73 0 16,-97 0-1,-49 0-15,25 0 16,-25 0-16,0 0 0,-24 0 16,1 0-16,-1 0 15,0 0-15,-24-24 16,0 0 124,0 0-108,0 0-17,0-1-15,0 1 0,0 0 16,24 0 0,-24-24-16,0 23 0,0 1 15,0-24-15,0 24 16,24-25-16,-24 25 0,0 0 15,0-25-15,25 25 0,-25 0 16,24 0-16,-24 0 16,0-1-16,24 1 0,-24 0 15,24 0-15,-24 0 16,24 0-16,1-1 0,-25 1 16,24 0-16,-24 0 15,24 0-15,0-1 16,0 25-16,-24-24 15,25 24-15,-1 0 16,0-24 0,0 24-16,0 0 15,0 0 17,1 24-17,-1-24-15,-24 24 16,24-24-16,0 0 0,-24 25 15,24-25-15,1 0 16,-1 0-16,-24 24 16,24-24-1,-24 24 1,0 0 0,24-24-1,-24 24-15,24-24 16,-24 25-1,25-25 1,-25 24-16,0 0 16,0 0-1,0 0-15,24-24 0,-24 24 16,0 1 0,24-1-1,-24 0 1,0 0 15,0 0-15,0 1-1,0-1 32,0 0 31,24-24-78,0 0 32,1 0-17,-1 0-15,0 0 16,0 24-16,24-24 15,-23 0-15,23 0 0,25 0 0,-25 0 16,25 0-16,-25 0 16,25 0-16,-1 24 0,1-24 15,-1 0-15,-23 0 16,23 0-16,-23 0 0,-1 0 16,25 25-16,-49-25 0,24 0 15,0 0-15,-23 0 16,-1 0-16,0 0 15,-24-25 110,0 1-93,-24 0-32,24 0 15,0 0-15,-24-1 0,24-23 16,0 24-16,0-25 0,-25 25 16,25-24-16,0 0 15,0 23-15,0-23 0,0 24 16,0 0-16,0-1 15,0 1-15,0 0 0,0 0 16,0 0-16,0-1 16,0 1-1,0 0-15,0 0 16,25 24 93,-1 0-109,0-24 16,24 24 0,-23 0-16,23 0 0,-24 0 15,25 0-15,-1 0 0,-24 0 16,0-25-16,25 25 15,-25 0-15,0 0 16,-24-24-16,24 24 16,-24 24 77,0 1-61,0-1-17,0 0 1,24 0 0,-24 0-16,0 1 15,0-1 1,0 0 15,0-48 32,0 48 77,0 0-140,0 0 16,-24 1-1,24-1-15,0 0 0,0 0 16,0 0-16,0 1 16,0-1-16,0 0 15,0 0-15,0 0 0,0 0 16,0 1-16,0-1 16,24 0-16,1 0 15,-1-24 1,0 24-16,0-24 15,0 0-15,1 0 0,-1 0 16,0 0-16,0 0 0,0 25 16,1-25-16,23 0 15,-24 0-15,25 0 0,-1 0 16,0 0-16,1 0 16,-1 0-16,0 0 0,1 0 15,-25 0-15,0-25 16,25 25-16,-25 0 0,0 0 15,0 0 1,0 0 15,-24-24-15,25 24-16,-25-24 16,24 24-16,-24-24 15,24 24-15,-24-24 16,24-1-16,-24 1 0,24 0 15,-24-24-15,24 24 0,-24-25 16,25 1-16,-1 24 16,-24-1-16,0-23 0,24 24 15,-24-25 1,0 25-16,-24 0 16,0 0-1,-1 24-15,1-24 16,0 24-16,0-25 0,0 25 15,-25 0-15,25-24 16,-24 24-16,24-24 0,-25 24 16,25 0-16,0 0 0,-25 0 15,25 0-15,0 0 16,0 0-16,0 0 0,-1 0 16,-23 0-16,24 0 15,0 0-15,-25 24 0,25-24 16,-24 0-16,24 24 0,-1-24 15,1 0-15,0 0 16,-24 25-16,23-25 16,1 24-16,0-24 0,0 0 15,0 0 1,-1 0-16,1 0 16,0 0-1,0 24 1,0-24-1,0 0 1,24 24-16</inkml:trace>
  <inkml:trace contextRef="#ctx0" brushRef="#br0" timeOffset="-40675">20925 2740 0,'24'24'62,"-24"0"-15,0 0-31,0 1-1,0-1-15,24 0 16,-24 24-16,0-23 0,0-1 16,0 24-16,0 0 15,24-23-15,-24 23 0,0 0 16,0 25-1,0-25-15,0-23 0,0 23 16,0-24-16,0 25 0,0-1 16,0-24-16,0 24 15,0-23-15,0 23 0,-24 0 16,24-23-16,0 23 0,0-24 16,-24 0-16,24 25 15,0-25-15,0 24 0,0-23 16,-24-1-16,24 24 15,0 0-15,0-23 0,0 23 16,0 0-16,0 1 0,-24-1 16,24 1-16,0-1 15,0 0-15,0 1 0,0-1 16,0 0-16,0-23 16,0 23-16,24 0 0,-24 1 15,0-25-15,0 24 0,24 1 16,-24-25-16,0 24 15,0 1-15,24-25 0,-24 24 16,0 1-16,24-25 0,-24 24 16,0-24-16,0 25 15,25-25-15,-25 24 0,0-23 16,0-1-16,24 0 16,-24 24-16,0-23 0,0-1 15,24 0 1,-24 0-16,0 0 15,24 0-15,-24 1 16,0-1 0,0 0-1,24 0 1,-24 0 0,0 1 30,0-50-14,0 1 15,-24 24-32,0 0 1,0 0-1,0-24-15,-1 24 16,1 0-16,0 0 0,-24 0 16,-1 0-16,25 0 0,-48 0 15,23 0-15,1 0 16,-1 0-16,-23 0 0,23 0 16,-23 0-16,24 0 15,-1 0-15,1 24 0,-1-24 16,1 0-16,0 0 0,-25 0 15,25 0-15,-25 0 16,25-24-16,-25 24 0,-24 0 16,25 0-16,-1-24 15,1 24-15,-1 0 0,25 0 16,-25 0-16,25 0 0,-1 0 16,1 24-16,0-24 15,-1 0-15,1 0 0,-1 24 16,1-24-16,0 0 15,-25 24-15,25-24 0,-1 0 16,1 25-16,0-25 0,-1 0 16,25 0-16,-24 24 15,23-24-15,1 0 0,0 0 16,0 0-16,0 0 0,0 0 16,-1 0-1,1 0-15,0 0 16,0 0-1,24-24-15,-24 24 16,-1 0-16,1 0 31,0 0-15,0 0 15,0 0-15,-1 0 31,25-25 0,0 1-47,25 0 15,-25 0-15,0 0 16,0-1-16,0-23 0,0 24 15,0-24-15,0 23 0,0-23 16,0 0-16,0 23 16,0-23-16,0 24 0,0 0 15,0-1-15,0 1 16,0 0-16,0 0 0,0 0 16,0-1-1,0 1 1,24 24-1,-24-24 1,-24 24 78,-1 0-79,1 0 1,0 0-16,0 0 16,0 0-16,-1 0 15,1 0-15,-24 24 0,24-24 16,-25 0-16,1 0 16,0 0-16,-1 0 0,1 0 15,-1 0-15,-23 0 0,23 0 16,-23 0-16,24 0 15,-25 0-15,25 0 0,-1 0 16,1 0-16,24 0 0,-25 0 16,25 0-16,0 0 15,-49 0-15,49 0 16,0 0-16,-24 0 16,23 0-16,1 0 0,-24 0 15,24 0-15,-1 0 0,-23 0 16,24 0-1,0 0-15,-1 0 16,25-24 125</inkml:trace>
  <inkml:trace contextRef="#ctx0" brushRef="#br0" timeOffset="40181">14805 4723 0,'-24'0'0,"48"0"15,-48 0 48,-1 0-63,1 25 16,0-25-16,-24 0 15,23 0-15,-47 0 0,-1 0 16,1 0-16,-49 0 0,0-25 15,-24 25-15,-25-24 16,-23 24-16,-25-24 0,0 24 16,-24-24-16,25 24 15,-25-24-15,0 24 0,24-25 16,0 1-16,25 24 16,24-24-16,-1 0 0,25 24 15,24 0-15,0-24 0,49 24 16,-25 0-16,49 0 0,-25 0 15,49-24-15,-25 24 16,25 0-16,0-25 16,24 1-1,0 0-15,0 0 16,0 0-16,24-1 0,-24-23 16,24 24-16,1-25 15,-1 1-15,0 0 0,0-25 16,25 1-16,-25-1 15,0-24-15,0 25 0,24-49 16,-23 24-16,23-24 0,-24-24 16,25 24-16,-25-24 15,24 24-15,-24 0 0,25 0 16,-25 0-16,0 24 16,0 25-16,1-1 0,-1 0 15,-24 25-15,0-25 0,0 25 16,0 0-16,0-1 15,0-23-15,0 23 0,0 1 16,0 0-16,0-1 16,0 25-16,0-24 0,0 23 15,0 1-15,0 0 0,0 0 16,0 0 0,-24 24 46,-1 0-46,-23 0-16,24 24 15,-49-24-15,1 0 16,-1 24-16,-48-24 0,0 24 16,-48-24-16,-1 0 0,-23 0 15,-1 0-15,-47 0 16,-1 0-16,0 0 0,-24 0 15,0 0-15,-1-24 16,26 24-16,-26-24 0,50 24 16,-1 0-16,24-24 0,25 24 15,0-24-15,72 24 16,0 0-16,25-25 0,23 25 16,25 0-16,48 0 31,1 0-31,-1 0 15</inkml:trace>
  <inkml:trace contextRef="#ctx0" brushRef="#br0" timeOffset="40544">7040 950 0,'24'-24'0,"-24"-1"0,24 1 16,-24 0-1,-24 48 1,0 0-16,-1 1 16,1-1-16,0 24 0,-24 25 15,-25-1-15,25 1 0,-25-1 16,-24 1-16,25 0 15,-98 47-15,98-71 16,-1-1-16,25-24 0,0-24 16,23 25-16,50-25 15,23 0-15,24 0 16,49 0-16,0 24 16,25 0-16,23 0 0,0 25 15,1-1-15,-1 25 16,-24-1-16,0 1 0,-48 23 15</inkml:trace>
  <inkml:trace contextRef="#ctx0" brushRef="#br0" timeOffset="41939">10596 4482 0,'0'-25'31,"-25"25"-15,1 0-1,0 0-15,-24 0 16,-1 25-16,25-25 0,-49 0 16,25 0-16,-24 24 0,-25-24 15,0 0-15,-24 0 16,0 24-16,-24-24 15,-24 0-15,-1 24 0,-47-24 16,-1 24-16,0-24 0,0 24 16,-23-24-16,-1 0 0,24 25 15,0-25-15,49 0 16,0 24-16,23-24 0,25 0 16,25 0-16,23 0 15,1 24-15,23-24 0,25 0 16,0 0-16,0 0 15,-1 24 1,25 0 15,-24-24-15,0 0 0,0 0 30,0 0-30,-1 0 0,-23 25-1,24-25-15,0 0 16,-1 0-16,1 0 0,0 0 16,0 0-16,0 0 0,-25 0 15,25 0-15,0 0 0,-24 0 16,23 0-16,-23 0 15,24 0-15,-25 0 0,25 0 16,0 24-16,0-24 16,48 0 46,-24-24-62,24 24 31,-24-25-15</inkml:trace>
  <inkml:trace contextRef="#ctx0" brushRef="#br0" timeOffset="42340">5999 4215 0,'0'-24'15,"25"24"1,-25 24 15,0 1-31,-25 23 0,1-24 16,-24 49-16,24-25 0,-25 25 15,-23-25-15,23 25 16,-23-25-16,-1 25 0,25-25 16,-25 0-16,49-23 0,-24-1 15,23 24-15,1-24 16,24 1-16,24-1 0,1 0 16,-1 0-16,48 0 15,1 25-15,0-25 0,23 0 16,1 24-16,0-23 0,0 23 15,-1-24-15,1 25 16,-24-1-16,-25-24 0,25 25 16,-49-1-16,24-24 15</inkml:trace>
  <inkml:trace contextRef="#ctx0" brushRef="#br0" timeOffset="43761">10620 4433 0,'24'0'0,"-24"-24"15,-24 48 16,24 0-31,-24 1 0,24 23 16,-25 24-16,25 1 16,25 0-16,-1 23 0,0 1 15,0 0-15,25 24 0,-1 0 16,0 0-16,1 0 16,-1 0-16,-24 0 15,0 0-15,1 0 16,-1-1-16,-24 1 0,0-24 0,0 24 15,-24 0-15,24-24 0,-25 24 16,25 0-16,-24 24 16,24-24-16,0 24 0,0 0 15,0 0-15,24-24 16,-24 24-16,25 1 0,-1-26 16,-24 1-16,24 0 0,-24 0 15,0-24-15,0 0 16,0 0-16,0-1 0,-24 1 15,24 0-15,-24-25 16,24 25-16,0-24 0,-25 24 16,25-25-16,0 1 0,0-1 15,0-23-15,0 23 16,0-23-16,-24-1 0,24-24 16,0 25-16,-24-25 15,24 0-15,0 24 0,-24-23 16,24-1-16,-24 0 15,24 0-15,-25 0 0,25 0 16,0 1-16,0 23 0,0-24 16,0 0-16,0 1 15,0 23-15,0-24 0,0 0 16,0 1-16,0-1 16,0 0-16,25 0 15,-25 0-15,0 1 16,0-1-1,0 0-15,0 0 16,0 0-16,0 0 0,0 1 16,-25-25-1,1 0-15,0 0 0,0 0 16,-24 0-16,-1 0 16,1 0-16,-25-25 0,-24 25 15,1-24-15,-25 24 16,-24 0-16,-1 0 0,1-24 15,-24 24-15,0 0 0,-25 0 16,1 0-16,23 0 16,-23 0-16,23 0 0,-23 24 15,24 0-15,-25 1 0,0-25 16,25 24-16,-24 0 16,23 24-16,1-23 0,24-1 15,0 0-15,0 0 0,24 0 16,0 1-16,0-1 15,24-24-15,0 24 0,0-24 16,25 0-16,-25 0 16,49 0-16,-1 0 0,1-24 15,24 24-15,0-24 0,24-1 16,24 1-16,24 24 16,-24-24-16,25 0 15</inkml:trace>
  <inkml:trace contextRef="#ctx0" brushRef="#br0" timeOffset="44220">5927 10045 0,'0'-24'16,"24"24"-16,0 0 0,-24-24 16,24 24-16,1 0 15,-25 24 1,0 0-16,-25 1 0,1-1 16,0 0-16,0 24 15,0 1-15,-25-1 0,1 0 16,24 1-16,-25 23 0,1-23 15,0 23-15,-1-23 16,25 23-16,-24 1 0,48-25 16,-25 25-16,25-25 15,25 25-15,-1-25 0,0 1 16,0 23-16,25-24 0,-25 1 16,24-1-16,0 1 15,1-1-15,-1 0 0,-24 1 16,25-25-16,-1 24 15,-24 1-15,25-25 0,-25 24 16,0 1-16,25-25 0,-25 24 16,-24-24-16,24 1 15,0-1-15</inkml:trace>
  <inkml:trace contextRef="#ctx0" brushRef="#br0" timeOffset="59074">16595 12513 0,'-24'-24'15,"48"24"1,0 0-16,0-24 16,0 24-1,-24 48 1,0-24 0,-24 25-16,24-1 0,-24 25 15,0-1-15,24 1 16,-24 23-16,-1-23 0,1 0 15,24-1-15,0-23 16,-24-1-16,24-24 0,0 0 16,0 0-16,0-48 15,0 0 1,0 0-16,24-24 0,-24-25 16,24 0-16,1 1 0,-1-1 15,-24-24-15,24-23 16,0 23-16,25 0 0,-25 0 15,0 0-15,24 25 16,-23 24-16,23-1 0,-24 25 16,24 24-16,-23 0 0,23 48 15,0 1-15,-23 23 16,23 25-16,-24 0 0,25 0 16,-25 24-16,24-1 0,-24-23 15,1 0-15,-1 0 16,0-25-16,0-23 0,-24-1 15,24 0-15,-24-23 16,0-1-16,-24-24 0,0-24 16,0-25-16,-25 25 15,25-24-15,-24-1 16,-1 1-16,-23-25 0,23 25 16,-23 0-16,23 23 15,1-23-15,0 24 0,-1 0 16,1 24-16,24-25 0,0 25 15,24-24-15,24 24 16,0-24-16,24 24 16,1-24-16,23 24 15,1-24-15,-1 24 0,1-24 16,24-1-16,-25 1 0,25 24 16,-49-24-16,25 0 15,-25 0-15,-23 24 0,23-25 16,-48 1-16,24 24 15,-24-24-15,0 0 16,0 0-16,24 48 31,-24 0-31,0 0 16,25 0-16,-1 25 16,0-1-16,-24 1 0,24 23 15,0 1-15,1-25 0,-1 25 16,-24-25-16,24 0 15,-24 1-15,0-1 0,0-24 16,0 1-16,-24-50 31,24 1-31,-24-24 16,24-1-16,-25-23 16,1-1-16,24 1 0,-24-25 15,24 0-15,0-24 0,0 24 16,24 25-16,0-25 15,1 49-15,23-1 0,0 1 16,1 48-16,-1 0 16,0 0-16,1 24 0,-1 0 15,-24 1-15,25 23 0,-25 0 16,0-24-16,-24 25 16,0-1-16,0 1 0,-24-1 15,0-24-15,-25 25 16,1-25-16,0 0 0,-1-24 15,1 24-15,24-24 0,-1 24 16,1-24-16</inkml:trace>
  <inkml:trace contextRef="#ctx0" brushRef="#br0" timeOffset="59602">18675 12537 0,'0'-24'0,"-24"24"16,0-24-1,0 24 1,24 24 0,0 0-1,0 0-15,0 25 0,0-25 16,0 24-16,0 1 0,24-1 15,-24 0-15,24 1 16,-24-25-16,0 24 0,24 1 16,-24-25-16,0 0 15,0 0-15,0 1 0,24-25 16,-24-25 0,0 1-1,0 0-15,0-24 0,0-1 16,-24 1-16,24-25 15,0 1-15,0-1 0,0 1 16,0-25-16,0 24 16,24 1-16,1-1 0,-1 25 15,0-1-15,24 25 0,1 0 16,-25 24-16,24 0 16,1 24-16,-1 0 0,0 25 15,1-1-15,-25 25 0,24-1 16,-23 1-16,-1-1 15,0 25-15,0-24 0,-24-1 16,0 1-16,0-25 16,0 1-16,0-25 0,0 0 15,0 0-15,-24-24 0</inkml:trace>
  <inkml:trace contextRef="#ctx0" brushRef="#br0" timeOffset="60202">18772 12634 0,'-48'-48'0,"-1"23"0,1 25 16,-1-24-16,25 0 0,24 0 15,0 0-15,49 24 0,-1-25 16,25 25-16,-1-24 16,25 24-16,0 0 0,-1 0 15,1 0-15,0 0 16,-24-24-16,-1 24 0,-24 0 15,-23 0-15,-1-24 0,0 24 16,-24-24-16,0-1 16,-24 1-16,24 0 15,-24 24-15,24-24 16,0 48 0,0 0-16,24 0 15,-24 25-15,24 23 16,-24 1-16,24 0 15,-24-1-15,0 1 0,24 48 16,-24-49-16,0-23 16,0-25-16,0 0 15,0 0-15,0-72 32,-24 24-32,24-25 15,0 1-15,-24-25 0,24 1 16,0-1-16,0-24 15,24 25-15,-24-25 0,24 24 16,1-23-16,23 47 0,-24-23 16,25 48-16,-1-1 15,0 1-15,-23 24 0,23 24 16,-24 1-16,0-1 0,0 24 16,-24 25-16,0-25 15,0 25-15,0-25 0,-48 0 16,24 1-16,-24-1 15,-1-24-15,1 1 0,-1-1 16,-23-24-16,48 0 16,-25 0-16</inkml:trace>
  <inkml:trace contextRef="#ctx0" brushRef="#br0" timeOffset="61043">17925 12779 0,'-24'-24'16,"24"0"-16,24 24 31,0-24-31,1 24 16,-1 0-16,24 0 15,1 0-15,-25 0 0,24 24 16,1-24-16,-1 24 0,0 24 16,-23-24-16,-1 25 15,-24-1-15,0 1 0,0-1 16,-24 0-16,-25 1 16,1-1-16,-1 1 0,-23-25 15,-1 0-15,1 0 0,23 0 16,-23-24-16,-1 0 15</inkml:trace>
  <inkml:trace contextRef="#ctx0" brushRef="#br0" timeOffset="62124">20997 12731 0,'0'-24'0,"25"-1"16,-25 1-16,0 0 16,-25 24-1,1 0-15,0 24 16,0-24-16,0 24 15,0 25-15,-25-25 0,25 24 16,0 1-16,24-25 0,-24 24 16,24-24-16,0 25 15,24-25-15,0 0 0,0 0 16,0 1-16,1-25 0,23 24 16,-24-24-16,24-24 15,-23 24-15,-1-25 0,0 1 16,0-24-16,0 24 15,-24-25-15,0 1 0,0-1 16,-24 1-16,24 0 16,-24-1-16,-49-23 15,49 48-15,0 24 0,0-25 16,0 25-16,0 0 16,-1 25-16,25-1 15,0 0-15,0 0 0,25 0 16,-1 1-16,0-25 15,0 24-15,0-24 0,0 0 16,1 0-16,23 0 16,-24 0-16,25-24 0,-25 24 15,24 0-15,-24-25 16,1 25-16,23-24 16,-24 24-16,0 0 15,-24 24 1,25-24-16,-25 25 0,0-1 15,0 0-15,24 24 0,-24-24 16,0 25-16,0-25 16,24 0-16,-24 0 0,0 1 15,0-1-15,0 0 16,24-24-16,0-24 16,-24 0-16,24 24 15,1-25-15,23 1 16,-24-24-16,25 24 0,-1-1 15,0-23-15,1 24 16,-25 24-16,24 0 0,1 0 16,-25 24-16,0 24 0,0 1 15,-24-1-15,24 25 16,-24-1-16,0-23 0,-24 23 16</inkml:trace>
  <inkml:trace contextRef="#ctx0" brushRef="#br0" timeOffset="67325">15797 12102 0,'0'-24'15,"0"-1"1,0 1-16,24 0 16,0 0-1,-24 48 32,0 0-47,0 25 0,24-1 16,-24 25-16,0 47 15,24-23-15,-24 48 0,24 1 16,-24-1-16,0 24 16,25-24-16,-25 24 0,0-23 15,0-1-15,24 0 0,-24-24 16,0 24-16,24-24 16,0 0-16,-24-24 0,24-1 15,1 1-15,-1 0 16,-24-24-16,24-1 0,0 1 15,-24-25-15,24 0 0,-24 1 16,0-1-16,0 1 16,0-25-16,0 0 0,0 0 15,0 0-15,0 1 0,25-1 16,-25 0-16,24 0 16,0 0-1,0-24-15,-24 24 16,24-24-16,1 0 15,-1 0-15,24 0 0,-24 0 16,49 0-16,-25 0 16,49 0-16,0-24 0,0 24 15,23-24-15,26 24 16,-1 0-16,0 0 0,48 0 16,388 48-1,-363-23-15,-1-1 16,1 0-16,0-24 0,0 24 15,-25-24-15,1 24 16,-1-24-16,-24 0 0,1 0 16,-25-24-16,0 24 0,-24 0 15,0 0-15,0 0 16,0 0-16,-24 0 0,-1 0 16,1 0-16,0 0 15,0 0-15,-1 0 0,-23-24 16,0 24-16,23 0 0,-23-24 15,0 24-15,-25 0 16,24 0-16,-23-24 0,-1 24 16,-24 0-16,1 0 15,-1-25-15,0 25 0,0 0 16,-24-24 15,-24 0-15,0 24-1,24-24-15,0 0 16,0 0 0,24-1-1,-24 1-15,0 0 16,0 0 0,0-25-16,0 25 0,0-24 15,0 24-15,-24-25 0,24-23 16,0 23-16,0-23 15,0-1-15,0-24 0,24 1 16,-24-1-16,24 0 16,-24 0-16,24-24 0,1 25 15,-1-25-15,-24 24 16,24 0-16,-24 0 0,24 1 16,-24-1-16,0 0 0,0 0 15,24-24-15,-24 25 16,0-1-16,0 0 0,0 25 15,0-25-15,0 24 0,25 1 16,-25 23-16,0 1 16,0-1-16,0 1 0,-25 0 15,25 24-15,-24-1 16,24-23-16,-24 24 0,0-25 16,0 25-16,-1 0 0,1 0 15,0 0-15,24-1 16,-24 1-16,0 0 15,24 0 1,-25 24-16,25-24 0,-24-1 31,0 25 126,0 0-142,-49 0-15,1 0 0,-1 0 16,1 0-16,-49 0 0,0 0 15,0 0-15,-24 0 16,-25 0-16,1-24 0,-25 24 16,1 0-16,-1-24 15,-23 24-15,-1-24 0,0 24 16,-24-24-16,0 24 0,0 0 16,1-24-16,-1 24 15,24 0-15,-24 0 0,24 0 16,25 0-16,-1 24 15,25-24-15,0 0 0,-1 0 16,49 0-16,-24 24 0,48-24 16,1 0-16,23 0 15,1 0-15,-1 0 0,49 0 16,-25 0-16,25 0 16,0 0-16,0 0 31,24 24-16,-24-24-15,-1 0 16,25 24 0,-24-24-16,0 0 0,0 0 15,0 24 1,-1-24-16,1 0 0,0 0 16,0 0-16,0 0 0,0 0 15,-1 0-15,1 0 16,24 25-1,24-25 48,-24 24-47,25-24-16,-25 24 15,24 0-15,-24 0 0,24 1 16,0-1-16,24 0 0,-23 0 15,-1 0-15,0 1 16,0-1-16,0 0 0,1 24 16</inkml:trace>
  <inkml:trace contextRef="#ctx0" brushRef="#br0" timeOffset="73911">15893 13408 0,'24'0'32,"-24"24"30,-24-24 32,-24 0-79,24 0-15,-25 0 0,1 0 0,-25 0 16,1 24-16,-25-24 16,-24 0-16,0 0 0,0 0 15,-24 0-15,0-24 16,0 24-16,-25 0 0,1-24 16,24 24-16,-24-24 0,-1 24 15,25 0-15,-24-24 16,24 24-16,-25 0 0,25 0 15,0 0-15,0 0 16,0 0-16,0 0 16,24 0-16,-24 0 0,-1 24 0,1-24 15,24 0-15,-24 0 16,24 24-16,-24-24 0,24 0 16,0 24-16,0-24 0,0 0 15,24 24-15,1-24 16,-1 0-16,0 25 0,0-25 15,25 0-15,-1 0 16,1 0-16,-25 0 0,24 24 16,1-24-16,23 0 0,-23 0 15,-1 0-15,25 24 16,-25-24-16,1 0 0,23 0 16,1 24-16,0-24 15,-25 0-15,49 0 0,-25 24 16,25-24-16,0 0 0,0 0 15,0 0-15,0 0 16,-1 0 0,1 0-1,0 0 1,0 25 0,0-25-1,-1 0-15,1 24 0,0-24 16,0 0-1,0 0 1,24 24-16,24-24 141,-24-24-126,0 0-15,0-1 16,24 1-16,-24 0 16,0 0-16,0 0 15,0-25-15,0 25 16,0 0-16,0-25 0,24 25 15,-24-24-15,0 0 0,24-1 16,-24 25-16,25-24 16,-25-1-16,0 1 0,0-1 15,0 25-15,0 0 0,0 0 16,0 0-16,0-1 16,0 1-16,-25 24 78,25-24-63,-24 24 79,0 0-94,-49 0 16,25 0-16,0 24 0,-25-24 15,1 24-15,-1 1 16,-24-25-16,-24 24 0,0 0 16,-145 0-1,121-24-15,0 24 0,-24 1 16,-1-25-16,25 24 0,0-24 15,24 0-15,0 0 16,48 24-16,1-24 0,-1 0 16,49 0-16,0 0 15,0 0-15,48 0 63</inkml:trace>
  <inkml:trace contextRef="#ctx0" brushRef="#br0" timeOffset="74241">6822 12779 0,'-24'-24'0,"-1"24"16,-23 0-1,24 0-15,0 0 16,0 0-16,24 24 16,-25-24-16,1 24 0,24 0 15,-24 1-15,0-1 16,-25 0-16,1 24 0,0-23 16,-1-1-16,1 24 0,-1-24 15,1 1-15,0-1 16,-1 0-16,25-24 0,24 24 15,0 0-15,49 1 16,-1-1-16,0 0 16,25 0-16,-1 0 0,25 25 15,0-25-15,-24 24 16,23 1-16,-23-25 0</inkml:trace>
  <inkml:trace contextRef="#ctx0" brushRef="#br0" timeOffset="75261">9072 13626 0,'-25'-24'0,"50"24"47,-1 0-31,-24 24-16,24 0 15,-24 0-15,0 25 0,0-25 16,0 48-16,0-23 16,0 96-1,0-48-15,0-25 0,0 25 0,0 0 16,0-1-16,0 1 15,0-24-15,0-1 0,0 1 16,0-25-16,0 1 16,0-1-16,0-24 0,24 0 15,-24 1-15,0-1 0,0 0 16,24-24 0,-24 24-16,0-48 31,0 0-16,0 0 1,-24 24 0,0-25-1,-24 25-15,-1 0 16,1 0-16,-49 0 0,0 25 16,1-25-16,-50 24 15,-23 0-15,0-24 0,-1 24 16,-47-24-16,23 24 0,1-24 15,-1 25-15,25-25 16,24 0-16,24 24 0,24-24 16,49 0-16,23 0 15,50 0 1,-1-24-16,24 24 0,0-25 16,1 25-16,-1-24 15</inkml:trace>
  <inkml:trace contextRef="#ctx0" brushRef="#br0" timeOffset="75573">7040 14884 0,'0'-25'0,"24"1"0,-24 0 15,24 24-15,-24-24 0,0 0 16,24 24-16,-24-24 15,-24 48 17,0 0-32,0-24 0,-25 24 15,25 0-15,-24 0 0,-1 1 16,1-1-16,-1 0 16,25 0-16,-24 0 0,48 1 15,0 23-15,0-24 0,24 25 16,0-25-16,25 24 15,23 1-15,-23-1 0,47-24 16,-23 0-16,0 25 16</inkml:trace>
  <inkml:trace contextRef="#ctx0" brushRef="#br0" timeOffset="76810">3846 12924 0,'49'-24'0,"-25"24"0,0 0 15,25-24-15,-25 24 0,0-24 16,0 24-16,0-25 16,1 25-16,-25-24 0,24 24 15,-24-24-15,0 0 16,0 0 0,-24 24-16,-1 0 0,-23-24 15,0 24-15,-1 0 16,-23 24-16,-1 0 0,0 0 15,-23 0-15,23 0 16,-24 25-16,25-25 0,-1 24 16,25 1-16,-1-1 0,25 1 15,24-1-15,24 0 16,1-23-16,47 23 0,-23-24 16,47 0-16,-23 0 0,24 1 15,-1-25-15,1 24 16,-24-24-16,-1 24 0,-23-24 15,-1 24-15,-24-24 16,-24 24-16,0 1 0,-24-1 16,0 0-16,-49 0 0,25 0 15,-49 1-15,0-1 16,1 0-16,-1-24 0,0 24 16,0-24-16,25 0 15,-1 0-15,25 0 0,0 0 16,48-24-16,0 0 15,24 0-15,24-1 16</inkml:trace>
  <inkml:trace contextRef="#ctx0" brushRef="#br0" timeOffset="77222">4403 13215 0,'0'-25'16,"-24"25"15,24 25-31,-25-25 16,1 24-16,24 0 0,-24 0 15,0 24-15,24-23 0,-24-1 16,24 24-16,0-24 15,24 25-15,0-25 0,0 0 16,0-24-16,25 24 16,-1-24-16,1 0 0,-25-24 15,24 24-15,-24-24 16,25 0-16,-25 0 0,-24-25 16,0 25-16,0-24 0,-24 23 15,0-23-15,-1 24 16,-23 0-16,24 0 0,-25-1 15,1 25-15,24 0 0,0 0 16,-1 0-16,1 25 16,48-25-1</inkml:trace>
  <inkml:trace contextRef="#ctx0" brushRef="#br0" timeOffset="77463">4741 12827 0,'0'-24'0,"-24"0"0,24 0 16,0 0-16,0 48 16,24 0-16,-24 24 15,25 1-15,-1-1 16,0 25-16,0-1 0,25 1 15,-25-25-15,-24 25 16,24-25-16,-24 1 0,24-1 16,-24-24-16,0 0 15</inkml:trace>
  <inkml:trace contextRef="#ctx0" brushRef="#br0" timeOffset="77805">4838 13166 0,'-24'-48'0,"24"24"15,0-1 1,24 25 0,0 0-1,1 0-15,-1 0 0,24-24 16,1 24-16,23 0 0,-23-24 16,-1 0-16,0 24 15,1-24-15,-25-1 0,0 25 16,-24-24-16,0-24 15,0 24-15,0-1 0,0-23 16,0 0-16,-24 24 0,24-1 16,0-23-16,0 24 15,0 48 1,0 24-16,0 1 16,24-1-16,-24 49 0,24-25 15,0 25-15,1 24 0,-25-24 16,24 0-16,0-25 15,-24 25-15,24-24 0</inkml:trace>
  <inkml:trace contextRef="#ctx0" brushRef="#br0" timeOffset="78615">4693 14690 0,'24'-24'0,"-24"0"15,24 0-15,-24-1 0,25 1 16,-25 0-16,0 0 0,0 0 16,-25 24-1,1 0-15,0 0 0,-24 0 16,-1 24-16,1 0 15,0 0-15,-1 0 0,25 25 16,0-25-16,24 0 0,0 25 16,24-25-16,0 0 15,25 24-15,23-24 0,1 1 16,23-1-16,-23 0 16,0 0-16,-1 0 0,1-24 15,-25 25-15,-24-1 0,-24 0 16,-24 0-16,0 0 15,-49 1-15,25-1 0,-25-24 16,-23 24-16,23 0 0,1-24 16,-1 0-16,25 0 15,23-24-15,1 0 0,24 0 16,0-1-16</inkml:trace>
  <inkml:trace contextRef="#ctx0" brushRef="#br0" timeOffset="78860">5225 14424 0,'24'-24'15,"-24"0"-15,25 24 16,-25-25-16,0 50 16,0-1-16,0 0 15,0 24-15,0 25 16,-25 0-16,25-1 0,-24 1 15,24 23-15,-24-23 0,24 0 16,-24-1-16,24 1 16,-24-25-16,24 1 15,0-1-15,0-24 0</inkml:trace>
  <inkml:trace contextRef="#ctx0" brushRef="#br0" timeOffset="79375">5516 14714 0,'0'-24'16,"-25"24"-16,25-24 16,0 48-1,25-24 1,-25 24-16,0 1 15,0-1-15,24-24 0,-24 48 16,0-24-16,0 0 16,0 1-16,0-1 0,0 0 15,24-24-15,-24 24 0,0 0 16,24-24-16,0 25 16,1-25-16,-1 0 15,24-25-15,-24 25 0,0-24 16,25 0-16,-25 24 15,0-24-15,0 0 0,1-1 16,-1 1-16,0 0 0,0 0 16,-24 0-1,0 0-15,0-1 0,-24 1 16,24 0-16,-24 24 16,24-24-16,-24 24 0,24-24 15,-25-1 1,25 50-1,0-1-15,0 0 0,0 0 16,0 25-16,25 23 16,-25-24-16,0 25 0,0 0 15,0-25-15,0 25 0,24-25 16,-24 0-16,0-23 16,0 23-16</inkml:trace>
  <inkml:trace contextRef="#ctx0" brushRef="#br0" timeOffset="79705">6193 14351 0,'-24'-24'16,"24"0"-16,0 48 47,0 0-47,24 1 0,-24 23 16,0 0-16,24 1 15,-24 23-15,24-23 0,-24 23 16,24 1-16,-24-25 0,25 1 15,-25-1-15,0 0 16,24-23-16,-24-1 16</inkml:trace>
  <inkml:trace contextRef="#ctx0" brushRef="#br0" timeOffset="80036">6217 14811 0,'-24'-24'0,"0"0"16,24 0-16,0-1 15,0 1-15,24 24 16,0-24-16,0 24 16,0-24-16,25 24 0,-1-24 15,1 24-15,-1-25 0,0 25 16,-23-24-16,23 24 0,-48-24 16,24 0-16,-24 0 15,0-1-15,-24 1 16,0 0-16,24 0 15,-24 0-15,-1-1 0,25 50 32,0-1-17,0 0-15,25 24 0,-25 25 16,24-25-16,-24 25 16,0-25-16,24 25 0,-24-25 15,0 1-15,0-1 0,0-24 16</inkml:trace>
  <inkml:trace contextRef="#ctx0" brushRef="#br0" timeOffset="80443">6725 14400 0,'24'-24'0,"-24"-1"0,0 50 31,0-1-31,0 0 15,0 24-15,0-23 0,0 23 16,0 0-16,0 1 16,24 23-16,-24-23 0,0-1 15,0-24-15,0 0 16,25 25-16,-25-25 16,0-48-1,0 0-15,0-25 16,24 1-16,-24-25 0,0 1 15,0-1-15,24-24 16,-24 25-16,24-1 0,0 1 16,-24 48-16,25-25 15,-1 49-15,0 24 16,-24 25-16,24-1 0,-24 0 16,24 25-16,1 0 15,-25-1-15,24 1 0,0-1 16,0-23-16,-24 23 0,24-48 15,-24 25-15,25-25 16</inkml:trace>
  <inkml:trace contextRef="#ctx0" brushRef="#br0" timeOffset="80608">6846 14593 0,'-24'0'0,"0"0"16,-1 0-16,50 25 31,-1-25-31,0 0 0,24 0 16,1 0-16,-1-25 15,1 25-15,-1-24 0,0 0 16</inkml:trace>
  <inkml:trace contextRef="#ctx0" brushRef="#br0" timeOffset="81169">7281 14376 0,'0'-25'0,"0"1"15,-24 0-15,24 0 16,-24 24-16,24-24 0,0 48 31,0 0-31,0 24 16,24 1-16,-24-1 16,0 1-16,24-1 15,-24 25-15,0-25 0,0 0 16,0 1-16,0-1 0,0-24 15,0 0-15,0 1 0,0-50 32,0 1-32,0 0 0,0-24 15,0-1-15,25-23 0,-25-1 16,24 25-16,-24-25 16,24 1-16,0-1 0,-24 25 15,24 24-15,-24-1 16,0 1-16,25 24 0,-25 24 15,0 25-15,24-25 0,0 24 16,0 1-16,-24 23 16,24-23-16,25-1 0,-25 0 15,0-23-15,0 23 16,1-24-16,-25 0 0,24-24 16,-24 25-16,0-50 15,0 1 1,0 0-16,0 0 0,0-25 15,0 1-15,0 0 0,0-1 16,0 1-16,24 24 16,-24-25-16,0 25 0,24 0 15,-24 0-15,24 24 47,-24 24-47</inkml:trace>
  <inkml:trace contextRef="#ctx0" brushRef="#br0" timeOffset="81596">7910 14158 0,'0'24'31,"0"0"-31,25 1 0,-25-1 16,0 24-16,24 0 15,-24 25-15,24-25 0,-24 1 16,0-1-16,24 1 0,-24-1 16,0-24-16,0 0 15,0 1-15,0-50 31,0 1-31,0-24 0,0-1 16,24-23-16,-24-1 0,25-24 16,-25 25-16,24-25 15,0 25-15,0-1 0,0 25 16,1-1-16,-1 25 16,0 24-16,0 24 15,0 25-15,0-1 0,1 0 16,-25 25-16,24 0 15,0 23-15,0-23 0,0-1 16,1 1-16,-1 24 16,0-49-16,-24-24 15</inkml:trace>
  <inkml:trace contextRef="#ctx0" brushRef="#br0" timeOffset="81731">8104 14424 0,'-24'0'0,"48"0"16,0 0 0,25-24-16,-1 24 0,24-24 15,-23-1 1,-1 25-16</inkml:trace>
  <inkml:trace contextRef="#ctx0" brushRef="#br0" timeOffset="143019">14781 6804 0,'-25'-24'0,"50"24"0,-25-24 16,0-1-1,24 25 1,-24-24 0,-24 24-1,-1 0 1,1 0-1,0 0-15,0 0 0,-25 0 16,25 0-16,-24 24 0,-1 1 16,1-1-16,0 0 15,-1 24-15,1 1 0,0-1 16,-1 1-16,25-1 16,-24 25-16,23-25 0,25 24 15,0-23-15,0 23 0,25-23 16,-1-1-16,24 1 15,1-25-15,-1 24 0,24-24 16,1 1-16,0-25 16,23 0-16,-23 0 0,24 0 15,-1 0-15,-23-25 16,24 1-16,-25 0 0,1-24 16,0 23-16,-25-23 0,-24 24 15,0-25-15,0-23 16,-24 23-16,0 1 0,0-24 15,-24 23-15,0-23 0,0 23 16,0 1-16,-25-1 16,1 25-16,24-24 0,-25 24 15,1 24-15,0-25 16,-1 25-16,25 0 0,-24 0 16,23 25-16,1-25 0,0 24 15,0-24-15</inkml:trace>
  <inkml:trace contextRef="#ctx0" brushRef="#br0" timeOffset="143637">14635 7457 0,'0'24'16,"-24"-24"-16,24 25 0,-24-1 16,0-24-16,0 24 15,-1 0-15,1-24 0,0 24 16,0 25-16,0-25 0,-1 24 16,1 1-16,0-1 15,0 0-15,0 1 0,24-1 16,-24 1-16,-1-1 0,25 0 15,-24-23-15,24 23 16,0-24-16,0 24 0,0-23 16,24-1-1,-24 0-15,25-24 0,23 0 16,-24 24-16,24-24 0,-23 0 16,23 0-16,25-24 15,-25 24-15,0 0 0,25-24 16,-25 24-16,25 0 15,-1-24-15,-23 24 0,-1 0 16,1 0-16,-1 0 0,-24 0 16,0-25-16,1 25 15,-1 0-15,0-24 16,-24 0 0,0 0-16,0-24 0,0 23 15,-24-23-15,24-25 0,0 25 16,-24 0-16,24-25 15,-25 25-15,1-25 0,24 49 16,-24-24-16,0-1 16,0 25-16,-1 24 0,1-24 15,0 0-15,0 24 16,0 0 0,24 24-16</inkml:trace>
  <inkml:trace contextRef="#ctx0" brushRef="#br0" timeOffset="144184">15313 7675 0,'0'24'0,"24"0"16,0-24 0,24 0-16,-23 0 0,23 0 15,0 0-15,25 24 16,-25-24-16,25 0 0,0 0 16,-1 0-16,-24 0 0,25 0 15,0 0-15,-25-24 16,0 24-16,1-24 0,-25 24 15,24-24-15,-23 0 16,-1 0-16,0-25 0,24 25 16,-24-24-16,1-1 0,-1 1 15,0-1-15,0-23 16,0-1-16,-24 1 0,25-1 16,-25-24-16,0 25 15,24-1-15,-24-24 0,24 25 16,-24-1-16,24 1 0,0-1 15,1 1-15,-1-1 16,0 0-16,0 25 0,-24 0 16,24-1-16,-24 1 0,25 24 15,-25-25-15,0 25 16,0 0-16,-25 24 16,25 24 15,0 0-16,0 1-15,25-25 16</inkml:trace>
  <inkml:trace contextRef="#ctx0" brushRef="#br0" timeOffset="144616">16377 6199 0,'0'-24'0,"-24"24"16,24-24-16,-24 24 16,24-24-16,0 0 15,0-1-15,24 25 0,-24-24 16,24 0-16,-24 0 15,24 0-15,-24-1 0,24 1 16,1-24-16,-1 24 16,0-1-16,0-23 0,25 24 15,-25 0-15,0-1 0,0 1 16,25 0-16,-25 24 16,0 0-16,0 0 15,0 0-15,-24 48 16,25-23-16,-1-1 0,-24 24 15,24 25-15,0-25 0,0 25 16,0-1-16,1 1 16,-1-25-16,0 25 0,0-1 15,0-23-15,1-1 16,-1 1-16,0-1 0</inkml:trace>
  <inkml:trace contextRef="#ctx0" brushRef="#br0" timeOffset="152227">14708 9030 0,'0'-25'16,"0"1"-16,0 0 15,0 0-15,-24 24 16,24-24-16,-24-1 15,-1 25-15,25-24 0,-24 24 16,0-24-16,0 24 0,-25 0 16,25 0-16,-24 24 15,-1 0-15,1-24 16,-24 49-16,23-25 0,-23 24 16,23 1-16,1-1 0,24 25 15,-1-1-15,25-23 0,0 23 16,25 1-16,23-25 15,0 1-15,1-1 0,23 0 16,1-23-16,24-1 0,-25-24 16,25 0-16,-24 0 15,23-24-15,1-1 0,-24 1 16,-1-24-16,-23-1 16,-1 1-16,-24 0 0,0-25 15,-24 0-15,-24 25 16,-24-24-16,24-1 0,-49 25 15,25-1-15,-25 25 16,25 0-16,-25 24 0,25 0 16,-1 0-16,1 24 0,24 0 15,0 0-15,-1 25 0</inkml:trace>
  <inkml:trace contextRef="#ctx0" brushRef="#br0" timeOffset="152834">14369 9707 0,'-24'0'16,"0"0"15,0 24-16,24 0-15,-24 0 16,-1 1-16,25 23 0,-48 0 16,24 1-16,0-1 0,-1 1 15,1-25-15,0 24 16,0-24-16,0 25 0,24-25 16,-25 0-16,25 0 15,-24 0-15,24 1 16,24-25-16,1 24 0,-1-24 15,0 0-15,24 0 16,1 0-16,-1 0 0,25 0 16,-1 0-16,1 0 0,-1 0 15,1-24-15,0 24 16,-1 0-16,-23 0 0,-1 0 16,-24 0-16,0 0 15,0 0-15,1 0 0,-25-25 31,-25 1-15,25 0-16,-24 0 0,24 0 16,-24-25-16,24 25 15,-24-24-15,24-25 0,-24 25 16,24-1-16,0-23 16,0 23-16,0 1 0,-24 24 15,24 0-15,-25 0 0,1 24 16,0 0-1,0 24-15,0-24 16,-1 24-16,1 0 0,0 0 16,24 0-16</inkml:trace>
  <inkml:trace contextRef="#ctx0" brushRef="#br0" timeOffset="153385">15385 9779 0,'-24'0'16,"0"-24"-16,0 0 0,0 24 15,24-24-15,0 0 0,24 0 16,0-1-16,24 1 16,1 0-16,-1 0 0,25 0 15,23 24-15,1-25 16,-24 25-16,23-24 0,1 24 16,0 0-16,0 24 0,0 1 15,-25-1-15,1 0 16,-25 0-16,25 0 0,-49 1 15,24 23-15,-24-24 16,-24 24-16,25 1 0,-1-1 16,-24 1-16,24-1 15,0 0-15,-24 25 0,24-25 16,1 25-16,-1-1 0,0 1 16,0 0-16,24-1 15,-23 1-15,-1 24 0,-24-25 16,24 1-16,0-1 0,0 1 15,-24-25-15,25 25 16,-25-25-16,0 1 0,24-25 16,-24 24-16,0-24 15,0 0-15,24 1 0,-24-1 16,0 0-16</inkml:trace>
  <inkml:trace contextRef="#ctx0" brushRef="#br0" timeOffset="153613">16740 11207 0,'-24'0'0,"0"0"0,-1 0 15,50 0 16,-1 0-31,0 0 0,0 0 16,0 24-16,1-24 0,23 24 16,-24-24-16,0 24 15,0-24-15,1 0 0,-1 24 16</inkml:trace>
  <inkml:trace contextRef="#ctx0" brushRef="#br0" timeOffset="153812">17200 11134 0,'24'-24'16,"0"24"-16,0-24 16,0 0-16,1 24 0,-1 0 15,-24 24 1,0 0 0,-24 0-16,-1 0 0,-23 1 15,24-1-15,0 0 16,-25-24-16,25 24 0,-24 0 15,23-24-15,1 24 16,0-24-16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14:27:30.168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1839 508 0,'-24'0'16,"24"24"0,0 0-1,0 0-15,0 25 16,0-25-16,0 24 15,0 1-15,0-1 0,0 0 16,-25 1-16,25 23 16,-24-23-16,24 23 0,-24-23 15,24 23-15,-24-23 0,24-1 16,0 0-16,-24 1 16,24-1-16,0 1 0,0-1 15,0-24-15,0 25 16,0-25-16,0 0 0,0 0 15,0 0-15,-25 1 16,25-1 0,25-24-1,-1 0 1,0 0 0,24 0-16,-23 0 0,23 0 15,0-24-15,25 24 16,24 0-16,-1 0 0,1 0 15,24-25-15,24 25 16,25 0-16,-1 0 0,24 0 16,25 0-16,-24 0 0,-1 0 15,1 0-15,-1 0 16,-48 25-16,1-25 0,-25 0 16,-25 0-16,1 0 15,-24 0-15,-1 0 0,-23 0 16,-25 0-16,24 0 0,-24 0 15,1 0-15,-1-25 16,-48 25 0,-1 0-1,1 0 1,0 0-16,0 0 16,24-24-1,-24 24-15,24-24 0,0 0 16,-25-25-16,25 25 15,0 0-15,0-24 16,-24-1-16,24 1 0,0-1 16,0-23-16,0-1 15,-24 1-15,24-25 0,0 24 16,0 1-16,0 23 0,24-23 16,-24 24-16,0-25 15,24 25-15,-24 23 0,25-23 16,-25 24-16,0-25 15,0 25-15,24 0 0,-24 0 16,0 0-16,24 24 0,-24-25 16,0 1-16,0 0 15,-24 24 1,0 0-16,-1 0 16,-23 0-16,0 0 0,-25 0 15,0 24-15,-23-24 0,-1 24 16,-48-24-16,0 25 15,-25-25-15,1 0 0,-25 24 16,-23-24-16,-1 0 16,25 0-16,-25 24 0,48-24 15,1 0-15,24 24 0,0-24 16,48 0-16,0 24 16,1-24-16,71 0 15,1 25-15,0-25 16,24 24-1</inkml:trace>
  <inkml:trace contextRef="#ctx0" brushRef="#br0" timeOffset="2611">2855 1088 0,'0'-24'0,"-24"48"16,24 1 0,0-1-1,0 0-15,0 0 16,0 0-16,0 1 15,0-1-15,0 0 0,0 0 16,0-48 15,-25 0-15,25 0-16,0-1 16,0-23-16,0 0 0,0-1 15,0 1-15,0-1 16,25-72-16,-25 73 15,24 24-15,0-24 0,0 23 16,0 1-16,1 24 16,-1 0-16,0 0 0,0 24 15,0 1 1,0-1-16,-24 0 0,0 0 0,0 0 16,-24 0-16,0 1 0,0-1 15,0 0-15,-25-24 16,1 24-16,0-24 0,-1 24 15</inkml:trace>
  <inkml:trace contextRef="#ctx0" brushRef="#br0" timeOffset="1748">73 3894 0,'0'-24'15,"-24"24"-15,24 24 16,0 1-16,0 23 16,0 0-16,0 25 15,0 0-15,0 23 0,0 25 16,24-24-16,-24 24 0,24 0 16,-24 24-16,0-24 15,0 0-15,0 24 0,24-24 16,-24 0-16,0 0 0,0 0 15,-24-24-15,24-1 16,0 1-16,-24-24 0,24-1 16,0 1-16,0-25 15,0 1-15,0-1 16,0-24-16,0 0 0,0 1 16,24-25-16,0 0 15,0 0-15,1 0 0,23 0 16,0 0-16,1 0 15,23 0-15,1 0 0,24 0 16,24 0-16,24 0 16,48 0-16,25-25 0,48 25 15,24 0-15,49-24 0,24 24 16,24 0-16,0 0 16,24 0-16,-24 24 0,0-24 15,0 25-15,-24-25 0,-24 24 16,-25-24-16,243 24 15,-291-24-15,-48 0 16,-25 24-16,-48-24 16,0 0-16,-48 0 0,-48 0 15,-1-24-15,-72 24 16,-25-24 0,25 24-16,-24-24 15,-1 24-15,1 0 0,24-25 16,-25 25-16,25-24 15,0 24-15,24-24 16,0 0-16,24 0 16,-24 0-16,24-25 0,-24 25 15,25-24-15,-25-1 16,0-23-16,0-25 0,0 24 16,0-23-16,0-25 15,0 0-15,0 0 0,24 0 16,-24 0-16,24 24 0,-24-24 15,24 0-15,0 24 16,-24-24-16,25 25 0,-25-1 16,0 0-16,24 0 0,-24 1 15,0 23-15,0 25 16,-24-25-16,-1 49 0,25-25 16,-24 25-16,-24 24 15,24 0-15,-1-24 0,-23 24 16,0 0-16,-1 0 15,1 24-15,-25-24 0,1 0 16,-25 24-16,0-24 0,-48 0 16,0 25-16,-24-25 15,-25 0-15,-24 24 0,-48-24 16,24 0-16,-48 24 0,0-24 16,0 24-16,-25-24 15,25 24-15,-1-24 16,1 25-16,0-25 0,0 24 15,24 0-15,24-24 0,0 24 16,24-24-16,0 0 0,25 0 16,48 0-16,-1 0 15,26 0-15,23 0 0,24 0 16,1 0-16,-1-24 16,25 24-16,-1 0 0,1 0 15,0-24-15,-1 24 0,25 0 16,-24 0-16,23 0 15,1 0-15,0 0 16,24 24 0,0 0-1,-24-24 1,0 24 0,-1-24-16,1 25 0,0-25 0,0 0 15,0 0-15,-1-25 16,1 25-1,24-24-15,0 0 16</inkml:trace>
  <inkml:trace contextRef="#ctx0" brushRef="#br0" timeOffset="3395">2976 5104 0,'0'-24'15,"-24"0"1,-1 48-16,1-24 16,24 24-16,-24 24 15,24-23-15,-24 23 0,24-24 16,-24 25-16,24-25 16,-25 48-16,25-48 15,-24-24 1,24-24-1,0 0-15,24-24 0,-24-1 16,25 1-16,-1 0 0,-24-25 16,24 0-16,0 25 15,0 0-15,1-1 0,-1 25 16,0 0-16,0 24 16,24 24-16,-23-24 0,-1 48 15,24-23-15,-24 23 0,1 0 16,-1 1-16,-24 23 15,24-23-15,-24-1 0,0-24 16,0 25-16,0-25 16,0 0-16</inkml:trace>
  <inkml:trace contextRef="#ctx0" brushRef="#br0" timeOffset="3551">2976 5249 0,'0'-48'16,"-24"24"-16,24-25 0,0 25 15,0 0-15,24 24 16,0-24-16,0 24 0,24-25 16,-23 25-16,47 0 0,-23 0 15,-1 0-15,25 0 16,-25 25-16</inkml:trace>
  <inkml:trace contextRef="#ctx0" brushRef="#br0" timeOffset="4577">3653 9144 0,'24'0'16,"-24"-24"-16,0-1 15,-24 25-15,0-24 0,0 24 16,-25-24-16,-96 24 16,73 0-16,-1 0 15,-24 24-15,25-24 16,-98 49-16,98-25 15,-1 0-15,25 24 0,-1-23 16,1 23-16,48-24 16,0 25-16,0-1 0,24-24 15,49 0-15,-25 0 16,25 1-16,24-1 0,23-24 16,-23 0-16,24 0 0,0 0 15,0 0-15,0-24 16,-24-1-16,0 1 0,-1-24 15,-23 24-15,-25-25 16,-24 1-16,1 0 0,-25-1 16,-49 1-16,1-1 15,-25 25-15,-23 0 0,-1 0 16,0 24-16,-24 0 0,24 0 16,-24 0-16,49 24 15</inkml:trace>
  <inkml:trace contextRef="#ctx0" brushRef="#br0" timeOffset="5321">2685 9386 0,'-24'0'16,"0"0"-1,0 0-15,24 24 16,0 0-16,-24 24 16,24-23-16,-25 23 15,1 0-15,0 25 0,24 0 16,-24-1-16,0 1 16,0-1-16,24 1 0,-25-1 15,25 1-15,0 24 16,0-49-16,0 25 0,0-1 15,0-23-15,0-1 0,0 0 16,0 1-16,0-1 16,25-24-16,-25 1 0,0-1 15,24-24 1,-24-24 0,24 24-16,0-25 0,0 1 15,25 24-15,-1-24 16,0 24-16,25-24 0,0 24 15,-1 0-15,25-24 0,24 24 16,-24 0-16,48 0 16,-24 0-16,0 0 0,24 0 15,-24 24-15,0-24 16,-25 0-16,1 0 16,-24 0-16,-25 0 0,1 0 15,-1 0-15,-24-24 0,-24-1 16,-24 25-16,24-24 15,-24 0-15,-25 0 0,25 0 16,0-1-16,0-23 16,-25 24-16,25-24 0,24-25 15,-24 25-15,24-25 16,0 0-16,0 1 0,0-1 16,0 25-16,24-25 0,-24 1 15,24 23-15,-24-23 16,25 23-16,-25 1 0,24 0 15,-24 23-15,0-23 16,0 0-16,0 24 0,0-1 16,0 1-16,-24 0 0,-1 0 15,1 24-15,0 0 16,-24 0-16,23 24 0,-23-24 16,24 24-16</inkml:trace>
  <inkml:trace contextRef="#ctx0" brushRef="#br0" timeOffset="7932">2806 10111 0,'0'-24'0,"0"0"15,0 0-15,0 0 32,0 48-17,0 0-15,0 0 16,0 25 0,0-25-16,-24 0 0,24 24 15,0-23-15,-24 23 16,0-24-16,24 0 15,0 1-15,0-50 32,0 1-17,0 0-15,24 0 0,-24-25 16,24 1-16,0 0 0,-24-1 16,25 1-16,-1-1 0,0 25 15,0 0-15,0 0 16,-24 0-16,25 24 0,-1 24 15,-24 0-15,24 0 16,-24 0-16,24 25 0,-24-1 16,0 1-16,24-1 0,-24 0 15,24-23-15,-24 23 16,0-24-16,0 0 0</inkml:trace>
  <inkml:trace contextRef="#ctx0" brushRef="#br0" timeOffset="8455">2806 10353 0,'-24'-24'16,"24"0"-16,-24 0 0,24 0 15,0-1 1,0 1-16,0 0 0,24 24 16,-24-24-16,24 24 15,1-24-15,-1 24 0,0 0 16,0-25-16,0 25 0,25 0 15,-25 0-15,0-24 16,0 24-16,0 0 0,1-24 16,-1 24-1,-24 24 48,0 0-63,0 1 15,24-1-15,-24 0 16,0 0-16,0 0 0,0 1 16,0-1-1,0-48 17,0-1-32,0 1 15,24 0-15,-24 0 0,24 0 16,-24-1-16,25 25 15,-1-24-15,-24 0 0,24 24 16,0 0 0,-24 24-16,24 0 15,-24 1-15,0-1 16,0 0-16,0 0 0,0 0 16,25 1-16,-25-1 15</inkml:trace>
  <inkml:trace contextRef="#ctx0" brushRef="#br0" timeOffset="8887">3411 10063 0,'0'-48'16,"0"23"0,0 50-1,0-1 1,0 0-1,0 0-15,0 0 0,0 1 16,24-1 0,1-24-16,-1 0 15,0 0-15,0-24 16,0 24-16,-24-25 16,24 1-16,-24 0 15,25 0-15,-25 0 16,0 48 15,0 0-31,0 0 0,0 0 16,0 25-16,0-25 15,0 24-15,0-23 0,0 23 16,0-24-16,0 0 0,0 25 16,-25-25-16,1 0 15,0-24-15,0 24 0,-24-24 16,23 0-16,-23 0 15,24-24-15,0 24 0,-1-24 16,1 0-16,24 0 0</inkml:trace>
  <inkml:trace contextRef="#ctx0" brushRef="#br0" timeOffset="9527">3919 9966 0,'24'0'16,"-24"-24"-16,25 24 16,-25-24-1,-25 24-15,1 0 16,0 0-1,0 24-15,0-24 0,-1 24 16,25 0-16,-24 1 16,0-25-16,24 24 0,0 0 15,0 0-15,0 0 16,24-24 0,-24 25-16,24-25 15,1 0-15,-1-25 0,0 25 16,24-24-16,-23 0 0,-1 24 15,-24-24-15,24 0 0,0-1 16,-24 1-16,0 0 16,0-24-16,0 24 15,0-1-15,0 1 16,-24 48 0,24 1-1,0-1-15,0 0 16,0 0-16,0 24 0,0-23 15,24-1-15,-24 24 16,0-24-16,24-24 0,-24 25 16,0-1-16</inkml:trace>
  <inkml:trace contextRef="#ctx0" brushRef="#br0" timeOffset="10111">4258 9870 0,'0'-25'16,"0"1"-16,0 48 31,0 1-15,0-1-16,0 0 0,0 24 16,0-24-16,0 1 15,0-1-15,0 0 0,0 0 16,24 0-16,-24 1 15,0-50 1,-24 25 0,24-24-16,0 0 15,0 0-15,-24 0 0,24-25 16,0-23 0,24 48-16,-24-25 0,24 25 15,-24 0-15,24 0 0,0 24 16,-24-25-16,25 25 15,-1 0-15,-24 25 0,24-25 16,0 24-16,-24 0 16,0 0-16,0 0 15,0 1-15,-24-25 16,24 24 0,-24-24-16,24 24 15,24-24 1,0 0-1,0 0-15,1 0 16,-1 0-16,0 24 16,0-24-16,0 24 0,0 0 15,-24 1-15,0-1 0,0 0 16,-24 0 0,0 0-16,-24-24 15,-1 25-15,1-25 0,0 0 16,-1 0-16,-23-25 0,23 25 15</inkml:trace>
  <inkml:trace contextRef="#ctx0" brushRef="#br0" timeOffset="11694">3218 6507 0,'24'0'15,"-24"24"1,0 0-1,24 1-15,-24-1 16,0 0-16,24 24 0,-24-23 16,0 23-16,0 0 15,24 1-15,-24 23 0,0-23 16,0 23-16,0 1 16,0-1-16,0 25 0,0-24 15,0-1-15,25 25 0,-25-24 16,0-1-16,0 1 15,0-1-15,0-23 0,24 23 16,-24-23-16,0-1 16,0 0-16,24 1 0,-24-1 15,0-24-15,0 25 16,0-25-16,0 24 0,0-23 16,0-1-16,0 0 0,0 0 15,0 0-15,0 0 16,-24 1-16,24-1 0,0 0 15,0 0-15,0 0 0,0 1 16,0-1 0,0 0-16,0 0 0,0 0 15,0 1-15,0-1 16,0 0-16,0 0 0,0 0 16,0 1-16,0-1 31,-24-24 63</inkml:trace>
  <inkml:trace contextRef="#ctx0" brushRef="#br0" timeOffset="31343">3097 1693 0,'0'24'125,"0"1"-109,-25-1-16,25 0 0,0 24 15,-24-24-15,24 25 16,-24-25-16,24 24 0,-24 1 15,24-25-15,-24 24 0,24 1 16,-24-1-16,24 1 16,0-1-16,-25 0 0,25 1 15,0-1-15,0 0 16,0 1-16,0-1 0,-24 1 16,24-1-16,0-24 0,0 25 15,0-25-15,-24 24 16,24-24-16,0 0 0,0 25 15,0-25-15,-24 0 0,24 25 16,0-25-16,0 0 16,0 24-16,-24-23 0,24-1 15,0 0-15,0 0 16,-25 25-16,25-25 0,0 0 16,0 0-16,-24 0 15,24 0-15,0 1 0,0-1 16,-24 0-16,24 0 0,0 0 15,0 1-15,0-1 16,-24 0-16,24 0 0,0 0 16,0 1-16,0-1 15,0 0-15,-24 0 16,24 0-16,0 1 16,0-1-16,-25 0 15,25 0 1,0 0-16,0 0 0,0 1 15,0-1 1,-24-24-16,24 24 0,0 0 16,0 0-1,0 1 1,0-1-16,0 0 16,0 0-1,0 0 1,0 1-16,0-1 15,0-48 32,0-1-31,0 1 0,0 0 15</inkml:trace>
  <inkml:trace contextRef="#ctx0" brushRef="#br0" timeOffset="35162">8612 4765 0,'0'25'156,"24"-25"-140,-24 24-16,24-24 15,1 0-15,-25 24 16,24 0-16,0-24 0,0 24 16,0 0-16,25-24 0,-25 25 15,0-25-15,25 24 16,-25-24-16,0 0 0,0 24 16,0-24-16,1 0 15,-1 0-15,-24 24 16,-24-24 15,-1 0-15,25 24-16,-24-24 15,0 0-15,24 25 16,-24-25-16,0 24 0,-1 0 16,1 0-16,-24 25 15,24-25-15,-1 0 0,-23 24 16,24-23-16,0-1 0,-25 0 15,25 0-15,0 0 16,24 0-16,-24-24 0,0 0 16,-1 0-1</inkml:trace>
  <inkml:trace contextRef="#ctx0" brushRef="#br0" timeOffset="36001">8612 4838 0,'-24'0'16,"24"-24"62,24 24-63,-24 24 17,24-24-1,-24 24-31,24-24 0,-24 24 15,25-24-15,-1 24 16,-24 1-16,24-1 0,0 0 16,-24 0-16,24 0 0,-24 1 15,25-25-15,-25 24 16,0 0-16,0 0 16,24-24-16,-24 24 15,0 1 1,-24-25-16,-1 0 15,1 24 1,0-24-16,0 0 16,0 24-16,-1-24 15,1 24-15,0 0 0,0-24 16,0 25-16,0-25 16,24 24-16,-25 0 0,1 0 15,24 0 1,0 0-1,24-24-15</inkml:trace>
  <inkml:trace contextRef="#ctx0" brushRef="#br0" timeOffset="39492">11249 3943 0,'0'-24'15,"0"-1"1,0 1-16,0 0 15,0 0 1,0 72 15,-24 25-15,-1-1-16,25 1 16,-24 24-16,24 0 0,-24-1 15,24 1-15,0 0 0,0 0 16,-24-1-16,24 1 15,0-24-15,0 23 0,-24-23 16,24 24-16,0 0 16,-24-25-16,24 25 0,-25 0 15,1-1-15,24 1 0,-24-24 16,24 23-16,-24-23 16,24 0-16,-24-1 0,24-23 15,0-1-15,-25 0 16,25 1-16,0-1 0,0-24 15,-24 0-15,24 1 0,0-1 16,0 0-16,-24-24 16,24 24-16,24-24 31,0 0-15,1 0-1,-25-24 1,24 24-16,0-24 15,0 24-15,0 0 16,1 0-16,23-24 0,-24 24 16,24 0-16,25 0 0,0 0 15,-1 0-15,25 0 16,0 0-16,24 0 0,24 0 16,-24 24-16,24-24 15,24 0-15,1 24 0,-1-24 16,0 24-16,1-24 0,-1 24 15,24-24-15,-23 25 16,23-25-16,-23 24 0,23-24 16,-24 0-16,1 24 15,-1-24-15,-24 0 0,0 24 16,1-24-16,-25 0 0,-25 0 16,1 0-16,-24 24 15,-1-24-15,1 0 0,-1 0 16,-23 0-16,-1 0 0,25 0 15,-25 0-15,0 0 16,1 0-16,-25 0 0,24-24 16,-23 24-16,-1 0 15,24 0-15,-24 0 0,1 0 16,-1 0-16,0 0 0,0-24 16,0 24-1,0 0-15,1 0 31,-25-24-15,24 24-16,0 0 31,-24-24-15,0-1 15,-24 25-31,0-24 16,-1 24-1,25-24-15,-24 0 16,24 0-16,0-1 16,0-23-16,0 24 15,0 0-15,0-25 0,0 1 16,0 0-16,0-25 16,0 0-16,24 1 0,-24-1 15,25-23-15,-25-1 16,24 0-16,-24 0 0,24 0 15,0 1-15,-24 23 0,24 1 16,-24-25-16,0 48 16,0-23-16,25 23 0,-25 1 15,0 0-15,0-1 16,0 25-16,24-24 0,-73 24 16,49-1-16,0 1 0,0-24 15,0 24-15,0-1 16,-24 1-16,24 0 15,0 0 1,0 0-16,0-1 16,0 1-1,0 0 17,0 0-1,-24 24-31,24-24 15,-24 24-15,0-24 16,-1 24-16,-23 0 16,0-25-16,-1 25 0,1-24 15,-25 24-15,-23-24 16,-1 24-16,0-24 0,0 24 16,-24-24-16,0 24 15,-24-25-15,24 1 0,-24 24 16,0-24-16,24 0 0,-24 0 15,0-1-15,-25 25 16,25-24-16,0 0 0,0 0 16,0 24-16,0-24 15,0-1-15,24 25 0,0-24 16,0 24-16,24 0 0,0-24 16,0 24-16,1 0 15,23 0-15,-24-24 0,25 24 16,-25 0-16,24 0 15,25 0-15,-24 0 0,23 0 16,1-24-16,24 24 0,-25 0 16,25 0-16,-24 0 15,23 24-15,-23-24 0,0 0 16,-1 0-16,1 0 16,-25 0-16,25 0 0,-25 0 15,25 0-15,0 0 0,-1 0 16,1 0-16,24 0 15,-1 0-15,1 0 0,0 0 16,24 24 0,24-24-1,-24 24 1,0 0 0,-24 1 15,24-1-16,-24-24-15</inkml:trace>
  <inkml:trace contextRef="#ctx0" brushRef="#br0" timeOffset="40510">12386 4862 0,'24'0'16,"-24"24"15,0 0-15,0 25-16,0-25 0,0 24 15,-24 1-15,24-1 0,0 25 16,-24-25-16,24-24 16,0 25-16,0-25 0,-25 0 15,25 0 1,0-48 0,0 0-16,0 0 0,0 0 15,25-25-15,-25 1 16,24-25-16,0 1 0,-24-1 15,24 0-15,0 1 16,25-1-16,-25 1 0,0 23 16,25 25-16,-1 0 0,-24 24 15,24 0-15,-23 24 16,23 25-16,-24-25 0,25 48 16,-25-23-16,0 23 15,49 49 1,-73-72-16,24 23 0,-24-23 0,0-1 15,0 0-15,0-23 16,-24 23-16,-1-24 0</inkml:trace>
  <inkml:trace contextRef="#ctx0" brushRef="#br0" timeOffset="40678">12531 5128 0,'-24'-24'0,"0"0"16,24 0-16,24-1 15,0 25-15,0 0 16,25 0-16,23 0 0,1 0 16,-1 0-16,25 0 15,-24 0-15,23 0 0,-23 0 16,-25 0-16</inkml:trace>
  <inkml:trace contextRef="#ctx0" brushRef="#br0" timeOffset="41720">14442 5418 0,'0'-24'0,"-24"24"31,0 0-31,-1 0 16,-23 0-16,0 0 0,-1 24 15,1 1-15,-25-1 16,25 0-16,0 24 0,-1 1 16,25-1-16,0 1 15,0-1-15,24 0 0,0 1 16,24-25-16,24 24 16,1 1-16,-1-25 0,25 0 15,23-24-15,-23 0 0,24 0 16</inkml:trace>
  <inkml:trace contextRef="#ctx0" brushRef="#br0" timeOffset="42272">14031 5709 0,'-24'0'0,"24"-24"16,24 24-16,0 0 15,0 0-15,25 0 16,-1 0-16,24 0 0,-23 0 15,23 0-15,1 0 16,-25 0-16,1 0 0,-1 0 16,-24 0-16</inkml:trace>
  <inkml:trace contextRef="#ctx0" brushRef="#br0" timeOffset="42626">15119 5491 0,'0'-24'16,"-24"0"-1,0 24-15,0 0 0,-25-25 16,25 25-16,-24 0 0,-1 0 16,1 25-16,0-25 15,23 24-15,-23 0 0,0 24 16,24-23-16,-1 23 16,25 0-16,0 1 0,0-1 15,25 1-15,-1-1 0,24 0 16,0 1-16,25-25 15,-25 0-15,25-24 0,0 0 16</inkml:trace>
  <inkml:trace contextRef="#ctx0" brushRef="#br0" timeOffset="42884">15652 5539 0,'0'-24'0,"0"0"0,-25 0 16,1 24 0,0 0-16,-24 0 0,23 0 15,-23 0-15,0 0 16,-1 24-16,1 0 0,24 25 16,-25-25-16,25 24 0,24 1 15,0-1-15,24 0 16,0 1-16,25-25 0,-1 24 15,25-24-15,-1 1 0,25-25 16,-24 0-16</inkml:trace>
  <inkml:trace contextRef="#ctx0" brushRef="#br0" timeOffset="43896">13789 2129 0,'0'24'0,"-24"-24"16,24 24-16,-25 0 15,25 0-15,0 25 16,-24-25-16,24 24 16,0 25-16,0-25 0,0 25 15,0-1-15,0 1 0,24 0 16,-24 23-16,25-23 15,-25-1-15,0 1 0,0 0 16,0-1-16,0 1 16,0-1-16,-25 1 0,25-25 15,-24 25-15,24-25 16,0 1-16,0-1 0,-24 0 16,24-23-16,0 23 0,0 0 15,-24-24-15,24 25 16,0-25-16,0 0 0,-24 0 15,24 1-15,0-1 0,0 0 16,24-24 0,-24-24-16</inkml:trace>
  <inkml:trace contextRef="#ctx0" brushRef="#br0" timeOffset="45006">12894 774 0,'0'-24'0,"-24"0"15,24 48 1,0 24 0,0-24-16,0 25 0,0 23 15,0 1-15,-25-1 0,25 1 16,0 24-16,0-25 15,0 25-15,0-24 0,0-1 16,-24 1-16,24-25 16,0 73-16,24-97 15,-24 0-15,0 1 0,25-1 16,-1 0-16,0-24 16,24 0-16,-23 0 15,23 0-15,0 0 16,25 0-16,-1 0 0,25 0 15,0 0-15,24 0 0,0 24 16,24-24-16,0 24 16,0 1-16,0-25 0,1 24 15,23-24-15,-48 24 0,24-24 16,-24 24-16,-24-24 16,0 0-16,-25 0 0,1 0 15,-25 0-15,0 0 16,-23 0-16,-1-24 0,0 24 15,-24-24 1,0 0 0,-24-1-16,24 1 15,0 0-15,0-24 16,0 23-16,0 1 16,24-24-16,-24 0 15,24-1-15,0 1 0,-24-25 16,25 1-16,-1-1 0,0 0 15,0 1-15,0-1 16,-24 1-16,25 23 0,-25-23 16,24 48-16,-24-25 15,0 25-15,0 0 0,0 0 16,-24-1-16,-1 1 0,1 24 16,0-24-16,-24 24 15,-1 0-15,-23-24 0,-1 24 16,-24 0-16,1 0 15,-25-24-15,-25 24 0,1 0 16,-24-24-16,-25 24 0,1-25 16,-1 1-16,1 24 15,-1-24-15,25 24 0,24-24 16,0 24-16,48 0 0,0 0 16,49 0-16,-1 0 15,25 0-15,0 0 0,24 24 16,0 0-1,24-24-15,-24 24 16,24 1-16</inkml:trace>
  <inkml:trace contextRef="#ctx0" brushRef="#br0" timeOffset="45307">13765 1185 0,'0'24'15,"0"1"1,24-25-1,-24 24-15,0 0 0,0 0 16,0 0-16,0 0 16,0 25-16,0-25 0,0 0 15,-24 0-15,24 1 16,0-1-16,0 0 0</inkml:trace>
  <inkml:trace contextRef="#ctx0" brushRef="#br0" timeOffset="45583">13765 1185 0,'-25'-24'0,"25"-24"16,0-1-16,0 25 0,-24 0 15,24 0-15,0-1 16,24 1-16,1 24 0,23 0 15,-24 0 1,25 0-16,-1 24 0,0 1 16,1-1-16,-1 0 0,1 0 15,-25 0-15,-24 25 16,0-25-16,-24 0 0,-1-24 16,-47 24-16,-1 1 15,-24-25-15</inkml:trace>
  <inkml:trace contextRef="#ctx0" brushRef="#br0" timeOffset="48683">5129 10015 0,'0'-25'15,"0"1"-15,24 24 32,0 0-17,0 0-15,-24 24 16,24-24-16,1 25 16,-1-25-16,0 24 15,0-24-15,0 0 16,1 0-16,-1-24 0,24 24 15,-24-25-15,25 1 0,-1 0 16,25-24-16,-25 24 16,0-1-16,25 1 0,-25 0 15,25 0-15,-25 24 0,25 0 16,-25 0-16,1 0 16,-1 24-16,0 24 0,1-23 15,-1 23-15,-24 0 16,25 1-16,-1-25 0,1 24 15,-25-24-15,24 25 0,0-49 16,25 24-16,-25-24 16,98 0-16,-50 0 15,1-24-15,0 0 0,0-1 16,-1 1-16,1 0 16,-24-24-16,23 23 0,-23 1 15,0 0-15,-1 0 16,25 0-16,-24 24 0,-1 0 15,1 0-15,-1 24 16,1 0-16,-25 0 0,25 0 16,-25 1-16,1 23 0,23-24 15,-24 0-15,1 1 16,-1-1-16,-24-24 0,25 0 16,23 0-16,-23 0 15,23-24-15,1-1 0,-1 1 16,25 0-16,-24 0 0,24 0 15,-1-25-15,-23 25 16,24 0-16,-25 24 0,1-24 16,-25 24-16,1 24 15,-1-24-15,-24 24 0,0 0 16,25 0-16,-25 1 0,0-1 16,24 0-16,1 0 15,-25-24-15,49 24 0,-25-24 16,25 0-16,-1 0 0,1 25 15,-1-25-15,-23 0 16,23 0-16,-23 0 0,-1 0 16,-24 0-16,0-25 15,-24 1 1,-24 0-16</inkml:trace>
  <inkml:trace contextRef="#ctx0" brushRef="#br0" timeOffset="48973">10668 9724 0,'24'0'31,"1"0"-15,23 0-16,0 25 15,1-1-15,-1 0 0,1 0 16,-1 0-16,0 25 16,-23-25-16,-1 24 0,0-24 15,-24 25-15,0-1 0,-24-24 16,-25 25-16,1-25 16,0 0-16,-1 25 0,-23-25 15,-1 0-15,0 0 0,1 0 16</inkml:trace>
  <inkml:trace contextRef="#ctx0" brushRef="#br0" timeOffset="50172">12700 9555 0,'0'-24'0,"0"48"31,0 24-15,0-23-1,0 23-15,0 0 0,0 25 16,0 0-16,0-1 0,0 25 16,0 0-16,0-1 15,0 1-15,-24 0 0,24-25 16,-24 1-16,24 0 0,0-1 16,0-23-16,-24-1 15,24-24-15,0 0 0,0 1 16,24-25-1,0-25-15,24 25 16,1-24-16,-1 24 16,25 0-16,24 0 0,-25 0 15,146 0-15,-97 0 16,24 24-16,-24-24 16,24 25-16,24-1 0,-23 0 15,-1 0-15,0-24 0,-24 24 16,0 0-16,-25 1 15,1-25-15,-24 0 0,-25 24 16,1-24-16,-25 0 16,-24-24-16,-24-1 15,-1 25-15,1-24 0,0 0 16,0 0-16,0 0 16,-1 0-16,25-1 0,-24 1 15,24-24-15,0 24 16,24-1-16,-24 1 0,25-24 15,-1-1-15,-24 1 16,24 0-16,0-1 0,-24-23 16,24-1-16,-24 1 0,0-1 15,25 0-15,-25 1 16,0-1-16,0 1 0,24-1 16,-24 25-16,0-1 0,0 1 15,0 24-15,24-25 16,-24 25-16,0 0 0,0 0 15,-24 0 1,0-1-16,-1 25 16,-23-24-16,24 24 0,-49 0 15,1-24-15,-25 24 16,-24-24-16,0 24 0,-48-24 16,-1 24-16,-23-24 15,-1 24-15,1-25 0,-1 25 16,25 0-16,48 0 0,0 0 15,24 0-15,25 0 16,23 0-16,1 25 0,24-25 16,0 24-16,24 0 15,24 0-15,0-24 16</inkml:trace>
  <inkml:trace contextRef="#ctx0" brushRef="#br0" timeOffset="50615">13232 11006 0,'0'-24'16,"0"48"15,0 1-31,0-1 0,0 0 16,0 0-16,-24 25 0,24-25 15,0 24-15,0 1 16,-24-1-16,24-24 0,0 25 15,-24-25-15</inkml:trace>
  <inkml:trace contextRef="#ctx0" brushRef="#br0" timeOffset="50965">13112 11514 0,'-25'0'16,"1"0"-1,0 0-15,0 0 16,0 25 0,-1 23-16,25-24 15,0 0-15,0 25 16,0-1-16,0-24 0,25 25 16,23-25-16,-24 24 15,25-48-15,-1 25 0,0-25 16,-24 0-16,25-25 15,-1 25-15,-24-48 0,1 24 16,-25-25-16,0 25 0,-25 0 16,1-24-16,0 23 15,-24 1-15,-1 24 0,1 0 16,24 0-16,-25 0 0,25 24 16,0 1-16,0-1 15,48 0-15</inkml:trace>
  <inkml:trace contextRef="#ctx0" brushRef="#br0" timeOffset="51299">14224 11152 0,'0'-25'0,"-24"1"16,24 0-16,0 0 0,-24 24 15,24 24 1,-24 24-16,24-23 15,-24 23-15,24 25 0,0-25 16,0 25-16,0-1 16,0-24-16,0 25 15,0-25-15,0 25 0,24-49 0,-24 25 16</inkml:trace>
  <inkml:trace contextRef="#ctx0" brushRef="#br0" timeOffset="51642">14176 11877 0,'0'-24'0,"24"24"15,-24-24-15,0 0 16,-24 24 0,0 0-16,0 0 15,-1 24-15,1 0 16,0 0-16,24 1 0,-24 23 15,24-24-15,24 24 16,0-23-16,0-1 0,1 0 16,23 0-16,0-24 0,25 0 15,-25 0-15,1-24 16,-25 0-16,0 0 0,0-1 16,-24 1-16,-24 0 15,-24 0-15,-1 0 0,1 0 16,-1 24-16,-23 0 15,24-25-15,-1 25 0,25 0 16,0 0-16</inkml:trace>
  <inkml:trace contextRef="#ctx0" brushRef="#br0" timeOffset="52074">15482 10523 0,'-24'0'0,"24"-25"15,-24 25 1,48 0-1,0 0 1,25 0-16,-1 25 16,25-25-16,-1 24 0,25 0 15,0-24-15,-1 24 0,-23-24 16,24 0-16,-49 24 16,0-24-16,-23 0 0</inkml:trace>
  <inkml:trace contextRef="#ctx0" brushRef="#br0" timeOffset="52476">16063 10474 0,'0'-24'15,"0"0"1,24 24-1,0 0 1,0 0-16,1 0 16,-25 24-1,0 0-15,0 25 16,-25-25-16,25 0 0,0 0 16,0 25-16,0-25 15,25 24-15,-1-24 0,24 1 16,0-1-16,1-24 0,-1 24 15,1-24-15,23 0 16,-48-24-16,25 0 0,-25-1 16,-24 1-16,0 0 15,-24-24-15,0 23 0,-25-23 16,1 24-16,-1 0 0,1-1 16,0 1-16,23 0 15,1 24-15,0 0 0,0 0 16,24-24-16</inkml:trace>
  <inkml:trace contextRef="#ctx0" brushRef="#br0" timeOffset="52865">15144 9918 0,'-25'-24'15,"25"0"1,25 24 0,-1-25-1,0 25-15,48 0 16,-23 0-16,48 25 0,-1-25 16,1 24-16,24-24 0,-24 0 15,24 24-15,-24-24 16,-25 0-16,1 0 0,-49 0 15,24 0-15</inkml:trace>
  <inkml:trace contextRef="#ctx0" brushRef="#br0" timeOffset="53189">16232 9821 0,'-24'0'62,"0"0"-62,0 0 16,-1 24-16,25 1 16,-24-1-1,24 0-15,0 0 0,0 0 16,0 25-16,24-25 16,1 0-16,-1-24 0,0 24 15,24-24-15,1 24 0,-1-24 16,0 0-16,1-24 0,-1 0 15,-24 0-15,25 0 16,-49-1-16,0-23 0,0 24 16,-24 0-16,-1 0 15,-23-1-15,0 1 0,-25 24 16,0 0-16,25 0 0,-24 24 16</inkml:trace>
  <inkml:trace contextRef="#ctx0" brushRef="#br0" timeOffset="54061">11442 9749 0,'0'-25'16,"-24"25"15,0 25-31,0-1 16,24 0-16,0 0 15,0 0-15,0 1 0,24 23 16,0-24-16,25 0 0,-1-24 15,0 24-15,1-24 16,23 0-16,-48 0 0,25 0 16,-25-24-16,0 24 0,-24-24 15,0 0-15,-24-24 16,0 23-16,0 1 0,-25 0 16,25 24-16,0-24 15,-24 0-15,23 24 0,1 0 16,0 0-1,0 0 1,0 24 0,-1-24 15,50 0-15,-25 24-16,24-24 15,0 0-15,0 0 0,0 24 16,25-24-16,-1 0 15,25 24-15,23-24 0,1 25 16,0-25-16,24 0 0,0 24 16,0-24-16,-24 0 15,-1 0-15,-23 0 0,-25 0 16,1 0-16,-25 0 16</inkml:trace>
  <inkml:trace contextRef="#ctx0" brushRef="#br0" timeOffset="54569">11563 10378 0,'25'0'0,"-25"-25"15,-25 25 1,1 25-1,24-1-15,-24 0 16,0 0-16,24 0 0,-24 25 16,24-25-16,0 0 0,0 24 15,24-23 1,24-1-16,1-24 16,-25 0-16,0 0 0,0-24 15,24-1-15,-48 1 16,25 0-16,-25 0 0,0 0 15,-25-25-15,25 25 16,-24 0-16,0 0 0,-24 0 16,24 24-16,-1 0 0,1 0 15,24 24 1,24-24 0,-24 24-16</inkml:trace>
  <inkml:trace contextRef="#ctx0" brushRef="#br0" timeOffset="54732">11733 10450 0,'24'0'16,"0"24"-16,0-24 0,25 0 16,-25 0-1,24 0-15,1 0 0,-1 0 16,49 0-16,-1 24 0,1-24 16,24 25-16,0-25 15,-24 24-15,24-24 0,-49 24 16,1-24-16,-25 0 15</inkml:trace>
  <inkml:trace contextRef="#ctx0" brushRef="#br0" timeOffset="55158">13378 10015 0,'0'-25'0,"-25"25"16,25-24-16,-24 24 15,24 24 1,0 1-16,0-1 0,0 0 15,0 0-15,0 25 16,0-1-16,0-24 0,0 25 16,0-25-16,0 0 0,0 24 15</inkml:trace>
  <inkml:trace contextRef="#ctx0" brushRef="#br0" timeOffset="55481">13281 10281 0,'0'-24'0,"0"-1"16,0 1-16,0 0 0,24 24 16,0-24-16,0 24 0,25-24 15,-25 24-15,24-25 16,-23 25-16,-1 0 0,24-24 16,-24 24-16,1 0 15,-1-24-15,0 24 0,-24-24 16,0 0-16,0-1 15,0 1 1,0 0 0,0 48-1,0 0-15,0 1 16,-24-1-16,24 24 0,0-24 16,0 25-16,-24-1 15,24 1-15,0-25 0,0 0 16,0 0-16,24 0 15</inkml:trace>
  <inkml:trace contextRef="#ctx0" brushRef="#br0" timeOffset="55866">13861 10063 0,'25'-24'0,"-25"0"15,0 48 16,0 0-15,0 0-16,0 0 0,0 1 16,0-1-16,-25 0 15,25 0-15,0 0 0,-24 1 16,24-1-16,0-48 31,0-1-15,24 1-16,1-24 0,-25 24 15,48-25-15,-24 1 0,0-1 16,1 25-16,23-24 16,-24 24-16,0 24 0,1 0 15,-1 0-15,-24 24 16,0 24-16,0-24 16,0 25-16,0-1 0,-24 1 15,24-1-15,0-24 16,0 25-16,-25-25 0,25 0 15,0 0-15</inkml:trace>
  <inkml:trace contextRef="#ctx0" brushRef="#br0" timeOffset="56010">13886 10184 0,'0'-24'16,"-25"0"-16,25-1 0,0 1 15,25 24 1,23-24-16,0 24 15,-23 0-15,23 0 16,0 0-16,1 0 0</inkml:trace>
  <inkml:trace contextRef="#ctx0" brushRef="#br0" timeOffset="56460">14297 9966 0,'-24'0'16,"24"24"15,0 1-15,0-1-16,0 0 15,-25 0-15,25 0 0,-24 25 16,0-25-16,24 0 0,-24 0 16,24 1-16,0-1 15,24-48 1,0-1-1,0-23-15,1 24 16,-1 0-16,0-25 0,0 25 16,0 0-16,1 0 15,-25-1-15,24 25 0,-24 25 32,0 23-32,0-24 15,0 0-15,0 1 0,0-1 16,0 0-16,0 0 15,0 0-15,24-24 0,0-24 32,0 0-32,-24 0 15,25 0-15,-1-1 0,-24 1 16,24-24-16,-24 24 16,24 24-16,-24-25 0</inkml:trace>
  <inkml:trace contextRef="#ctx0" brushRef="#br0" timeOffset="56953">14732 10039 0,'0'-24'0,"-24"-1"15,24 50 16,0-1-15,0 0-16,0 24 0,0-23 16,0 23-16,-24-24 0,24 25 15,0-25-15,0 0 16,0 0-16,0-48 31,0-24-15,24 23-16,-24-23 0,24 0 15,-24-1-15,24 1 16,1-1-16,-25 25 0,24-24 16,0 24-16,0 0 15,0 24-15,-24 24 16,0 0-16,0 24 0,0-24 16,-24 25-16,0-1 15,24 1-15,-24-25 0,0 24 16,-1-24-16,1 1 0,0-25 15,0 0 1,24-25 0,0 1-16,24 24 15,0-24-15,0 0 0,25 24 16,-1 0-16,25-24 0,-1 24 16,25 0-16,-24 0 15</inkml:trace>
  <inkml:trace contextRef="#ctx0" brushRef="#br0" timeOffset="57924">13232 6894 0,'25'0'0,"-1"-24"16,0 24-16,0-24 16,0 24-16,-24 24 31,0 0-15,0 0-16,0 25 15,0-1-15,0 0 0,0 1 16,0 48-16,0-25 0,0 25 15,0 0-15,0-1 16,0 1-16,0 0 0,0 0 16,0-1-16,0 1 15,0 0-15,0-24 0,0 23 16,0-23-16,0-1 0,0 25 16,0-24-16,-24 24 15,24-25-15,-24 1 0,24-1 16,-24 1-16,24-25 15,0 25-15,-24-25 0,24 1 16,0-1-16,-25-24 0,25 25 16,0-25-16,-24-24 15,24 24-15,0 0 0,0 0 110</inkml:trace>
  <inkml:trace contextRef="#ctx0" brushRef="#br0" timeOffset="60280">8927 7813 0,'0'-24'16,"0"0"-16,0 0 15,-25 24 1,25 24 0,0 24-1,0-23-15,-24-1 16,24 24-16,0-24 0,-24 25 16,24-25-16,0 24 15,-24-24-15,24 1 16,-24-25-16,24-25 15,0 1 1,0 0-16,24 0 0,-24-25 16,24 1-16,-24-24 15,24-1-15,0 25 0,1-25 16,-1 0-16,0 1 0,24 23 16,-23 1-16,-1 24 15,0 24-15,24 0 0,-24 24 16,-24 0-16,25 25 15,-1 23-15,0-23 0,0 23 16,-24 1-16,24-1 16,-24 1-16,25-25 0,-25 1 15</inkml:trace>
  <inkml:trace contextRef="#ctx0" brushRef="#br0" timeOffset="60460">8878 7934 0,'-24'-24'0,"0"24"16,0-24-16,24 0 16,24 0-16,0-1 15,24 1-15,25 24 0,0-24 16,-1 0-16,25 0 16,0 24-16,-25-25 0,25 1 15,-49 24-15</inkml:trace>
  <inkml:trace contextRef="#ctx0" brushRef="#br0" timeOffset="61145">9676 7596 0,'0'-25'16,"0"1"0,0 0-16,0 48 31,0 0-15,0 25-16,0-25 15,0 24-15,0 1 0,0-1 16,0 1-16,0-1 0,0-24 15,0 0 1,0 0-16,0 1 0,-24-25 31,24-25-31,0 1 0,0-24 16,-24 0-16,24-1 0,0 1 16,0-1-16,0-23 15,0 23-15,0 1 16,24 0-16,-24 23 0,24-23 0,1 48 15,-1-24-15,24 24 16,-24 0-16,25 0 0,-1 0 16,1 24-16,-1 0 0,-24-24 15,0 24-15,-24 1 16,0-1-16,0 0 0,-48-24 16,24 24-1,-25 0-15,1-24 0,0 25 0,-1-25 16,25 0-16,-24 24 15,23-24-15,25 24 16,25-24-16,23 24 16,0-24-16,-23 24 15,23 1-15,0-25 0,1 24 16,-1 0-16,-24 0 16,1 0-16,-25 1 15,-25-1-15,-23-24 0,24 24 16,-25-24-16,1 0 15,0 0-15,-25 0 16,49 0-16,-25 0 0,25-24 16,0 24-16</inkml:trace>
  <inkml:trace contextRef="#ctx0" brushRef="#br0" timeOffset="61534">10233 7571 0,'24'-24'15,"0"24"-15,-24-24 16,0 48 15,0 0-31,0 1 16,0-1-16,0 0 0,24 24 16,-24-23-16,0 23 0,0 0 15,0-23-15,0-1 16,0 0-16,0 0 0,0-48 31,-24 0-15,24-25-16,0 1 0,-24 0 15,24-1-15,0 1 16,0-25-16,0 25 0,24-1 16,-24 1-16,24 24 15,1 0-15,-1 24 0,0 0 16,24 24-16,-23 0 0,-1 24 15,24 1-15,-24-1 16,1 1-16,-1-25 0,-24 24 16,24 1-16,-24-25 0,0 24 15</inkml:trace>
  <inkml:trace contextRef="#ctx0" brushRef="#br0" timeOffset="61710">10184 7789 0,'-24'-24'0,"24"0"16,24 0-16,-24-1 16,25 25-16,-1-24 15,24 0-15,1 24 0,-1-24 16,0 24-16,25-24 0,-25 24 16,25-25-16,-25 25 15,1-24-15</inkml:trace>
  <inkml:trace contextRef="#ctx0" brushRef="#br0" timeOffset="62097">10862 7475 0,'0'-25'0,"0"1"16,-24 24-1,24-24-15,-25 24 32,25 24-17,0 0-15,0 1 0,25-1 16,-25 24-16,0-24 15,24 1-15,-24 23 0,0-24 16,0 0-16,0 1 16,0-1-16,-24-24 15,-1-24 1,25-1-16,0 1 16,-24 0-16,24-24 0,0 23 15,0-47-15,0 23 0,0 1 16,0 0-16,0-1 15,24 1-15,1 0 0,-1 23 16,0 25-16,0 0 16,25 0-16,-1 0 0,-24 25 15,25-1-15,-1 0 16,-24 0-16,0 25 0,-24-25 16,-24 0-16,0 0 15,0 0-15,-49 0 0,1 1 16,-1-25-16</inkml:trace>
  <inkml:trace contextRef="#ctx0" brushRef="#br0" timeOffset="62991">9773 8225 0,'-24'0'0,"24"-25"16,0 50 15,0-1-31,-24-24 16,24 24-16,0 0 15,0 0-15,0 1 0,0-1 16,24 0-1,0-24-15,0 0 0,1 0 16,-1 0-16,0 0 0,24-24 16,-23 0-16,-1-1 15,-24 1-15,0 0 0,0 0 16,0 0-16,-24-25 16,-25 25-16,25 24 0,-24-24 15,23 24-15,1 0 0,-24 0 16,24 24-1,24 0-15,0 0 16,24-24-16,0 25 16,0-25-16,0 24 0,1-24 15,-1 0-15,0 0 0,0-24 16,0 24-16,1-25 16,-1 25-16,-24-24 0,24 0 15,0 0 16,0 24-15,25 24 0,-25-24-16,0 24 15,0-24-15,0 0 16,1 0 0,-1 0 15,0-24-31,0 24 15,0 0-15,-24 24 16,25-24-16,-1 24 16,0 1-16,-24-1 15,24 0-15,0 0 16,1-24 0,-25 24-16,0-48 31,0 0-31,24 24 15,-24-24-15</inkml:trace>
  <inkml:trace contextRef="#ctx0" brushRef="#br0" timeOffset="63546">9120 8805 0,'0'-24'0,"0"0"0,0 0 16,0-1-16,0 1 0,0 48 31,0 1-31,0 23 0,0-24 15,0 49-15,0-25 0,-24 0 16,24 1-16,0 23 16,0-47-16,0 23 0,0-24 15,0 0-15,0 1 16</inkml:trace>
  <inkml:trace contextRef="#ctx0" brushRef="#br0" timeOffset="63866">9072 9120 0,'-24'-25'0,"24"1"0,0 0 15,-25 0-15,25 0 16,0-1-16,25 25 16,-1-24-16,0 24 15,0 0-15,24 0 16,-23 0-16,23 0 0,0 0 16,1-24-16,-1 24 0,-24 0 15,25-24-15,-49 0 16,24 24-16,-24-24 0,0-1 15,0 1-15,-24 0 16,24 0-16,-24 0 0,24-1 16,-25 1-16,25 48 31,0 1-31,0-1 0,0 24 16,0 1-16,0-1 15,0 0-15,25 1 0,-25-1 16,0 0-16,0-23 0,24-1 15</inkml:trace>
  <inkml:trace contextRef="#ctx0" brushRef="#br0" timeOffset="64233">9652 8854 0,'0'-25'15,"0"1"-15,-24 24 31,24 24-31,0 1 16,0 23-16,0-24 16,0 0-16,-24 25 0,24-25 15,0 24-15,-24-24 0,24 1 16,-24-25-16,24 24 16,-25-24-16,50-24 15,-25-1-15,24 1 16,0 0-16,0-24 15,24-1-15,-23 1 0,-1 0 16,24-1-16,-24 1 16,1-1-16,-1 49 15,0 0-15,-24 25 0,0-1 16,0 24-16,0 1 16,0-25-16,0 24 0,0 0 15,0 1-15,0-1 0,0-24 16,-24 25-16</inkml:trace>
  <inkml:trace contextRef="#ctx0" brushRef="#br0" timeOffset="64383">9701 9071 0,'-25'-48'0,"1"24"16,0-1-16,0 1 0,24 0 16,0 0-16,0 0 15,24 24-15,0 0 16,0 0-16,25 0 0,-1 0 15,1-24-15,-1 24 0,0 0 16,-23 0-16</inkml:trace>
  <inkml:trace contextRef="#ctx0" brushRef="#br0" timeOffset="64846">10064 8829 0,'0'-24'16,"-25"0"-1,25 48 32,0 0-47,-24 49 16,24-49-16,-24 0 15,24 25-15,-24-25 16,24 0-16,0 0 0,-24-24 16,48 0-1,-24-24-15,24 0 16,0 0-16,0-1 0,-24 1 15,25-24-15,-1 24 16,0 0-16,0-1 0,-24 1 16,24 0-16,0 24 15,1 0-15,-1 0 16,-24 24-16,24 0 16,0 1-1,-24-1 1,24-24-16,1-24 15,-25-1 1,24 1-16,-24 0 16,24 0-16,-24 0 15,24-1-15,-24 1 0,24 0 16,-24 0-16,25 24 16,-25 24-1,-25-24-15,25 24 16</inkml:trace>
  <inkml:trace contextRef="#ctx0" brushRef="#br0" timeOffset="65242">10765 8660 0,'0'-24'0,"0"0"15,-24-1 1,0 25-1,-1 25 1,25 23-16,0-24 16,0 25-16,-24-1 0,24-24 15,0 25-15,-24-1 16,24 0-16,0-24 0,0 1 16,24-25-1,-24-25 1,24-23-16,1 24 0,-1-24 15,0-1 1,-24 1-16,24-1 0,0 1 0,1 0 16,-1-1-16,0 25 0,0 0 15,0 24-15,1 0 16,-1 0-16,-24 24 0,24 0 16,-24 0-16,24 25 0,-24-25 15,0 24-15,0 1 16,0-1-16,0 1 0,-24-1 15,24-24-15</inkml:trace>
  <inkml:trace contextRef="#ctx0" brushRef="#br0" timeOffset="65368">10789 8805 0,'0'-48'16,"0"24"-16,0-25 15,24 25-15,1 0 0,23 0 16,0 24-16,1-25 0,-1 25 15,1 0-15</inkml:trace>
  <inkml:trace contextRef="#ctx0" brushRef="#br0" timeOffset="68918">14660 7305 0,'24'-24'16,"0"24"-16,0-24 16,0 0-16,1 0 0,-25-1 15,24 1-15,0 24 0,-24-24 16,0 0-16,-24 24 0,0 0 16,-25 0-16,1 0 15,-25 24-15,25 0 0,-25 0 16,1 1-16,-1 23 15,1 0-15,23 1 0,25-1 16,0-24-16,24 25 0,0-1 16,48 0-16,1-23 15,23 23-15,1-24 0,-1 0 16,25 25-16,-48-25 16,23 0-16,-48 0 0,0 1 15,-24-1-15,-24 0 16,-24 0-16,0-24 15,-1 24-15,-23-24 0,-1 0 16,25 0-16,-1 0 0,1 0 16,24 0-16,-1-24 15,25 0-15,25 24 0</inkml:trace>
  <inkml:trace contextRef="#ctx0" brushRef="#br0" timeOffset="69261">15047 7620 0,'24'0'0,"0"-24"0,-24-1 16,-24 25-1,0 0 1,0 0-16,-1 25 0,1-1 16,0 0-16,24 24 0,-24-23 15,24-1-15,0 24 16,0-24-16,24 1 0,0-1 15,0-24-15,25 24 0,-1-24 16,1 0-16,-1-24 16,-24 0-16,24-1 0,-23 1 15,-1 0-15,0-24 16,-24-1-16,0 25 0,-24-24 16,0-1-16,-1 25 0,1 0 15,0 0-15,0-1 16,0 25-16,0 0 15,24 25 1,24-25-16</inkml:trace>
  <inkml:trace contextRef="#ctx0" brushRef="#br0" timeOffset="69465">15555 7330 0,'0'-25'16,"0"1"-16,0 0 0,0 0 15,-24 24 1,24 24 0,0 24-16,24-23 15,-24 23-15,0 24 0,0-23 16,0-1-16,0 1 0,0-1 16,0 0-16,0-23 15,0-1-15,-24-24 0</inkml:trace>
  <inkml:trace contextRef="#ctx0" brushRef="#br0" timeOffset="69717">15506 7692 0,'0'-24'0,"0"0"0,0 0 16,25 0-16,-1-25 15,0 25-15,24 24 0,-23-24 16,23 0-16,-24-1 0,24 1 16,-23 24-16,23-24 15,-24 0-15,0 24 0,1-24 16,-1 0-16,-24-1 15,24 1-15,-24-24 0,24 24 16,-24-1-16,0 1 0,24 0 16,-24 48-1,-24 25-15,24-1 16,-24 0-16,24 49 16,-24-24-16,0 23 0,-1 98 15,1-121 1</inkml:trace>
  <inkml:trace contextRef="#ctx0" brushRef="#br0" timeOffset="70292">16450 6942 0,'0'-24'0,"-24"-24"0,-1 24 16,-23-25-16,0 25 15,-25-24-15,-24 24 0,-24-1 16,-24 25-16,-24 0 0,0 0 16,-49 0-16,-24 25 15,24 23-15,-24 0 0,0 25 16,25-1-16,23 25 0,25 24 15,24 0-15,48 0 16,49 0-16,23 0 0,74 0 16,23 0-16,73 0 15,25-24-15,48-25 0,23 1 16,26-49-16,23 0 0,24-24 16,-23 0-16,-1-48 15,0-25-15,-48-24 0,-24 1 16,-73-49-1,-24-1-15,-73-23 0,-48 0 0,-48-1 16,-73 1-16,-48 48 0,-73 0 16,-49 24-16,-71 49 15,-50 24-15,-23 24 0</inkml:trace>
  <inkml:trace contextRef="#ctx0" brushRef="#br0" timeOffset="74206">774 8660 0,'0'-24'16,"0"0"-1,0 48 1,0 0 0,0 24-16,0 25 15,0 24-15,0-1 0,0 25 16,0 25-16,0-25 16,0 24-16,0 0 0,25 0 15,-25 0-15,0 0 0,0 25 16,24-25-16,-24 0 15,24 24-15,-24-24 0,24-24 16,0 0-16,1 0 16,-25 0-16,24-24 0,-24 0 15,0-25-15,0 1 0,0-1 16,0-23-16,0-1 16,0 1-16,0-1 0,0-24 15,0 24-15,0-23 16,0-1-16,0 0 0,0 0 15,24 0-15,-24 1 0,24-1 16,0 0 0,0-24-1,1 0-15,-1 0 16,0 0-16,24 0 16,-23 0-16,-1 0 0,24 0 15,-24 0-15,25 0 16,-25 0-16,24 0 0,1 0 15,-1 0-15,25 0 0,-1 0 16,25-24-16,0 24 16,0-24-16,23 24 0,1-25 15,0 1-15,25 24 16,95-24-16,-120 0 16,0 24-16,-24 0 15,0 0-15</inkml:trace>
  <inkml:trace contextRef="#ctx0" brushRef="#br0" timeOffset="74792">1790 8587 0,'0'-24'16,"0"0"-1,25 24 1,-1 0-16,0 0 16,0 0-16,25 0 15,-1 0-15,0 0 0</inkml:trace>
  <inkml:trace contextRef="#ctx0" brushRef="#br0" timeOffset="74948">3000 8612 0,'48'24'16,"1"-24"-16,-25 0 0,24 0 15,-24 0-15,25 0 16,23-24-16,74-1 16,-50 1-16,49 24 0</inkml:trace>
  <inkml:trace contextRef="#ctx0" brushRef="#br0" timeOffset="75105">5322 8539 0,'73'0'15,"-25"0"-15,1 24 0,23-24 16,-24 0-16,25-24 16,0 24-16,-1 0 0,25-24 15,0 24-15,-1 0 16,98-24-16</inkml:trace>
  <inkml:trace contextRef="#ctx0" brushRef="#br0" timeOffset="75297">7765 8466 0,'121'0'16,"-24"0"-16,0 0 15,0 0-15,-25 0 16,1 0-16,-1-24 0,1 24 0,0 0 15,-1 0-15,-24-24 16,25 24-16,0 0 0,-1 0 16,25-24-16,-24 24 0,23 0 15,-23 0-15,24 0 16</inkml:trace>
  <inkml:trace contextRef="#ctx0" brushRef="#br0" timeOffset="75409">10378 8491 0,'48'24'0,"1"-24"16,23 0-16,-23 0 15,-1 0-15</inkml:trace>
  <inkml:trace contextRef="#ctx0" brushRef="#br0" timeOffset="75505">11660 8491 0,'73'0'16,"-1"0"-16</inkml:trace>
  <inkml:trace contextRef="#ctx0" brushRef="#br0" timeOffset="75902">12918 8466 0,'73'0'15,"23"0"-15,-23 0 0,24 0 16,-25 0-16,25 0 15,0 0-15,0 0 0,-1 0 16,1 0-16,0 0 0,0 0 16,-1 0-16,-23 0 15,24 0-15,-25 0 0,1 0 16,-1 0-16,-23 0 16,23 0-16,1 25 0,-1-25 15,1 0-15,24 0 16,-25 24-16,25-24 0,-24 0 15,23 0-15,-23 24 0,0-24 16,-1 0-16,1 0 16,-25 0-16,1-24 0,23 24 15,-24 0-15,1-24 16,-1 24-16,25 0 0,-25 0 16,25-25-16,-25 25 0,25 0 15,-25 0-15,25 0 16,-25 0-16,0 25 0,1-25 15,-1 0-15,-24 0 16,25 24-16,-25-24 0,0 0 16,25 0-16,-25 0 0</inkml:trace>
  <inkml:trace contextRef="#ctx0" brushRef="#br0" timeOffset="76039">17200 8612 0,'48'24'16,"-72"-24"15,24 24-31,24 0 31,-24 0-31</inkml:trace>
  <inkml:trace contextRef="#ctx0" brushRef="#br0" timeOffset="76196">17248 9071 0,'-24'49'0,"24"-1"0,-24 0 15,24 1-15,0-1 16,0 1-16,0-1 0,24 0 16,-24 1-16,0-1 15,24 25-15,-24-25 0,0 0 16,0 25-16,-24-25 16,0 25-16,0-25 0</inkml:trace>
  <inkml:trace contextRef="#ctx0" brushRef="#br0" timeOffset="77043">17055 10547 0,'0'72'0,"0"-23"16,0-1-16,0 1 15,0-25-15,0 24 0,0-24 16,0 1-16,0-1 16,0 0-16,0 0 0,-25 0 15,25 0-15,-24 1 0,24 23 16,0-24-16,0 25 15,-24-25-15,24 24 0,0 1 16,0-25-16,-24 24 16,24-24-16,0 25 0,-24-1 15,24-24-15,0 25 16,0-25-16,0 24 0,0 1 16,0-25-16,24 24 0,-24 1 15,0-1-15,24 0 0,-24 1 16,0-1-16,0 0 15,0 1-15,-24-1 0,24 1 16,0-25-16,-24 24 16,24-24-16,-25 25 0,25-25 15,-24 0-15,24 0 16,-24 25-16,24-25 16,0 0-16,-24 0 0,0 0 15,-1-24 1,1 25-16,0-25 15,0 0-15,0 0 16,0 0-16,-1 0 0,1 0 16,-24 0-16,24-25 0,-25 25 15,25 0-15,-24 0 16,-25 0-16,0-24 0,1 24 16,-25 0-16,0-24 0,-24 24 15,-24-24-15,0 24 16,-24-24-16,24 24 0,-25-24 15,1 24-15,0 0 16,24 0-16,-1 0 0,1 0 16,0 0-16,0 0 0,24 0 15,0 0-15,-24 0 16,24 24-16,0-24 0,0 0 16,0 24-16,0-24 15,24 24-15,-24-24 0,25 24 16,-1-24-16,-24 0 15,24 24-15,0-24 0,1 0 16,-25 25-16,24-25 0,-24 0 16,24 0-16,-24 24 15,0-24-15,0 0 0,25 0 16,-25 0-16,24 0 16,0 0-16,0 24 0,1-24 15,23 0-15,-24 0 0,25 0 16,-25 0-16,24 0 15,1 0-15,-1 0 0,1 0 16,-25 0-16,24 0 0,1 0 16,-1 0-16,1 0 15,-1 0-15,-24 0 0</inkml:trace>
  <inkml:trace contextRef="#ctx0" brushRef="#br0" timeOffset="77461">5032 12264 0,'-24'-24'16,"-25"24"-16,25 0 0,0 0 16,-24 0-16,23-24 15,1 24-15,-24 0 0</inkml:trace>
  <inkml:trace contextRef="#ctx0" brushRef="#br0" timeOffset="77607">4185 12168 0,'-72'24'16,"-25"-24"-16,0 0 0,25 0 0,-25 0 16,0 0-16,24 0 15,1 0-15,-25 0 0,49 0 16,-25 0-16,25 0 15</inkml:trace>
  <inkml:trace contextRef="#ctx0" brushRef="#br1" timeOffset="88628">5540 4572 0,'0'-24'15,"0"48"48,0 0-48,0 24-15,-24 1 16,24-1-16,-24 25 0,24-25 16,-25 25-16,1 23 0,0-23 15,24 0-15,-24-1 16,0 1-16,-1-1 0,1 1 15,24-1-15,-24-23 16,24 23-16,-24-23 0,24-1 16,0 1-16,-24-1 0,24-24 15,0 0-15,0 0 16,24-24-16,0 0 16,0 0-1,0 0-15,1-24 0,23 24 16,0 0-16,-23-24 0,47 24 15,-24-24-15,25 24 16,0 0-16,-1 0 0,1-24 16,-1 24-16,1 0 15,-1 0-15,1 0 0,0 0 16,-25 24-16,-24-24 0,25 0 16,-25 24-16,0-24 15,-24 24 1,24-24 31,-24-24-47,0 0 15,24 24-15,-24-24 0,0-25 16,0 25-16,0-24 16,0-1-16,-24 1 0,24 0 15,0-25-15,0 25 0,0-25 16,24 1-16,-24-1 15,25 25-15,-1-25 0,0 25 16,0-25-16,-24 49 16,24-25-16,0 1 0,-24 24 15,0 0-15,25 0 0,-25-1 16,0 1-16,0 0 16,0 0-16,0 0 0,0-1 15,-25 25-15,25-24 16,-24 0-16,0 24 0,-24-24 15,24 24-15,-25 0 16,1 0-16,-25 0 16,1 24-16,-1-24 0,0 0 15,-23 0-15,23 24 16,-24-24-16,25 0 0,-1 0 16,1 0-16,23 0 0,1 24 15,24-24-15,0 0 16,24 25-16,24-25 15,24 0 1,-24 0-16</inkml:trace>
  <inkml:trace contextRef="#ctx0" brushRef="#br1" timeOffset="95446">6653 4741 0,'-25'0'16,"1"0"0,48-24 15,1 0-15,-1 24-16,24-24 15,-24 24-15,25-25 0,-1 1 16,1 0-16,23 24 0,-23-24 15,23 0-15,25-1 16,-25 1-16,25-24 0,-24 24 16,24-1-16,-25 1 15,25-24-15,0 24 0,-25-25 16,25 25-16,0 0 0,-1-24 16,1 23-16,24-23 15,0 24-15,0-25 0,24 25 16,0-24-16,1 24 15,23-25-15,0 25 0,25 0 16,-25 0-16,0 24 0,1-24 16,23 24-16,-23 0 15,-1-25-15,-24 25 0,24 0 16,-23 0-16,-1 0 16,0 25-16,0-25 0,-24 24 15,0-24-15,0 24 0,0-24 16,-24 24-16,-1 0 15,1 0-15,0 1 0,-25-1 16,1 0-16,0 0 16,-25 25-16,0-25 0,1 0 15,-1 0-15,-24-24 0,25 24 16,-25 1-16,24-1 16,1 0-16,-1 0 0,0 0 15,1-24-15,-1 25 16,0-1-16,1-24 0,-1 24 15,-24-24-15,1 24 0,-1-24 16,0 0-16,0 24 16,0-24-1,1 24 1,-1-24 0,0 25-16,0-1 15,0 0 1,1-24-1,-25-24 64</inkml:trace>
  <inkml:trace contextRef="#ctx0" brushRef="#br1" timeOffset="95787">13644 4209 0,'0'-24'16,"24"48"31,-24 0-32,24-24-15,-24 24 16,24 1-16,-24-1 0,24 0 16,-24 0-16,25 24 15,-25-23-15,0-1 0,0 0 16,0 0-16,-25-24 16,1 24-16,0 1 0,0-25 15,-24 24-15,23-24 0,-23 24 16,24-24-16,-25 0 15,25 24-15,0-24 0,0 0 16,48 0 15</inkml:trace>
  <inkml:trace contextRef="#ctx0" brushRef="#br1" timeOffset="96824">14128 4451 0,'-25'0'0,"25"-24"16,0-1-1,0 1-15,0 48 47,0 1-31,0-1-16,0 0 0,0 0 15,-24 25-15,24-1 0,-24-24 16,24 25-16,0-1 16,-24 0-16,24 1 0,0-25 15,-24 24-15,24-24 16,0 25-16,-25-25 0,25 0 16,0 0-16,-24-24 15,24 25-15,0-1 16,24-24-1,1 0 1,-1 0 0,0 0-16,0 0 0,25 0 0,-25 0 15,24 0-15,0 0 16,1 24-16,-1-24 0,1 0 16,-1 0-16,0 24 15,25-24-15,-25 0 0,1 0 16,-1 0-16,-24 0 0,25 0 15,-25 0-15,24 0 16,-24 0-16,1 0 16,-1 0-1,-48 0 17,24-24-1,0 0-16,0 0-15,0-1 0,24 1 16,-24 0-16,24-24 0,0 23 16,-24-23-16,24-24 15,1 23-15,-1 1 0,0-1 16,-24 1-16,24 0 16,0-1-16,-24 25 0,0 0 15,25 0-15,-25-1 0,0 1 16,-25 24-1,1-24-15,0 24 16,0 0 0,0 0-16,-1 0 0,1 0 15,0 0-15,0 0 0,-25 0 16,25 0-16,-24 0 16,-1 0-16,1 0 0,-24-24 15,-1 24-15,0 0 16,1 0-16,-25 0 0,24 0 15,1 0-15,24 0 0,-1 0 16,1 24-16,-1-24 16,25 0-16,24 24 0,-24-24 15,24 24-15,0 1 16,24-25 0,-24 24-16</inkml:trace>
  <inkml:trace contextRef="#ctx0" brushRef="#br1" timeOffset="99053">9193 2056 0,'0'24'16,"24"0"0,-24 1-1,24 23 1,0 0-16,-24 1 15,24-1-15,-24 0 0,25 1 16,-25-1-16,24 1 0,-24-1 16,0-24-16,0 25 15,0-25-15,0 0 0,0 0 16,0 0-16</inkml:trace>
  <inkml:trace contextRef="#ctx0" brushRef="#br1" timeOffset="99487">9556 1887 0,'-49'-25'16,"25"1"-16,-24 0 0,-1 24 15,-23 0-15,-1 0 0,0 0 16,1 24-16,-1 25 16,1-1-16,-25 0 0,24 25 15,25 0-15,-25 23 0,25 1 16,0 24-16,24-24 16,24 24-16,0-24 0,48-1 15,-24-23-15,49-1 16,-1 1-16,1-25 15,48-23-15,0-1 0,0-24 0,24 0 16,0-24-16,0-1 16,0-23-16,-24-25 0,0 1 15,-24-25-15,-25-24 16,1 0-16,-49-24 0,-24 0 16,0 24-16,-24 0 0,-49 0 15,-23 24-15,-49 25 16,-25 23-16,-23 49 0,-73 0 15</inkml:trace>
  <inkml:trace contextRef="#ctx0" brushRef="#br0" timeOffset="145614">14490 3338 0,'0'-24'16,"0"0"-1,0 48 17,0 0-17,25-24-15,-25 48 0,24-23 16,-24 23-16,24-24 16,-24 25-16,24 23 0,-24-23 15,24-1-15,-24 0 0,25-23 16,-25 23-16,24-24 15,-24 0-15</inkml:trace>
  <inkml:trace contextRef="#ctx0" brushRef="#br0" timeOffset="145969">14781 3411 0,'0'-25'16,"0"1"-16,0 48 31,-25-24-15,25 25-16,-24-1 15,24 0-15,-24 0 16,0 0-16,0 1 0,0-1 16,-1 0-16,1-24 0,0 24 15,0-24-15,0 0 16,48 0 15,0 0-31,0 0 0,0 0 16,1 24-16,23-24 0,0 25 15,-24-1-15,25 0 16,-1 0-16,1 0 0,-25 1 16,24-1-16,-24 0 0,25 0 15,-25-24-15,-24 24 16</inkml:trace>
  <inkml:trace contextRef="#ctx0" brushRef="#br0" timeOffset="146531">15071 3435 0,'0'-24'0,"0"-1"16,0 1-1,-24 24 17,0 24-17,24 1-15,-25-1 16,25 0-16,0 24 16,0-23-16,0 23 0,0 0 15,0 1-15,0-25 16,25 0-16,-1 0 0,24 1 15,-24-1-15,1-24 0,23 0 16,0 0-16,-24-24 16,25 24-16,-25-49 0,0 25 15,-24 0-15,0-25 0,0 25 16,-24-73 0,0 73-16,-25 0 0,25 0 15,-24 0-15,24 24 16,0 0-16,-1 0 0,1 24 15,0-24-15,24 24 0,0 0 16,0 0 0,24-24-16,0 0 15</inkml:trace>
  <inkml:trace contextRef="#ctx0" brushRef="#br0" timeOffset="147053">15506 3314 0,'0'-24'16,"0"0"0,0 48-1,0 0 1,0 0-16,0 0 0,0 0 16,0 1-16,0 23 0,0-24 15,0 0-15,0 25 16,0-25-16,0 0 0,0 0 15,0 1 1,-24-25 0,24-25-16,0 1 0,0 0 15,0 0-15,24 0 16,-24-25-16,25 25 0,-25-24 16,24 23-16,-24 1 15,24 0-15,0 24 16,0 0-16,-24 24 15,25 0-15,-25 1 16,24-1-16,0 0 0,-24 0 16,24 25-16,0-25 15,0-24-15,1 24 0,-1-24 16,0 0-16,0 0 16,-24-24-16,0 0 15,0-25 1,0-23-16,-24 23 15,24 1-15,-24 24 0,24-25 16,-24 25-16,24 0 0,0 0 16,0 48-1,0 0 1</inkml:trace>
  <inkml:trace contextRef="#ctx0" brushRef="#br0" timeOffset="147372">15966 3266 0,'24'-25'0,"-24"1"15,0 0-15,24 24 32,-24 24-17,0 0-15,25 25 0,-25-25 16,0 24-16,24-24 15,-24 25-15,0-25 0,24 0 16,-24 0-16,0 1 16,24-25-16,0-25 15,-24 1 1,25 0-16,-1-24 0,-24-25 16,24 25-16,0-1 0,0-23 15,0 23-15,-24 1 16,25 24-16,-1 0 0,-24 48 15</inkml:trace>
  <inkml:trace contextRef="#ctx0" brushRef="#br0" timeOffset="148926">14853 3943 0,'-24'0'16,"0"0"-16,0 0 0,-1 0 16,1 0-16,0 0 31,48 24-16,0-24-15,25 0 0,-1 0 16,25 0-16,24 0 16,48-24-16,0 0 0,24-1 15,1 1-15,23 0 0,1-24 16,-25 24-16,0-25 16,-24 25-16,1 0 0,-50 0 15,-23-1-15,-1 1 16,-23 24-16,-25-24 0,0 24 15,-24-24 1,-24 24-16,0 0 16,0 0-16,-1 0 15,1-24-15,0 24 16,0 0-16,0 0 16,24-25-16,-25 25 15,25-24-15,-24 0 16,24 0-16,0 0 15,0-1-15,0 1 0,-24-24 16,24 0-16,0-1 0,0-23 16,0-1-16,-24 0 15,24 1-15,0-1 0,0 1 16,-24-1-16,24 25 0,0-1 16,0 1-16,0 0 15,0 23-15,0 1 16,0 48 31,-24-24-47,24 25 0,-25-25 15,1 24-15,0 0 0,-24 0 16,-1-24-16,-23 24 16,-1 1-16,-24 23 0,-24-24 15,-24 0-15,-24 1 0,24-1 16,-49 24-16,25-24 15,-25 0-15,49 1 0,-24-1 16,48-24-16,0 24 0,24 0 16,25-24-16,23 0 15,1 24-15,24-24 0,-1 25 16,25-1 0,0 0-1,25 0-15,-25 0 16,24 1-1,-24-1-15,24-24 0,-24 24 16,24 0-16,-24 0 16,0 1-16,0-1 0,24 0 15,-24 24-15,0-24 16,0 25-16,0-25 0,25 24 16,-25 1-16,24-25 0,-24 24 15,24-23-15,0 23 16,-24-24-16,24 0 0,1 1 15,-1-1-15,0 0 16,24-24-16,-23 24 0,-1-24 16,24 0-16,0 0 0,-23 0 15,23 0-15,0 0 16,1 0-16</inkml:trace>
  <inkml:trace contextRef="#ctx0" brushRef="#br0" timeOffset="152599">17030 3048 0,'0'-24'0,"25"24"16,-25-25-16,24 25 15,0 0 1,0 0-16,0 25 16,25-1-16,-25 0 0,24 0 15,1 25-15,-1-25 16,0 24-16,1-24 0,-1 25 16,1-25-16,-25 0 15,24 0-15,-24-24 0,1 0 16</inkml:trace>
  <inkml:trace contextRef="#ctx0" brushRef="#br0" timeOffset="152798">17466 2975 0,'0'-24'0,"0"0"0,0 0 16,-24 24-16,24 24 15,0 0 1,0 24-16,0-23 0,-25 23 15,1 0-15,0 1 16,0-1-16,0 1 0,-1-1 16,1 0-16,0-24 15,0 25-15,0-25 0,0 0 16</inkml:trace>
  <inkml:trace contextRef="#ctx0" brushRef="#br0" timeOffset="153301">17490 2661 0,'-24'-24'0,"0"24"15,-1 0-15,-23 0 16,24 0-16,-25 24 16,-23 0-16,24 0 0,-25 25 15,0-1-15,1 0 16,-1 25-16,1-1 0,23 25 15,1-24-15,24 24 0,24-25 16,0 1-16,24 23 16,0-47-16,49 23 0,-1-23 15,1-1-15,24-24 16,24-24-16,-1 0 0,-23 0 16,24-48-16,-24 0 0,0-1 15,-25-23-15,1-1 16,-49-24-16,0 1 0,-24-1 15,-24 0-15,-24 0 16,-1 25-16,1-1 0,-25 25 16,-23-1-16,-1 49 0,0 0 15,-24 25-15,24-1 16,1 24-16</inkml:trace>
  <inkml:trace contextRef="#ctx0" brushRef="#br0" timeOffset="107516">23368 4112 0,'-24'-24'15,"24"0"16,0 48 16,0 0-47,0 0 16,0 25-16,24-25 0,-24 49 16,0-25-16,0 24 15,24 1-15,1 24 0,-25 0 16,24-1-16,0 1 15,0 0-15,0 0 0,1-1 16,-25-23-16,24 24 16,-24-1-16,24-23 0,-24 24 15,0-25-15,24 1 0,-24 24 16,0-25-16,24 1 16,1-1-16,-25 1 0,24 0 15,-24-1-15,24 1 16,0-25-16,-24 25 0,0-25 15,24 25-15,-24-25 0,0 0 16,0 1-16,0-1 16,0-24-16,25 25 0,-25-25 15,0 0-15,0 0 0,0 0 16,24 1 0,-24-1-16,0 0 15,0 0 1,24 0-16,-24 1 15,0-1-15,0 0 16,0 0 0,24-24 15,-24-24-15,24 24-16,-24-24 15,24 24-15,1-24 16,-1 24-16,0-25 0,24 25 15,-23 0-15,23-24 16,0 24-16,1 0 0,-1 0 16,25 0-16,-1 0 0,25 0 15,24-24-15,-24 24 16,48 0-16,0-24 0,0 24 16,25-24-16,-1 24 15,24 0-15,-23-25 0,23 25 16,1 0-16,-25 0 0,25 0 15,-1 0-15,-24 0 16,25 0-16,-25-24 0,25 24 16,-25 0-16,-24 0 15,25 0-15,-25 0 0,0-24 16,0 24-16,0 0 0,0 0 16,1 0-16,-26 0 15,26 0-15,-1 0 0,-24 0 16,0 0-16,0 0 15,0 0-15,-25 24 0,25-24 16,-24 0-16,0 0 0,0 0 16,-25 0-16,25 0 15,-25 0-15,1 0 0,24 0 16,-25 0-16,1 0 16,0 0-16,-1 0 0,1 0 15,-1 0-15,-23 0 0,23 0 16,-23 0-16,-1 0 15,0 0-15,-23 0 0,23 0 16,-24 0-16,0 0 0,0 0 16,1 0-1,-1 0-15,-24-24 16,24 24 0,0 0-16,-24-24 31,0 0 0,0 0-15,24-1-1,-24 1 1,25 0-16,-25 0 0,0-25 16,0 25-16,24-48 0,-24 23 15,0-23-15,0-1 16,0-24-16,0 25 0,0-25 15,0-24-15,24 24 0,-24-24 16,0 0-16,24 0 16,-24 25-16,0-25 0,24 0 15,-24 24-15,0 0 16,0 0-16,0 1 0,0-1 16,-24 24-16,24 1 0,0-1 15,-24 1-15,24-1 16,0 1-16,0 23 0,0-23 15,0 23-15,0-23 16,24 23-16,-24 1 0,0-25 16,0 25-16,0 0 0,0 23 15,0-23-15,0 0 16,0 23-16,0 1 0,0-24 16,0 24-16,0-1 15,0 1-15,0 0 0,0 0 16,0 0-16,0-1 0,0 1 15,24 0-15,-24 0 16,0 0-16,25 24 0,-25-24 16,0-1-16,0 1 15,24 0 1,-48 24 15,-1 0 0,25 24-31,-24-24 16,0 24-16,0-24 16,0 25-16,-25-1 15,1-24-15,-25 24 0,1 24 16,-25-24-16,0 1 16,-24-1-16,0 0 0,-24 0 15,0-24-15,0 24 0,-24-24 16,-25 0-16,25 0 15,-25 0-15,1 0 0,-25 0 16,24 0-16,-23-24 16,-1 24-16,0 0 0,25 0 15,-25 0-15,0-24 0,1 24 16,23 0-16,1 0 16,-1 0-16,0 24 0,1-24 15,24 0-15,-1 24 16,25-24-16,0 0 0,0 0 15,0 25-15,24-25 0,0 0 16,0 24-16,0-24 16,24 0-16,-24 0 0,24 24 15,1-24-15,-1 0 0,0 0 16,25 24-16,-1-24 16,-24 0-16,49 24 0,-25-24 15,25 0-15,0 0 16,-1 25-16,25-25 0,0 0 15,-25 0-15,25 0 16,0 24-16,-24-24 16,23 0-16,-23 24 0,0-24 0,-1 24 15,1-24-15,0 0 16,-73 24-16,48 1 16,25-25-16,-1 0 0,1 0 15,-1 0-15,25 24 16,0-24-16,0 0 0,24 24 47,-24-24-16,24 24 16,0 0-16,0 0-31,-24-24 16,24 25-16,-25-1 15,25 0 1,0 0-16,0 0 0,0 1 16,0 23-16,25 0 15,-1 1-15,-24-1 0,24 1 16,0-1-16,0 0 15,-24-24-15,24 25 0,1-25 16,-25 24-16,24-23 0</inkml:trace>
  <inkml:trace contextRef="#ctx0" brushRef="#br0" timeOffset="108760">25110 4596 0,'0'-24'0,"0"0"15,24 24-15,-24-25 16,24 1-16,1 0 15,-25 0 1,0 0 0,-25 24-16,-23 0 15,0 0-15,-1 24 0,-23 0 16,23 0 0,-72 25-16,73-25 0,0 24 15,23-24-15,1 25 16,24-25-16,0 0 0,24 25 15,25-25-15,-1 0 0,25 24 16,-1-24-16,1 1 16,-1 23-16,1-24 0,-25 0 15,25 25 1,-73-25-16,-24 0 0,0 0 16,-25-24-16,-23 25 0,-1-25 15,0 0-15,-23 0 16,23 0-16,1 0 0,-1 0 15,25-25-15,23 1 16,1 0-16,24 0 0</inkml:trace>
  <inkml:trace contextRef="#ctx0" brushRef="#br0" timeOffset="109011">25473 4499 0,'48'-24'0,"-24"0"0,1 0 16,-1 24-16,0 0 0,-24-25 16,0 50-1,-24-1-15,24 0 0,-24 0 16,-25 97 0,25-72-16,0 23 0,0 1 15,-1-1-15,1 1 0,0-1 16,24 1-16,-24-25 15,24 1-15,0-1 0,-24 1 16,24-25-16,0 0 0</inkml:trace>
  <inkml:trace contextRef="#ctx0" brushRef="#br0" timeOffset="109482">25787 4838 0,'0'-24'0,"0"0"16,0-1-16,-24 1 16,0 24-1,24 24 1,-24 1 0,24-1-16,0 0 15,0 24-15,0-24 0,0 1 0,0 23 16,0-24-16,24 0 15,-24 1-15,24-1 0,0-24 16,1 24-16,-1-24 16,0 0-16,24 0 0,-24 0 15,25 0-15,-25-24 0,24 0 16,-23-1-16,-1 1 16,-24-24-16,24 24 0,-24-1 15,0-23-15,0 24 16,-24 0-16,24 0 0,0-1 15,-24 1-15,24 48 32,0 1-32,0-1 0,24 24 15,-24-24-15,0 73 16,24-49-16,-24 1 16,0-1-16,24 1 0,-24-25 15,0 24-15,0-24 16,0 1-16,0-1 0</inkml:trace>
  <inkml:trace contextRef="#ctx0" brushRef="#br0" timeOffset="109722">26392 4717 0,'0'-24'16,"0"0"-16,-24 24 15,24 24 17,0 0-32,24 0 15,-24 0-15,24 25 0,-24-1 16,0 0-16,24 1 0,-24-25 16,0 24-16,0 1 15,25-25-15,-25 0 0,0 0 16</inkml:trace>
  <inkml:trace contextRef="#ctx0" brushRef="#br0" timeOffset="110055">26392 4983 0,'0'-48'0,"0"23"0,-24 1 16,24 0-16,0 0 16,0 0-16,24 24 0,-24-24 15,24 24-15,0 0 0,25 0 16,-25 0-16,24 0 15,49 0-15,-48 0 16,-25 0-16,0-25 16,0 25-16,0-24 0,-24 0 15,0 0-15,-24 0 16,0-1-16,24 1 16,-24 0-16,0 0 0,24 0 15,0 48 1,0 0-1,0 0-15,0 25 0,24 23 16,0 25 0,0-49-16,-24 1 15,0-1-15,0-24 0,24 0 16</inkml:trace>
  <inkml:trace contextRef="#ctx0" brushRef="#br0" timeOffset="110459">27118 4644 0,'0'-24'15,"24"0"-15,-24 48 32,0 0-32,0 1 0,-24 23 15,24-24-15,-24 25 16,-1-25-16,25 24 0,-24 0 15,24-23-15,0-1 16,-24 0-16,48-24 16,-24-24-1,0 0-15,24-1 16,1-23-16,-1-24 0,-24 23 16,24-23-16,0-1 15,25 25-15,-25-1 0,0 1 16,0 24-16,0-1 0,1 25 15,-1 25-15,0-1 16,0 0-16,0 24 0,-24 1 16,24-1-16,-24 25 15,0-25-15,25 1 0,-25-1 16,0 0-16,0 1 16,0-25-16,0 24 0,0-24 15</inkml:trace>
  <inkml:trace contextRef="#ctx0" brushRef="#br0" timeOffset="110614">27190 4790 0,'-48'-25'15,"24"1"-15,0 0 0,48 0 32,0 24-32,0 0 15,25 0-15,-1-24 0,25 24 16,-25 0-16,24-25 15,1 1-15</inkml:trace>
  <inkml:trace contextRef="#ctx0" brushRef="#br0" timeOffset="111129">27747 4451 0,'-24'0'0,"24"-24"16,0-1-16,-25 25 0,25-24 15,0 48 1,0 1-1,0-1-15,0 24 0,0 1 16,0-1-16,0 0 16,0 1-16,0-1 15,-24 1-15,24-25 0,0 0 16,-24 0-16,24 0 0,0-48 31,0 0-31,0 0 16,0-25-16,0 1 0,24 0 15,0-1-15,1-23 0,-1 23 16,0 1-16,0 24 16,25-25-16,-25 49 15,0 0-15,0 24 16,-24 1-16,24 23 0,-24 0 16,24 1-16,-24-1 0,25 1 15,-25-1-15,24-24 16,0 25-16,0-25 0,-24 0 15,24 0-15,1-24 16,-1 0-16,-24-24 0,24 0 16,0 0-16,-24-25 0,24 1 15,-24-1-15,0-23 16,25 23-16,-25 1 0,0-25 16,0 49-16,0-24 15,0 24-15,0 48 31,0 0-31,0 0 16,0 0-16</inkml:trace>
  <inkml:trace contextRef="#ctx0" brushRef="#br0" timeOffset="111573">28569 4427 0,'0'-25'0,"-24"1"15,0 0-15,0 0 16,-1 24 0,25 24-1,0 0-15,0 0 16,0 25-16,0-25 16,0 49-16,0-25 0,-24 0 15,24 1-15,0-25 0,0 24 16,0-23-16,0-1 15,0 0-15,0-48 32,0-25-32,24 1 15,-24 0-15,25-1 0,-25-23 16,24-1-16,0 0 16,0 25-16,0 0 0,25-1 15,-25 25-15,0 0 0,0 24 16,1 24-16,-1 25 15,0-1-15,-24 0 0,24 25 16,0-25-16,1 25 16,-1-1-16,0 1 0,-24-25 15,24 1-15,0-1 0,-24-24 16,0 0-16,-24-24 16,0 0-16</inkml:trace>
  <inkml:trace contextRef="#ctx0" brushRef="#br0" timeOffset="111693">28739 4765 0,'-49'-48'15,"25"0"-15,0-1 0,0 1 16,24 24-16,0-1 16,0 1-16,24 0 0,24 24 15,1-24-15,-1 24 16,25 0-16,-1 24 0,1-24 16,-25 24-16</inkml:trace>
  <inkml:trace contextRef="#ctx0" brushRef="#br0" timeOffset="163994">25691 6023 0,'0'-24'16,"0"48"46,-25 0-46,25 1-16,-24-1 0,0 0 16,0 24-16,24 1 15,-24-1-15,24 1 0,0-1 16,0-24-16,0 24 0,24-23 16,0-1-16,0 0 15,0-24-15,25 0 0,-25 0 16,24-24-16,1 24 0,-1-49 15,-24 25-15,0-24 16,1 24-16,-1-25 0,-24 1 16,0 0-16,-24-1 15,24 1-15,-25-1 0,-23 1 16,0 24-16,24 0 0,-25 24 16,1 0-16,24 0 15,-25 24-15,25-24 0,0 24 16,24 0-16,0 0 0,0 1 15,0-1-15</inkml:trace>
  <inkml:trace contextRef="#ctx0" brushRef="#br0" timeOffset="164499">26368 6047 0,'0'-24'15,"-24"24"1,0 0-1,-1 0-15,1 24 16,24 1 0,-24-1-16,24 0 0,-24 0 15,24 25-15,0-25 16,0 24-16,0-24 0,24 1 16,0 23-16,0-24 0,1 0 15,-1-24-15,24 24 16,0-24-16,1 25 0,-1-25 15,1 0-15,-1-25 0,0 1 16,1 0-16,-25 0 16,0 0-16,-24-25 0,0 1 15,0 0-15,0 23 16,-24-23-16,-24 0 0,23 23 16,-23 1-16,0 0 0,-49 24 15,48 0 1,25 0-16,-24 24 0,24 0 15,24 1-15,-24-1 16</inkml:trace>
  <inkml:trace contextRef="#ctx0" brushRef="#br0" timeOffset="165002">27215 5999 0,'0'-24'0,"-25"24"0,1-24 15,0 24-15,0-25 16,0 25-16,-1 0 15,1 25-15,0-25 0,0 24 16,-25 0-16,49 0 16,-24 0-16,0 1 0,24 23 15,0-24-15,0 25 0,24-25 16,0 24-16,1-24 16,-1 1-16,24-1 0,-24 0 15,25 0-15,23 0 0,-23-24 16,-1 0-16,1 0 15,-1 0-15,-24-24 0,24 0 16,-23 0-16,-1 0 0,-24-1 16,0-23-16,0 24 15,-24-25-15,-1 25 0,1-24 16,0 24-16,-24-25 16,-1 25-16,25 24 0,-24-24 15,-1 24-15,25-24 16,-24 24-16,24 0 0,-1 0 15,25 24-15</inkml:trace>
  <inkml:trace contextRef="#ctx0" brushRef="#br0" timeOffset="165511">28037 5999 0,'-24'0'16,"24"-24"-16,-24 24 0,-1-24 15,1 24-15,0 0 16,0 24-16,-24-24 15,23 24-15,1 0 16,0-24-16,0 24 0,0 1 16,-1-1-16,25 24 0,-24-24 15,24 1-15,0-1 16,24 0-16,1 0 0,-1 0 16,24 25-16,-24-49 0,25 24 15,-1 0-15,0-24 16,25 0-16,-25 0 0,1 0 15,-25 0-15,24 0 16,-23-24-16,-1 0 0,-24 0 16,0-25-16,0 25 15,0-24-15,0-1 0,-24 1 16,24-1-16,-49 1 0,25 24 16,0-25-16,-25 25 15,1 24-15,0-24 0,23 24 16,-23 0-16,24 0 0,0 24 15,0 0-15,24 1 16,0-1-16</inkml:trace>
  <inkml:trace contextRef="#ctx0" brushRef="#br0" timeOffset="166063">28714 5878 0,'-24'0'15,"0"0"1,0 0 0,0 24-1,-1-24-15,1 24 16,0 1-16,24-1 0,-24 0 15,0 24-15,-1-23 0,25 23 16,-24-24-16,24 25 16,0-25-16,24 24 0,1-24 15,-1 1-15,24-1 16,1 0-16,-1 0 0,0-24 16,1 0-16,23 0 15,-23 0-15,-1 0 0,0-24 16,-23 0-16,23 0 0,-48-1 15,24-23-15,-24 0 16,0-1-16,-24 1 0,0-1 16,0 1-16,-25 0 0,25 23 15,-24-23-15,-1 24 16,1 24-16,0 0 0,-1 0 16</inkml:trace>
  <inkml:trace contextRef="#ctx0" brushRef="#br0" timeOffset="169963">26973 7039 0,'0'24'109,"0"1"-109,0-1 0,0 0 16,0 24-16,24 25 16,-24 0-16,24-1 0,0 1 15,0-1-15,-24 1 16,25 24-16,23 48 15,-48-73-15,24-23 0,0-1 16,-24 0-16,25 1 16,-25-1-16,0-24 0,0 1 15,24-1-15,-24 0 16,0-48 15</inkml:trace>
  <inkml:trace contextRef="#ctx0" brushRef="#br0" timeOffset="171305">26271 9434 0,'0'-24'16,"-24"0"-16,24 0 15,-24 24 1,24 24-16,-24 0 15,24 24-15,0-24 0,0 49 16,0-25-16,0 25 16,0 0-16,0 23 0,0-23 15,24 24-15,-24-25 16,0 25-16,0-24 0,0 23 16,0-23-16,24-1 0,-24-23 15,0 23-15,0-23 16,0-25-16,0 0 0,0 0 15,24 1-15,0-50 32,25 1-32,-1 0 15,0 0-15,1 0 16,48-1-16,-1 1 0,1 0 16,24 0-16,24 24 15,0-24-15,1 24 0,-1-25 16,-24 25-16,24-24 0,0 24 15,-48 0-15,24 0 16,-25-24-16,-23 24 0,-25 0 16,1 0-16,-1 0 15,-24 0-15,0-24 0,-24 0 16,-24 24 0,0-24-16,0 24 15,0-25-15,0 1 16,-25-24-1,25 24-15,24-1 0,0 1 16,-24 0-16,24-24 0,0-1 16,0 1-16,24-1 15,-24-23-15,0-1 0,24 25 16,-24-25-16,24 1 16,-24-1-16,0 25 0,25-25 15,-25 25-15,24 0 0,-24-1 16,0 25-16,0 0 15,0-25-15,-24 25 0,24 0 16,-25 24-16,-23-24 0,24 0 16,-49 24-16,25 0 15,-49 0-15,0 0 0,1 0 16,-50 0-16,1 0 16,0 0-16,-24 0 0,-1 0 15,25 24-15,0-24 0,0 24 16,24-24-16,24 24 15,1-24-15,23 24 0,25 1 16,-1-1-16,25 0 16,0 0-16,24 0 0,0 1 15,24-1-15,0-24 0,0 24 16,25 0-16</inkml:trace>
  <inkml:trace contextRef="#ctx0" brushRef="#br0" timeOffset="171678">28110 9531 0,'0'-24'16,"0"-1"15,24 25-31,0 0 0,0 0 16,0-24-16,25 24 15,-1 0-15,25 0 0,-1-24 16,25 24-16,0 0 0,0 0 15,-1 0-15,1 0 16,-24-24-16,-25 24 0,-24 0 16,0 0-16,-48 0 15,0-24 1</inkml:trace>
  <inkml:trace contextRef="#ctx0" brushRef="#br0" timeOffset="171988">29005 9362 0,'24'-25'16,"0"25"0,-48 0 15,24 25-15,-24-1-16,24 24 15,0-24-15,24 0 0,0 1 16,0 23-16,0-24 15,25 0-15,-25 1 0,24-25 16,25 0-16,-25 0 16,1 0-16,-1-25 0,-24 1 15,0 0-15,1 0 0,-25 0 16,0-1-16,-25-23 16,-23 24-16,-24 0 0,23 0 15,-48 24-15,25 0 16,-25 0-16,0 24 0,25 0 15,-25 0-15</inkml:trace>
  <inkml:trace contextRef="#ctx0" brushRef="#br0" timeOffset="172691">28206 10136 0,'25'0'16,"-1"0"-1,0 0 1,0 0-16,0 0 0,25 0 16,-25 0-16,24 0 0,1 0 15,-1 0-15,25-25 16,-25 25-16,25 0 0,-25 0 16,25 0-16,-25 0 15,0 0-15,-24 0 0,1 0 16,-1 0-16,0 0 15,0 0 1,-24-24-16,24 24 16,-24-24-1,25 24-15,-1 0 16,-48 0 15,-1 0-15,1-24-16,0 24 15,0 0 1,24 24-16,0 0 16,0 0-16,0 1 15,24-1-15,-24 0 0,24 0 16,25 0-16,-25 1 16,24-1-16,1 0 0,-25-24 15,24 24-15,1-24 0,-1 0 16,0-24-16,-24 24 15,1-24-15,-25 0 0,0-1 16,0-23-16,0 24 16,-25-25-16,-23 25 0,0 0 15,-1 0-15,-23 0 0,-25 24 16,24 0-16,-23 24 16,-25-24-16</inkml:trace>
  <inkml:trace contextRef="#ctx0" brushRef="#br0" timeOffset="173317">24989 10063 0,'-24'-24'0,"0"24"16,-1-24-16,1 24 15,0 0-15,0 0 16,0 0-16,24 24 0,-24-24 0,24 24 15,0 0-15,0 0 16,24 1-16,-24-1 0,24 0 16,24 0-16,-24 0 15,25-24-15,-1 25 0,1-1 16,-1-24-16,0 0 0,1 0 16,-1-24-16,-24-1 15,25 1 1,-49 0-16,0-24 0,0 23 0,-24 1 15,-1-24-15,1 24 16,-24-1-16,24 1 16,-25 0-16,25 24 0,-24 0 15,23 0-15,-23 0 0,24 24 16,0-24-16,24 24 16,0 1-16</inkml:trace>
  <inkml:trace contextRef="#ctx0" brushRef="#br0" timeOffset="173532">25110 10111 0,'24'0'0,"-24"-24"15,24 24-15,-24-24 16,25 24-16,23-24 16,-24 24-16,49-24 0,-25 24 15,25-25-15,23 1 16,1 24-16,-24-24 0,24 24 15,-25-24-15,1 24 0,-1 0 16,-48 0-16,1 0 16,-1 0-16,-24 24 0,-24-24 15</inkml:trace>
  <inkml:trace contextRef="#ctx0" brushRef="#br0" timeOffset="174258">25134 10837 0,'0'-24'15,"0"0"-15,0 0 16,-24 24-16,24-25 16,-24 25-1,0 0-15,24 25 16,-25-25-16,1 24 0,0 0 16,24 0-16,-24 0 15,24 1-15,0-1 0,0 0 16,24 0-16,0 0 0,0 0 15,25-24-15,-25 0 16,24 0-16,1 0 0,-1 0 16,-24-24-16,25 0 15,-25 0-15,0 0 0,-24-25 16,0 25-16,0-24 0,0 24 16,-24-25-16,0 25 15,0 0-15,-1 24 16,1 0-16,-24 0 0,24 0 15,-1 0-15,1 24 0,24 0 16,-24-24-16,24 24 0,24-24 16,-24 25-16,24-25 15,1 24-15,23-24 0,-24 0 16,0 0-16,1 0 0,-1 0 16,0 0-16,-24-24 31,24-1 16,24 25-32,-23 0-15,23-24 0,25 0 16,-25 24-16,25-24 16,-25 0-16,25 24 0,-25-25 15,0 25-15,-24-24 16,1 24-16,-1 0 0,-48 0 15,-1 0 1,1 0-16</inkml:trace>
  <inkml:trace contextRef="#ctx0" brushRef="#br0" timeOffset="174768">27045 10668 0,'-24'0'0,"24"24"47,0 0-47,0 0 16,24 1-1,-24-1-15,0 0 16,0 24-16,24-23 0,-24-1 0,0 24 15,0-24-15,25 0 16,-25 25-16,0-25 0,0 0 16</inkml:trace>
  <inkml:trace contextRef="#ctx0" brushRef="#br0" timeOffset="175163">27142 11224 0,'-24'0'32,"24"-24"-32,-24 24 0,-1 0 15,1 0-15,0 24 16,0 0-16,0-24 16,-1 25-16,1-1 0,24 0 15,0 0-15,0 0 0,0 1 16,24-1-16,1 0 15,23 0-15,0-24 0,1 0 16,-1 0-16,25 0 16,-25 0-16,1 0 0,-1-24 15,-24 24-15,0-24 0,0 0 16,-24-1-16,-24-23 16,0 24-16,0 0 0,-24-1 15,-1 1-15,1 24 16,-25-24-16,25 24 0,24 0 15,-25 0-15,73 0 32,25 0-32,-25 0 15,24 0-15</inkml:trace>
  <inkml:trace contextRef="#ctx0" brushRef="#br0" timeOffset="175415">27892 10595 0,'-24'-24'0,"0"24"15,-1 0-15,1 0 16,24 24-16,0 0 16,0 1-1,24 23-15,-24 0 0,25 1 16,-1-1-16,0 1 0,0-1 15,0 0-15,-24 1 16,24-1-16,1 0 0,-25 1 16,0-25-16,24 0 15,-24 0-15,0 1 0</inkml:trace>
  <inkml:trace contextRef="#ctx0" brushRef="#br0" timeOffset="175739">27989 11321 0,'0'-24'16,"0"0"15,0-1-15,-25 25-1,1 0-15,0 25 16,0-1-16,24 0 16,0 0-16,0 0 15,0 1-15,24-1 0,0 0 16,25 0-16,-1 0 15,-24-24-15,25 0 0,-1 0 16,25 0-16,-25 0 0,-24-24 16,0 0-16,1 0 15,-25 0-15,0-1 0,0-23 16,-25 24-16,-23 0 16,0-1-16,-1 1 0,1 0 15,-25 24-15,25-24 0,-1 24 16,25 0-16,0-24 15,0 24-15</inkml:trace>
  <inkml:trace contextRef="#ctx0" brushRef="#br0" timeOffset="176418">26271 8249 0,'0'-24'16,"0"-1"-16,-24 25 15,0 0-15,24 25 16,-24-25-16,-1 24 0,25 0 15,-24 0-15,24 0 16,0 1-16,0-1 0,0 0 16,49 0-1,-1 24-15,-24-48 16,0 0-16,25 0 0,-25 0 16,0-24-16,0 24 15,0-24-15,1 0 0,-1 0 16,-24 0-1,-24-1-15,-1 1 0,1 0 16,0 24-16,0-24 16,0 24-16,0 0 15,-1 24-15</inkml:trace>
  <inkml:trace contextRef="#ctx0" brushRef="#br0" timeOffset="176645">26320 8466 0,'0'25'0,"24"-25"16,-24 24-16,0 0 0,0 0 15,0 0-15,0 25 0,0-25 16,24 24-16,0 1 16,-24-1-16,24-24 15,0 25-15,1-1 0,-1 0 16,0 1-16,0-1 0,-24-24 15,24 1-15,-24-1 0,25 0 16,-25 0-16</inkml:trace>
  <inkml:trace contextRef="#ctx0" brushRef="#br0" timeOffset="177120">27650 8297 0,'0'-24'15,"-24"24"-15,0-24 16,-1 24-16,1 0 16,24 24-1,-24-24-15,24 24 16,-24 0-16,24 1 0,-24 23 16,24-24-16,0 24 15,0-23-15,24 23 0,-24-24 16,24 0-16,0 1 0,0-25 15,25 24-15,-25-24 16,24-24-16,1 24 0,-1-25 16,-24-23-16,25 24 15,-25 0-15,-24-25 0,0 1 16,0 24-16,0-25 0,-24 25 16,0 0-16,-1 0 15,-23 0-15,24 24 0,-25 0 16,25 0-16,0 24 15,0 0-15,0 0 0</inkml:trace>
  <inkml:trace contextRef="#ctx0" brushRef="#br0" timeOffset="177312">27723 8636 0,'0'24'0,"0"0"31,0 0-15,0 25 0,0-25-16,24 24 0,0 1 15,-24-1-15,24 0 0,-24 1 16,0 23-16,0-23 16</inkml:trace>
  <inkml:trace contextRef="#ctx0" brushRef="#br0" timeOffset="178692">26416 9966 0,'0'-24'16,"0"0"-1,0 0-15,24 24 16,1 0 0,-25 24-16,24 24 15,-24-24-15,0 1 16,0 23-16,0-24 15,0 25-15,0-25 0,0 24 16,0-24-16,0 1 0,0-1 16,0-48 15,0-1-15,0 1-16,0 0 0,24-24 15,-24 23-15,0 1 0,0 0 16,0 0-16,0 0 15,24 24-15,0-25 16,1 25 0,-1 0-16,0 0 15,0 0-15,25-24 16,-25 24-16,0 0 0,0 0 16,0 0-16,-24-24 0,25 24 15,-25-24-15,0 0 16,0 0-16,-25-1 15,25 1-15,-24 0 16,24 0 0,0 48 15,0 0-15,24-24-16,-24 24 31,0-48 63,25 48-48,-25 1-30,0-1-16,0 0 0,24 24 16,-24-24-16,24 25 15,-24-1-15,0-24 0,24 25 16,0-25-16,-24 0 0,24 0 16</inkml:trace>
  <inkml:trace contextRef="#ctx0" brushRef="#br0" timeOffset="179133">27069 9845 0,'25'0'46,"-25"25"-46,24-25 16,-24 24-16,24 0 0,-24 0 0,0 24 16,0-23-16,0-1 15,0 0-15,0 0 16,0 0-16,-24 1 0,24-1 16,-24-24-16,24-24 15,-25-1 1,25 1-16,0 0 0,0 0 15,0-25-15,25 1 0,-25 0 16,24-1-16,-24 25 16,24-24-16,-24 24 0,24-1 15,0 25 1,1 0-16,-25 25 0,24-1 16,0 0-16,0 24 0,-24 1 15,24-1-15,1-24 16,-25 25-16,24-1 0,-24 0 15,24-23-15,-24-1 0,0 0 16,0 0-16</inkml:trace>
  <inkml:trace contextRef="#ctx0" brushRef="#br0" timeOffset="179787">27142 10063 0,'-24'-24'15,"24"0"-15,0-1 16,24 25-1,0 0-15,0-24 16,1 24-16,23 0 0,-24 0 16,25-24-16,-1 24 0,-24 0 15,0-24-15,0 24 16,1-24-16,-1 24 0,-24-24 16,0-1-16,-24 1 15,-1 0 1,1 24-1,24-24-15,-24 24 16,24 24-16,0 0 16,24 0-16,-24 1 15,0 23-15,0-24 16,24 0-16,-24 25 0,0-25 16,0 0-16,0 0 15,25 0-15,-25-48 31,0 0-31,0-24 16,0 23-16,24-23 0,-24 24 16,0-24-16,0-1 15,0 25-15,24 0 0,-24 0 16,0-1-16,24 25 16,0 25-1,-24-1 1,25 0-16,-25 0 0,24 0 15,0 1-15,-24-1 0,24 0 16,-24 0-16,24-24 16,-24 24-16,25-24 0,-25-24 15,0 0 1,0 0-16,0-25 16,-25 25-16,25-24 0,0-1 15,0 25-15,0 0 0,0 0 16,-24 0-16,0 24 31,24 24-31,0 0 16,0 0-16,0 0 15,0 1-15</inkml:trace>
  <inkml:trace contextRef="#ctx0" brushRef="#br0" timeOffset="180174">27892 9749 0,'0'-25'16,"-24"25"-16,24 25 31,0-1-15,0 0-16,0 0 15,0 0-15,24 1 16,-24-1-16,0 0 15,-24-24 17,24-24-32,-24 0 15,24-25-15,0 25 16,0 0-16,0 0 0,0-25 16,0 25-16,24 0 0,-24 0 15,24 24-15,0 0 16,0 24-16,-24 24 15,24-24-15,1 25 16,-25-1-16,24 1 0,-24-25 16,24 24-16,-24 0 15,0-23-15,0-1 0,0 0 16</inkml:trace>
  <inkml:trace contextRef="#ctx0" brushRef="#br0" timeOffset="180299">27844 10015 0,'-25'-25'0,"25"1"0,0 0 15,0 0-15,0 0 16,25 24-16,-1-24 16,0 24-16,24 0 0,-24 0 15,25 0-15,-1 0 0,-24 0 16</inkml:trace>
  <inkml:trace contextRef="#ctx0" brushRef="#br0" timeOffset="189613">27190 8249 0,'25'24'125,"-25"0"-109,0 0 0,24-24-1,-24 25-15,0-1 16,0 0-16,0 0 15,24 0-15,-24 0 16,0 1-16,0-1 0,0 0 16,0 0-16,0 0 15,0 1-15,0-1 16,0 0-16,0 0 16,0 0-16,0 1 15,0-1 1,0 0-1,0 0-15,0 0 16,0 1 0,0-1-1,0 0 1,0 0 31,0 0 0,0 0 0,24-24-32,-24 25 16,0-1-15,0 0 0,24 0-1,-24 0 1</inkml:trace>
  <inkml:trace contextRef="#ctx0" brushRef="#br0" timeOffset="199331">17756 6822 0,'-24'0'16,"24"-25"-16,0 1 15,0 0-15,0 0 16,0 0-16,0-1 15,24 25-15,0 25 16,0-25-16,25 24 16,-25 0-16,24 0 0,25 25 15,0-25-15,-1 24 16,25 0-16,0 1 0,-1-1 16,25 1-16,0 23 0,0-23 15,0-1-15,-24 0 16,0 1-16,0-25 0,-25 24 15,1-24-15,-1 1 16,-23-25-16,23 24 0,-23-24 16,23 0-16,-23-24 0,23 24 15,1-25-15,-1 1 16,1 24-16,-1-24 0,1 0 16,0 24-16,-25 0 0,0 0 15,1 0-15,-25 24 16,0 24-16,0-23 0,0 23 15,-24 0-15,25-23 16,-1 47-16,0-23 0,0-1 16,0-24-16,1 25 15,23-1-15,0-24 0,1 24 16,-1-23-16,0-1 0,1-24 16,23 24-16,-23-24 15,-1 24-15,1-24 0,-1 0 16,0 0-16,1 0 0,-1 0 15,0 24-15,-23-24 16,-1 0-16,0 0 0,0 0 16,-24 25-16,24-1 15,-24 0 1,25-24-16,-25 24 16,24-24-16,0 24 0,0-24 15,0 25-15,1-1 0,23 0 16,-24 0-16,25 0 15,-25 1-15,24-1 0,-24 24 16,25-24-16,-25 0 0,24 25 16,1-25-16,-1 0 15,0 0-15,25 1 0,-25-25 16,25 24-16,-25 0 16,1-24-16,-1 24 0,0-24 15,-23 0-15,-1 24 0,0-24 16,0 0-16,0 0 15,1 0 17,-25 25-32,24-25 15,0 0 1,0 0 0,-24-25-16</inkml:trace>
  <inkml:trace contextRef="#ctx0" brushRef="#br0" timeOffset="199815">22643 8394 0,'0'-24'16,"24"24"-16,0 0 15,0 0 1,-24 24-16,24-24 15,1 24-15,-25 0 16,24 0-16,0 1 0,0-1 16,0 0-16,-24 0 0,24 0 15,1 1-15,-1 23 16,-24-24-16,24 0 0,0 25 16,-24-25-1,24 0-15,1 0 0,-25 25 0,24-25 16,0 0-16,0 0 15,-24 0 1,-24 1-16,0-25 16,0 24-1,-25-24-15,25 24 0,-24 0 16,-1 0-16,-23-24 0,23 25 16,-23-1-16,23 0 15,1 0-15,0 0 0,23-24 16,1 25-16,0-25 15,0 0-15,24 24 0,0 0 47,24-24-31</inkml:trace>
  <inkml:trace contextRef="#ctx0" brushRef="#br0" timeOffset="201595">18748 9507 0,'0'-25'32,"24"25"-17,0 0 1,0 0-16,1 25 15,-1-25-15,24 0 16,-24 0-16,1 0 0,23 0 16,-24 0-16,25 0 15,-25 0-15,24-25 0,-24 25 16,25-24-16,-25-24 0,24 24 16,-24-25-16,25 1 15,-1 0-15,-24-25 0,25 0 16,-25 1-16,0-1 15,25 1-15,-25-1 0,0 1 16,0-1-16,0 25 0,1-1 16,-1 25-16,24-24 15,-24 23-15,0 1 0,1 24 16,-1 0-16,0 0 0,24 0 16,-23 0-16,-1 0 15,24 24-15,-24-24 0,25 0 16,-1 0-16,1 0 15,-1 0-15,0 0 0,1 0 16,-25-24-16,24 0 0,1 0 16,-25 24-16,0-24 15,0-25-15,0 25 16,1-24-16,-1 24 0,0-25 16,0-23-16,0 23 0,25 1 15,-25-25-15,0 25 0,24 0 16,-23-1-16,23 25 15,-24 0-15,0 0 0,25-1 16,-25 25-16,0-24 16,0 24-16,1 0 0,-1 0 15,0 0-15,0 0 0,0 0 16,1-24-16,23 24 16,-24-24-16,24 24 0,1-24 15,-25-25-15,24 25 16,-23 0-16,23-25 0,-24 25 15,0-24-15,1 0 0,-25-1 16,24-23 0,-24 23-16,24 1 0,0-1 0,0-23 15,-24 23-15,25 25 16,-1-24-16,0 24 0,0 0 16,0-1-16,0 1 15,1 24-15,-1-24 0,0 24 16,0-24-16,0 24 0,1-24 15,-1 24-15,0-25 16,24 1-16,-23 24 0,-1-24 16,24 0-16,-24 0 0,1-1 15,-1 1-15,0 0 16,-24 0-16,0 0 16,-24 24-1,0 0-15,-1-25 16</inkml:trace>
  <inkml:trace contextRef="#ctx0" brushRef="#br0" timeOffset="202001">21796 6434 0,'-24'0'16,"0"0"-16,-1-24 16,1 24-16,24-24 15,0 0-15,24 0 16,1 0-16,23-1 16,0 1-16,25 0 15,-25 0-15,25 0 0,-1-1 16,1 1-16,0 0 15,-25 24-15,0 0 0,1 0 16,-25 0-16,0 0 0,-24 24 16,0 0-16,24 1 15,-24-1-15,0 0 16,0 0-16,0 0 16,0 1-16,0 23 0,0-24 15,0 24-15,0-23 0,0 23 16,24-24-16,-24 25 15,0-1-15,-24 0 0,0 1 16</inkml:trace>
  <inkml:trace contextRef="#ctx0" brushRef="#br0" timeOffset="204887">25812 387 0,'0'-24'0,"0"-1"0,24 1 16,-24 48 31,0 1-47,0 23 0,0 0 15,24 1-15,-24 23 16,0 1-16,0 24 0,0-25 15,0 25-15,0 0 0,0-25 16,0 25-16,0-24 16,0-25-16,0 25 0,-24-25 15,24 0-15,-24-23 0,24-1 16,0 0-16,-25 0 16,25 0-16,25-24 31,-1 0-31,0-24 0,0 24 15,24 0-15,1 0 0,-1-24 16,25 24-16,-1 0 16,1 0-16,24 0 0,24 0 15,0-24-15,0 24 16,0 0-16,24 0 0,-24 0 16,0 24-16,0-24 0,-25 0 15,1 24-15,0-24 16,-49 0-16,25 0 0,-25 0 15,-24 24-15,25-24 16,-25 0-16,-24-24 16,0 0-16,0 0 15,-24 0 1,24-1-16,-24 1 0,-1 0 16,25 0-16,-24-25 0,24 1 15,0 0-15,0-1 16,0 1-16,0-25 0,24 1 15,1-25-15,-25 24 16,24-23-16,0 23 0,0-24 16,0 25-16,-24-1 0,24 1 15,1-1-15,-1 25 16,0-1-16,-24 25 0,24-24 16,-24 24-16,0-1 15,24 1-15,-24 0 0,0 0 16,-24 24-1,0 0-15,0 0 16,-25 0-16,1 0 0,-49 0 16,25 24-16,-49-24 15,0 24-15,-24-24 0,0 0 16,-25 24-16,1-24 0,0 0 16,-1 0-16,25 0 15,0 25-15,24-25 0,24 0 16,0 24-16,49-24 15,0 0-15,24 24 0,-1 0 16,1-24-16,24 24 16</inkml:trace>
  <inkml:trace contextRef="#ctx0" brushRef="#br0" timeOffset="205577">26876 1742 0,'-24'0'16,"0"0"-16,24-25 0,24 25 16,0 0-1,0 0 1,-24 25-16,0-1 15,24 0-15,-24 24 16,0-24-16,24 49 0,-24-25 16,0 25-16,0 0 15,0-1-15,0 1 0,0 23 16,0-23-16,0 24 0,0-25 16,0 25-16,0-24 15,25-1-15,-25 1 0,0-25 16,0 25-16,0-25 0,24 1 15,-24-1-15,0-24 16,0 0-16,0 25 0,0-25 16,0 0-1,0 0-15,0-48 32</inkml:trace>
  <inkml:trace contextRef="#ctx0" brushRef="#br1" timeOffset="212869">29755 4209 0,'0'-24'16,"0"0"-1,0 48 17,0 0-17,0 0-15,-25 0 0,25 25 16,0-1-16,-24 0 16,24 25-16,0 0 0,-24-1 15,24 1-15,0-1 0,-24 1 16,24-25-16,0 25 15,0-25-15,0 25 0,0-25 16,0-24-16,0 25 0,0-25 16,24 0-16,-24 0 15,0 1-15,0-1 16,24-24 0,-24 24-16,24-24 15,1 0-15,23 0 16,-24-24-16,25 24 15,-1 0-15,24 0 0,1 0 16,0-24-16,23 24 16,1 0-16,0 0 0,24 0 15,-24 24-15,-1-24 0,1 0 16,0 24-16,0-24 16,-25 0-16,-23 0 0,-1 24 15,0-24-15,-23 0 16,-1 0-16,0 0 0,0 0 15,-24-24 1,-24 24 0,0-24-16,0 0 15,24-1 1,-25 25-16,25-24 0,-24 24 16,24-24-16,0 0 0,-24 0 15,24-1-15,0-23 16,-24 0-16,24 23 0,0-23 15,0-25-15,0 25 0,0-24 16,0 23-16,0-23 16,0-1-16,0 0 0,24 1 15,-24-1-15,24 25 16,-24 0-16,0-25 0,0 49 16,0-25-16,0 25 0,0 0 15,0 0 1,0 0-1,-24 24-15,24 24 16,-24-24 0,24 24-1,-24-24-15,-1 24 0,1-24 16,0 0-16,-24 24 0,-1-24 16,-23 0-16,-1 0 15,1 0-15,-25 25 0,0-25 16,-24 0-16,24 0 0,1 0 15,-1 0-15,0 0 16,24 0-16,25 0 0,0 0 16,-1 0-16,25 0 15,0 0-15,24 24 16,0 0 0,24-24-1,-24 24 1,0 0-1</inkml:trace>
  <inkml:trace contextRef="#ctx0" brushRef="#br1" timeOffset="213511">30214 4669 0,'0'-25'15,"-24"25"32,0 0-47,0 0 16,-1 25-16,1-25 15,0 24-15,0 0 0,-25 0 16,25 0-16,24 1 16,0-1-16,0 0 15,0 0-15,24 0 16,25 0-16,-25-24 0,24 0 15,25 0-15,-25 0 16,25 0-16,-25 0 0</inkml:trace>
  <inkml:trace contextRef="#ctx0" brushRef="#br1" timeOffset="213799">30625 4693 0,'25'-24'15,"-50"24"17,1 0-32,-24 24 15,24 0 1,-1 0-16,1 0 0,0-24 15,-24 25-15,48-1 0,-24 0 16,24 24-16,24-24 16,0-24-16,24 25 0,25-1 15,24 0-15,-25-24 0,25 0 16</inkml:trace>
  <inkml:trace contextRef="#ctx0" brushRef="#br1" timeOffset="220144">3943 11805 0,'0'-24'0,"25"-1"15,-25 1 1,0 0-16,24 0 16,0 24-1,0 0-15,0 24 16,0 0-16,25 0 0,-1 1 16,1 23-16,47 0 0,-23 25 15,24-1-15,24 25 16,0 0-16,24 24 0,0 0 15,24 0-15,25 0 16,-25 0-16,25 0 0,23 0 16,1-25-16,0 25 15,24-24-15,0 24 0,-1 0 16,26-24-16,23 24 0,-24-24 16,24 23-16,1-23 15,23 0-15,-24-24 0,25-1 16,-1 1-16,1-25 0,-1 0 15,25-23-15,0 23 16,-25-48-16,25 24 0,-1-24 16,25 24-16,-24-24 15,0 0-15,-1 0 0,-23-24 16,23 24-16,1-24 0,0 24 16,-25-24-16,25 24 15,-25-24-15,1-1 16,23 1-16,-23 0 0,-1 0 15,1 0-15,-1 0 0,1-25 16,-25 25-16,25-24 0,-1-1 16,-24-23-16,25 23 15,-1 1-15,-23-25 0,23 1 16,-24-1-16,1 25 16,-1-25-16,-24 1 0,0-1 15,-24-24-15,0 25 16,-24-25-16,-1 0 0,-23 0 15,-1-24-15,1 1 0,-25-1 16,1 0-16,-25 0 16,0 0-16,-24 0 0,-24 0 15,-1 24-15,-47 0 0,23 25 16,-23-25-16,-25 49 16,24-25-16,-24 0 0,1 25 15,23 0-15,-24-1 16,25 25-16,-1-24 0,-24 24 15,25-1-15,-25 1 0,24 0 16,-24 24-16,-24-24 16</inkml:trace>
  <inkml:trace contextRef="#ctx0" brushRef="#br1" timeOffset="220447">24288 11248 0,'-25'0'0,"25"-24"16,25 24-1,-1-24-15,0 24 16,0 0-16,24 0 15,-23 0-15,-1 0 0,24 24 16,-24 0-16,25 1 0,-1-1 16,1 24-16,23 1 0,-48-1 15,25 0-15,-1 25 16,-24-1-16,-24 1 0,0 0 16,-48 23-16</inkml:trace>
  <inkml:trace contextRef="#ctx0" brushRef="#br1" timeOffset="222542">25255 5394 0,'24'-24'31,"1"24"-16,-1 0 1,0 0-16,0 0 16,0 0-16,25 0 15,23-24-15,25 24 0,24 0 16,24 0-16,24 0 16,25-24-16,24 24 0,-1-24 15,25 24-15,-24-25 0,-24 25 16,-1-24-16,-48 0 15,0 24-15,-48-24 0,0 24 16,-49 0-16,1 0 16,-1-24-16,-96 24 15</inkml:trace>
  <inkml:trace contextRef="#ctx0" brushRef="#br1" timeOffset="222862">25908 5636 0,'-48'0'0,"0"0"0,23 0 15,1 0-15,24-24 16,0 0-16,24 24 15,1-24-15,47 24 16,-24-25-16,49 1 0,0 24 16,24-24-16,48 0 0,1 24 15,-1-24-15,24 24 16,25-25-16,-24 25 0,-1 0 16,-23 0-16,-25 0 15,-49 0-15,1-24 0,-48 24 16,-25 0-16,-48 0 15</inkml:trace>
  <inkml:trace contextRef="#ctx0" brushRef="#br1" timeOffset="229785">30529 5249 0,'0'24'63,"0"1"-48,0-1 1,0 0-16,0 0 16,0 0-16,0 25 15,24-25-15,-24 0 0,0 24 16,0 1-16,24-25 15,-24 24-15,0-23 0,0 23 16,0-24-16,0 0 16,0 1-16,0-1 0,0 0 15,0 0-15,0 0 16,0 0 0,-24 1-16,0-1 15,-1-24 1,-23 24-1,24-24-15,-24 0 0,-1 0 16,-23 24-16,-1-24 16,0 0-16,1 0 0,-1 0 15,1 0-15,-1 24 16,-24-24-16,49 0 16,0 0-16,23 0 15,1 0-15,0 0 0,0 0 16,48 0 15,0 0-31,0 0 16,1 25-16,-1-25 15</inkml:trace>
  <inkml:trace contextRef="#ctx0" brushRef="#br1" timeOffset="230113">29585 5733 0,'-24'0'0,"24"-24"16,-24 0 0,0 24-1,-1 0-15,1 0 16,0 24-1,0 0-15,0-24 0,0 48 16,24-23-16,-25-1 0,1 0 16,0 0-16,24 24 15,0-23-15,-24-1 0,24 0 16,0 0-16,0 0 16,0 25-16,24-25 0,-24 0 15,24 0-15,0 1 0,1-1 16,-25 24-16,24-24 15,-24 1-15</inkml:trace>
  <inkml:trace contextRef="#ctx0" brushRef="#br1" timeOffset="236413">15289 4644 0,'0'-24'16,"24"0"-1,0 0 1,0 0-16,25-1 15,-25 1-15,48-24 0,-23 24 16,48-25-16,-25 1 16,49 0-16,0-25 0,24 0 15,24 1-15,25-1 16,24 1-16,-1-1 0,50 1 16,23-1-16,0 0 15,0 1-15,25-1 0,-25 25 16,25-1-16,-25-23 0,0 24 15,0-1-15,-23 1 16,-1 24-16,0-25 0,0 1 16,0-1-16,0 25 0,-24 0 15,24 0-15,-24 0 16,24-1-16,-48 25 0,-1 0 16,1 0-16,-24 0 15,120 25-15,-193-1 16,0 0-16,0 0 0,-24 0 15,0 1-15,-25 23 16,25-24-16,0 0 0,-25 25 16,1-25-16,24 24 15,-25-23-15,1 23 0,-25-24 16,0 0-16,1 0 16,-1 1-16,-24-1 0,1 0 15,-1 0-15,-24 0 0,24 1 16,0-25-1,-24 24 1</inkml:trace>
  <inkml:trace contextRef="#ctx0" brushRef="#br1" timeOffset="236729">25086 3217 0,'0'-24'15,"0"0"-15,0 0 16,24 24 31,-24 24-47,24 0 15,0-24-15,1 24 0,-1 0 16,0 1-16,-24-1 16,24 0-16,0 24 0,1-24 15,-1 1-15,-24-1 16,0 0-16,0 0 0,0 0 16,-24 1-16,-25-1 0,-23 0 15,-25 0-15,0 0 16,-48 1-16,-24-1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15:38:48.2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2542 337 0,'0'24'31,"0"0"-15,0 1-16,0-1 16,0 0-16,25 0 15,-25-48 95,-25 24-95,1-24-15,-24 24 16,24-24-16,-25-1 0,1 25 16,-25-24-16,1 0 15,-1 24-15,1-24 0,-1 24 16,0-24-16,1 24 0,-25 0 15,24-24-15,1 24 16,-1 0-16,1 0 0,-1 0 16,1-25-16,-1 25 15,0 0-15,-23 0 0,23 0 16,1 0-16,-1 25 16,-48-25-16,73 0 15,-25 24-15,25-24 0,-1 0 16,25 0-16,-24 24 15,24-24-15,-25 0 0,25 0 16,0 24-16,0-24 0,-1 0 16,25 24-16,-24-24 15,24 24 32</inkml:trace>
  <inkml:trace contextRef="#ctx0" brushRef="#br0" timeOffset="335">365 23 0,'-24'-25'15,"0"25"1,0 0 0,-1 25-16,1-25 15,0 0-15,0 24 16,0 0-16,-1 0 0,1 0 16,0 25-16,0-25 0,0 24 15,0-23-15,-1 23 16,25-24-16,0 0 15,0 0-15,0 25 0,25-25 16,-1 0-16,24 0 0,0 1 16,1-1-16,-1 0 0,1 24 15,23-23-15,-23-25 16,-1 24-16,0 0 16,1 0-16,-25-24 0,-24 24 15,24-24-15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15:38:51.5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 48 0,'-24'0'0,"0"-24"16,-1 24-1,1 0 1,0 0-16,0 0 31,48 0 0,0 0-31,25 0 16,-25 0-16,24 0 0,25 0 16,-1 0-16,25 0 15,0 0-15,0 0 0,-1 0 16,1-24-16,0 24 0,-25 0 15,1 0-15,-25 0 16,1 0-16,-25 0 0,0 0 16,0 0-1,-48 24 17,0-24-32,24 24 15,0 0-15,0 0 16,0 1-16,0-1 15,0 24-15,0-24 0,24 25 16,-24-1-16,0 0 16,24 1-16,-24-1 0,25 25 15,-25-25-15,24 25 0,0-1 16,-24 1-16,24-1 0,0 1 16,-24 0-16,25 23 15,-25-23-15,24-1 0,0 1 16,-24 0-16,24-1 15,-24 1-15,0-1 0,0-23 16,24 23-16,-24 1 0,0-25 16,0 1-16,0 23 15,0-23-15,24-1 16,-24 0-16,0 1 0,0-1 16,0-24-16,25 25 0,-25-25 15,0 24-15,24-24 0,-24 1 16,0-1-16,0 0 15,24 0-15,-24 0 0,0 1 16,0-1 0,0 0-1,0 0 17,0 0-17,0 1 16,0-1-15,-24 0 0,24 0-1,0 0-15,-24 0 0,24 1 16,-25-25 0,1 0-1,0 0 1,0 0-16,0-25 15,0 25-15,-1 0 0,-23 0 16,24 0-16,0-24 0,-25 24 16,25 0-16,-24 0 0,23 24 15,-23-24-15,0 0 16,-1 0-16,1 25 0,0-25 16,-1 0-16,1 0 15,-1 0-15,1 24 0,0-24 16,23 0-16,-23 24 0,0-24 15,-1 24-15,25-24 16,-24 0-16,24 24 0,-1-24 16,-23 0-16,24 25 0,0-25 15,24-25 1,-25 1-16,25 0 31,0 0-31,0 0 16</inkml:trace>
  <inkml:trace contextRef="#ctx0" brushRef="#br0" timeOffset="551">0 1161 0,'0'-24'0,"24"24"0,-24-25 15,24 1-15,1 24 16,-1 0-16,0-24 16,0 24-16,25 0 0,-1-24 15,25 24-15,-25 0 16,25 0-16,-1 0 0,25-24 16,-25 24-16,1 0 0,0 0 15,-1 0-15,-23-25 16,-1 25-16,-24 0 0,0 0 15,0 0-15,-48 25 16,-24-25 0</inkml:trace>
  <inkml:trace contextRef="#ctx0" brushRef="#br0" timeOffset="911">169 1862 0,'25'0'31,"-1"0"-15,24 0-16,-24 0 16,25 0-16,-1 0 15,25 0-15,-1 0 0,25 0 16,0 0-16,0 0 16,-1 0-16,1 0 0,-24 0 15,-1 0-15,1 0 0,-25 0 16,-24 0-16,1 0 15,-25-24-15,-25 24 16,1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15:38:53.6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27 483 0,'0'-24'15,"-24"0"-15,24 0 31,0 0-15,0 48 15,24-24-31,-24 24 0,0 0 16,25 0-16,-25 25 16,24-25-16,0 24 0,0-23 15,0 23-15,1-24 16,-1 25-16,24-1 0,1-24 15,-1 25-15,0-25 0,25 24 16,-25-24-16,25 0 16,-1 25-16,1-25 0,0-24 15,23 24-15,-23 0 0,24-24 16,-1 0-16,1 0 16,24-24-16,0 24 0,0-24 15,0 0-15,0 0 16,0-1-16,121-23 15,-121 0-15,-24 24 0,-25-1 16,25-23-16,-25 24 16,1-25-16,-25 25 0,1-24 15,23-1-15,-23 25 16,-1-24-16,0 24 0,1-25 16,-25 1-16,24 24 0,-23 0 15,-25-25-15,24 25 16,-24 0-16,24 0 15,-24-1-15,0 1 0,24 0 16,-24 0-16,0 0 31,0 48 16</inkml:trace>
  <inkml:trace contextRef="#ctx0" brushRef="#br0" timeOffset="337">3003 24 0,'-24'-24'0,"0"24"0,-1 0 16,1 0-16,48 0 31,1 24-15,-1-24-16,0 0 15,0 0-15,24 0 0,1 0 16,-1 24-16,25-24 0,-25 0 16,1 0-16,23 0 15,-23 0-15,-1 0 0,-24 24 16,24 0-16,-48 1 15,25-1-15,-25 24 0,0-24 16,0 25-16,0-1 0,-25-24 16,25 25-16,-24-1 15,0-24-15,0 25 0,0-25 16,0 24-16,-1 1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15:38:58.8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35 0,'-24'0'15,"24"-24"-15,-24 24 16,48 0 15,0 0-15,-24 24 0,25-24-1,-1 0-15,24 24 16,-24-24-16,1 0 15,23 0-15,0 0 16,-23 0-16,23 25 0,0-25 16,1 0-16,-1 0 0,-24 0 15,0 0-15,1 0 16,-1 0-16,0 0 16,-24-25-16,-24 25 46,24 25-30,0-1 0,0 0-16,24 0 15,-24 0-15,24 1 0,-24 23 16,24-24-16,-24 24 0,25 1 16,-25 23-16,24-23 15,-24 23-15,0-23 0,24 23 16,-24-23-16,0 23 15,24-23-15,-24-1 0,24 0 16,-24 1-16,0-1 0,25 1 16,-25-25-16,24 0 15,-24 24-15,0-23 0,24-1 16,-24 0 0,0 0-16,24 0 0,-24 0 15,24 1 1,-24-50 46,-24 25-62,0 0 16,0 0 0,-25 0-16,25 0 0,-24 0 15,-1 0-15,1 25 16,0-25-16,-1 0 0,1 24 15,24-24-15,-25 0 0,25 24 16,0-24-16,0 0 16,0 0-16,24-24 31</inkml:trace>
  <inkml:trace contextRef="#ctx0" brushRef="#br0" timeOffset="495">689 785 0,'24'0'16,"0"0"-1,0 0 1,0 0-16,1 0 0,-1 0 16,0 0-16,0 0 15,24 0-15,-23 0 16,-1 0-16,0 0 15</inkml:trace>
  <inkml:trace contextRef="#ctx0" brushRef="#br0" timeOffset="1546">1366 688 0,'-24'0'0,"24"-24"15,-24 24-15,24-24 16,24 24 0,0 0 15,-24 24-31,24 0 15,0-24-15,0 25 0,1-1 16,47 24 0,-23 0-16,-1-23 0,-24-1 15,0 0-15,1 0 16,23 0-16,-48 1 0,24-25 16,0 24-16</inkml:trace>
  <inkml:trace contextRef="#ctx0" brushRef="#br0" timeOffset="1938">1705 616 0,'24'0'32,"-24"24"-1,-24-24-31,24 24 16,-49 25-1,49-25-15,-24 0 16,0 0-16,0 0 0,24 0 15,-25 1-15,1-1 16,0 0-16,0 0 0,24 0 16,-24-24-16,24 25 0,-25-25 15,25 24-15,-24-24 16,24 24-16,-24-24 0</inkml:trace>
  <inkml:trace contextRef="#ctx0" brushRef="#br0" timeOffset="2957">1777 374 0,'-24'0'15,"24"-24"-15,-24 24 0,0-25 16,-1 25 0,1 0-16,0 0 0,0 0 15,-25 0-15,25 0 16,-24 0-16,-1 0 0,1 0 15,24 0-15,-24 25 0,23-25 16,-23 24-16,24-24 16,0 24-16,-1-24 0,1 24 15,0 0-15,24 1 16,-24-1-16,0 0 0,24 0 16,-25 0-16,25 25 0,0-25 15,0 24-15,0-23 16,0 23-16,0-24 0,0 24 15,0-23-15,0 23 16,0-24-16,0 25 0,25-25 16,-25 0-16,24 0 0,0 0 15,0 1-15,-24-1 16,49 24-16,-25-48 16,0 24-16,0-24 15,0 25-15,25-25 0,-25 0 16,73 0-16,-49 0 15,0-25-15,1 25 16,-1 0-16,1-24 0,-1 24 16,0-24-16,-23 24 15,-1-24-15,0 24 0,0-24 16,0-1-16,-24 1 16,24 0-16,-24 0 15,0 0-15,0-1 0,25-23 16,-25 24-16,0 0 0,0-25 15,0 25-15,0-24 16,0 24-16,0-1 0,0 1 16,0 0-16,0 0 15,0 0-15,0-1 0,-25 1 16,1 0-16,0 0 16,0 0-1,0 24-15,0-25 16,-1 25-16,1 0 15,0-24 1,0 24 0,0-24-16,-1 24 15,1 0 1,0 0 31,0 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15:39:10.0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540 388 0,'-24'0'15,"24"-25"-15,0 1 16,0 0 15,0 48 16,0 0-31,0 1-16,0 23 15,0-24-15,24 0 16,-24 25-16,24-25 0,-24 24 15,24-24-15,-24 1 16,0 23-16,25-24 0,-25 0 16</inkml:trace>
  <inkml:trace contextRef="#ctx0" brushRef="#br0" timeOffset="391">105 508 0,'-25'-24'16,"1"24"-16,0-24 15,0 24-15,24-24 0,0 0 16,24 0 0,0 24-16,25-25 15,-25 25-15,24-24 0,25 0 16,-25 24-16,25-24 0,-25 24 15,25 0-15,-25 0 16,0 24-16,-23 0 0,23 0 16,-24 1-16,0-1 15,-24 0-15,24 24 0,-24-24 16,0 25-16,0-25 16,-24 0-16,0 25 0,0-25 15,0 0-15,0-24 0,-1 24 16,1 0-16,0 1 15,-24-25-15,23 24 0,1 0 16,0-24-16,0 24 16,0-24-16,24-24 15</inkml:trace>
  <inkml:trace contextRef="#ctx0" brushRef="#br0" timeOffset="676">1024 218 0,'-24'0'16,"24"24"30,24 1-46,-24-1 16,24 0-16,-24 0 16,24 25-16,-24-25 0,24 0 15,-24 0-15,25 0 16,-25 0-16,0 1 0,0-1 16,0 0-16</inkml:trace>
  <inkml:trace contextRef="#ctx0" brushRef="#br0" timeOffset="998">927 315 0,'-24'0'16,"24"-24"-16,-24 24 0,-1 0 16,25-24-1,25-1-15,-1 1 16,24 24-16,-24-24 15,25 24-15,-25 0 16,24-24-16,-23 24 0,23 0 16,-24 24-16,0-24 15,0 24-15,1 0 0,-1 1 16,-24-1-16,0 0 0,0 0 16,-24 25-16,24-25 15,-25 24-15,-23-24 0,0 25 16,24-25-16,-25 0 15,25-24-15,0 24 16,0-24-16,-1 0 16</inkml:trace>
  <inkml:trace contextRef="#ctx0" brushRef="#br0" timeOffset="1384">1483 0 0,'-24'0'32,"48"25"14,-24-1-46,25-24 0,-25 24 16,24 24-16,-24-23 16,24-1-16,-24 24 0,24-24 15,-24 1-15,0 23 16,24-24-16,-24 0 0,0 1 16,25-25-16,-25 24 0,24-24 15,0 24-15,0-24 16,24 0-16,-23 0 0,23 0 15,0-24-15,1 24 16,-1-24-16,1 24 0,-25 0 16,0-25-16,0 25 0,0 0 15</inkml:trace>
  <inkml:trace contextRef="#ctx0" brushRef="#br0" timeOffset="2049">250 1162 0,'-25'24'31,"50"-24"-15,-25-24-16,24 24 16,0 0-16,24-25 0,1 1 15,23 24-15,1-24 0,24 0 16,-1 0-16,25-1 16,0 1-16,0 0 0,24-24 15,-24 24-15,25-1 0,-25-23 16,-1 24-16,-23 0 15,24-1-15,-48 1 0,-1 0 16,1 24-16,-25-24 16,1 24-16,-25 0 0,-24-24 15,-24 24 17,-1 24-32,1-24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16:03:23.1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28 725 0,'0'-24'15,"0"0"-15,-24 24 0,24-24 16,0 0-16,48 24 31,-48 24-15,25 0-16,-1 24 15,-24-23-15,24 23 0,0 0 16,-24 1-16,0-25 0,24 24 16,-24 1-16,0-25 15,0 0-15,0 0 0,0 0 16,0-48 15,25 24-31,-25-24 16,24 0-16,-24 0 15,0 0-15,24 24 0,-24-25 16,0 1-16,0 0 16,24 24-1,-24 24 1,24-24 0,-24 24-16,-24-24 171</inkml:trace>
  <inkml:trace contextRef="#ctx0" brushRef="#br0" timeOffset="493">52 774 0,'-24'-24'15,"24"-1"-15,-24 1 16,24 0-16,0 0 0,0 0 16,0-25-16,0 25 15,24-24-15,-24-25 0,24 25 16,-24-1-16,25 1 15,-25 0-15,24-1 0,0 25 16,0 0-16,0 24 0,1 24 16,23 0-16,-24 0 15,24 49-15,1-25 0,-1 25 16,25 24-16,-25-25 16,1 25-16,-1-24 0,0-1 15,1-23-15,-25 23 0,0-23 16,-24-25-16,0 24 15,0-24-15</inkml:trace>
  <inkml:trace contextRef="#ctx0" brushRef="#br0" timeOffset="633">391 943 0,'-24'-48'16,"0"24"-16,-1-1 0,1 1 15,0 0-15,24 0 16,24 0-16,0-1 15,1-23-15,-1 24 0,24 0 16</inkml:trace>
  <inkml:trace contextRef="#ctx0" brushRef="#br0" timeOffset="901">681 48 0,'0'-24'16,"0"0"-16,25 24 31,-1 24-31,0 0 16,24 24-16,-24 1 0,1 23 15,-1 1-15,0 0 16,0-1-16,-24 25 0,24-25 16,-24 1-16,25-25 0,-25 1 15,24-1-15,0-24 16,24 1-16,-23-25 0,23 0 15,25-25-15,-25 1 16,24 0-16,1-24 0,0-1 16,-1 1-16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16:03:24.6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626 828 0,'0'-24'15,"0"0"1,-24-1-16,24 1 16,24 48-1,1 1 1,-1 23-16,0 0 0,0 1 15,25 23-15,-25-23 16,0 23-16,0 1 0,0-25 16,-24 25-16</inkml:trace>
  <inkml:trace contextRef="#ctx0" brushRef="#br0" timeOffset="270">215 1191 0,'-72'-73'0,"23"-24"16,1 25-16,24-1 0,-1 1 16,25-1-16,49 1 0,-1 23 15,1 1-15,47 24 16,-23 24-16,24 0 0,-1 24 16,1 24-16,0 1 15,-24-1-15,-25 25 0,25-1 16,-49 1-16,0 23 0,-24-23 15,-24 0-15,0-1 16,-25 1-16,1-25 0,-1 1 16,-23-1-16,23-24 15,1 0-15,0-24 0</inkml:trace>
  <inkml:trace contextRef="#ctx0" brushRef="#br0" timeOffset="824">1086 465 0,'24'-24'0,"0"24"16,-24 24-1,25 0-15,-25 0 16,0 1-16,0-1 16,0 0-16,24 24 0,-24-23 15,24 23-15,-24 0 0,24-23 16,-24 23-16,24-24 15,-24 0-15,25 1 0,-25-1 16,24-24-16,-48 0 0,24-24 16,0-1-1,-25 1-15,1-24 0,24-1 16,-24-23-16,0-1 16,0 1-16,24-1 0,0-24 15,0 25-15,0-1 16,0 1-16,24 23 0,24 1 15,-24 24-15,25-1 0,-25 25 16,24 0-16,1 0 16,-25 25-16,0-1 0,0 24 15,-24 1-15,0-1 16,0-24-16,-24 25 0,24-1 16,-24 0-16,0-23 0,0-1 15,24 0-15,-25-24 16,25 24-16,25-24 0,-1 0 15,0 24-15,24-24 0,1 24 16,-1-24-16,25 25 16,-25 23-16,25-24 0,-49 0 15,24 25-15,-48-25 16,0 24-16,-24-23 0,-49 23 16,1-24-16,-25 25 0,-24-25 15,0 0-15,-24-24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16:03:32.0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17443 3320 0,'0'-25'16,"-24"1"-1,24 48 17,0 1-32,0 23 15,24 25-15,-24-1 0,24 1 16,-24-1-16,24 25 16,-24 0-16,24-25 0,1 1 15,-25 0-15,24-25 16,-24 0-16,24 1 0,-24-25 15,0-48 1</inkml:trace>
  <inkml:trace contextRef="#ctx0" brushRef="#br0" timeOffset="556">17419 2860 0,'-25'-48'16,"1"-1"-16,0 1 0,24 24 15,0-1-15,24 1 0,25 24 16,47-24-16,1 24 16,48-24-16,49 24 0,-1 0 15,49-24-15,0 24 16,24 0-16,25 0 0,-25 0 16,24 0-16,-24 0 0,-24 0 15,0 0-15,0 0 16,-25 0-16,-23 0 0,-25 0 15,1 0-15,-49 0 16,0 24-16,-49-24 0,1 24 16,-25 0-16,-24 0 15,0 1-15,-24-1 0,0 0 16,-24 24-16,24 1 0,-24-1 16,24 1-16,-24 23 15,24-23-15,-24 23 0,24 1 16,0-25-16,0 25 0,0-25 15,24 25-15,-24-25 16,0 0-16,0-23 0,0 23 16,-24-24-16,0 24 15,-25-23-15,1-1 0,-25 0 16,-24 0-16,-24-24 0,-24 24 16,-48 1-16,-25-25 15,-24 24-15,-24-24 0,-48 24 16,-1-24-16,1 24 15,-1-24-15,25 24 0,24-24 16,24 25-16,48-1 16,49 0-16,24 0 0,25-24 15,47 24-15,1-24 0</inkml:trace>
  <inkml:trace contextRef="#ctx0" brushRef="#br0" timeOffset="871">18265 2981 0,'-24'0'0,"0"0"0,24-24 16,24 24-16,25-24 15,-1 24-15,49-25 16,-1 25-16,1-24 0,24 24 16,0 0-16,0-24 0,0 24 15,-24 0-15,0 0 16,-25 0-16,-48 0 0,0 0 15,-48 0-15,0 24 0</inkml:trace>
  <inkml:trace contextRef="#ctx0" brushRef="#br0" timeOffset="1087">18314 3465 0,'-24'24'0,"24"0"0,0 0 15,24-24 1,0 25-16,24-25 0,25 0 16,-1 0-16,1-25 0,24 25 15,0-24-15,23 24 16,1-24-16,-24 24 16,24-24-16,73 24 15,-146 0-15,0 0 0</inkml:trace>
  <inkml:trace contextRef="#ctx0" brushRef="#br0" timeOffset="-1867">17080 320 0,'0'-24'16,"-24"0"-16,24 48 31,0 24-31,0 1 16,0 23-16,0 1 16,24 48-16,-24 0 0,0 0 15,0 24-15,24 0 16,0 24-16,-24-24 0,25-24 15,-1 24-15,-24-48 0,24 0 16,0 0-16,0-49 16,-24 25-16,25-49 0,-1 24 15,0-48-15,0 0 16,0 0-16,0 0 0,1-24 16,-1-24-16,0-1 0,0 1 15,0 0-15,1-1 16,-25 1-16,0 24 0,0-25 15,-25 25-15,1 0 0,24 0 16,-24 24-16,0 0 16,24-25-16,-24 25 0,24 25 31,24-25-15,0 24-16,0-24 15,-24 24 1,24-24-16,1 24 0,-1-24 15,24 0-15,1 24 16,47-24-16,1 0 0,48 0 16,25 0-16,23-24 15,25 24-15,24-24 0,266 0 16,-266 24-16,-25-24 16,1 24-16,-49 0 15,-23-25-15,-1 25 0,-73 0 16,1 0-16,-25 0 0,-24 0 15,-72 0 1,0-24-16,-25 24 0</inkml:trace>
  <inkml:trace contextRef="#ctx0" brushRef="#br0" timeOffset="-1214">17830 538 0,'-73'-49'15,"25"1"-15,0 24 0,23 0 16,1-1-16,-24 1 16,48 0-16,-24 0 0,24 0 15,0-1-15,0 1 0,48 0 16,0 0-1,25 0-15,24 24 0,48-25 16,48 1-16,25 24 16,24-24-16,24 24 0,24 0 15,1 0-15,-1 0 0,0 0 16,-24 0-16,-48 0 16,0 0-16,-49 0 0,0 0 15,-48 0-15,-48 0 16,0 0-16,-25 0 0,-24 0 15,0 0-15,-24 24 16,0 0 0,0 1-1,0 23-15,24-24 16,-24 49-16,25-25 16,-25 25-16,24 24 0,-24-25 15,0 25-15,0 0 16,0-1-16,0 1 0,0 0 15,0 0-15,0-1 16,24 1-16,-24-24 0,0 24 16,24-49-16,-24 24 0,0-23 15,24-25-15,-24 24 16,0-23-16,-24-1 16,0 0-16,-24-24 0,-25 0 15,-24 0-15,1 0 16,-50-24-16,-23 24 0,0-24 15,-1 24-15,1 0 16,0-25-16,24 25 0,-1 0 16,26 0-16,23 0 15,0 0-15,24 0 0</inkml:trace>
  <inkml:trace contextRef="#ctx0" brushRef="#br0" timeOffset="-883">17854 828 0,'-24'0'15,"0"0"-15,24-24 16,24 24-16,24 0 0,1-24 15,47 24-15,1-25 16,24 1-16,24 0 0,25 24 16,-1-24-16,24 24 15,-23-24-15,23 24 0,-48-25 16,1 25-16,-25 0 0,-49 0 16,1 0-16,-49 0 15,0 0-15,-48 0 16,0 25-1,-25-25-15,1 24 0</inkml:trace>
  <inkml:trace contextRef="#ctx0" brushRef="#br0" timeOffset="-391">18096 1336 0,'-24'0'0,"0"0"15,48 0 1,0 0 0,0 0-16,25 0 0,23 0 15,25-24-15,24 24 16,24-24-16,0 24 16,24-25-16,1 25 0,-25-24 15,-24 24-15,0 0 0,-24 0 16,-49 0-16,-24 0 0</inkml:trace>
  <inkml:trace contextRef="#ctx0" brushRef="#br0" timeOffset="1631">17515 5279 0,'49'-24'0,"-1"-25"0,-24 25 16,25-24-16,-25 0 15,24-1-15,-23 25 0,-1 0 16,0 0-16,0-1 16,0 25-16,-24 25 15,0-1-15,-24 24 0,0 1 16,24 23-16,-24 1 16,0 23-16,24 1 0,-25 0 15,25 0-15,0-1 16,0 1-16,0-24 15,25-1-15,-25 1 0,24-25 0,-24-23 16,24-1-16</inkml:trace>
  <inkml:trace contextRef="#ctx0" brushRef="#br0" timeOffset="2249">17806 5182 0,'-24'-72'0,"-1"-25"0,25 49 15,0-25-15,0 25 16,25-1-16,23 25 0,0-24 16,49 48-16,0-25 0,24 1 15,24 24-15,0 0 16,49-24-16,-1 24 0,25 0 16,0-24-16,23 24 15,-23-24-15,0 24 0,-25-24 16,1-1-16,-25 25 15,1 0-15,-49-24 0,-1 24 16,1 0-16,-48 24 0,0-24 16,-25 25-16,0-1 15,1 0-15,-25 0 0,24 0 16,-24 0-16,25 25 0,-25-25 16,24 24-16,-23-23 15,23 23-15,0 0 0,-23-23 16,23 23-16,-24 0 15,25 1-15,-25-1 0,0 0 16,0 1-16,-24-1 16,24 1-16,0-1 0,-24 0 15,25 1-15,-25-25 0,24 24 16,-24 1-16,0-1 16,24-48-16,-48 24 0,24 0 0,-24 1 15,24-1-15,-49 0 0,1 0 16,-25 0-16,-48-24 15,0 25-15,-48-25 0,-24 24 16,-25-24-16,-24 0 16,0 0-16,-24 24 0,0-24 15,24 0-15,24 24 0,1-24 16,47 24-16,1-24 16,24 0-16,24 0 0,48 0 15,1 0-15,-1-24 16,49 0-16,-25 0 0,25 0 15,24-1-15,0 1 16</inkml:trace>
  <inkml:trace contextRef="#ctx0" brushRef="#br0" timeOffset="2537">19064 5086 0,'-49'0'16,"25"0"-16,0 0 0,0-25 15,48 25 1,24-24-16,1 24 0,23 0 15,25 0-15,24 0 16,-24-24-16,24 24 0,0 0 16,-25 0-16,1 0 15,-49 0-15,1 0 0</inkml:trace>
  <inkml:trace contextRef="#ctx0" brushRef="#br0" timeOffset="2730">19112 5473 0,'-24'0'16,"24"24"-16,0 0 15,24-24-15,0 0 16,25 0-16,-1 0 0,0-24 16,25 24-16,-25 0 15,25 0-15,-1 0 16,1 0-16,-25 0 0,1 0 15</inkml:trace>
  <inkml:trace contextRef="#ctx0" brushRef="#br0" timeOffset="2867">19547 5618 0,'-72'0'16,"48"24"-16,-25-24 16,25 24-16,24 0 15,48-24-15,1 0 0,-1 24 16,25-24-16,24 0 15,-1 0-15,1 0 0</inkml:trace>
  <inkml:trace contextRef="#ctx0" brushRef="#br0" timeOffset="3509">18386 6851 0,'-24'0'0,"0"0"15,0 0 1,24 25 0,0-1-1,0 0-15,0 49 0,0-25 16,24 25-16,0 23 0,-24 25 16,24-24-16,0 24 15,-24 0-15,25-24 0,-1-1 16,0 1-16,-24-24 15,24-25-15,-24 1 0,0-25 16</inkml:trace>
  <inkml:trace contextRef="#ctx0" brushRef="#br0" timeOffset="4093">18386 7238 0,'-24'-96'0,"-24"23"16,24 1-16,-25-1 15,25 25-15,24-1 0,0 1 16,0 24-16,48-1 0,1 25 16,47-24-16,25 24 15,25 0-15,47 0 0,25 24 16,0-24-16,48 0 16,0 0-16,0 0 0,0 0 15,-24 0-15,0 0 16,0 0-16,-49-24 0,1 24 15,-49-24-15,-24 24 0,-24 0 16,-25 0-16,-24 0 16,-23 0-16,-1 0 0,-24 24 15,0 0-15,-24 1 16,24 23-16,0-24 0,0 25 16,0 23-16,0-23 0,0 23 15,24 1-15,0 23 16,0-23-16,0 24 0,1 0 15,-1-1-15,0 1 16,-24 0-16,0 0 0,24-25 16,-24 25-16,0-24 0,0-1 15,0 1-15,0-25 16,0 0-16,0 1 0,0-25 16,0 0-16,-24 0 0,0 1 15,-49-25-15,1 0 16,-25-25-16,-48 1 0,-49 0 15,-23-24-15,-25 23 16,-49-23-16,-23 24 0,-25-25 16,1 25-16,23 0 0,1 0 15,47 24-15,26 0 16,47 0-16,25 24 0,72-24 16,24 24-16,49-24 15,73 0-15,-1 0 16</inkml:trace>
  <inkml:trace contextRef="#ctx0" brushRef="#br0" timeOffset="6767">19233 7263 0,'-24'0'15,"24"24"32,0 0-47,0 0 16,0 0-16,0 1 15,0-1-15,0 0 0,0 24 16,0-23-16,0-1 0,24 0 16,-24 0-16,0 0 15,0 1-15,0-1 0,24 0 16,-24 0-1,0 0-15,24-24 79,1 0-48,-1 0-31,0-24 0,24 24 15,1 0-15,23 0 0,1 0 16,-1 0-16,1 0 0,24 0 16,-1 0-16,25 0 15,-24 0-15,0 0 0,0 0 16,-1 0-16,1 0 16,0 0-16,-24 0 0,-1 0 15,1 0-15,-1 0 16,1 0-16,-25 0 0,25 0 15,-25 24-15,1-24 0,-1 0 16,-24 0-16,25 0 16,-25 0-16,0 0 0,0 0 15,0 0-15,-24 24 0,24-24 16,1 0 15,-1 0-15,-24-24-1,0 0 17,0 0-17,0 0 1,0 0-16,24-1 16,-24 1-16,0 0 0,24 0 15,-24 0-15,0-1 16,24-23-16,-24 24 0,0 0 15,25-1-15,-25 1 16,0 0-16,0 0 0,0 0 16,24-1-16,-24 1 15,24 24 17,-24-24-17,-24 24 16,0 0-15,-1 0 0,1 0-16,-24 0 15,24 0-15,-49 0 0,25 0 16,-25 0-16,-24 0 0,1 0 16,-1 0-16,0 0 15,0 0-15,-24 0 0,0 0 16,25 24-16,-1-24 15,0 0-15,0 0 0,1 0 16,23 0-16,-24 0 0,25 0 16,-1 0-16,25 0 15,-25 0-15,25 0 0,-1 0 16,1 0-16,24 0 16,0 0-16,-1 0 0,1 0 15,0 0 1,48 0 46,-24 24 48</inkml:trace>
  <inkml:trace contextRef="#ctx0" brushRef="#br0" timeOffset="9108">18435 7480 0,'24'-24'0,"0"24"16,0 0 0,0 24-16,-24 1 15,0-1 1,0 0-16,0 0 0,25 0 16,-25 1-16,0-1 0,24 0 15,-24 0-15,24 0 16,-24 0-1</inkml:trace>
  <inkml:trace contextRef="#ctx0" brushRef="#br0" timeOffset="9274">18604 7408 0,'0'-24'16,"-24"24"-16,24-25 0,-24 25 15,24-24 1</inkml:trace>
  <inkml:trace contextRef="#ctx0" brushRef="#br0" timeOffset="9720">18773 7432 0,'0'24'31,"0"0"-15,0 1-16,0-1 16,0 0-16,25 0 15,-25 25-15,0-1 0,24-24 16,-24 24-16,0-23 15,0-1-15,0 0 0,-24-48 47,24 0-47,-25-1 0,25 1 16,0 0-16,-24-24 16,24-1-16,0 25 0,-24-24 15,24 24-15,0-25 0,0 25 16,0-24-16,24 23 15,-24 1-15,24 24 0,1-24 16,-1 24-16,0 0 16,0 0-16,0 0 0,0 24 15,1 0-15,-1-24 0,-24 25 16,0-1-16,0 0 16,-24 0-16,-1-24 0,-23 24 15,-24 1-15,-1-1 16,-24 0-16</inkml:trace>
  <inkml:trace contextRef="#ctx0" brushRef="#br0" timeOffset="18007">19644 7214 0,'24'-24'15,"-24"48"32,0 0-31,0 1-16,0 23 0,0-24 16,0 0-16,0 25 0,25-1 15,-25-24-15,0 1 16,0-1-16,24 0 15,-24 0-15,24-24 16,0 0-16</inkml:trace>
  <inkml:trace contextRef="#ctx0" brushRef="#br0" timeOffset="18354">20007 7359 0,'24'0'15,"-24"-24"-15,0 0 0,0 0 16,-24 48 15,0 0-15,24 0-16,-24 1 15,24-1-15,0 0 0,0 0 16,24 0-16,0 1 16,0-25-1,0-25 1,1 25-16,-1-24 15,-24 0 1,0 0-16,0 0 0,-24-1 16,-1 1-1,25 0-15,-24 24 16,0 0-16,0 0 16,24 24-1,0 0 1,24-24-16</inkml:trace>
  <inkml:trace contextRef="#ctx0" brushRef="#br0" timeOffset="18699">20346 7311 0,'24'-24'16,"0"0"-16,0 24 0,-24-25 15,24 1-15,25 24 16,-25-24-16,0 0 0,25 24 15,-1 0-15,-24-24 0,0 24 16,1 0-16,-1 24 16,-24 0-16,-24 0 15,-1-24-15,-23 24 16,0 1-16,23-1 0,-23 0 16,24-24-16,-25 24 0,25-24 15,24 24 1,24-24-16,1 0 15,-1 0-15,0 0 0,0 25 16,25-25-16,-25 0 16,0 24-16,0-24 0,-24 24 15,0 0-15,-24 0 16,0 1-16,0-1 0,-49 24 16,0-24-16,1 25 0</inkml:trace>
  <inkml:trace contextRef="#ctx0" brushRef="#br0" timeOffset="19466">22837 7480 0,'-24'-24'15,"0"24"1,0 0-16,24-24 0,-24 24 16,-1 0-1,50 0 1,-1 0-16,0 0 0,24 0 15,1 24-15,-1-24 0,0 24 16,25-24-16,-25 25 16,1-25-16,-25 24 0,0 0 15,-24 0-15,0 0 16,-24 1-16,0-1 0,-25 0 16,-23 24-16,-1-24 0,-23 25 15,-1-25-15,24 24 16</inkml:trace>
  <inkml:trace contextRef="#ctx0" brushRef="#br0" timeOffset="21188">23878 6730 0,'0'-24'0,"24"0"16,0 0-16,-24 0 15,0 0 1,24 24-16,-24 24 31,0 0-15,24 48-16,-24 1 15,24 0-15,-24-1 0,25 49 16,-25-24-16,0 24 16,0 0-16,0 0 0,0 24 15,0-24-15,-25 0 16,25 0-16,0 0 0,-24-25 16,24 1-16,0 0 0,0-24 15,-24-25-15,24 25 16,0-25-16,0 0 0,0-24 15,0 1-15,0-1 0,24 0 16,0-24 0,-24-24-16,25 24 15,-1-24-15,0 24 16,24-25-16,1 1 0,-1-24 16,25 24-16,24 0 0,-1-1 15,25 1-15,0 0 16,24 24-16,25 0 0,-1 0 15,0 0-15,25 0 16,-25 24-16,25 0 0,-1-24 16,1 25-16,-25-25 15,25 24-15,-1 0 0,1-24 16,-25 24-16,25-24 0,144 24 16,-193-24-1,0 24-15,-24-24 0,25 0 16,-50 0-16,1 0 0,0 0 15,-25-24-15,1 24 16,0-24-16,-49 0 0,24 24 16,-24-24-16,1 0 15,-25-1-15,24 25 16,-48-24 62,24 0-47,-25 24-15,25-24-16,0 0 16,0-25-16,0 25 15,0-24-15,0-25 0,0 0 16,0-23-16,0-1 15,25 0-15,-1-24 0,0 0 16,0 0-16,0 0 16,25 25-16,-25-1 0,0 0 15,24 25-15,-23-1 0,-25 0 16,24 49-16,-24-24 16,0 24-16,0-1 0,0 1 15,-24 24 1,24-24-1,-25 24-15,1 0 16,0-24 0,-24 24-16,-1-24 0,-23 24 15,-1-25-15,-48 25 0,0-24 16,-48 0-16,0 0 16,-25 24-16,-24-24 15,1 24-15,-1 0 0,0 0 16,0 0-16,25 0 0,-1 0 15,1 24-15,-1-24 0,25 0 16,0 24-16,-1-24 16,1 24-16,0-24 0,-1 0 15,1 0-15,24 24 16,24-24-16,0 25 0,24-25 16,0 24-16,25-24 0,24 0 15,-25 0-15,0 0 16,1 0-16,23 0 0,1 0 15,0 0-15,-1-24 16,-23 24-16,48 0 16,-1 0-16,1 0 15,0 0 17,24 24-32,-24-24 15,0 0 1,-1 0-1,50 0 64</inkml:trace>
  <inkml:trace contextRef="#ctx0" brushRef="#br0" timeOffset="22184">24748 7408 0,'0'-24'15,"0"-1"1,-24 25 15,0 0-31,0 25 16,0-25-1,-1 0-15,-23 24 16,24 0-16,0-24 16,24 24-1,24-24-15,-24 24 16,24-24-16,0 25 15,0-25-15,1 24 0,-1-24 16,0 24-16,0 0 0,0 0 16,-24 1-1,25-1-15,-25 0 0,0 0 16,-25 0-16,1 0 0,0 1 16,-24-1-1,23-24-15,1 24 0,0-24 16,0 0-16,24 24 15,-24-24-15,-1 0 16,25-24 0,25 24 15,-25-24-15</inkml:trace>
  <inkml:trace contextRef="#ctx0" brushRef="#br0" timeOffset="23134">25039 7408 0,'0'-49'16,"0"25"-16,0 0 0,24 0 15,-24 0-15,24-1 16,0 1-16,-24 0 15,0 48 1,0 0 0,-24 1-16,24 23 0,0-24 15,-24 0-15,24 25 16,-24-1-16,24 1 0,0-25 16,0 24-16,-25-24 15,25 25-15,0-25 0,0 0 16,0 0-16,-24-24 15,24 24-15,24-48 32,1 24-32,-25-24 15,24 0-15,0 0 0,24 0 16,-23-1-16,23 1 0,-24 0 16,0 24-16,1-24 15,-1 24-15,0 24 0,0 0 16,-24 25-1,0-25-15,0 0 0,0 24 16,0-24-16,0 1 0,0-1 16,0 0-16,0 0 15,24-24-15,1 0 16,-1 0-16,0-24 16,0 24-16,0-24 0,0 0 15,25-1-15,-25 25 16,-24-24-16,24 24 0,-24-24 15,24 24-15,1 0 47,-1 0-31,0 0 0,0 0-16,0 0 0,1-24 15,-1 24-15,-24-24 16,24 0-16,0-1 0,-24 1 15,0-24-15,0 24 0,0-1 16,0 1-16,-24 0 16,24 0-16,-24 24 15,0 0-15,-1 0 0,1 0 16,0 24-16,0 24 16,0-23-16,24 23 0,-25-24 15,25 25-15,-24-1 16,24 0-16,0-24 0,24 25 15,1-25-15,-1 0 16,0-24-16,0 0 0</inkml:trace>
  <inkml:trace contextRef="#ctx0" brushRef="#br0" timeOffset="24025">26103 7505 0,'0'-25'0,"-24"1"16,0 24-1,24 24 1,0 1 0,24-1-16,-24 24 15,0-24-15,24 25 16,-24-25-16,0 0 0,0 0 16,0 0-16,0 1 15,-24-1-15,24 0 16,0-48-1,0 0 1,24-1-16,-24 1 0,24-24 16,-24 24-16,24-25 15,1 25-15,-25 0 0,24 0 16,0 0-16,-24-1 0,24 25 16,-24 25-1,0-1-15,0 0 0,0 0 16,0 25-16,0-25 15,0 0-15,0 0 0,0 0 16,0 0-16,24 1 16,1-25-1,-1 0-15,0-25 16,0 1-16,0 0 16,-24 0-16,25 0 0,-1 0 15,-24-1-15,0 1 0,24 24 16,-24-24-16,0 48 15,0 0 1,0 1-16,0-1 16,-24 24-16,24-24 0,0 0 15,0 1-15,0-1 0,24 0 16,0-24-16,0 0 16,0 0-16,1 0 15,-1-24-15,24 24 16,-24-24-16,1-1 0,23 1 15,-24 0-15,0 0 0,1-24 16,-1 23-16,-24 1 16,0-24-16,0 24 0,-24-1 15,-1 25 1,-23 0-16,24 0 16,0 0-16,-1 25 0,1-1 15,0 0 1,24 0-16,0 0 15,-24-24-15,24 25 0,0-1 16,24-24 0,0 0-16,0 24 15,1-24 1,-1 0-16,0-24 0,0 24 16,0 0-16,1 0 15,-1 0-15,-24 24 16,0 0-16,0 0 0,24 0 15,-24 1-15,0-1 16,0 0-16,0 0 16,0 0-16,0 1 0,24-25 0</inkml:trace>
  <inkml:trace contextRef="#ctx0" brushRef="#br0" timeOffset="24251">27337 7480 0,'0'-48'16,"24"24"-16,-24-25 0,24 25 16,-24 0-1,24 48-15,-24 25 16,0-25-16,0 24 16,0 1-16,0 23 15,-24 49 1,24-48-16,-24-25 0,24 0 15,-24 1-15,24-1 0,0-24 16,-24 1-16</inkml:trace>
  <inkml:trace contextRef="#ctx0" brushRef="#br0" timeOffset="24848">27458 7456 0,'0'-48'16,"-24"-1"-16,24 25 15,0 0-15,24-24 0,0 48 16,0-25-16,24 25 16,1-24-16,23 24 0,25 0 15,24 0-15,0 0 0,48 0 16,1 0-16,-1 0 16,25 0-16,-1 0 0,1 0 15,-1 0-15,-23 0 16,-1 0-16,-48 0 0,0 0 15,-24 0-15,-25 0 0,-24 0 16,1 0-16,-25 0 16,0 0-16,0 0 15,-24 24 1,25-24-16,-25 25 16,24-25-16,-24 24 0,24-24 15,-24 24-15,24 0 16,-24 25-1,0-25-15,-24 0 0,24 0 16,-24 0-16,24 1 16,0 23-16,-24-24 0,24 25 15,0-1-15,0 0 16,0-24-16,0 25 0,0-1 16,0-24-16,0 1 0,0-1 15,0 0-15,0 0 16,0 0-16,0 1 0,-25-1 15,25 0 1,-48 24-16,24-23 16,-25-1-16,25-24 0,-48 24 15,-1-24-15,-48 0 16,0 0-16,-72 0 16,-25-24-16,-48-25 0,-24 25 15,-49-24-15,24 24 0,-23-1 16,23 25-16</inkml:trace>
  <inkml:trace contextRef="#ctx0" brushRef="#br0" timeOffset="27403">27990 7480 0,'-24'0'63,"0"0"-48,-1 0-15,1 25 16,0-25 0,0 24-16,24 0 0,0 0 15,0 0 1,0 1-16,0-1 15,0 0-15,24 0 16,0 0 0,0-24-16,1 24 0,-1-24 15,0 25-15,0-25 16,0 0-16,0 24 0,-48 0 31,-24-24-31,24 0 16,0 24-16,-25-24 0,25 0 15,0 24-15,0-24 16,-1 0-16,25-24 31</inkml:trace>
  <inkml:trace contextRef="#ctx0" brushRef="#br0" timeOffset="28024">28280 7674 0,'0'-24'16,"0"0"-16,0-1 16,-24 1-1,0 24 1,24 24 0,-24 1-16,24-1 0,0 0 15,-25 0-15,25 0 0,0 0 16,-24 1-16,24-1 15,0 0-15,-24-24 0,24 24 16,0-48 0,24 24-1,-24-24-15,24 0 0,1-1 16,-25 1-16,24-24 16,0 24-16,0-25 0,0 25 15,-24-24-15,25 24 16,-1-1-16,-24 1 0,24 24 15,-24 24 1,0 1-16,0-1 16,24 73-16,-24-49 15,24 0-15,-24 1 0,0-25 16,25 24-16,-25-24 16,0 1-16,-25-25 15,1 0 1,24-25-16,-24 25 15,24-24-15,-24 0 16,24 0-16,0 0 0,-24-1 16,24 1-16,0 0 15,24 24-15,0-24 16,0 24-16,0-24 0,1 24 16,23 0-16,-24-24 0,24 24 15,1 0-15,-25-25 16,24 25-16,-23 0 0,23 0 15,-24 0-15,0 0 16,1 0-16,-1 0 16</inkml:trace>
  <inkml:trace contextRef="#ctx0" brushRef="#br0" timeOffset="28151">28982 7626 0,'24'24'16,"0"-24"-1,0 24-15,0-24 0,1 24 16,-1-24-16,0 24 0,0-24 16,0 0-16,1 0 15</inkml:trace>
  <inkml:trace contextRef="#ctx0" brushRef="#br0" timeOffset="28303">29562 7674 0,'24'0'0,"-24"-24"0,25 24 16,-25 24 46,24-24-62,97 48 16</inkml:trace>
  <inkml:trace contextRef="#ctx0" brushRef="#br0" timeOffset="29332">26369 9512 0,'-24'0'0,"0"-24"31,0 24-15,48 24 15,0 1-31,0-1 0,0-24 16,1 24-16,23 0 16,0 0-16,-24 1 0,25-25 15,-25 24-15,24 0 0,-23-24 16,-1 0-16,-24 24 15,24-24-15,-24 24 16,-24 0 0,0 1-1,-1-1-15,-23 0 16,0-24-16,-1 24 0,1 0 16,-25 1-16,25-25 0,-25 24 15,-23-24-15</inkml:trace>
  <inkml:trace contextRef="#ctx0" brushRef="#br0" timeOffset="-20879">5928 12923 0,'-48'24'0,"24"1"0,24-1 16,24-24-1,0 0-15,24-24 0,1 24 16,-1-25-16,25 1 15,-1 24-15,1-24 0,-1 24 16</inkml:trace>
  <inkml:trace contextRef="#ctx0" brushRef="#br0" timeOffset="-20704">5759 13359 0,'-24'24'15,"24"0"-15,24-24 16,0 0-16,24 0 0,1-24 16,23 24-16,25-24 15,-24 24-15,-1-25 0,25 1 16</inkml:trace>
  <inkml:trace contextRef="#ctx0" brushRef="#br0" timeOffset="-20516">5952 13649 0,'-24'24'15,"0"-24"-15,24 24 0,24-24 16,0 0-16,25-24 16,-1 24-16,25 0 0,-1-24 15,-23 24-15,23 0 16,1-24-16,-1 24 0,1-24 15</inkml:trace>
  <inkml:trace contextRef="#ctx0" brushRef="#br0" timeOffset="-19564">7380 13093 0,'-25'24'16,"50"-24"-1,-1 0-15,24 0 16,1-24-16,-1-1 0,0 25 16</inkml:trace>
  <inkml:trace contextRef="#ctx0" brushRef="#br0" timeOffset="-19419">7501 13480 0,'-49'24'16,"49"0"-16,0 0 0,49-24 16,-1 0-1,25-24-15</inkml:trace>
  <inkml:trace contextRef="#ctx0" brushRef="#br0" timeOffset="-46408">122 8666 0,'-24'0'0,"24"-24"15,-24 24-15,0 0 0,72 0 16,-96-25-16,24 25 0,24-24 16,0 48-1,0 1-15,24-1 16,-24 24-16,0 0 15,24 1-15,-24 23 0,0 25 16,0 0-16,0 24 0,0 0 16,0 0-16,0 0 15,0 24-15,0 0 0,-24-24 16,24 0-16,0 0 16,-24 0-16,24-24 0,0-1 15,0 1-15,0-24 0,0-1 16,0 1-16,0-25 15,24 25-15,-24-49 0,24 24 16,-24-23-16,24-25 16,25 0-16,-25 0 0,24 0 15,1-25-15,23 1 16,1 0-16,-1-24 0,49 23 16,-24 1-16,48 0 0,0 0 15,25 0-15,23-1 0,25 1 16,0 0-16,48 0 15,0-24-15,24 23 0,-24 25 16,24-24-16,-23 0 16,-1 24-16,-24-24 0,-25 24 15,-23 0-15,-25 0 16,0 0-16,-23 0 0,-25 24 16,0-24-16,-25 0 0,1 0 15,-24 0-15,-1 0 16,-23 0-16,-25-24 0,0 24 15,-24-24-15,0-1 16,0 1-16,-24 0 16,24 0-16,-24 0 0,24-25 15,0 25-15,0-24 16,48 48-16,-96-25 0,72-23 0,0 0 16,0-1-16,25 1 15,-25 0-15,0-25 0,0 25 16,-24-25-16,24 0 0,-24 1 15,0-25-15,-24 0 16,24 1-16,-24-25 0,24 24 16,-24-24-16,0 0 15,24 24-15,-25 0 0,1 1 16,0-1-16,0 24 0,0 1 16,48 72-16,-73-49 0,1 1 15,0 0-15,23 23 0,-47 1 16,23-24-16,1 24 0,-24 0 15,23-1-15,-23 1 16,-1 24-16,0-24 0,1 24 16,-25 0-16,0 0 15,1 0-15,-1 0 0,-48 24 16,24-24-16,-49 24 0,-23 25 16,-1-25-16,-23 0 15,-25 24-15,0 1 0,-24-25 16,0 24-16,0 1 15,-1-25-15,1 24 0,0 1 16,24-25-16,25 24 16,23-23-16,49 23 0,0-24 15,48 0-15,24 0 0,1-24 16,48 25-16,0-1 16,48-24-16,-48 0 0,24 24 15,24-24-15,0 24 0,0-24 16</inkml:trace>
  <inkml:trace contextRef="#ctx0" brushRef="#br0" timeOffset="-46047">1405 9295 0,'0'-49'0,"0"25"16,0 0-16,0 0 0,0 72 31,24-24-31,0 25 16,-24 23-16,24 1 0,0-1 15,1 25-15,-1-24 16,-24-1-16,24 1 0,0-25 16,-24 1-16,24-1 0,-24-24 15</inkml:trace>
  <inkml:trace contextRef="#ctx0" brushRef="#br0" timeOffset="-45711">1574 9585 0,'0'-24'0,"24"24"16,-24-24-16,24 24 0,0 0 16,1 0-1,23 0-15,-24-25 0,25 25 16,-25 0-16,24-24 15,-24 24-15,1-24 0,23 0 16,-24 24-16,-24-24 0,0-25 16,0 25-16,-24 0 15,0-25-15,0 25 0,-1-24 16,1 24-16,0 0 0,0-1 16,0 1-16,24 48 15,0 25 1,0-25-16,24 48 15,-24-23-15,24 23 0,0 1 16,0 0-16,1-1 0,-1-23 16,-24-1-16,24-48 0,-24 48 15,0 1-15,24-25 0</inkml:trace>
  <inkml:trace contextRef="#ctx0" brushRef="#br0" timeOffset="-45465">2324 9246 0,'0'-24'16,"-24"0"-16,24 24 16,-25 0-16,1 0 15,0 24-15,24 24 16,0 1-16,-24-1 15,24 25-15,-24-1 0,24 1 0,0 0 16,0-1-16,0 1 16,0-1-16,0-23 0,24-25 15,-24 0-15</inkml:trace>
  <inkml:trace contextRef="#ctx0" brushRef="#br0" timeOffset="-44938">2566 9440 0,'0'-24'0,"24"-25"0,-24 73 47,0 25-47,0-25 0,0 24 16,0-23-16,0 23 15,0-24-15,0 0 0,0 1 16,24-1-16,-24 0 0,24-24 15,0 0-15,1-24 16,-1 0-16,0-1 16,0 1-16,-24-24 0,24 24 15,-24-1-15,25-23 16,-25 24-16,24 24 0,-24-24 16,24 24-1,-24 24-15,24 0 16,0 0-16,-24 0 15,25-24-15,-1 25 0,0-25 16,0 24-16,0-24 0,1 0 16,-1 0-16,0 0 15,24-24-15,1 24 0,-74 0 0,50-25 16,23 25-16,-24-24 16,25 24-16,-25 0 0,0 0 15,0-24-15,0 24 0,1 0 16,-25-24-16,24 24 15,-24-49-15,0 25 0,-24 0 16,24-24-16,-25-1 0,1 1 16,0 24-16,0-25 15,0 25-15,-1 0 0,-23 24 16,24 0-16,0 0 16,-1 24-16</inkml:trace>
  <inkml:trace contextRef="#ctx0" brushRef="#br0" timeOffset="-44061">6775 9053 0,'0'-24'0,"-24"24"15,24-25-15,-25 1 16,1 24-16,24-24 0,-24 0 16,0 24-16,24-24 15,-24 24-15,0 0 0,-1 0 16,1 24-16,0 0 16,0 0-16,0 0 0,-1 25 15,1-1-15,0 1 0,24-25 16,0 24-16,-24-24 15,24 0-15,24-24 0,-48 25 0,48-1 16,0-24-16,0 0 0,25 0 16,-25-24-16,24-1 15,1 1-15,-1-24 0,-24 0 16,25-25-16,-25 25 16,-24-25-16,24 0 0,-24 1 15,0 23-15,0-23 0,0 24 16,0-1-16,-24 25 15,0 48 1,72-24-16,-96 24 0,48 25 16,-25 47-16,25-47 15,0 23-15,0-23 0,25 23 16,-25-23-16,24-1 16,0-24-16</inkml:trace>
  <inkml:trace contextRef="#ctx0" brushRef="#br0" timeOffset="-43353">7307 8980 0,'-24'-24'16,"0"24"-16,-1 0 0,1-24 16,0 0-16,0 24 0,24-25 15,-24 25-15,24-24 16,24 24-16,0-24 15,24 24-15,-23 0 16,23-24-16,-24 24 16,0 0-16,1-24 0,-25-1 15,24 25-15,-24-24 16,0 0-16,-24 24 0,-1-24 16,-23 24-16,24 0 0,-25 24 15,1-24-15,24 48 16,-24-23-16,-1 23 0,25 0 15,0 1-15,0-1 16,24 1-16,0-1 0,24-24 16,0 0-16,24 1 15,1-1-15,-1-24 0,25 0 16,-25-24-16,25 24 0,-25-25 16,25 1-16,-25-24 15,0-1-15,1 1 0,-1 0 16,-24-25-16,0 25 0,1-1 15,-25 1-15,0 0 16,0 23-16,0 1 0,0 0 16,-25 24-16,1 24 15,48-48-15,-72 72 0,48-23 16,-24 23-16,24-24 0,0 24 16,0-23-16,0 23 15,24-24-15,0 0 0,25 1 16,-25-25-16,0 24 15,24-24-15,1 0 0,-1-24 16,-24-1-16,49-23 16,-49 0-16,-24-1 15,24 1-15,-24-25 0,0 25 16,0-25-16,-24 25 16,24 0-16,-24 23 0,0 25 15,48 0-15,-48 0 0,24 25 0,-24 23 16,24 0-16,0 25 15,0 0-15,24-1 0,0 1 16,0-1-16,25-23 16,-25-1-16,24-24 0</inkml:trace>
  <inkml:trace contextRef="#ctx0" brushRef="#br0" timeOffset="-36373">12677 6102 0,'0'-25'0,"0"1"16,0 0 0,0 48-1,0 0 1,0 25 0,25-25-16,-25 24 0,24 1 15,-24-1-15,24 0 16,-24 1-16,24-25 0,0 0 15,-24 0-15,24 1 0,1-25 16,-1 0 0,0-25-16,0 1 0,0-24 15,1-1-15,-1 1 0,0-25 16,0 1-16,-24 24 16,24-25-16,-24 25 0,25 23 15,-25-23-15,0 24 16,24 24-16,-48 0 0,24 24 31</inkml:trace>
  <inkml:trace contextRef="#ctx0" brushRef="#br0" timeOffset="-36158">13355 5981 0,'24'0'16,"0"-25"-16,-24 1 15,24 24-15,-24-24 16,24 24-16,-24 24 16,0 25-1,0-1-15,0 0 16,0 1-16,0-1 0,0 25 16,0-25-16,0 0 15,0-23-15,0 23 0,0-24 16</inkml:trace>
  <inkml:trace contextRef="#ctx0" brushRef="#br0" timeOffset="-35907">13306 6102 0,'0'-73'16,"-24"25"-16,24-25 0,-24 25 16,24-1-16,0 1 15,24 24-15,0-1 0,0 25 16,1 0-16,23 25 15,0-1-15,25 24 0,-25 1 16,1 23-16,-1-23 0,1 23 16,-25 1-16,0-1 15,-24-23-15,-24 23 0,-25-23 16,-23-1-16,-1-24 16,1 25-16,-1-25 0,-24 0 15,25-24-15,-1 0 0,25 0 16</inkml:trace>
  <inkml:trace contextRef="#ctx0" brushRef="#br0" timeOffset="-36988">12145 5884 0,'0'-24'0,"24"24"16,-72 0-16,48 24 0,-24 0 15,24 0-15,0 25 16,0 23-16,0-23 0,0 23 16,0 1-16,0-1 15,24 1-15,-24-1 0,0-23 16,24-1-16,-24 1 0,24-25 15,-24 0-15,0 0 16</inkml:trace>
  <inkml:trace contextRef="#ctx0" brushRef="#br0" timeOffset="-36748">11976 6392 0,'-24'-73'16,"-25"1"-16,1-1 15,24 1-15,-1-1 0,1 0 16,24 25-16,0 0 0,0 23 15,24 1-15,1 0 16,23 24-16,0 0 0,1 24 16,72 25-1,-49-1-15,-23 0 0,-1 25 16,-24 0-16,0-1 0,-24-24 16,0 25-16,-48 0 15,24-25-15,-24 0 0,-1 1 16,-23-1-16,23 1 15,1-25-15,-1 0 0,1-24 16,24 0-16</inkml:trace>
  <inkml:trace contextRef="#ctx0" brushRef="#br0" timeOffset="-33236">12194 7335 0,'0'-24'15,"-25"24"-15,25-24 16,25 24 15,-1 24-15,-24 0-16,24 25 16,-24-25-16,24 48 0,-24-23 15,24 23-15,-24-23 16,24 23-16,-24 1 0,0-25 15,25 1-15,-25-1 16,0-24-16,0 0 0,0 1 16</inkml:trace>
  <inkml:trace contextRef="#ctx0" brushRef="#br0" timeOffset="-33033">12048 8109 0,'-24'0'0,"0"-24"15,0 0 1,24 0-16,24 0 16,0-1-16,25 25 15,-1-24-15,0 0 0,25 0 16,-1 24-16,1-24 0,0-1 16,-1 1-16,-23 24 15,-25-24-15,0 0 0</inkml:trace>
  <inkml:trace contextRef="#ctx0" brushRef="#br0" timeOffset="-32859">12194 7529 0,'-49'-49'16,"25"25"-16,-24-24 0,48-1 16,24 25-16,-73 24 0,49-24 0,0 0 15,0 0-15,0-1 0,25 25 16,-1-24-16,24 24 15,-24 0-15,25 0 0,-1 0 16,0 0-16,1 0 16,-1 0-16</inkml:trace>
  <inkml:trace contextRef="#ctx0" brushRef="#br0" timeOffset="-32273">12726 7432 0,'-49'0'16,"25"0"0,48 0-1,-24 24 1,25 0-16,-25 1 0,24-1 16,-24 0-16,24 0 0,0 25 15,-24-25-15,0 0 16,0 0-16,24 0 0,-24 0 15,0 1-15,24-25 32,-24-25-32,25 1 0,-25 0 15,24 0-15,0-24 16,0-1-16,0 25 0,1-24 16,-1 23-16,-24-23 15,24 48-15,-24-24 0,24 24 16,0 0-1,-24 24-15,0 0 16,0 0-16,25 1 16,-25-1-16,0 0 0,24-24 15,-24 24-15,24-24 16,0 0 0,0 0-16,1-24 15,-1 0-15,0 0 16,0-1-16,0 1 15,0 24 1,1 0-16,-1 24 16,-24 1-1,0-1-15,24 0 0,-24 0 16,24 0-16,-24 1 0,24-1 16,1 0-16,-1-24 15,0 0-15,0 0 0,25-24 16,-25 24-16</inkml:trace>
  <inkml:trace contextRef="#ctx0" brushRef="#br0" timeOffset="-31689">13718 7577 0,'48'-24'16,"-24"0"-16,-24-25 16,24 25-16,-24 0 0,0 0 15,0 0-15,0-1 0,-24 1 16,0 24-16,0-24 16,0 24-16,-1 0 0,1 0 15,0 0-15,0 24 0,0 0 16,-1 1-16,1-1 15,0 0-15,24 0 0,0 25 16,0-25-16,0 0 16,0 0-16,24 0 0,0 1 15,1-25-15,-1 24 0,0-24 16,0 0-16,25-24 16,-25 24-16,-24-25 0,24 1 15,0 0-15,-24 0 16,0 0-16,0-1 0,24 1 15,-24 0-15,0 48 32,0 0-17,0 1-15,24-1 16,1 0-16,-25 0 16,24-24-16,24 0 15,-24 0-15,1 0 0,-1 0 16,24-24-16,-24 24 0,1-24 15,-1 0-15,-24-1 0,24 1 16,-24 0-16,24 0 16,-24 0-16,0-1 0,0 1 15,-24 24 1,0 24-16,24 1 16,-24 23-16,24 0 0,0 25 15,0 0-15,0-1 16,24 1-16,-24 23 0,24 1 15,0-97-15,-48 73 0,48-1 16,-24 1-16,0-25 0,0 1 16,0-1-16,0-24 15,0 0-15,-24-24 0,0 0 16,0 0-16,-1-48 0,25 0 16</inkml:trace>
  <inkml:trace contextRef="#ctx0" brushRef="#br0" timeOffset="-31328">14274 7505 0,'0'-25'16,"0"1"0,24 24-1,0 0-15,0 0 16,1 0-16,-1-24 15,24 24-15,-24 0 0,25 0 16,-25 0-16,24-24 0,-23 24 16,-1-24-16,0 24 15,0-25-15,-24 1 16,-24-24 0,0 24-16,0-1 0,-1 1 15,-23 24-15,0 0 0,-1 0 16,1 0-16,24 24 15,-25 1-15,25 23 0,0 0 16,48-48-16,-48 49 0,48 23 0,0-23 16,25-1-16,23 1 15,1-25-15,-1 0 0,25-24 16</inkml:trace>
  <inkml:trace contextRef="#ctx0" brushRef="#br0" timeOffset="-28344">11976 7771 0,'-24'0'0,"-1"0"32,1 0-17,0 0 1,0 0-1,0-25 1,-1 25-16,1-24 16,-24 24-16,24-24 15,-25 0-15,25 0 16,-24 0-16,-1-1 16,-23 1-16,-1 0 0,1 0 15,-1 0-15,1-1 0,-25 1 16,0 0-16,0 0 0,0 0 15,1-1-15,-1 1 16,0 0-16,0 0 0,-24 0 16,25-1-16,-1 1 15,0 24-15,0-24 0,1 24 16,-1 0-16,0 0 16,0 0-16,1 0 0,-1 0 15,0 0-15,-24 24 16,24-24-16,1 24 0,-25-24 0,24 25 15,-24-1-15,24-24 16,-24 24-16,24-24 0,1 24 16,23-24-16,-24 24 15,25-24-15,-1 25 0,25-25 16,-25 0-16,25 24 16,0-24-16,-25 0 0,25 24 15,-25-24-15,25 24 0,-25-24 16,0 24-16,1-24 15,-1 25-15,1-1 0,-1-24 16,1 24-16,23 0 16,-23 0-16,23 1 0,-23-1 15,23 0-15,1 0 0,0 0 16,-1-24-16,25 24 16,-24 1-16,23-1 0,-23-24 15,24 24-15,-25 0 16,25 0-16,-24 1 0,24-25 15,-25 24-15,25 0 0,-24 0 16,24 0-16,-1 1 16,-47-1-16,48 0 15,-1 0-15,1 0 16,0-24-16,24 25 0,-24-25 16,0 24-16,48-24 31,-24 24-31,24-24 15,-24 24 1,24-24-16</inkml:trace>
  <inkml:trace contextRef="#ctx0" brushRef="#br0" timeOffset="-28034">5831 7553 0,'-24'0'15,"24"24"-15,-24 0 16,0 1-16,24-1 0,-24 0 16,-1 24-16,25 1 15,-24-1-15,0 0 0,24 1 16,-24-1-16,0 1 0,24-1 15,-24 0-15,24 1 16,0-1-16,0-24 0,24 25 16,0-25-16,0 24 15,0-24-15,0 1 0,25-1 16,-1 0-16,25-24 16,-25 24-16,25-24 0,-25 0 15,25 0-15,-25 0 0,0 0 16</inkml:trace>
  <inkml:trace contextRef="#ctx0" brushRef="#br0" timeOffset="-27680">6823 6803 0,'24'0'0,"-72"0"16,48 24-16,24-24 15,-24 24-15,24 25 0,1-25 16,-1 24-16,0 1 16,0-1-16,0 1 0,1-1 15,-1 24-15,-24-23 16,24-1-16,-24-24 0,24 25 16,-24-25-16</inkml:trace>
  <inkml:trace contextRef="#ctx0" brushRef="#br0" timeOffset="-27348">6993 7311 0,'-25'-24'16,"25"0"-16,0-1 15,0 1-15,25 0 16,-1 0-16,24 24 16,-24-24-16,25 24 15,-1-24-15,25-1 0,-25 1 16,0 24-16,-23-24 0,23 0 15,-24 0-15,-24-1 16,0-23-16,0 24 0,0 0 16,-24-1-16,0-23 15,0 24-15,-1 0 0,1-1 16,0 1-16,24 48 16,0 1-1,0 23-15,0 0 0,0 1 16,24-1-16,-24 25 0,24-1 15,1-23-15,-25-1 16,24 0-16,0 1 0,0-25 16,-24 0-16,24-24 15</inkml:trace>
  <inkml:trace contextRef="#ctx0" brushRef="#br0" timeOffset="-26946">7646 6803 0,'-24'0'0,"24"-24"16,-25 24-16,25 24 31,0 0-31,0 0 0,25 1 16,-25 23-16,24-24 16,-24 25-16,24-25 0,-24 24 15,24-24-15,-24 1 0,0-1 16,0 0-1,0-48 17,-24 0-32,24-25 0,0 1 15,-24-1-15,24 1 16,0-25-16,0 25 0,0-25 16,0 25-16,0 0 0,0 24 15,24-1-15,0 25 16,0 25-16,0-1 0,1 0 15,23 24-15,-24 1 0,25 23 16,-25-23-16,24 23 16,-24-23-16,1 23 0,-1-48 15,-24 25-15,0-1 16,-24 0-16</inkml:trace>
  <inkml:trace contextRef="#ctx0" brushRef="#br0" timeOffset="-26810">7646 7166 0,'-24'-48'0,"24"23"16,0 1-16,0 0 0,0 0 16,24 0-16,0-1 0,24 1 15,1 0-15,-1 0 16,0 0-16,25-1 0,-25 1 16,1 0-16</inkml:trace>
  <inkml:trace contextRef="#ctx0" brushRef="#br0" timeOffset="-26316">8202 6634 0,'0'-24'16,"0"-1"-16,-24 25 0,0-24 16,0 0-16,-1 24 15,1 0 1,24 24-16,0 0 16,24 1-16,-24-1 15,25 24-15,-25 0 0,24 1 16,-24-1-16,24-24 0,0 25 15,-24-1-15,24-24 16,-24 1-16,0-1 0,24 0 16,-24 0-1,25-48 1,-25 0-16,0 0 16,0-1-16,0-23 0,0 0 15,0-1-15,0-23 0,0 23 16,0 1-16,24 0 15,-24-1-15,24 25 0,-24 0 16,24 24-16,0 24 16,-24 24-16,25-23 15,-1 23-15,-24-24 0,24 24 16,0-23-16,-24-1 16,24 0-16,1 0 0,-1-24 15,-24-24 1,0 0-16,0 0 15,0-1-15,0 1 0,0-24 16,0 0-16,-24-1 16,24 25-16,0-24 0,0 23 15,-25 25-15,25-24 16,0 48 0</inkml:trace>
  <inkml:trace contextRef="#ctx0" brushRef="#br0" timeOffset="-25933">8783 6440 0,'-25'0'0,"1"0"16,0 0-16,24 24 31,0 1-31,0 23 0,24-24 15,-24 25-15,24-49 0,-24 48 0,0 0 16,0 1-16,25-1 16,-25 0-16,0-23 0,0-1 15,0-48 17,0-1-32,0-23 15,0 0-15,0-1 0,0 1 16,0-25-16,24 25 0,-24-25 15,0 25-15,24 0 16,0 23-16,0 25 0,1 0 16,-1 25-1,0 23-15,24 0 0,-23 1 16,-1 23-16,0-23 0,0 23 16,0-23-16</inkml:trace>
  <inkml:trace contextRef="#ctx0" brushRef="#br0" timeOffset="-25807">8783 6900 0,'-25'-24'15,"25"-1"-15,49 1 0,-1 0 16,25 0-16,-1-25 16,25 25-16,0 0 0</inkml:trace>
  <inkml:trace contextRef="#ctx0" brushRef="#br0" timeOffset="-22421">1187 11569 0,'-24'-25'15,"24"1"-15,-25 0 16,25 0 0,-24 24-1,24-24 1,0 48 15,0 0-15,0 24-16,0-23 15,0-1-15,24 24 16,-24 1-16,0-1 0,0 0 16,25 1-16,-25 23 0,0-23 15,0-1-15,0 0 16,0 25-16,-25-25 0,25 1 16,0-1-16,-24 0 15,24 1-15,-24-1 0,24 1 16,-24-25-16,24 24 0,0-24 15,-24 25-15,24-25 16,0 0-16,0 0 16,0 1-16,24-25 93,0 0-93,0 0 16,0 0 0,1 0-16,23-25 0,-24 25 15,25 0-15,23 0 0,1 0 16,-1 0-16,25 0 0,0 0 16,48-24-16,-24 24 15,48 0-15,-24-24 0,25 24 16,23-24-16,1 0 15,-1 24-15,-23-25 0,23 1 16,-23 0-16,-1 24 0,-24-24 16,0 0-16,-24 24 15,-24-25-15,-25 25 0,1 0 16,-49-24-16,25 24 16,-74 0-1,1 0 1,0 0-1,0 0-15,0-24 0,-1 24 16,25-24 0,25 0-1,-25-1-15,24 25 0,0-24 16,0 0-16,0 0 16,1 0-16,-1 0 0,0-1 15,24 1-15,-23 0 0,-1 0 16,24-25-16,0 25 15,1-24-15,-25 24 0,24-25 16,-23 1-16,-1 24 16,0-25-16,-24-23 0,0 23 15,0 1-15,-48 0 16,23 23-16,-23-23 0,0 0 16,-25 23-16,1-23 0,-1 24 15,-24 0-15,0 24 16,1-25-16,-25 25 0,-24-24 15,-1 24-15,-23 0 0,0 0 16,-1 0-16,-23 24 16,24-24-16,-25 25 0,25-25 15,-25 24-15,25 0 16,0 0-16,-1 0 0,1 1 16,24-1-16,24 0 15,-24 0-15,24 0 0,24 1 16,0-25-16,25 24 15,-1-24-15,25 24 0,-1-24 16,25 0-16,0 24 0,48-24 31,-24 24-31,24-24 0,0 25 16,1-25-16,-1 0 16,-24 24-1,24-24-15</inkml:trace>
  <inkml:trace contextRef="#ctx0" brushRef="#br0" timeOffset="-21756">5759 11327 0,'-49'-25'15,"1"25"-15,24 0 0,-24 0 16,23 0-16,1 0 16,0-24-16,48 24 31,0 0-31,1 0 0,23-24 16,0 24-16,25-24 15,-1 24-15,1-24 0,0 24 16,-1-24-16,-23 24 0,-1 0 15,0 0-15</inkml:trace>
  <inkml:trace contextRef="#ctx0" brushRef="#br0" timeOffset="-21220">5662 12246 0,'-24'48'0,"0"-48"0,24 24 16,24-24-16,0 0 15,24 0-15,1-24 0,48 24 16,-25-24-16,25 0 16,0 24-16,-25 0 0,1-24 15</inkml:trace>
  <inkml:trace contextRef="#ctx0" brushRef="#br0" timeOffset="-21053">5904 12560 0,'-24'25'0,"0"-1"0,48-24 16,24 0-16,-24-24 15,25 24-15,23-25 16,-23 1-16,23 0 0,1 24 16,-25-24-16,1 24 15</inkml:trace>
  <inkml:trace contextRef="#ctx0" brushRef="#br0" timeOffset="-20189">6702 11569 0,'0'-25'15,"0"1"1,24 24 0,1 0-1,-1 0-15,24 0 16,25 0-16,-1 0 0,25 0 16</inkml:trace>
  <inkml:trace contextRef="#ctx0" brushRef="#br0" timeOffset="-20031">7210 11786 0,'-72'49'15,"23"-25"-15,25 0 16,24 0-16,24-24 31,25 0-31,-25-24 16,24 24-16</inkml:trace>
  <inkml:trace contextRef="#ctx0" brushRef="#br0" timeOffset="-19871">7186 12270 0,'-48'24'0,"24"0"15,-1-24-15,50 0 16,-1-24-16,48 24 15,1-24-15,-1 0 0,25 0 16,-24 24-16</inkml:trace>
  <inkml:trace contextRef="#ctx0" brushRef="#br0" timeOffset="-19720">7452 12488 0,'-72'24'0,"23"0"0,25 0 15,0 1-15,48-25 16,24-25 0,1 25-16,-1 0 0,1-24 15</inkml:trace>
  <inkml:trace contextRef="#ctx0" brushRef="#br0" timeOffset="-21569">5469 11714 0,'-25'0'0,"25"24"0,25-24 15,-1 0 1,24-24-16,1 0 0,23-1 16,1 25-16,-1-24 15,25 0-15,0 24 0,0-24 16,-25 24-16,25-24 0</inkml:trace>
  <inkml:trace contextRef="#ctx0" brushRef="#br0" timeOffset="-21401">5856 11907 0,'48'0'16,"-24"0"-16,0 0 0,1-24 15,47 0-15,1 24 0,-1-24 16,-23 24-16</inkml:trace>
  <inkml:trace contextRef="#ctx0" brushRef="#br0" timeOffset="-41554">800 1433 0,'-24'24'15,"-1"0"-15,25 0 0,-24 1 16,24 47-16,-24 1 16,24-1-16,0 49 0,-24-24 15,24 48-15,-24 0 16,-1 0-16,25 1 0,-24 23 16,0-24-16,24 0 0,-24 0 15,24-24-15,0 0 16,0-24-16,0 0 15,0-25-15,0 1 0,0-1 0,0-23 16,0-25-16,0 24 16,0-23-16,24-1 0,-24 0 15,24 0 1,0 0-16,1-24 16,-1 0-16,24 0 0,1 0 15,23 0-15,1 0 16,-1 0-16,49 0 0,0-24 15,49 24-15,23-24 16,25 24-16,24-24 0,48 0 16,24 24-16,25-25 0,24 25 15,0-24-15,-24 24 16,23 0-16,-47 0 0,-1 0 16,-48 0-16,1 0 15,-50 0-15,-23 0 0,-1 0 16,-48 0-16,-24 0 0,-24 0 15,-48 0-15,-1 0 0,0 0 16,-24 0-16,1-24 0,-50 24 16,-23 0-1,24-24-15,-24 24 0,-1 0 16,25-24-16,0 24 0,0 0 16,-1-25-16,25 1 15,0 0-15,0 0 0,0-25 16,0 25-16,25-48 15,-1 23-15,0-47 0,0 23 16,25-24-16,-1-24 0,-24 0 16,24 0-16,1-24 15,-1 24-15,-24-24 0,1 0 16,-1 24-16,0 0 16,0 121-16,-24-121 0,0 24 0,0 1 15,0-1-15,-24 24 0,24 25 16,-24-25-16,24 49 15,-24-24-15,24 24 0,-25 24 16,25-25-16,-24 1 16,0 24-16,24-24 15,-24 24-15,-25-24 0,25 24 16,-48 0-16,23-24 16,-47 24-16,-25 0 0,0 24 15,-49-24-15,-23 24 0,-1 0 16,-48 0-16,-24 1 15,-24-1-15,0 0 0,-1 0 16,-23 0-16,-1 25 16,1-25-16,24 0 0,-1 0 15,1 0-15,24 1 0,24-1 16,0 0-16,25 0 16,23 0-16,49-24 15,0 25-15,24-25 0,48 24 16,1-24-16,23 0 0,49 24 31,24-24 0,1 0-15,-1 0-16,0 0 16</inkml:trace>
  <inkml:trace contextRef="#ctx0" brushRef="#br0" timeOffset="-39966">7670 2642 0,'-24'0'16,"24"-24"-16,24 24 15,-72 0-15,48 24 16,-25-24-16,25 24 0,-24 25 16,0-1-16,24-24 0,-24 49 15,0-25-15,24 1 16,-25-1-16,25-24 0,0 25 16,0-25-16,0 0 15,0 0-15,0-48 31,0 0-31,0 0 0,25 0 16,-25-25-16,24 1 0,0-25 16,-24 1-16,24 23 15,0 1-15,1-1 0,-1 1 16,0 0-16,0 24 16,0 24-16,25 0 0,-25 24 15,0 0-15,24 24 0,-23-24 16,23 25-16,-24 23 15,0-23-15,1-1 0,-1 1 16,-24-1-16,24 0 16,-24-23-16,0-1 0,0 0 15,0 0-15</inkml:trace>
  <inkml:trace contextRef="#ctx0" brushRef="#br0" timeOffset="-39828">7742 3005 0,'-48'-24'15,"24"0"1,0 0-16,0 24 0,24-25 0,0 1 16,24 24-1,0-24-15,24 24 0,1-24 16</inkml:trace>
  <inkml:trace contextRef="#ctx0" brushRef="#br0" timeOffset="-39468">8638 2521 0,'0'-24'0,"24"24"15,-24-24-15,0 0 16,-24 24-16,48 0 0,-73 0 0,25 0 16,0 0-16,0 0 15,-25 0-15,1 24 0,24 0 16,-25 0-16,25 1 0,0-1 15,0 0-15,24 0 16,0 0-16,0 0 16,24 1-16,-24-1 0,24 0 15,0-24-15,1 24 16,-1 0-16,24-24 0,-24 25 16,-24-1-16,25 0 0,-25 0 15,0 0 1,-25 1-16,1-25 0,0 24 15,-24 0-15,23-24 16,-23 24-16,24-24 0,-25 0 16,25 0-16,24-24 15</inkml:trace>
  <inkml:trace contextRef="#ctx0" brushRef="#br0" timeOffset="-39140">8783 2521 0,'-25'0'31,"25"-24"-31,0 48 16,0 1 0,0-1-16,0 24 15,0-24-15,25 0 0,-25 25 16,24-25-16,0 24 15,0-23-15,-24-1 0,24-24 16,25 0-16,-25 0 0,24 0 16,-23-24-16,23-1 15,-24 1-15,25-24 0,-25 24 16,0-25-16,0 1 16,-24 0-16,0-1 0,0 1 15,0 24-15,-24-1 0,24 1 16,-24 24-16,0 0 15</inkml:trace>
  <inkml:trace contextRef="#ctx0" brushRef="#br0" timeOffset="-38851">9629 2425 0,'25'-25'0,"-1"25"0,-24-24 15,24 0-15,-24 0 0,-24 24 16,0-24-16,-1-1 16,-23 25-16,24 0 15,0 0-15,-25 0 16,25 0-16,0 25 0,24-1 16,0 0-16,0 24 0,0-23 15,24 23-15,0-24 16,25 25-16,-25-1 0,24 0 15,-24 1-15,1-1 0,-1-48 16,-48 48-16,24 1 0,-49-1 16,-23 1-16,-49-25 0</inkml:trace>
  <inkml:trace contextRef="#ctx0" brushRef="#br0" timeOffset="-16878">13137 344 0,'24'-24'0,"-24"0"15,0 0-15,-24-1 16,-24 25-16,-1-24 0,-23 24 16,23 24-16,-23-24 15,-1 25-15,1-1 0,23 0 16,1 0-16,-1 25 0,25-25 15,24 0-15,24 24 16,1-23-16,23-1 0,25 24 16,-1-24-16,1 0 0,23 1 15,1 23-15,-24-24 16,24 49 0,-73-49-16,-24 0 0,-24 25 15,-25-25-15,-23 24 0,-25-24 16,0 1-16,24-1 0,-23 0 15,23-24-15,25 0 16</inkml:trace>
  <inkml:trace contextRef="#ctx0" brushRef="#br0" timeOffset="-16657">13451 344 0,'49'-48'0,"-1"24"0,-24-1 16,-24 1-16,25 24 15,-50 0-15,25 24 16,0 1-16,0-1 0,-24 24 16,24 1-16,-24-1 15,24 25-15,-24-1 0,0 1 16,24-1-16,-25 1 16,25-1-16,-24 1 0,24-25 15,0 1-15,0-25 0,0 0 16</inkml:trace>
  <inkml:trace contextRef="#ctx0" brushRef="#br0" timeOffset="-16325">13742 828 0,'48'-48'15,"-24"-1"-15,0 1 0,1-1 16,-25 25-16,0 0 16,24 0-16,-24 48 15,0 0 1,0 25-16,24-25 15,-24 24-15,24-24 0,0 25 16,1-25-16,-1 0 16,24 0-16,1 1 0,-25-1 15,24-24-15,1 0 16,-1-24-16,-24-1 0,24 1 16,-23 0-16,-1-24 0,-24 23 15,24-23-15,-24 24 16,0-25-16,0 25 0,0 48 31,0 1-31,0 23 0,24 0 16,-24 1-16,24 23 0,-24 1 15,0 24-15,0-25 16,0 1-16</inkml:trace>
  <inkml:trace contextRef="#ctx0" brushRef="#br0" timeOffset="-15660">12218 441 0,'48'0'0,"-24"0"0,0 0 15,1-24-15,-1 24 0,0-24 16,0 24-16,-24-25 16,24 25-16,-24-24 15,0 0-15,0 0 16,-24 24-16,0-24 15,0-1-15,-25 1 0,1 0 16,-24 0-16,-25 24 0,0-24 16,-24-1-16,-24 1 15,-24 24-15,-25 0 0,-24 0 16,1 24-16,-25 1 16,0 23-16,0-24 0,-24 25 15,24-1-15,-24 25 0,48-25 16,-24 25-16,24-25 15,25 24-15,-1-23 0,49-1 16,0 25-16,24-25 16,24-24-16,25 25 0,23-25 15,1 0-15,48 0 16,0 1-16,0-1 16,24-24-16,0 0 0,1 0 15,-1 0 1</inkml:trace>
  <inkml:trace contextRef="#ctx0" brushRef="#br0" timeOffset="-15385">7936 586 0,'0'-24'0,"0"0"15,0 0-15,-24-1 0,0 25 16,-1-24-16,1 24 0,0 0 15,-24 24-15,23-24 16,-23 25-16,24-1 0,-24 0 16,-1 24-16,25 1 0,-24-1 15,23 0-15,1 1 16,0-1-16,24 25 0,0-25 16,0 1-16,24-1 15,25 0-15,23 1 0,1-1 16,48-24-16,-25 0 15,25 1-15,0-25 0</inkml:trace>
  <inkml:trace contextRef="#ctx0" brushRef="#br0" timeOffset="-12434">2348 3973 0,'0'-24'15,"0"-1"1,0 1-1,0 0 1,0 48 15,0 0-15,0 1-16,0 23 0,0 0 16,0 1-16,24 23 15,-24 1-15,24 24 0,-24-25 16,0 25-16,25 0 15,-1 24-15,-24-25 0,24-23 16,-24 24-16,24 0 0,0-1 16,-24-23-16,0 24 15,25-25-15,-25 25 0,24 0 16,-24-25-16,0 25 16,0 0-16,24-25 0,-24 25 15,0 0-15,0-25 16,0 25-16,0 0 0,0-24 15,0-1-15,0 25 0,0-25 16,0-23-16,0 23 0,0-23 16,0 23-16,0-23 15,0-25-15,0 24 0,24-23 16,-24 23-16,0-24 16,0 24-16,0-23 0,0-1 15,0 24-15,0-24 16,0 25-16,0-25 0,0 24 15,0 1-15,0-25 0,0 24 16,-24 1-16,24-1 16,0 0-16,0-23 0,0 23 15,0-24-15,0 25 0,24-25 16,-24 0-16,0 0 16,0 25-16,24-25 0,-24 0 15,0 24-15,0-23 16,24-1-16,-24 0 0,0 0 15,0 0-15,0 0 16,0 1-16,0-1 0,0 0 16,25-24-1,-25 24-15,0 0 47,0 1-31,0-1 31</inkml:trace>
  <inkml:trace contextRef="#ctx0" brushRef="#br0" timeOffset="-10751">3074 5714 0,'0'-24'15,"0"0"1,0 0 0,0 0-1,24 24 1,-48 24-1,48 24-15,-24-24 16,0 49-16,24-25 0,0 25 16,-24 0-16,24-1 0,-24 25 15,25-25-15,-25-23 16,0-1-16,0 1 0,0-25 16,0 0-16,0-48 15,0 0 1,0-1-16,0 1 15,0-24-15,0-1 0,24 25 16,-24-24-16,24 24 0,0 0 16,-24-1-16,24 25 0,1-24 15,-1 24 1,0 0-16,0 0 16,0-24-1,1 24 16,-1-24-31,0 24 16,0 0-16,0 0 16,-24 24-1,0 0-15,25 0 16,-25 25-16,0-25 16,24 24-16,-24-24 0,0 1 15,24 23-15,-24-24 0,0 0 16,0 1-16,0-1 15,24-24-15,-24 24 0</inkml:trace>
  <inkml:trace contextRef="#ctx0" brushRef="#br0" timeOffset="-10525">3727 5618 0,'0'-24'0,"24"24"16,-24 24 0,0 0-16,0 0 15,0 0-15,0 0 0,0 25 16,0 23-16,0 1 16,0 0-16,0-1 0,0 1 15,0-1-15,-24 1 16,24-1-16,0-23 0</inkml:trace>
  <inkml:trace contextRef="#ctx0" brushRef="#br0" timeOffset="-9960">4235 5884 0,'24'-24'0,"-24"-1"0,0 1 16,-24 24-16,0 0 15,-1 24-15,1 1 16,0-1-16,0 0 0,0 0 16,24 25-16,-24-1 0,24 0 15,0 1-15,0-1 16,0-24-16,24 0 0,0 1 16,-24-1-16,24-24 15,0 0-15,0 0 0,1-24 16,-1-1-16,0 1 0,0 0 15,0-24-15,1 24 16,-1-25-16,0 25 0,0 0 16,-24 0-16,24 24 0,-24 24 15,0 0 1,0 0-16,0 0 0,0 25 16,25-25-16,-25 24 15,24-24-15,-24 1 0,24-1 16,0-24-16,0 0 0,1 0 15,-1-24-15,24 24 16,-24-49-16,0 25 0,25-24 16,-25-1-16,0 25 15,0-24-15,1 24 0,-1-1 16,-24 1-16,24 24 16,-24 24-16,0 1 15,0-1 1,0 0-16,0 0 15,24-24-15,-24-24 16,24 24-16,-24-48 0,25 23 16,-1-23-16,0 0 15,0-25-15,-24 0 0</inkml:trace>
  <inkml:trace contextRef="#ctx0" brushRef="#br0" timeOffset="-4079">14177 2255 0,'-24'-24'15,"0"-24"-15,24 23 0,-49 1 16,25 0-16,-24 0 0,24 24 16,-49 0-16,25 0 15,-1 0-15,-23 24 0,23-24 16,1 24-16,0 0 15,23 1-15,1-1 0,24 0 16,0 0-16,24 0 0,1 1 16,23-1-16,-24 0 15,25 0-15,-1 0 0,0 1 16,1-1-16,-1 0 16,-24 0-16,0 25 0,-24-25 15,0 24-15,-24-24 0,0 25 16,-24-25-16,-1 24 15,1-24-15,0-24 0,-1 25 16,1-25-16,-1 0 16,1 0-16,24 0 0,24-25 15,0-23-15,24 24 16</inkml:trace>
  <inkml:trace contextRef="#ctx0" brushRef="#br0" timeOffset="-3743">14153 2086 0,'48'-24'0,"-23"0"16,-1 24 0,0 0-16,0 0 0,-24 24 15,0 0-15,0 0 16,-24 0-16,24 25 0,-24-25 16,24 24-16,0-24 0,-24 25 15,24-1-15,0-24 16,24 25-16,0-25 0,0 0 15,0 0-15,0-24 0,25 0 16,-25 0-16,24 0 16,1-24-16,-25 0 0,24-24 15,-23-1-15,-1 1 16,0-1-16,0-23 0,-24 23 16,0 1-16,0 0 0,-24-1 15,24 25-15,-24 0 16,0 24-16,-1 0 15,1 24 1,24 0-16</inkml:trace>
  <inkml:trace contextRef="#ctx0" brushRef="#br0" timeOffset="-3221">14927 1989 0,'0'-24'16,"0"0"-16,0 0 15,0 48 17,0 0-32,0 0 15,0 25-15,24-1 0,-24 0 16,0 1-16,0-1 0,24 0 16,-24 1-16,0-25 15,0 0-15,25 0 0,-25 1 16,24-25-1,0-25-15,-24-23 16,24 24-16,0-25 0,1-23 16,23 23-16,-24-23 15,0-1-15,1 25 0,23 0 16,-24 23-16,0 1 16,0 24-16,-24 24 15,0 1-15,0-1 16,0 24-16,0 1 0,-24-25 15,24 24-15,0-24 0,0 0 16,24-48 15,1 0-31,-1-24 0,0-1 16,0 25-16,25-24 16,-1-1-16,0 25 0,1-24 15,-25 24-15,24 24 0,1 0 16,-25 48-16,0-24 15,0 49-15,0-25 0,-24 25 16,0 23-16,0-23 16,0 0-16,-24-1 0,0-23 15</inkml:trace>
  <inkml:trace contextRef="#ctx0" brushRef="#br0" timeOffset="14289">2275 5231 0,'25'0'0,"-50"0"31,25 24-31,0 0 16,25-24-16,-1 24 15,24 0-15,1 1 16,-25-1-16,24 0 0,-24-24 16,25 24-16,-25 0 15,0-24-15,0 0 0,0 25 16,1-25-16,-1 0 16,-24-25-16,24 1 0,-24 0 15,0 0-15,0 0 16,0-1-16,0-23 15,0 24-15,0 0 0,0-1 16,0 1-16,0 0 0,0 0 16,0 48-1</inkml:trace>
  <inkml:trace contextRef="#ctx0" brushRef="#br0" timeOffset="14774">2275 7045 0,'25'0'31,"-1"-24"-31,0 24 16,24 0-16,-23 0 15,23 24-15,-24 0 0,0 0 16,25 1-16,-25-1 16,24 24-16,-24-24 15,1 25-15,-1-25 0,0 0 16,-24 0-16,24 0 0,0-24 16,1 0-16,-1 0 15,24 0-15,-24-24 0,25-24 16,-25 24-16,24-25 0,-23 25 15,23-24-15,-24-1 16,0 25-16,-24 0 0,24 0 16</inkml:trace>
  <inkml:trace contextRef="#ctx0" brushRef="#br0" timeOffset="16286">4090 8642 0,'0'-25'0,"0"50"47,24-1-47,0 0 16,-24 24-16,24-24 15,-24 25-15,24-25 16,-24 0-16,25 25 0,-25-25 16,24 0-16,0-24 0,-24 24 15</inkml:trace>
  <inkml:trace contextRef="#ctx0" brushRef="#br0" timeOffset="16624">4428 8617 0,'0'-24'0,"0"0"0,0 0 16,-24 24-1,24 24 1,0 0-16,0 0 16,0 1-16,0-1 15,24 0-15,1 0 0,-25 0 16,24 0-16,0-24 15,0 25-15,0-25 16,-24-25-16,25 1 16,-25 0-1,0 0-15,-25 0 16,1 0-16,24-1 16,-24 1-16,0 24 0,0-24 15,-1 24-15,1 0 0,0 0 16,24 24-1,24-24 1</inkml:trace>
  <inkml:trace contextRef="#ctx0" brushRef="#br0" timeOffset="16978">4694 8472 0,'-24'-24'0,"0"24"15,0-24-15,0 24 0,24-24 16,-24 24-16,24-25 16,24 25-16,24-24 15,-24 24-15,0 0 0,25 0 16,-25 0-16,24 0 16,-23 24-16,-1-24 0,-24 25 15,0-1-15,0 0 16,-24 0-16,24 0 0,-25 1 15,1-1-15,24 0 16,0 0-16,0 0 16,0 1-16,24-25 15,1 24-15,-25 0 16,24 0-16,-24 0 16,0 0-1,-24 1-15,-1-1 0,-23 0 16,0 0-16,-1-24 0</inkml:trace>
  <inkml:trace contextRef="#ctx0" brushRef="#br0" timeOffset="34450">2058 2521 0,'24'-48'15,"0"24"-15,-24 0 0,24-1 16,-24 1-16,24 0 0,1 0 15,-50 48 1,1 0 0,0 25-16,-24-25 0,24 24 15,-25 1-15,1-1 16,24 0-16,-25-24 0,25 25 16,24-1-16,0-24 15,24 1-15,0-1 0,25 0 16,-1 0-16,1 0 0,23 1 15,-24-1-15,1 0 16,-25 0-16,0 0 0,-24 25 16,-24-25-16,0 24 15,-25 1-15,-23-25 0,24 24 16,-25-24-16,25 25 16,-25-49-16,49 24 0,0-24 15</inkml:trace>
  <inkml:trace contextRef="#ctx0" brushRef="#br0" timeOffset="34641">2783 2521 0,'0'-24'0,"-24"0"0,0 24 16,0 0-16,-25 0 15,25 0-15,0 0 0,-24 24 16,48 0-16,-24-24 15,24 25-15,-25-1 0,25 0 16,25 0 0,-1 0-16</inkml:trace>
  <inkml:trace contextRef="#ctx0" brushRef="#br0" timeOffset="35743">15846 876 0,'-48'0'0,"-49"-24"16,-48 24-16,0 24 15,-49 1-15,-48 47 0,-24 1 16,-24 23-16,-24 25 0,-1 25 16,25 23-16,0 0 15,48 25-15,24-1 0,73 1 16,48-1-16,73 1 16,72-25-16,49 1 0,48-1 15,49-48-15,23 0 0,25-24 16,49-25-16,-1 1 15,0-49-15,0-24 0,1-24 16,-25-1-16,0-47 16,169-122-16,-241 49 15,-49-24-15,-24-25 0,-24 1 16,-49-1-16,-24-23 16,-48-1-16,-49 49 0,-47-1 15,-74 25-15,-48 48 16,-48 1-16,-49 71 0,-24 1 15,-24 48-15,49 25 0</inkml:trace>
  <inkml:trace contextRef="#ctx0" brushRef="#br0" timeOffset="36501">12411 3126 0,'24'-24'0,"1"-24"15,23 23-15,-24-23 0,0 24 16,25-25-16,-49-23 16,0 23-16,0 1 15,-49-25-15,1 1 0,0-1 0,-49 1 16,-24-1-16,-24 1 15,-25-1-15,-23 0 16,-25-23-16,-48 23 0,-24 25 16,-25-25-16,-48 25 0,-24-1 15,-24 25-15,-24 0 0,-25 24 16,-24 0-16,1 24 16,23 0-16,-435 97 15,508-48-15,24 0 16,73 23-16,24 1 0,72-24 15,25 48-15,48-25 16,48 1-16,25 0 0,-1-25 16,49 25-16,0-24 15,0-25-15,0 1 0,0-1 16,0-24-16,25 0 0,-25 0 16,24-24-16,0 0 15,0-24 1,-24 0-1,0 0 1,0 0-16</inkml:trace>
  <inkml:trace contextRef="#ctx0" brushRef="#br0" timeOffset="36801">4356 2618 0,'-24'0'0,"-1"0"16,25-24-16,-24 24 15,0 0-15,0 0 16,0 24-16,-1 0 16,25 0-16,-48 25 15,24-1-15,0-24 0,0 25 16,-1-1-16,1 1 0,24-1 15,0-24-15,24 25 16,25-49-16,23 24 0,1-24 16,48 0-16,0-24 15,0 24-15,48-25 0,-24-23 16,-24 24-16</inkml:trace>
  <inkml:trace contextRef="#ctx0" brushRef="#br0" timeOffset="37812">4477 3610 0,'-24'0'0,"-1"0"16,50 24 31,-25 0-47,0 0 0,24 1 15,-24 23-15,24 0 16,-24 25-16,24 24 0,0 0 16,1 23-16,-1 26 15,0-1-15,0 24 0,0 0 16,25 25-16,-25-25 0,-24 25 15,24 24-15,0-25 16,-24 1-16,24 23 0,-24-23 16,25 24-16,-1-1 15,0-23-15,-24 23 0,24-23 16,0 0-16,1-1 0,-25 1 16,24-25-16,-24-24 15,0 0-15,0-24 0,24 0 16,-24-24-16,0-25 15,0-23-15,0-1 0,24-24 16,-24 1-16,0-1 0,24-24 16,1-24-1,-25-1-15,0 1 0,0-24 16,0-1-16,-25 25 16,1-24-16</inkml:trace>
  <inkml:trace contextRef="#ctx0" brushRef="#br0" timeOffset="38127">4574 8472 0,'-25'0'15,"50"0"32,-1 24-47,24-24 0,0 25 16,1-1-16,-1 0 15,25 0-15,-25 0 16,1 1-16,23-25 0,-23 0 16,-1 0-16,0-25 15,-24 1-15,25 0 0,-25-24 16,0-1-16,0 1 0,-24-1 16,25 1-16,-25 24 0,0-25 15,0 25-15,0 48 16,0 1-16,-25 23 15,25 25-15,0-1 16,-24 25-16</inkml:trace>
  <inkml:trace contextRef="#ctx0" brushRef="#br0" timeOffset="41922">8009 10214 0,'0'-24'15,"0"48"1,0 0-16,0 0 16,0 0-16,24 25 0,-24-1 15,24 25-15,-24-1 16,24 1-16,-24 24 0,24 24 15,-24-25-15,0 1 16,25 0-16,-25 0 0,24-1 16,-24-23-16,0 0 0,0-25 15,24 0-15,-24-23 16</inkml:trace>
  <inkml:trace contextRef="#ctx0" brushRef="#br0" timeOffset="42477">7791 10649 0,'-24'-72'16,"-1"-1"-16,1 1 15,0 23-15,24 1 0,24-1 16,25 25-16,-1 0 0,25-24 16,23 24-16,25-1 15,49 1-15,23 0 0,25 0 16,24-25-16,24 25 0,0-24 15,0-1-15,0 1 16,-24 24-16,-24-25 0,-25 25 16,-23-24-16,-49 24 15,0 24-15,-49-24 0,-23 24 16,-25 0-16,0 0 0,-24 24 16,-24-24-16,0 24 15,-1 0-15,1 0 0,0 0 16,24 25-16,0-1 15,0 1-15,0-1 0,24 25 16,0-1-16,1 25 0,23-25 16,-24 25-16,24-24 15,-23 24-15,23-1 0,-24-23 16,25 24-16,-49-25 16,24 1-16,0-1 0,-24-23 15,0-1-15,-24 25 0,0-49 16,-49 24-16,0-24 15,-23 1-15,-25-1 0,-24 0 16,-49-24-16,1 24 16,-74-24-16,1 0 0,-24 24 15,-24-24-15,-25 25 0,24-1 16,25 0-16,24 0 16,24 0-16,49 1 0,48-25 15,48 24-15,48-24 0,74 0 16</inkml:trace>
  <inkml:trace contextRef="#ctx0" brushRef="#br0" timeOffset="43062">4719 11496 0,'0'-24'15,"0"0"-15,0-1 16,-25 25-16,1-24 16,0 24-16,0 0 15,0 0-15,24-24 16,24 24-16,24-24 0,25 24 16,24-24-16,48-25 15,24 1-15,49-25 0,24 1 16,48-1-16,0-24 15,1 25-15,-1-25 0,-24 25 16,-24-1-16,-24 0 0,-49 25 16,-48 24-16,-24 0 15,-73-1-15,-24 1 0,-24 24 16,-25 0-16,-23 0 16,-1 24-16</inkml:trace>
  <inkml:trace contextRef="#ctx0" brushRef="#br0" timeOffset="43284">7065 10432 0,'0'-25'0,"24"1"15,1 0-15,-25 0 16,24 0-16,0 24 16,24-25-16,-24 25 0,25 0 15,-1 0-15,25 25 0,-1-1 16,1 0-16,0 24 15,-1 1-15,-24 23 0,-23 1 16,-25 0-16,-73 23 16,-24 25-16,-72-24 0,-49 24 15,-48 24-15</inkml:trace>
  <inkml:trace contextRef="#ctx0" brushRef="#br0" timeOffset="47634">5057 3416 0,'0'-24'0,"0"0"16,0 0 0,-24 24-1,24 24 1,0 0-16,0 0 15,0 1-15,0-1 0,0 24 0,24-24 16,-24 25-16,0-25 16,25 0-16,-25 24 15,0-23-15,0-50 32,0 1-32,0 0 0,0 0 15,0 0-15,0-25 16,0 1-16,0 0 0,0-25 15,0 25-15,0-1 0,0 1 16,0 24-16,24-1 16,-24 1-16,24 24 15,-24 24 1,0 1-16,24-1 0,-24 0 16,24 0-16,0 0 0,-24 1 15,25-1 1,-1-24-1,-24-24 1,24 24-16,-24-25 16,24-23-16,-24 24 0,24 0 15,-24-1-15,25 1 16,-1 0-16,0 24 16,-24 24-16,24-24 15,0 24-15,-24 25 0,25-25 16,-1 24-16,0 1 0,0-25 15,-24 0-15,24 0 16,1 1-16,-1-1 0</inkml:trace>
  <inkml:trace contextRef="#ctx0" brushRef="#br0" timeOffset="48046">5372 3828 0,'-24'0'15,"48"0"1,0 0-16,0 0 16,0 0-16,25-25 0,-1 25 15,1-24-15,-1 24 16,24-24-16</inkml:trace>
  <inkml:trace contextRef="#ctx0" brushRef="#br0" timeOffset="48204">5662 3852 0,'-48'24'0,"-1"0"16,1 0-16,24 1 16,0-1-16,48-24 31,0 0-31,24 0 0,-23 0 16,23-24-16,0 24 0,1 0 15</inkml:trace>
  <inkml:trace contextRef="#ctx0" brushRef="#br0" timeOffset="48354">5590 4215 0,'-49'24'0,"49"0"16,-24 0-16,0-24 0,48-24 16,0 24-1,0-24-15,25 0 0,-1 24 16,0-25-16,1 1 15</inkml:trace>
  <inkml:trace contextRef="#ctx0" brushRef="#br0" timeOffset="48496">5807 4311 0,'-24'25'0,"0"-1"0,0 0 15,48-48 16,0 24-31,0-24 0</inkml:trace>
  <inkml:trace contextRef="#ctx0" brushRef="#br0" timeOffset="48654">5759 4723 0,'0'24'0,"-24"-24"0,24 24 15,24-48 1,0 24 0,0-24-16,0 24 0,25-25 15</inkml:trace>
  <inkml:trace contextRef="#ctx0" brushRef="#br0" timeOffset="48798">5904 4795 0,'-24'24'0,"24"1"15,0-1-15,24-24 32,0-24-32,25 24 0,-25-25 15,24 25-15,1-24 16,-1 24-16</inkml:trace>
  <inkml:trace contextRef="#ctx0" brushRef="#br0" timeOffset="48965">6001 4989 0,'-24'24'0,"-1"0"0,25 0 31,25-24-15,-1 0-16,0 0 15,0 0-15,25 0 16</inkml:trace>
  <inkml:trace contextRef="#ctx0" brushRef="#br0" timeOffset="49241">5952 3199 0,'-24'-25'0,"24"1"16,0 0-16,24 0 15,1 24 1,-1 0-16,0 0 15,24 0-15,1 24 0</inkml:trace>
  <inkml:trace contextRef="#ctx0" brushRef="#br0" timeOffset="49542">6267 3416 0,'0'25'15,"-24"-1"-15,24 0 0,0 0 16,0 0-1,24-24-15,0 25 16,0-25 0,0 24-16,1-24 0,-1 24 15,0 0-15,0 0 16,0 25 0,1-1-16,-25-24 15,0 0-15,0 1 16,0-1-1,0 0 1,0 0 0,0 0-16,24 1 15,-24-1-15,24-24 16</inkml:trace>
  <inkml:trace contextRef="#ctx0" brushRef="#br0" timeOffset="49750">6630 4094 0,'0'24'15,"-24"0"-15,-1 0 32,1 0-17,24 1 17,0-1-32,0 0 15,24 0-15,-24 0 16,0 1-16,25-1 0,-1 0 15,-24 0 1,24-24-16</inkml:trace>
  <inkml:trace contextRef="#ctx0" brushRef="#br0" timeOffset="49920">6799 4747 0,'-24'24'0,"0"24"16,-1-23-16,1-1 0,0-24 15,24 24-15,24-24 16,25 0-16,-1-24 16,25 24-16,-1-24 15,25 24-15,0-25 0,-25 1 16</inkml:trace>
  <inkml:trace contextRef="#ctx0" brushRef="#br0" timeOffset="54670">8879 10577 0,'-24'0'0,"0"0"16,24-24-16,24-1 31,0 25-31,25 0 16,-1-24-16,25 0 0,-1 24 15,1-24-15,24 24 0,-1-24 16</inkml:trace>
  <inkml:trace contextRef="#ctx0" brushRef="#br0" timeOffset="54848">9000 10867 0,'0'24'16,"0"-48"0,25 0-16,23 0 15,0-1-15,25 1 0,-1 24 16,1-24-16</inkml:trace>
  <inkml:trace contextRef="#ctx0" brushRef="#br0" timeOffset="55030">9097 11036 0,'-72'25'0,"23"-25"16,25 0-16,48-25 15,25 1-15,-1 0 16,49 0-16,-1 0 16,25-1-16,-24 1 0,24 0 15</inkml:trace>
  <inkml:trace contextRef="#ctx0" brushRef="#br0" timeOffset="55199">9000 11206 0,'-24'0'0,"48"0"15,25-24 1,23-1-16,1 1 0,24 0 16,24 0-16,-25 0 15</inkml:trace>
  <inkml:trace contextRef="#ctx0" brushRef="#br0" timeOffset="55360">9097 11375 0,'-48'24'0,"24"-24"0,-1 0 16,50 0-1,23 0-15,0-24 0,25 0 16,24 0-16,-1 24 0,1-25 15</inkml:trace>
  <inkml:trace contextRef="#ctx0" brushRef="#br0" timeOffset="55523">9025 11617 0,'-49'24'16,"1"0"-16,72-24 15,49-24 1,-1 0-16,25 0 0,24 0 16,0-1-16</inkml:trace>
  <inkml:trace contextRef="#ctx0" brushRef="#br0" timeOffset="55688">9073 11883 0,'-73'24'0,"49"0"16,0-24-16,48-24 15,49 0-15,-1 24 0,25-24 16,0-25-16,24 25 16,24 0-16</inkml:trace>
  <inkml:trace contextRef="#ctx0" brushRef="#br0" timeOffset="55845">9121 12052 0,'-72'25'16,"-1"-1"-16,49-24 0,0 0 16,48 0-16,24-24 0,1-1 15,48 25-15,-1-24 16,1 0-16</inkml:trace>
  <inkml:trace contextRef="#ctx0" brushRef="#br0" timeOffset="56018">9266 12246 0,'-96'24'16,"23"0"-16,1 0 15,23 1-15,25-25 0,48 0 16,25-25-16,23 25 15,25-24-15,24 0 16,24 0-16,0-24 0,0 23 16,25-23-16</inkml:trace>
  <inkml:trace contextRef="#ctx0" brushRef="#br0" timeOffset="56398">9944 10625 0,'-24'0'0,"-1"0"16,50 0-1,23-24-15,0 24 0,25-24 16,0 24-16,23-24 16,-23-1-16,24 25 0</inkml:trace>
  <inkml:trace contextRef="#ctx0" brushRef="#br0" timeOffset="56548">9992 10794 0,'-24'25'0,"0"-1"16,48-24 0,0-24-16,25 24 0,-1-25 15,25 1-15,-1 24 0,1-24 16</inkml:trace>
  <inkml:trace contextRef="#ctx0" brushRef="#br0" timeOffset="56699">10210 11157 0,'0'25'0,"0"-1"15,0-48 1,24-1-16,0 1 0,25 0 16,-1 0-16,25 0 15</inkml:trace>
  <inkml:trace contextRef="#ctx0" brushRef="#br0" timeOffset="56842">10355 11302 0,'-121'49'16,"97"-25"-16,24-48 16,48 0-1,73-25 1</inkml:trace>
  <inkml:trace contextRef="#ctx0" brushRef="#br0" timeOffset="56985">10403 11496 0,'-48'48'0,"0"-23"0,-1-25 15,49 24-15,24-48 16,25 24-16,-1-25 15</inkml:trace>
  <inkml:trace contextRef="#ctx0" brushRef="#br0" timeOffset="57159">10234 11835 0,'-24'24'0,"0"-24"16,24 24-16,0 0 15,24-24-15,0 0 16,0 0-16,25 0 16,-25 0-16,24 0 15,1-24-15</inkml:trace>
  <inkml:trace contextRef="#ctx0" brushRef="#br0" timeOffset="57543">11008 10359 0,'-24'0'16,"48"0"0,0-24-16,25 0 15,-1 24-15,25-25 16</inkml:trace>
  <inkml:trace contextRef="#ctx0" brushRef="#br0" timeOffset="57700">11395 10407 0,'-72'25'16,"-1"23"-16,25-24 0,-1 0 16,1-24-16,0 25 15,23-25-15,1 24 0,73-24 32,-25 0-32,24 0 0,1 0 15</inkml:trace>
  <inkml:trace contextRef="#ctx0" brushRef="#br0" timeOffset="57849">11323 10770 0,'-25'24'0,"1"1"16,0-25-16,24 24 16,24-24-1,25 0 1,-25 0-16</inkml:trace>
  <inkml:trace contextRef="#ctx0" brushRef="#br0" timeOffset="58006">11226 11157 0,'-48'25'15,"-1"-1"-15,25-24 16,0 0-16,48-24 15,24-1-15,1 25 16,23-24-16,1 0 0</inkml:trace>
  <inkml:trace contextRef="#ctx0" brushRef="#br0" timeOffset="58167">11274 11544 0,'-145'49'15,"121"-25"1,0 0-16,72-24 16,1 0-16,-1 0 15,24-24-15,1 24 16</inkml:trace>
  <inkml:trace contextRef="#ctx0" brushRef="#br0" timeOffset="58360">11347 11883 0,'-24'24'0,"-1"0"0,1-24 16,24 25-16,24-25 15,1 0-15,-1 0 16,24 0-16,25-25 15,24 1-15</inkml:trace>
  <inkml:trace contextRef="#ctx0" brushRef="#br0" timeOffset="58732">12073 10117 0,'-25'0'0,"1"0"16,0-24-16,48 0 31,0 24-31,1 0 0,23 0 15</inkml:trace>
  <inkml:trace contextRef="#ctx0" brushRef="#br0" timeOffset="58868">12169 10383 0,'-48'49'0,"0"-1"0,-1 0 15,25-23-15,0-1 16,24 0-16,0 0 0,24 0 15,0-24-15,0 0 0</inkml:trace>
  <inkml:trace contextRef="#ctx0" brushRef="#br0" timeOffset="59018">12290 10964 0,'-24'48'0,"0"-24"0,0 1 16,0-1-16,48-24 31,0 0-31,0 0 0,49 24 16</inkml:trace>
  <inkml:trace contextRef="#ctx0" brushRef="#br0" timeOffset="59110">12314 11302 0,'-24'0'15,"24"25"-15,49-50 16,-25 25-1</inkml:trace>
  <inkml:trace contextRef="#ctx0" brushRef="#br0" timeOffset="59980">14806 9391 0,'-24'0'16,"0"0"-16,0 0 0,-25 0 15,25 25 1,0-1-16,-25 24 0,25 1 16,-24 23-16,24 1 15,-1-1-15,1 1 0,24-1 16,0 1-16,24 0 0,25-25 16,-1 0-16,1-23 15,23-1-15,1-24 0,-1 0 16,1 0-16,-25-24 0,1 24 15,-1-49-15,-48 25 16,0 0-16,0 0 0,-24-1 16,0 1-16,-25 24 15,1 0-15,-1 0 0,1 0 16,0 0-16,24 24 0,-1 1 16,1-1-16,24 0 15,0 0-15,0 0 0,24 1 16,1-25-16,-1 0 15</inkml:trace>
  <inkml:trace contextRef="#ctx0" brushRef="#br0" timeOffset="60134">15314 9899 0,'-24'-24'0,"24"0"15,0 0-15,0 0 0,24-1 16,0 1-16,0 0 15,25 24-15,23-24 0,-23 0 16,48 24-16,-25-24 16</inkml:trace>
  <inkml:trace contextRef="#ctx0" brushRef="#br0" timeOffset="60335">16137 9464 0,'0'-24'0,"0"0"15,0-1-15,0 1 16,0 48 15,0 25-31,0-1 16,0 25-16,0-25 0,-25 25 16,25-1-16,0 1 0,0-1 15,25-23-15</inkml:trace>
  <inkml:trace contextRef="#ctx0" brushRef="#br0" timeOffset="60669">16790 9512 0,'0'-96'16,"0"71"-16,0 1 0,-24 24 15,24 49 1,-25-25-16,25 24 0,-24 1 15,24 23-15,0 1 16,0-25-16,24 25 0,1-25 16,-1-24-16,0 25 15,48-25-15,-23-24 16,-25 0-16,24-24 0,-23-25 16,-1 25-16,0-49 15,-24 25-15,0-24 0,-24 23 16,0 1-16,-1-1 0,1 1 15,-24 24-15,24 24 16,-25 0-16,25 0 0,0 24 16,0 0-16,24 25 15,0-25-15,0 24 0,0-24 16</inkml:trace>
  <inkml:trace contextRef="#ctx0" brushRef="#br0" timeOffset="60872">17564 9343 0,'0'-24'16,"0"0"-16,0-1 15,0 1-15,0 48 32,0 25-32,0-1 0,-24 1 15,24-1-15,0 25 0,0-25 16,0 25-16,0-25 15,0 0-15,0-24 0,0 25 16</inkml:trace>
  <inkml:trace contextRef="#ctx0" brushRef="#br0" timeOffset="61178">17661 9778 0,'24'-24'16,"0"0"-16,-24 0 16,24-24-16,0 23 0,-24 1 15,25 0-15,-1 0 16,-24 0-16,24 24 0,-24-25 15,24 25-15,-24-24 0,24 24 16,0-24-16,25 24 16,-25 0-16,0-24 0,25 24 15,-1-24-15,-24-1 0,25 1 16,-25 0-16,0 0 16,0 0-16,0 24 0,-24-25 15,25 1-15,-25 48 31,0 1-31,-25 23 0,25 0 16,-24 1-16,24 23 16,0 1-16,0 0 0,-24-1 15,24 1-15,0-1 16,0-23-16,0-1 0</inkml:trace>
  <inkml:trace contextRef="#ctx0" brushRef="#br0" timeOffset="61683">18846 9585 0,'0'-48'0,"24"-1"15,-24 1-15,0 24 16,0-1-16,0 1 0,0 48 31,0 25-31,0-1 16,0 1-16,0 23 0,24-23 15,-24 23-15,24-24 16,-24 1-16,0-1 0,25-24 16,-25 1-16,0-1 15,-25-48 1,25-1-16,-24 1 16,24-24-16,-24-25 0,24 25 15,0-25-15,0-23 0,0 23 16,24-24-16,25 0 15,-25 25-15,24 24 0,1-1 16,23 25-16,-23 0 0,-1 24 16,-24 24-16,25 0 15,-25 25-15,0-1 0,-24 0 16,0 1-16,-24 23 0,0-23 16,-25-1-16,25 0 15,-24-23-15,-1-1 0,25 0 16,0 0-16,0-24 15,24 24-15,24 1 16,0-1-16,0 0 16,0 0-16,25 24 0,-1 1 15,1-1-15,-1 1 0,-24-1 16,24-24-16,1 0 16</inkml:trace>
  <inkml:trace contextRef="#ctx0" brushRef="#br0" timeOffset="62102">20491 8835 0,'-339'-218'16,"146"170"-16,-49 24 0,-73-25 15,-48 49-15,-48 0 16,-73 49-16,-24-1 0,-72 1 15,-1 47-15,1 25 0,-1 0 16,49 49-16,24-25 16,97 24-16,72 25 15,97-25-15,73 170 16,217-170-16,97-24 0,73 0 16,72-24-16,73 0 0,48-24 15,49-25-15,48-23 16,24-1-16,25-48 0,23-24 15,1-24-15,-25-25 16,0-48-16,1-24 0,-49-24 16,-73-49-16,-23 24 0,-98-48 15,-96 25-15,-122 23 16,-96 1-16,-169 23 0,-121 25 16,-146 24-16,-144 49 15,-122 47-15,-120 1 0,-97 48 16,-97 25-16,-25 23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1:57.6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49 411 0,'-24'0'16,"24"-24"15,24 24-31,0 0 15,0 0-15,25-24 16,-25 24-16,24 0 0,0 0 16,1 0-16,-1 0 15</inkml:trace>
  <inkml:trace contextRef="#ctx0" brushRef="#br0" timeOffset="217">73 677 0,'-48'24'15,"23"-24"-15,25-24 16,25 24 0,-1-24-16,24 24 0,1-24 15,-1 24-15,0 0 16,25-24-16,-1 24 0,1 0 15,-25 0-15,1-25 0</inkml:trace>
  <inkml:trace contextRef="#ctx0" brushRef="#br0" timeOffset="451">412 266 0,'-97'-97'0,"73"73"0,-1-24 16,1 23-16,24 1 15,0 0-15,24 0 0,1 24 16,-1 24-16,24 0 16,1 0-16,-1 25 0,25-1 15,-1 25-15,-23-25 16,23 25-16,-24-1 0,-23 1 16,-25-1-16,-25 1 0,1-25 15,-48 1-15,-1-1 16,-24 0-16,-24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2:00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21 315 0,'-24'0'16,"48"0"-1,0 0 1,0 0-16,0 0 15,25 0-15,23 0 0,-23-24 16,23 24-16,1 0 16,48-24-16,-73 24 15,-24-25-15,1 25 0,-1 0 16,-24-24 0</inkml:trace>
  <inkml:trace contextRef="#ctx0" brushRef="#br0" timeOffset="292">432 25 0,'-24'0'16,"24"-25"-16,24 25 46,0 0-46,1 25 16,23-25-16,0 24 16,-24 0-16,25 0 0,-1 0 15,1 1-15,-25 23 16,0-24-16,0 0 0,-24 1 16,0-1-16,-24 24 15,0-24-15,-25 25 0,1-25 16,0 0-16,-25 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1:59.3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606 296 0,'49'-48'15,"-1"-1"1,-48 25-16,24 0 16,0 0-16,-24 0 15,-24 24 1,0 0-16,-24 0 0,-25 24 16,1 0-16,-1 0 15,-24 0-15,0 25 0,25-25 16,-1 24-16,25-23 0,24 23 15,0-24-15,24 0 16,24 1-16,24-1 0,1 24 16,23-24-16,1 0 15,23 1-15,1-1 0,-24 0 16,-1 0-16,-23 0 0,-25 25 16,-24-25-16,0 0 15,-48 0-15,-1 1 0,-23-1 16,-1 0-16,-24-24 15,25 24-15,-25-24 0,49 0 16,-25 0-16,49 0 0,0 0 16,24-24-16</inkml:trace>
  <inkml:trace contextRef="#ctx0" brushRef="#br0" timeOffset="419">1090 393 0,'0'-24'0,"-24"0"15,24-1 1,0 50 0,0-1-16,0 0 0,0 0 15,0 25-15,0-1 16,0 0-16,0 25 0,0-25 15,0 1-15,0-1 0,0-24 16,0 0-16,0 1 16,0-1-16,0-48 15,0-1-15,0 1 16,0 0-16,0-24 0,0-25 16,24 25-16,-24-49 0,24 24 15,1 1-15,-25-1 16,24 1-16,0 23 15,0 25-15,0 0 0,0 24 0,1 24 16,23 0-16,-24 49 16,0-25-16,1 25 0,-1-1 15,0 1-15,0-1 16,0-23-16,-24-1 0,25 1 16,-25-1-16,0-24 15</inkml:trace>
  <inkml:trace contextRef="#ctx0" brushRef="#br0" timeOffset="564">1139 586 0,'-25'-24'16,"25"0"-16,0 0 0,25 0 16,-1 0-1,24 24-15,0-25 0,25 1 16</inkml:trace>
  <inkml:trace contextRef="#ctx0" brushRef="#br0" timeOffset="1004">1671 272 0,'-24'-48'16,"24"23"-16,0 50 31,24-1-31,-24 0 15,24 0-15,-24 0 0,24 25 16,0-1-16,-24 1 0,24-1 16,-24 0-16,0 1 15,25-25-15,-25 24 16,0-24-16,-25-24 16,25-24-1,0 0-15,-24 0 0,24-25 16,-24 1-16,24 0 15,-24-25-15,24 25 0,0-25 16,0 1-16,0 23 0,24 1 16,0-1-16,-24 1 15,24 48-15,1-24 0,-1 24 16,24 0-16,-24 0 16,1 24-16,23 0 0,-24 0 15,0 1-15,1 23 0,-25-24 16,0 0-16,0 1 15,-25-1-15,-23 0 0,0-24 16,-1 0-16,1 24 16,-1-24-16,1 0 0,24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2:03.2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243 629 0,'24'0'16,"1"0"15,-1 0-15,-24-25 0,0 1-16,24 24 15,-24-24-15,0 0 16,-24 0-1,0 24-15,-1-24 0,1 24 16,0 0-16,0 24 0,-25 0 16,25 0-16,-24 24 15,24-23-15,-1 23 0,1 0 16,24 1-16,0-1 0,0 1 16,0-25-16,24 0 15,-24 0-15,25 0 0,-1-24 16,0 0-16,0-24 15,25 24-15,-25-24 0,0 0 16,0-25-16,0 25 16,-24 0-16,25-24 0,-25 23 15,24 1-15,-24 0 16,0 48 0,0 0-16,0 1 15,0-1-15,24 24 0,-24 1 16,24-25-16,0 24 15,1-24-15,-1 1 0,0-25 16</inkml:trace>
  <inkml:trace contextRef="#ctx0" brushRef="#br0" timeOffset="317">921 363 0,'0'-25'0,"0"-23"16,0 24-16,24 0 0,-24-1 16,0-23-16,0 24 0,0 0 15,0-1-15,-24 1 16,24 0-16,-25 24 0,1 0 16,0 24-1,24 0-15,-24 25 16,24-25-16,-24 49 0,-1-1 15,25 1-15,-24-1 16,24 25-16,0 0 0,0 0 16,0-1-16,0-23 15,0 24-15,24-49 0,1 25 16,-1-25-16,-24-24 16,24 0-16,0-24 0</inkml:trace>
  <inkml:trace contextRef="#ctx0" brushRef="#br0" timeOffset="551">1332 242 0,'0'-49'0,"0"25"16,-24 24-1,24 24-15,-25 0 16,25 1-16,0 23 15,0 25-15,0-1 0,0 1 16,0-1-16,0 25 0,25-24 16,-25 23-16,24-23 15,-24-25-15,0 1 0,0-1 16,0-24-16</inkml:trace>
  <inkml:trace contextRef="#ctx0" brushRef="#br0" timeOffset="1000">872 750 0,'-24'-25'16,"0"1"-16,0 0 0,-1 0 16,74 0-1,-25 24 1,49 0-16,-25-25 16,24 25-16,25 0 0,-24-24 15,24 24-15,-25-24 16,1 24-16,-1-24 0,1 24 15,-25-24-15,-24 24 0,25 0 16,-49-24-16,24 24 16,-48 0-1,0 0-15,-1 0 16,1 0-16,0 24 0,0-24 16,0 24-16,-1-24 15,25 24-15,0 0 0,0 0 16,0 25-16,25-25 0,-1 0 15,0 0-15,0 1 16,25-25-16,-25 24 0,24-24 16,1 0-16,-25 0 0,0 0 15,0-24-15,0-1 16,1 25-16,-25-24 0,0 0 16,0 0-16,-25 0 15,25-1-15,-24 1 16,0 0-16,0 24 0,0-24 0,-1 24 15,1-24 1</inkml:trace>
  <inkml:trace contextRef="#ctx0" brushRef="#br0" timeOffset="1366">2033 508 0,'-24'-24'16,"0"-1"-16,48 25 16,-24-24-1,24 24-15,0 0 0,25 0 16,-25 24-16,24-24 0,-23 25 16,23-1-16,0 0 15,-23 0-15,23 0 0,-24 0 16,0 1-16,-24-1 15,0 0-15,0 0 0,0 0 16,-24-24-16,0-24 16,0 0-1,24 0-15,0 0 0,0-1 16,24-23-16,-24 24 16,48 0-16,-23 0 0,-1-1 15,24 1-15,0 0 0,-23 0 16,23 24-16,-24 0 15,0 0-15</inkml:trace>
  <inkml:trace contextRef="#ctx0" brushRef="#br0" timeOffset="2148">3122 484 0,'24'-25'15,"-24"1"1,0 0 0,0 0-1,-24 24-15,24-24 0,-24 24 16,-1 0-16,1 0 0,0 0 15,0 0-15,24 24 16,-24 0-16,0 0 0,-1 0 16,25 1-16,-24 23 15,24-24-15,0 24 0,0-23 16,0-1-16,24 0 0,-24 0 16,25-24-16,23 0 15,-24 0-15,0 0 16,97-72-1,-72 47-15,-25-23 0,0 0 16,0-1-16,-24-23 0,24 23 16,-24-23-16,0 23 15,0 1-15,-24 0 0,24 23 16,-24 1-16,24 0 16,-24 48-16,24 0 15,0 25-15,0-1 0,0 1 16,0-1-16,0 0 15,24 1-15,0-1 0,-24 1 16,24-1-16,1-24 0,-1 24 16,0-23-16</inkml:trace>
  <inkml:trace contextRef="#ctx0" brushRef="#br0" timeOffset="2554">3799 484 0,'0'-73'16,"0"49"0,0-25-16,-24 25 15,0 0-15,24 0 0,-24 24 16,-1-24-16,1 24 16,0 0-16,0 24 0,24 0 15,-24 0-15,-1 0 16,25 1-16,-24 23 0,24 0 15,0-23-15,0-1 0,0 0 16,24 0-16,-24 0 16,25 0-16,-1-24 0,0 0 15,0 0-15,0 0 16,1 0-16,-1-24 0,0 0 16,0 0-16,-24 0 15,24 0-15,-24-1 0,25 1 16,-25 0-16,0 0 0,24 48 31,-24 0-31,0 0 16,0 25-1,24-25-15,-24 0 0,0 0 16,24-24-16,0 24 0</inkml:trace>
  <inkml:trace contextRef="#ctx0" brushRef="#br0" timeOffset="2993">4138 72 0,'0'-24'0,"-24"0"0,24 0 16,-25 24-16,25 24 16,0 0-1,0 0-15,0 25 0,25-1 16,-25 0-16,0 25 15,24-25-15,-24 1 0,0-1 16,24 1-16,-24-25 0,0 0 16,24 0-16,-24 0 15,24-48 1,-24 0 0,0 0-16,0 0 0,0-25 15,0 25-15,25 0 0,-25-25 16,24 25-16,0 0 15,0 24-15,0 0 16,1 24-16,-1-24 16,24 24-16,-24 25 15,1-25-15,-25 0 16,0 0-16,-25 1 16,1-25-16,0 24 0,-24-24 15,23 0-15,-23 0 16,0 0-16,23-24 0,1 24 15,0-25-15,0 25 0</inkml:trace>
  <inkml:trace contextRef="#ctx0" brushRef="#br0" timeOffset="3198">4597 169 0,'25'-24'15,"-25"0"1,0-1-16,0 1 0,0 48 47,24 25-47,-24-25 0,24 24 15,-24 1-15,24-1 16,-24 1-16,0-1 0,24 0 16,-24 1-16,0-25 0</inkml:trace>
  <inkml:trace contextRef="#ctx0" brushRef="#br0" timeOffset="3568">5057 484 0,'48'-73'16,"-23"49"-16,-25 0 16,24 24-1,0 0 16,0 0-15,0 0-16,-24-25 0,25 25 16,-1 0-16,-24-24 15,24 24-15,-24-24 0,0 0 16,0 0 0,0-1-1,-24 25-15,0 0 16,-1 0-16,1 0 15,0 25-15,0-1 0,24 0 16,-24 24-16,24-23 0,0 23 16,0-24-16,48 49 15,49-25 1,-25-24-16,1-24 0,0 0 16,23-24-16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22:25.2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72 463 0,'0'-24'16,"0"0"-16,0 0 31,25 24-31,-1 0 31,-24 24-15,0 0-16,0 0 16,24 0-16,-24 25 0,0-25 15,24 48-15,-24-23 16,0 23-16,0-23 0,24 23 15,-24 25-15,0-24 0,0-1 16,0 25-16,0-24 16,0 23-16,0-23 0,0 24 15,0-25-15,0 25 16,0-24-16,0-1 0,-24 1 16,24-1-16,0-23 0,0 23 15,0-23-15,-24-1 16,24 0-16,-24 1 0,24-1 15,-24 1-15,24-1 16,-25 0-16,25-24 0,-24 1 16,0 47-1,24-48-15,-24-24 0,24 25 16,0-1-16,0 0 16,24-24 62,0 0-63,0 0 1,1 0-16,-1 0 16,24 0-1,-24 0-15,0 0 0,25 0 16,-1 0-16,1 0 15,23 0-15,1-24 0,-1 24 16,1 0-16,24 0 0,-1 0 16,25 0-16,-24 0 15,24 0-15,0 0 0,0 0 16,24 24-16,-24-24 16,24 0-16,-24 0 0,0 0 15,0 0-15,0 0 0,0 24 16,-24-24-16,0 0 15,-1 0-15,1 0 0,-24 0 16,-1 0-16,1 0 16,-1 0-16,-23 0 0,-1 0 15,0 0-15,1 0 0,-1 0 16,-24 0-16,1 0 16,-1 0-16,0-24 15,0 24 1,-24-24-1,24 24-15,1-24 32,-1 24-17,-24-25-15,0 1 32,0 0-17,0 0 1,0 0 15,24-1-31,-24 1 16,0 0-16,0 0 0,0 0 15,0 0-15,0-25 16,0 1-16,0-1 0,0-23 16,24-1-16,-24 1 0,24-1 15,-24-24-15,25 1 16,-25-1-16,0 0 0,24 24 15,-24-23-15,-24-98 16,24 122-16,-25-98 16,-23-23-1,48 144 1,-24 1-16,24-49 16,-24 49-16,24-1 15,0 25-15,0-24 0,0 24 16,0 0-16,0-1 0,24-23 15,-24 24-15,0 0 16,0-1-16,0 1 0,0 0 16,0 0-16,0 0 15,-24-1-15,24 1 0,0 0 16,-25 0-16,25 0 16,0-1-1,-24 25 110,24 25-125,-24-25 16,0 0-16,0 24 15,-1-24-15,-23 0 0,0 24 16,-1-24-16,-23 0 16,-1 24-16,1-24 0,-25 0 15,0 0-15,0 0 0,1 0 16,-25 0-16,24 0 16,-24-24-16,24 24 0,-24 0 15,24 0-15,-24 0 0,25 0 16,23 24-16,-24-24 15,1 0-15,23 0 0,0 0 16,1 0-16,-1 0 16,-48 0-1,73 0-15,0 0 0,-1 0 16,1 0-16,24 0 0,-25 0 16,1 0-16,-1 0 0,1 0 15,0 0-15,-25 0 16,49 0-1,0 0-15,0 0 0,-1 0 16,50 0 15,-25 24 47,0 1-46,-25-25-17,25 24-15,0 0 16,0 0-16,-24 0 16,24 1-16,-24-25 15,24 24-15,-24 0 0,24 0 16,-24 0-16,24 1 0,-25-25 15,25 24-15,-24-24 16,24 24-16,0 0 16,-24-24-1,24 24 1,-24-24 0,0 0-1,24 24-15,-25-24 0,1 0 31,24 25-31,-24-25 157,48 0-79,-24 24-63,24-24-15</inkml:trace>
  <inkml:trace contextRef="#ctx0" brushRef="#br0" timeOffset="1386">871 536 0,'24'-25'0,"0"25"16,-24-24 0,24 24-1,-48 24 16,0 1-31,24-1 16,-24 0-16,24 0 16,-25 0-16,25 1 15,-24-1-15,-24 73 16,48-73-16,-24 0 16,24 24-16,-25-23 0,25-1 15,-24 0-15,24 0 0,-24 0 16,0 0-1,24 1-15,-24-1 16,24 0 0,24-24 31,0 0-32,0 0 1,0 0-16,1 0 15,-1 0-15,0 0 0,0 0 16,0 0-16,25 24 16,-25-24-16,24 0 0,1 0 15,-1 0-15,1 0 0,23 24 16,-24-24-16,25 0 16,0 25-16,-1-25 0,25 0 15,-24 24-15,-1-24 16,-24 0-16,1 0 0,-1 0 15,-24 0-15,1 0 0,-1 0 16,-48 0 15,-1 0-31,1-24 16,0 24 0,24-25 62,24 25-78,-24-24 15,0 0-15,24 0 16,-24-25-16,25 25 16,-25 0-16,24-24 15,0-1-15,-24 1 0,24 0 16,0-1-16,-24 25 0,25-24 15,-1 23-15,-24 1 16,24 0-16,-24 0 0,0 0 16,24 24-1,-24-25-15,-24 25 32,0 0-17,0 0 1,-1 0-16,-23 0 0,0 0 15,-1 0-15,-23 0 0,-1 25 16,-24-25-16,25 0 0,-25 24 16,-72 0-1,96-24-15,1 0 0,-1 0 16,25 24-16,23-24 16,-23 0-16,24 0 0,24 24 31,24-24-16,0 0-15,0 0 16</inkml:trace>
  <inkml:trace contextRef="#ctx0" brushRef="#br0" timeOffset="2392">2467 608 0,'0'-24'0,"-24"48"47,0 0-32,24 1-15,-24 23 16,-1-24-16,25 0 0,-24 25 15,0-1-15,0 1 16,24-25-16,-24 24 0,24 0 16,0-23-16,-25-1 0,25 24 15,0-24-15,0 1 16,0-1-16,0 0 16,0 0-1,25-24-15,-1-24 16,0 24-1,0-24 1,0 24-16,1-24 0,23 24 16,-24 0-16,25-25 15,-1 25-15,0 0 0,1 0 16,-1 0-16,25 0 0,-25 0 16,0 0-16,1 0 15,-1 0-15,-24 0 16,25 0-16,-25 0 0,0 0 15,0 0-15,1 0 16,-25-24 0,-25 24 15,25-24-31,-24 24 16,0-24-16,24 0 15,0-1-15,0 1 16,0 0-16,0 0 15,0 0-15,0 0 0,24-1 16,-24-23-16,24 24 0,1-25 16,-1 25-16,-24 0 15,24 0-15,-24 0 0,24 24 16,-24-25-16,0 1 16,-24 24-1,24-24-15,-24 24 16,0 0-16,-1 0 0,1-24 15,0 24-15,0 0 0,0-24 16,-1 24 0,-23 0-1,48-25-15,-24 25 0,0 0 16,-1 0-16,1 0 0,0 0 16,0 0-16,0 0 0,-1 25 15,1-25-15,0 0 16,-24 24-16,24-24 0,-25 0 15,-23 24 1,47-24-16,-23 24 0,24-24 16</inkml:trace>
  <inkml:trace contextRef="#ctx0" brushRef="#br0" timeOffset="3782">605 1648 0,'0'25'47,"0"-1"-32,24 0-15,-24 0 0,0 0 16,0 25-16,0-1 16,0-24-16,0 25 0,-24-1 15,24-24-15,0 25 16,-25-1-16,25-24 0,-24 0 15,24 1-15,0-1 0,0 0 16,-24-24-16,24 24 16,24-24 31,0 0-32,1 0-15,-1 0 0,24 0 16,-24 0-16,25 0 0,23 0 15,-23 0-15,-1 0 16,25 0-16,-1 0 0,25 0 16,72 0-1,-96 0-15,-1 0 0,1 0 16,0 0-16,-25 0 0,0 0 16,1 0-16,-25 0 15,0 0-15,0 0 16,0 0-1,-24-24 1,0 0-16,0 0 0,25 24 16,-25-25-16,0 1 15,0 0-15,0 0 16,0 0-16,0-1 0,0 1 16,0 0-1,0 0-15,0 0 16,0 0-16,0-1 15,0 1-15,24 0 0,-24 0 16,24-25-16,-24 25 0,24-24 16,0-1-1,1 1-15,-25 24 0,0 0 16,24-1-16,-48 1 16,-1 24-1,-23 0-15,0 0 0,-1 0 16,1 0-16,-25 24 15,1-24-15,-25 0 0,24 0 16,-120 0 0,120 0-16,-23 0 0,-1-24 15,24 24-15,1 0 0,-1 0 16,0 0-16,25 0 16,24 0-16,0 0 0,0 24 15,-1 1 1,25-1-1,0 0 1,0 0 0,25-24-1</inkml:trace>
  <inkml:trace contextRef="#ctx0" brushRef="#br0" timeOffset="5026">2298 1648 0,'24'0'16,"-24"-24"-1,0 48 1,0 1-1,0-1 1,0 24-16,-24-24 0,24 25 16,0-1-16,0-24 15,0 25-15,0-1 0,0 0 16,0 1-16,0-25 0,-24 0 16,24 25-16,0-25 15,0 0-15,0 0 31,0-48-15,24 24 0,0-24-1,0 24-15,0-24 0,1 24 16,-1 0-16,24 0 16,1-25-16,-1 25 0,0 0 15,1 0-15,-1 0 0,0 0 16,1 0-16,-1 0 15,1 0-15,-25 0 0,0 25 16,24-25-16,-23 0 0,-1 0 16,0 0-16,0 0 15,0 0 1,1 0 0,-25-25 15,0 1-16,0 0-15,0 0 16,0 0 0,0-1-16,0-23 0,0 24 15,0 0-15,0-25 16,0 25-16,24-24 0,-24 24 16,24-25-16,-24 25 0,24 0 15,-24 0-15,24-1 16,-24 1-16,0 0 0,24 24 15,-24-24-15,0 0 16,0-1 0,0 1-1,0 0 1,-24 0 0,0 24-1,0 0 1,0 0-16,0 0 0,-25 0 15,-72 0 1,73 0 0,-1 0-16,1 24 0,-49-24 15,49 0-15,0 24 16,23-24-16,-23 0 0,24 0 16,0 0-16,-1 0 15,1 0-15,0 0 0,0 0 16,0 0-16,-1 0 15,25 24 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14:18:50.2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266 1625 0,'48'-49'16,"-48"25"-1,24 24-15,1 0 16,-25-24-16,0 48 63,0 0-32,0 0-31,0 1 15,0-1-15,0 0 0,0 24 16,0 1-16,24-1 0,-24 25 16,0-25-16,24 25 15,-24-1-15,24 1 0,-24-1 16,0 25-16,24-24 16,-24 96-16,24-96 15,-24-1-15,0 1 0,0 23 16,25-23-1,-25 96-15,24-96 16,-24-25-16,0-23 0,0 23 16,0-24-16,0 24 15,0-23-15,0-1 0,0 0 16,24 0 0,-24 0-1,24-24 48,25 0-48,-25-24 1,24 24-16,-24 0 0,25 0 16,23-24-16,1 24 0,24 0 15,-1-24-15,25 24 16,145-24-16,-96-1 15,-1 25-15,0 0 0,25 0 16,-25 0-16,25 0 16,-25 0-16,1 0 0,-1 0 15,24 0-15,-23 0 16,-1 25-16,-24-25 0,25 0 16,-25 0-16,0 0 0,0 0 15,-48 0-15,-1 0 16,1 0-16,-24 24 0,-1-24 15,-23 0-15,23 0 16,-23 0-16,-25 0 0,24 0 16,-24 0-16,1 24 0,-1-24 15,0 0-15,-24-24 32,0 0-17,0-1 1,0-23-1,0 24-15,0 0 16,0-25-16,0 1 0,0 0 16,0-1-16,0-23 15,0-25-15,0 24 0,0-23 16,0-1-16,0 0 0,24-24 16,-24 24-16,0 1 15,0-1-15,24 0 0,-24 0 16,0 25-16,0-1 15,0-24-15,25 25 0,-25-1 16,0 25-16,0-25 0,0 25 16,0 24-16,0-25 15,-25 25-15,25 0 0,0 0 16,-24 0-16,24-1 16,0 1-16,-24 24 15,24-24-15,0 0 16,-24 24-1,24-24-15,-24-1 16,24 1 0,-25 24-1,1 0 1,24-24-16,-24 24 16,0 0-16,0 0 0,0-24 15,-1 24-15,-23 0 16,0 0-16,-25 0 0,0 0 15,-23 0-15,-1 0 0,-24 0 16,-24 0-16,0 0 16,0 0-16,-25 24 0,1-24 15,-25 0-15,25 24 0,0-24 16,-25 0-16,25 0 16,-1 24-16,-23-24 0,48 0 15,-25 25-15,25-25 16,0 0-16,0 24 0,24-24 15,0 0-15,0 24 0,24-24 16,1 24-16,-1-24 16,0 24-16,25-24 0,-1 25 15,0-25-15,1 24 16,-1-24-16,1 24 0,-1-24 16,1 0-16,23 24 15,1-24-15,-1 0 0,25 0 16,0 24-16,0-24 0,0 0 15,24 24 48,0 1-32,0-1-15,0 24-1,0 25 1,0-49-16,24 0 16,-24 25-16,24-25 15,-24 24-15,24-24 0,0 25 16,1-25-16,-1 0 0,0 0 16,0 0-16,0 1 15,1-1-15,-25 0 0,24-24 16,-24 24-16,24-24 15,-48 0 32,24-24-31,-24 24-16</inkml:trace>
  <inkml:trace contextRef="#ctx0" brushRef="#br0" timeOffset="587">1717 1987 0,'0'-24'16,"-24"0"-1,0 24-15,0-24 16,-1 24-16,-23 24 15,24 0-15,0 0 16,-25 1-16,1-1 0,0 24 16,23 1-16,-23-1 15,24 25-15,0-25 0,-1 24 16,25 1-16,0-25 0,0 1 16,25 23-16,-1-47 15,0 23-15,24-24 0,1 0 16,-1 1-16,97-25 15,-72 0-15,-25-25 16,25 1-16,-25 24 0,1-24 16,-25 0-16,0 0 15</inkml:trace>
  <inkml:trace contextRef="#ctx0" brushRef="#br0" timeOffset="1158">2153 2133 0,'-25'0'16,"1"0"-1,24 24 16,24-24-31,1 48 16,-25-24-16,0 25 0,24-25 16,-24 24-16,0 1 0,0-1 15,0 0-15,0 1 0,0-25 16,0 0-16,0 0 16,-24 1-16,24-1 0,0-48 15,0-1 1,0 1-16,0-24 15,0-1-15,0-23 0,0-1 16,0 1-16,0-1 16,24 1-16,-24 23 0,24-23 15,0 23-15,-24 25 0,49 0 16,-25 0-16,24-1 16,1 25-16,-25 0 0,24 25 15,0-1-15,-23-24 16,23 72-1,-24-47-15,-24-1 0,0 0 0,0 24 16,-24-23-16,0-1 16,0 0-16,-1 0 0,-23 0 15,24-24-15,-24 25 16,-1-1-16,25 0 0,0-24 16,0 0-16,-1 0 0,1 0 15,48-24 1</inkml:trace>
  <inkml:trace contextRef="#ctx0" brushRef="#br0" timeOffset="1636">2854 2036 0,'0'-24'0,"24"24"16,-24-25-16,0 50 31,0-1-15,0 0-1,0 24-15,-24-23 0,24 23 16,0 0-16,0 1 15,0 23-15,0-23 0,0-1 16,0 25-16,24-25 0,-24-24 16,25 25-16,-1-25 15,0-24-15,24 24 0,-24-24 16,25-24-16,-1 24 0,1-24 16,-1-25-16,0 25 15,1-24-15,-1-1 0,-24 1 16,25-73-1,-49 73-15,0-1 0,0 1 16,-24-1-16,24 25 16,-25 0-16,1 0 0,0 24 15,24-24-15,-24 24 0,0 0 16,-1 24 0</inkml:trace>
  <inkml:trace contextRef="#ctx0" brushRef="#br0" timeOffset="3060">5152 2133 0,'24'0'15,"1"0"1,-1 0 0,0 0-1,24 0-15,-23 0 0,23 0 16,73 0-1,-49 0-15,25 0 0,0 0 0,24 0 16,0 0-16,24 0 16,0 0-16,0 0 0,0 0 15,25-25-15,-1 25 16,0 0-16,1 0 0,-1 0 16,0 0-16,1 0 0,-1 0 15,0 0-15,1 0 16,-1 25-16,0-25 0,1 0 15,-1 0-15,0 0 16,1 0-16,-25 0 0,24 24 16,-24-24-16,1 0 0,-25 0 15,-1 0-15,-23-24 16,0 24-16,-24 0 0,-25-25 16,0 25-16,-23 0 15,-1 0-15,-24-24 16,-24 24-1,-1 0 1</inkml:trace>
  <inkml:trace contextRef="#ctx0" brushRef="#br0" timeOffset="4905">10692 1407 0,'24'72'15,"-24"-23"-15,24 96 16,-24-72-1,0-1-15,0 1 16,0 96-16,0-96 16,0 23-16,0-23 0,0-1 15,0 25-15,0-24 0,0-1 16,0-23-16,0 23 16,0-23-16,0-1 0,0 0 15,-24 1-15,24-1 16,-24-24-16,24 49 15,0-49-15,-24 0 0,24 1 16,0-1 0,24-24 31,-24-24-32,24 24 1,0 0-16,0 0 15,1 0 1,-1-25-16,24 25 0,-24 0 16,25 0-16,-1 0 0,25 0 15,-1 0-15,1 0 16,24-24-16,-1 24 0,25 0 16,24 0-16,1 0 15,-1 0-15,24 24 0,0-24 16,1 0-16,23 0 0,-23 25 15,-1-25-15,0 24 16,25-24-16,-49 0 16,24 24-16,1-24 0,120 24 15,-145-24-15,0 0 16,-48 0-16,24 0 0,-24 0 16,-1 24-16,-23-24 15,0 0-15,-1 0 0,-23 0 16,-1 0-16,-24 0 0,0-24 15,0 24-15,1 0 16,-1-24-16,-24 0 16,-24 24-1,-1-24-15,1-1 16,0 1 0,24-24 15,0 24-31,0-1 15,0 1-15,0-24 0,0-1 0,0-23 16,0 24-16,0-49 0,0 24 16,0-24-16,0 1 15,0-1-15,0 0 0,0-24 16,0 24-16,0 1 16,0 23-16,0-24 0,0 25 15,0 23-15,0-23 0,0 23 16,0 1-16,0 24 15,0-25-15,-24 25 0,24 0 16,-24 0-16,24 0 16,0 0-16,0-1 15,-24 25-15,24-24 16,-25 0 46,1 24-62,-24-24 16,24 24 0,-49 0-16,25-24 0,-49 24 15,0 0-15,-24-25 16,-24 25-16,0 0 0,-24-24 16,-25 24-16,25 0 0,-49 0 15,24 0-15,1 0 16,-1 0-16,1-24 15,24 24-15,-146 0 16,194 0-16,0 0 0,24 0 16,1 0-16,23 0 15,0 0-15,1 0 0,-1 0 16,25 0-16,0 0 0,-1 0 16,1 0-16,-1 0 15,1 0-15,24 0 0,-25 0 16,-47 24-1,72-24-15,-25 0 0,25 0 16,0 0-16,0 24 16,-1-24 46,1 0-62,24 25 0,-24-25 16,0 0-1,24 24-15,-24-24 0,-1 0 16,25 24 0,-24-24-1,0 0-15,0 24 16,0-24 0,24 24-1,0 1 1,0-1-1,0 0 1,0 0 0,0 0-16,0 0 0,0 1 15,-25-1-15,25 0 16,0 0-16,0 0 16,0 25-16,0-25 0,0 0 15,0 0-15,0 1 0,0-1 16</inkml:trace>
  <inkml:trace contextRef="#ctx0" brushRef="#br0" timeOffset="5409">11345 1939 0,'0'-24'16,"24"24"-1,-24 24 17,0 0-32,0 0 15,0 1-15,0-1 0,0 24 16,0 1-16,0-1 0,0 0 16,0 1-16,0-1 15,0-24-15,0 25 0,0-25 16,0 0-16</inkml:trace>
  <inkml:trace contextRef="#ctx0" brushRef="#br0" timeOffset="5830">11345 2157 0,'-24'-121'16,"24"72"-16,0-23 15,0 23-15,0 1 0,0 0 16,24 24-16,0-1 15,25 1-15,-1 0 0,0 24 16,1-24-16,-1 24 16,0 0-16,1 24 0,-1 0 15,1-24-15,-25 49 0,-24-25 16,0 0-16,0 24 16,0-24-16,-24 25 0,-25-25 15,25 0-15,-24 25 0,-1-25 16,1 0-16,24-24 15,-25 24-15,25-24 0,0 0 16,24 24-16,24-24 31,0 0-31,1 0 16,23 25-16,0-25 16,-24 24-16,25 0 0,-1-24 15,1 24-15,-25 0 16,48 49-16,-47-49 15,-1 24-15,-24-23 0,24-1 16,-24 0-16,24 0 16</inkml:trace>
  <inkml:trace contextRef="#ctx0" brushRef="#br0" timeOffset="6313">12288 1987 0,'0'-24'16,"-24"0"-16,0 0 31,24 48-15,0 0-1,0 25-15,0-25 16,0 24-16,0-24 15,-24 25-15,24-1 0,0-24 16,0 25-16,-24-25 0,24 0 16,0 0-16,0 0 0,-25 1 15,25-50 1,0 1 0,0-24-16,0 0 15,0-1-15,25 1 0,-25-25 16,24 1-16,0-1 15,0 0-15,0 25 0,1 0 16,-1-1-16,0 1 0,0 48 16,0 0-16,1 0 15,-1 0-15,0 48 0,0-23 16,-24 23-16,24 24 0,1-23 16,-25 23-16,24 1 15,-24 0-15,0-1 0,24 1 16,-24 48-1,0-73-15,24-24 0,-24 0 16,0 1-16</inkml:trace>
  <inkml:trace contextRef="#ctx0" brushRef="#br0" timeOffset="6513">12385 2157 0,'-24'0'0,"0"-24"15,0 24-15,-1 0 16,25-25 0,25 25-1,-1 0-15,0-24 0,0 24 16,25 0-16,-25 0 16,24-24-16,1 24 0,-25 0 15</inkml:trace>
  <inkml:trace contextRef="#ctx0" brushRef="#br0" timeOffset="7167">12821 1963 0,'0'-24'16,"0"0"-1,0 0 1,0 48 15,0 0-15,0 0-1,24 25-15,-24-25 0,0 24 16,0 1-16,0-1 0,24 0 16,-24 1-16,0-25 15,0 24-15,0-24 0,0 1 16,0-1-16,0 0 16,0-48-1,0 0-15,0-1 0,0-23 16,0-73-1,24 73-15,-24-25 0,24 1 16,-24 23-16,25-23 0,-25 23 16,24 1-16,-24 24 15,24 0-15,-24-1 0,24 25 16,0 25-16,-24-1 16,25 0-16,-1 24 15,0-24-15,-24 25 0,24-1 16,-24 1-16,0-1 15,0-24-15,24 25 0,-24-1 16,0-24-16,0 0 16,0 1-16,0-1 0,0 0 15,0-48 1,24 0-16,-24-1 0,25-23 16,-25 0-16,24-1 15,0-23-15,-24 23 0,24-23 16,0 23-1,1 1-15,-1 0 0,0 23 0,0 1 16,0 24-16,1 0 0,23 0 16,-24 24-16,0 1 15,1-1-15,23 24 0,-24 0 16,0 1-16,0-1 16,1 25-16,-1-25 0,-24 1 15,24-1-15,-24 0 0,0 1 16,-24-1-16,0-24 15</inkml:trace>
  <inkml:trace contextRef="#ctx0" brushRef="#br0" timeOffset="8648">15046 2084 0,'24'0'0,"1"-24"15,-1 24 1,0 0-16,0 0 0,24 0 16,-23 0-16,23 0 0,0 0 15,1 0-15,23 0 16,1 24-16,0-24 0,-1 0 15,25 0-15,0 0 16,24 0-16,0 0 0,-1 0 16,26 0-16,-1 0 0,0 0 15,24-24-15,-24 24 16,25 0-16,-25 0 0,0 0 16,0-24-16,-24 24 15,24 0-15,-24 0 0,0-24 16,0 24-16,-24 0 15,24 0-15,-24 0 0,-1-25 16,1 25-16,0 0 0,0 0 16,-1 0-16,1 0 15,0-24-15,24 24 0,-24 0 16,-1 0-16,1 0 0,-24 0 16,23 0-16,-23 0 15,0 0-15,-1 0 0,1 0 16,-1 0-16,-23 0 0,23 0 15,-23 0-15,23 0 16,-23 0-16,-1 0 0,25 0 16,-25 0-16,25 0 15,-25 0-15,24 0 0,-23 0 16,-1 0-16,25 0 0,-25 0 16,1 0-16,-1 0 15,0 0-15,1-24 0,-1 24 16,0 0-16,1 0 15,-1 0-15,1 0 0,-1 0 16,0 0-16,-23 0 0,23 24 16,0-24-16,-23 0 15,-1 0-15,24 0 0,-24 0 16,0 0-16,1 0 16,-1 0-16,-48-24 31</inkml:trace>
  <inkml:trace contextRef="#ctx0" brushRef="#br0" timeOffset="10941">5588 1358 0,'-25'-24'16,"1"0"0,24 0-16,0 0 15,24 24 1,1 0 0,-1-24-16,0 24 0,0 0 15,0 0-15,25-25 0,-25 25 16,24 0-16,-23 0 15,23 0-15,-24 0 0,0 25 16,1-25-16,-1 24 16,-24 0-16,0 0 0,0 24 15,0-23-15,-24 23 16,-1-24-16,-23 25 0,24-25 16,-25 24-16,1-24 0,0 1 15,23-1-15,1 0 16,0-24-16,-24 24 15,72-24 17,0-24-32,24 24 15,-23 0-15,71-24 16,-47 24-16,-1-24 16,49 24-1,0 0-15,-73 0 16,0 0-16,0 0 15,0 0-15,-24 24 16</inkml:trace>
  <inkml:trace contextRef="#ctx0" brushRef="#br0" timeOffset="11505">6168 947 0,'-24'-48'16,"24"24"-1,24 24 16,0 0-15,-24 24-16,25 0 16,-25 0-1,24 0-15,-24 1 0,0-1 16,0 0-16,24 0 16,-24 0-16,0 1 15,0-1-15,0-48 31,0-1-15,0 1-16,0 0 16,0 0-16,24-25 0,-24 25 15,24 0-15,-24-24 0,25 23 16,-1 1-16,0 24 16,0-24-16,0 24 0,1 0 15,-25 24 1,24-24-16,-24 24 0,24 1 15,-24-1-15,0 0 0,0 0 16,0 0-16,0 1 16,0-1-16,0 0 0,0 0 15,0 0-15,0 1 16,0-1 0</inkml:trace>
  <inkml:trace contextRef="#ctx0" brushRef="#br0" timeOffset="17484">21844 1238 0,'-25'-25'15,"25"50"48,0-1-63,-24 0 15,24 0-15,0 24 0,0 1 16,0-1-16,0 25 16,0-25-16,24 25 0,-24-1 15,0 1-15,25-1 0,-1 74 16,-24-74-1,24 1-15,-24-1 0,0-23 16,24 23-16,-24 1 0,0-1 16,0 1-16,0-25 15,0 1-15,0 23 0,-24-23 16,24-1-16,0 0 16,0 1-16,-24-25 0,24 24 15,0-23-15,0-1 16,-24 0-16,24 0 0,0 0 15,0 1-15,0-1 16,0 0 0,0 0 15,24-24-15,0 24-1,0-24 1,0 0-1,1 0-15,-1 0 16,0 0-16,0 0 16,25 0-16,-25 0 0,24 0 15,1 0-15,-1 0 16,24 0-16,-23 0 0,23 0 16,98 0-1,-73-24-15,23 24 0,1 0 16,0 0-16,0-24 0,0 24 15,24 0-15,1 0 16,-1-24-16,-24 24 0,24 0 16,0 0-16,0 0 0,0-24 15,0 24-15,1 0 16,-1 0-16,0 0 0,121 0 31,-145 0-31,24 0 0,73 0 16,-97 0-16,-25 0 0,1 0 15,-24 0-15,24 0 16,-25 0-16,1 0 0,-1 0 16,-23 0-16,23 0 0,1 0 15,-25 0-15,1 0 16,-1 0-16,0 0 0,1 0 16,-1 0-16,-24 0 15,0 0-15,1 0 0,-1 0 16,0 0-16,0 0 31,0 0-15,1 0-1,-50 0 48,1 0-48,24-25 1,0 1 0,0 0-1,-24 0-15,24 0 0,0-1 16,0-23-16,0 24 16,0-25-16,0-23 0,0-1 15,0 1-15,0-1 0,0 1 16,24-25-16,-24 24 15,0-23-15,0 23 0,0 0 16,0 1-16,0-1 16,0 1-16,0-1 0,0 25 15,0-25-15,0 25 0,0-1 16,-24 1-16,24 0 16,0-1-16,0 25 0,0-24 15,0 23-15,0 1 16,0-24-16,24 24 15,-24 0-15,0-1 0,0 1 16,0 0 0,0 0-16,24 24 15,-24-24-15,0-1 16,0 1 0,-24 24 109,0 0-110,24-24 1,-24 24-16,-49 0 31,-24 0-31,49 0 16,0 0-16,-25 0 0,25 0 15,-25 0-15,-24 0 16,25 0-16,-25 0 0,-24 0 16,0 0-16,0 0 15,0 0-15,0 0 0,0 0 16,0 24-16,-24-24 15,24 0-15,0 0 0,0 0 16,0 0-16,1 0 0,-1 0 16,0 0-16,24 0 15,0 24-15,0-24 0,1 0 16,-1 0-16,24 0 16,-24 0-16,25 0 0,-25 0 15,25 0-15,-25 0 0,24 0 16,-24 0-16,1 0 15,23 0-15,-24 0 0,25 0 16,-1 0-16,1 0 0,-1 0 16,1 0-16,23 0 15,1 0-15,-1 0 0,1 0 16,0 0-16,-1 0 16,25 0-16,-24 0 0,23 0 15,1 0-15,-24 0 0,24 0 16,0 0-16,-1 0 15,-23 0-15,24 0 0,0 0 16,-25 0-16,25 0 16,0 0-16,0 0 0,-1 0 15,1 0-15,0 0 16,0 0 0,0 0 30,-1 0-30,1 0 47,24 25-1,24-25-31</inkml:trace>
  <inkml:trace contextRef="#ctx0" brushRef="#br0" timeOffset="18605">23077 1842 0,'-24'0'31,"24"24"-31,0 1 16,0-1-16,0 73 15,0-49-15,0 0 16,0 1-16,0 72 16,0 24-1,0-121-15,0 0 16</inkml:trace>
  <inkml:trace contextRef="#ctx0" brushRef="#br0" timeOffset="19049">23005 2157 0,'0'-24'0,"24"24"31,24 0-15,-23-25-1,23 25-15,-24 0 0,25 0 0,-1 0 16,0 0-16,1 0 16,-1 0-16,-24 0 0,0-24 15,1 24-15,-1-24 16,-24 0-16,0 0 0,-24-1 16,24 1-16,-25 0 15,25 0-15,0 0 16,0-1-16,0 1 15,0 0-15,0 48 16,0 0 0,0 1-16,0-1 0,25 24 15,-25 1-15,0-1 16,0 0-16,24 1 0,-24-1 16,0 1-16,0-1 15,0 0-15,24-24 0,-24 1 16,0 23-1</inkml:trace>
  <inkml:trace contextRef="#ctx0" brushRef="#br0" timeOffset="19310">24118 1866 0,'24'0'16,"-24"-24"0,0 48-1,0 1-15,0-1 0,0 0 16,0 0-16,24 25 16,-24-1-16,0 0 0,0 1 15,0-1-15,24 1 0,-24-1 16,0-24-16,0 24 15,0-23-15,0-1 16</inkml:trace>
  <inkml:trace contextRef="#ctx0" brushRef="#br0" timeOffset="19681">23972 1987 0,'-24'-24'16,"0"0"-16,24 0 0,-24 24 16,0-24-16,24-1 0,0 1 15,24 24-15,24-24 16,-24 24 0,49 0-16,-25 24 0,25-24 15,0 24-15,-1 1 16,49 23-16,-73-24 15,1 0-15,-1 25 16,-48-25-16,0 0 0,0 25 16,0-25-16,-48 24 0,24-24 15,-49 1-15,25-1 16,-25 24-16,25-24 0,-25 0 16,1 1-16,23-25 0,1 24 15,-1-24-15,25 0 16,0 0-16,0 0 0,24-24 15,24-1 1</inkml:trace>
  <inkml:trace contextRef="#ctx0" brushRef="#br0" timeOffset="19967">24843 1939 0,'0'-24'15,"0"48"17,0 0-17,0 0-15,24 25 0,-24-25 16,0 24-16,0 1 0,25-1 15,-25 1-15,0-25 16,0 24-16,0-24 0,0 25 16,0-25-1</inkml:trace>
  <inkml:trace contextRef="#ctx0" brushRef="#br0" timeOffset="20333">24843 1963 0,'-24'-24'0,"-24"0"15,48 0-15,0-1 16,0 1 0,24 24-1,0-24-15,24 24 0,-23 0 16,47 0-16,-23 24 15,23-24-15,-23 24 0,23-24 16,-23 25-16,-1-1 16,-24 24-16,24-24 0,-23 1 15,-25 23-15,0-24 0,0 0 16,-25 25-16,1-25 16,0 0-16,-24 0 0,24 1 15,-25-1-15,1 0 16,-1 0-16,25 0 0,-24 0 15,-1-24-15,25 25 0,-24-25 16,-1 0-16,25 0 16,-24 0-16,24 0 0</inkml:trace>
  <inkml:trace contextRef="#ctx0" brushRef="#br0" timeOffset="30379">10595 2036 0,'-24'0'31,"0"0"-15,0 0-1,24 24 17,24-24 30,0 0-46,0 0-16,0 0 15,0 0 1,1 0 0,-50 0 30,1 0-30,0 24-16,0-24 16,0 24-1,0-24-15,-1 0 0,25 25 16,-24-25-16,48 0 47,1 0-32,-1-25 1,0 25 0,0 0-1,0 0 1</inkml:trace>
  <inkml:trace contextRef="#ctx0" brushRef="#br0" timeOffset="31818">21819 1528 0,'-24'0'0,"24"-24"31,-24 24-15,24-25 15</inkml:trace>
  <inkml:trace contextRef="#ctx0" brushRef="#br0" timeOffset="31986">21674 1383 0,'-48'0'15,"24"0"-15,0 0 16,-1 0-16,1 0 0,0 0 16,0 0-16,0-25 15,-1 25-15,25-24 16</inkml:trace>
  <inkml:trace contextRef="#ctx0" brushRef="#br0" timeOffset="32141">21045 1213 0,'-48'0'0,"0"-24"15,23 24-15,-23 0 0,24-24 16,0 0-16,-1 24 16,1-24-16,0 24 0,0-25 15,-24 25-15</inkml:trace>
  <inkml:trace contextRef="#ctx0" brushRef="#br0" timeOffset="32292">20223 1068 0,'-73'0'16,"1"0"-16,48 0 15,-1 0-15,1 0 16</inkml:trace>
  <inkml:trace contextRef="#ctx0" brushRef="#br0" timeOffset="32423">19715 1020 0,'-97'0'16,"49"0"-1,-1 0-15,25 0 0,0-24 16,0 24-16,0 0 0,-1-25 15</inkml:trace>
  <inkml:trace contextRef="#ctx0" brushRef="#br0" timeOffset="32561">18989 971 0,'-72'0'16,"-1"0"-16,25-24 15,-1 24-15,-23 0 0,23 0 16,25-24-16,-48 24 15,47 0-15,1 0 16</inkml:trace>
  <inkml:trace contextRef="#ctx0" brushRef="#br0" timeOffset="32663">18288 923 0,'-49'0'15,"25"0"-15,-24 0 0,-1 0 0,1 0 16,0 0-16,-1-24 0</inkml:trace>
  <inkml:trace contextRef="#ctx0" brushRef="#br0" timeOffset="32801">17441 875 0,'-48'0'15,"-1"0"-15,25 0 16,0 0-16,-25 0 15,25 0-15</inkml:trace>
  <inkml:trace contextRef="#ctx0" brushRef="#br0" timeOffset="33019">16788 971 0,'-73'0'0,"49"0"16,0 0-16,-24 25 15,-25-1-15,49-24 0,0 0 16,-25 24-16,25-24 16,0 24-16,0-24 0,-1 24 15,1 1-15,0-25 0,0 0 16,0 24-16,-1-24 16,1 0-16,0 24 0,0-24 15,0 0-15</inkml:trace>
  <inkml:trace contextRef="#ctx0" brushRef="#br0" timeOffset="33232">15385 1383 0,'-49'24'0,"25"-24"16,0 0-16,24 24 62</inkml:trace>
  <inkml:trace contextRef="#ctx0" brushRef="#br0" timeOffset="33584">15240 1262 0,'24'-24'15,"0"-1"1,0 25 15,-24 25-31,-24-25 16,24 24-1,-24 0-15,24 0 16,-24-24-16,24 24 16,0-48-1,24 24 1,0-24 0,-24 0-16,24 24 0,-24-24 15,0-1-15,24 25 0,-24-24 16,0 0-16,0 0 15,25 24-15,-25-24 0,24-1 16,0 1 0</inkml:trace>
  <inkml:trace contextRef="#ctx0" brushRef="#br0" timeOffset="33803">15457 1020 0,'25'-24'16,"-25"-1"0,24 25-16,-24-24 15,-24 24 16,24 24-31,-25 1 16,1-1-16,24 0 16,-24 24-16,0-23 0,0 23 15,-1 0-15,1 1 16,0-25-16,0 24 0,0-24 16,-1 1-16,25-1 0,0 0 15,0 0-15,49 0 16,48-24-1,-25 0-15,49 0 0</inkml:trace>
  <inkml:trace contextRef="#ctx0" brushRef="#br0" timeOffset="35732">10740 1504 0,'-24'0'47,"0"0"-16,0 0 16</inkml:trace>
  <inkml:trace contextRef="#ctx0" brushRef="#br0" timeOffset="35902">10523 1407 0,'-73'0'15,"49"0"1,-25-24-16,25 24 0,-24 0 16,24-25-16,-1 25 0,1-24 15,0 24-15,0-24 16,0 24-16</inkml:trace>
  <inkml:trace contextRef="#ctx0" brushRef="#br0" timeOffset="36061">9700 1165 0,'-48'0'16,"-1"0"-16,25-24 0,0 24 15,-24-24 1,-1-25-16,25 25 15,0 24 1,24-24-16</inkml:trace>
  <inkml:trace contextRef="#ctx0" brushRef="#br0" timeOffset="36215">8999 923 0,'-49'0'0,"1"0"15,24 0-15,-1-24 0,1 24 16,0-24-16,0-1 16,0 25-16,24-24 15</inkml:trace>
  <inkml:trace contextRef="#ctx0" brushRef="#br0" timeOffset="36364">8370 730 0,'-25'0'16,"-23"-25"-16,24 25 16,0-24-16,-1 24 0,1-24 15,0 24-15,24-24 16,0 0-16</inkml:trace>
  <inkml:trace contextRef="#ctx0" brushRef="#br0" timeOffset="36536">7862 512 0,'-97'-24'0,"73"24"16,-25 0-16,25-25 0,0 25 16,0-24-1,24 0-15,-25 24 16</inkml:trace>
  <inkml:trace contextRef="#ctx0" brushRef="#br0" timeOffset="36689">7378 342 0,'-24'0'0,"-25"0"15,25 0-15,0 0 16,0 0-16,-1-24 15,1 24-15,0 0 16</inkml:trace>
  <inkml:trace contextRef="#ctx0" brushRef="#br0" timeOffset="36825">6846 294 0,'-25'0'16,"-23"0"-16,-25 0 15,25 0 1,24 0-16,0-24 0,-1 24 16</inkml:trace>
  <inkml:trace contextRef="#ctx0" brushRef="#br0" timeOffset="36975">6289 342 0,'-48'0'0,"24"0"15,-25 0-15,25 0 0,0 0 16,0 0-16,-1 0 16,1 0-16,0 0 0,0 0 15</inkml:trace>
  <inkml:trace contextRef="#ctx0" brushRef="#br0" timeOffset="37201">5805 439 0,'-24'0'16,"0"24"-16,0-24 16,-25 0-16,1 0 0,24 25 15,0-25 1,-1 0-16,1 0 0,0 0 16,0 24-16,0-24 15,0 24-15,-1-24 16,25 24-16,-24-24 15,24 24-15,-24 1 32,0-25-32</inkml:trace>
  <inkml:trace contextRef="#ctx0" brushRef="#br0" timeOffset="37625">5104 391 0,'-49'-24'16,"25"24"-16,0 0 0,0 0 31,24 24-31,-48 48 32,23-47-32,25-1 15,-24 0-15,24 0 0,-24 25 16,24-25-16,-24 0 15,24 0-15,-24 0 16,24 1-16,24-25 16,-24 24-16,24-24 15,0 0-15,25 24 0,-25-24 16,24 24-16,25-24 16,-25 24-16</inkml:trace>
  <inkml:trace contextRef="#ctx0" brushRef="#br0" timeOffset="49072">24239 3124 0,'0'25'63,"0"-1"-32,0 0-15,0 0-16,24 0 15,-24 1-15,24-1 0,-24 24 16,0-24-16,24 25 16,-24-25-16,24 24 0,-24-24 15,24 25-15,-24-25 0,25 0 16,-25 25-1,24-25-15,-24 0 0,0 0 32</inkml:trace>
  <inkml:trace contextRef="#ctx0" brushRef="#br0" timeOffset="49311">24118 3584 0,'-25'0'15,"25"24"17,25 0-32,-1-24 15,-24 25-15,48-25 16,1 24-1,-25 0-15,0-24 0,0 0 16</inkml:trace>
  <inkml:trace contextRef="#ctx0" brushRef="#br0" timeOffset="49528">24601 3560 0,'25'0'15,"-50"0"1,1 0 0,0 0-16,0 24 15,0 0 1,24 0-16,-25 1 0,1-25 16,24 24-16,-24 0 0,24 0 15,-24 0-15,24 1 16</inkml:trace>
  <inkml:trace contextRef="#ctx0" brushRef="#br0" timeOffset="-147187.73">2443 125 0,'-24'-24'15,"24"-1"-15,0 1 16,0 0-16,24 0 15,0 24-15,0 0 16,-24 24 0,24 0-16,1 0 0,-25 1 15,24 23-15,-24 0 16,24 1-16,-24-1 0,0 0 16,0 1-16,0 23 0,0-23 15,0 23-15,0 1 16,-24-25-16,24 1 15,-24-1-15,24 0 0,-25-23 16,1 23-16</inkml:trace>
  <inkml:trace contextRef="#ctx0" brushRef="#br0" timeOffset="-146772.73">2274 802 0,'-25'0'16,"50"0"15,-25 24-31,24-24 16,0 24-16,0-24 0,0 0 16,1 25-16,23-25 15,-24 0-15,24 24 0,-23-24 16,-1 0-16,24 0 15,1-24-15,-49-1 16,24 1-16,0 24 0,-24-24 16,0 0-16,24 0 15,-24 0-15,24-1 16,-24 1-16,25 24 16,-25 24 15,-25 1 16,1-1-47,0-24 15,24 24-15,-24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99CE-3261-4000-A32A-4C20F09F7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EEEF-FEEF-4C61-850C-D5DEA05F3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48B4-54EE-4A67-B33D-02ED10CC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E8B2-DBAC-45D4-B71A-8888AE78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B0E7-B5AB-4D47-9B94-FEF331FF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CCC7-DD15-4275-814B-76BA5D53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34E7D-B835-4043-9D41-3D690B4E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3923-C182-4912-9C6C-02F13B16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CD54-DABB-4B80-A952-4A4F6399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3323-3651-463B-9309-1A2F3C28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7502C-6E4B-434E-AF2F-B96B9D0B2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697C-219D-4AD0-994A-D9F80BEF9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32E1-91A1-4010-A1EB-A6C1BFF6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1EFB-D8D7-4D82-B20E-5D1F5F4B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8AE5-A8FC-4BAC-88BE-25306B97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F810-C591-4623-A392-739B51D2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DA9D-84B1-4FF4-A452-32B00726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24E4-3493-4DED-B924-88DC511B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59C87-4D53-474F-BBCF-79A8AB5E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C4DB-7D9D-4D41-8373-D776A5D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D21A-DD49-4AC1-A31D-6764C54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BF0C-B19F-4479-A715-BADBA2EE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29ED-B644-4679-96C0-31FE94AF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48BF-BA34-4A69-B0C9-E52A1CDD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7FF0-E6C8-4FC0-BA54-399706D0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B890-E4EC-40CA-A580-0EB7614F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CD94-4F3C-44C9-A5FE-328B97B10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8881C-2D02-49ED-BCA9-0E3AB056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FAFD8-0558-42D9-B530-15171261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799D-5147-44AB-A19C-DA55060D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63B38-E7E4-4D1E-9EB8-E0B478E0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F335-AA29-4311-A420-2BA195F9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65EF-A23D-4A47-8376-1DFD65E4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30839-9EA9-4DBB-9566-7D0ACD344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8F148-D62A-45A4-83E3-FAD3C6594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7B67-D359-4176-859D-8F93F82B6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29B90-2EC8-423F-9FC6-7344FC99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4BCE2-DD27-46BD-9CCB-CE891958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2BEAC-874F-472F-B6F2-1550BCC9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74E1-B751-494B-9520-A2AA557D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E9277-410E-4AF1-9340-AD7F79E6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D18C9-5BF0-4D9B-A9EF-3B707E22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ECFEB-5786-4700-B20F-74E35D72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2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B0552-89B6-4F67-8D3F-9C753D36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9BDF6-4419-4AB3-8CFD-A437ECD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82970-2592-4BC2-B96A-6D38ED9F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322-95EB-478D-B3D9-E339468E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A93B-4EC6-4B78-AD17-91B62A46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AEB8A-A390-4803-B1A4-D9515F21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8A870-8453-4922-B863-44609311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D3763-03DC-4BF9-A866-7869B302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36154-7A08-41AF-B442-72629CD8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6077-AB37-450C-AE26-25E2570C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ED8A7-A866-445A-B7BB-69233906A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2EC40-25B5-43C7-8D80-0AD903E16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3CA8-65D1-4FCD-B512-29A0E7AE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390A9-5CE7-432F-888D-8A458727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EA73-89F6-4E2A-9D5D-3F608F00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A22D-4329-4D63-84D5-34525E89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CDF77-3B6A-43C0-8C0D-77313568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5258F-CE60-4CBF-9133-825E23FF9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F201-BE11-4F34-86C1-0D4ED0C4D35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2BBB-B0D6-44CA-A5FE-70EAC4443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B11A-FE12-42BD-8214-BB80A983C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6650-9749-4C05-8D1D-4EE97E32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8" Type="http://schemas.openxmlformats.org/officeDocument/2006/relationships/customXml" Target="../ink/ink4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5.emf"/><Relationship Id="rId18" Type="http://schemas.openxmlformats.org/officeDocument/2006/relationships/customXml" Target="../ink/ink28.xml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customXml" Target="../ink/ink25.xml"/><Relationship Id="rId17" Type="http://schemas.openxmlformats.org/officeDocument/2006/relationships/image" Target="../media/image27.emf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customXml" Target="../ink/ink24.xml"/><Relationship Id="rId19" Type="http://schemas.openxmlformats.org/officeDocument/2006/relationships/image" Target="../media/image28.emf"/><Relationship Id="rId4" Type="http://schemas.openxmlformats.org/officeDocument/2006/relationships/customXml" Target="../ink/ink21.xml"/><Relationship Id="rId9" Type="http://schemas.openxmlformats.org/officeDocument/2006/relationships/image" Target="../media/image23.emf"/><Relationship Id="rId14" Type="http://schemas.openxmlformats.org/officeDocument/2006/relationships/customXml" Target="../ink/ink26.xml"/><Relationship Id="rId22" Type="http://schemas.openxmlformats.org/officeDocument/2006/relationships/customXml" Target="../ink/ink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.xml"/><Relationship Id="rId5" Type="http://schemas.openxmlformats.org/officeDocument/2006/relationships/image" Target="../media/image38.emf"/><Relationship Id="rId4" Type="http://schemas.openxmlformats.org/officeDocument/2006/relationships/customXml" Target="../ink/ink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E6701D7-E629-4C3C-B78B-71F7A52C45CA}"/>
                  </a:ext>
                </a:extLst>
              </p14:cNvPr>
              <p14:cNvContentPartPr/>
              <p14:nvPr/>
            </p14:nvContentPartPr>
            <p14:xfrm>
              <a:off x="9448697" y="2412411"/>
              <a:ext cx="549000" cy="374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E6701D7-E629-4C3C-B78B-71F7A52C4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9697" y="2403411"/>
                <a:ext cx="5666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1B373D5-6545-4848-A129-B1A60A51AFBB}"/>
                  </a:ext>
                </a:extLst>
              </p14:cNvPr>
              <p14:cNvContentPartPr/>
              <p14:nvPr/>
            </p14:nvContentPartPr>
            <p14:xfrm>
              <a:off x="1053857" y="3344091"/>
              <a:ext cx="78840" cy="185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1B373D5-6545-4848-A129-B1A60A51AF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4857" y="3335091"/>
                <a:ext cx="964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882F5A-CFE8-46AD-A02C-04B2DCEBBF72}"/>
                  </a:ext>
                </a:extLst>
              </p14:cNvPr>
              <p14:cNvContentPartPr/>
              <p14:nvPr/>
            </p14:nvContentPartPr>
            <p14:xfrm>
              <a:off x="1305137" y="2733171"/>
              <a:ext cx="1708560" cy="1255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882F5A-CFE8-46AD-A02C-04B2DCEBBF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6137" y="2724171"/>
                <a:ext cx="1726200" cy="12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F4EBA1A-D1B4-4E28-956C-15D196A80C87}"/>
                  </a:ext>
                </a:extLst>
              </p14:cNvPr>
              <p14:cNvContentPartPr/>
              <p14:nvPr/>
            </p14:nvContentPartPr>
            <p14:xfrm>
              <a:off x="3509417" y="3013251"/>
              <a:ext cx="289080" cy="322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F4EBA1A-D1B4-4E28-956C-15D196A80C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0417" y="3004251"/>
                <a:ext cx="3067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F3C2F58-C03B-425A-9779-AD6046C91123}"/>
                  </a:ext>
                </a:extLst>
              </p14:cNvPr>
              <p14:cNvContentPartPr/>
              <p14:nvPr/>
            </p14:nvContentPartPr>
            <p14:xfrm>
              <a:off x="5217617" y="2908491"/>
              <a:ext cx="297000" cy="183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F3C2F58-C03B-425A-9779-AD6046C911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8617" y="2899491"/>
                <a:ext cx="314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BC6B01C-812B-4E1C-8237-8277F892AC22}"/>
                  </a:ext>
                </a:extLst>
              </p14:cNvPr>
              <p14:cNvContentPartPr/>
              <p14:nvPr/>
            </p14:nvContentPartPr>
            <p14:xfrm>
              <a:off x="4249217" y="2880411"/>
              <a:ext cx="734400" cy="336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BC6B01C-812B-4E1C-8237-8277F892A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0217" y="2871411"/>
                <a:ext cx="7520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A57F10B-9026-4DC1-ADB5-A0FE592948DB}"/>
                  </a:ext>
                </a:extLst>
              </p14:cNvPr>
              <p14:cNvContentPartPr/>
              <p14:nvPr/>
            </p14:nvContentPartPr>
            <p14:xfrm>
              <a:off x="5790737" y="2691051"/>
              <a:ext cx="2012400" cy="444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A57F10B-9026-4DC1-ADB5-A0FE592948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1737" y="2682051"/>
                <a:ext cx="20300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13A38A2-B3B2-4F86-9440-40E8D5849B89}"/>
                  </a:ext>
                </a:extLst>
              </p14:cNvPr>
              <p14:cNvContentPartPr/>
              <p14:nvPr/>
            </p14:nvContentPartPr>
            <p14:xfrm>
              <a:off x="9379217" y="3090291"/>
              <a:ext cx="1324080" cy="10069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13A38A2-B3B2-4F86-9440-40E8D5849B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70217" y="3081291"/>
                <a:ext cx="13417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0515B66-3FBC-4688-9643-702AE29EBA4E}"/>
                  </a:ext>
                </a:extLst>
              </p14:cNvPr>
              <p14:cNvContentPartPr/>
              <p14:nvPr/>
            </p14:nvContentPartPr>
            <p14:xfrm>
              <a:off x="870977" y="956571"/>
              <a:ext cx="9780120" cy="1360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0515B66-3FBC-4688-9643-702AE29EBA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1977" y="947571"/>
                <a:ext cx="9797760" cy="13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9F3A1EA-CA39-4547-BEC4-7ECC784EDD87}"/>
                  </a:ext>
                </a:extLst>
              </p14:cNvPr>
              <p14:cNvContentPartPr/>
              <p14:nvPr/>
            </p14:nvContentPartPr>
            <p14:xfrm>
              <a:off x="2716697" y="326931"/>
              <a:ext cx="427320" cy="239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9F3A1EA-CA39-4547-BEC4-7ECC784EDD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7697" y="317931"/>
                <a:ext cx="4449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D886C71-6FCD-47AC-9C48-1B679A4BFBC5}"/>
                  </a:ext>
                </a:extLst>
              </p14:cNvPr>
              <p14:cNvContentPartPr/>
              <p14:nvPr/>
            </p14:nvContentPartPr>
            <p14:xfrm>
              <a:off x="2046377" y="348171"/>
              <a:ext cx="401040" cy="253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D886C71-6FCD-47AC-9C48-1B679A4BFB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7377" y="339171"/>
                <a:ext cx="4186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BEBA687-5702-4AC1-B2F7-C539F3975035}"/>
                  </a:ext>
                </a:extLst>
              </p14:cNvPr>
              <p14:cNvContentPartPr/>
              <p14:nvPr/>
            </p14:nvContentPartPr>
            <p14:xfrm>
              <a:off x="1521497" y="397851"/>
              <a:ext cx="387360" cy="284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BEBA687-5702-4AC1-B2F7-C539F39750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12497" y="388851"/>
                <a:ext cx="4050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9938EC6-F2C7-46A8-86B1-D6C377DA5242}"/>
                  </a:ext>
                </a:extLst>
              </p14:cNvPr>
              <p14:cNvContentPartPr/>
              <p14:nvPr/>
            </p14:nvContentPartPr>
            <p14:xfrm>
              <a:off x="570377" y="4467291"/>
              <a:ext cx="2582640" cy="610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9938EC6-F2C7-46A8-86B1-D6C377DA52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377" y="4458291"/>
                <a:ext cx="260028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A40DE59-4530-43DE-A1C5-1C81933E52B3}"/>
                  </a:ext>
                </a:extLst>
              </p14:cNvPr>
              <p14:cNvContentPartPr/>
              <p14:nvPr/>
            </p14:nvContentPartPr>
            <p14:xfrm>
              <a:off x="11546417" y="4273611"/>
              <a:ext cx="463320" cy="2030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A40DE59-4530-43DE-A1C5-1C81933E52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537417" y="4264611"/>
                <a:ext cx="4809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AF0A774-E7FE-46CD-B262-7E1C54EB38B8}"/>
                  </a:ext>
                </a:extLst>
              </p14:cNvPr>
              <p14:cNvContentPartPr/>
              <p14:nvPr/>
            </p14:nvContentPartPr>
            <p14:xfrm>
              <a:off x="9500537" y="4220331"/>
              <a:ext cx="1916640" cy="325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AF0A774-E7FE-46CD-B262-7E1C54EB38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91537" y="4211331"/>
                <a:ext cx="19342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F9BD4C3-8533-4CA4-AC46-8B022F11B4EB}"/>
                  </a:ext>
                </a:extLst>
              </p14:cNvPr>
              <p14:cNvContentPartPr/>
              <p14:nvPr/>
            </p14:nvContentPartPr>
            <p14:xfrm>
              <a:off x="8116337" y="4745211"/>
              <a:ext cx="2926440" cy="10436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F9BD4C3-8533-4CA4-AC46-8B022F11B4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07337" y="4736211"/>
                <a:ext cx="2944080" cy="10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8DB50D0-5E5D-420E-BEF8-EC95503D8448}"/>
                  </a:ext>
                </a:extLst>
              </p14:cNvPr>
              <p14:cNvContentPartPr/>
              <p14:nvPr/>
            </p14:nvContentPartPr>
            <p14:xfrm>
              <a:off x="8157737" y="5991531"/>
              <a:ext cx="874080" cy="3139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8DB50D0-5E5D-420E-BEF8-EC95503D84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48737" y="5982531"/>
                <a:ext cx="8917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AC52EF1-E6C3-46D6-A6A8-1B3D7F143841}"/>
                  </a:ext>
                </a:extLst>
              </p14:cNvPr>
              <p14:cNvContentPartPr/>
              <p14:nvPr/>
            </p14:nvContentPartPr>
            <p14:xfrm>
              <a:off x="4191977" y="3544251"/>
              <a:ext cx="3785400" cy="27871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AC52EF1-E6C3-46D6-A6A8-1B3D7F1438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2977" y="3535251"/>
                <a:ext cx="3803040" cy="28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42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CB6B91-F954-4390-870B-4073FDBE5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1655"/>
              </p:ext>
            </p:extLst>
          </p:nvPr>
        </p:nvGraphicFramePr>
        <p:xfrm>
          <a:off x="177073" y="397448"/>
          <a:ext cx="11884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30">
                  <a:extLst>
                    <a:ext uri="{9D8B030D-6E8A-4147-A177-3AD203B41FA5}">
                      <a16:colId xmlns:a16="http://schemas.microsoft.com/office/drawing/2014/main" val="1546774051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1424058594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3131358698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1179942877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2057739020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795789386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2420011795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3527097887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2978973244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3911985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128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CBBFD-2822-4B44-B255-DE676EDF8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5039"/>
              </p:ext>
            </p:extLst>
          </p:nvPr>
        </p:nvGraphicFramePr>
        <p:xfrm>
          <a:off x="177073" y="1028819"/>
          <a:ext cx="11884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30">
                  <a:extLst>
                    <a:ext uri="{9D8B030D-6E8A-4147-A177-3AD203B41FA5}">
                      <a16:colId xmlns:a16="http://schemas.microsoft.com/office/drawing/2014/main" val="1546774051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1424058594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3131358698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1179942877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2057739020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795789386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2420011795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3527097887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2978973244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3911985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effectLst/>
                        </a:rP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128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957850-31A3-46ED-9810-34A4177FA0B0}"/>
              </a:ext>
            </a:extLst>
          </p:cNvPr>
          <p:cNvSpPr txBox="1"/>
          <p:nvPr/>
        </p:nvSpPr>
        <p:spPr>
          <a:xfrm>
            <a:off x="183605" y="1897247"/>
            <a:ext cx="5666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total Sales?</a:t>
            </a:r>
          </a:p>
          <a:p>
            <a:r>
              <a:rPr lang="en-US" dirty="0"/>
              <a:t>RS-Scan all the cells</a:t>
            </a:r>
          </a:p>
          <a:p>
            <a:r>
              <a:rPr lang="en-US" dirty="0"/>
              <a:t>CS-4 cells</a:t>
            </a:r>
          </a:p>
          <a:p>
            <a:r>
              <a:rPr lang="en-US" b="1" dirty="0"/>
              <a:t>Read all the columns and all the rows? (SELECT *)</a:t>
            </a:r>
          </a:p>
          <a:p>
            <a:r>
              <a:rPr lang="en-US" dirty="0"/>
              <a:t>Row store is better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90FABF-EE57-432E-9333-3C0192BF75C3}"/>
                  </a:ext>
                </a:extLst>
              </p14:cNvPr>
              <p14:cNvContentPartPr/>
              <p14:nvPr/>
            </p14:nvContentPartPr>
            <p14:xfrm>
              <a:off x="261137" y="130011"/>
              <a:ext cx="11417400" cy="144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90FABF-EE57-432E-9333-3C0192BF7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137" y="121011"/>
                <a:ext cx="11435040" cy="1464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B2318C91-C0E4-4E46-A871-9D6FB88468F9}"/>
              </a:ext>
            </a:extLst>
          </p:cNvPr>
          <p:cNvSpPr/>
          <p:nvPr/>
        </p:nvSpPr>
        <p:spPr>
          <a:xfrm>
            <a:off x="383177" y="3596640"/>
            <a:ext cx="1140823" cy="301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1 1001</a:t>
            </a:r>
          </a:p>
          <a:p>
            <a:pPr algn="ctr"/>
            <a:r>
              <a:rPr lang="en-US" dirty="0"/>
              <a:t>2 1002</a:t>
            </a:r>
          </a:p>
          <a:p>
            <a:pPr algn="ctr"/>
            <a:r>
              <a:rPr lang="en-US" dirty="0"/>
              <a:t>3 1003</a:t>
            </a:r>
          </a:p>
          <a:p>
            <a:pPr algn="ctr"/>
            <a:r>
              <a:rPr lang="en-US" dirty="0"/>
              <a:t>4 1004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AC380-EA33-4139-92D3-A8C5F260A09F}"/>
              </a:ext>
            </a:extLst>
          </p:cNvPr>
          <p:cNvSpPr/>
          <p:nvPr/>
        </p:nvSpPr>
        <p:spPr>
          <a:xfrm>
            <a:off x="2190205" y="3596640"/>
            <a:ext cx="1140823" cy="301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SHIP1</a:t>
            </a:r>
          </a:p>
          <a:p>
            <a:pPr algn="ctr"/>
            <a:r>
              <a:rPr lang="en-US" dirty="0"/>
              <a:t>2 SHIP2</a:t>
            </a:r>
          </a:p>
          <a:p>
            <a:pPr algn="ctr"/>
            <a:r>
              <a:rPr lang="en-US" dirty="0"/>
              <a:t>3 SHIP2</a:t>
            </a:r>
          </a:p>
          <a:p>
            <a:pPr algn="ctr"/>
            <a:r>
              <a:rPr lang="en-US" dirty="0"/>
              <a:t>4 SHIP1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59A605-28CF-49D7-913B-C0CC03811A67}"/>
              </a:ext>
            </a:extLst>
          </p:cNvPr>
          <p:cNvSpPr/>
          <p:nvPr/>
        </p:nvSpPr>
        <p:spPr>
          <a:xfrm>
            <a:off x="3997233" y="3596640"/>
            <a:ext cx="1140823" cy="301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MAT1</a:t>
            </a:r>
          </a:p>
          <a:p>
            <a:pPr algn="ctr"/>
            <a:r>
              <a:rPr lang="en-US" dirty="0"/>
              <a:t>2 MAT2</a:t>
            </a:r>
          </a:p>
          <a:p>
            <a:pPr algn="ctr"/>
            <a:r>
              <a:rPr lang="en-US" dirty="0"/>
              <a:t>3 MAT2</a:t>
            </a:r>
          </a:p>
          <a:p>
            <a:pPr algn="ctr"/>
            <a:r>
              <a:rPr lang="en-US" dirty="0"/>
              <a:t>4 MAT1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1C8A94-0E9B-4C36-A7AD-51E77F891E95}"/>
              </a:ext>
            </a:extLst>
          </p:cNvPr>
          <p:cNvSpPr/>
          <p:nvPr/>
        </p:nvSpPr>
        <p:spPr>
          <a:xfrm>
            <a:off x="5506540" y="3596640"/>
            <a:ext cx="1848393" cy="301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1 500</a:t>
            </a:r>
          </a:p>
          <a:p>
            <a:pPr algn="ctr"/>
            <a:r>
              <a:rPr lang="en-US" dirty="0"/>
              <a:t>2 600</a:t>
            </a:r>
          </a:p>
          <a:p>
            <a:pPr algn="ctr"/>
            <a:r>
              <a:rPr lang="en-US" dirty="0"/>
              <a:t>3 850 10.00AM</a:t>
            </a:r>
          </a:p>
          <a:p>
            <a:pPr algn="ctr"/>
            <a:r>
              <a:rPr lang="en-US" dirty="0"/>
              <a:t>4 560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3 350 11.00AM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A70E8-723F-458E-8DA8-688A4BFDB898}"/>
              </a:ext>
            </a:extLst>
          </p:cNvPr>
          <p:cNvSpPr/>
          <p:nvPr/>
        </p:nvSpPr>
        <p:spPr>
          <a:xfrm>
            <a:off x="7663543" y="3596640"/>
            <a:ext cx="1140823" cy="301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EUR</a:t>
            </a:r>
          </a:p>
          <a:p>
            <a:pPr algn="ctr"/>
            <a:r>
              <a:rPr lang="en-US" dirty="0"/>
              <a:t>2 EUR</a:t>
            </a:r>
          </a:p>
          <a:p>
            <a:pPr algn="ctr"/>
            <a:r>
              <a:rPr lang="en-US" dirty="0"/>
              <a:t>3 EUR</a:t>
            </a:r>
          </a:p>
          <a:p>
            <a:pPr algn="ctr"/>
            <a:r>
              <a:rPr lang="en-US" dirty="0"/>
              <a:t>4 EUR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ABD29C-6AE9-4EB2-AF5A-5E9DA62510A4}"/>
              </a:ext>
            </a:extLst>
          </p:cNvPr>
          <p:cNvCxnSpPr/>
          <p:nvPr/>
        </p:nvCxnSpPr>
        <p:spPr>
          <a:xfrm>
            <a:off x="5856515" y="1515291"/>
            <a:ext cx="2582091" cy="461555"/>
          </a:xfrm>
          <a:prstGeom prst="bentConnector3">
            <a:avLst>
              <a:gd name="adj1" fmla="val 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7C5697-E072-4023-B832-AF5FEB649BC5}"/>
              </a:ext>
            </a:extLst>
          </p:cNvPr>
          <p:cNvSpPr/>
          <p:nvPr/>
        </p:nvSpPr>
        <p:spPr>
          <a:xfrm>
            <a:off x="8516983" y="1571471"/>
            <a:ext cx="3735977" cy="101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Aggregated table</a:t>
            </a:r>
          </a:p>
          <a:p>
            <a:pPr algn="ctr"/>
            <a:r>
              <a:rPr lang="en-US" dirty="0"/>
              <a:t>Last night = 2,44,66,000</a:t>
            </a:r>
          </a:p>
          <a:p>
            <a:pPr algn="ctr"/>
            <a:r>
              <a:rPr lang="en-US" dirty="0"/>
              <a:t>Last night + today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D534277-1256-4B4E-987D-91E105B50586}"/>
              </a:ext>
            </a:extLst>
          </p:cNvPr>
          <p:cNvSpPr/>
          <p:nvPr/>
        </p:nvSpPr>
        <p:spPr>
          <a:xfrm>
            <a:off x="6757851" y="3099052"/>
            <a:ext cx="714103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C9A930-2323-4948-896E-595970EC5022}"/>
              </a:ext>
            </a:extLst>
          </p:cNvPr>
          <p:cNvSpPr/>
          <p:nvPr/>
        </p:nvSpPr>
        <p:spPr>
          <a:xfrm>
            <a:off x="6853375" y="3157156"/>
            <a:ext cx="150222" cy="1648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C3D9F40-23D3-4B7C-8BB0-97978FA06ADE}"/>
              </a:ext>
            </a:extLst>
          </p:cNvPr>
          <p:cNvSpPr/>
          <p:nvPr/>
        </p:nvSpPr>
        <p:spPr>
          <a:xfrm>
            <a:off x="7204711" y="3157156"/>
            <a:ext cx="150222" cy="1648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1CC803-2069-4846-BD49-237BD37537A0}"/>
              </a:ext>
            </a:extLst>
          </p:cNvPr>
          <p:cNvSpPr/>
          <p:nvPr/>
        </p:nvSpPr>
        <p:spPr>
          <a:xfrm>
            <a:off x="6826706" y="3454337"/>
            <a:ext cx="150222" cy="1648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3561FE7-B457-444A-A623-6443AACF2A59}"/>
              </a:ext>
            </a:extLst>
          </p:cNvPr>
          <p:cNvSpPr/>
          <p:nvPr/>
        </p:nvSpPr>
        <p:spPr>
          <a:xfrm>
            <a:off x="7204711" y="3454337"/>
            <a:ext cx="150222" cy="1648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79CE7E-16D7-418B-A8D2-45038A51FD9B}"/>
              </a:ext>
            </a:extLst>
          </p:cNvPr>
          <p:cNvSpPr/>
          <p:nvPr/>
        </p:nvSpPr>
        <p:spPr>
          <a:xfrm>
            <a:off x="8516983" y="2656114"/>
            <a:ext cx="3735977" cy="58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Indexes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2E5DA54-28B2-4F27-9A87-D533792EDE58}"/>
              </a:ext>
            </a:extLst>
          </p:cNvPr>
          <p:cNvCxnSpPr>
            <a:endCxn id="40" idx="1"/>
          </p:cNvCxnSpPr>
          <p:nvPr/>
        </p:nvCxnSpPr>
        <p:spPr>
          <a:xfrm>
            <a:off x="5856515" y="1976846"/>
            <a:ext cx="2660468" cy="971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B874F3-05F7-48E6-AABE-BEDF2EC458E1}"/>
              </a:ext>
            </a:extLst>
          </p:cNvPr>
          <p:cNvSpPr txBox="1"/>
          <p:nvPr/>
        </p:nvSpPr>
        <p:spPr>
          <a:xfrm>
            <a:off x="9030789" y="3682526"/>
            <a:ext cx="4014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Calculate faster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need </a:t>
            </a:r>
            <a:r>
              <a:rPr lang="en-US" dirty="0" err="1"/>
              <a:t>agg</a:t>
            </a:r>
            <a:r>
              <a:rPr lang="en-US" dirty="0"/>
              <a:t>.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need secondary index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Massive parallel processing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Real-time analytics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Delta Store (insert-only)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Delta merge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708C4A-2B12-46A0-B653-A7D456DD6F2A}"/>
              </a:ext>
            </a:extLst>
          </p:cNvPr>
          <p:cNvSpPr/>
          <p:nvPr/>
        </p:nvSpPr>
        <p:spPr>
          <a:xfrm>
            <a:off x="444137" y="4502331"/>
            <a:ext cx="8281852" cy="313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B697E8F-A5C4-420D-9D0B-A31E7D34544A}"/>
              </a:ext>
            </a:extLst>
          </p:cNvPr>
          <p:cNvSpPr/>
          <p:nvPr/>
        </p:nvSpPr>
        <p:spPr>
          <a:xfrm>
            <a:off x="8794844" y="5993896"/>
            <a:ext cx="349156" cy="58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01C8E8-0D76-455A-8BDD-6327069962BA}"/>
              </a:ext>
            </a:extLst>
          </p:cNvPr>
          <p:cNvSpPr/>
          <p:nvPr/>
        </p:nvSpPr>
        <p:spPr>
          <a:xfrm>
            <a:off x="9144000" y="5983994"/>
            <a:ext cx="1384663" cy="58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 1,2,3,4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3B941CC-E4D4-4492-AC48-F9DBF786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51484"/>
              </p:ext>
            </p:extLst>
          </p:nvPr>
        </p:nvGraphicFramePr>
        <p:xfrm>
          <a:off x="177073" y="1423125"/>
          <a:ext cx="59421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30">
                  <a:extLst>
                    <a:ext uri="{9D8B030D-6E8A-4147-A177-3AD203B41FA5}">
                      <a16:colId xmlns:a16="http://schemas.microsoft.com/office/drawing/2014/main" val="4052493625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3578386680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3809419090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3892119359"/>
                    </a:ext>
                  </a:extLst>
                </a:gridCol>
                <a:gridCol w="1188430">
                  <a:extLst>
                    <a:ext uri="{9D8B030D-6E8A-4147-A177-3AD203B41FA5}">
                      <a16:colId xmlns:a16="http://schemas.microsoft.com/office/drawing/2014/main" val="224910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5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9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8C538B-2698-4319-8FEB-146CA3DDBFBF}"/>
                  </a:ext>
                </a:extLst>
              </p14:cNvPr>
              <p14:cNvContentPartPr/>
              <p14:nvPr/>
            </p14:nvContentPartPr>
            <p14:xfrm>
              <a:off x="566057" y="2255451"/>
              <a:ext cx="483120" cy="691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8C538B-2698-4319-8FEB-146CA3DDBF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057" y="2246451"/>
                <a:ext cx="50076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DA68164-DB86-40B0-A467-DF375A727486}"/>
                  </a:ext>
                </a:extLst>
              </p14:cNvPr>
              <p14:cNvContentPartPr/>
              <p14:nvPr/>
            </p14:nvContentPartPr>
            <p14:xfrm>
              <a:off x="3147617" y="1463091"/>
              <a:ext cx="284040" cy="35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DA68164-DB86-40B0-A467-DF375A7274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8617" y="1454091"/>
                <a:ext cx="301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1377686-F4F7-4FED-8572-3F7D015C3DCF}"/>
                  </a:ext>
                </a:extLst>
              </p14:cNvPr>
              <p14:cNvContentPartPr/>
              <p14:nvPr/>
            </p14:nvContentPartPr>
            <p14:xfrm>
              <a:off x="2046377" y="2664411"/>
              <a:ext cx="823320" cy="897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1377686-F4F7-4FED-8572-3F7D015C3D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7377" y="2655411"/>
                <a:ext cx="84096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7F8C9ED-1DCE-4EB7-A827-C746AA9C601D}"/>
                  </a:ext>
                </a:extLst>
              </p14:cNvPr>
              <p14:cNvContentPartPr/>
              <p14:nvPr/>
            </p14:nvContentPartPr>
            <p14:xfrm>
              <a:off x="2151137" y="4432731"/>
              <a:ext cx="864000" cy="1017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7F8C9ED-1DCE-4EB7-A827-C746AA9C60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2137" y="4423731"/>
                <a:ext cx="88164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C102C46-517A-4B86-A836-6C6EA15946D2}"/>
                  </a:ext>
                </a:extLst>
              </p14:cNvPr>
              <p14:cNvContentPartPr/>
              <p14:nvPr/>
            </p14:nvContentPartPr>
            <p14:xfrm>
              <a:off x="3430217" y="4711371"/>
              <a:ext cx="123120" cy="44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C102C46-517A-4B86-A836-6C6EA15946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1217" y="4702371"/>
                <a:ext cx="1407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A93DC69-DE71-446E-985B-BD1F86C938C7}"/>
                  </a:ext>
                </a:extLst>
              </p14:cNvPr>
              <p14:cNvContentPartPr/>
              <p14:nvPr/>
            </p14:nvContentPartPr>
            <p14:xfrm>
              <a:off x="3161297" y="3021891"/>
              <a:ext cx="209160" cy="26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A93DC69-DE71-446E-985B-BD1F86C938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2297" y="3012891"/>
                <a:ext cx="226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CA4DA3D-88E1-4CA2-872C-81C70F3D4C0C}"/>
                  </a:ext>
                </a:extLst>
              </p14:cNvPr>
              <p14:cNvContentPartPr/>
              <p14:nvPr/>
            </p14:nvContentPartPr>
            <p14:xfrm>
              <a:off x="1959257" y="1027491"/>
              <a:ext cx="837360" cy="993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CA4DA3D-88E1-4CA2-872C-81C70F3D4C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0257" y="1018491"/>
                <a:ext cx="85500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7F34A61-7643-48E3-808C-69E681178BD7}"/>
                  </a:ext>
                </a:extLst>
              </p14:cNvPr>
              <p14:cNvContentPartPr/>
              <p14:nvPr/>
            </p14:nvContentPartPr>
            <p14:xfrm>
              <a:off x="4467377" y="270051"/>
              <a:ext cx="758520" cy="279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7F34A61-7643-48E3-808C-69E681178B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8377" y="261051"/>
                <a:ext cx="7761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755E99D-6621-461A-82BE-8DF6DF10E27F}"/>
                  </a:ext>
                </a:extLst>
              </p14:cNvPr>
              <p14:cNvContentPartPr/>
              <p14:nvPr/>
            </p14:nvContentPartPr>
            <p14:xfrm>
              <a:off x="3482057" y="268971"/>
              <a:ext cx="848520" cy="367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755E99D-6621-461A-82BE-8DF6DF10E2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057" y="259971"/>
                <a:ext cx="8661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3FD5FC7-8194-4B3B-9702-D272D30FBAE5}"/>
                  </a:ext>
                </a:extLst>
              </p14:cNvPr>
              <p14:cNvContentPartPr/>
              <p14:nvPr/>
            </p14:nvContentPartPr>
            <p14:xfrm>
              <a:off x="537977" y="5640806"/>
              <a:ext cx="612000" cy="725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3FD5FC7-8194-4B3B-9702-D272D30FBA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977" y="5631806"/>
                <a:ext cx="6296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4D47387-46D2-4B13-81AB-EBFE532696E1}"/>
                  </a:ext>
                </a:extLst>
              </p14:cNvPr>
              <p14:cNvContentPartPr/>
              <p14:nvPr/>
            </p14:nvContentPartPr>
            <p14:xfrm>
              <a:off x="3910097" y="886011"/>
              <a:ext cx="8065080" cy="6108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4D47387-46D2-4B13-81AB-EBFE532696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01097" y="877011"/>
                <a:ext cx="8082720" cy="61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C115C7A-764E-47C3-AA60-EE08F2C2EDB9}"/>
                  </a:ext>
                </a:extLst>
              </p14:cNvPr>
              <p14:cNvContentPartPr/>
              <p14:nvPr/>
            </p14:nvContentPartPr>
            <p14:xfrm>
              <a:off x="304697" y="958011"/>
              <a:ext cx="11452320" cy="52880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C115C7A-764E-47C3-AA60-EE08F2C2ED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697" y="949011"/>
                <a:ext cx="11469960" cy="53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05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60427D-99CE-4BFF-ABA9-94C37BA3FA0C}"/>
              </a:ext>
            </a:extLst>
          </p:cNvPr>
          <p:cNvSpPr/>
          <p:nvPr/>
        </p:nvSpPr>
        <p:spPr>
          <a:xfrm>
            <a:off x="827314" y="3300549"/>
            <a:ext cx="1628503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8309B7-9FEA-4CE8-852B-FB371F2D26F8}"/>
              </a:ext>
            </a:extLst>
          </p:cNvPr>
          <p:cNvSpPr/>
          <p:nvPr/>
        </p:nvSpPr>
        <p:spPr>
          <a:xfrm>
            <a:off x="5203371" y="3300549"/>
            <a:ext cx="1628503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4570B-E573-4E65-A3D3-01151F17A8A6}"/>
              </a:ext>
            </a:extLst>
          </p:cNvPr>
          <p:cNvSpPr/>
          <p:nvPr/>
        </p:nvSpPr>
        <p:spPr>
          <a:xfrm>
            <a:off x="9906000" y="3300549"/>
            <a:ext cx="1628503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37CDF-1AF2-42E0-AE65-A96D2E4A8AE6}"/>
              </a:ext>
            </a:extLst>
          </p:cNvPr>
          <p:cNvSpPr txBox="1"/>
          <p:nvPr/>
        </p:nvSpPr>
        <p:spPr>
          <a:xfrm>
            <a:off x="661850" y="2386149"/>
            <a:ext cx="2403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ALTER TABLE tab(</a:t>
            </a:r>
          </a:p>
          <a:p>
            <a:r>
              <a:rPr lang="en-US" sz="1400" dirty="0"/>
              <a:t>Key id, key date, name</a:t>
            </a:r>
          </a:p>
          <a:p>
            <a:r>
              <a:rPr lang="en-US" sz="14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59E129-73F0-46B7-B1A3-B6692F4E9D3C}"/>
              </a:ext>
            </a:extLst>
          </p:cNvPr>
          <p:cNvCxnSpPr>
            <a:endCxn id="2" idx="0"/>
          </p:cNvCxnSpPr>
          <p:nvPr/>
        </p:nvCxnSpPr>
        <p:spPr>
          <a:xfrm>
            <a:off x="1641565" y="3013166"/>
            <a:ext cx="1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FFDF08-AFBC-4747-BD0A-BC99B7773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81117"/>
              </p:ext>
            </p:extLst>
          </p:nvPr>
        </p:nvGraphicFramePr>
        <p:xfrm>
          <a:off x="899885" y="5004283"/>
          <a:ext cx="15559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44">
                  <a:extLst>
                    <a:ext uri="{9D8B030D-6E8A-4147-A177-3AD203B41FA5}">
                      <a16:colId xmlns:a16="http://schemas.microsoft.com/office/drawing/2014/main" val="3844097440"/>
                    </a:ext>
                  </a:extLst>
                </a:gridCol>
                <a:gridCol w="518644">
                  <a:extLst>
                    <a:ext uri="{9D8B030D-6E8A-4147-A177-3AD203B41FA5}">
                      <a16:colId xmlns:a16="http://schemas.microsoft.com/office/drawing/2014/main" val="1006308069"/>
                    </a:ext>
                  </a:extLst>
                </a:gridCol>
                <a:gridCol w="518644">
                  <a:extLst>
                    <a:ext uri="{9D8B030D-6E8A-4147-A177-3AD203B41FA5}">
                      <a16:colId xmlns:a16="http://schemas.microsoft.com/office/drawing/2014/main" val="548576993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9550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9161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176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B3BC77-D18B-4075-A24D-F1603C9E5D59}"/>
              </a:ext>
            </a:extLst>
          </p:cNvPr>
          <p:cNvSpPr txBox="1"/>
          <p:nvPr/>
        </p:nvSpPr>
        <p:spPr>
          <a:xfrm>
            <a:off x="5037908" y="2386149"/>
            <a:ext cx="1793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ALTER TABLE tab(</a:t>
            </a:r>
          </a:p>
          <a:p>
            <a:r>
              <a:rPr lang="en-US" sz="1400" dirty="0"/>
              <a:t>Key id, key date name</a:t>
            </a:r>
          </a:p>
          <a:p>
            <a:r>
              <a:rPr lang="en-US" sz="1400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FD1BF5-2D99-4160-92FF-F9385A7F66F3}"/>
              </a:ext>
            </a:extLst>
          </p:cNvPr>
          <p:cNvCxnSpPr/>
          <p:nvPr/>
        </p:nvCxnSpPr>
        <p:spPr>
          <a:xfrm>
            <a:off x="6017622" y="3013166"/>
            <a:ext cx="1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D83FDD-527B-4B39-9BC3-C4E0F2691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61044"/>
              </p:ext>
            </p:extLst>
          </p:nvPr>
        </p:nvGraphicFramePr>
        <p:xfrm>
          <a:off x="5203371" y="5004283"/>
          <a:ext cx="15559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44">
                  <a:extLst>
                    <a:ext uri="{9D8B030D-6E8A-4147-A177-3AD203B41FA5}">
                      <a16:colId xmlns:a16="http://schemas.microsoft.com/office/drawing/2014/main" val="3844097440"/>
                    </a:ext>
                  </a:extLst>
                </a:gridCol>
                <a:gridCol w="518644">
                  <a:extLst>
                    <a:ext uri="{9D8B030D-6E8A-4147-A177-3AD203B41FA5}">
                      <a16:colId xmlns:a16="http://schemas.microsoft.com/office/drawing/2014/main" val="1006308069"/>
                    </a:ext>
                  </a:extLst>
                </a:gridCol>
                <a:gridCol w="518644">
                  <a:extLst>
                    <a:ext uri="{9D8B030D-6E8A-4147-A177-3AD203B41FA5}">
                      <a16:colId xmlns:a16="http://schemas.microsoft.com/office/drawing/2014/main" val="3967825868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9550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9161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176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01EC8B8-9526-4F82-93E1-B9D113AE6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90155"/>
              </p:ext>
            </p:extLst>
          </p:nvPr>
        </p:nvGraphicFramePr>
        <p:xfrm>
          <a:off x="9978571" y="5004283"/>
          <a:ext cx="15559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66">
                  <a:extLst>
                    <a:ext uri="{9D8B030D-6E8A-4147-A177-3AD203B41FA5}">
                      <a16:colId xmlns:a16="http://schemas.microsoft.com/office/drawing/2014/main" val="3844097440"/>
                    </a:ext>
                  </a:extLst>
                </a:gridCol>
                <a:gridCol w="777966">
                  <a:extLst>
                    <a:ext uri="{9D8B030D-6E8A-4147-A177-3AD203B41FA5}">
                      <a16:colId xmlns:a16="http://schemas.microsoft.com/office/drawing/2014/main" val="1006308069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9550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9161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176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F1765B1-9DEA-45D2-B8D3-E2431F6D05C8}"/>
              </a:ext>
            </a:extLst>
          </p:cNvPr>
          <p:cNvSpPr txBox="1"/>
          <p:nvPr/>
        </p:nvSpPr>
        <p:spPr>
          <a:xfrm>
            <a:off x="9579428" y="2386149"/>
            <a:ext cx="2104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ALTER TABLE tab(</a:t>
            </a:r>
          </a:p>
          <a:p>
            <a:r>
              <a:rPr lang="en-US" sz="1400" dirty="0"/>
              <a:t>Key id, name, key date </a:t>
            </a:r>
          </a:p>
          <a:p>
            <a:r>
              <a:rPr lang="en-US" sz="1400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2DAC42-A110-4B95-981A-50A843060F39}"/>
              </a:ext>
            </a:extLst>
          </p:cNvPr>
          <p:cNvCxnSpPr/>
          <p:nvPr/>
        </p:nvCxnSpPr>
        <p:spPr>
          <a:xfrm>
            <a:off x="10869748" y="3013166"/>
            <a:ext cx="1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E01B7-A94D-4572-9517-17677B187174}"/>
              </a:ext>
            </a:extLst>
          </p:cNvPr>
          <p:cNvSpPr txBox="1"/>
          <p:nvPr/>
        </p:nvSpPr>
        <p:spPr>
          <a:xfrm>
            <a:off x="10128068" y="6101563"/>
            <a:ext cx="155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records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EFAD1-4A6F-45B2-8AA1-F54222920B20}"/>
              </a:ext>
            </a:extLst>
          </p:cNvPr>
          <p:cNvSpPr txBox="1"/>
          <p:nvPr/>
        </p:nvSpPr>
        <p:spPr>
          <a:xfrm>
            <a:off x="5438502" y="6155805"/>
            <a:ext cx="155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records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33F2B-BD8C-477F-BD01-937BEC84C6CE}"/>
              </a:ext>
            </a:extLst>
          </p:cNvPr>
          <p:cNvSpPr txBox="1"/>
          <p:nvPr/>
        </p:nvSpPr>
        <p:spPr>
          <a:xfrm>
            <a:off x="1166948" y="6155805"/>
            <a:ext cx="155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40ED6-C9E2-4625-BAAC-6F61A4389A0A}"/>
              </a:ext>
            </a:extLst>
          </p:cNvPr>
          <p:cNvSpPr/>
          <p:nvPr/>
        </p:nvSpPr>
        <p:spPr>
          <a:xfrm>
            <a:off x="7746274" y="4786569"/>
            <a:ext cx="1053737" cy="101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5896E0-06B5-4206-BAF5-8703D9428EDD}"/>
                  </a:ext>
                </a:extLst>
              </p14:cNvPr>
              <p14:cNvContentPartPr/>
              <p14:nvPr/>
            </p14:nvContentPartPr>
            <p14:xfrm>
              <a:off x="8855777" y="5147331"/>
              <a:ext cx="924480" cy="270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5896E0-06B5-4206-BAF5-8703D9428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6777" y="5138331"/>
                <a:ext cx="9421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900EE8B-DA21-4F4F-9165-A52484B59346}"/>
                  </a:ext>
                </a:extLst>
              </p14:cNvPr>
              <p14:cNvContentPartPr/>
              <p14:nvPr/>
            </p14:nvContentPartPr>
            <p14:xfrm>
              <a:off x="11451737" y="5016291"/>
              <a:ext cx="593640" cy="105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900EE8B-DA21-4F4F-9165-A52484B593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42737" y="5007291"/>
                <a:ext cx="611280" cy="10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5D8AD4-E254-469F-B773-ED1C60057F0C}"/>
                  </a:ext>
                </a:extLst>
              </p14:cNvPr>
              <p14:cNvContentPartPr/>
              <p14:nvPr/>
            </p14:nvContentPartPr>
            <p14:xfrm>
              <a:off x="8716097" y="5843571"/>
              <a:ext cx="1299600" cy="402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5D8AD4-E254-469F-B773-ED1C60057F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7097" y="5834571"/>
                <a:ext cx="13172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031341-16F6-49C2-8E09-466D9D19CDA3}"/>
                  </a:ext>
                </a:extLst>
              </p14:cNvPr>
              <p14:cNvContentPartPr/>
              <p14:nvPr/>
            </p14:nvContentPartPr>
            <p14:xfrm>
              <a:off x="11499977" y="2425731"/>
              <a:ext cx="713520" cy="510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031341-16F6-49C2-8E09-466D9D19CD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0977" y="2416731"/>
                <a:ext cx="7311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5E36A63-0353-4981-870A-A0B0A9D3ADF3}"/>
                  </a:ext>
                </a:extLst>
              </p14:cNvPr>
              <p14:cNvContentPartPr/>
              <p14:nvPr/>
            </p14:nvContentPartPr>
            <p14:xfrm>
              <a:off x="2975537" y="2542731"/>
              <a:ext cx="830520" cy="427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5E36A63-0353-4981-870A-A0B0A9D3AD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6537" y="2533731"/>
                <a:ext cx="848160" cy="4449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Scroll: Vertical 46">
            <a:extLst>
              <a:ext uri="{FF2B5EF4-FFF2-40B4-BE49-F238E27FC236}">
                <a16:creationId xmlns:a16="http://schemas.microsoft.com/office/drawing/2014/main" id="{26C6B887-F38B-4694-B217-2495F7C63057}"/>
              </a:ext>
            </a:extLst>
          </p:cNvPr>
          <p:cNvSpPr/>
          <p:nvPr/>
        </p:nvSpPr>
        <p:spPr>
          <a:xfrm>
            <a:off x="944933" y="120711"/>
            <a:ext cx="1442721" cy="127145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table{</a:t>
            </a:r>
          </a:p>
          <a:p>
            <a:pPr algn="ctr"/>
            <a:r>
              <a:rPr lang="en-US" sz="1200" dirty="0"/>
              <a:t>Key id</a:t>
            </a:r>
          </a:p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}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275297B-2024-4C55-AFF8-CFE24372F925}"/>
              </a:ext>
            </a:extLst>
          </p:cNvPr>
          <p:cNvSpPr/>
          <p:nvPr/>
        </p:nvSpPr>
        <p:spPr>
          <a:xfrm>
            <a:off x="357051" y="1785257"/>
            <a:ext cx="2618486" cy="546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engine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085FAA-7E38-4296-995E-D7DAFD6FFCB9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666294" y="1392162"/>
            <a:ext cx="0" cy="39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31C079-0923-4FB6-AA52-B111450F633B}"/>
              </a:ext>
            </a:extLst>
          </p:cNvPr>
          <p:cNvSpPr txBox="1"/>
          <p:nvPr/>
        </p:nvSpPr>
        <p:spPr>
          <a:xfrm>
            <a:off x="1759131" y="1392162"/>
            <a:ext cx="130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54" name="Scroll: Vertical 53">
            <a:extLst>
              <a:ext uri="{FF2B5EF4-FFF2-40B4-BE49-F238E27FC236}">
                <a16:creationId xmlns:a16="http://schemas.microsoft.com/office/drawing/2014/main" id="{7345FE67-2F90-4397-9CE0-A83C9077D99C}"/>
              </a:ext>
            </a:extLst>
          </p:cNvPr>
          <p:cNvSpPr/>
          <p:nvPr/>
        </p:nvSpPr>
        <p:spPr>
          <a:xfrm>
            <a:off x="5037908" y="120711"/>
            <a:ext cx="1442721" cy="127145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table{</a:t>
            </a:r>
          </a:p>
          <a:p>
            <a:pPr algn="ctr"/>
            <a:r>
              <a:rPr lang="en-US" sz="1200" dirty="0"/>
              <a:t>Key id</a:t>
            </a:r>
          </a:p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}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CEBBBA0-E6A5-49A0-8FE9-8BA9959E3EE9}"/>
              </a:ext>
            </a:extLst>
          </p:cNvPr>
          <p:cNvSpPr/>
          <p:nvPr/>
        </p:nvSpPr>
        <p:spPr>
          <a:xfrm>
            <a:off x="4450026" y="1785257"/>
            <a:ext cx="2618486" cy="546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engine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B04BA2-DA3E-433E-8984-C8B0AFABA2DA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5759269" y="1392162"/>
            <a:ext cx="0" cy="39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55DD70-E22D-45D9-876E-0157ACC98347}"/>
              </a:ext>
            </a:extLst>
          </p:cNvPr>
          <p:cNvSpPr txBox="1"/>
          <p:nvPr/>
        </p:nvSpPr>
        <p:spPr>
          <a:xfrm>
            <a:off x="5852106" y="1392162"/>
            <a:ext cx="130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58" name="Scroll: Vertical 57">
            <a:extLst>
              <a:ext uri="{FF2B5EF4-FFF2-40B4-BE49-F238E27FC236}">
                <a16:creationId xmlns:a16="http://schemas.microsoft.com/office/drawing/2014/main" id="{EC2F760F-7676-4EF5-98B1-BEB151C52C14}"/>
              </a:ext>
            </a:extLst>
          </p:cNvPr>
          <p:cNvSpPr/>
          <p:nvPr/>
        </p:nvSpPr>
        <p:spPr>
          <a:xfrm>
            <a:off x="9780257" y="120711"/>
            <a:ext cx="1442721" cy="127145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table{</a:t>
            </a:r>
          </a:p>
          <a:p>
            <a:pPr algn="ctr"/>
            <a:r>
              <a:rPr lang="en-US" sz="1200" dirty="0"/>
              <a:t>Key id</a:t>
            </a:r>
          </a:p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}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9F802B-4E59-4293-9118-2193B2EDA6F3}"/>
              </a:ext>
            </a:extLst>
          </p:cNvPr>
          <p:cNvSpPr/>
          <p:nvPr/>
        </p:nvSpPr>
        <p:spPr>
          <a:xfrm>
            <a:off x="9192375" y="1785257"/>
            <a:ext cx="2618486" cy="546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engine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8EABF11-3566-4C12-9A3E-4A2C6932798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10501618" y="1392162"/>
            <a:ext cx="0" cy="39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7D8D2E2-7D1D-4EB5-A58F-DAFFB6C168AD}"/>
              </a:ext>
            </a:extLst>
          </p:cNvPr>
          <p:cNvSpPr txBox="1"/>
          <p:nvPr/>
        </p:nvSpPr>
        <p:spPr>
          <a:xfrm>
            <a:off x="10594455" y="1392162"/>
            <a:ext cx="130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421398-0291-4576-A7A1-2D01ABAE1620}"/>
              </a:ext>
            </a:extLst>
          </p:cNvPr>
          <p:cNvSpPr txBox="1"/>
          <p:nvPr/>
        </p:nvSpPr>
        <p:spPr>
          <a:xfrm>
            <a:off x="2722880" y="418011"/>
            <a:ext cx="217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 time object</a:t>
            </a:r>
          </a:p>
          <a:p>
            <a:r>
              <a:rPr lang="en-US" b="1" dirty="0">
                <a:sym typeface="Wingdings" panose="05000000000000000000" pitchFamily="2" charset="2"/>
              </a:rPr>
              <a:t> Package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6D6EE3-581E-4220-B74C-F7AD7404AA9E}"/>
              </a:ext>
            </a:extLst>
          </p:cNvPr>
          <p:cNvSpPr txBox="1"/>
          <p:nvPr/>
        </p:nvSpPr>
        <p:spPr>
          <a:xfrm>
            <a:off x="2411743" y="4756445"/>
            <a:ext cx="2791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Run-time object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b="1" dirty="0">
                <a:sym typeface="Wingdings" panose="05000000000000000000" pitchFamily="2" charset="2"/>
              </a:rPr>
              <a:t>SCHEMA</a:t>
            </a:r>
          </a:p>
          <a:p>
            <a:r>
              <a:rPr lang="en-US" b="1" dirty="0">
                <a:sym typeface="Wingdings" panose="05000000000000000000" pitchFamily="2" charset="2"/>
              </a:rPr>
              <a:t>Mandatory runtime object which is home of other runtime objects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428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C144494-16B8-47A4-BA38-323B6EF0E1D7}"/>
                  </a:ext>
                </a:extLst>
              </p14:cNvPr>
              <p14:cNvContentPartPr/>
              <p14:nvPr/>
            </p14:nvContentPartPr>
            <p14:xfrm>
              <a:off x="198857" y="2325291"/>
              <a:ext cx="559080" cy="400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C144494-16B8-47A4-BA38-323B6EF0E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57" y="2316291"/>
                <a:ext cx="5767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27752F9-E428-437F-88A7-BD87AFC8AF25}"/>
                  </a:ext>
                </a:extLst>
              </p14:cNvPr>
              <p14:cNvContentPartPr/>
              <p14:nvPr/>
            </p14:nvContentPartPr>
            <p14:xfrm>
              <a:off x="314417" y="4735491"/>
              <a:ext cx="671400" cy="543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27752F9-E428-437F-88A7-BD87AFC8AF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417" y="4726491"/>
                <a:ext cx="68904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7FB61B8-A324-4036-817A-529126D31CA4}"/>
                  </a:ext>
                </a:extLst>
              </p14:cNvPr>
              <p14:cNvContentPartPr/>
              <p14:nvPr/>
            </p14:nvContentPartPr>
            <p14:xfrm>
              <a:off x="1183817" y="1400091"/>
              <a:ext cx="10912680" cy="49312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7FB61B8-A324-4036-817A-529126D31C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4817" y="1391091"/>
                <a:ext cx="10930320" cy="49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2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226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13</cp:revision>
  <dcterms:created xsi:type="dcterms:W3CDTF">2021-10-18T14:30:35Z</dcterms:created>
  <dcterms:modified xsi:type="dcterms:W3CDTF">2021-10-19T16:05:53Z</dcterms:modified>
</cp:coreProperties>
</file>