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notesSlides/notesSlide3.xml" ContentType="application/vnd.openxmlformats-officedocument.presentationml.notesSlide+xml"/>
  <Override PartName="/ppt/ink/ink63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16"/>
  </p:notesMasterIdLst>
  <p:sldIdLst>
    <p:sldId id="256" r:id="rId5"/>
    <p:sldId id="402" r:id="rId6"/>
    <p:sldId id="276" r:id="rId7"/>
    <p:sldId id="420" r:id="rId8"/>
    <p:sldId id="422" r:id="rId9"/>
    <p:sldId id="423" r:id="rId10"/>
    <p:sldId id="291" r:id="rId11"/>
    <p:sldId id="292" r:id="rId12"/>
    <p:sldId id="293" r:id="rId13"/>
    <p:sldId id="419" r:id="rId14"/>
    <p:sldId id="409" r:id="rId15"/>
  </p:sldIdLst>
  <p:sldSz cx="12188825" cy="6858000"/>
  <p:notesSz cx="6858000" cy="9144000"/>
  <p:embeddedFontLst>
    <p:embeddedFont>
      <p:font typeface="Arial Black" panose="020B0A04020102020204" pitchFamily="34" charset="0"/>
      <p:regular r:id="rId17"/>
      <p:bold r:id="rId18"/>
    </p:embeddedFont>
    <p:embeddedFont>
      <p:font typeface="Cambria" panose="02040503050406030204" pitchFamily="18" charset="0"/>
      <p:regular r:id="rId19"/>
      <p:bold r:id="rId20"/>
      <p:italic r:id="rId21"/>
      <p:boldItalic r:id="rId22"/>
    </p:embeddedFont>
    <p:embeddedFont>
      <p:font typeface="Cooper Black" panose="0208090404030B020404" pitchFamily="18" charset="0"/>
      <p:regular r:id="rId23"/>
    </p:embeddedFont>
    <p:embeddedFont>
      <p:font typeface="Corben" panose="020B0604020202020204" charset="0"/>
      <p:bold r:id="rId24"/>
    </p:embeddedFont>
    <p:embeddedFont>
      <p:font typeface="Open Sans" panose="020B0606030504020204" pitchFamily="34" charset="0"/>
      <p:regular r:id="rId25"/>
      <p:bold r:id="rId26"/>
      <p:italic r:id="rId27"/>
      <p:boldItalic r:id="rId28"/>
    </p:embeddedFont>
    <p:embeddedFont>
      <p:font typeface="Quattrocento Sans" panose="020B0502050000020003"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Segoe UI Light" panose="020B0502040204020203" pitchFamily="34"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20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13.539"/>
    </inkml:context>
    <inkml:brush xml:id="br0">
      <inkml:brushProperty name="width" value="0.05" units="cm"/>
      <inkml:brushProperty name="height" value="0.05" units="cm"/>
    </inkml:brush>
  </inkml:definitions>
  <inkml:trace contextRef="#ctx0" brushRef="#br0">314 52 24575,'-10'-1'0,"-1"0"0,2-1 0,-12-2 0,-17-3 0,3 4 0,-19-2 0,-55-12 0,87 9 0,18 4 0,14 5 0,143 17 0,1-6 0,1-8 0,254-24 0,-556 27 0,-5 14 0,2 5 0,-191 61 0,316-77 0,17-3 0,8-6 0,0-1 0,0 0 0,0 1 0,1-1 0,-1 0 0,0 0 0,0 1 0,0-1 0,1 0 0,-1 0 0,0 1 0,0-1 0,1 0 0,-1 0 0,0 0 0,1 1 0,-1-1 0,0 0 0,1 0 0,-1 0 0,0 0 0,1 0 0,-1 0 0,0 0 0,1 0 0,-1 0 0,0 0 0,1 0 0,-1 0 0,0 0 0,1 0 0,-1 0 0,15 0 0,-1-1 0,1 0 0,-1-1 0,1 0 0,14-5 0,6-1 0,303-34 0,2 32 0,-338 10 0,21 0 0,37 4 0,-47-1 342,-13-3-367,-1 0 0,1 0 0,0 0 1,0 0-1,0 0 0,0 0 0,0 1 1,0-1-1,0 0 0,-1 0 1,1 0-1,0 0 0,0 0 0,0 0 1,0 0-1,0 0 0,0 0 0,0 0 1,0 1-1,0-1 0,0 0 0,0 0 1,0 0-1,0 0 0,0 0 1,-1 0-1,1 0 0,0 1 0,0-1 1,0 0-1,0 0 0,0 0 0,0 0 1,0 0-1,0 0 0,1 1 0,-1-1 1,0 0-1,0 0 0,0 0 0,0 0 1,0 0-1,0 0 0,0 0 1,0 1-1,0-1 0,0 0 0,0 0 1,0 0-1,0 0 0,0 0 0,1 0 1,-1 0-1,0 0 0,0 0 0,0 0 1,0 0-1,0 0 0,0 1 1,0-1-1,1 0 0,-1 0 0,0 0 1,0 0-1,0 0 0,0 0 0,0 0 1,1 0-1,-12 3-6801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3.282"/>
    </inkml:context>
    <inkml:brush xml:id="br0">
      <inkml:brushProperty name="width" value="0.05" units="cm"/>
      <inkml:brushProperty name="height" value="0.05" units="cm"/>
    </inkml:brush>
  </inkml:definitions>
  <inkml:trace contextRef="#ctx0" brushRef="#br0">54 261 24575,'-1'-2'0,"1"1"0,-1-1 0,0 1 0,1 0 0,-1-1 0,0 1 0,0 0 0,0-1 0,0 1 0,0 0 0,0 0 0,0 0 0,-1 0 0,1 0 0,0 0 0,0 0 0,-1 0 0,1 1 0,-1-1 0,1 0 0,-1 1 0,1-1 0,-1 1 0,1 0 0,-3-1 0,3 2 0,-1-1 0,1 1 0,0-1 0,0 1 0,-1 0 0,1 0 0,0-1 0,0 1 0,0 0 0,0 0 0,0 0 0,0 0 0,1 0 0,-1 0 0,0 1 0,0-1 0,1 0 0,-1 0 0,1 0 0,-1 1 0,1-1 0,-1 0 0,1 1 0,0-1 0,0 0 0,0 1 0,-1-1 0,1 1 0,1 1 0,-2 12 0,1 0 0,1-1 0,1 1 0,6 27 0,22 59 0,-15-54 0,18 70 0,-33-117 0,-1 1 0,2-1 0,-1 0 0,0 1 0,0-1 0,0 0 0,0 1 0,0-1 0,0 0 0,0 1 0,0-1 0,0 0 0,1 1 0,-1-1 0,0 0 0,0 0 0,0 1 0,1-1 0,-1 0 0,0 0 0,0 1 0,1-1 0,-1 0 0,0 0 0,0 0 0,1 1 0,-1-1 0,0 0 0,1 0 0,-1 0 0,0 0 0,1 0 0,-1 0 0,1 1 0,4-13 0,1-20 0,-2-336 0,-6 205 0,2 159 0,0-2 0,0-1 0,0 1 0,1 0 0,0 0 0,1-7 0,-1 12 0,-1 0 0,0 0 0,1-1 0,-1 1 0,1 0 0,0 0 0,-1 0 0,1 0 0,0 0 0,-1 0 0,1 1 0,0-1 0,0 0 0,0 0 0,0 0 0,0 1 0,0-1 0,0 1 0,0-1 0,0 1 0,0-1 0,0 1 0,0-1 0,0 1 0,1 0 0,-1 0 0,0-1 0,0 1 0,0 0 0,0 0 0,1 0 0,-1 0 0,2 1 0,7 1 0,0 0 0,-1 1 0,1 1 0,0-1 0,-1 1 0,0 1 0,14 8 0,1 4 0,31 26 0,-45-34 0,0 1 0,-1 0 0,0 1 0,-1 0 0,0 0 0,-1 1 0,0 0 0,-1 0 0,0 1 0,-1-1 0,0 1 0,-1 1 0,-1-1 0,0 0 0,0 1 0,0 23 0,-3-31 13,0 1 1,-1-1-1,1 1 0,-1-1 0,-1 0 0,1 0 0,-1 0 0,0 0 0,-1 0 1,1 0-1,-1 0 0,0-1 0,0 1 0,-1-1 0,0 0 0,0 0 0,0 0 1,0-1-1,-1 1 0,0-1 0,0 0 0,0-1 0,0 1 0,-1-1 0,-8 4 1,-3 1-228,-1-2 1,1 0 0,-1-1-1,0-1 1,0 0 0,-1-1-1,-25 0 1,0-2-6613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3.732"/>
    </inkml:context>
    <inkml:brush xml:id="br0">
      <inkml:brushProperty name="width" value="0.05" units="cm"/>
      <inkml:brushProperty name="height" value="0.05" units="cm"/>
    </inkml:brush>
  </inkml:definitions>
  <inkml:trace contextRef="#ctx0" brushRef="#br0">708 197 24575,'17'-15'0,"12"-16"0,-22 21 0,-1 1 0,0-1 0,-1 0 0,0 0 0,-1-1 0,6-20 0,-9 29 0,-1 0 0,1-1 0,-1 1 0,0 0 0,0-1 0,0 1 0,0 0 0,0 0 0,-1-1 0,1 1 0,-1 0 0,1 0 0,-1-1 0,0 1 0,0 0 0,-2-4 0,2 5 0,-1-1 0,0 0 0,0 1 0,0-1 0,0 1 0,0 0 0,0 0 0,-1-1 0,1 1 0,0 1 0,0-1 0,-1 0 0,1 1 0,-1-1 0,1 1 0,-1-1 0,1 1 0,0 0 0,-4 1 0,-11-1 0,0 2 0,0 0 0,0 1 0,1 0 0,-19 8 0,-80 33 0,104-39 0,3-2 0,-121 55 0,107-47 0,0 2 0,1 0 0,-30 25 0,48-36 0,0 1 0,0-1 0,1 1 0,0-1 0,-1 1 0,1 0 0,0 0 0,0 0 0,1 0 0,-1 0 0,1 0 0,-1 0 0,-1 7 0,3-7 0,0 0 0,0-1 0,0 1 0,0-1 0,1 1 0,-1-1 0,1 1 0,-1-1 0,1 1 0,0-1 0,0 1 0,0-1 0,0 0 0,1 1 0,-1-1 0,1 0 0,-1 0 0,1 0 0,2 2 0,16 14 0,1-1 0,0-1 0,1-1 0,1-1 0,37 16 0,-16-6 0,-20-11 0,78 47 0,-91-53 0,-1 0 0,0 1 0,0 1 0,-1 0 0,0 0 0,14 20 0,-21-27 0,0 1 0,-1-1 0,0 0 0,1 1 0,-1 0 0,0-1 0,0 1 0,0 0 0,-1-1 0,1 1 0,-1 0 0,1 0 0,-1 0 0,0 0 0,0-1 0,0 1 0,-1 0 0,1 0 0,-2 4 0,1-3 0,-1-1 0,0 0 0,0 0 0,0 1 0,0-1 0,0-1 0,-1 1 0,0 0 0,1-1 0,-1 1 0,0-1 0,0 0 0,-4 3 0,-7 2 0,-1 0 0,0 0 0,-1-1 0,0-1 0,-25 4 0,-9 1-195,0-3 0,-1-2 0,0-2 0,0-3 0,0-2 0,-97-15 0,90 4-6631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3.964"/>
    </inkml:context>
    <inkml:brush xml:id="br0">
      <inkml:brushProperty name="width" value="0.05" units="cm"/>
      <inkml:brushProperty name="height" value="0.05" units="cm"/>
    </inkml:brush>
  </inkml:definitions>
  <inkml:trace contextRef="#ctx0" brushRef="#br0">81 136 24575,'7'-13'0,"0"0"0,-1 0 0,-1 0 0,8-29 0,0 2 0,-13 40 0,0 0 0,0 0 0,0 0 0,0 0 0,0 0 0,0 0 0,0 0 0,0 0 0,0 0 0,0 1 0,0-1 0,0 0 0,1 0 0,-1 0 0,0 0 0,0 0 0,0 0 0,0 0 0,0 0 0,0 0 0,0 0 0,0 0 0,0 0 0,0 0 0,0 0 0,1 0 0,-1 0 0,0 0 0,0 0 0,0 0 0,0 0 0,0-1 0,0 1 0,0 0 0,0 0 0,0 0 0,0 0 0,0 0 0,0 0 0,0 0 0,1 0 0,-1 0 0,0 0 0,0 0 0,0 0 0,0 0 0,0 0 0,0 0 0,0-1 0,0 1 0,0 0 0,0 0 0,0 0 0,0 0 0,0 0 0,0 0 0,0 0 0,0 0 0,0 0 0,0 0 0,2 11 0,0 20 0,-45 634 0,-26-171-339,55-401-687,1-11-5800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4.341"/>
    </inkml:context>
    <inkml:brush xml:id="br0">
      <inkml:brushProperty name="width" value="0.05" units="cm"/>
      <inkml:brushProperty name="height" value="0.05" units="cm"/>
    </inkml:brush>
  </inkml:definitions>
  <inkml:trace contextRef="#ctx0" brushRef="#br0">140 65 24575,'2'-7'0,"-1"0"0,1 1 0,1-1 0,-1 1 0,1-1 0,0 1 0,0 0 0,5-6 0,-6 15 0,-3 11 0,-4 18 0,-146 565-1365,140-547-5461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4.571"/>
    </inkml:context>
    <inkml:brush xml:id="br0">
      <inkml:brushProperty name="width" value="0.05" units="cm"/>
      <inkml:brushProperty name="height" value="0.05" units="cm"/>
    </inkml:brush>
  </inkml:definitions>
  <inkml:trace contextRef="#ctx0" brushRef="#br0">43 386 24575,'-7'-29'0,"-22"-97"0,26 109 0,1 0 0,1-1 0,0 1 0,2-1 0,2-19 0,-3 32 0,1 0 0,0 0 0,1 0 0,-1 0 0,1 0 0,0 1 0,0-1 0,0 0 0,1 1 0,0 0 0,0 0 0,0 0 0,0 0 0,0 0 0,1 0 0,8-5 0,-7 5 0,1 1 0,0 0 0,0 0 0,1 0 0,-1 1 0,0 0 0,1 0 0,-1 1 0,1 0 0,0 0 0,11 0 0,-6 2 0,0-1 0,1 2 0,-1 0 0,0 0 0,0 1 0,0 0 0,0 1 0,-1 1 0,1 0 0,-1 0 0,0 1 0,-1 0 0,17 14 0,-23-17 0,0 1 0,-1-1 0,1 1 0,-1 0 0,0 0 0,0 1 0,0-1 0,0 1 0,-1-1 0,0 1 0,0 0 0,0 0 0,-1 0 0,0 0 0,0 0 0,0 0 0,0 0 0,-1 7 0,0-5 0,-1 1 0,0-1 0,0 0 0,-1 0 0,0 0 0,-1 0 0,1 0 0,-1 0 0,-1 0 0,1-1 0,-1 0 0,-7 9 0,-3 3-170,-2 0-1,0-1 0,-1-1 1,-1 0-1,-1-2 0,0 0 1,-21 11-1,3-5-6655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4.866"/>
    </inkml:context>
    <inkml:brush xml:id="br0">
      <inkml:brushProperty name="width" value="0.05" units="cm"/>
      <inkml:brushProperty name="height" value="0.05" units="cm"/>
    </inkml:brush>
  </inkml:definitions>
  <inkml:trace contextRef="#ctx0" brushRef="#br0">35 170 24575,'-4'-6'0,"0"1"0,0-1 0,0-1 0,1 1 0,0 0 0,0-1 0,1 0 0,-4-12 0,6 18 0,0-1 0,-1 1 0,1-1 0,0 1 0,0-1 0,0 1 0,0 0 0,0-1 0,0 1 0,0-1 0,0 1 0,0-1 0,1 1 0,-1-1 0,1 1 0,-1-1 0,1 1 0,0 0 0,-1 0 0,1-1 0,0 1 0,0 0 0,0 0 0,0 0 0,0 0 0,0 0 0,0 0 0,0 0 0,1 0 0,-1 0 0,0 0 0,0 1 0,1-1 0,-1 0 0,1 1 0,-1-1 0,0 1 0,1 0 0,-1-1 0,1 1 0,-1 0 0,1 0 0,-1 0 0,1 0 0,-1 0 0,1 0 0,1 1 0,5 0 0,1 0 0,-1 1 0,0 0 0,0 1 0,0-1 0,0 2 0,-1-1 0,1 1 0,-1 0 0,0 0 0,0 1 0,10 9 0,-11-10 0,-1 1 0,0 0 0,0 0 0,0 0 0,-1 1 0,0-1 0,0 1 0,0 0 0,-1 0 0,0 1 0,0-1 0,0 1 0,-1-1 0,0 1 0,1 9 0,-2-13 0,-1 0 0,0 0 0,0-1 0,0 1 0,-1 0 0,1 0 0,-1-1 0,1 1 0,-1 0 0,0-1 0,0 1 0,0-1 0,0 1 0,-1-1 0,1 1 0,-1-1 0,1 0 0,-1 0 0,0 0 0,0 0 0,0 0 0,-3 3 0,1-3 0,0 0 0,0 0 0,0 0 0,0 0 0,0-1 0,0 1 0,0-1 0,0 0 0,-1-1 0,1 1 0,0-1 0,-1 0 0,-6 0 0,7 0 0,-1-1 0,0 0 0,1 1 0,-1-2 0,1 1 0,-1 0 0,1-1 0,0 0 0,-1 0 0,1 0 0,0-1 0,-6-5 0,7 6 0,1 0 0,0 0 0,0 0 0,0-1 0,0 1 0,1-1 0,-1 0 0,1 1 0,-1-1 0,1 0 0,0 0 0,0 0 0,0 0 0,1 0 0,-1 0 0,1 0 0,0 0 0,-1 0 0,1 0 0,1-6 0,1 1 27,0 1-1,0-1 0,1 1 0,-1-1 1,2 1-1,-1 0 0,1 0 0,0 1 1,1-1-1,-1 1 0,1 0 0,6-6 1,8-6-596,0 0 0,26-18 0,-6 8-6257</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5.226"/>
    </inkml:context>
    <inkml:brush xml:id="br0">
      <inkml:brushProperty name="width" value="0.05" units="cm"/>
      <inkml:brushProperty name="height" value="0.05" units="cm"/>
    </inkml:brush>
  </inkml:definitions>
  <inkml:trace contextRef="#ctx0" brushRef="#br0">186 1 24575,'-33'7'0,"6"0"0,-1-5 0,20-2 0,0 0 0,1 1 0,-1 0 0,0 1 0,-7 2 0,13-3 0,-1 0 0,1 0 0,0 0 0,0 0 0,0 0 0,0 1 0,0-1 0,0 1 0,0 0 0,0 0 0,1 0 0,-1-1 0,1 1 0,-1 1 0,1-1 0,0 0 0,0 0 0,-1 0 0,2 1 0,-2 2 0,0 3 0,0 0 0,1 0 0,-1 0 0,2 0 0,-1 0 0,1 0 0,1 0 0,-1 0 0,1 0 0,1 0 0,-1 0 0,6 15 0,-6-20 0,1 0 0,-1 0 0,0 0 0,1 0 0,0-1 0,0 1 0,0 0 0,0-1 0,0 1 0,0-1 0,1 0 0,-1 1 0,1-1 0,-1 0 0,1-1 0,0 1 0,0 0 0,0-1 0,0 0 0,0 1 0,0-1 0,0-1 0,1 1 0,-1 0 0,0-1 0,0 1 0,1-1 0,-1 0 0,0 0 0,1-1 0,-1 1 0,0 0 0,6-3 0,7-1 0,0-1 0,-1 0 0,1-1 0,-1-1 0,-1-1 0,1 0 0,-2-1 0,1 0 0,-1-1 0,22-21 0,-33 28 0,0 1 0,0-1 0,0 1 0,0-1 0,-1 0 0,1 0 0,-1 1 0,0-1 0,0 0 0,0 0 0,0 0 0,0 0 0,-1-1 0,1 1 0,-1-4 0,0 6 0,-1-1 0,1 0 0,-1 0 0,1 0 0,-1 1 0,0-1 0,1 0 0,-1 1 0,0-1 0,0 1 0,0-1 0,-1 1 0,1-1 0,0 1 0,0 0 0,-1 0 0,1 0 0,-1-1 0,1 1 0,-1 1 0,0-1 0,1 0 0,-1 0 0,0 1 0,1-1 0,-1 0 0,-2 1 0,-7-3 0,1 0 0,0 1 0,-1 1 0,0-1 0,1 2 0,-1 0 0,0 0 0,1 1 0,-1 0 0,1 1 0,-1 0 0,-12 4 0,22-6-59,0 1 0,0-1-1,0 0 1,0 1-1,0-1 1,0 1 0,0-1-1,1 1 1,-1-1 0,0 1-1,0 0 1,0 0 0,1-1-1,-1 1 1,0 0-1,1 0 1,-1 0 0,1-1-1,-1 1 1,1 0 0,-1 0-1,0 1 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5.424"/>
    </inkml:context>
    <inkml:brush xml:id="br0">
      <inkml:brushProperty name="width" value="0.05" units="cm"/>
      <inkml:brushProperty name="height" value="0.05" units="cm"/>
    </inkml:brush>
  </inkml:definitions>
  <inkml:trace contextRef="#ctx0" brushRef="#br0">185 22 24575,'36'-21'0,"-35"23"0,1 0 0,-1 0 0,1 0 0,-1 0 0,0 0 0,0 1 0,0-1 0,0 0 0,0 1 0,0 3 0,1-1 0,51 156 0,-44-123 0,0-1 0,4 56 0,-12-75 0,0 0 0,-1 0 0,0-1 0,-2 1 0,0 0 0,-1-1 0,0 0 0,-2 1 0,0-1 0,-1-1 0,-1 1 0,0-1 0,-1 0 0,-1-1 0,0 0 0,-1 0 0,-13 14 0,14-19-97,-1-1-1,1 0 1,-2-1-1,1 0 1,-1-1-1,0 0 1,0 0-1,-1-1 1,0-1-1,0 0 1,-1-1-1,1 0 0,-15 2 1,-26 1-6729</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5.564"/>
    </inkml:context>
    <inkml:brush xml:id="br0">
      <inkml:brushProperty name="width" value="0.05" units="cm"/>
      <inkml:brushProperty name="height" value="0.05" units="cm"/>
    </inkml:brush>
  </inkml:definitions>
  <inkml:trace contextRef="#ctx0" brushRef="#br0">0 130 24575,'16'-10'0,"11"-5"0,8-5 0,3-1 0,-1 3 0,-3 1 0,-6 4 0,-3 4 0,-6 3-8191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6.404"/>
    </inkml:context>
    <inkml:brush xml:id="br0">
      <inkml:brushProperty name="width" value="0.05" units="cm"/>
      <inkml:brushProperty name="height" value="0.05" units="cm"/>
    </inkml:brush>
  </inkml:definitions>
  <inkml:trace contextRef="#ctx0" brushRef="#br0">162 392 24575,'-2'-2'0,"0"-1"0,0 1 0,1-1 0,0 0 0,-1 0 0,1 0 0,0 1 0,0-1 0,0 0 0,1 0 0,-1 0 0,1 0 0,0 0 0,0 0 0,0-1 0,0 1 0,0 0 0,1 0 0,-1 0 0,1 0 0,0 0 0,0 0 0,0 1 0,0-1 0,0 0 0,1 0 0,-1 1 0,1-1 0,0 1 0,-1-1 0,1 1 0,1 0 0,-1-1 0,0 1 0,0 0 0,1 1 0,-1-1 0,1 0 0,0 1 0,-1-1 0,1 1 0,6-2 0,30 0 0,-28 3 0,-1-1 0,1 0 0,12-3 0,-20 4 0,-1-1 0,0 0 0,1 1 0,-1-1 0,0 0 0,0-1 0,0 1 0,0 0 0,0 0 0,0-1 0,0 0 0,0 1 0,0-1 0,-1 0 0,1 0 0,-1 0 0,1 0 0,1-4 0,-2 5 0,-1 0 0,1 0 0,-1 0 0,0 0 0,1-1 0,-1 1 0,0 0 0,0 0 0,0 0 0,0-1 0,0 1 0,0 0 0,0 0 0,-1-1 0,1 1 0,0 0 0,-1 0 0,1 0 0,-1 0 0,1 0 0,-1-1 0,1 1 0,-1 0 0,0 0 0,0 0 0,1 0 0,-1 1 0,0-1 0,0 0 0,0 0 0,0 0 0,0 1 0,0-1 0,0 0 0,0 1 0,0-1 0,0 1 0,-3-1 0,-3-2 0,0 1 0,0 0 0,0 0 0,0 0 0,-9 0 0,2 1 0,0 1 0,0 0 0,-1 1 0,1 1 0,0 0 0,0 1 0,0 0 0,1 1 0,-1 1 0,-12 6 0,18-7 0,1 0 0,0 0 0,0 1 0,0-1 0,0 2 0,1-1 0,0 1 0,-7 8 0,10-10 0,0 0 0,0 1 0,0 0 0,1-1 0,0 1 0,0 0 0,0 0 0,0 0 0,1 1 0,-1-1 0,2 0 0,-1 1 0,0 8 0,2-9 0,-1 0 0,1 1 0,0-1 0,0 0 0,1 0 0,0 0 0,0 0 0,0-1 0,0 1 0,1 0 0,-1-1 0,1 0 0,1 1 0,-1-1 0,0 0 0,1-1 0,0 1 0,0-1 0,0 1 0,0-1 0,1 0 0,-1-1 0,8 4 0,4 2 0,1-1 0,0-1 0,1 0 0,-1-1 0,28 4 0,-7-5 0,-1-1 0,1-2 0,0-1 0,-1-2 0,50-9 0,-34 1 0,0-3 0,-1-2 0,55-24 0,-94 35 0,0-2 0,-1 0 0,0 0 0,-1-1 0,21-17 0,-29 21 0,0 1 0,0-1 0,0 0 0,-1-1 0,1 1 0,-1 0 0,0-1 0,0 0 0,0 1 0,0-1 0,-1 0 0,0 0 0,1 0 0,-1 0 0,-1 0 0,1 0 0,-1 0 0,1 0 0,-1 0 0,0 0 0,-1 0 0,1 0 0,-2-6 0,1 4 0,-1 0 0,1 0 0,-1 0 0,-1 0 0,1 1 0,-1-1 0,0 1 0,0 0 0,0 0 0,-1 0 0,0 0 0,-6-6 0,7 9 0,0 0 0,0-1 0,0 1 0,-1 0 0,1 1 0,-1-1 0,1 1 0,-1-1 0,1 1 0,-1 0 0,0 0 0,0 1 0,0-1 0,1 1 0,-1 0 0,0 0 0,0 0 0,0 0 0,0 1 0,-6 1 0,1 1 0,0 0 0,1 0 0,-1 1 0,1 1 0,-1-1 0,1 1 0,1 1 0,-1-1 0,1 1 0,-12 12 0,10-8 0,1-1 0,0 1 0,0 1 0,1 0 0,1 0 0,0 0 0,-7 17 0,11-24 0,1 0 0,-1 1 0,1-1 0,0 1 0,1-1 0,-1 1 0,1-1 0,-1 1 0,1 0 0,1-1 0,-1 1 0,1-1 0,0 1 0,0-1 0,0 1 0,0-1 0,1 0 0,2 6 0,-1-5 0,0-1 0,0 0 0,1-1 0,-1 1 0,1 0 0,0-1 0,0 0 0,0 0 0,0 0 0,1 0 0,-1-1 0,1 0 0,-1 0 0,1 0 0,0 0 0,8 1 0,14 2 0,0-1 0,0-1 0,1-1 0,-1-2 0,1 0 0,-1-2 0,1-1 0,-1-2 0,0 0 0,0-2 0,-1-1 0,0-1 0,37-18 0,-50 20 0,0-1 0,0-1 0,-1 0 0,0 0 0,-1-1 0,0-1 0,-1 0 0,0 0 0,0-1 0,-1 0 0,-1-1 0,0 0 0,8-18 0,-8 13 0,-1-1 0,-1 0 0,0 0 0,-1-1 0,-2 0 0,0 1 0,-1-1 0,0 0 0,-3-31 0,1 48 0,-1 0 0,1 0 0,-1 0 0,1 0 0,-1 1 0,0-1 0,0 0 0,-2-3 0,3 6 0,0-1 0,0 1 0,0 0 0,-1 0 0,1 0 0,0-1 0,0 1 0,0 0 0,0 0 0,-1 0 0,1 0 0,0-1 0,0 1 0,0 0 0,-1 0 0,1 0 0,0 0 0,0 0 0,0 0 0,-1 0 0,1 0 0,0 0 0,0 0 0,-1 0 0,1 0 0,0 0 0,0 0 0,0 0 0,-1 0 0,1 0 0,0 0 0,0 0 0,-1 0 0,1 0 0,-9 14 0,4 6 0,0 1 0,2-1 0,0 1 0,2 0 0,1 37 0,0-28 0,0 17-273,2 0 0,3 0 0,1-1 0,16 59 0,-13-73-6553</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6.704"/>
    </inkml:context>
    <inkml:brush xml:id="br0">
      <inkml:brushProperty name="width" value="0.05" units="cm"/>
      <inkml:brushProperty name="height" value="0.05" units="cm"/>
    </inkml:brush>
  </inkml:definitions>
  <inkml:trace contextRef="#ctx0" brushRef="#br0">56 202 24575,'-1'-4'0,"0"1"0,0-1 0,-1 1 0,0-1 0,1 1 0,-1-1 0,-1 1 0,1 0 0,0 0 0,-6-5 0,0-2 0,6 7 0,-1 0 0,1 0 0,-1-1 0,1 0 0,0 1 0,-1-1 0,2 0 0,-3-6 0,4 9 0,0 0 0,0-1 0,0 1 0,0 0 0,0 0 0,0-1 0,0 1 0,0 0 0,1-1 0,-1 1 0,1 0 0,-1 0 0,1 0 0,-1-1 0,1 1 0,0 0 0,-1 0 0,1 0 0,0 0 0,0 0 0,0 0 0,0 0 0,0 0 0,0 0 0,0 1 0,0-1 0,0 0 0,0 1 0,2-1 0,9-6 0,0 1 0,0 1 0,1 0 0,-1 1 0,20-4 0,70-8 0,-64 12 0,12-4 0,-2 1 0,67-3 0,-112 10 0,0 0 0,-1 0 0,1 0 0,0 1 0,-1-1 0,1 1 0,-1-1 0,1 1 0,-1 0 0,5 2 0,-6-2 0,0-1 0,-1 1 0,1 0 0,-1-1 0,1 1 0,-1 0 0,1 0 0,-1-1 0,1 1 0,-1 0 0,0 0 0,0-1 0,1 1 0,-1 0 0,0 0 0,0 0 0,0 0 0,0-1 0,0 1 0,0 0 0,0 0 0,0 0 0,0 0 0,0 0 0,-1-1 0,1 1 0,0 0 0,0 0 0,-1 0 0,1-1 0,-1 1 0,1 0 0,-1-1 0,1 1 0,-2 1 0,-15 26 0,1 1 0,1 1 0,1 1 0,2 0 0,-16 60 0,28-89 2,-3 9-230,1 1 0,0 0 1,1 0-1,1-1 0,0 15 0,3-9-6598</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4.386"/>
    </inkml:context>
    <inkml:brush xml:id="br0">
      <inkml:brushProperty name="width" value="0.05" units="cm"/>
      <inkml:brushProperty name="height" value="0.05" units="cm"/>
    </inkml:brush>
  </inkml:definitions>
  <inkml:trace contextRef="#ctx0" brushRef="#br0">11 421 24575,'0'0'0,"-1"1"0,0-1 0,1 0 0,-1 1 0,1-1 0,-1 0 0,0 1 0,1-1 0,-1 1 0,1-1 0,-1 1 0,1-1 0,0 1 0,-1 0 0,1-1 0,-1 1 0,1-1 0,0 1 0,0 0 0,-1-1 0,1 1 0,0 0 0,0-1 0,0 1 0,0 0 0,0 0 0,0-1 0,0 1 0,0 0 0,-1 24 0,13 132 0,-5-125 0,-7-32 0,0 0 0,0 0 0,0 0 0,0 0 0,0 1 0,0-1 0,0 0 0,0 0 0,0 0 0,0 0 0,0 0 0,0 1 0,0-1 0,0 0 0,0 0 0,1 0 0,-1 0 0,0 0 0,0 0 0,0 1 0,0-1 0,0 0 0,0 0 0,0 0 0,1 0 0,-1 0 0,0 0 0,0 0 0,0 0 0,0 0 0,0 0 0,0 0 0,1 0 0,-1 0 0,0 1 0,0-1 0,0 0 0,0 0 0,0 0 0,1 0 0,-1 0 0,0 0 0,0-1 0,0 1 0,0 0 0,0 0 0,1 0 0,-1 0 0,4-18 0,2-81 0,-3 35 0,15-89 0,-17 149 0,37-151 0,-34 141 0,2 1 0,-1-1 0,1 1 0,1 0 0,1 0 0,-1 1 0,2 0 0,17-19 0,-24 29 0,1-1 0,0 1 0,0-1 0,0 1 0,0 0 0,0 0 0,0 1 0,0-1 0,1 1 0,-1-1 0,1 1 0,-1 0 0,1 0 0,-1 1 0,1-1 0,0 1 0,-1-1 0,8 2 0,-7-1 0,0 1 0,0 0 0,-1 1 0,1-1 0,0 1 0,0-1 0,-1 1 0,1 0 0,-1 1 0,0-1 0,1 0 0,-1 1 0,0 0 0,-1 0 0,1 0 0,4 5 0,1 5 0,0 0 0,0 0 0,-1 1 0,-1 0 0,7 24 0,16 79 0,-17-60 0,3 8 0,24 87 0,-39-151 0,0-1 0,0 1 0,0-1 0,0 1 0,0 0 0,0-1 0,1 1 0,-1-1 0,0 1 0,0-1 0,0 1 0,1-1 0,-1 1 0,0-1 0,1 0 0,-1 1 0,0-1 0,1 1 0,-1-1 0,1 0 0,-1 1 0,1-1 0,-1 0 0,1 1 0,-1-1 0,1 0 0,-1 0 0,1 0 0,0 1 0,0-2 0,-1 1 0,1-1 0,0 1 0,-1-1 0,1 0 0,0 1 0,-1-1 0,1 0 0,-1 1 0,1-1 0,-1 0 0,1 0 0,-1 1 0,0-1 0,1 0 0,-1-1 0,13-44 0,-11 40 0,13-64 0,21-76 0,-29 126 0,0-1 0,1 1 0,2 1 0,20-35 0,-27 50 0,1-1 0,-1 1 0,1 0 0,-1 0 0,1 0 0,0 1 0,0-1 0,1 1 0,-1 0 0,7-3 0,-9 5 0,1 0 0,0 0 0,-1 0 0,1 0 0,-1 1 0,1 0 0,0-1 0,-1 1 0,1 0 0,0 0 0,-1 1 0,1-1 0,0 0 0,-1 1 0,1 0 0,-1-1 0,1 1 0,-1 0 0,1 0 0,-1 1 0,0-1 0,4 3 0,1 1 0,0 1 0,-1 0 0,0 1 0,0 0 0,0 0 0,-1 0 0,0 0 0,0 1 0,-1 0 0,0 0 0,6 16 0,-1 5 0,0 0 0,4 34 0,-6-30-227,-3 0-1,0 0 1,-2 1-1,-2-1 1,-4 37-1,-1-42-6598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6.855"/>
    </inkml:context>
    <inkml:brush xml:id="br0">
      <inkml:brushProperty name="width" value="0.05" units="cm"/>
      <inkml:brushProperty name="height" value="0.05" units="cm"/>
    </inkml:brush>
  </inkml:definitions>
  <inkml:trace contextRef="#ctx0" brushRef="#br0">33 82 24575,'0'-16'0,"-3"-5"0,-4 1 0,-4 4 0,0 8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7.545"/>
    </inkml:context>
    <inkml:brush xml:id="br0">
      <inkml:brushProperty name="width" value="0.05" units="cm"/>
      <inkml:brushProperty name="height" value="0.05" units="cm"/>
    </inkml:brush>
  </inkml:definitions>
  <inkml:trace contextRef="#ctx0" brushRef="#br0">238 107 24575,'0'-2'0,"-1"1"0,0-1 0,1 1 0,-1-1 0,0 1 0,0-1 0,0 1 0,0 0 0,0-1 0,0 1 0,-1 0 0,1 0 0,0 0 0,-1 0 0,1 0 0,0 0 0,-4-1 0,-26-14 0,25 14 0,1 0 0,-1 0 0,0 0 0,0 1 0,0 0 0,0 0 0,0 0 0,0 1 0,0 0 0,0 0 0,0 1 0,0-1 0,0 1 0,0 1 0,0-1 0,1 1 0,-1 0 0,-6 3 0,7-2 0,0 0 0,1 0 0,-1 0 0,1 1 0,0 0 0,0 0 0,0 0 0,1 0 0,0 0 0,-1 1 0,1-1 0,1 1 0,-1 0 0,1 0 0,0 0 0,0 0 0,0 1 0,1-1 0,0 0 0,-1 8 0,1-7 0,1 0 0,0-1 0,0 1 0,0 0 0,1-1 0,0 1 0,0 0 0,0-1 0,1 1 0,-1-1 0,2 0 0,-1 1 0,0-1 0,1 0 0,0 0 0,0-1 0,1 1 0,-1-1 0,1 1 0,0-1 0,0 0 0,0-1 0,1 1 0,-1-1 0,1 1 0,0-1 0,7 3 0,-5-3 0,1 1 0,-1-1 0,1-1 0,0 0 0,0 0 0,0 0 0,0-1 0,0 0 0,0 0 0,0-1 0,1 0 0,-1-1 0,0 0 0,0 0 0,0-1 0,0 0 0,0 0 0,12-6 0,-11 4 0,-1-1 0,0 0 0,0 0 0,0-1 0,-1 0 0,0 0 0,0-1 0,-1 0 0,1 0 0,-2-1 0,1 1 0,-1-1 0,0-1 0,-1 1 0,0 0 0,5-13 0,-7 13 0,0 0 0,0 0 0,-1 0 0,0 0 0,-1 0 0,1 0 0,-1 0 0,-1 0 0,0 0 0,0 0 0,0 0 0,-1 0 0,-1 0 0,1 0 0,-1 1 0,0-1 0,-1 1 0,0 0 0,-5-9 0,-7 1 0,13 13 0,10 9 0,4 3 0,1-1 0,0 0 0,1-1 0,0-1 0,0 0 0,26 9 0,9 5 0,-43-18 0,-1 0 0,0 0 0,0 0 0,0 0 0,0 1 0,-1 0 0,1 0 0,-1 0 0,0 0 0,0 0 0,0 0 0,-1 1 0,0-1 0,1 1 0,-2 0 0,1 0 0,1 7 0,2 10 0,-1 1 0,2 37 0,-3-30 0,-3-28 0,0-1 0,0 0 0,0 0 0,1 1 0,-1-1 0,0 0 0,0 0 0,1 0 0,-1 1 0,1-1 0,-1 0 0,1 0 0,0 0 0,-1 0 0,1 0 0,0 0 0,1 1 0,-1-2 0,-1 1 0,1-1 0,-1 0 0,1 0 0,0 0 0,-1 1 0,1-1 0,0 0 0,-1 0 0,1 0 0,0 0 0,-1 0 0,1 0 0,0-1 0,-1 1 0,1 0 0,0 0 0,-1 0 0,1-1 0,-1 1 0,1 0 0,1-1 0,3-3 0,1 0 0,-1-1 0,0 1 0,8-11 0,-10 12 0,207-200 0,-205 199 0,0-1 0,0 1 0,0 0 0,1 0 0,0 1 0,8-4 0,-13 6 0,1 1 0,-1-1 0,1 1 0,0-1 0,-1 1 0,1 0 0,0 0 0,0 0 0,-1-1 0,1 2 0,0-1 0,0 0 0,-1 0 0,1 1 0,0-1 0,-1 0 0,1 1 0,0 0 0,-1-1 0,1 1 0,-1 0 0,1 0 0,-1 0 0,1 0 0,-1 0 0,0 0 0,0 1 0,1-1 0,0 2 0,7 10 0,-1 0 0,-1 0 0,0 0 0,7 20 0,3 5 0,59 124-1365,-62-131-5461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7.940"/>
    </inkml:context>
    <inkml:brush xml:id="br0">
      <inkml:brushProperty name="width" value="0.05" units="cm"/>
      <inkml:brushProperty name="height" value="0.05" units="cm"/>
    </inkml:brush>
  </inkml:definitions>
  <inkml:trace contextRef="#ctx0" brushRef="#br0">0 278 24575,'9'-4'0,"0"1"0,1 0 0,-1 0 0,19-2 0,-3 0 0,442-64-1448,13 29-733,-473 39 2161,366-24-1901,72 0 756,66 2-1573,65 4 1483,2195-29-3655,-8 43 5839,-2422 6 5589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3.581"/>
    </inkml:context>
    <inkml:brush xml:id="br0">
      <inkml:brushProperty name="width" value="0.05" units="cm"/>
      <inkml:brushProperty name="height" value="0.05" units="cm"/>
    </inkml:brush>
  </inkml:definitions>
  <inkml:trace contextRef="#ctx0" brushRef="#br0">195 172 24575,'23'0'0,"-1"-2"0,40-6 0,-54 7 0,0-1 0,1-1 0,-2 1 0,1-1 0,0-1 0,0 1 0,-1-1 0,0-1 0,0 1 0,10-9 0,-15 11 0,-1 1 0,0 0 0,0 0 0,0 0 0,1-1 0,-1 1 0,0 0 0,-1-1 0,1 1 0,0-1 0,0 1 0,-1-1 0,1 0 0,0 1 0,-1-1 0,0 0 0,1 1 0,-1-1 0,0 0 0,0 1 0,0-1 0,0 0 0,0 1 0,0-1 0,-1 0 0,1 1 0,-1-1 0,1 0 0,-1 1 0,1-1 0,-1 1 0,0-1 0,0 1 0,0-1 0,0 1 0,0-1 0,0 1 0,0 0 0,0 0 0,0-1 0,-1 1 0,1 0 0,-2-1 0,-4-3 0,0 1 0,0-1 0,0 1 0,-1 0 0,1 1 0,-1 0 0,-13-4 0,-2 2 0,-1 1 0,1 0 0,0 2 0,-1 1 0,0 1 0,1 0 0,-1 2 0,1 1 0,-25 6 0,44-8 0,0 0 0,0 1 0,1-1 0,-1 1 0,1 0 0,0 0 0,-1 0 0,1 0 0,0 0 0,0 1 0,0 0 0,0-1 0,1 1 0,-1 0 0,-2 5 0,4-6 0,0 1 0,-1 0 0,1 0 0,1 0 0,-1-1 0,0 1 0,1 0 0,0 0 0,-1 0 0,1 0 0,0 0 0,1 0 0,-1 0 0,0 0 0,1 0 0,0 0 0,0 0 0,-1 0 0,2 0 0,1 3 0,5 8 0,0 0 0,1-2 0,1 1 0,0-1 0,0 0 0,23 18 0,-22-20 0,0 0 0,0 1 0,-1 1 0,0-1 0,-1 2 0,0-1 0,8 17 0,-17-28 0,1 0 0,0 1 0,-1-1 0,1 0 0,-1 1 0,0-1 0,1 1 0,-1-1 0,0 1 0,0-1 0,0 1 0,0-1 0,0 1 0,0-1 0,-1 0 0,1 1 0,0-1 0,-1 1 0,1-1 0,-1 1 0,1-1 0,-1 0 0,0 1 0,0 0 0,-1 0 0,0 0 0,-1 0 0,1 0 0,0 0 0,0-1 0,-1 1 0,1-1 0,-1 0 0,1 1 0,-1-1 0,0 0 0,-2 0 0,-3 1 0,0 0 0,0-1 0,0 0 0,0-1 0,0 1 0,0-2 0,0 1 0,-9-2 0,16 2-50,0-1-1,0 1 1,-1 0-1,1 0 0,0-1 1,0 1-1,0-1 1,0 1-1,1-1 1,-1 1-1,0-1 0,0 1 1,0-1-1,0 0 1,0 0-1,1 1 1,-1-1-1,0 0 0,1 0 1,-1 0-1,1 0 1,-1 0-1,1 0 1,-1 0-1,1 0 1,-1-1-1,1-10-6775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3.983"/>
    </inkml:context>
    <inkml:brush xml:id="br0">
      <inkml:brushProperty name="width" value="0.05" units="cm"/>
      <inkml:brushProperty name="height" value="0.05" units="cm"/>
    </inkml:brush>
  </inkml:definitions>
  <inkml:trace contextRef="#ctx0" brushRef="#br0">85 152 24575,'2'0'0,"-1"0"0,1 0 0,-1-1 0,0 2 0,1-1 0,-1 0 0,1 0 0,-1 0 0,0 1 0,1-1 0,-1 0 0,0 1 0,0-1 0,1 1 0,-1 0 0,0-1 0,0 1 0,0 0 0,1 0 0,-1 0 0,1 1 0,-2 0 0,1-1 0,-1 0 0,0 0 0,0 1 0,0-1 0,0 0 0,0 1 0,-1-1 0,1 0 0,0 0 0,0 1 0,-1-1 0,1 0 0,-1 0 0,1 0 0,-1 0 0,0 0 0,1 1 0,-1-1 0,0 0 0,0 0 0,0-1 0,-1 3 0,-13 14 0,2 0 0,0 1 0,1 1 0,1 0 0,-12 27 0,20-36 0,-1 0 0,1-1 0,1 1 0,0 1 0,1-1 0,-1 0 0,2 0 0,0 0 0,0 1 0,1-1 0,0 0 0,0 0 0,6 18 0,1-6 0,1-1 0,0 0 0,2-1 0,0 0 0,24 30 0,-42-78 0,1 1 0,2-1 0,-2-33 0,7 29 0,1 0 0,1 0 0,2 0 0,1 1 0,1 0 0,2 0 0,1 1 0,1 0 0,2 0 0,1 1 0,31-48 0,-40 70 0,1-1 0,-1 1 0,1 1 0,0-1 0,0 1 0,1 0 0,0 0 0,0 1 0,13-8 0,-17 11 0,0 1 0,0 0 0,0 0 0,0 0 0,0 0 0,0 0 0,1 1 0,-1 0 0,0-1 0,0 1 0,0 0 0,1 0 0,-1 1 0,0-1 0,0 1 0,0-1 0,0 1 0,0 0 0,0 0 0,0 1 0,0-1 0,0 0 0,0 1 0,-1 0 0,1 0 0,-1 0 0,1 0 0,-1 0 0,4 4 0,2 3 0,-1 1 0,0-1 0,0 1 0,-1 1 0,0-1 0,6 17 0,-9-19 0,0 0 0,0 1 0,-1-1 0,0 1 0,-1-1 0,0 1 0,0 0 0,-1 0 0,0 13 0,-1-18 12,0 0-1,0-1 0,0 1 1,0-1-1,-1 1 1,1-1-1,-1 1 0,0-1 1,0 0-1,0 0 0,0 0 1,-1 0-1,1 0 1,-4 3-1,1-2 10,-1 0 1,0 0-1,0 0 0,0 0 1,0-1-1,-1 0 0,-7 2 1,-2 0-307,0-1 1,0-1-1,0 0 1,0-1-1,-29 0 1,9-4-6542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4.179"/>
    </inkml:context>
    <inkml:brush xml:id="br0">
      <inkml:brushProperty name="width" value="0.05" units="cm"/>
      <inkml:brushProperty name="height" value="0.05" units="cm"/>
    </inkml:brush>
  </inkml:definitions>
  <inkml:trace contextRef="#ctx0" brushRef="#br0">0 0 24575,'3'0'0,"5"0"0,0 4 0,-4 0 0,-3 6 0,-4 5 0,-2 3 0,-1 1 0,2 3 0,1 2 0,4 0 0,2-1 0,1-2 0,2-1 0,0-1 0,0-3-8191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4.326"/>
    </inkml:context>
    <inkml:brush xml:id="br0">
      <inkml:brushProperty name="width" value="0.05" units="cm"/>
      <inkml:brushProperty name="height" value="0.05" units="cm"/>
    </inkml:brush>
  </inkml:definitions>
  <inkml:trace contextRef="#ctx0" brushRef="#br0">0 117 24575,'0'-15'0,"0"-13"0,0-3 0,0 6 0,0 7-8191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4.754"/>
    </inkml:context>
    <inkml:brush xml:id="br0">
      <inkml:brushProperty name="width" value="0.05" units="cm"/>
      <inkml:brushProperty name="height" value="0.05" units="cm"/>
    </inkml:brush>
  </inkml:definitions>
  <inkml:trace contextRef="#ctx0" brushRef="#br0">206 436 24575,'2'0'0,"0"0"0,0-1 0,0 0 0,0 1 0,0-1 0,0 0 0,0 0 0,0 0 0,0 0 0,0 0 0,-1-1 0,1 1 0,2-3 0,20-21 0,-11 8 0,-1 0 0,-1 0 0,-1-1 0,0-1 0,-1 0 0,11-32 0,-20 50 0,1 0 0,-1 0 0,1 0 0,-1-1 0,0 1 0,0 0 0,1 0 0,-1 0 0,0 0 0,0 0 0,0-1 0,0 1 0,0 0 0,0 0 0,-1 0 0,1 0 0,0 0 0,-1-1 0,1 1 0,0 0 0,-1 0 0,1 0 0,-1 0 0,0 0 0,1 0 0,-1 0 0,0 0 0,0 1 0,1-1 0,-1 0 0,0 0 0,0 1 0,0-1 0,0 0 0,0 1 0,0-1 0,0 1 0,0-1 0,0 1 0,0 0 0,-2-1 0,-2 0 0,1 1 0,-1 0 0,0 0 0,1 0 0,-1 0 0,0 1 0,1-1 0,-1 1 0,-5 2 0,-13 6 0,1 0 0,0 2 0,0 0 0,1 2 0,0 0 0,1 1 0,1 1 0,-33 32 0,46-40 0,0 0 0,0 1 0,1-1 0,0 1 0,0 0 0,-6 16 0,10-23 0,0 1 0,0 0 0,0 0 0,1 0 0,-1 0 0,1 0 0,-1 0 0,1 0 0,0 0 0,0 0 0,0 0 0,0 0 0,0 0 0,1 0 0,-1 0 0,0 0 0,1 0 0,0 0 0,-1 0 0,1 0 0,0-1 0,0 1 0,0 0 0,0 0 0,0-1 0,0 1 0,1-1 0,-1 1 0,0-1 0,1 1 0,0-1 0,-1 0 0,1 0 0,0 0 0,-1 0 0,4 2 0,5 0 0,0 0 0,1 0 0,-1-1 0,0 0 0,1 0 0,0-2 0,-1 1 0,1-1 0,15-2 0,-7-1 0,1 0 0,0-1 0,-1-1 0,21-8 0,-31 9 0,0 0 0,0 0 0,0-1 0,0 0 0,-1-1 0,0 0 0,0 0 0,-1-1 0,1 0 0,-1 0 0,6-9 0,-6 5 0,0 0 0,-1 0 0,0-1 0,0 0 0,-1 0 0,-1 0 0,6-26 0,-1-16 0,-2-1 0,1-105 0,-23 295 0,0-15 0,12-88-227,2 0-1,1 0 1,1 1-1,2-1 1,9 43-1,-1-36-6598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6.277"/>
    </inkml:context>
    <inkml:brush xml:id="br0">
      <inkml:brushProperty name="width" value="0.05" units="cm"/>
      <inkml:brushProperty name="height" value="0.05" units="cm"/>
    </inkml:brush>
  </inkml:definitions>
  <inkml:trace contextRef="#ctx0" brushRef="#br0">0 386 24575,'0'-5'0,"1"1"0,-1 0 0,1 0 0,-1 0 0,1 0 0,1 0 0,-1 0 0,0 0 0,1 0 0,0 1 0,0-1 0,0 0 0,0 1 0,1 0 0,-1-1 0,1 1 0,0 0 0,0 0 0,0 0 0,0 1 0,0-1 0,1 1 0,-1 0 0,1 0 0,0 0 0,0 0 0,5-1 0,11-3 0,0 0 0,0 2 0,0 0 0,28-1 0,-20 2 0,24 0 0,-26 2 0,39-7 0,-59 7 0,0 0 0,0-1 0,-1 0 0,1 0 0,0 0 0,-1-1 0,1 1 0,-1-2 0,0 1 0,0 0 0,9-8 0,-13 9 0,1 0 0,-1 0 0,1 1 0,-1-1 0,0 0 0,0-1 0,0 1 0,0 0 0,0 0 0,0 0 0,0 0 0,-1-1 0,1 1 0,-1 0 0,0-1 0,0 1 0,0-5 0,0 3 0,-1 0 0,0-1 0,0 1 0,0 0 0,-1 0 0,0 0 0,1 0 0,-1 0 0,-4-4 0,1 0 0,-1 0 0,0 1 0,0 0 0,-1 1 0,0-1 0,0 1 0,-1 0 0,-11-6 0,13 8 0,-1 1 0,0-1 0,0 2 0,-1-1 0,1 1 0,0 0 0,-1 1 0,1 0 0,-1 0 0,1 0 0,-1 1 0,0 0 0,1 1 0,-1-1 0,0 2 0,-8 1 0,7 0 0,0 1 0,0 0 0,1 0 0,0 1 0,-1-1 0,2 2 0,-1-1 0,1 1 0,-1 1 0,2-1 0,-1 1 0,-9 13 0,8-9 0,0 1 0,1 0 0,1 0 0,0 0 0,0 1 0,1-1 0,1 1 0,0 1 0,1-1 0,0 1 0,1-1 0,0 15 0,2-21 0,0-1 0,0 1 0,1 0 0,-1 0 0,2-1 0,-1 1 0,1 0 0,0-1 0,0 1 0,1-1 0,0 0 0,0 0 0,1 0 0,-1 0 0,1-1 0,0 1 0,1-1 0,-1 0 0,1 0 0,0-1 0,1 1 0,-1-1 0,1 0 0,-1-1 0,13 6 0,-1-3 0,-1 0 0,0-2 0,1 0 0,0-1 0,0-1 0,0 0 0,0-1 0,0-1 0,0-1 0,1 0 0,-1-1 0,-1-1 0,1-1 0,0 0 0,-1-1 0,0-1 0,24-12 0,-33 14 0,0 0 0,0-1 0,0 0 0,-1 0 0,0-1 0,0 0 0,0 0 0,-1 0 0,0-1 0,0 0 0,-1 0 0,1 0 0,-2 0 0,1-1 0,-1 1 0,4-14 0,-1-6 0,-1 1 0,-1-2 0,0-44 0,-2 37 0,-2 32 0,0 0 0,1 0 0,-1 1 0,1-1 0,0 0 0,-1 1 0,1-1 0,1 1 0,-1-1 0,0 1 0,2-3 0,-3 5 0,1-1 0,-1 1 0,0 0 0,1-1 0,-1 1 0,0 0 0,1 0 0,-1-1 0,0 1 0,1 0 0,-1 0 0,1-1 0,-1 1 0,0 0 0,1 0 0,-1 0 0,1 0 0,-1 0 0,1 0 0,-1 0 0,0 0 0,1-1 0,-1 2 0,1-1 0,-1 0 0,1 0 0,0 0 0,0 1 0,0 0 0,0-1 0,0 1 0,0 0 0,0 0 0,0 0 0,-1-1 0,1 1 0,0 0 0,-1 0 0,1 0 0,0 0 0,-1 0 0,1 2 0,3 6 0,-1 0 0,0 0 0,0 1 0,-1-1 0,-1 1 0,2 13 0,-3 63 0,0-16 0,0-68 0,0-1 0,0 1 0,0 0 0,0-1 0,0 1 0,1 0 0,-1-1 0,1 1 0,-1 0 0,1-1 0,0 1 0,-1-1 0,1 1 0,0-1 0,0 0 0,0 1 0,2 1 0,-2-2 0,0-1 0,0 0 0,0 1 0,0-1 0,0 0 0,0 0 0,0 0 0,0 0 0,0 0 0,0 0 0,0 0 0,0 0 0,0 0 0,0-1 0,0 1 0,0 0 0,0 0 0,0-1 0,0 1 0,0-1 0,0 1 0,0-1 0,0 0 0,0 1 0,-1-1 0,1 0 0,0 1 0,0-1 0,0-1 0,25-23 0,38-50 0,-45 49 0,2 2 0,40-37 0,-58 58 0,1 0 0,0 1 0,0-1 0,0 1 0,0 0 0,0 0 0,6-2 0,-9 4 0,0-1 0,0 1 0,0 0 0,0 0 0,0 0 0,-1 0 0,1 0 0,0 0 0,0 0 0,0 0 0,0 0 0,0 0 0,0 1 0,-1-1 0,1 0 0,0 1 0,0-1 0,0 0 0,-1 1 0,1-1 0,0 1 0,-1-1 0,1 1 0,0-1 0,-1 1 0,1 0 0,0-1 0,-1 1 0,1 0 0,-1-1 0,1 1 0,-1 0 0,0 0 0,1 0 0,-1-1 0,0 1 0,0 0 0,1 0 0,-1 0 0,0 0 0,0 0 0,0-1 0,0 1 0,0 0 0,0 0 0,0 1 0,-1 9 0,1 0 0,-1 1 0,-1-1 0,-4 17 0,4-20 0,-1 1 0,2-1 0,-1 1 0,1 0 0,1 0 0,0-1 0,0 1 0,2 15 0,-1-22 0,-1-1 0,0 0 0,1 0 0,-1 0 0,1 0 0,-1 0 0,1 1 0,-1-1 0,1 0 0,0 0 0,0 0 0,0-1 0,-1 1 0,1 0 0,0 0 0,0 0 0,0-1 0,0 1 0,0 0 0,0-1 0,3 2 0,-2-2 0,1 1 0,-1-1 0,1 1 0,-1-1 0,1 0 0,-1 0 0,1 0 0,-1-1 0,1 1 0,3-1 0,5-3 0,0 1 0,0-2 0,17-8 0,-26 12 0,13-6 0,0 0 0,0 2 0,1 0 0,0 1 0,29-5 0,14 3 0,0 3 0,72 4 0,28-1 0,-129-2 0,0-1 0,0-1 0,35-10 0,-61 13 0,0 0 0,0-1 0,-1 1 0,1 0 0,0-1 0,-1 0 0,0 0 0,1 0 0,-1 0 0,0-1 0,0 1 0,0-1 0,0 0 0,-1 0 0,1 0 0,-1 0 0,3-4 0,-3 2 0,0-1 0,0 1 0,-1 0 0,0 0 0,0-1 0,0 1 0,0-1 0,-1 1 0,0-1 0,0 1 0,-2-10 0,0 6 0,1 1 0,-1 0 0,0 0 0,-1 0 0,0 0 0,-1 1 0,1-1 0,-1 1 0,0 0 0,-1 0 0,0 0 0,-7-7 0,9 11 0,1 0 0,-1 1 0,0-1 0,0 1 0,0 0 0,0 0 0,0 0 0,-1 0 0,1 0 0,-1 1 0,1-1 0,-1 1 0,1 0 0,-1 0 0,0 1 0,1-1 0,-1 1 0,0 0 0,0 0 0,0 0 0,1 0 0,-1 0 0,0 1 0,1 0 0,-1 0 0,0 0 0,1 0 0,-7 3 0,0 2 0,0 0 0,0 1 0,1 0 0,-1 0 0,2 1 0,-1 0 0,1 1 0,0 0 0,1 0 0,-12 18 0,16-21 0,0 0 0,0 0 0,0 1 0,1-1 0,0 1 0,0-1 0,1 1 0,-2 12 0,3-14 0,0-1 0,0 1 0,1 0 0,0-1 0,-1 1 0,1-1 0,1 0 0,-1 1 0,1-1 0,0 0 0,0 0 0,0 0 0,0 0 0,4 5 0,-1-4 0,0 0 0,0 0 0,1 0 0,0-1 0,0 0 0,0 0 0,0 0 0,1-1 0,-1 0 0,9 3 0,-9-4 0,-1 0 0,0 0 0,1-1 0,-1 1 0,1-1 0,0-1 0,-1 1 0,1-1 0,0 0 0,-1 0 0,1-1 0,0 0 0,8-2 0,-12 2 0,1 0 0,-1-1 0,0 1 0,0-1 0,0 1 0,0-1 0,0 0 0,0 0 0,-1 0 0,3-3 0,-3 4 0,-1 0 0,1 0 0,0-1 0,0 1 0,0 0 0,0 0 0,0 0 0,0 0 0,0 0 0,0 0 0,0 0 0,1 1 0,-1-1 0,0 0 0,1 1 0,-1-1 0,0 1 0,1-1 0,-1 1 0,0-1 0,1 1 0,-1 0 0,1 0 0,-1 0 0,1 0 0,-1 0 0,1 0 0,-1 0 0,0 0 0,3 1 0,45 18 0,-39-14 0,0-1 0,1 0 0,0 0 0,19 3 0,-26-7 0,0 1 0,0-1 0,0-1 0,0 1 0,0 0 0,-1-1 0,1 0 0,0 0 0,0 0 0,0 0 0,-1-1 0,1 1 0,-1-1 0,1 0 0,-1 0 0,1 0 0,-1-1 0,3-2 0,24-24 0,-21 19 0,0 1 0,16-12 0,-25 20 0,0 1 0,1-1 0,-1 1 0,1-1 0,-1 1 0,1 0 0,-1-1 0,1 1 0,0 0 0,-1-1 0,1 1 0,-1 0 0,1 0 0,0 0 0,-1-1 0,1 1 0,0 0 0,-1 0 0,1 0 0,-1 0 0,1 0 0,0 0 0,-1 0 0,1 0 0,0 0 0,-1 1 0,1-1 0,0 0 0,-1 0 0,2 1 0,-2 0 0,1 0 0,-1 0 0,1 0 0,-1 0 0,0 0 0,1 0 0,-1 0 0,0 0 0,1 0 0,-1 0 0,0 1 0,0-1 0,0 0 0,0 0 0,-1 2 0,-8 41 0,-3-13 0,8-24 0,1 0 0,1 0 0,-1 0 0,1 0 0,-2 12 0,4-18 0,0 0 0,0-1 0,0 1 0,0 0 0,0 0 0,0 0 0,0-1 0,0 1 0,0 0 0,0 0 0,0-1 0,1 1 0,-1 0 0,0-1 0,1 1 0,-1 0 0,1-1 0,-1 1 0,0 0 0,1-1 0,-1 1 0,1-1 0,0 1 0,-1-1 0,1 1 0,1 0 0,-1-1 0,1 1 0,-1-1 0,1 1 0,-1-1 0,1 0 0,-1 1 0,1-1 0,-1 0 0,1 0 0,2-1 0,5 0 0,0-1 0,-1 0 0,13-5 0,-18 6 0,21-9 0,0-1 0,28-17 0,-29 15 0,0 0 0,28-10 0,-46 22 0,-1 0 0,1 0 0,-1 1 0,1-1 0,-1 1 0,1 0 0,-1 0 0,1 1 0,-1-1 0,1 1 0,-1 0 0,1 0 0,-1 1 0,0-1 0,0 1 0,1 0 0,-1 0 0,0 0 0,-1 1 0,8 5 0,4 4 0,0 2 0,-1-1 0,17 23 0,47 59-1365,-42-51-5461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7.424"/>
    </inkml:context>
    <inkml:brush xml:id="br0">
      <inkml:brushProperty name="width" value="0.05" units="cm"/>
      <inkml:brushProperty name="height" value="0.05" units="cm"/>
    </inkml:brush>
  </inkml:definitions>
  <inkml:trace contextRef="#ctx0" brushRef="#br0">4407 366 24575,'-281'-90'-997,"-3"12"0,-4 12-1,-437-42 1,504 91 332,1 11 0,-1 9 1,0 9-1,2 10 0,-283 66 0,376-57 620,1 5-1,-160 71 1,222-78 71,1 2 0,2 3 0,1 3 0,2 2 0,1 3 0,-52 52 0,82-70 270,2 2 0,1 1 1,1 1-1,2 1 0,0 0 0,2 2 1,-26 59-1,38-73 33,1 0-1,0 0 1,2 0 0,0 0-1,0 0 1,2 1-1,0 27 1,3-31-165,0 1 0,0-1 0,1 0 0,1 0 0,0 0 0,1 0 0,1-1 0,0 0 1,1 0-1,9 14 0,4-1-128,0 0 1,2-2-1,1 0 0,1-1 1,1-2-1,1 0 1,38 22-1,14 4-70,119 50 0,-17-22-299,367 100 1,210-26-1051,23-77 1383,-548-69 0,317-35 0,-393 12-142,-1-7-1,-1-7 1,-1-6 0,-3-7-1,-2-7 1,148-76-1,-291 127 136,163-89 713,-150 80-390,1-1-1,-2-1 1,1-1-1,-2 0 1,0-1 0,19-25-1,-28 30-266,-1-1 1,0 0-1,0 0 1,-1-1-1,-1 1 0,0-1 1,0 0-1,-1 0 0,-1 0 1,-1-1-1,0 1 0,-1-22 1,-1 7 16,-2 0 1,-1 0 0,-1 0 0,-2 1 0,-9-27-1,5 25-66,-1 1 0,-1 0 0,-1 1 0,-2 1 0,-22-30 0,10 22 0,-1 1 0,-1 1 0,-36-29 0,-10 2 0,-2 3 0,-140-74 0,107 74-154,-3 5-1,-1 4 0,-3 6 1,-1 5-1,-161-28 0,116 39-442,-1 7-1,0 6 1,-243 16-1,249 7-4275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4.531"/>
    </inkml:context>
    <inkml:brush xml:id="br0">
      <inkml:brushProperty name="width" value="0.05" units="cm"/>
      <inkml:brushProperty name="height" value="0.05" units="cm"/>
    </inkml:brush>
  </inkml:definitions>
  <inkml:trace contextRef="#ctx0" brushRef="#br0">5 7 24575,'-3'0'0,"2"-3"0,4-1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01.099"/>
    </inkml:context>
    <inkml:brush xml:id="br0">
      <inkml:brushProperty name="width" value="0.05" units="cm"/>
      <inkml:brushProperty name="height" value="0.05" units="cm"/>
    </inkml:brush>
  </inkml:definitions>
  <inkml:trace contextRef="#ctx0" brushRef="#br0">478 25 24575,'0'-1'0,"0"0"0,0 0 0,0 0 0,0-1 0,0 1 0,0 0 0,0 0 0,-1-1 0,1 1 0,0 0 0,-1 0 0,1 0 0,-1 0 0,1 0 0,-1 0 0,0 0 0,0-1 0,0 1 0,1 1 0,-1-1 0,0 1 0,1 0 0,-1 0 0,0-1 0,1 1 0,-1 0 0,0 0 0,1 0 0,-1 0 0,0-1 0,1 1 0,-1 0 0,0 0 0,1 0 0,-1 1 0,0-1 0,1 0 0,-1 0 0,0 0 0,0 1 0,-2 0 0,0 1 0,0-1 0,0 1 0,0 0 0,0 0 0,0 0 0,1 0 0,-1 1 0,1-1 0,-4 6 0,-10 18 0,1 1 0,2 1 0,0 0 0,2 1 0,-8 32 0,8-25 0,-87 279 0,-91 256 0,157-486 0,27-78-1365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01.503"/>
    </inkml:context>
    <inkml:brush xml:id="br0">
      <inkml:brushProperty name="width" value="0.05" units="cm"/>
      <inkml:brushProperty name="height" value="0.05" units="cm"/>
    </inkml:brush>
  </inkml:definitions>
  <inkml:trace contextRef="#ctx0" brushRef="#br0">492 9 24575,'0'-1'0,"0"1"0,0 0 0,0-1 0,0 1 0,0 0 0,0-1 0,0 1 0,0 0 0,0-1 0,-1 1 0,1 0 0,0-1 0,0 1 0,0 0 0,0-1 0,-1 1 0,1 0 0,0 0 0,0-1 0,-1 1 0,1 0 0,0 0 0,-1 0 0,1-1 0,0 1 0,0 0 0,-1 0 0,1 0 0,0 0 0,-1 0 0,1-1 0,0 1 0,-1 0 0,1 0 0,0 0 0,-1 0 0,1 0 0,-1 0 0,1 0 0,0 0 0,-1 0 0,1 0 0,0 1 0,-1-1 0,1 0 0,0 0 0,-1 0 0,1 0 0,0 0 0,-1 1 0,1-1 0,0 0 0,0 0 0,-1 1 0,-18 10 0,-120 103 0,130-108 3,-146 116 335,118-90-1191,-65 72 0,86-83-5973</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01.861"/>
    </inkml:context>
    <inkml:brush xml:id="br0">
      <inkml:brushProperty name="width" value="0.05" units="cm"/>
      <inkml:brushProperty name="height" value="0.05" units="cm"/>
    </inkml:brush>
  </inkml:definitions>
  <inkml:trace contextRef="#ctx0" brushRef="#br0">1 16 24575,'0'0'0,"1"-1"0,-1 0 0,0 0 0,1 0 0,-1 1 0,1-1 0,-1 0 0,1 1 0,0-1 0,-1 0 0,1 1 0,0-1 0,-1 1 0,1-1 0,0 1 0,0-1 0,-1 1 0,1 0 0,0-1 0,0 1 0,0 0 0,0-1 0,-1 1 0,1 0 0,0 0 0,2 0 0,25-3 0,-22 3 0,1 1 0,0 0 0,-1 0 0,1 1 0,-1-1 0,0 1 0,1 1 0,-1-1 0,0 1 0,0 0 0,-1 1 0,1-1 0,0 1 0,-1 0 0,0 0 0,0 1 0,-1 0 0,1 0 0,-1 0 0,0 0 0,5 9 0,3 6 0,0 2 0,-2-1 0,0 1 0,11 39 0,5 34 0,-4 1 0,-5 1 0,7 107 0,-23-173-1365,0-6-5461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39.409"/>
    </inkml:context>
    <inkml:brush xml:id="br0">
      <inkml:brushProperty name="width" value="0.05" units="cm"/>
      <inkml:brushProperty name="height" value="0.05" units="cm"/>
    </inkml:brush>
  </inkml:definitions>
  <inkml:trace contextRef="#ctx0" brushRef="#br0">356 183 24575,'2'-5'0,"-1"2"0,1-1 0,0 0 0,0 0 0,0 1 0,1-1 0,-1 1 0,6-6 0,-5 6 0,7-8 0,1 1 0,0 0 0,17-11 0,-17 13 0,-1 0 0,0 0 0,0-1 0,15-18 0,-24 26 0,-1 0 0,1 1 0,-1-1 0,1 1 0,-1-1 0,1 0 0,-1 1 0,0-1 0,1 0 0,-1 0 0,0 1 0,0-1 0,1 0 0,-1 0 0,0 1 0,0-1 0,0 0 0,0 0 0,0 0 0,0 1 0,0-1 0,0 0 0,0 0 0,0 1 0,-1-3 0,0 3 0,0-1 0,1 0 0,-1 1 0,0-1 0,0 1 0,0-1 0,0 1 0,0-1 0,1 1 0,-1-1 0,0 1 0,0 0 0,0 0 0,0-1 0,0 1 0,-2 0 0,-6 0 0,1 0 0,0 0 0,-13 3 0,-1 1 0,0 1 0,1 1 0,-1 1 0,1 1 0,1 0 0,0 2 0,0 1 0,1 0 0,0 1 0,-25 22 0,40-31 0,1 0 0,-1 1 0,1-1 0,0 1 0,0 0 0,0 0 0,0 0 0,1 1 0,-1-1 0,1 1 0,0-1 0,1 1 0,-1 0 0,1-1 0,0 1 0,-1 8 0,2-9 0,1 1 0,-1 0 0,1 0 0,0 0 0,0-1 0,1 1 0,-1 0 0,1-1 0,0 0 0,0 1 0,0-1 0,1 0 0,0 0 0,0 0 0,0 0 0,0 0 0,4 3 0,18 15 0,1-1 0,1-1 0,49 28 0,-39-25 0,48 37 0,-81-57 0,0 1 0,0-1 0,0 1 0,-1 0 0,1 0 0,-1 0 0,0 1 0,3 6 0,-5-9 0,-1 0 0,1-1 0,-1 1 0,1 0 0,-1-1 0,0 1 0,1 0 0,-1-1 0,0 1 0,0 0 0,0-1 0,-1 1 0,1 0 0,0 0 0,-1-1 0,1 1 0,-1 0 0,1-1 0,-1 1 0,0-1 0,1 1 0,-1-1 0,0 1 0,0-1 0,0 0 0,-1 1 0,1-1 0,0 0 0,-2 2 0,-4 2 0,0 0 0,-1 0 0,0 0 0,0-1 0,0 0 0,0-1 0,0 0 0,-17 4 0,-76 9 0,72-12 0,-42 4 0,-78 0 0,141-8 0,1-1 0,0 0 0,-1 0 0,-7-2 0,14 3 0,0 0 0,1-1 0,-1 1 0,0 0 0,1 0 0,-1-1 0,0 1 0,1 0 0,-1-1 0,0 1 0,1-1 0,-1 1 0,1-1 0,-1 1 0,1-1 0,-1 1 0,1-1 0,-1 0 0,1 1 0,-1-2 0,1 1 0,0 0 0,0 1 0,1-1 0,-1 0 0,0 0 0,1 0 0,-1 1 0,0-1 0,1 0 0,-1 0 0,1 1 0,-1-1 0,1 0 0,-1 1 0,1-1 0,0 1 0,-1-1 0,1 1 0,0-1 0,-1 1 0,1-1 0,0 1 0,1-1 0,7-4 0,1 0 0,0 0 0,0 1 0,0 1 0,0-1 0,1 2 0,13-3 0,8 1 0,39 0 0,-59 4 0,0 0 0,0 1 0,1 0 0,-1 1 0,0 0 0,16 6 0,-24-7 0,0 1 0,0-1 0,0 1 0,0 0 0,-1 0 0,1 1 0,-1-1 0,1 1 0,-1 0 0,0 0 0,0 0 0,0 0 0,0 0 0,-1 1 0,0-1 0,1 1 0,-1 0 0,0 0 0,-1-1 0,1 1 0,1 8 0,-1-2 0,-1 0 0,-1 1 0,0-1 0,0 0 0,-1 0 0,-3 19 0,1-16 0,2 1 0,-1 24 0,2-33 0,1 0 0,0-1 0,-1 1 0,2 0 0,-1 0 0,0-1 0,1 1 0,0-1 0,0 0 0,0 1 0,6 6 0,-3-4-195,1-1 0,0 0 0,0-1 0,0 1 0,1-1 0,13 8 0,13 5-6631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3.092"/>
    </inkml:context>
    <inkml:brush xml:id="br0">
      <inkml:brushProperty name="width" value="0.05" units="cm"/>
      <inkml:brushProperty name="height" value="0.05" units="cm"/>
    </inkml:brush>
  </inkml:definitions>
  <inkml:trace contextRef="#ctx0" brushRef="#br0">388 166 24575,'16'-15'0,"-7"7"0,-1-1 0,0 0 0,0-1 0,8-13 0,-14 21 0,-1-1 0,0 1 0,0-1 0,1 1 0,-2-1 0,1 1 0,0-1 0,-1 0 0,1 1 0,-1-1 0,0 0 0,1 1 0,-1-1 0,-1 0 0,1 0 0,0 1 0,-1-1 0,1 0 0,-1 1 0,0-1 0,0 1 0,0-1 0,0 1 0,0-1 0,-2-1 0,1 2 0,0 0 0,0 0 0,0 0 0,0 0 0,0 1 0,0-1 0,-1 1 0,1 0 0,0-1 0,-1 1 0,1 0 0,-1 0 0,1 1 0,-1-1 0,0 0 0,1 1 0,-1 0 0,0 0 0,1 0 0,-6 0 0,-3 1 0,0 0 0,1 1 0,-20 5 0,8 0 0,1 2 0,0 0 0,1 1 0,0 1 0,-34 25 0,17-7 0,-59 60 0,64-51 0,31-36 0,-1 1 0,1-1 0,0 0 0,-1 1 0,1-1 0,0 1 0,0-1 0,0 1 0,1-1 0,-1 1 0,1-1 0,-1 1 0,1 0 0,0 0 0,0 3 0,1-4 0,-1-1 0,1 0 0,0 0 0,-1 1 0,1-1 0,0 0 0,0 0 0,0 0 0,0 0 0,0 0 0,0 0 0,0 0 0,0 0 0,0-1 0,0 1 0,1 0 0,-1-1 0,0 1 0,0-1 0,1 1 0,-1-1 0,0 1 0,1-1 0,-1 0 0,3 0 0,38 2 0,-40-2 0,24-1 0,1-2 0,-1 0 0,0-2 0,-1-1 0,1-1 0,-1-1 0,-1-1 0,1-1 0,23-14 0,-41 20 0,0-1 0,0 0 0,-1-1 0,1 0 0,10-12 0,-15 15 0,1 0 0,-1 0 0,0 0 0,0 0 0,-1 0 0,1 0 0,-1-1 0,1 1 0,-1-1 0,0 1 0,0-1 0,-1 1 0,1-1 0,-1 1 0,0-1 0,0-4 0,0 8 0,0-1 0,0 0 0,0 0 0,0 0 0,0 1 0,0-1 0,0 0 0,-1 0 0,1 0 0,0 1 0,0-1 0,-1 0 0,1 1 0,-1-1 0,1 0 0,-1 1 0,1-1 0,-1 0 0,1 1 0,-1-1 0,1 1 0,-1-1 0,0 1 0,1-1 0,-1 1 0,0-1 0,-1 0 0,1 1 0,0 0 0,-1 0 0,1 1 0,0-1 0,-1 0 0,1 0 0,0 1 0,-1-1 0,1 0 0,0 1 0,-1 0 0,1-1 0,0 1 0,-2 1 0,-2 2 0,-1 0 0,1 0 0,1 1 0,-1-1 0,-7 11 0,10-12 0,0 0 0,0 0 0,1 1 0,-1-1 0,1 0 0,0 1 0,-1-1 0,2 1 0,-1 0 0,0-1 0,1 1 0,-1 0 0,1 6 0,1-8 0,-1 0 0,1-1 0,-1 1 0,1 0 0,0 0 0,0-1 0,-1 1 0,1 0 0,0-1 0,1 1 0,-1-1 0,0 1 0,0-1 0,1 1 0,-1-1 0,1 0 0,-1 0 0,1 0 0,-1 0 0,1 0 0,0 0 0,-1 0 0,1 0 0,0-1 0,0 1 0,0-1 0,0 1 0,2-1 0,3 1 0,1 0 0,0 0 0,0-1 0,0-1 0,0 1 0,0-1 0,13-3 0,57-20 0,-52 15 0,7-2 0,-2 0 0,1-2 0,-1-2 0,-1-1 0,55-38 0,-83 53 0,0-1 0,-1 1 0,1-1 0,0 1 0,-1-1 0,1 0 0,-1 0 0,1 0 0,-1 0 0,0 0 0,2-4 0,-3 6 0,0-1 0,0 1 0,0-1 0,0 1 0,0-1 0,0 1 0,0 0 0,0-1 0,0 1 0,0-1 0,0 1 0,0-1 0,0 1 0,0 0 0,-1-1 0,1 1 0,0-1 0,0 1 0,0 0 0,-1-1 0,1 1 0,0 0 0,-1-1 0,1 1 0,-19-6 0,15 6 0,-1 0 0,0 0 0,0 0 0,0 1 0,1 0 0,-1 0 0,0 0 0,-4 3 0,8-4 0,0 0 0,0 0 0,1 0 0,-1 1 0,0-1 0,0 0 0,1 1 0,-1-1 0,0 1 0,1-1 0,-1 1 0,0-1 0,1 1 0,-1-1 0,1 1 0,-1 0 0,1-1 0,-1 1 0,1 0 0,-1-1 0,1 1 0,0 0 0,-1 0 0,1-1 0,0 1 0,0 0 0,-1 0 0,1 0 0,0 0 0,0-1 0,0 1 0,0 0 0,0 0 0,0 0 0,0-1 0,1 1 0,-1 0 0,0 0 0,0 0 0,1-1 0,-1 1 0,0 0 0,1 0 0,-1-1 0,1 1 0,-1 0 0,1-1 0,-1 1 0,1 0 0,-1-1 0,1 1 0,0-1 0,-1 1 0,2 0 0,18 16 0,1 0 0,29 18 0,11 8 0,-54-38 0,11 9 0,-1 0 0,17 20 0,-31-31 0,0 0 0,0 1 0,0-1 0,0 1 0,-1 0 0,1 0 0,-1 0 0,0 0 0,0 0 0,-1 0 0,1 1 0,-1-1 0,0 1 0,0-1 0,-1 1 0,1-1 0,-1 6 0,-1-7 0,0 0 0,0 0 0,0 0 0,0-1 0,0 1 0,-1-1 0,0 1 0,1-1 0,-1 1 0,0-1 0,0 0 0,0 0 0,-1 0 0,1 0 0,0 0 0,-1 0 0,1-1 0,-1 1 0,0-1 0,1 0 0,-1 0 0,0 0 0,-4 1 0,-8 2 0,1 0 0,-1-1 0,-19 1 0,-23-1-1365,3-4-5461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0.532"/>
    </inkml:context>
    <inkml:brush xml:id="br0">
      <inkml:brushProperty name="width" value="0.05" units="cm"/>
      <inkml:brushProperty name="height" value="0.05" units="cm"/>
    </inkml:brush>
  </inkml:definitions>
  <inkml:trace contextRef="#ctx0" brushRef="#br0">32 348 24575,'-3'-5'0,"-1"0"0,1 1 0,0-1 0,0-1 0,1 1 0,-1 0 0,1 0 0,1-1 0,-1 0 0,1 1 0,0-1 0,-1-9 0,1 6 0,1 0 0,0 1 0,0-1 0,1 0 0,0 0 0,1 1 0,4-14 0,-2 11 0,1 1 0,0 1 0,1-1 0,0 1 0,1 0 0,0 0 0,0 0 0,1 1 0,0 0 0,0 1 0,1 0 0,10-7 0,-13 10 0,1 0 0,-1 0 0,1 0 0,-1 1 0,1 0 0,0 1 0,0-1 0,0 1 0,0 1 0,1-1 0,-1 1 0,0 1 0,1-1 0,-1 1 0,1 0 0,-1 1 0,0 0 0,1 0 0,7 3 0,-11-2 0,-1-1 0,1 1 0,-1 0 0,0 0 0,0 1 0,0-1 0,0 1 0,-1-1 0,1 1 0,-1 0 0,1 0 0,-1 0 0,0 0 0,0 1 0,0-1 0,-1 0 0,1 1 0,-1 0 0,0-1 0,0 1 0,0 0 0,0-1 0,-1 1 0,0 0 0,0 7 0,1 3 0,-2 0 0,0 0 0,-1 0 0,0 1 0,-7 21 0,0-9 0,0-1 0,-2 0 0,-1 0 0,-1-1 0,-1 0 0,-1-1 0,-18 21 0,32-43 0,-1 0 0,1 0 0,-1-1 0,1 1 0,-1-1 0,0 1 0,0-1 0,0 0 0,0 0 0,0 0 0,-3 2 0,4-3 0,1 0 0,0 0 0,0 0 0,-1 0 0,1 0 0,0 0 0,0 0 0,-1 0 0,1 0 0,0 0 0,0 0 0,0 0 0,-1 0 0,1 0 0,0-1 0,0 1 0,0 0 0,-1 0 0,1 0 0,0 0 0,0 0 0,0-1 0,-1 1 0,1 0 0,0 0 0,0 0 0,0 0 0,0-1 0,0 1 0,0 0 0,0 0 0,-1-1 0,1 1 0,0 0 0,0-1 0,2-17 0,8-13 0,1 1 0,2 0 0,1 0 0,24-36 0,-8 19 0,63-73 0,-79 104 0,1 1 0,19-16 0,-29 27 0,0 0 0,0 0 0,0 1 0,0 0 0,1 0 0,0 0 0,0 1 0,-1 0 0,1 0 0,1 0 0,9-1 0,-13 3 0,-1-1 0,0 1 0,0 0 0,0 1 0,0-1 0,1 0 0,-1 1 0,0-1 0,0 1 0,0-1 0,0 1 0,0 0 0,0 0 0,0 0 0,0 0 0,-1 0 0,1 1 0,0-1 0,0 0 0,1 3 0,0-1 0,-1 1 0,-1-1 0,1 0 0,0 0 0,-1 1 0,0-1 0,0 1 0,0-1 0,0 1 0,0-1 0,0 5 0,-1 7 0,0 1 0,-1-1 0,0 0 0,-6 25 0,0-15 0,-1 0 0,-10 23 0,-7 18 0,25-56 0,8-13 0,14-18 0,-18 18 0,44-48 0,31-27 0,-69 68 0,2 1 0,-1 1 0,2 0 0,-1 0 0,20-8 0,-30 15 0,1 0 0,-1 0 0,1 0 0,-1 0 0,1 0 0,0 1 0,-1 0 0,1-1 0,0 1 0,0 0 0,-1 0 0,1 0 0,5 2 0,-7-2 0,0 1 0,1 0 0,-1-1 0,0 1 0,0 0 0,1 0 0,-1 0 0,0 0 0,0 0 0,0 0 0,0 0 0,0 1 0,-1-1 0,1 0 0,0 0 0,0 1 0,-1-1 0,1 1 0,-1-1 0,1 0 0,-1 1 0,0-1 0,1 1 0,-1-1 0,0 4 0,0 7 40,-1 0 0,0 0 0,-1 1-1,0-1 1,-1 0 0,0 0 0,-9 21 0,6-17-461,1-1 0,0 1 0,-3 25 0,7-12-6405</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1.151"/>
    </inkml:context>
    <inkml:brush xml:id="br0">
      <inkml:brushProperty name="width" value="0.05" units="cm"/>
      <inkml:brushProperty name="height" value="0.05" units="cm"/>
    </inkml:brush>
  </inkml:definitions>
  <inkml:trace contextRef="#ctx0" brushRef="#br0">179 659 24575,'18'-12'0,"0"0"0,-1-1 0,-1-1 0,0 0 0,19-22 0,-27 26 0,0 0 0,0-1 0,-1 0 0,0 0 0,0-1 0,-2 0 0,1 0 0,-2 0 0,6-22 0,-9 32 0,-1 0 0,1 0 0,-1 0 0,0 0 0,0 0 0,1 0 0,-2 0 0,1 0 0,0 0 0,0 0 0,0 1 0,-1-1 0,1 0 0,-1 0 0,0 0 0,0 0 0,1 0 0,-1 1 0,0-1 0,0 0 0,-1 1 0,-1-4 0,1 4 0,-1 0 0,1-1 0,0 1 0,0 0 0,-1 0 0,1 1 0,0-1 0,-1 0 0,1 1 0,-1 0 0,1-1 0,-1 1 0,1 0 0,-1 0 0,1 0 0,-1 1 0,-4 0 0,-10 3 0,-1 1 0,1 0 0,0 1 0,0 1 0,1 1 0,-28 17 0,20-9 0,0 1 0,2 1 0,-31 32 0,48-45 0,0 0 0,0 1 0,1-1 0,0 1 0,0 0 0,0 1 0,-3 6 0,7-11 0,-1 0 0,0 0 0,1 0 0,-1 0 0,1 0 0,0 0 0,0 0 0,0 0 0,0 0 0,0 0 0,0 0 0,0-1 0,1 1 0,-1 0 0,1 0 0,-1 0 0,1 0 0,0 0 0,-1 0 0,1-1 0,0 1 0,1 0 0,-1-1 0,0 1 0,0 0 0,1-1 0,-1 0 0,0 1 0,1-1 0,2 2 0,2 0 0,0 1 0,0-1 0,1 0 0,0-1 0,-1 0 0,1 0 0,0 0 0,0-1 0,0 0 0,0 0 0,9 0 0,7-1 0,1-1 0,23-4 0,-37 3 0,0 0 0,-1 0 0,1-1 0,-1 0 0,0-1 0,9-4 0,-15 6 0,0 1 0,0-1 0,-1 1 0,1-1 0,-1 0 0,1 0 0,-1 0 0,0-1 0,1 1 0,-1 0 0,0-1 0,-1 1 0,1-1 0,0 0 0,-1 0 0,1 1 0,-1-1 0,0 0 0,0 0 0,0 0 0,-1-1 0,1-2 0,-1 6 0,0 0 0,0 0 0,0 0 0,0 0 0,0 1 0,0-1 0,0 0 0,0 0 0,0 0 0,0 0 0,0 0 0,-1 0 0,1 0 0,0 0 0,0 1 0,0-1 0,0 0 0,0 0 0,0 0 0,-1 0 0,1 0 0,0 0 0,0 0 0,0 0 0,0 0 0,0 0 0,-1 0 0,1 0 0,0 0 0,0 0 0,0 0 0,0 0 0,-1 0 0,1 0 0,0 0 0,0 0 0,0 0 0,0 0 0,0 0 0,0 0 0,-1 0 0,1-1 0,0 1 0,0 0 0,0 0 0,0 0 0,0 0 0,0 0 0,0 0 0,-1 0 0,1 0 0,0-1 0,0 1 0,0 0 0,0 0 0,0 0 0,0 0 0,0 0 0,0-1 0,0 1 0,0 0 0,0 0 0,0 0 0,0 0 0,0 0 0,0-1 0,-9 12 0,7-7 0,0 1 0,-1 0 0,2 0 0,-1-1 0,1 1 0,-1 0 0,1 1 0,1-1 0,-1 0 0,1 0 0,0 0 0,0 7 0,1-10 0,-1 1 0,1-1 0,0 1 0,0 0 0,0-1 0,0 0 0,0 1 0,0-1 0,0 1 0,1-1 0,0 0 0,-1 0 0,1 0 0,0 0 0,0 0 0,0 0 0,0-1 0,0 1 0,0-1 0,0 1 0,1-1 0,-1 0 0,1 0 0,-1 0 0,5 1 0,4 1 0,-1-2 0,1 1 0,0-1 0,0-1 0,0 0 0,-1-1 0,1 0 0,0 0 0,0-1 0,-1-1 0,1 0 0,-1 0 0,13-6 0,5-4 0,-1-1 0,0-1 0,37-27 0,-48 30 0,-1-1 0,0 0 0,-1-1 0,0-1 0,-1 0 0,-1 0 0,-1-2 0,20-34 0,-21 29 0,-1 0 0,-1-1 0,0 0 0,-2-1 0,-1 0 0,5-48 0,-10 65 0,5-92 0,-5 86 0,-1 0 0,0 0 0,-1 0 0,-1 0 0,-5-18 0,7 28 0,0 0 0,0 1 0,-1-1 0,1 0 0,-1 1 0,1 0 0,-1-1 0,-2-1 0,3 3 0,1 1 0,-1-1 0,1 1 0,-1 0 0,1-1 0,-1 1 0,1 0 0,-1 0 0,1-1 0,-1 1 0,0 0 0,1 0 0,-1 0 0,0 0 0,1 0 0,-1-1 0,1 1 0,-1 0 0,0 1 0,1-1 0,-1 0 0,0 0 0,1 0 0,-1 0 0,1 0 0,-1 1 0,0-1 0,1 0 0,-1 0 0,1 1 0,-1-1 0,1 1 0,-1-1 0,1 0 0,-1 1 0,1-1 0,-1 1 0,1-1 0,0 1 0,-1-1 0,1 1 0,-1 0 0,-5 8 0,1 1 0,-1-1 0,1 1 0,1 0 0,-6 19 0,-12 60 0,15-62 0,-34 195 0,34-170 0,3 0 0,3 68 0,3-101-341,0 0 0,1-1-1,7 26 1,2-10-6485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1.652"/>
    </inkml:context>
    <inkml:brush xml:id="br0">
      <inkml:brushProperty name="width" value="0.05" units="cm"/>
      <inkml:brushProperty name="height" value="0.05" units="cm"/>
    </inkml:brush>
  </inkml:definitions>
  <inkml:trace contextRef="#ctx0" brushRef="#br0">54 152 24575,'-13'-4'0,"10"3"0,-1 0 0,1 0 0,0 0 0,-1 0 0,1-1 0,0 1 0,0-1 0,0 0 0,0 0 0,-2-2 0,4 4 0,1-1 0,0 1 0,0 0 0,-1 0 0,1-1 0,0 1 0,0 0 0,0 0 0,-1-1 0,1 1 0,0 0 0,0-1 0,0 1 0,0 0 0,0-1 0,0 1 0,0 0 0,0-1 0,0 1 0,0 0 0,0-1 0,0 1 0,0 0 0,0-1 0,0 1 0,0 0 0,0-1 0,0 1 0,0 0 0,0 0 0,0-1 0,1 1 0,-1-1 0,11-7 0,19 0 0,-28 8 0,395-88 0,-396 88 0,1-1 0,-1 1 0,1 0 0,-1 0 0,0-1 0,1 1 0,-1 0 0,1 0 0,-1 0 0,1 1 0,-1-1 0,0 0 0,1 0 0,-1 1 0,1-1 0,-1 1 0,0-1 0,1 1 0,-1 0 0,0 0 0,0-1 0,0 1 0,2 1 0,-2 0 0,0 0 0,0 0 0,0-1 0,0 1 0,0 0 0,-1 0 0,1 0 0,-1 0 0,1 0 0,-1 0 0,0 0 0,0 0 0,0 0 0,0 3 0,-1 8 0,-1 0 0,-1 0 0,0-1 0,-5 13 0,7-21 0,-2 3 0,-18 52 0,18-54 0,1 1 0,-1 0 0,-1-1 0,1 0 0,-1 0 0,0 0 0,-8 7 0,12-11 0,-1 0 0,0 0 0,0 0 0,0 0 0,0-1 0,0 1 0,0 0 0,0-1 0,0 1 0,0-1 0,0 1 0,0-1 0,0 0 0,0 1 0,0-1 0,-1 0 0,1 0 0,0 0 0,0 1 0,0-1 0,0-1 0,-1 1 0,1 0 0,0 0 0,0 0 0,0-1 0,0 1 0,0 0 0,-1-1 0,1 1 0,0-1 0,0 1 0,0-1 0,0 0 0,0 1 0,1-1 0,-3-1 0,2 0 0,0 0 0,0 1 0,0-1 0,0 0 0,0 0 0,0 0 0,1 0 0,-1 0 0,1 0 0,-1 0 0,1 0 0,0 0 0,-1 0 0,1 0 0,0 0 0,1 0 0,-1 0 0,0 0 0,0 0 0,1 0 0,0-2 0,4-8 0,1-1 0,0 2 0,0-1 0,1 1 0,1 0 0,0 0 0,0 1 0,1 0 0,1 1 0,-1 0 0,19-13 0,-17 14 0,0 0 0,1 1 0,0 0 0,1 1 0,-1 1 0,1 0 0,0 0 0,1 2 0,-1-1 0,1 2 0,13-2 0,-23 4 0,0 0 0,-1 0 0,1 0 0,0 0 0,0 1 0,-1-1 0,1 1 0,-1 0 0,1 0 0,0 1 0,-1-1 0,0 1 0,1 0 0,-1-1 0,0 2 0,0-1 0,0 0 0,3 3 0,-5-3 0,1 0 0,-1 1 0,1-1 0,-1 0 0,1 1 0,-1-1 0,0 1 0,0-1 0,-1 1 0,1 0 0,0-1 0,-1 1 0,0 0 0,1-1 0,-1 1 0,0 0 0,0 0 0,-1-1 0,1 1 0,0 0 0,-1-1 0,0 1 0,0 0 0,-2 4 0,-5 12 138,5-13-288,0 0 0,1 0-1,-1 0 1,1 0 0,1 1-1,-1-1 1,1 1 0,0-1-1,0 11 1,3-5-6676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2.113"/>
    </inkml:context>
    <inkml:brush xml:id="br0">
      <inkml:brushProperty name="width" value="0.05" units="cm"/>
      <inkml:brushProperty name="height" value="0.05" units="cm"/>
    </inkml:brush>
  </inkml:definitions>
  <inkml:trace contextRef="#ctx0" brushRef="#br0">39 116 24575,'-7'0'0,"6"1"0,-1-1 0,0 0 0,1 0 0,-1 0 0,0 0 0,0 0 0,1 0 0,-1-1 0,0 1 0,1 0 0,-1-1 0,0 0 0,1 1 0,-1-1 0,1 0 0,-1 0 0,-1-1 0,3 2 0,0 0 0,0-1 0,0 1 0,0 0 0,0 0 0,0-1 0,0 1 0,0 0 0,0 0 0,0-1 0,0 1 0,0 0 0,0 0 0,0 0 0,0-1 0,0 1 0,1 0 0,-1 0 0,0 0 0,0-1 0,0 1 0,0 0 0,0 0 0,1 0 0,-1 0 0,0-1 0,0 1 0,0 0 0,1 0 0,-1 0 0,0 0 0,0 0 0,1 0 0,-1 0 0,0 0 0,0 0 0,0 0 0,1-1 0,-1 1 0,0 0 0,0 0 0,1 0 0,-1 1 0,13-4 0,-5 2 0,0 1 0,-1 0 0,1 1 0,0-1 0,0 1 0,-1 1 0,1-1 0,0 2 0,-1-1 0,0 1 0,1 0 0,-1 0 0,11 7 0,-15-7 0,0-1 0,1 0 0,-1 1 0,0 0 0,0 0 0,-1 0 0,1 0 0,-1 0 0,1 0 0,-1 1 0,0-1 0,0 1 0,-1 0 0,1-1 0,-1 1 0,1 0 0,-1 0 0,0 0 0,-1 0 0,1 0 0,-1 0 0,0 0 0,0 0 0,0 0 0,0 1 0,-1-1 0,0 0 0,-1 4 0,0-3 0,0 1 0,0 0 0,-1-1 0,1 0 0,-1 1 0,-1-1 0,1 0 0,-1-1 0,-6 7 0,8-9 0,0 1 0,0-1 0,0 0 0,-1 0 0,1-1 0,-1 1 0,0 0 0,1-1 0,-1 1 0,0-1 0,0 0 0,0 0 0,0 0 0,0-1 0,0 1 0,0-1 0,0 1 0,0-1 0,-6 0 0,8 0 0,0-1 0,0 1 0,0 0 0,0 0 0,0-1 0,0 1 0,0 0 0,0-1 0,0 1 0,0-1 0,1 1 0,-1-1 0,0 0 0,0 1 0,0-1 0,1 0 0,-1 0 0,0 1 0,1-1 0,-1 0 0,1 0 0,-1 0 0,1 0 0,-1 0 0,0-2 0,1 1 0,-1-1 0,1 1 0,0-1 0,0 1 0,0-1 0,0 0 0,1 1 0,-1-1 0,1 1 0,0-4 0,3-5 0,1 0 0,0 1 0,9-16 0,-4 11 31,1 0 0,0 1 0,1 1 0,0 0 0,1 0 0,1 1 0,0 1 0,0 0 1,1 1-1,28-13 0,-20 12-245,0 1 1,0 2 0,1 0-1,0 2 1,1 0 0,-1 2-1,30-2 1,-20 5-6613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8.232"/>
    </inkml:context>
    <inkml:brush xml:id="br0">
      <inkml:brushProperty name="width" value="0.05" units="cm"/>
      <inkml:brushProperty name="height" value="0.05" units="cm"/>
    </inkml:brush>
  </inkml:definitions>
  <inkml:trace contextRef="#ctx0" brushRef="#br0">1 47 24575,'-1'-2'0,"1"0"0,0 0 0,0 0 0,1 0 0,-1 1 0,0-1 0,1 0 0,-1 0 0,1 0 0,-1 1 0,1-1 0,0 0 0,0 1 0,-1-1 0,1 1 0,1-1 0,-1 1 0,0-1 0,0 1 0,0 0 0,1-1 0,-1 1 0,1 0 0,-1 0 0,1 0 0,-1 0 0,1 0 0,0 1 0,-1-1 0,1 0 0,0 1 0,-1-1 0,1 1 0,0-1 0,0 1 0,0 0 0,3 0 0,1 0 0,0 1 0,0-1 0,0 1 0,0 0 0,0 1 0,0-1 0,-1 1 0,1 0 0,0 1 0,7 4 0,16 13 0,0 1 0,-1 2 0,-1 1 0,-2 1 0,35 42 0,100 153 0,-159-218 0,92 144 0,73 100 0,-134-210-1365,-5-8-5461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5.098"/>
    </inkml:context>
    <inkml:brush xml:id="br0">
      <inkml:brushProperty name="width" value="0.05" units="cm"/>
      <inkml:brushProperty name="height" value="0.05" units="cm"/>
    </inkml:brush>
  </inkml:definitions>
  <inkml:trace contextRef="#ctx0" brushRef="#br0">17 239 24575,'4'0'0,"-1"0"0,1 0 0,-1 0 0,1 1 0,-1 0 0,1-1 0,-1 1 0,0 0 0,1 1 0,-1-1 0,0 1 0,0-1 0,0 1 0,0 0 0,0 0 0,3 3 0,-3-1 0,0-1 0,0 1 0,0 0 0,0 0 0,-1 1 0,0-1 0,0 1 0,0-1 0,0 1 0,-1-1 0,1 8 0,1 1 0,-1 0 0,-1 0 0,0 1 0,-1-1 0,0 0 0,-1 1 0,-1-1 0,0 0 0,-1 0 0,0 0 0,-1 0 0,0 0 0,-1-1 0,-1 0 0,-12 21 0,17-31 0,1-1 0,-1 0 0,0 1 0,0-1 0,0 0 0,-1 0 0,1 0 0,0 0 0,0 0 0,-1 0 0,1 0 0,0 0 0,-1 0 0,1-1 0,-1 1 0,1 0 0,-1-1 0,-2 1 0,3-1 0,0 0 0,0 0 0,0-1 0,0 1 0,0 0 0,0-1 0,0 1 0,0-1 0,0 1 0,0-1 0,0 1 0,0-1 0,0 0 0,0 1 0,1-1 0,-1 0 0,0 0 0,1 0 0,-1 1 0,-1-3 0,0-2 0,-1-1 0,1 1 0,0 0 0,0-1 0,0 0 0,1 1 0,0-1 0,-1-10 0,2-7 0,1 0 0,1 0 0,1 1 0,11-41 0,36-86 0,-44 133 0,3-11 0,21-40 0,-27 61 0,1-1 0,0 1 0,0 0 0,0 1 0,1-1 0,-1 1 0,2 0 0,-1 0 0,0 0 0,1 1 0,9-6 0,-13 8 0,0 1 0,1 0 0,-1 0 0,0 1 0,0-1 0,1 0 0,-1 1 0,0-1 0,1 1 0,-1 0 0,0 0 0,1 0 0,-1 0 0,0 0 0,1 1 0,-1-1 0,0 1 0,1-1 0,3 2 0,-3 0 0,0 0 0,0 0 0,0 1 0,0-1 0,0 1 0,0-1 0,0 1 0,-1 0 0,0 0 0,1 0 0,1 4 0,4 9 0,-1-1 0,0 1 0,-2 0 0,6 21 0,-11-35 0,10 38 113,-3 2-1,6 81 0,-14 86-1335,1-180 744,-1-6-6347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8.580"/>
    </inkml:context>
    <inkml:brush xml:id="br0">
      <inkml:brushProperty name="width" value="0.05" units="cm"/>
      <inkml:brushProperty name="height" value="0.05" units="cm"/>
    </inkml:brush>
  </inkml:definitions>
  <inkml:trace contextRef="#ctx0" brushRef="#br0">1417 13 24575,'-2'-1'0,"0"-1"0,0 1 0,0 0 0,0 0 0,0 0 0,0 0 0,0 0 0,0 0 0,0 0 0,0 1 0,0-1 0,0 1 0,-1-1 0,1 1 0,0 0 0,0 0 0,-1 0 0,1 0 0,0 1 0,0-1 0,0 1 0,-1-1 0,-1 2 0,-4 0 0,-1 2 0,1-1 0,1 1 0,-13 8 0,-15 13 0,2 1 0,-56 59 0,39-36 0,-581 482-467,419-362 382,161-129 85,1 3 0,-84 93 0,131-132 28,-14 19-88,16-22 86,1 0 0,-1 0 0,0 0 0,1 0 0,-1 0-1,1 0 1,-1 1 0,1-1 0,0 0 0,-1 0 0,1 0 0,0 1 0,0-1 0,0 0 0,0 0-1,0 0 1,0 1 0,0 0 0,1-1-22,-1-1-1,1 0 1,-1 0-1,1 1 1,-1-1-1,1 0 1,-1 0-1,1 0 1,-1 0-1,1 0 1,0 0-1,-1 0 1,1 0-1,-1 0 0,1 0 1,-1 0-1,1 0 1,-1-1-1,1 1 1,-1 0-1,1 0 1,-1 0-1,1-1 1,-1 1-1,1 0 1,-1-1-1,1 1 1,-1 0-1,0-1 1,1 1-1,-1-1 1,1 0-1,16-14-26,-9 3-1342,-2-1-5461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49.664"/>
    </inkml:context>
    <inkml:brush xml:id="br0">
      <inkml:brushProperty name="width" value="0.05" units="cm"/>
      <inkml:brushProperty name="height" value="0.05" units="cm"/>
    </inkml:brush>
  </inkml:definitions>
  <inkml:trace contextRef="#ctx0" brushRef="#br0">1056 95 24575,'1'-6'0,"-1"1"0,1 0 0,0 0 0,1 1 0,1-7 0,-1 6 0,0 0 0,-1 0 0,0 0 0,2-10 0,-3 14 0,0 0 0,0 0 0,0 0 0,0 0 0,0 0 0,0 0 0,0 0 0,0 0 0,0 0 0,-1 0 0,1 0 0,0 0 0,-1 0 0,1 0 0,-1 0 0,1 0 0,-1 0 0,1 0 0,-1 0 0,1 1 0,-1-1 0,-1-1 0,1 2 0,0 0 0,1 0 0,-1-1 0,0 1 0,0 0 0,0 0 0,0 0 0,0 0 0,0 0 0,0 0 0,1 1 0,-1-1 0,0 0 0,0 0 0,0 1 0,0-1 0,0 0 0,1 1 0,-2 0 0,-6 4 0,0 1 0,1 0 0,-12 11 0,17-15 0,-303 311 0,-182 163 0,314-337-1365,136-111-5461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50.107"/>
    </inkml:context>
    <inkml:brush xml:id="br0">
      <inkml:brushProperty name="width" value="0.05" units="cm"/>
      <inkml:brushProperty name="height" value="0.05" units="cm"/>
    </inkml:brush>
  </inkml:definitions>
  <inkml:trace contextRef="#ctx0" brushRef="#br0">9 217 24575,'0'0'0,"0"0"0,0 0 0,-1 0 0,1 0 0,0 0 0,-1 0 0,1 0 0,0 0 0,0 0 0,-1 0 0,1 0 0,0 0 0,-1 0 0,1 0 0,0 0 0,0 0 0,-1 0 0,1-1 0,0 1 0,0 0 0,-1 0 0,1 0 0,0 0 0,0-1 0,0 1 0,-1 0 0,1 0 0,0-1 0,0 1 0,0 0 0,0 0 0,-1-1 0,1 1 0,0 0 0,0 0 0,0-1 0,0 1 0,0 0 0,0-1 0,0 1 0,0 0 0,0 0 0,0-1 0,0 1 0,0 0 0,0-1 0,0 1 0,0 0 0,0-1 0,0 1 0,1 0 0,-1 0 0,0-1 0,0 1 0,0 0 0,0 0 0,0-1 0,1 1 0,-1 0 0,0 0 0,0 0 0,1-1 0,-1 1 0,0 0 0,0 0 0,1 0 0,-1 0 0,0-1 0,18-14 0,0 6 0,1 1 0,-1 1 0,2 0 0,-1 2 0,1 0 0,20-1 0,-9 0 0,151-24 0,-79 14 0,110-31 0,-202 44 0,-6 2 0,-1 0 0,1 0 0,-1 0 0,1-1 0,-1 0 0,0 0 0,1 0 0,-1 0 0,0-1 0,-1 1 0,1-1 0,4-4 0,-8 7 0,1 0 0,-1-1 0,0 1 0,0 0 0,0 0 0,0 0 0,1-1 0,-1 1 0,0 0 0,0 0 0,0-1 0,0 1 0,0 0 0,0 0 0,0 0 0,0-1 0,0 1 0,0 0 0,0 0 0,0-1 0,0 1 0,0 0 0,0 0 0,0-1 0,0 1 0,0 0 0,0 0 0,0-1 0,0 1 0,0 0 0,0 0 0,0-1 0,0 1 0,-1 0 0,1 0 0,0 0 0,0-1 0,0 1 0,-12-2 0,-13 7 0,22-2 0,0-1 0,1 1 0,-1-1 0,0 1 0,1 0 0,0 0 0,0 0 0,0 0 0,0 1 0,0-1 0,0 0 0,1 1 0,0-1 0,0 1 0,-1 4 0,-2 9 0,-3 33 0,6-43 0,-4 287 0,5-99 0,-3-155-1365,-1-6-5461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56.346"/>
    </inkml:context>
    <inkml:brush xml:id="br0">
      <inkml:brushProperty name="width" value="0.05" units="cm"/>
      <inkml:brushProperty name="height" value="0.05" units="cm"/>
    </inkml:brush>
  </inkml:definitions>
  <inkml:trace contextRef="#ctx0" brushRef="#br0">271 57 24575,'0'-23'0,"1"-11"0,-1 34 0,0 0 0,0 1 0,0-1 0,0 0 0,0 0 0,0 0 0,0 0 0,0 0 0,0 0 0,0 0 0,-1 0 0,1 0 0,0 0 0,0 0 0,0 0 0,0 0 0,0 0 0,0 0 0,0 0 0,0 0 0,0 0 0,0 0 0,0 0 0,0 0 0,0-1 0,0 1 0,-4 21 0,-50 266 0,9-60 0,-94 440 0,135-649 122,1-7-420,0 0 1,-1-1 0,0 1-1,-6 12 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56.667"/>
    </inkml:context>
    <inkml:brush xml:id="br0">
      <inkml:brushProperty name="width" value="0.05" units="cm"/>
      <inkml:brushProperty name="height" value="0.05" units="cm"/>
    </inkml:brush>
  </inkml:definitions>
  <inkml:trace contextRef="#ctx0" brushRef="#br0">443 16 24575,'0'-3'0,"0"-4"0,-3 2 0,-4 5 0,-5 6 0,-5 7 0,-8 6 0,-7 5 0,-6 5 0,-1 7 0,-2 4 0,1 1 0,0 0 0,2-1 0,3-4 0,5-2 0,4-3 0,7-8-8191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56.929"/>
    </inkml:context>
    <inkml:brush xml:id="br0">
      <inkml:brushProperty name="width" value="0.05" units="cm"/>
      <inkml:brushProperty name="height" value="0.05" units="cm"/>
    </inkml:brush>
  </inkml:definitions>
  <inkml:trace contextRef="#ctx0" brushRef="#br0">0 37 24575,'0'-2'0,"0"1"0,1-1 0,-1 0 0,0 0 0,1 0 0,-1 1 0,1-1 0,0 0 0,-1 0 0,1 1 0,0-1 0,0 0 0,0 1 0,0-1 0,0 1 0,1 0 0,2-3 0,-4 3 0,1 1 0,0-1 0,0 1 0,0-1 0,-1 1 0,1 0 0,0-1 0,0 1 0,0 0 0,0-1 0,0 1 0,0 0 0,0 0 0,0 0 0,0 0 0,0 0 0,-1 0 0,1 0 0,0 0 0,0 1 0,0-1 0,0 0 0,0 0 0,0 1 0,0-1 0,-1 1 0,1-1 0,0 1 0,0-1 0,0 1 0,-1-1 0,1 1 0,0 0 0,-1-1 0,1 1 0,0 1 0,10 13 0,-1 0 0,-1 1 0,-1 0 0,0 0 0,8 25 0,7 16 0,84 151 0,-6-13 0,-87-164-1365,-4-7-5461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58.031"/>
    </inkml:context>
    <inkml:brush xml:id="br0">
      <inkml:brushProperty name="width" value="0.05" units="cm"/>
      <inkml:brushProperty name="height" value="0.05" units="cm"/>
    </inkml:brush>
  </inkml:definitions>
  <inkml:trace contextRef="#ctx0" brushRef="#br0">4754 519 24575,'-64'-39'0,"-110"-49"0,142 72 0,-134-56-37,-2 7 0,-2 8 0,-3 7-1,-322-49 1,321 79-300,-1 7 0,-348 21 0,313 13 364,1 9 0,-233 66 0,-271 111-27,555-159 0,-10 3-140,-167 76 0,315-118 185,0 0-1,1 2 0,0 0 1,1 1-1,-27 23 0,39-29 16,0 0 0,1 0 1,-1 1-1,1 0 0,0 0 0,1 0 0,0 0 0,0 1 0,1 0 0,0-1 0,0 1 0,1 1 0,0-1 0,0 0 0,1 0 0,0 1 0,0 11 0,2 2-52,1 0-1,1 0 1,2-1 0,0 1-1,1-1 1,0-1 0,16 32 0,8 7-15,43 65 1,-19-42 6,3-3 0,3-2 0,121 118 0,-127-146 0,2-2 0,3-2 0,1-4 0,2-1 0,108 50 0,-64-47-81,2-4 1,1-6-1,219 39 0,348 2-242,524-38-922,-1048-44 1165,0-7-1,277-62 0,-328 50 41,-1-5 0,-1-3 0,-2-5-1,-2-4 1,94-60 0,-127 64 435,-2-3 1,84-77 0,-107 84-159,-1-1 1,-2-2-1,-2-2 1,39-64-1,-60 86-237,-1 0 0,-2-1 0,0 1 0,-1-2 0,0 1 0,-2-1 0,-1 0 0,0 0 0,0-29 0,-4 22 0,-1-1 0,-1 1 0,-1 0 0,-2 0 0,-1 0 0,-13-39 0,1 23 0,-1 0 0,-2 1 0,-2 2 0,-1 0 0,-3 1 0,-1 2 0,-2 0 0,-41-39 0,24 34 0,-2 2 0,-1 2 0,-2 3 0,-2 1 0,-101-46 0,-305-97 0,401 160-227,0 1-1,-1 4 1,-1 2-1,0 3 1,-86-1-1,65 11-6598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17.910"/>
    </inkml:context>
    <inkml:brush xml:id="br0">
      <inkml:brushProperty name="width" value="0.05" units="cm"/>
      <inkml:brushProperty name="height" value="0.05" units="cm"/>
    </inkml:brush>
  </inkml:definitions>
  <inkml:trace contextRef="#ctx0" brushRef="#br0">3351 1 24575,'-706'258'-1004,"-484"162"-1202,1149-408 2226,-296 96-8,4 23-82,248-91 129,-140 89 0,172-92 84,2 2 0,1 2 1,-64 68-1,93-86-60,1 1 0,1 1 0,1 1 0,1 0 0,-13 30 0,22-40 92,2 0 0,0 0-1,1 1 1,0 0 0,2 0-1,0 0 1,1 0-1,0 0 1,1 1 0,3 26-1,3-12-154,1 0-1,1-1 0,2 0 0,1 0 0,2-1 0,1-1 0,1 0 1,29 45-1,-14-33-26,1-1 0,2-1 0,1-2 0,71 62 0,-38-48-80,2-2 0,1-4 0,119 58 0,-74-51-88,206 63 1,-148-69-617,1-8 0,249 22 0,359-21-2236,-228-41 2809,699-91 0,-623-14-71,-483 72 110,-2-7 0,170-73 1,-245 84 146,-2-3 1,-1-3-1,-2-3 1,-1-2-1,-3-4 1,-1-1-1,96-103 1,-120 108 62,-1-2 0,-2 0 1,-1-2-1,39-84 0,-51 88 89,-3-1-1,-1 0 1,-2-2-1,-2 1 1,-2-1-1,4-50 1,-11 57-95,-1 1 0,-1-1 0,-3 0 0,-1 1 0,-1 0 0,-2 0 0,-2 0 0,-21-54 0,16 59-30,-1 0 1,-1 1-1,-2 1 1,-1 0-1,-1 2 1,-2 0-1,0 1 1,-2 2-1,-36-31 1,12 19 100,-1 1 1,-2 3 0,-2 2 0,0 3 0,-2 1-1,-76-24 1,19 15 129,-1 6 0,-156-22 0,60 26-226,-391 3 0,-207 89 0,413 9 593,314-53-4295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18.688"/>
    </inkml:context>
    <inkml:brush xml:id="br0">
      <inkml:brushProperty name="width" value="0.05" units="cm"/>
      <inkml:brushProperty name="height" value="0.05" units="cm"/>
    </inkml:brush>
  </inkml:definitions>
  <inkml:trace contextRef="#ctx0" brushRef="#br0">1 0 24575,'58'69'0,"133"125"0,18 17 0,-70-86-505,5-5-1,6-7 0,4-7 1,216 112-1,-105-91-1070,549 182 1,313-4-1114,302 12 1525,11-49-1,-135-69 737,9-98 1,-874-98 437,580-71 0,-661 17-3,-3-15 0,358-116 0,-328 54 49,-6-17 0,-7-17 0,678-403 0,-538 209 1861,-191 94 3467,-288 229-3780,-27 25-1164,1-1-1,1 2 1,-1-1 0,15-8-1,-18 14-425,0 0 1,0 1-1,1-1 0,-1 1 0,0 0 0,0 1 0,1 0 0,-1-1 1,0 2-1,8 0 0,17-1 14,-9-1-28,1-2 0,-1-1 0,0 0 0,0-1 0,0-2 0,28-12 0,-47 18-97,1 0-1,-1 0 1,0-1-1,0 1 1,0-1-1,0 1 1,0-1-1,0 0 1,0 0-1,0 0 1,-1 0-1,1 0 0,1-3 1,2-8-6729</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19.108"/>
    </inkml:context>
    <inkml:brush xml:id="br0">
      <inkml:brushProperty name="width" value="0.05" units="cm"/>
      <inkml:brushProperty name="height" value="0.05" units="cm"/>
    </inkml:brush>
  </inkml:definitions>
  <inkml:trace contextRef="#ctx0" brushRef="#br0">52 22 24575,'-6'0'0,"2"0"0,1 0 0,-1 0 0,1 0 0,-1 0 0,1-1 0,-1 1 0,1-1 0,0 0 0,-1 0 0,-5-3 0,9 4 0,0 0 0,0 0 0,0 0 0,0 0 0,-1 0 0,1 0 0,0 0 0,0 0 0,0 0 0,0 0 0,0 0 0,0 0 0,0 0 0,0 0 0,0 0 0,0 0 0,0 0 0,0 0 0,-1-1 0,1 1 0,0 0 0,0 0 0,0 0 0,0 0 0,0 0 0,0 0 0,0 0 0,0 0 0,0 0 0,0 0 0,0-1 0,0 1 0,0 0 0,0 0 0,0 0 0,0 0 0,0 0 0,0 0 0,0 0 0,0 0 0,0 0 0,0-1 0,0 1 0,0 0 0,0 0 0,0 0 0,1 0 0,-1 0 0,0 0 0,0 0 0,0 0 0,0 0 0,0 0 0,0 0 0,0-1 0,8-1 0,13-1 0,360-1 0,-221 6 0,84-3-234,247 3-442,-482-2 676,-4-1 0,-1 1 0,0 0 0,0 0 0,1 1 0,-1-1 0,0 1 0,0 0 0,0 0 0,0 0 0,0 0 0,0 1 0,0 0 0,5 3 0,-8-5 8,-1 0-1,0 1 1,1-1-1,-1 1 0,0-1 1,1 1-1,-1-1 0,0 1 1,0-1-1,1 1 1,-1 0-1,0-1 0,0 1 1,0-1-1,0 1 0,0 0 1,0-1-1,0 1 0,0-1 1,0 1-1,0 0 1,0-1-1,0 1 0,0-1 1,0 1-1,-1-1 0,1 1 1,0 0-1,0-1 1,-1 2-1,-14 15 461,13-15-406,-119 108 127,-8 8-227,76-60 38,-63 91 0,-32 73 0,130-194 0,9-14-455,-1 0 0,-21 23 0,10-17-6371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5.769"/>
    </inkml:context>
    <inkml:brush xml:id="br0">
      <inkml:brushProperty name="width" value="0.05" units="cm"/>
      <inkml:brushProperty name="height" value="0.05" units="cm"/>
    </inkml:brush>
  </inkml:definitions>
  <inkml:trace contextRef="#ctx0" brushRef="#br0">0 238 24575,'0'1'0,"1"0"0,-1 0 0,0 0 0,1 0 0,-1 0 0,1 0 0,-1 0 0,1 0 0,0 0 0,-1-1 0,1 1 0,0 0 0,-1 0 0,1-1 0,0 1 0,0 0 0,0-1 0,0 1 0,0-1 0,-1 1 0,3 0 0,21 8 0,4-4 0,0-1 0,0-1 0,1-2 0,-1-1 0,0-1 0,0-1 0,38-8 0,-56 8 0,17-3 0,47-14 0,-69 17 0,1 0 0,-1 0 0,1 0 0,-1-1 0,0 0 0,0 0 0,0 0 0,0 0 0,-1-1 0,0 0 0,1 0 0,-1 0 0,0-1 0,5-7 0,-9 11 0,1 1 0,-1 0 0,0 0 0,0-1 0,1 1 0,-1 0 0,0 0 0,0-1 0,1 1 0,-1 0 0,0-1 0,0 1 0,0 0 0,0-1 0,1 1 0,-1 0 0,0-1 0,0 1 0,0 0 0,0-1 0,0 1 0,0 0 0,0-1 0,0 1 0,0-1 0,0 1 0,0 0 0,0-1 0,0 1 0,-1 0 0,1-1 0,0 1 0,0 0 0,0-1 0,-7 16 0,-5 53 0,4 0 0,0 110 0,10-157 0,-2-21 0,0 0 0,0 0 0,0 0 0,0 0 0,0 0 0,0 0 0,0 0 0,0-1 0,0 1 0,0 0 0,0 0 0,0 0 0,0 0 0,0 0 0,0 0 0,0 0 0,0 0 0,0-1 0,0 1 0,0 0 0,0 0 0,1 0 0,-1 0 0,0 0 0,0 0 0,0 0 0,0 0 0,0 0 0,0 0 0,0 0 0,0 0 0,0-1 0,0 1 0,1 0 0,-1 0 0,0 0 0,0 0 0,0 0 0,0 0 0,0 0 0,0 0 0,0 0 0,0 0 0,1 0 0,-1 0 0,0 0 0,0 0 0,0 0 0,0 0 0,0 0 0,0 0 0,0 0 0,0 0 0,1 1 0,-1-1 0,0 0 0,0 0 0,0 0 0,0 0 0,0 0 0,0 0 0,0 0 0,0 0 0,0 0 0,0 0 0,0 0 0,0 0 0,0 1 0,1-1 0,1-6 0,-1 0 0,1 0 0,-1 1 0,1-11 0,4-66 0,10-86 0,-13 148 0,1 0 0,2 0 0,0 0 0,1 1 0,0 0 0,12-20 0,-16 34 0,1-1 0,-1 1 0,1 0 0,0 0 0,0 0 0,1 1 0,-1-1 0,1 1 0,0 0 0,0 0 0,1 1 0,-1-1 0,1 1 0,0 1 0,8-4 0,-10 5 0,0 0 0,1 0 0,-1 1 0,0-1 0,1 1 0,-1 0 0,1 1 0,-1-1 0,1 1 0,-1-1 0,0 1 0,1 1 0,-1-1 0,0 1 0,0-1 0,0 1 0,0 0 0,0 1 0,-1-1 0,1 1 0,0-1 0,4 7 0,-3-5 0,-1 0 0,0 1 0,0-1 0,-1 1 0,1 0 0,-1 0 0,0 1 0,-1-1 0,1 1 0,-1-1 0,0 1 0,-1 0 0,3 10 0,-4-12 0,1 1 0,-1 0 0,0-1 0,-1 1 0,1-1 0,-1 1 0,1-1 0,-2 1 0,1-1 0,0 0 0,-1 1 0,0-1 0,1 0 0,-2 0 0,1 0 0,0 0 0,-1-1 0,-5 7 0,-3 0 0,0-1 0,-1 0 0,-1 0 0,1-1 0,-1-1 0,-27 12 0,-1 1 0,38-20 0,1 1 0,0 1 0,0-1 0,0 0 0,0 0 0,0 1 0,1-1 0,-1 1 0,0 0 0,0-1 0,1 1 0,0 0 0,-1 0 0,1 0 0,0 0 0,0 0 0,0 0 0,0 0 0,0 0 0,-1 5 0,2-4 0,0 0 0,0 1 0,1-1 0,-1 0 0,1 0 0,0 0 0,0 0 0,0 0 0,0 0 0,0 0 0,1 0 0,-1 0 0,1-1 0,3 6 0,16 16 0,0 0 0,2-1 0,0-1 0,1-1 0,43 27 0,-57-41-195,1 0 0,0-1 0,1-1 0,0 0 0,-1 0 0,16 3 0,-2-3-6631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20.339"/>
    </inkml:context>
    <inkml:brush xml:id="br0">
      <inkml:brushProperty name="width" value="0.05" units="cm"/>
      <inkml:brushProperty name="height" value="0.05" units="cm"/>
    </inkml:brush>
  </inkml:definitions>
  <inkml:trace contextRef="#ctx0" brushRef="#br0">1 46 24575,'0'-2'0,"0"0"0,0 0 0,0-1 0,0 1 0,1 0 0,-1 0 0,0 0 0,1-1 0,0 1 0,-1 0 0,1 0 0,0 0 0,0 0 0,0 0 0,1 0 0,-1 1 0,0-1 0,3-2 0,-3 3 0,0 1 0,1-1 0,-1 1 0,1-1 0,-1 1 0,1-1 0,-1 1 0,1 0 0,0 0 0,-1 0 0,1 0 0,-1 0 0,1 0 0,-1 0 0,1 0 0,0 0 0,-1 1 0,1-1 0,-1 1 0,1-1 0,-1 1 0,0 0 0,1 0 0,-1-1 0,0 1 0,1 0 0,0 1 0,17 12 0,-1 1 0,-1 0 0,15 18 0,22 18 0,46 33-152,4-4 0,4-4-1,2-6 1,190 89-1,-68-59-534,294 82 0,265 3 163,-335-118-778,704 14 0,-492-89-57,-466-6 1007,257-52 1,-190-1 1220,-222 52-483,0-3-1,-1-1 0,66-39 0,-99 50 299,-1 0 0,0-1 0,18-16 1,-27 22-642,0 0 0,0 0 0,0-1 0,-1 1 0,1-1 1,-1 1-1,0-1 0,0 0 0,0 0 0,-1 0 1,1 0-1,-1 0 0,0 0 0,0-1 0,0 1 0,-1-8 1,-1-4-6790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20.671"/>
    </inkml:context>
    <inkml:brush xml:id="br0">
      <inkml:brushProperty name="width" value="0.05" units="cm"/>
      <inkml:brushProperty name="height" value="0.05" units="cm"/>
    </inkml:brush>
  </inkml:definitions>
  <inkml:trace contextRef="#ctx0" brushRef="#br0">25 94 24575,'-2'-3'0,"0"1"0,-1 0 0,1-1 0,0 0 0,1 1 0,-1-1 0,0 0 0,1 0 0,0 0 0,-1 0 0,1 0 0,0 0 0,1 0 0,-1 0 0,0-6 0,1 7 0,1 1 0,-1-1 0,1 0 0,-1 0 0,1 1 0,0-1 0,-1 0 0,1 1 0,0-1 0,0 1 0,0-1 0,1 1 0,-1-1 0,0 1 0,0 0 0,1-1 0,-1 1 0,1 0 0,-1 0 0,1 0 0,-1 0 0,1 1 0,0-1 0,0 0 0,-1 1 0,1-1 0,0 1 0,3-1 0,7-2 0,-1 2 0,1-1 0,-1 2 0,1-1 0,0 2 0,18 2 0,70 16 0,-96-18 0,124 34 0,-112-29 0,0 0 0,0 1 0,0 1 0,-1 1 0,22 15 0,-32-20 0,-1 0 0,1 0 0,-1 0 0,0 1 0,0-1 0,0 1 0,-1 0 0,0 0 0,0 0 0,0 1 0,0-1 0,-1 1 0,0 0 0,2 8 0,-3-6 0,0 0 0,-1 0 0,1 0 0,-2-1 0,1 1 0,-1 0 0,0 0 0,-1-1 0,0 1 0,-3 7 0,-3 5 0,-1 0 0,-1-1 0,-1 0 0,-1 0 0,-1-1 0,0-1 0,-18 18 0,-16 10-682,-91 69-1,79-70-6143</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21.073"/>
    </inkml:context>
    <inkml:brush xml:id="br0">
      <inkml:brushProperty name="width" value="0.05" units="cm"/>
      <inkml:brushProperty name="height" value="0.05" units="cm"/>
    </inkml:brush>
  </inkml:definitions>
  <inkml:trace contextRef="#ctx0" brushRef="#br0">0 0 24575,'6'1'0,"0"0"0,0 0 0,0 0 0,0 1 0,-1 0 0,10 5 0,-3-2 0,34 15 13,-1 2 0,-1 2-1,66 50 1,113 105-219,-204-163 158,895 875-1031,-823-799-73,-61-67-4605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21.359"/>
    </inkml:context>
    <inkml:brush xml:id="br0">
      <inkml:brushProperty name="width" value="0.05" units="cm"/>
      <inkml:brushProperty name="height" value="0.05" units="cm"/>
    </inkml:brush>
  </inkml:definitions>
  <inkml:trace contextRef="#ctx0" brushRef="#br0">1948 14 24575,'-2'-2'0,"0"1"0,0-1 0,0 1 0,0 0 0,0 0 0,0 0 0,-1 0 0,1 0 0,0 1 0,0-1 0,-1 1 0,1-1 0,-1 1 0,1 0 0,0 0 0,-5 0 0,-39 8 0,27-2 0,0 1 0,0 1 0,0 1 0,1 1 0,1 0 0,0 1 0,-29 25 0,-101 106 0,141-137 0,-342 383-998,0 0-386,-326 267 658,656-640 653,-4 6-120,-2-1-1,-1 0 0,-31 17 1,39-29-4043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43.449"/>
    </inkml:context>
    <inkml:brush xml:id="br0">
      <inkml:brushProperty name="width" value="0.05" units="cm"/>
      <inkml:brushProperty name="height" value="0.05" units="cm"/>
    </inkml:brush>
  </inkml:definitions>
  <inkml:trace contextRef="#ctx0" brushRef="#br0">328 256 24575,'-5'0'0,"-1"-1"0,1 0 0,-1 0 0,1-1 0,-1 1 0,1-1 0,-8-4 0,10 4 0,0 0 0,-1 1 0,1-1 0,-1 1 0,0 0 0,1 0 0,-1 0 0,0 0 0,0 1 0,1-1 0,-1 1 0,0 0 0,0 0 0,0 1 0,1-1 0,-1 1 0,0-1 0,0 1 0,-3 2 0,0 1 0,0 0 0,1 0 0,0 1 0,0 0 0,0 0 0,1 0 0,-1 1 0,1 0 0,1 0 0,-8 12 0,-2 5 0,-18 43 0,17-29 0,2 2 0,1 0 0,-6 43 0,-6 123 0,22-165 0,2-1 0,11 79 0,-7-95 0,1 1 0,1-1 0,1-1 0,0 1 0,2-1 0,15 26 0,-19-40 0,0 0 0,0 0 0,1-1 0,0 0 0,0 0 0,0 0 0,1-1 0,1 1 0,-1-2 0,1 1 0,-1-1 0,2 0 0,-1-1 0,0 0 0,1 0 0,0-1 0,0 0 0,0 0 0,0-1 0,0-1 0,0 1 0,1-1 0,-1-1 0,1 0 0,-1 0 0,0-1 0,1 0 0,10-3 0,3-3 0,-1 0 0,1-2 0,-2 0 0,1-1 0,-1-2 0,-1 0 0,0-1 0,-1-1 0,27-25 0,-8 2 0,-2-1 0,-1-1 0,37-57 0,-40 49 0,-3-2 0,-2 0 0,-1-2 0,20-63 0,-35 82 0,-1 1 0,-2-2 0,-1 1 0,-2-1 0,-1 0 0,-2 0 0,-1-1 0,-5-47 0,2 64 0,-1 1 0,0-1 0,-2 1 0,0 0 0,0 0 0,-2 1 0,0-1 0,-1 2 0,0-1 0,-11-13 0,12 19 0,0 0 0,-1 1 0,0 1 0,0-1 0,0 1 0,-1 1 0,0-1 0,-1 1 0,1 1 0,-1 0 0,0 0 0,-1 1 0,1 1 0,-1-1 0,1 2 0,-14-3 0,7 4 34,0 0 1,0 0-1,0 2 0,0 0 0,0 1 0,0 1 0,0 0 0,1 1 0,-29 12 1,22-7-279,1 2 0,0 1 0,0 0 0,2 2 1,-1 0-1,-18 18 0,-10 15-6582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43.887"/>
    </inkml:context>
    <inkml:brush xml:id="br0">
      <inkml:brushProperty name="width" value="0.05" units="cm"/>
      <inkml:brushProperty name="height" value="0.05" units="cm"/>
    </inkml:brush>
  </inkml:definitions>
  <inkml:trace contextRef="#ctx0" brushRef="#br0">145 281 24575,'-4'6'0,"0"0"0,1 0 0,0 0 0,0 0 0,0 0 0,1 1 0,-1-1 0,2 1 0,-1 0 0,-1 12 0,-3 10 0,-5 11 0,-1 0 0,-2-2 0,-23 44 0,20-59 0,7-19 0,10-4 0,-1 0 0,1-1 0,-1 1 0,1 0 0,0-1 0,-1 1 0,1-1 0,-1 1 0,1 0 0,0-1 0,0 1 0,-1-1 0,1 1 0,0-1 0,0 1 0,-1-1 0,1 1 0,0-1 0,0 0 0,0 1 0,0-1 0,0 1 0,0-2 0,0-13 0,0 0 0,1 0 0,1 0 0,1-1 0,6-23 0,0 0 0,11-60 0,61-181 0,-80 277 0,2-6 0,0 1 0,1 0 0,0 1 0,0-1 0,0 0 0,7-7 0,-10 14 0,-1 1 0,0-1 0,1 1 0,-1-1 0,0 1 0,1-1 0,-1 1 0,1 0 0,-1-1 0,1 1 0,-1 0 0,1-1 0,-1 1 0,1 0 0,-1 0 0,1-1 0,-1 1 0,1 0 0,-1 0 0,1 0 0,-1 0 0,1 0 0,0 0 0,-1 0 0,1 0 0,-1 0 0,1 0 0,-1 0 0,1 0 0,0 0 0,-1 0 0,1 0 0,-1 1 0,1-1 0,-1 0 0,1 0 0,-1 1 0,1-1 0,-1 0 0,1 1 0,-1-1 0,0 0 0,1 1 0,-1-1 0,1 1 0,-1-1 0,0 1 0,1 0 0,1 2 0,-1 1 0,1-1 0,-1 1 0,0-1 0,1 1 0,-1 5 0,6 44 0,-3 1 0,-6 98 0,1-133 0,-10 134 9,6-103-1383,2-19-5452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44.019"/>
    </inkml:context>
    <inkml:brush xml:id="br0">
      <inkml:brushProperty name="width" value="0.05" units="cm"/>
      <inkml:brushProperty name="height" value="0.05" units="cm"/>
    </inkml:brush>
  </inkml:definitions>
  <inkml:trace contextRef="#ctx0" brushRef="#br0">8 76 24575,'-3'-9'0,"-1"-7"0,3 0 0,5 3 0,5 3 0,4 4 0,7 2 0,5 2 0,8 2 0,8 0 0,-3 1-8191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44.315"/>
    </inkml:context>
    <inkml:brush xml:id="br0">
      <inkml:brushProperty name="width" value="0.05" units="cm"/>
      <inkml:brushProperty name="height" value="0.05" units="cm"/>
    </inkml:brush>
  </inkml:definitions>
  <inkml:trace contextRef="#ctx0" brushRef="#br0">21 111 24575,'-17'4'0,"13"0"0,12-1 0,18-2 0,-1 0 0,0-2 0,33-5 0,-7 1 0,555-51 0,-581 54 0,-16 1 0,-1 1 0,1-1 0,0 0 0,-1-1 0,1 0 0,-1-1 0,1 1 0,13-8 0,-22 10 5,1 0 0,-1 0 0,0 0 0,1-1 0,-1 1 0,0 0-1,0 0 1,1-1 0,-1 1 0,0 0 0,1 0 0,-1-1 0,0 1 0,0 0-1,1-1 1,-1 1 0,0 0 0,0-1 0,0 1 0,0 0 0,0-1 0,1 1-1,-1 0 1,0-1 0,0 1 0,0 0 0,0-1 0,0 1 0,0-1 0,0 1-1,0 0 1,0-1 0,0 1 0,-1-1 0,-10-8 166,-20 1-1878,9 4-5119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44.552"/>
    </inkml:context>
    <inkml:brush xml:id="br0">
      <inkml:brushProperty name="width" value="0.05" units="cm"/>
      <inkml:brushProperty name="height" value="0.05" units="cm"/>
    </inkml:brush>
  </inkml:definitions>
  <inkml:trace contextRef="#ctx0" brushRef="#br0">1 38 24575,'0'-2'0,"0"1"0,-1-1 0,1 0 0,1 0 0,-1 0 0,0 0 0,0 0 0,1 1 0,-1-1 0,1 0 0,-1 0 0,1 1 0,0-1 0,0 0 0,0 1 0,0-1 0,1-2 0,0 4 0,-1-1 0,1 1 0,-1-1 0,1 1 0,-1-1 0,1 1 0,-1 0 0,1 0 0,-1 0 0,1 0 0,-1 0 0,1 0 0,-1 0 0,1 1 0,-1-1 0,1 0 0,-1 1 0,1-1 0,-1 1 0,1 0 0,-1-1 0,2 2 0,15 7 0,1 1 0,-2 0 0,1 1 0,-2 1 0,1 1 0,-2 0 0,0 1 0,0 1 0,-1 0 0,-1 1 0,15 23 0,-26-35 0,1 1 0,-1-1 0,0 1 0,0-1 0,0 1 0,0 0 0,-1-1 0,0 1 0,0 0 0,0 0 0,-1 0 0,0 0 0,0 0 0,0 0 0,0 0 0,-1 0 0,0 0 0,0 0 0,0 0 0,-1 0 0,1-1 0,-1 1 0,0-1 0,-1 1 0,1-1 0,-1 0 0,0 1 0,0-1 0,0-1 0,0 1 0,-1 0 0,-6 5 0,-7 4-260,0-1 1,-1 0-1,0-1 0,-20 9 0,37-20 194,-33 17-6760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45.185"/>
    </inkml:context>
    <inkml:brush xml:id="br0">
      <inkml:brushProperty name="width" value="0.05" units="cm"/>
      <inkml:brushProperty name="height" value="0.05" units="cm"/>
    </inkml:brush>
  </inkml:definitions>
  <inkml:trace contextRef="#ctx0" brushRef="#br0">38 151 24575,'-2'0'0,"1"0"0,0 0 0,0 0 0,-1 0 0,1 0 0,0 0 0,0 1 0,0-1 0,-1 0 0,1 1 0,0-1 0,0 1 0,0-1 0,0 1 0,0 0 0,0-1 0,0 1 0,0 0 0,0 0 0,0 0 0,0 0 0,-1 1 0,1 0 0,0 0 0,1 0 0,-1 1 0,0-1 0,1 0 0,-1 0 0,1 0 0,0 1 0,0-1 0,-1 0 0,2 4 0,0 6 0,2 0 0,-1 0 0,8 20 0,-8-27 0,12 35 0,12 65 0,-24-94 0,0 1 0,-1-1 0,0 1 0,-1-1 0,0 1 0,-1 0 0,0-1 0,-1 1 0,0-1 0,-8 21 0,10-31 0,-1 1 0,0 0 0,0 0 0,0-1 0,0 1 0,0-1 0,0 1 0,0-1 0,-1 0 0,-1 3 0,2-4 0,1 0 0,-1 1 0,1-1 0,-1 0 0,1 1 0,-1-1 0,0 0 0,1 0 0,-1 0 0,1 0 0,-1 1 0,0-1 0,1 0 0,-1 0 0,0 0 0,1 0 0,-1 0 0,1-1 0,-1 1 0,0 0 0,0 0 0,-1-1 0,1 0 0,-1 0 0,1-1 0,-1 1 0,1 0 0,0-1 0,-1 1 0,1-1 0,0 1 0,0-1 0,0 1 0,0-1 0,1 0 0,-1 1 0,0-1 0,1 0 0,-1 0 0,1 0 0,-1-2 0,-1-10 0,0-1 0,1 0 0,1 0 0,0 0 0,1 0 0,1 0 0,6-29 0,1 11 0,2 1 0,19-44 0,-13 39 0,42-66 0,-52 92 0,1 0 0,0 1 0,0-1 0,1 2 0,1 0 0,0 0 0,0 0 0,1 1 0,21-12 0,-29 18 0,0 1 0,-1 0 0,1 0 0,0 0 0,0 0 0,0 0 0,-1 1 0,1-1 0,0 1 0,0-1 0,0 1 0,0 0 0,0 1 0,0-1 0,0 0 0,0 1 0,0-1 0,0 1 0,3 2 0,-3-1 0,0 0 0,0 0 0,0 0 0,0 0 0,-1 1 0,1-1 0,-1 1 0,0 0 0,0 0 0,0 0 0,0 0 0,0 0 0,2 6 0,1 6 0,-1 0 0,0 1 0,-1-1 0,0 1 0,0 30 0,-3-26 0,0 1 0,-2-1 0,0 0 0,-2 0 0,0 0 0,-9 26 0,12-43 0,0-1 0,0 1 0,1 0 0,-1-1 0,1 1 0,-1 0 0,1-1 0,0 1 0,0 0 0,0-1 0,0 1 0,1 0 0,-1 0 0,1-1 0,1 5 0,0-4 0,0 0 0,0 0 0,0 0 0,1 0 0,-1 0 0,1-1 0,0 1 0,-1-1 0,1 0 0,7 4 0,-9-5 0,1 0 0,0 0 0,-1 0 0,1 0 0,-1 0 0,1 1 0,-1-1 0,0 1 0,0-1 0,1 0 0,-1 1 0,0 0 0,0-1 0,0 1 0,-1 0 0,1-1 0,0 1 0,-1 0 0,1 0 0,-1 0 0,1 0 0,-1 0 0,0-1 0,0 1 0,0 0 0,0 0 0,0 0 0,0 0 0,-1 0 0,1 0 0,0 0 0,-1-1 0,0 1 0,1 0 0,-3 3 0,1-1 0,-1 0 0,0 1 0,-1-1 0,1 0 0,-1 0 0,1-1 0,-1 1 0,0-1 0,-1 1 0,1-1 0,-10 4 0,-1-1-136,0-1-1,-1 0 1,1-1-1,-1-1 1,0-1-1,0 0 1,-1-1-1,1 0 0,-26-4 1,10 0-6690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6.143"/>
    </inkml:context>
    <inkml:brush xml:id="br0">
      <inkml:brushProperty name="width" value="0.05" units="cm"/>
      <inkml:brushProperty name="height" value="0.05" units="cm"/>
    </inkml:brush>
  </inkml:definitions>
  <inkml:trace contextRef="#ctx0" brushRef="#br0">353 56 24575,'1'0'0,"-1"0"0,1 0 0,-1 0 0,1 0 0,-1 0 0,1 0 0,-1-1 0,1 1 0,-1 0 0,1 0 0,-1 0 0,1-1 0,-1 1 0,1 0 0,-1-1 0,0 1 0,1 0 0,-1-1 0,1 1 0,-1 0 0,0-1 0,1 1 0,-1-1 0,0 1 0,0-1 0,1 1 0,-1 0 0,0-1 0,0 1 0,0-1 0,0 1 0,0-1 0,1 0 0,-1 1 0,0-1 0,0 1 0,0-1 0,0 1 0,0-1 0,-1 1 0,1-1 0,0 1 0,0-1 0,0 1 0,0-1 0,-1 1 0,1-1 0,0 0 0,-1-1 0,0 1 0,1-1 0,-1 0 0,0 0 0,0 0 0,0 1 0,0-1 0,0 0 0,-1 1 0,1-1 0,0 1 0,-2-2 0,-3 0 0,1 1 0,0 0 0,-1 1 0,0-1 0,1 1 0,-1 0 0,0 0 0,0 1 0,1-1 0,-1 1 0,0 1 0,0-1 0,1 1 0,-11 2 0,1 1 0,0 0 0,0 1 0,0 1 0,-17 9 0,20-8 0,0 1 0,1 0 0,0 1 0,0 0 0,1 0 0,0 1 0,1 1 0,0 0 0,0 0 0,1 0 0,1 1 0,-12 24 0,15-26 0,0-1 0,1 1 0,0-1 0,0 1 0,1 0 0,0 0 0,1 0 0,0 0 0,1 0 0,0 0 0,0 1 0,1-1 0,1 0 0,0 0 0,0 0 0,0-1 0,2 1 0,5 13 0,-6-17 12,1 0 1,-1 0-1,1-1 0,0 1 0,1-1 0,-1 0 1,1 0-1,0-1 0,0 1 0,1-1 0,-1 0 1,1-1-1,10 5 0,-7-4 7,0-1 0,1 0 0,-1 0 0,1-1 0,-1-1 0,1 0 0,0 0 0,16-1 0,-8-1-190,0-2 0,-1 0 1,1 0-1,-1-2 0,0 0 1,0-1-1,-1-1 0,1 0 1,28-19-1,-12 2-6655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45.571"/>
    </inkml:context>
    <inkml:brush xml:id="br0">
      <inkml:brushProperty name="width" value="0.05" units="cm"/>
      <inkml:brushProperty name="height" value="0.05" units="cm"/>
    </inkml:brush>
  </inkml:definitions>
  <inkml:trace contextRef="#ctx0" brushRef="#br0">1010 60 24575,'0'-2'0,"0"0"0,-1-1 0,1 1 0,-1-1 0,0 1 0,1 0 0,-1-1 0,0 1 0,-1 0 0,1 0 0,0 0 0,0 0 0,-1 0 0,1 0 0,-1 0 0,0 1 0,0-1 0,1 0 0,-1 1 0,0-1 0,0 1 0,-1 0 0,1 0 0,0 0 0,0 0 0,-1 0 0,1 0 0,0 0 0,-3 0 0,-5-1 0,-1 0 0,1 0 0,0 1 0,0 0 0,-18 2 0,-3 2 0,1 2 0,-1 1 0,1 1 0,0 2 0,-47 21 0,22-5 0,2 2 0,-50 35 0,62-34 0,2 1 0,1 3 0,2 0 0,0 3 0,3 0 0,1 3 0,-31 46 0,46-59 0,1 1 0,2 0 0,1 1 0,0 1 0,2 0 0,2 1 0,0 0 0,2 0 0,1 1 0,1-1 0,2 1 0,1 56 0,3-71 0,0 1 0,2-1 0,0 1 0,1-1 0,0 0 0,1 0 0,1-1 0,0 1 0,1-1 0,17 25 0,-16-28 0,1-1 0,0 1 0,1-2 0,0 1 0,1-1 0,-1-1 0,2 0 0,-1-1 0,1 0 0,0 0 0,1-1 0,22 7 0,-2-4 0,1-1 0,1-1 0,-1-2 0,1-2 0,0-1 0,0-2 0,0-1 0,66-11 0,-58 4 0,0-2 0,-1-2 0,-1-2 0,0-1 0,-1-2 0,67-40 0,-80 39 0,-1-1 0,0-1 0,-2-1 0,0-2 0,-1 0 0,-2-1 0,0-2 0,-2 0 0,0-1 0,-2 0 0,-1-2 0,-2 0 0,0 0 0,-2-2 0,-2 1 0,0-2 0,-2 1 0,-2-1 0,0 0 0,-3 0 0,1-39 0,-5 55 0,0 0 0,-1 0 0,0 1 0,-1-1 0,-1 0 0,-1 1 0,0 0 0,-1 0 0,0 0 0,-10-15 0,9 20 0,0 0 0,0 1 0,0 0 0,-1 1 0,-1-1 0,1 1 0,-1 1 0,-1 0 0,1 0 0,-1 1 0,0 0 0,-1 0 0,1 1 0,-18-5 0,9 5 38,-1 0 0,1 2 0,-1 0 0,0 2 0,1 0 0,-1 1 0,0 0 0,-31 6 0,35-3-194,0 0 1,0 1 0,1 1 0,-1 0 0,1 1 0,0 1 0,1 0-1,0 1 1,0 1 0,-23 18 0,9 2-6671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45.870"/>
    </inkml:context>
    <inkml:brush xml:id="br0">
      <inkml:brushProperty name="width" value="0.05" units="cm"/>
      <inkml:brushProperty name="height" value="0.05" units="cm"/>
    </inkml:brush>
  </inkml:definitions>
  <inkml:trace contextRef="#ctx0" brushRef="#br0">136 81 24575,'-39'1'0,"27"1"0,0-2 0,-1 0 0,1 0 0,0-1 0,-22-5 0,34 6 0,0 0 0,1 0 0,-1 0 0,0 0 0,1 0 0,-1-1 0,0 1 0,0 0 0,1 0 0,-1 0 0,0-1 0,0 1 0,1 0 0,-1 0 0,0-1 0,0 1 0,0 0 0,1 0 0,-1-1 0,0 1 0,0 0 0,0 0 0,0-1 0,0 1 0,0 0 0,1-1 0,-1 1 0,0 0 0,0-1 0,0 1 0,0 0 0,0-1 0,0 1 0,0 0 0,0-1 0,-1 1 0,1 0 0,0-1 0,0 1 0,0 0 0,0 0 0,0-1 0,0 1 0,-1 0 0,1 0 0,0-1 0,0 1 0,0 0 0,-1 0 0,1-1 0,0 1 0,0 0 0,-1 0 0,1 0 0,0-1 0,-1 1 0,1 0 0,0 0 0,0 0 0,-1 0 0,1 0 0,0 0 0,-1 0 0,1 0 0,0 0 0,-1 0 0,28-11 0,18 0 0,0 2 0,53-3 0,95 3 0,-155 8 0,739-4-681,-569 7 591,-180-1 13,-19-1-68,1 1 0,-1-1 0,0 0 0,0-1 0,0 0 0,0 0 0,14-5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46.120"/>
    </inkml:context>
    <inkml:brush xml:id="br0">
      <inkml:brushProperty name="width" value="0.05" units="cm"/>
      <inkml:brushProperty name="height" value="0.05" units="cm"/>
    </inkml:brush>
  </inkml:definitions>
  <inkml:trace contextRef="#ctx0" brushRef="#br0">192 18 24575,'-1'-2'0,"0"1"0,0 0 0,0 0 0,0-1 0,0 1 0,0 0 0,0 0 0,0 0 0,0 0 0,0 0 0,-1 0 0,1 0 0,0 1 0,-1-1 0,-1 0 0,2 0 0,1 1 0,0 0 0,-1 0 0,1 0 0,0 0 0,-1 0 0,1 0 0,0 0 0,-1 0 0,1 0 0,-1 0 0,1 0 0,0 0 0,-1 0 0,1 1 0,0-1 0,-1 0 0,1 0 0,0 0 0,0 0 0,-1 1 0,1-1 0,0 0 0,-1 0 0,1 0 0,0 1 0,-1 0 0,1 0 0,0 0 0,-1-1 0,1 1 0,0 0 0,0 0 0,-1 0 0,1 0 0,0 0 0,0 0 0,0 0 0,0-1 0,0 1 0,1 0 0,-1 1 0,5 19 0,1 0 0,0 0 0,2-1 0,11 22 0,7 19 0,-20-46 0,-1 0 0,0 0 0,-1 0 0,3 29 0,-7-40 0,0 1 0,0 0 0,0 0 0,-1 0 0,1 0 0,-1 0 0,0-1 0,-1 1 0,1 0 0,-1-1 0,0 1 0,0-1 0,-1 1 0,1-1 0,-1 0 0,0 0 0,0 0 0,0-1 0,-6 7 0,2-4 38,-1-1 0,0 0 0,1 0 0,-2 0 0,1-1 0,0 0 0,-1-1 0,-13 5 0,2-4-607,0 0 0,-37 2 0,21-4-6257</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46.820"/>
    </inkml:context>
    <inkml:brush xml:id="br0">
      <inkml:brushProperty name="width" value="0.05" units="cm"/>
      <inkml:brushProperty name="height" value="0.05" units="cm"/>
    </inkml:brush>
  </inkml:definitions>
  <inkml:trace contextRef="#ctx0" brushRef="#br0">384 68 24575,'13'-10'0,"-10"8"0,0-1 0,1 1 0,-1-1 0,-1 1 0,1-1 0,3-4 0,-6 6 0,1 1 0,-1-1 0,0 0 0,1 0 0,-1 1 0,0-1 0,0 0 0,0 1 0,0-1 0,1 0 0,-1 0 0,0 1 0,0-1 0,-1 0 0,1 1 0,0-1 0,0 0 0,0 0 0,0 1 0,-1-1 0,1 0 0,0 1 0,0-1 0,-1 0 0,1 1 0,-1-1 0,1 1 0,-1-1 0,1 0 0,-1 1 0,1-1 0,-1 1 0,1-1 0,-1 1 0,1 0 0,-1-1 0,0 1 0,1 0 0,-1-1 0,0 1 0,-4-2 0,1 0 0,-1 1 0,1-1 0,-1 1 0,1 0 0,-1 0 0,1 1 0,-1-1 0,0 1 0,1 0 0,-1 0 0,0 1 0,1 0 0,-1-1 0,0 1 0,-8 4 0,-7 2 0,0 1 0,-23 12 0,19-7 0,2 0 0,0 1 0,1 1 0,0 1 0,-27 28 0,40-36 0,0 1 0,0 0 0,1 0 0,0 0 0,1 1 0,0 0 0,0 1 0,1 0 0,1-1 0,0 1 0,0 1 0,1-1 0,0 0 0,-1 18 0,4-22 0,0 0 0,0 0 0,1 1 0,0-1 0,0 0 0,0 0 0,1-1 0,1 1 0,-1 0 0,1-1 0,0 1 0,6 10 0,-3-10 0,0 1 0,0-1 0,1 0 0,-1-1 0,2 0 0,-1 0 0,0 0 0,15 7 0,-3-4 0,-1 0 0,1-2 0,1 0 0,0-1 0,0-1 0,0-1 0,0-1 0,24 1 0,-20-3-227,-1-1-1,0-2 1,1 0-1,-1-1 1,44-12-1,-19-2-6598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47.210"/>
    </inkml:context>
    <inkml:brush xml:id="br0">
      <inkml:brushProperty name="width" value="0.05" units="cm"/>
      <inkml:brushProperty name="height" value="0.05" units="cm"/>
    </inkml:brush>
  </inkml:definitions>
  <inkml:trace contextRef="#ctx0" brushRef="#br0">1495 31 24575,'-14'-6'0,"1"1"0,-1 0 0,0 1 0,0 1 0,-1 0 0,1 1 0,-1 0 0,1 1 0,-28 2 0,-3 3 0,-80 18 0,42-2-98,2 3 0,0 3 0,2 4 0,1 4 0,1 3-1,3 3 1,1 3 0,2 4 0,-100 85 0,139-103 97,1 1 0,2 1 1,1 2-1,1 1 0,2 1 0,-39 72 0,55-86-5,0 0-1,2 0 0,0 0 1,1 1-1,1 0 1,-2 29-1,6-34-5,0 1 0,2-1 0,0 1 0,1-1 0,0 0 0,2 1 0,0-1 0,12 31 0,-6-28 14,0 0 0,1-1 0,1-1 0,1 0 0,0 0 1,2-1-1,-1-1 0,2 0 0,0-1 0,1-1 0,1-1 0,37 22 0,-14-12-131,2-3-1,0-1 0,2-2 0,0-2 1,49 9-1,-26-10 107,0-3-1,1-2 1,0-4 0,1-3-1,-1-3 1,113-16 0,-134 9 27,0-3 0,-2-1 1,1-3-1,51-24 1,-65 23-7,0-1 1,-2-2 0,0-1 0,-1-1-1,-1-2 1,28-29 0,-35 29-9,-1-1 0,-1 0 0,-2-2 1,0 0-1,-2-1 0,-1-1 0,-1-1 0,-1 0 1,-2 0-1,-1-1 0,-1-1 0,-2 0 0,6-49 1,-10 54 1,-2 0 0,-1 1 1,-1-1-1,-1 0 0,-1 1 1,-1 0-1,-2-1 1,0 2-1,-2-1 0,0 1 1,-2 0-1,-1 1 0,0 0 1,-2 0-1,-1 2 1,0-1-1,-20-20 0,14 21 16,-1 2 0,-2 0-1,1 1 1,-2 1-1,0 2 1,-1 0 0,-1 2-1,0 0 1,-1 2-1,0 1 1,0 1 0,-1 1-1,-1 2 1,1 1 0,-1 1-1,0 1 1,0 2-1,1 1 1,-58 7 0,68-4-269,-34 12 0,-2 7-5244</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7.337"/>
    </inkml:context>
    <inkml:brush xml:id="br0">
      <inkml:brushProperty name="width" value="0.05" units="cm"/>
      <inkml:brushProperty name="height" value="0.05" units="cm"/>
    </inkml:brush>
  </inkml:definitions>
  <inkml:trace contextRef="#ctx0" brushRef="#br0">196 274 24575,'-2'-5'0,"0"-1"0,-1 1 0,0-1 0,1 1 0,-7-7 0,8 13 0,0 0 0,0 0 0,0 0 0,0 0 0,0 0 0,0 0 0,0 0 0,0 1 0,0-1 0,1 0 0,-1 1 0,1-1 0,-1 1 0,1-1 0,-1 2 0,0 0 0,-111 305 0,108-296 0,3-7 0,0 0 0,0 0 0,-1-1 0,0 1 0,0-1 0,0 1 0,0-1 0,-1 0 0,1 0 0,-1 0 0,0 0 0,-7 6 0,10-9 0,0-1 0,0 0 0,0 0 0,-1 0 0,1 0 0,0 0 0,0 0 0,0 1 0,-1-1 0,1 0 0,0 0 0,0 0 0,-1 0 0,1 0 0,0 0 0,0 0 0,-1 0 0,1 0 0,0 0 0,0 0 0,0 0 0,-1 0 0,1 0 0,0 0 0,0 0 0,-1 0 0,1 0 0,0-1 0,0 1 0,0 0 0,-1 0 0,1 0 0,0 0 0,0 0 0,0-1 0,-1 1 0,-1-11 0,5-14 0,-3 25 0,17-83 0,33-95 0,-32 126 0,3 2 0,51-94 0,-62 128 0,23-30 0,-30 43 0,-1 0 0,1 0 0,-1 0 0,1 1 0,0-1 0,0 1 0,0-1 0,0 1 0,1 0 0,-1 0 0,0 1 0,1-1 0,0 1 0,-1 0 0,1 0 0,7-2 0,-9 4 0,0-1 0,0 0 0,0 1 0,0-1 0,0 1 0,0 0 0,-1-1 0,1 1 0,0 0 0,0 0 0,-1 0 0,1 0 0,0 1 0,-1-1 0,1 0 0,-1 1 0,0-1 0,1 1 0,-1 0 0,0-1 0,1 4 0,3 3 0,-1 0 0,0 1 0,3 11 0,9 39 0,-2 0 0,8 87 0,8 39 0,6-50-1365,-28-108-5461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7.642"/>
    </inkml:context>
    <inkml:brush xml:id="br0">
      <inkml:brushProperty name="width" value="0.05" units="cm"/>
      <inkml:brushProperty name="height" value="0.05" units="cm"/>
    </inkml:brush>
  </inkml:definitions>
  <inkml:trace contextRef="#ctx0" brushRef="#br0">10 129 24575,'-1'-2'0,"-1"0"0,1-1 0,0 1 0,0 0 0,0-1 0,1 1 0,-1-1 0,0 1 0,1-1 0,0 1 0,-1-1 0,1 1 0,0-1 0,0 0 0,1 1 0,-1-1 0,0 1 0,1-1 0,0 1 0,-1-1 0,1 1 0,0 0 0,0-1 0,1 1 0,-1 0 0,0 0 0,1 0 0,-1-1 0,1 2 0,0-1 0,-1 0 0,1 0 0,0 0 0,0 1 0,1-1 0,-1 1 0,0 0 0,0 0 0,5-2 0,12-4 0,0 1 0,0 1 0,1 0 0,24-1 0,85-4 0,-111 9 0,303 0 0,-314 2 69,0 0-1,1 0 0,-1 1 0,9 2 1,-14-3-144,0-1 1,0 1 0,-1 0 0,1-1 0,0 1-1,-1 0 1,1 0 0,-1 0 0,1 0 0,-1 1-1,1-1 1,-1 0 0,0 0 0,0 1 0,1-1-1,-1 1 1,0-1 0,0 1 0,-1 0 0,1-1-1,0 1 1,0 2 0,-1 4-6752</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8.371"/>
    </inkml:context>
    <inkml:brush xml:id="br0">
      <inkml:brushProperty name="width" value="0.05" units="cm"/>
      <inkml:brushProperty name="height" value="0.05" units="cm"/>
    </inkml:brush>
  </inkml:definitions>
  <inkml:trace contextRef="#ctx0" brushRef="#br0">202 221 24575,'-8'-8'0,"0"1"0,-16-9 0,-10-9 0,28 19 0,0 0 0,0 0 0,-1 1 0,-8-6 0,14 10 0,0 1 0,1-1 0,-1 1 0,0-1 0,1 1 0,-1-1 0,0 1 0,0 0 0,1-1 0,-1 1 0,0 0 0,0 0 0,0-1 0,1 1 0,-1 0 0,0 0 0,0 0 0,0 0 0,0 0 0,1 0 0,-1 0 0,0 1 0,0-1 0,0 0 0,1 0 0,-1 1 0,0-1 0,0 0 0,1 1 0,-1-1 0,0 1 0,0-1 0,1 1 0,-1-1 0,1 1 0,-1-1 0,0 1 0,1 0 0,-1-1 0,1 1 0,-1 1 0,-5 14 0,1 0 0,1 1 0,0-1 0,2 1 0,-2 32 0,0-13 0,-24 172 0,40-253 0,1 0 0,24-52 0,-9 25 0,-12 28 0,54-135 0,-54 153 0,-16 26 0,0 0 0,0 0 0,0-1 0,1 1 0,-1 0 0,0 0 0,0 0 0,0-1 0,1 1 0,-1 0 0,0 0 0,0 0 0,1 0 0,-1 0 0,0 0 0,0 0 0,0-1 0,1 1 0,-1 0 0,0 0 0,1 0 0,-1 0 0,0 0 0,0 0 0,1 0 0,-1 0 0,0 0 0,0 0 0,1 0 0,-1 1 0,5 12 0,-3 32 0,-4 46 0,1 17 0,1-104 0,0 1 0,1 0 0,0 0 0,0 0 0,3 8 0,-4-12 0,0 0 0,1-1 0,-1 1 0,0 0 0,1 0 0,-1-1 0,1 1 0,-1 0 0,1-1 0,-1 1 0,1 0 0,-1-1 0,1 1 0,0-1 0,-1 1 0,1-1 0,0 1 0,-1-1 0,1 0 0,0 1 0,0-1 0,-1 0 0,1 1 0,0-1 0,0 0 0,0 0 0,0 0 0,-1 0 0,1 0 0,0 0 0,0 0 0,0 0 0,0 0 0,-1 0 0,1 0 0,0-1 0,0 1 0,0 0 0,-1-1 0,2 0 0,6-4 0,0-1 0,0-1 0,-1 1 0,0-1 0,0 0 0,-1-1 0,0 0 0,-1 0 0,7-10 0,10-14 0,-13 20 0,2-4 0,1 2 0,17-17 0,-27 28 0,1 1 0,0-1 0,0 1 0,0-1 0,0 1 0,0 0 0,1 0 0,-1 1 0,1-1 0,-1 1 0,1 0 0,-1 0 0,1 0 0,0 0 0,0 0 0,-1 1 0,7-1 0,-8 2 0,0 0 0,0-1 0,1 1 0,-1 0 0,0 0 0,0 0 0,0 0 0,0 1 0,0-1 0,0 0 0,-1 1 0,1 0 0,0-1 0,-1 1 0,1 0 0,-1 0 0,0-1 0,1 1 0,-1 0 0,0 1 0,0-1 0,0 0 0,0 3 0,3 5 0,-2 0 0,1 0 0,1 19 0,-1 0 130,4 29 30,-6-53-344,0 0 0,0 0 0,1 0 1,0 0-1,0 0 0,0-1 0,0 1 0,6 7 0,5 2-6642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9.483"/>
    </inkml:context>
    <inkml:brush xml:id="br0">
      <inkml:brushProperty name="width" value="0.05" units="cm"/>
      <inkml:brushProperty name="height" value="0.05" units="cm"/>
    </inkml:brush>
  </inkml:definitions>
  <inkml:trace contextRef="#ctx0" brushRef="#br0">222 476 24575,'3'-6'0,"1"0"0,-1-1 0,0 0 0,0 1 0,-1-1 0,0 0 0,0 0 0,-1-1 0,1-11 0,0 10 0,2-16 0,0 0 0,-2 1 0,-2-51 0,11 97 0,-9-18 0,-9-14 0,4 6 0,-1 0 0,0 0 0,0 1 0,0-1 0,-1 1 0,1 0 0,-1 0 0,0 0 0,0 1 0,0-1 0,0 1 0,0 0 0,-1 1 0,1-1 0,0 1 0,-1 0 0,1 1 0,-1-1 0,1 1 0,-1 0 0,1 0 0,-1 1 0,1 0 0,-1 0 0,1 0 0,0 0 0,-1 1 0,1 0 0,0 0 0,0 1 0,0-1 0,0 1 0,1 0 0,-1 0 0,1 1 0,-6 5 0,1 1 0,1 1 0,0 1 0,1-1 0,0 1 0,1 0 0,0 0 0,1 1 0,1 0 0,0 0 0,-4 21 0,6-24 0,1-1 0,0 1 0,1 0 0,0 0 0,0 0 0,1 0 0,0 0 0,1 0 0,0 0 0,0-1 0,1 1 0,1-1 0,0 0 0,0 0 0,6 9 0,-8-14 0,1 0 0,0 0 0,0 0 0,1-1 0,-1 0 0,1 1 0,0-1 0,0-1 0,0 1 0,0-1 0,0 1 0,1-1 0,-1 0 0,1 0 0,-1-1 0,1 0 0,-1 0 0,1 0 0,0 0 0,0 0 0,0-1 0,0 0 0,-1 0 0,1-1 0,0 1 0,0-1 0,0 0 0,-1 0 0,7-3 0,0 0 0,0 0 0,0 0 0,-1-1 0,0-1 0,0 0 0,0 0 0,-1-1 0,0-1 0,0 1 0,-1-1 0,10-12 0,-7 5 0,-2-1 0,1 0 0,-2-1 0,-1 0 0,0 0 0,-1-1 0,0 0 0,-2 0 0,0 0 0,2-28 0,-8 69 0,3 43 0,-1-55 0,1 0 0,1 0 0,0 0 0,1-1 0,0 1 0,0-1 0,7 14 0,-9-21 0,1-1 0,0 1 0,-1-1 0,1 1 0,0-1 0,1 0 0,-1 0 0,0 0 0,1 0 0,-1 0 0,1-1 0,-1 1 0,1-1 0,0 1 0,0-1 0,-1 0 0,1 0 0,0 0 0,0-1 0,0 1 0,0-1 0,0 0 0,0 1 0,0-1 0,0 0 0,0-1 0,0 1 0,0-1 0,0 1 0,6-3 0,3-1 0,1 0 0,-1-2 0,0 1 0,0-1 0,19-15 0,-16 11 0,-1-2 0,0 0 0,-1 0 0,0-2 0,-1 1 0,-1-1 0,0-1 0,-1 0 0,-1-1 0,0 0 0,-1 0 0,6-18 0,-6 10 0,0-1 0,-2 1 0,-1-1 0,-1 0 0,-1 0 0,-2-1 0,0 1 0,-3-28 0,2 52 0,0-1 0,0 0 0,0 1 0,0-1 0,-1 1 0,1-1 0,0 1 0,-1-1 0,1 1 0,-1-1 0,1 1 0,-1-1 0,0 1 0,0 0 0,-1-3 0,-4 8 0,2 15 0,-1 36 0,2 1 0,2 0 0,3 0 0,3 0 0,21 105 0,-24-151 0,1 1 0,0-1 0,0 0 0,1 1 0,0-2 0,1 1 0,0 0 0,7 9 0,-12-18 0,1-1 0,-1 1 0,0-1 0,1 1 0,-1-1 0,0 0 0,1 1 0,-1-1 0,1 1 0,-1-1 0,1 0 0,-1 1 0,1-1 0,-1 0 0,1 1 0,-1-1 0,1 0 0,-1 0 0,1 1 0,-1-1 0,1 0 0,1 0 0,1-10 0,-8-21 0,-15-32 0,-8-28 0,26 80 0,0 0 0,1 1 0,0-1 0,0 0 0,1 0 0,3-17 0,-3 24 0,1 0 0,0 0 0,0 1 0,0-1 0,1 0 0,-1 1 0,1-1 0,0 0 0,0 1 0,0 0 0,1-1 0,-1 1 0,1 0 0,0 0 0,0 1 0,0-1 0,5-3 0,-3 3 0,1 0 0,0 0 0,0 0 0,0 1 0,0 0 0,0 1 0,0-1 0,1 1 0,-1 0 0,8 0 0,-3 1 0,0 0 0,0 0 0,0 2 0,0-1 0,0 1 0,0 1 0,0 0 0,-1 0 0,0 1 0,0 1 0,0-1 0,15 11 0,-20-12 0,-1 1 0,0-1 0,0 1 0,0 0 0,-1 0 0,1 1 0,-1-1 0,0 1 0,0-1 0,-1 1 0,0 0 0,1 0 0,-1 0 0,-1 1 0,1-1 0,-1 0 0,0 1 0,0-1 0,0 10 0,-2-4 0,0 1 0,0-1 0,-1 0 0,-1 1 0,0-1 0,0 0 0,-1 0 0,-7 13 0,9-19 0,-1 0 0,2 0 0,-1 0 0,-2 10 0,4-15 0,0 0 0,0 1 0,0-1 0,0 1 0,0-1 0,0 0 0,0 1 0,0-1 0,0 0 0,0 1 0,0-1 0,0 0 0,0 1 0,0-1 0,1 0 0,-1 1 0,0-1 0,0 0 0,0 1 0,0-1 0,1 0 0,-1 1 0,0-1 0,0 0 0,1 0 0,-1 1 0,0-1 0,0 0 0,1 0 0,-1 1 0,2-1 0,-1 0 0,0 0 0,0-1 0,0 1 0,0 0 0,1 0 0,-1-1 0,0 1 0,0 0 0,0-1 0,0 1 0,0-1 0,0 0 0,0 1 0,1-2 0,16-11 0,-1-1 0,-1-1 0,0 0 0,18-23 0,-18 19 0,1 1 0,36-30 0,-52 47 0,0 0 0,0 0 0,0 0 0,0 1 0,0-1 0,0 0 0,0 1 0,1-1 0,-1 1 0,0-1 0,0 1 0,0 0 0,0-1 0,1 1 0,-1 0 0,0 0 0,0 0 0,1 0 0,-1 0 0,0 0 0,0 0 0,1 0 0,-1 1 0,0-1 0,0 0 0,0 1 0,1-1 0,-1 1 0,0-1 0,0 1 0,0 0 0,0-1 0,0 1 0,0 0 0,0 0 0,0 0 0,0 0 0,-1-1 0,1 1 0,0 1 0,0-1 0,-1 0 0,1 0 0,-1 0 0,1 0 0,-1 0 0,1 2 0,3 8 0,0 0 0,-1 0 0,-1 0 0,2 14 0,-1-12 0,4 32 249,11 45-1863,-13-75-5212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51.904"/>
    </inkml:context>
    <inkml:brush xml:id="br0">
      <inkml:brushProperty name="width" value="0.05" units="cm"/>
      <inkml:brushProperty name="height" value="0.05" units="cm"/>
    </inkml:brush>
  </inkml:definitions>
  <inkml:trace contextRef="#ctx0" brushRef="#br0">20 0 24575,'0'3'0,"3"2"0,4-1 0,-2 2 0,-5 4 0,-6 2 0,-5 1 0,0-7 0,4-3 0,7-3 0,7-1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7.216"/>
    </inkml:context>
    <inkml:brush xml:id="br0">
      <inkml:brushProperty name="width" value="0.05" units="cm"/>
      <inkml:brushProperty name="height" value="0.05" units="cm"/>
    </inkml:brush>
  </inkml:definitions>
  <inkml:trace contextRef="#ctx0" brushRef="#br0">1 59 24575,'9'0'0,"7"-3"0,6-4 0,6-1 0,11-2 0,5 0 0,4-1 0,-6 2-8191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9.704"/>
    </inkml:context>
    <inkml:brush xml:id="br0">
      <inkml:brushProperty name="width" value="0.05" units="cm"/>
      <inkml:brushProperty name="height" value="0.05" units="cm"/>
    </inkml:brush>
  </inkml:definitions>
  <inkml:trace contextRef="#ctx0" brushRef="#br0">50 35 24575,'-3'0'0,"-4"-3"0,-4-2 0,-3 1 0,3 1 0,7 1 0,8-3 0,9 0 0,9 1 0,0 1-8191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9.851"/>
    </inkml:context>
    <inkml:brush xml:id="br0">
      <inkml:brushProperty name="width" value="0.05" units="cm"/>
      <inkml:brushProperty name="height" value="0.05" units="cm"/>
    </inkml:brush>
  </inkml:definitions>
  <inkml:trace contextRef="#ctx0" brushRef="#br0">63 1 24575,'-10'6'0,"-5"6"0,-4 0 0,4-2 0,12-2 0,12-6 0,10-3 0,9-5 0,9-4 0,-2-1-8191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52.689"/>
    </inkml:context>
    <inkml:brush xml:id="br0">
      <inkml:brushProperty name="width" value="0.05" units="cm"/>
      <inkml:brushProperty name="height" value="0.05" units="cm"/>
    </inkml:brush>
  </inkml:definitions>
  <inkml:trace contextRef="#ctx0" brushRef="#br0">4 22 24575,'-3'0'0,"2"0"0,8 0 0,5 0 0,7 0 0,10 0 0,9 0 0,8 0 0,5 0 0,3 0 0,3 0 0,-3-3 0,-5-1 0,-3-3 0,-10 0-8191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53.023"/>
    </inkml:context>
    <inkml:brush xml:id="br0">
      <inkml:brushProperty name="width" value="0.05" units="cm"/>
      <inkml:brushProperty name="height" value="0.05" units="cm"/>
    </inkml:brush>
  </inkml:definitions>
  <inkml:trace contextRef="#ctx0" brushRef="#br0">416 241 24575,'27'-45'0,"-18"32"0,-1 0 0,0 0 0,7-20 0,-13 30 0,-1-1 0,0 0 0,0 0 0,0 0 0,0 0 0,-1 0 0,1 0 0,-1-1 0,0 1 0,-1 0 0,1 0 0,-1 0 0,0 0 0,0 0 0,0 0 0,0 0 0,-2-4 0,1 5 0,0 0 0,1 0 0,-1 1 0,0-1 0,0 0 0,-1 1 0,1-1 0,-1 1 0,1 0 0,-1 0 0,1 0 0,-1 0 0,0 0 0,-6-2 0,4 2 0,-1 0 0,0 1 0,0-1 0,0 1 0,0 0 0,0 1 0,-10 0 0,0 1 0,1 1 0,0 0 0,0 2 0,1-1 0,-26 11 0,21-5 0,1-1 0,1 2 0,-1 1 0,2 0 0,0 1 0,0 1 0,1 0 0,0 1 0,-14 19 0,19-21 0,0 2 0,0-1 0,2 2 0,-1-1 0,2 1 0,0 0 0,1 0 0,1 1 0,0 0 0,1 0 0,-3 26 0,6-36 0,1 1 0,0 0 0,0 0 0,0 0 0,1 0 0,0 0 0,1 0 0,-1 0 0,1-1 0,1 1 0,-1-1 0,1 1 0,0-1 0,1 0 0,-1 0 0,1 0 0,1-1 0,-1 1 0,1-1 0,7 7 0,-2-4 0,0-1 0,0 0 0,1-1 0,0-1 0,0 1 0,0-1 0,1-1 0,-1 0 0,1-1 0,24 4 0,33-2-1365,-4-4-5461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53.261"/>
    </inkml:context>
    <inkml:brush xml:id="br0">
      <inkml:brushProperty name="width" value="0.05" units="cm"/>
      <inkml:brushProperty name="height" value="0.05" units="cm"/>
    </inkml:brush>
  </inkml:definitions>
  <inkml:trace contextRef="#ctx0" brushRef="#br0">21 1 24575,'-3'0'0,"-4"0"0,2 0 0,-1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53.834"/>
    </inkml:context>
    <inkml:brush xml:id="br0">
      <inkml:brushProperty name="width" value="0.05" units="cm"/>
      <inkml:brushProperty name="height" value="0.05" units="cm"/>
    </inkml:brush>
  </inkml:definitions>
  <inkml:trace contextRef="#ctx0" brushRef="#br0">50 190 24575,'-14'-31'0,"9"20"0,-1-1 0,1 0 0,1 0 0,0 0 0,1 0 0,0-1 0,1 1 0,-1-16 0,3 27 0,0 0 0,0 0 0,0 1 0,0-1 0,0 0 0,0 0 0,0 1 0,0-1 0,1 0 0,-1 1 0,0-1 0,0 0 0,1 0 0,-1 1 0,1-1 0,-1 1 0,0-1 0,2 0 0,-2 1 0,0 0 0,1-1 0,-1 1 0,0 0 0,1 0 0,-1 0 0,0 0 0,1 0 0,-1 0 0,0 0 0,1 0 0,-1 1 0,0-1 0,1 0 0,-1 0 0,0 0 0,1 0 0,-1 0 0,0 0 0,0 1 0,1-1 0,-1 0 0,0 0 0,1 1 0,-1-1 0,0 0 0,3 3 0,-1-1 0,0 1 0,-1-1 0,1 1 0,0 0 0,-1-1 0,2 5 0,3 9 0,-2 1 0,0 0 0,-1 0 0,2 34 0,-5 71 0,-1-101 0,3-46 0,2 0 0,0 0 0,13-39 0,-11 44 0,0 1 0,2-1 0,1 2 0,0-1 0,23-32 0,-31 49 0,0 1 0,0-1 0,1 1 0,-1-1 0,0 1 0,1-1 0,-1 1 0,1 0 0,-1 0 0,1 0 0,0 0 0,-1 0 0,1 0 0,0 0 0,0 0 0,0 1 0,0-1 0,0 1 0,0-1 0,0 1 0,0 0 0,0 0 0,-1 0 0,5 0 0,-4 1 0,0 0 0,0 0 0,0 0 0,0 0 0,0 0 0,0 1 0,0-1 0,0 0 0,-1 1 0,1 0 0,-1-1 0,1 1 0,-1 0 0,0 0 0,1 0 0,-1 0 0,0 0 0,0 0 0,-1 0 0,1 0 0,1 4 0,5 34 0,-6-31 0,0 0 0,1 0 0,0 0 0,1 0 0,5 13 0,-7-20 0,0 0 0,0-1 0,0 1 0,1 0 0,-1-1 0,0 1 0,1-1 0,-1 1 0,1-1 0,0 0 0,-1 1 0,1-1 0,0 0 0,0 0 0,-1 0 0,1 0 0,0-1 0,0 1 0,0-1 0,0 1 0,0-1 0,1 1 0,-1-1 0,0 0 0,0 0 0,0 0 0,0 0 0,0-1 0,3 0 0,4-1 0,0-1 0,0 0 0,-1 0 0,15-8 0,-18 8 0,1 0 0,-1 0 0,1 0 0,0 1 0,0 0 0,0 0 0,0 0 0,0 1 0,0 0 0,1 0 0,-1 1 0,7 0 0,-12 0 0,0 1 0,1-1 0,-1 0 0,0 1 0,0-1 0,0 1 0,0 0 0,1-1 0,-1 1 0,0 0 0,0 0 0,0 0 0,0 0 0,-1 0 0,1 0 0,0 0 0,0 0 0,-1 0 0,1 0 0,0 0 0,-1 0 0,1 0 0,-1 1 0,1 1 0,4 36 0,-2-11 0,4-11-1365,0-3-5461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54.375"/>
    </inkml:context>
    <inkml:brush xml:id="br0">
      <inkml:brushProperty name="width" value="0.05" units="cm"/>
      <inkml:brushProperty name="height" value="0.05" units="cm"/>
    </inkml:brush>
  </inkml:definitions>
  <inkml:trace contextRef="#ctx0" brushRef="#br0">246 346 24575,'0'-8'0,"1"0"0,1 0 0,-1 1 0,2-1 0,4-12 0,6-24 0,-13 40 0,1-1 0,-1 0 0,0 1 0,0-1 0,0 1 0,-1-1 0,1 0 0,-1 1 0,0-1 0,-1 1 0,1 0 0,-1-1 0,0 1 0,0 0 0,-3-5 0,3 7 0,0 0 0,1 0 0,-1 0 0,0 1 0,0-1 0,0 0 0,0 1 0,-1 0 0,1-1 0,0 1 0,0 0 0,-1 0 0,1 1 0,-1-1 0,1 0 0,-1 1 0,1-1 0,-1 1 0,1 0 0,-1 0 0,0 0 0,1 0 0,-1 0 0,1 1 0,-1-1 0,1 1 0,-1 0 0,-3 1 0,-10 4 0,1 1 0,0 1 0,1 0 0,-1 1 0,2 0 0,-1 1 0,1 1 0,1 0 0,0 0 0,1 2 0,-19 25 0,29-37 0,0 1 0,0-1 0,1 1 0,-1 0 0,1-1 0,-1 1 0,1 0 0,0-1 0,-1 1 0,1 0 0,0-1 0,0 1 0,0 0 0,1-1 0,-1 1 0,0 0 0,2 2 0,-1 0 0,1 0 0,-1 0 0,1 0 0,0-1 0,0 1 0,1-1 0,3 5 0,-2-4 0,1 1 0,-1-1 0,1 0 0,-1 0 0,1 0 0,1-1 0,-1 1 0,0-1 0,1-1 0,7 3 0,-7-3 0,0-1 0,0 0 0,0 0 0,0-1 0,0 0 0,0 0 0,1 0 0,-1-1 0,0 0 0,0 0 0,0 0 0,0-1 0,6-2 0,-3 0 0,-1-1 0,0 1 0,-1-1 0,1-1 0,-1 1 0,0-1 0,0 0 0,6-8 0,3-6 0,0-2 0,-1 0 0,-2-1 0,0 0 0,11-28 0,38-108 0,-62 158 0,1 0 0,-1 0 0,0 0 0,1 0 0,-1 0 0,1 0 0,0 0 0,-1 0 0,1 0 0,0 0 0,-1 0 0,1 0 0,0 0 0,0 0 0,0 1 0,0-1 0,1 0 0,-2 1 0,1 0 0,-1 0 0,1 1 0,-1-1 0,0 0 0,1 1 0,-1-1 0,1 0 0,-1 1 0,0-1 0,1 0 0,-1 1 0,0-1 0,0 1 0,1-1 0,-1 0 0,0 1 0,0-1 0,0 1 0,0-1 0,1 1 0,-1-1 0,0 1 0,0-1 0,0 1 0,0 0 0,3 47 0,-3-43 0,2 37-227,1 1-1,3-1 1,1-1-1,2 1 1,16 44-1,-10-43-6598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54.902"/>
    </inkml:context>
    <inkml:brush xml:id="br0">
      <inkml:brushProperty name="width" value="0.05" units="cm"/>
      <inkml:brushProperty name="height" value="0.05" units="cm"/>
    </inkml:brush>
  </inkml:definitions>
  <inkml:trace contextRef="#ctx0" brushRef="#br0">47 263 24575,'-17'-43'0,"11"30"0,1-1 0,0 1 0,1-1 0,-4-21 0,7 31 0,1-1 0,0 1 0,0-1 0,0 1 0,1 0 0,-1-1 0,1 1 0,0-1 0,0 1 0,1 0 0,-1 0 0,1 0 0,0 0 0,0 0 0,1 0 0,-1 0 0,1 0 0,5-5 0,-3 4 0,0 1 0,1-1 0,0 1 0,-1 0 0,1 1 0,1 0 0,-1 0 0,0 0 0,1 0 0,0 1 0,-1 0 0,1 1 0,0-1 0,0 1 0,0 1 0,0-1 0,0 1 0,0 1 0,0-1 0,0 1 0,12 3 0,-6-1 0,0 0 0,-1 1 0,1 1 0,-1 0 0,0 1 0,0 0 0,0 1 0,-1 0 0,0 0 0,15 15 0,-21-16 0,1 0 0,-2 0 0,1 0 0,-1 0 0,0 1 0,0 0 0,-1-1 0,1 2 0,-2-1 0,1 0 0,2 13 0,-3-8 0,0 0 0,-1 1 0,-1-1 0,0 1 0,0-1 0,-4 17 0,7-39 0,0-1 0,1 1 0,0-1 0,1 1 0,0 1 0,1-1 0,0 1 0,0-1 0,1 2 0,0-1 0,12-10 0,-12 11 0,0 1 0,1 1 0,-1 0 0,2 0 0,-1 0 0,1 1 0,-1 0 0,1 1 0,1 0 0,-1 0 0,1 1 0,-1 0 0,20-3 0,-25 6 0,-1 0 0,1 0 0,-1 0 0,1 1 0,-1-1 0,0 1 0,1 0 0,-1 0 0,0 0 0,0 0 0,1 0 0,-1 1 0,0 0 0,0-1 0,-1 1 0,1 0 0,0 0 0,-1 1 0,4 2 0,2 5 0,-1-1 0,-1 1 0,1 1 0,5 14 0,-5-12 0,1 1 0,11 16 0,-16-26 0,0-1 0,0 0 0,-1 0 0,2 0 0,-1-1 0,0 1 0,0-1 0,1 1 0,0-1 0,-1 0 0,1 0 0,0-1 0,4 2 0,-2-2-62,0 0 0,1 0 0,-1 0 0,0-1 0,0 0 0,0 0 0,0-1 0,0 0 0,0 0 0,0 0 0,0-1 0,0 0-1,0 0 1,0-1 0,-1 1 0,1-1 0,-1 0 0,0-1 0,0 1 0,0-1 0,8-8 0,-5 1-6764</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55.580"/>
    </inkml:context>
    <inkml:brush xml:id="br0">
      <inkml:brushProperty name="width" value="0.05" units="cm"/>
      <inkml:brushProperty name="height" value="0.05" units="cm"/>
    </inkml:brush>
  </inkml:definitions>
  <inkml:trace contextRef="#ctx0" brushRef="#br0">14 108 24575,'-1'-5'0,"1"1"0,-1 0 0,0 0 0,0-1 0,-2-6 0,1 8 0,1 0 0,0-1 0,0 1 0,0 0 0,1-1 0,-1-5 0,1 7 0,1 0 0,-1 1 0,0-1 0,1 0 0,-1 1 0,1-1 0,0 1 0,-1-1 0,1 1 0,0-1 0,0 1 0,0 0 0,0-1 0,0 1 0,0 0 0,1 0 0,-1-1 0,2 0 0,-1 0 0,1 0 0,-1 1 0,0-1 0,1 1 0,-1-1 0,1 1 0,0 0 0,-1 0 0,1 0 0,0 1 0,0-1 0,-1 0 0,1 1 0,0 0 0,0 0 0,0 0 0,0 0 0,4 1 0,-2 0 0,-1 0 0,1 1 0,-1 0 0,0 0 0,0 0 0,0 0 0,0 1 0,0-1 0,0 1 0,5 5 0,-1 1 0,0-1 0,-1 1 0,0 0 0,0 1 0,-1 0 0,-1 0 0,1 0 0,5 18 0,-7-15 0,-1 0 0,4 26 0,-6-35 0,-1 0 0,0 0 0,0 0 0,0 0 0,0 0 0,-1 0 0,1 0 0,-1 0 0,0 0 0,0 0 0,-1 0 0,1 0 0,-4 6 0,4-10 0,1 1 0,0 0 0,-1-1 0,1 1 0,-1-1 0,1 1 0,-1 0 0,1-1 0,-1 1 0,1-1 0,-1 0 0,1 1 0,-1-1 0,0 1 0,1-1 0,-1 0 0,0 1 0,1-1 0,-1 0 0,0 0 0,1 0 0,-1 0 0,0 0 0,0 1 0,1-1 0,-1 0 0,0 0 0,0-1 0,1 1 0,-1 0 0,0 0 0,1 0 0,-1 0 0,0-1 0,1 1 0,-1 0 0,0-1 0,1 1 0,-1 0 0,0-1 0,1 1 0,-1-1 0,-1-1 0,1 1 0,0 0 0,0-1 0,0 1 0,0-1 0,0 1 0,0-1 0,0 0 0,1 1 0,-1-1 0,1 0 0,-1 1 0,1-1 0,-1 0 0,1 0 0,0-1 0,1-4 0,0 0 0,0 1 0,1-1 0,0 1 0,0 0 0,1-1 0,0 1 0,0 0 0,0 0 0,0 1 0,1-1 0,0 1 0,1 0 0,-1 0 0,1 0 0,0 0 0,7-4 0,5-5 0,1 2 0,1 0 0,39-18 0,-36 20 0,0 1 0,1 0 0,0 2 0,1 1 0,-1 1 0,1 1 0,38-2 0,-35 10-1365,-7 2-5461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49.700"/>
    </inkml:context>
    <inkml:brush xml:id="br0">
      <inkml:brushProperty name="width" value="0.05" units="cm"/>
      <inkml:brushProperty name="height" value="0.05" units="cm"/>
    </inkml:brush>
  </inkml:definitions>
  <inkml:trace contextRef="#ctx0" brushRef="#br0">128 499 24575,'-23'0'0,"0"1"0,1 0 0,-37 9 0,228-39 0,514-55-1889,9 35-1,1206 44-1131,-8 141-83,-1713-121 3014,94 10 1449,-426-39 2387,-91 3-3321,135 7 685,-2924 16-5973,1674 51 4983,1154-59 1045,162-7-550,37 0 159,10-1 1,7 0-431,0 0 0,0 1 1,1 1-1,-1-1 0,1 1 0,16-1 1,4-1 363,647-62-1545,10 45-2176,953 24-2508,0 40 5163,-1413-36 331,-38-1-190,536 3 927,-628-16-68,-60 1 625,-37 6-1246,0 0-1,0 0 1,1 0 0,-1 0 0,0 0-1,0-1 1,1 1 0,-1 0 0,0 0 0,0 0-1,1 0 1,-1 0 0,0 0 0,0 0-1,0 0 1,1-1 0,-1 1 0,0 0 0,0 0-1,0 0 1,0-1 0,0 1 0,1 0 0,-1 0-1,0 0 1,0-1 0,0 1 0,0 0-1,0 0 1,0 0 0,0-1 0,0 1 0,0 0-1,0-1 1,-14-5 891,-22-2 191,1 3 1,-39-2-1,48 5-991,-998-16-791,-3 76-625,956-53 1218,-1432 113-1224,1461-115 1447,27-2 259,-1 0 0,1 1 0,-15 5-1,30-7-386,0 0-1,0 0 0,0 0 0,0 0 0,0 0 0,0 0 1,0 0-1,0 0 0,0 0 0,0 0 0,0 0 0,0 0 0,0 0 1,0 0-1,0 0 0,0 0 0,0 0 0,0 0 0,0 0 1,0 0-1,0 0 0,0 0 0,0 0 0,0 1 0,0-1 0,0 0 1,0 0-1,0 0 0,0 0 0,0 0 0,0 0 0,0 0 1,0 0-1,-1 0 0,1 0 0,0 0 0,0 0 0,0 0 0,0 0 1,0 0-1,12 1 427,343-24 1933,-198 9-1961,153-10-637,1418-86-4277,-842 95 3976,-399 9 64,-204-4 450,-223 3 745,-52 3-527,-14-1 114,-15-1 69,0 1-1,0 1 1,-39-2-1,20 2-249,-1058-77-1546,-10 55 0,196 24 706,-384-6-459,1272 8 1195,-247-17 386,268 17-306,-1 0-1,1-1 0,-1 1 0,1-1 0,-1 0 1,1 0-1,-1 0 0,1 0 0,0-1 0,-5-2 0,8 3-96,0 1 0,0 0 0,0-1 0,0 1 0,0 0 0,0 0 0,0-1 0,0 1 0,0 0 0,0 0 0,0-1 0,0 1 0,0 0 0,0 0-1,0-1 1,0 1 0,1 0 0,-1 0 0,0-1 0,0 1 0,0 0 0,0 0 0,1 0 0,-1-1 0,0 1 0,0 0 0,0 0 0,1 0 0,-1 0 0,0 0-1,0-1 1,1 1 0,-1 0 0,0 0 0,0 0 0,1 0 0,-1 0 0,1 0 0,27-8 488,50-4 854,81-2-1,-111 11-1393,189-12-5,847-17-1011,6 30-3445,1139 71 2466,-1987-51 3501,-209-16 12,-57-6-84,-193-19 2310,-125-2-3608,264 20 465,-2469-107-3975,2457 110 3224,-189-13-109,262 12 1254,22 1-588,32-1-285,606 0-28,7 24 5,-612-20-60,2210 138-3908,-1152-61 2952,-1070-77 1281,-4 1 21,-38-4 2563,-988-54-21,944 54-3095,-948-9-1351,823 26 1672,158-9 547,27-6-655,0 0 0,0 0 0,0 0 0,0 0 0,0 0 0,0 0 0,0 0 0,0 0 0,0 0 0,-1 0 0,1 0 0,0 0 0,0 0 0,0 0 0,0 0 0,0 0 0,0 0 0,0 0 0,0 0 0,0 0 0,0 0 0,0 0 0,-1 0 0,1 0 0,0 0 0,0 0 0,0 0 0,0 0 0,0 0 0,0 0 0,0 0 0,0 1 0,0-1 0,0 0 0,0 0 1,0 0-1,0 0 0,0 0 0,0 0 0,0 0 0,0 0 0,0 0 0,0 0 0,0 1 0,0-1 0,0 0 0,0 0 0,0 0 0,0 0 0,0 0 0,0 0 0,0 0 0,0 0 0,0 0 0,0 0 0,0 0 0,0 1 0,0-1 0,0 0 0,0 0 0,0 0 0,14 3 474,192 4 1528,-133-8-1949,1003-15-1193,-5-71 484,-935 69 365,144-39 0,-263 53 272,31-10-26,-45 13 60,-1 0 1,1 0-1,0 0 0,-1 0 1,0-1-1,1 1 1,-1-1-1,0 1 0,0-1 1,0 0-1,0 0 0,3-3 1,-5 4-2,0 1 1,0 0-1,0-1 1,0 1-1,0-1 1,0 1 0,0-1-1,0 1 1,0 0-1,0-1 1,0 1-1,0-1 1,0 1-1,0-1 1,0 1-1,-1 0 1,1-1-1,0 1 1,0-1 0,-1 1-1,1 0 1,0-1-1,0 1 1,-1 0-1,1-1 1,0 1-1,-1 0 1,1 0-1,0-1 1,-1 1-1,1 0 1,-1 0 0,1 0-1,0-1 1,-1 1-1,1 0 1,-1 0-1,1 0 1,-1 0-1,1 0 1,0 0-1,-1 0 1,0 0 0,-18-4 411,0 0 0,0 1 0,-36 0 0,25 1 14,-826-12-651,657 15 109,-425 11 96,609-11 0,-2 0 0,0 0 0,-1 0 0,1 2 0,-24 6 0,32-2 0,15-1 0,20 2 0,32 4 5,78 7-1,69-6-28,-151-10 2,735 10-101,-5-77 58,-710 52 65,-46 4 0,-28 8 0,0 0 0,0 0 0,0 0 0,0 0 0,0 0 0,0 0 0,0 0 0,0 0 0,0 0 0,0 0 0,0 0 0,0 0 0,-1 0 0,1 0 0,0 0 0,0 0 0,0 0 0,0 0 0,0 0 0,0 0 0,0 0 0,0 0 0,0 0 0,0 0 0,0-1 0,0 1 0,0 0 0,0 0 0,0 0 0,0 0 0,0 0 0,0 0 0,0 0 0,0 0 0,0 0 0,0 0 0,0 0 0,0 0 0,0-1 0,0 1 0,0 0 0,0 0 0,0 0 0,0 0 0,0 0 0,0 0 0,0 0 0,0 0 0,0 0 0,0 0 0,0 0 0,0 0 0,0 0 0,0 0 0,0 0 0,0-1 0,0 1 0,0 0 0,1 0 0,-1 0 0,0 0 0,0 0 0,0 0 0,0 0 0,0 0 0,-17-2 0,-231 8-35,172-1-1026,-73 3-4417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7.738"/>
    </inkml:context>
    <inkml:brush xml:id="br0">
      <inkml:brushProperty name="width" value="0.05" units="cm"/>
      <inkml:brushProperty name="height" value="0.05" units="cm"/>
    </inkml:brush>
  </inkml:definitions>
  <inkml:trace contextRef="#ctx0" brushRef="#br0">150 145 24575,'-8'23'0,"2"-7"0,-18 55 0,-38 77 0,22-56 0,37-85 0,-3 8 0,7-14 0,6-7 0,17-27 0,35-60 0,-24 36 0,32-58 0,17-25 0,-78 132 0,-1 0 0,2 0 0,-1 0 0,1 1 0,0 0 0,16-11 0,-22 17 0,1 0 0,-1 0 0,1 0 0,0 0 0,-1 1 0,1-1 0,0 0 0,-1 1 0,1-1 0,0 1 0,0-1 0,0 1 0,0 0 0,0 0 0,-1 0 0,1 0 0,0 0 0,0 0 0,0 1 0,0-1 0,0 1 0,-1-1 0,1 1 0,0-1 0,0 1 0,-1 0 0,1 0 0,-1 0 0,1 0 0,-1 0 0,1 0 0,-1 1 0,1-1 0,-1 0 0,0 1 0,0-1 0,0 1 0,0-1 0,0 1 0,0 0 0,0-1 0,0 1 0,0 2 0,13 29 0,-2 0 0,-2 1 0,12 59 0,-11-44 0,43 157-1365,-49-188-5461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51.940"/>
    </inkml:context>
    <inkml:brush xml:id="br0">
      <inkml:brushProperty name="width" value="0.05" units="cm"/>
      <inkml:brushProperty name="height" value="0.05" units="cm"/>
    </inkml:brush>
  </inkml:definitions>
  <inkml:trace contextRef="#ctx0" brushRef="#br0">17 20 24575,'-17'0'0,"22"0"0,31 0 0,651-10 341,-29 1-2047,-570 9-5120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52.394"/>
    </inkml:context>
    <inkml:brush xml:id="br0">
      <inkml:brushProperty name="width" value="0.05" units="cm"/>
      <inkml:brushProperty name="height" value="0.05" units="cm"/>
    </inkml:brush>
  </inkml:definitions>
  <inkml:trace contextRef="#ctx0" brushRef="#br0">0 89 24575,'4'-3'0,"0"1"0,1-1 0,-1 1 0,0 0 0,1 0 0,-1 0 0,1 1 0,0 0 0,0-1 0,7 1 0,3-2 0,46-9 0,0 3 0,67-2 0,126 9 0,-146 3 0,-30 0 78,32 0-799,204-23-1,-254 11-6104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0.346"/>
    </inkml:context>
    <inkml:brush xml:id="br0">
      <inkml:brushProperty name="width" value="0.05" units="cm"/>
      <inkml:brushProperty name="height" value="0.05" units="cm"/>
    </inkml:brush>
  </inkml:definitions>
  <inkml:trace contextRef="#ctx0" brushRef="#br0">60 42 24575,'-12'0'0,"9"0"0,-1-1 0,1 1 0,-1 0 0,1 0 0,-1 1 0,1-1 0,-1 1 0,1 0 0,-1-1 0,1 2 0,-6 1 0,11 1 0,8-2 0,10 1 0,33-1 0,0-3 0,0-3 0,0-1 0,93-23 0,-140 26-341,1 0 0,0 0-1,12-6 1,-7 0-6485</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1.047"/>
    </inkml:context>
    <inkml:brush xml:id="br0">
      <inkml:brushProperty name="width" value="0.05" units="cm"/>
      <inkml:brushProperty name="height" value="0.05" units="cm"/>
    </inkml:brush>
  </inkml:definitions>
  <inkml:trace contextRef="#ctx0" brushRef="#br0">77 354 24575,'0'-1'0,"0"-1"0,-1 1 0,1 0 0,0 0 0,0 0 0,-1 0 0,1 0 0,-1 0 0,1 0 0,-1 0 0,1 0 0,-1 0 0,1 1 0,-1-1 0,0 0 0,0 0 0,1 0 0,-1 1 0,0-1 0,0 0 0,0 1 0,-1-1 0,2 0 0,-1 1 0,1 0 0,-1 0 0,1 0 0,-1-1 0,1 1 0,-1 0 0,1 0 0,-1 0 0,0 0 0,1 0 0,-1 0 0,1 0 0,-1 0 0,1 0 0,-1 0 0,1 1 0,-1-1 0,1 0 0,-1 0 0,1 0 0,-1 1 0,1-1 0,-1 0 0,1 1 0,-1-1 0,1 0 0,0 1 0,-1-1 0,1 1 0,-1-1 0,1 0 0,0 1 0,-1-1 0,1 1 0,0-1 0,0 1 0,0-1 0,-1 1 0,1-1 0,0 1 0,0-1 0,0 1 0,0 0 0,-3 13 0,0-1 0,2 1 0,-1-1 0,2 1 0,0 15 0,11 69 0,-3-40 0,-6-41 0,2 35 0,-4-49 0,0 1 0,0-1 0,-1 0 0,1 1 0,-1-1 0,1 0 0,-1 0 0,0 0 0,0 0 0,-1 0 0,1 0 0,-3 4 0,4-7 0,0 1 0,-1-1 0,1 1 0,0-1 0,-1 0 0,1 1 0,0-1 0,-1 0 0,1 1 0,0-1 0,-1 0 0,1 0 0,-1 1 0,1-1 0,-1 0 0,1 0 0,-1 0 0,1 0 0,0 0 0,-1 1 0,1-1 0,-1 0 0,1 0 0,-1 0 0,1 0 0,-1 0 0,1 0 0,-1 0 0,1-1 0,-1 1 0,1 0 0,-1 0 0,1 0 0,-1 0 0,1-1 0,0 1 0,-1 0 0,1 0 0,-1-1 0,1 1 0,0 0 0,-1-1 0,1 1 0,0 0 0,-1-1 0,1 1 0,0-1 0,0 1 0,-1 0 0,1-1 0,0 0 0,-12-25 0,7 9 0,1-1 0,1 1 0,1-1 0,0 0 0,2-32 0,1 20 0,3 0 0,10-50 0,-2 35 0,2 0 0,26-60 0,-31 87 0,0-1 0,1 1 0,1 1 0,1 0 0,0 1 0,2 0 0,28-28 0,-35 39 0,-1 0 0,1 1 0,0-1 0,1 1 0,-1 1 0,0-1 0,1 1 0,0 1 0,0-1 0,10-1 0,-15 4 0,0-1 0,0 1 0,1 0 0,-1 0 0,0 0 0,0 0 0,0 0 0,0 1 0,1 0 0,-1-1 0,0 1 0,0 0 0,0 0 0,0 1 0,-1-1 0,1 1 0,0-1 0,0 1 0,-1 0 0,1 0 0,-1 0 0,0 1 0,0-1 0,0 0 0,0 1 0,0-1 0,0 1 0,2 5 0,-2-4 0,-1 0 0,0 0 0,0 0 0,0 1 0,-1-1 0,1 0 0,-1 1 0,0-1 0,0 0 0,-1 1 0,1-1 0,-1 0 0,0 0 0,0 0 0,-1 1 0,1-1 0,-4 6 0,-2 3 0,1 0 0,-2-1 0,-17 23 0,-14 7 0,29-33 0,1 0 0,1 0 0,-1 1 0,2 0 0,-1 1 0,1 0 0,-8 17 0,15-26 0,-1 0 0,1 0 0,0 0 0,-1 0 0,1 0 0,0 1 0,0-1 0,1 0 0,-1 0 0,0 0 0,1 0 0,-1 0 0,1 0 0,0 1 0,-1-1 0,1-1 0,0 1 0,0 0 0,1 0 0,-1 0 0,0 0 0,1-1 0,-1 1 0,1-1 0,-1 1 0,1-1 0,-1 1 0,5 1 0,5 4 0,0 0 0,1 0 0,19 7 0,-18-8 0,6 2 0,58 31 0,-71-35 0,1 0 0,0 1 0,-1 0 0,0 0 0,0 1 0,-1-1 0,0 1 0,7 10 0,-11-14 0,1 0 0,-1 0 0,0 0 0,0 0 0,0 1 0,0-1 0,-1 0 0,1 1 0,-1-1 0,1 0 0,-1 1 0,0-1 0,0 1 0,0-1 0,0 1 0,0-1 0,-1 0 0,1 1 0,-1-1 0,1 1 0,-1-1 0,0 0 0,0 0 0,0 1 0,0-1 0,0 0 0,-1 0 0,1 0 0,-1 0 0,1 0 0,-1-1 0,0 1 0,0 0 0,0-1 0,0 1 0,-2 1 0,-5 2 0,0 1 0,0-1 0,0-1 0,0 0 0,-1 0 0,1-1 0,-16 4 0,-9-2 0,0-1 0,0-1 0,-1-2 0,1-1 0,0-2 0,-49-9 0,79 11 26,-23-7 282,26 7-371,0 0 0,0-1 0,0 1 0,0 0 0,1 0 0,-1-1 0,0 1 0,0-1 1,1 1-1,-1 0 0,0-1 0,1 0 0,-1 1 0,0-1 0,1 1 0,-1-1 0,1 0 0,-1 1 0,1-1 0,-1 0 1,1 0-1,0 1 0,-1-1 0,1 0 0,0 0 0,-1-1 0,4-6-6763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2.104"/>
    </inkml:context>
    <inkml:brush xml:id="br0">
      <inkml:brushProperty name="width" value="0.05" units="cm"/>
      <inkml:brushProperty name="height" value="0.05" units="cm"/>
    </inkml:brush>
  </inkml:definitions>
  <inkml:trace contextRef="#ctx0" brushRef="#br0">1 1 24575,'0'3'0,"3"4"0,4 1 0,1 2 0,3-1 0,-2 2 0,2-1 0,-4-3 0,-4-5 0,-5-7 0,-3-4 0,-3-2 0,0-2 0,1 2-8191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2.380"/>
    </inkml:context>
    <inkml:brush xml:id="br0">
      <inkml:brushProperty name="width" value="0.05" units="cm"/>
      <inkml:brushProperty name="height" value="0.05" units="cm"/>
    </inkml:brush>
  </inkml:definitions>
  <inkml:trace contextRef="#ctx0" brushRef="#br0">0 94 24575,'1'-8'0,"0"0"0,1 0 0,-1 1 0,2-1 0,-1 0 0,1 1 0,0-1 0,1 1 0,4-7 0,-8 13 0,0 1 0,0-1 0,1 0 0,-1 1 0,1-1 0,-1 1 0,0-1 0,1 1 0,-1-1 0,1 1 0,-1-1 0,1 1 0,0-1 0,-1 1 0,1 0 0,-1-1 0,1 1 0,0 0 0,-1-1 0,1 1 0,0 0 0,-1 0 0,1 0 0,0 0 0,1 0 0,-2 0 0,1 0 0,0 1 0,-1 0 0,1-1 0,0 1 0,-1-1 0,1 1 0,-1 0 0,1-1 0,-1 1 0,1 0 0,-1 0 0,1-1 0,-1 1 0,0 0 0,0 0 0,1-1 0,-1 2 0,8 48 0,-8-40 0,4 30 0,-1 0 0,-3 0 0,-1 0 0,-2 0 0,-2 0 0,-18 72 0,-4-7-1365,22-77-5461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2.568"/>
    </inkml:context>
    <inkml:brush xml:id="br0">
      <inkml:brushProperty name="width" value="0.05" units="cm"/>
      <inkml:brushProperty name="height" value="0.05" units="cm"/>
    </inkml:brush>
  </inkml:definitions>
  <inkml:trace contextRef="#ctx0" brushRef="#br0">0 159 24575,'10'-19'0,"5"-12"0,4-4 0,-1 1 0,-4 9 0,-7 12 0,-5 11 0,-3 10 0,-4 9 0,-2 8 0,1 3 0,1 3 0,-1-1 0,0-2 0,1-2 0,1-4 0,2-5-8191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2.725"/>
    </inkml:context>
    <inkml:brush xml:id="br0">
      <inkml:brushProperty name="width" value="0.05" units="cm"/>
      <inkml:brushProperty name="height" value="0.05" units="cm"/>
    </inkml:brush>
  </inkml:definitions>
  <inkml:trace contextRef="#ctx0" brushRef="#br0">36 54 24575,'0'-3'0,"-3"-5"0,-2-3 0,-2 0 0,-3-2 0,-1 5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3.098"/>
    </inkml:context>
    <inkml:brush xml:id="br0">
      <inkml:brushProperty name="width" value="0.05" units="cm"/>
      <inkml:brushProperty name="height" value="0.05" units="cm"/>
    </inkml:brush>
  </inkml:definitions>
  <inkml:trace contextRef="#ctx0" brushRef="#br0">8 1 24575,'-5'-1'0,"3"2"0,3 4 0,0-1 0,6 20 0,-2 1 0,-1 0 0,0 0 0,-1 46 0,-1-9 0,-2-61 0,0 0 0,0 0 0,0 1 0,0-1 0,0 0 0,1 0 0,-1 0 0,0 0 0,0 0 0,1 0 0,-1 0 0,0 0 0,1 0 0,-1-1 0,1 1 0,-1 0 0,1 0 0,0 0 0,-1 0 0,1-1 0,0 1 0,0 0 0,1 1 0,-1-2 0,0 0 0,0 0 0,0 0 0,0 0 0,0 0 0,0 0 0,0 0 0,0-1 0,0 1 0,0 0 0,0 0 0,0-1 0,0 1 0,0-1 0,0 1 0,0-1 0,0 1 0,1-2 0,5-4 0,0 0 0,-1 0 0,0 0 0,7-9 0,11-17 0,-7 8 0,24-24 0,-35 42 0,0 0 0,0 0 0,1 1 0,0 0 0,0 0 0,0 1 0,0 0 0,14-6 0,-19 9 0,0 0 0,0 0 0,0 1 0,0-1 0,1 1 0,-1-1 0,0 1 0,0-1 0,0 1 0,1 0 0,-1 0 0,0 0 0,0 1 0,0-1 0,1 0 0,-1 1 0,0-1 0,0 1 0,0 0 0,0 0 0,0 0 0,0 0 0,0 0 0,0 0 0,0 1 0,0-1 0,-1 0 0,1 1 0,-1-1 0,1 1 0,-1 0 0,1 0 0,0 2 0,3 5 0,-1 1 0,-1 0 0,0-1 0,0 2 0,-1-1 0,1 10 0,7 24 0,0-19-1365,0-4-5461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3.498"/>
    </inkml:context>
    <inkml:brush xml:id="br0">
      <inkml:brushProperty name="width" value="0.05" units="cm"/>
      <inkml:brushProperty name="height" value="0.05" units="cm"/>
    </inkml:brush>
  </inkml:definitions>
  <inkml:trace contextRef="#ctx0" brushRef="#br0">71 99 24575,'3'-22'0,"-1"15"0,0 1 0,-1-1 0,0 0 0,-1 0 0,0 0 0,0 0 0,0 0 0,-3-13 0,3 20 0,0 0 0,0 0 0,0 0 0,0 0 0,0 0 0,0 0 0,0 0 0,0 0 0,0-1 0,-1 1 0,1 0 0,0 0 0,0 0 0,0 0 0,0 0 0,0 0 0,0 0 0,0 0 0,-1 0 0,1 0 0,0 0 0,0 0 0,0 0 0,0 0 0,0 0 0,-1 0 0,1 0 0,0 0 0,0 0 0,0 0 0,0 0 0,0 0 0,0 0 0,-1 0 0,1 0 0,0 0 0,0 0 0,0 0 0,0 0 0,0 0 0,0 0 0,0 1 0,0-1 0,-1 0 0,1 0 0,0 0 0,0 0 0,0 0 0,0 0 0,0 0 0,0 0 0,0 1 0,0-1 0,0 0 0,0 0 0,0 0 0,0 0 0,0 0 0,0 0 0,0 1 0,0-1 0,0 0 0,0 0 0,0 0 0,-5 11 0,-10 49 0,-13 111 0,11-51 0,16-113 0,-1 2 0,0-1 0,1 1 0,1-1 0,-1 11 0,1-18 0,0 0 0,0 0 0,0-1 0,0 1 0,0 0 0,1 0 0,-1 0 0,0-1 0,0 1 0,1 0 0,-1 0 0,0 0 0,1-1 0,-1 1 0,0 0 0,1-1 0,-1 1 0,1 0 0,-1-1 0,1 1 0,0-1 0,-1 1 0,1-1 0,0 1 0,-1-1 0,1 1 0,0-1 0,-1 1 0,1-1 0,0 0 0,0 0 0,0 1 0,-1-1 0,1 0 0,0 0 0,0 0 0,0 0 0,0 0 0,-1 0 0,1 0 0,0 0 0,0 0 0,0 0 0,-1-1 0,1 1 0,0 0 0,0 0 0,-1-1 0,1 1 0,0-1 0,0 1 0,-1 0 0,1-1 0,0 0 0,18-10 0,0-2 0,-1 0 0,-1 0 0,0-2 0,-1 0 0,-1-1 0,18-23 0,-34 41 0,-2 1 0,-1 1 0,1 0 0,1 0 0,-1 0 0,0 1 0,1-1 0,0 1 0,0-1 0,1 1 0,-1 0 0,1-1 0,0 1 0,0 0 0,0 0 0,1 0 0,0 7 0,2-1 0,1 0 0,0 0 0,1 0 0,0 0 0,0 0 0,12 17 0,42 60 0,-53-81 0,7 8-682,21 23-1,-12-18-6143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7.911"/>
    </inkml:context>
    <inkml:brush xml:id="br0">
      <inkml:brushProperty name="width" value="0.05" units="cm"/>
      <inkml:brushProperty name="height" value="0.05" units="cm"/>
    </inkml:brush>
  </inkml:definitions>
  <inkml:trace contextRef="#ctx0" brushRef="#br0">24 64 24575,'-3'-3'0,"-5"-5"0,0-3 0,4 0 0,6 1 0,5 3 0,12 3 0,8 2 0,9 0 0,11 2 0,7 1 0,7-4 0,-8 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3.714"/>
    </inkml:context>
    <inkml:brush xml:id="br0">
      <inkml:brushProperty name="width" value="0.05" units="cm"/>
      <inkml:brushProperty name="height" value="0.05" units="cm"/>
    </inkml:brush>
  </inkml:definitions>
  <inkml:trace contextRef="#ctx0" brushRef="#br0">33 0 24575,'-3'3'0,"-5"2"0,-3 2 0,3 0 0,6 0 0,9-3 0,11-1 0,7-1 0,7-1 0,3-1 0,3-3 0,-3-2 0,-3-2 0,-8-4 0,-8 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4.119"/>
    </inkml:context>
    <inkml:brush xml:id="br0">
      <inkml:brushProperty name="width" value="0.05" units="cm"/>
      <inkml:brushProperty name="height" value="0.05" units="cm"/>
    </inkml:brush>
  </inkml:definitions>
  <inkml:trace contextRef="#ctx0" brushRef="#br0">235 241 24575,'1'-19'0,"6"-31"0,-4 31 0,2-38 0,-5 52 0,0-1 0,-1 1 0,1 0 0,-1-1 0,0 1 0,-1 0 0,1 0 0,-1 0 0,0 0 0,0 0 0,-5-7 0,6 10 0,0 0 0,0 0 0,-1 1 0,1-1 0,-1 0 0,1 1 0,-1-1 0,1 1 0,-1 0 0,0-1 0,0 1 0,1 0 0,-1 0 0,0 0 0,0 0 0,0 0 0,0 1 0,-1-1 0,1 1 0,-4-1 0,3 1 0,0 0 0,1 1 0,-1-1 0,0 1 0,0 0 0,1 0 0,-1 0 0,1 0 0,-1 0 0,1 1 0,-1-1 0,1 1 0,0 0 0,-3 2 0,-3 3 0,0 2 0,1-1 0,0 1 0,0 1 0,1-1 0,-10 20 0,1 9 0,1 1 0,2 1 0,1-1 0,2 2 0,-6 81 0,10 210 0,13-182 0,-2-77 0,-4 85 0,-2-154-114,0 1 1,-1 0-1,1-1 0,-1 1 0,0-1 1,0 1-1,0-1 0,-1 1 0,0-1 1,0 0-1,-2 5 0,-7 1-6712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4.408"/>
    </inkml:context>
    <inkml:brush xml:id="br0">
      <inkml:brushProperty name="width" value="0.05" units="cm"/>
      <inkml:brushProperty name="height" value="0.05" units="cm"/>
    </inkml:brush>
  </inkml:definitions>
  <inkml:trace contextRef="#ctx0" brushRef="#br0">1 212 24575,'12'-14'0,"0"1"0,1 0 0,1 1 0,0 0 0,1 1 0,0 1 0,1 0 0,0 1 0,0 1 0,1 0 0,0 1 0,26-6 0,13 0 0,1 3 0,92-5 0,-31 4 0,-80 2 0,-37 9 0,0-1 0,1 1 0,-1 0 0,0 0 0,0-1 0,0 1 0,0-1 0,0 1 0,0-1 0,0 0 0,0 1 0,0-1 0,0 0 0,0 0 0,0 1 0,-1-1 0,1 0 0,0 0 0,0-2 0,4 250 0,-4-235-341,0 0 0,1 0-1,4 17 1,2-5-6485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4.546"/>
    </inkml:context>
    <inkml:brush xml:id="br0">
      <inkml:brushProperty name="width" value="0.05" units="cm"/>
      <inkml:brushProperty name="height" value="0.05" units="cm"/>
    </inkml:brush>
  </inkml:definitions>
  <inkml:trace contextRef="#ctx0" brushRef="#br0">1 90 24575,'0'-7'0,"0"-7"0,0-6 0,0-2 0,0 6 0,0 6-8191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4.921"/>
    </inkml:context>
    <inkml:brush xml:id="br0">
      <inkml:brushProperty name="width" value="0.05" units="cm"/>
      <inkml:brushProperty name="height" value="0.05" units="cm"/>
    </inkml:brush>
  </inkml:definitions>
  <inkml:trace contextRef="#ctx0" brushRef="#br0">174 218 24575,'0'6'0,"0"-1"0,1-7 0,9-13 0,-3 11 0,-1-1 0,1 1 0,0 0 0,0 1 0,1 0 0,-1 0 0,13-3 0,-12 4 0,0 0 0,-1-1 0,1 0 0,0 0 0,-1-1 0,11-7 0,-16 9 0,1 0 0,-1 0 0,0 0 0,0 0 0,-1 0 0,1-1 0,0 1 0,-1 0 0,1-1 0,-1 1 0,0-1 0,0 0 0,0 0 0,0 1 0,0-1 0,-1 0 0,1 0 0,-1 0 0,0 1 0,0-1 0,0 0 0,0 0 0,0 0 0,0 0 0,-1 0 0,0 1 0,1-1 0,-3-4 0,1 3 0,0-1 0,0 1 0,0 0 0,-1 0 0,0 0 0,0 0 0,0 0 0,0 0 0,-1 1 0,1 0 0,-1 0 0,0 0 0,0 0 0,0 0 0,-9-4 0,8 5 0,-1 0 0,0 1 0,1-1 0,-1 1 0,0 0 0,0 0 0,0 1 0,0 0 0,0 0 0,0 0 0,0 1 0,-9 2 0,6-1 0,1 1 0,-1 0 0,1 1 0,-1 0 0,1 0 0,0 1 0,-12 9 0,9-6 0,1 2 0,0 0 0,0 0 0,1 0 0,0 1 0,0 1 0,2 0 0,-1 0 0,1 0 0,-7 21 0,11-27 0,1 1 0,0 0 0,1 0 0,0 0 0,0 0 0,0 0 0,1 0 0,0 0 0,0 0 0,1 1 0,0-1 0,0 0 0,0 0 0,1-1 0,0 1 0,1 0 0,0-1 0,0 1 0,7 10 0,-5-9 0,1 0 0,1-1 0,0 0 0,0 0 0,0-1 0,0 0 0,1 0 0,0-1 0,0 0 0,1 0 0,0-1 0,-1 0 0,1-1 0,11 3 0,-6-2-227,1-1-1,-1-1 1,1-1-1,0 0 1,19-1-1,15-4-6598</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5.115"/>
    </inkml:context>
    <inkml:brush xml:id="br0">
      <inkml:brushProperty name="width" value="0.05" units="cm"/>
      <inkml:brushProperty name="height" value="0.05" units="cm"/>
    </inkml:brush>
  </inkml:definitions>
  <inkml:trace contextRef="#ctx0" brushRef="#br0">1 171 24575,'0'-18'0,"0"-17"0,0-4 0,0 0 0,3 11 0,4 16 0,1 20 0,-1 17 0,-1 14 0,-3 11 0,0 8 0,-2 4 0,-1 1 0,0-5 0,-1-1 0,1-6 0,0-10-8191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5.558"/>
    </inkml:context>
    <inkml:brush xml:id="br0">
      <inkml:brushProperty name="width" value="0.05" units="cm"/>
      <inkml:brushProperty name="height" value="0.05" units="cm"/>
    </inkml:brush>
  </inkml:definitions>
  <inkml:trace contextRef="#ctx0" brushRef="#br0">244 539 24575,'22'-10'0,"-11"5"0,1-1 0,-1 0 0,10-8 0,-18 12 0,0 0 0,-1 0 0,1-1 0,-1 0 0,1 1 0,-1-1 0,0 0 0,0 0 0,0 0 0,0 0 0,-1-1 0,1 1 0,-1 0 0,0-1 0,1-3 0,-2 5 0,0 1 0,0-1 0,0 0 0,0 0 0,0 0 0,-1 0 0,1 0 0,0 0 0,-1 0 0,0 1 0,1-1 0,-1 0 0,0 0 0,0 1 0,0-1 0,0 0 0,0 1 0,-1-1 0,1 1 0,0 0 0,-1-1 0,1 1 0,-1 0 0,1 0 0,-1 0 0,0 0 0,-1-1 0,-7-3 0,0 0 0,-1 0 0,-14-3 0,21 6 0,-10-2 0,0 0 0,0 1 0,-1 0 0,1 2 0,-1-1 0,1 2 0,-22 1 0,30-1 0,-1 1 0,0 0 0,1 1 0,-1-1 0,1 1 0,-1 0 0,1 1 0,0 0 0,0 0 0,0 0 0,0 1 0,1-1 0,-1 1 0,1 1 0,0-1 0,0 1 0,0 0 0,-4 6 0,7-9 0,1 1 0,-1-1 0,0 1 0,1-1 0,0 1 0,0 0 0,0-1 0,0 1 0,0 0 0,0 0 0,1-1 0,-1 1 0,1 0 0,0 0 0,0 0 0,0 0 0,1 4 0,0-5 0,-1 0 0,1 1 0,0-1 0,1 1 0,-1-1 0,0 0 0,1 0 0,-1 0 0,1 0 0,0 0 0,0 0 0,-1 0 0,1-1 0,0 1 0,4 2 0,2 0 0,-1-1 0,1 1 0,-1-1 0,1-1 0,0 1 0,0-2 0,0 1 0,1-1 0,-1 0 0,15 0 0,-9-2 0,-1-1 0,1 0 0,-1-1 0,1 0 0,-1-1 0,0 0 0,0-1 0,-1-1 0,0 0 0,0 0 0,0-2 0,0 1 0,-1-1 0,-1-1 0,17-17 0,-12 9 0,0 0 0,-1-1 0,-2-1 0,0-1 0,0 1 0,-2-2 0,-1 0 0,12-36 0,7-47 0,-25 91 0,-1 0 0,0 0 0,-1 0 0,0 0 0,-1 1 0,-2-17 0,2 28 0,0 0 0,0 1 0,-1-1 0,1 0 0,0 0 0,0 0 0,0 0 0,-1 0 0,1 0 0,0 1 0,-1-1 0,1 0 0,-1 0 0,1 1 0,-1-1 0,1 0 0,-1 1 0,0-1 0,1 0 0,-1 1 0,-1-2 0,1 2 0,1 0 0,-1 0 0,0 0 0,1 0 0,-1 0 0,0 0 0,0 0 0,1 1 0,-1-1 0,0 0 0,1 0 0,-1 0 0,0 1 0,1-1 0,-1 0 0,1 1 0,-1-1 0,1 1 0,-1-1 0,1 1 0,-1 0 0,-3 3 0,0 0 0,1 0 0,-1 0 0,1 0 0,0 1 0,-2 5 0,-5 14 0,1-1 0,1 2 0,2-1 0,0 1 0,-3 33 0,5-19 0,2-1 0,6 73 0,0-78-341,2 1 0,0-1-1,22 60 1,-8-44-6485</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6.384"/>
    </inkml:context>
    <inkml:brush xml:id="br0">
      <inkml:brushProperty name="width" value="0.05" units="cm"/>
      <inkml:brushProperty name="height" value="0.05" units="cm"/>
    </inkml:brush>
  </inkml:definitions>
  <inkml:trace contextRef="#ctx0" brushRef="#br0">224 320 24575,'30'-25'0,"-22"19"0,1-1 0,-1 0 0,9-10 0,-6 3 0,1 1 0,-1-1 0,0 0 0,-1-1 0,-1 0 0,10-21 0,-18 35 0,0 0 0,-1-1 0,1 1 0,0-1 0,-1 1 0,0-1 0,1 1 0,-1-1 0,0 0 0,0 1 0,0-1 0,0 1 0,0-1 0,0 1 0,0-1 0,0 0 0,-1 1 0,1-1 0,-1 1 0,1-1 0,-2-1 0,1 2 0,0 0 0,0 0 0,0 1 0,0-1 0,0 0 0,-1 1 0,1-1 0,0 1 0,0-1 0,-1 1 0,1-1 0,0 1 0,0 0 0,-1 0 0,1 0 0,0 0 0,-1 0 0,1 0 0,-3 0 0,-4 2 0,-1-1 0,1 2 0,-1-1 0,1 1 0,0 0 0,-11 6 0,-14 10 0,0 2 0,1 2 0,1 0 0,1 2 0,-44 47 0,68-64 0,-1 0 0,1 0 0,1 1 0,0 0 0,0 0 0,-7 18 0,11-25 0,0 0 0,1 0 0,-1 0 0,1 0 0,-1 0 0,1 0 0,-1 0 0,1 0 0,0 0 0,0 0 0,0 1 0,1-1 0,-1 0 0,0 0 0,1 0 0,-1 0 0,1 0 0,0 0 0,0 0 0,-1-1 0,1 1 0,0 0 0,1 0 0,-1 0 0,0-1 0,0 1 0,1-1 0,-1 1 0,1-1 0,0 0 0,-1 1 0,1-1 0,0 0 0,0 0 0,-1 0 0,1 0 0,0 0 0,0-1 0,3 2 0,3-1 0,0 1 0,0-2 0,0 1 0,0-1 0,0 0 0,0 0 0,0-1 0,0-1 0,-1 1 0,1-1 0,12-4 0,-2-1 0,0 0 0,-1-2 0,28-16 0,-26 12 0,-1 0 0,-1-1 0,19-19 0,-31 28 0,1-1 0,-1 1 0,0-2 0,-1 1 0,0 0 0,0-1 0,0 0 0,0 0 0,-1 0 0,-1 0 0,1 0 0,2-13 0,-5 20 0,0-1 0,0 1 0,0-1 0,1 1 0,-1 0 0,0-1 0,0 1 0,0-1 0,0 1 0,0-1 0,0 1 0,0 0 0,0-1 0,0 1 0,0-1 0,0 1 0,0-1 0,0 1 0,0 0 0,-1-1 0,1 1 0,0-1 0,0 1 0,0 0 0,-1-1 0,1 1 0,0 0 0,0-1 0,-1 1 0,1 0 0,0-1 0,-1 1 0,1 0 0,0 0 0,-1-1 0,0 1 0,-13 9 0,-12 22 0,23-25 0,0-1 0,1 1 0,0-1 0,0 1 0,0 0 0,0 0 0,1 0 0,0 0 0,0 0 0,1 0 0,0 11 0,0-14 0,0-1 0,1 1 0,0 0 0,-1 0 0,1 0 0,0 0 0,0 0 0,0-1 0,1 1 0,-1 0 0,1-1 0,0 1 0,-1-1 0,1 0 0,0 1 0,0-1 0,0 0 0,1 0 0,-1-1 0,1 1 0,-1 0 0,1-1 0,-1 1 0,1-1 0,5 2 0,2 0 0,-1 0 0,1-1 0,0 0 0,-1-1 0,1 0 0,0-1 0,0 0 0,0 0 0,0-1 0,13-3 0,-9 0 0,0 0 0,0-1 0,0 0 0,-1-1 0,1-1 0,15-10 0,-3-2 0,-1 0 0,-1-2 0,-1 0 0,-1-2 0,36-47 0,-24 23 0,32-60 0,-59 91 0,-7 16 0,0 0 0,1 0 0,-1-1 0,0 1 0,0 0 0,0 0 0,0 0 0,0 0 0,0 0 0,0 0 0,0 0 0,0 0 0,0-1 0,0 1 0,0 0 0,0 0 0,0 0 0,0 0 0,0 0 0,0 0 0,0 0 0,0 0 0,0 0 0,0-1 0,0 1 0,0 0 0,0 0 0,-1 0 0,1 0 0,0 0 0,0 0 0,0 0 0,0 0 0,0 0 0,0 0 0,0-1 0,0 1 0,0 0 0,0 0 0,0 0 0,-1 0 0,1 0 0,0 0 0,0 0 0,0 0 0,0 0 0,0 0 0,0 0 0,0 0 0,0 0 0,-1 0 0,1 0 0,0 0 0,0 0 0,0 0 0,0 0 0,0 0 0,-2 2 0,0-1 0,0 0 0,0 1 0,0 0 0,0-1 0,0 1 0,1 0 0,-1 0 0,-1 3 0,-3 4 0,0 0 0,0 1 0,1 0 0,1 0 0,0 0 0,0 0 0,1 1 0,0-1 0,0 1 0,1 0 0,1 0 0,0 0 0,1 0 0,0 0 0,0 0 0,1 0 0,1 0 0,0-1 0,0 1 0,1 0 0,0-1 0,1 1 0,0-1 0,1 0 0,0-1 0,1 1 0,-1-1 0,10 11 0,11 7 0,-21-22 0,0-1 0,0 1 0,0 1 0,-1-1 0,0 0 0,0 1 0,0 0 0,3 9 0,-7-15 0,0 1 0,0 0 0,0-1 0,0 1 0,0 0 0,0-1 0,0 1 0,0 0 0,0-1 0,-1 1 0,1-1 0,0 1 0,0 0 0,-1-1 0,1 1 0,0-1 0,-1 1 0,1-1 0,-1 1 0,1-1 0,-1 1 0,1-1 0,-1 1 0,1-1 0,-1 1 0,1-1 0,-1 0 0,1 0 0,-1 1 0,0-1 0,1 0 0,-1 0 0,0 1 0,1-1 0,-1 0 0,0 0 0,1 0 0,-1 0 0,0 0 0,1 0 0,-2 0 0,-30 0 0,2-4-682,-33-9-1,13 1-6143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6.964"/>
    </inkml:context>
    <inkml:brush xml:id="br0">
      <inkml:brushProperty name="width" value="0.05" units="cm"/>
      <inkml:brushProperty name="height" value="0.05" units="cm"/>
    </inkml:brush>
  </inkml:definitions>
  <inkml:trace contextRef="#ctx0" brushRef="#br0">270 223 24575,'1'-5'0,"0"-1"0,0 0 0,1 1 0,0-1 0,1 1 0,-1-1 0,1 1 0,4-6 0,1-5 0,-4 8 0,0 0 0,-1 0 0,0-1 0,0 0 0,-1 0 0,0 1 0,1-14 0,-3 19 0,0 1 0,0-1 0,0 1 0,0-1 0,-1 1 0,1-1 0,-1 1 0,1-1 0,-1 1 0,0-1 0,0 1 0,0 0 0,0-1 0,0 1 0,-1 0 0,1 0 0,-1 0 0,1 0 0,-1 0 0,0 0 0,0 0 0,0 1 0,0-1 0,0 1 0,0-1 0,0 1 0,0 0 0,-1 0 0,1 0 0,-3-1 0,-5-1 0,1 2 0,0-1 0,-1 1 0,1 0 0,0 1 0,-1 0 0,1 1 0,-1 0 0,1 0 0,0 1 0,0 0 0,-1 1 0,1 0 0,1 0 0,-1 1 0,-13 8 0,17-9 0,1 0 0,-1 0 0,1 0 0,0 1 0,0 0 0,1 0 0,-1 0 0,1 0 0,-1 0 0,2 1 0,-1-1 0,0 1 0,-2 5 0,4-5 0,0-1 0,0 1 0,0-1 0,0 1 0,1 0 0,0-1 0,0 1 0,0-1 0,1 1 0,-1 0 0,1-1 0,0 1 0,0-1 0,1 1 0,-1-1 0,1 0 0,3 5 0,5 9 0,1-1 0,1-1 0,1 0 0,0-1 0,28 24 0,21 26 0,-54-57 0,-2 1 0,1 1 0,-1-1 0,0 1 0,7 18 0,-12-25 0,0-1 0,0 1 0,-1-1 0,1 1 0,0 0 0,-1-1 0,0 1 0,1 0 0,-1-1 0,0 1 0,-1 0 0,1-1 0,0 1 0,-1 0 0,1-1 0,-1 1 0,0-1 0,-2 6 0,1-6 0,0 1 0,0 0 0,0-1 0,-1 0 0,1 1 0,-1-1 0,1 0 0,-1 0 0,0 0 0,0-1 0,1 1 0,-1-1 0,-5 2 0,-3 1 0,-1-1 0,0 0 0,0-1 0,0-1 0,0 0 0,0 0 0,-15-2 0,12 0 114,-1 0 0,-17-5 0,30 5-221,-1 0 0,1 0 1,-1 0-1,1 0 0,-1-1 1,1 1-1,0-1 0,0 0 1,0 0-1,0 0 0,0-1 1,0 1-1,0-1 0,1 1 1,-3-4-1,-4-12-6719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7.286"/>
    </inkml:context>
    <inkml:brush xml:id="br0">
      <inkml:brushProperty name="width" value="0.05" units="cm"/>
      <inkml:brushProperty name="height" value="0.05" units="cm"/>
    </inkml:brush>
  </inkml:definitions>
  <inkml:trace contextRef="#ctx0" brushRef="#br0">1 84 24575,'27'-12'0,"-18"8"0,1 0 0,-1-1 0,0 0 0,-1 0 0,11-9 0,-12 4 0,-7 9 0,0 1 0,0 0 0,0 0 0,0 0 0,0 0 0,0-1 0,0 1 0,0 0 0,0 0 0,0 0 0,-1 0 0,1-1 0,0 1 0,0 0 0,0 0 0,0 0 0,0 0 0,0-1 0,-1 1 0,1 0 0,0 0 0,0 0 0,0 0 0,0 0 0,0 0 0,-1 0 0,1 0 0,0 0 0,0-1 0,0 1 0,-1 0 0,1 0 0,0 0 0,0 0 0,-1 0 0,0 0 0,0 0 0,0 1 0,0-1 0,0 0 0,0 0 0,0 1 0,-1-1 0,1 0 0,0 1 0,0-1 0,0 1 0,0-1 0,0 1 0,1 0 0,-1-1 0,0 1 0,0 0 0,0 0 0,0 0 0,0 1 0,-2 3 0,0 0 0,1 0 0,0 0 0,0 1 0,0-1 0,0 1 0,1 0 0,0-1 0,0 1 0,1 0 0,0 10 0,0-2 0,1-1 0,1 0 0,0 1 0,4 13 0,-2-17 0,-1 0 0,1 0 0,1 0 0,-1 0 0,2-1 0,-1 0 0,1 0 0,1 0 0,0-1 0,0 0 0,0 0 0,1 0 0,1-1 0,9 7 0,-10-10 0,-1 1 0,1-1 0,0 0 0,0-1 0,1 0 0,-1 0 0,1-1 0,-1 0 0,1-1 0,0 1 0,0-2 0,0 1 0,-1-1 0,1-1 0,0 1 0,0-2 0,14-3 0,-15 3 0,0 0 0,0-1 0,0-1 0,0 1 0,-1-1 0,0 0 0,1-1 0,-2 0 0,1 0 0,0 0 0,-1-1 0,0 0 0,9-12 0,-9 9 0,-1 0 0,0 1 0,0-2 0,-1 1 0,-1 0 0,1-1 0,-1 0 0,-1 0 0,0 0 0,0 0 0,0-11 0,-3-40 320,0 44-882,1 0 1,3-29-1,0 30-6264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8.430"/>
    </inkml:context>
    <inkml:brush xml:id="br0">
      <inkml:brushProperty name="width" value="0.05" units="cm"/>
      <inkml:brushProperty name="height" value="0.05" units="cm"/>
    </inkml:brush>
  </inkml:definitions>
  <inkml:trace contextRef="#ctx0" brushRef="#br0">9 64 24575,'-3'0'0,"-1"-4"0,3 0 0,11-3 0,11-1 0,10 2 0,10 1 0,7-1 0,5 1 0,6 0 0,2 2 0,1-3 0,-11 1-8191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7.688"/>
    </inkml:context>
    <inkml:brush xml:id="br0">
      <inkml:brushProperty name="width" value="0.05" units="cm"/>
      <inkml:brushProperty name="height" value="0.05" units="cm"/>
    </inkml:brush>
  </inkml:definitions>
  <inkml:trace contextRef="#ctx0" brushRef="#br0">0 119 24575,'13'7'0,"-1"1"0,0 0 0,11 11 0,2 0 0,-12-9 0,-1 2 0,0-1 0,0 1 0,-1 1 0,-1 0 0,0 1 0,11 20 0,0 5 0,23 66 0,-30-69 0,-2 1 0,-1 0 0,-2 1 0,7 73 0,-16-105 0,0 0 0,0 1 0,-1-1 0,0 0 0,-2 6 0,3-11 0,0-1 0,0 1 0,0-1 0,0 1 0,0-1 0,0 1 0,0-1 0,0 1 0,0 0 0,-1-1 0,1 1 0,0-1 0,0 1 0,-1-1 0,1 0 0,0 1 0,-1-1 0,1 1 0,-1-1 0,1 1 0,0-1 0,-1 0 0,1 1 0,-1-1 0,1 0 0,-1 0 0,1 1 0,-1-1 0,1 0 0,-1 0 0,1 0 0,-1 1 0,1-1 0,-1 0 0,0 0 0,1 0 0,-1 0 0,1 0 0,-1 0 0,1 0 0,-1 0 0,1-1 0,-1 1 0,0 0 0,1 0 0,-1 0 0,1 0 0,-1-1 0,1 1 0,-1 0 0,1-1 0,-1 1 0,1 0 0,0-1 0,-1 1 0,1-1 0,-1 1 0,1 0 0,0-1 0,-1 1 0,1-1 0,0 1 0,0-1 0,-1 1 0,1-2 0,-4-4 0,0-1 0,0 1 0,0-1 0,1 0 0,0-1 0,0 1 0,1 0 0,-2-14 0,-6-62 0,9 81 0,-2-50 0,2 0 0,10-90 0,-5 113 0,1 0 0,2 1 0,1 0 0,1 0 0,1 1 0,19-37 0,-24 56 0,-1 0 0,2 0 0,-1 1 0,1 0 0,0 0 0,0 0 0,1 1 0,0 0 0,0 0 0,0 1 0,1 0 0,0 0 0,9-4 0,-10 6 0,0 1 0,0-1 0,0 2 0,1-1 0,-1 1 0,0 0 0,1 0 0,-1 1 0,1 0 0,-1 0 0,1 1 0,-1 0 0,0 0 0,1 1 0,-1 0 0,11 4 0,-10-2 0,-1 0 0,1 0 0,-1 0 0,1 1 0,-1 0 0,-1 0 0,1 1 0,-1 0 0,11 12 0,-15-15 0,0-1 0,-1 1 0,1-1 0,0 1 0,-1 0 0,0-1 0,1 1 0,-1 0 0,0 0 0,-1 0 0,1 0 0,0 0 0,-1 0 0,0 0 0,1 0 0,-1 0 0,-1 1 0,1-1 0,0 0 0,-1 0 0,1 0 0,-1 0 0,0 0 0,0 0 0,0-1 0,-1 1 0,1 0 0,0 0 0,-1-1 0,-2 4 0,-2 1 31,-1-1 0,1 0 0,-1-1 0,0 1 0,0-1 0,0-1 0,-1 1 0,1-1 0,-1-1 0,-14 5 0,-9 2-834,-45 8 0,74-18 703,-42 8-6726</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8.048"/>
    </inkml:context>
    <inkml:brush xml:id="br0">
      <inkml:brushProperty name="width" value="0.05" units="cm"/>
      <inkml:brushProperty name="height" value="0.05" units="cm"/>
    </inkml:brush>
  </inkml:definitions>
  <inkml:trace contextRef="#ctx0" brushRef="#br0">1 149 24575,'36'1'0,"42"9"0,22 0 0,-86-9 0,-1-1 0,0-1 0,1 0 0,-1-1 0,18-5 0,-29 7 0,0 0 0,-1-1 0,1 1 0,0-1 0,-1 0 0,1 1 0,0-1 0,-1 0 0,1 0 0,-1 0 0,1 0 0,-1 0 0,1 0 0,-1-1 0,0 1 0,0 0 0,0-1 0,1 1 0,-1-1 0,1-1 0,-2 1 0,0 1 0,0-1 0,0 1 0,0-1 0,0 1 0,0-1 0,0 1 0,0-1 0,-1 1 0,1-1 0,0 1 0,-1-1 0,0 1 0,1 0 0,-1-1 0,0 1 0,1 0 0,-3-3 0,-3-3 0,0 0 0,-1 1 0,0 0 0,0 0 0,0 0 0,-12-6 0,2 2 0,-1 1 0,0 0 0,-27-8 0,36 14 0,-1 0 0,0 1 0,0 0 0,0 1 0,0 0 0,0 0 0,0 1 0,-17 2 0,25-2 0,0 1 0,0-1 0,0 1 0,0-1 0,0 1 0,0 0 0,0 0 0,0 0 0,0 0 0,1 0 0,-1 0 0,0 0 0,1 1 0,-1-1 0,1 1 0,-1-1 0,1 1 0,0 0 0,-1-1 0,1 1 0,0 0 0,0 0 0,0 0 0,0 0 0,1 0 0,-1 0 0,1 0 0,-1 0 0,1 0 0,-1 0 0,1 0 0,0 0 0,0 0 0,0 0 0,1 3 0,-1 1 0,1 1 0,1 0 0,-1-1 0,1 1 0,0-1 0,1 0 0,-1 0 0,1 0 0,8 12 0,-2-7-341,1 1 0,0-1-1,12 10 1,5 3-6485</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8.348"/>
    </inkml:context>
    <inkml:brush xml:id="br0">
      <inkml:brushProperty name="width" value="0.05" units="cm"/>
      <inkml:brushProperty name="height" value="0.05" units="cm"/>
    </inkml:brush>
  </inkml:definitions>
  <inkml:trace contextRef="#ctx0" brushRef="#br0">13 167 24575,'-2'-2'0,"1"0"0,0 0 0,-1 0 0,1-1 0,0 1 0,0 0 0,0-1 0,1 1 0,-1 0 0,0-1 0,1 1 0,0-1 0,-1 1 0,1-1 0,0 1 0,0-1 0,1 1 0,0-5 0,0 0 0,0 1 0,1 0 0,0 0 0,0-1 0,0 1 0,4-5 0,-3 5 0,0 1 0,1 1 0,0-1 0,0 0 0,0 1 0,0 0 0,1 0 0,0 0 0,-1 1 0,1-1 0,0 1 0,1 0 0,-1 1 0,1-1 0,-1 1 0,1 0 0,0 1 0,0-1 0,-1 1 0,1 0 0,0 1 0,0-1 0,0 1 0,12 1 0,-9 0 0,1 0 0,-1 1 0,0 0 0,0 1 0,0 0 0,0 0 0,0 1 0,-1 0 0,1 0 0,-1 1 0,0 0 0,-1 1 0,1-1 0,-1 2 0,8 8 0,16 27 0,-29-39 0,0 1 0,-1-1 0,1 0 0,-1 1 0,0-1 0,0 1 0,0-1 0,0 1 0,0 0 0,-1-1 0,0 7 0,0-9 0,0-1 0,0 1 0,0 0 0,0-1 0,0 1 0,0-1 0,0 1 0,0-1 0,0 1 0,-1-1 0,1 1 0,0-1 0,0 0 0,-1 1 0,1-1 0,0 1 0,-1-1 0,1 0 0,0 1 0,-1-1 0,1 1 0,-1-1 0,1 0 0,-1 0 0,1 1 0,-1-1 0,1 0 0,-1 0 0,1 0 0,-1 1 0,1-1 0,-1 0 0,1 0 0,-1 0 0,1 0 0,-1 0 0,1 0 0,-1 0 0,1 0 0,-1 0 0,1 0 0,-1 0 0,1-1 0,-1 1 0,1 0 0,-1 0 0,1 0 0,-1-1 0,1 1 0,-1 0 0,0-1 0,-23-16 0,20 14 25,1 0-1,0-1 0,1 1 1,-1 0-1,0-1 1,1 0-1,0 1 0,0-1 1,0 0-1,0 0 0,1 0 1,-1-1-1,0-3 1,2 4-139,0 0 0,0 0 0,0 0 0,1 0 1,-1 0-1,1 0 0,0 0 0,0 1 1,1-1-1,-1 0 0,1 1 0,-1-1 1,1 1-1,4-6 0,8-12-6712</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09.636"/>
    </inkml:context>
    <inkml:brush xml:id="br0">
      <inkml:brushProperty name="width" value="0.05" units="cm"/>
      <inkml:brushProperty name="height" value="0.05" units="cm"/>
    </inkml:brush>
  </inkml:definitions>
  <inkml:trace contextRef="#ctx0" brushRef="#br0">0 33 24575,'0'2'0,"1"0"0,-1 0 0,0 0 0,1-1 0,-1 1 0,1 0 0,0 0 0,-1-1 0,1 1 0,0 0 0,0-1 0,0 1 0,0-1 0,0 1 0,1-1 0,-1 1 0,0-1 0,1 0 0,-1 0 0,2 2 0,39 19 0,-13-8 0,-21-8 0,0 0 0,-1 0 0,0 1 0,0 0 0,0 0 0,0 1 0,-1 0 0,-1 0 0,1 0 0,-1 1 0,-1-1 0,5 13 0,-7-16 0,0 0 0,0 0 0,-1 1 0,0-1 0,0 1 0,0-1 0,-1 1 0,0-1 0,0 1 0,0 0 0,-1-1 0,1 1 0,-1-1 0,-1 1 0,1-1 0,-1 0 0,0 0 0,0 1 0,0-1 0,-1 0 0,0-1 0,0 1 0,-4 5 0,6-9 0,0 0 0,0 0 0,0 0 0,0 0 0,0 0 0,0 0 0,0 0 0,0 0 0,0 0 0,0-1 0,-1 1 0,1 0 0,0-1 0,-1 1 0,1-1 0,0 1 0,-1-1 0,1 0 0,-1 1 0,1-1 0,-1 0 0,1 0 0,0 0 0,-1 0 0,1 0 0,-1 0 0,1-1 0,-1 1 0,1 0 0,0-1 0,-1 1 0,1-1 0,-2-1 0,1 1 0,1 0 0,-1-1 0,1 1 0,0 0 0,-1-1 0,1 0 0,0 1 0,0-1 0,0 0 0,0 0 0,0 1 0,0-1 0,1 0 0,-1 0 0,1 0 0,-1 0 0,1 0 0,0 0 0,0 0 0,0 0 0,0 0 0,0 0 0,0-3 0,2-4 0,1 0 0,0 0 0,0 0 0,0 1 0,1-1 0,0 1 0,1 0 0,0 0 0,6-7 0,58-64 0,-60 70 0,12-13 0,-12 10 0,2 1 0,0 0 0,0 1 0,0 0 0,2 0 0,17-10 0,-29 20 0,0-1 0,-1 1 0,1-1 0,0 1 0,0 0 0,0-1 0,0 1 0,0 0 0,0-1 0,0 1 0,0 0 0,0 0 0,0 0 0,0 0 0,0 0 0,0 0 0,0 0 0,0 0 0,0 0 0,0 1 0,0-1 0,0 0 0,0 1 0,-1-1 0,1 0 0,0 1 0,0-1 0,0 1 0,0 0 0,-1-1 0,1 1 0,0 0 0,0-1 0,-1 1 0,1 0 0,-1 0 0,1 0 0,0-1 0,-1 1 0,0 0 0,1 0 0,-1 0 0,1 0 0,-1 0 0,0 0 0,0 1 0,2 6 0,-1 0 0,0 0 0,-1 0 0,0 14 0,0-13 0,-3 28 0,2-26 0,0 0 0,0 0 0,1 0 0,1 0 0,0 0 0,3 15 0,-4-26 0,0 1 0,1 0 0,-1-1 0,0 1 0,0 0 0,1-1 0,-1 1 0,1-1 0,-1 1 0,1-1 0,-1 1 0,0-1 0,1 1 0,0-1 0,-1 1 0,1-1 0,-1 0 0,1 1 0,-1-1 0,1 0 0,0 1 0,-1-1 0,1 0 0,0 0 0,-1 0 0,1 0 0,0 1 0,-1-1 0,1 0 0,0 0 0,0 0 0,-1-1 0,1 1 0,0 0 0,-1 0 0,1 0 0,0 0 0,0-1 0,28-14 0,-24 12 0,134-91 0,-136 92 0,-1 0 0,0 1 0,0 0 0,1 0 0,-1 0 0,1 0 0,-1 0 0,1 0 0,-1 1 0,1-1 0,0 1 0,-1-1 0,1 1 0,0 0 0,2 1 0,-2-1 0,-1 1 0,0 0 0,0 0 0,1 0 0,-1 1 0,0-1 0,0 0 0,0 1 0,0 0 0,0-1 0,-1 1 0,1 0 0,0 0 0,-1 0 0,1 0 0,1 3 0,2 2 0,0 0 0,0-1 0,1 1 0,0-1 0,1-1 0,-1 1 0,1-1 0,0 0 0,0-1 0,1 1 0,0-2 0,-1 1 0,1-1 0,0 0 0,14 3 0,1-2 0,0-1 0,0 0 0,0-2 0,37-2 0,-50 0 0,0 0 0,1-1 0,-1 0 0,0 0 0,0-1 0,0-1 0,0 1 0,-1-2 0,1 1 0,-1-1 0,0-1 0,8-6 0,-13 9 0,1-1 0,-1 0 0,0 0 0,0 0 0,-1 0 0,1-1 0,-1 1 0,0-1 0,0 0 0,-1 0 0,1 0 0,-1 0 0,0 0 0,-1-1 0,1 1 0,-1 0 0,0-1 0,0 0 0,-1 1 0,0-1 0,0 1 0,0-1 0,-2-10 0,1 13 0,1 0 0,-1 0 0,0 0 0,0 0 0,0 0 0,-1 0 0,1 1 0,-1-1 0,0 0 0,1 1 0,-1 0 0,0-1 0,0 1 0,-1 0 0,1 0 0,0 0 0,-1 0 0,1 0 0,-1 1 0,0-1 0,0 1 0,1 0 0,-1-1 0,0 1 0,0 0 0,0 1 0,0-1 0,0 1 0,0-1 0,0 1 0,0 0 0,-6 0 0,-1 1 0,-1 0 0,1 0 0,0 1 0,0 1 0,1-1 0,-1 2 0,0-1 0,-14 9 0,15-7 0,0 0 0,1 1 0,-1 0 0,-7 9 0,14-13 0,0 0 0,0 0 0,0 0 0,0 0 0,0 0 0,0 1 0,1-1 0,-1 1 0,1 0 0,0-1 0,0 1 0,0 0 0,0 0 0,0-1 0,1 1 0,-1 0 0,1 0 0,0 0 0,0 3 0,0-4 0,1 0 0,-1-1 0,1 1 0,0 0 0,0 0 0,0-1 0,0 1 0,0-1 0,0 1 0,0-1 0,0 1 0,1-1 0,-1 0 0,1 0 0,-1 0 0,1 1 0,-1-1 0,1-1 0,0 1 0,-1 0 0,1 0 0,0-1 0,2 2 0,5 0 0,0 1 0,0-2 0,12 2 0,-12-2 0,-1 0 0,1-1 0,0 0 0,-1-1 0,1 1 0,0-2 0,-1 1 0,1-1 0,-1-1 0,0 1 0,0-2 0,0 1 0,0-1 0,0 0 0,-1 0 0,1-1 0,-1 0 0,0-1 0,-1 1 0,0-1 0,1-1 0,-2 1 0,1-1 0,-1 0 0,7-12 0,-11 13 0,-10 14 0,-11 16 0,6-5 0,9-12 0,-1 0 0,1 1 0,0-1 0,0 1 0,1 0 0,0 0 0,1 0 0,0 1 0,0-1 0,-2 14 0,5-22 0,-1 1 0,1 0 0,0 0 0,0 0 0,0-1 0,0 1 0,0 0 0,0 0 0,0 0 0,1 0 0,-1-1 0,0 1 0,0 0 0,1 0 0,-1-1 0,0 1 0,1 0 0,-1 0 0,1-1 0,-1 1 0,1 0 0,-1-1 0,1 1 0,-1-1 0,1 1 0,-1-1 0,2 2 0,0-2 0,-1 0 0,1 0 0,-1 1 0,0-1 0,1 0 0,-1 0 0,1-1 0,-1 1 0,1 0 0,-1 0 0,0-1 0,1 1 0,-1-1 0,2 0 0,8-5 0,-1 0 0,1 0 0,8-9 0,-14 11 0,8-5 0,18-14 0,1 1 0,1 1 0,54-25 0,-85 46 0,0-1 0,-1 0 0,1 1 0,-1-1 0,1 1 0,0 0 0,-1-1 0,1 1 0,0 0 0,-1 0 0,1 0 0,0 0 0,0 0 0,2 1 0,-3 0 0,0-1 0,-1 0 0,1 1 0,0-1 0,-1 1 0,1-1 0,-1 1 0,1-1 0,0 1 0,-1 0 0,0-1 0,1 1 0,-1 0 0,1-1 0,-1 1 0,0 0 0,1-1 0,-1 1 0,0 0 0,0 0 0,0 0 0,1 1 0,-1 5 0,0 0 0,-1 0 0,0 0 0,0 1 0,-3 11 0,-1 7 0,4-25 0,1 1 0,0 0 0,0 0 0,1-1 0,-1 1 0,0 0 0,1-1 0,-1 1 0,1 0 0,-1-1 0,1 1 0,0-1 0,0 1 0,-1-1 0,1 1 0,0-1 0,0 1 0,1-1 0,-1 0 0,0 0 0,0 1 0,1-1 0,-1 0 0,1 0 0,-1 0 0,0-1 0,1 1 0,0 0 0,-1 0 0,1-1 0,0 1 0,-1-1 0,1 0 0,0 1 0,-1-1 0,5 0 0,-2 0 0,0 1 0,1-1 0,-1-1 0,0 1 0,0 0 0,1-1 0,-1 0 0,0 0 0,0-1 0,0 1 0,0-1 0,0 1 0,0-1 0,5-4 0,15-19 0,6-6 0,-28 29 0,0 1 0,0-1 0,-1 1 0,1 0 0,0 0 0,0 0 0,0 0 0,0 0 0,1 0 0,-1 0 0,0 1 0,0-1 0,5 0 0,-6 1 0,1 1 0,-1-1 0,0 0 0,1 1 0,-1-1 0,0 1 0,0 0 0,1-1 0,-1 1 0,0 0 0,0 0 0,0 0 0,0 0 0,0 0 0,0 0 0,0 0 0,1 1 0,16 26 0,-10-16 0,-6-8 0,1 0 0,0 0 0,0-1 0,0 1 0,1-1 0,-1 0 0,1 0 0,0 0 0,0-1 0,0 1 0,5 1 0,-2-1 0,0-1 0,0 0 0,1-1 0,-1 1 0,1-2 0,10 1 0,3 0-273,1-2 0,-1-1 0,0 0 0,35-9 0,-29 3-6553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14.597"/>
    </inkml:context>
    <inkml:brush xml:id="br0">
      <inkml:brushProperty name="width" value="0.05" units="cm"/>
      <inkml:brushProperty name="height" value="0.05" units="cm"/>
    </inkml:brush>
  </inkml:definitions>
  <inkml:trace contextRef="#ctx0" brushRef="#br0">1926 127 24575,'3'-1'0,"1"-1"0,-1 0 0,0-1 0,0 1 0,0-1 0,0 1 0,0-1 0,-1 0 0,5-6 0,-6 8 0,-1 0 0,1 0 0,0 0 0,-1-1 0,1 1 0,-1 0 0,1 0 0,-1-1 0,0 1 0,0 0 0,0-1 0,0 1 0,1 0 0,-2 0 0,1-1 0,0 1 0,0 0 0,0-1 0,-1 1 0,1 0 0,0-1 0,-1 1 0,1 0 0,-1 0 0,0 0 0,1 0 0,-1-1 0,0 1 0,0 0 0,1 0 0,-1 0 0,-2-1 0,-1-1 0,0-1 0,-1 1 0,0 0 0,0 0 0,0 0 0,0 1 0,-1 0 0,1 0 0,-7-2 0,-54-8 0,58 11 0,-58-7-98,-1 4 0,-114 7 0,-134 36-449,217-21 495,0 5-1,1 3 1,-136 58-1,179-60 58,1 2 1,1 2-1,1 3 0,2 2 0,1 2 1,1 2-1,-50 52 0,73-63-5,2 1 0,0 1 0,2 1 0,1 0 0,2 2 0,1 0 0,1 1 0,1 0 0,-9 37 0,16-41 0,0 0 0,3 1 0,0-1 0,1 1 0,2 0 0,1 0 0,2 0 0,0-1 0,2 1 0,1-1 0,13 40 0,-8-38 0,2-1 0,1-1 0,1 0 0,1 0 0,1-1 0,37 44 0,-27-41 0,2-2 0,1 0 0,1-2 0,64 43 0,-45-40 0,2-1 0,1-3 0,1-2 0,1-3 0,0-1 0,2-4 0,93 15 0,-78-20 0,0-4 0,0-3 0,0-3 0,0-3 0,0-3 0,0-3 0,95-26 0,-120 22 0,0-2 0,-1-1 0,-1-3 0,-1-2 0,0-2 0,-2-1 0,-1-2 0,0-2 0,-3-2 0,0-1 0,59-66 0,-68 62 0,-1-1 0,-2-2 0,-1 0 0,-2-1 0,-2-2 0,-2 0 0,-1-1 0,-3 0 0,-1-1 0,-2-1 0,7-62 0,-14 73 0,-2 0 0,-1 0 0,-2 0 0,-1 0 0,-1 0 0,-2 1 0,-2-1 0,0 1 0,-3 1 0,0-1 0,-2 1 0,-1 1 0,-2 1 0,-1 0 0,-1 0 0,-24-29 0,19 32-21,-1 0 0,-2 2 0,0 0 0,-2 2 0,0 1 0,-46-27 0,33 27-71,0 1 0,-1 2 0,-1 2 0,-68-17 0,45 20-191,-1 2-1,0 3 1,0 3-1,-1 3 1,0 3-1,-117 16 1,15 14-4308</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56.374"/>
    </inkml:context>
    <inkml:brush xml:id="br0">
      <inkml:brushProperty name="width" value="0.05" units="cm"/>
      <inkml:brushProperty name="height" value="0.05" units="cm"/>
    </inkml:brush>
  </inkml:definitions>
  <inkml:trace contextRef="#ctx0" brushRef="#br0">23 98 24575,'0'-3'0,"-3"-1"0,-4 0 0,-2-3 0,5 1 0,6-3 0,9 1 0,8-1 0,8 0 0,8 2 0,8-1 0,3 1 0,3-2 0,-7 2-8191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57.014"/>
    </inkml:context>
    <inkml:brush xml:id="br0">
      <inkml:brushProperty name="width" value="0.05" units="cm"/>
      <inkml:brushProperty name="height" value="0.05" units="cm"/>
    </inkml:brush>
  </inkml:definitions>
  <inkml:trace contextRef="#ctx0" brushRef="#br0">44 257 24575,'0'-24'0,"0"19"0,0 17 0,1 55 0,1-33 0,-1 0 0,-3-1 0,-7 55 0,9-87 0,-1 0 0,1 0 0,0 0 0,0 0 0,0 0 0,-1 0 0,1 0 0,0-1 0,-1 1 0,1 0 0,-1 0 0,1 0 0,-1 0 0,0 0 0,-1 1 0,2-2 0,0 0 0,-1-1 0,1 1 0,0 0 0,-1 0 0,1 0 0,0 0 0,-1 0 0,1-1 0,0 1 0,0 0 0,-1 0 0,1 0 0,0-1 0,0 1 0,-1 0 0,1 0 0,0-1 0,0 1 0,0 0 0,-1-1 0,1 1 0,0 0 0,0-1 0,0 1 0,0 0 0,0-1 0,0 1 0,-9-35 0,3 1 0,2-1 0,2 1 0,0-1 0,5-41 0,-2 65 0,1 0 0,0 0 0,1 0 0,0 0 0,0 0 0,1 1 0,1-1 0,0 1 0,0 0 0,1 0 0,0 1 0,0 0 0,1 0 0,1 0 0,-1 1 0,17-13 0,-10 11 0,-1 1 0,2 1 0,-1 0 0,1 1 0,1 1 0,21-7 0,-26 10 0,-1 0 0,1 1 0,0 0 0,0 1 0,0 0 0,1 1 0,-1 0 0,0 1 0,0 0 0,14 3 0,-22-3 0,0 0 0,-1 0 0,1 0 0,-1 0 0,1 0 0,-1 0 0,1 0 0,-1 1 0,0-1 0,1 1 0,-1 0 0,0 0 0,0 0 0,0 0 0,-1 0 0,1 0 0,0 0 0,-1 1 0,2 1 0,-2-1 0,-1-1 0,1 1 0,-1-1 0,0 1 0,0-1 0,0 1 0,0-1 0,0 1 0,0-1 0,0 1 0,-1-1 0,1 1 0,-1-1 0,0 0 0,0 1 0,0-1 0,0 0 0,0 0 0,0 1 0,-1-1 0,-1 2 0,-7 9 0,0-1 0,-1 1 0,-1-2 0,-19 16 0,-58 36 0,54-40 0,-36 32 0,68-53 0,1 0 0,-1 1 0,1-1 0,-1 1 0,1 0 0,0 0 0,0 0 0,-2 5 0,4-7 0,-1 0 0,1 0 0,0-1 0,0 1 0,0 0 0,0 0 0,0 0 0,0 0 0,0 0 0,0 0 0,0 0 0,0 0 0,0-1 0,1 1 0,-1 0 0,0 0 0,0 0 0,1 0 0,-1-1 0,1 1 0,-1 0 0,1 0 0,-1-1 0,1 1 0,0 0 0,-1-1 0,1 1 0,0 0 0,-1-1 0,1 1 0,0-1 0,0 1 0,-1-1 0,1 0 0,0 1 0,1-1 0,13 5 0,-1 0 0,1-2 0,0 0 0,0-1 0,0 0 0,17 0 0,25 2 0,-39-1 0,39 6 0,-52-8 0,0 0 0,0 1 0,-1 0 0,1-1 0,-1 2 0,1-1 0,-1 0 0,0 1 0,4 3 0,-7-6 0,0 1 0,-1 0 0,1-1 0,0 1 0,-1 0 0,1 0 0,-1 0 0,1 0 0,-1-1 0,1 1 0,-1 0 0,0 0 0,1 0 0,-1 0 0,0 0 0,0 0 0,1 0 0,-1 0 0,0 0 0,0 0 0,0 0 0,0 0 0,-1 0 0,1 0 0,0 0 0,0 0 0,-1 0 0,1 0 0,0 0 0,-1 0 0,1-1 0,-1 1 0,1 0 0,-1 0 0,1 0 0,-1 0 0,0-1 0,1 1 0,-1 0 0,0-1 0,-1 2 0,-3 2 0,0 0 0,0-1 0,0 1 0,0-1 0,-10 4 0,-6 1 69,-1-1-1,0-1 0,-1 0 0,-36 3 1,-92-2-1776,109-6-5119</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57.318"/>
    </inkml:context>
    <inkml:brush xml:id="br0">
      <inkml:brushProperty name="width" value="0.05" units="cm"/>
      <inkml:brushProperty name="height" value="0.05" units="cm"/>
    </inkml:brush>
  </inkml:definitions>
  <inkml:trace contextRef="#ctx0" brushRef="#br0">0 62 24575,'3'0'0,"5"0"0,3-3 0,4-2 0,1 1 0,2 1 0,1 1 0,-6 0 0,-8 2 0,-8-1 0,-4-2 0,-4-1 0,0-3 0,6 0 0,6 1 0,2-2 0,5 1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58.597"/>
    </inkml:context>
    <inkml:brush xml:id="br0">
      <inkml:brushProperty name="width" value="0.05" units="cm"/>
      <inkml:brushProperty name="height" value="0.05" units="cm"/>
    </inkml:brush>
  </inkml:definitions>
  <inkml:trace contextRef="#ctx0" brushRef="#br0">0 124 24575,'2'-4'0,"-1"0"0,1 0 0,0 1 0,0-1 0,0 0 0,0 1 0,1 0 0,-1 0 0,1-1 0,0 2 0,0-1 0,4-3 0,-2 1 0,-4 4 0,4-4 0,-1 1 0,0 0 0,1 0 0,0 1 0,8-5 0,-12 7 0,0 0 0,1 1 0,-1-1 0,0 1 0,0 0 0,1-1 0,-1 1 0,0 0 0,1 0 0,-1 0 0,1 0 0,-1 0 0,0 0 0,1 0 0,-1 1 0,0-1 0,1 0 0,-1 1 0,0-1 0,0 1 0,1-1 0,-1 1 0,0 0 0,0 0 0,0-1 0,0 1 0,0 0 0,0 0 0,0 0 0,1 2 0,2 2 0,0 0 0,0 1 0,-1 0 0,0-1 0,0 1 0,0 1 0,-1-1 0,0 0 0,-1 0 0,1 1 0,-1-1 0,1 8 0,-1 11 0,-2 45 0,0-56 0,30-64 0,-20 31 0,0-4 0,2 1 0,0 0 0,2 1 0,0 0 0,28-32 0,-40 52 0,0-1 0,0 1 0,0 0 0,0 0 0,1 0 0,-1 0 0,0 0 0,0 0 0,1 1 0,-1-1 0,1 0 0,-1 1 0,1-1 0,-1 1 0,1-1 0,-1 1 0,1 0 0,-1 0 0,1-1 0,-1 1 0,1 0 0,2 1 0,-3-1 0,1 1 0,0 0 0,-1 0 0,1 0 0,-1 0 0,1 0 0,-1 0 0,0 0 0,1 1 0,-1-1 0,0 0 0,0 1 0,0-1 0,0 1 0,0-1 0,1 3 0,3 7 0,-1 0 0,0 0 0,-1 0 0,4 19 0,-4 14 0,-3-34 0,1 0 0,0 0 0,3 14 0,-4-24 0,0 1 0,0-1 0,0 1 0,0-1 0,1 0 0,-1 1 0,0-1 0,0 1 0,0-1 0,0 1 0,0-1 0,1 0 0,-1 1 0,0-1 0,0 1 0,1-1 0,-1 0 0,0 1 0,1-1 0,-1 0 0,0 0 0,1 1 0,-1-1 0,0 0 0,1 0 0,-1 1 0,1-1 0,-1 0 0,0 0 0,1 0 0,-1 0 0,1 0 0,-1 1 0,1-1 0,-1 0 0,0 0 0,1 0 0,-1 0 0,1 0 0,-1 0 0,1-1 0,-1 1 0,1 0 0,-1 0 0,0 0 0,1 0 0,-1 0 0,1-1 0,-1 1 0,0 0 0,1 0 0,-1-1 0,0 1 0,1 0 0,-1-1 0,1 1 0,20-26 0,-15 18 0,-2 4 97,10-11 112,-12 11-666,-10 6-757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0.117"/>
    </inkml:context>
    <inkml:brush xml:id="br0">
      <inkml:brushProperty name="width" value="0.05" units="cm"/>
      <inkml:brushProperty name="height" value="0.05" units="cm"/>
    </inkml:brush>
  </inkml:definitions>
  <inkml:trace contextRef="#ctx0" brushRef="#br0">1 103 24575,'0'-12'0,"0"9"0,-1 0 0,1 0 0,0 0 0,0 0 0,1 0 0,-1 0 0,1 1 0,-1-1 0,3-5 0,-3 8 0,0 0 0,0 0 0,0 0 0,0 0 0,0-1 0,0 1 0,0 0 0,0 0 0,0 0 0,0 0 0,1 0 0,-1 0 0,0-1 0,0 1 0,0 0 0,0 0 0,0 0 0,0 0 0,1 0 0,-1 0 0,0 0 0,0 0 0,0 0 0,0 0 0,0 0 0,1 0 0,-1 0 0,0 0 0,0 0 0,0 0 0,0 0 0,0 0 0,1 0 0,-1 0 0,0 0 0,0 0 0,0 0 0,0 0 0,1 0 0,-1 0 0,0 0 0,0 0 0,0 0 0,0 0 0,0 0 0,7 9 0,1 11 0,3 23 0,-2 0 0,4 57 0,-13-99 0,0 0 0,0 0 0,0 0 0,1 1 0,-1-1 0,0 0 0,0 0 0,1 0 0,-1 0 0,0 0 0,1 0 0,-1 0 0,1-1 0,-1 1 0,1 0 0,0 0 0,-1 0 0,1 0 0,0-1 0,0 2 0,0-2 0,0 0 0,-1 0 0,1 1 0,0-1 0,0 0 0,-1 0 0,1 0 0,0-1 0,-1 1 0,1 0 0,0 0 0,-1 0 0,1 0 0,0-1 0,-1 1 0,1 0 0,0 0 0,-1-1 0,1 1 0,-1-1 0,1 1 0,0-1 0,4-4 0,0 1 0,0-1 0,-1 0 0,8-11 0,16-28 0,26-35 0,-47 69 0,1 1 0,0 0 0,1 1 0,0 0 0,15-12 0,-20 18 0,-1 0 0,0 0 0,1 0 0,-1 0 0,1 1 0,0-1 0,-1 1 0,1 0 0,0 0 0,0 1 0,0-1 0,0 1 0,0-1 0,0 1 0,0 0 0,0 1 0,-1-1 0,8 2 0,-8 0 0,1 0 0,0-1 0,0 1 0,-1 1 0,1-1 0,-1 1 0,0-1 0,0 1 0,0 0 0,0 0 0,0 0 0,-1 0 0,1 1 0,-1-1 0,0 1 0,0 0 0,2 5 0,3 8 0,-1 1 0,6 30 0,-2-7 0,-9-40 0,-1 0 0,0 0 0,0 0 0,1 0 0,-1 0 0,1 0 0,-1 0 0,1 0 0,-1 0 0,1 0 0,-1 0 0,1 0 0,0-1 0,-1 1 0,2 1 0,-1-2 0,-1 0 0,0 0 0,1 0 0,-1 0 0,0 0 0,1 0 0,-1 0 0,0 0 0,1 0 0,-1 0 0,0 0 0,0 0 0,1-1 0,-1 1 0,0 0 0,1 0 0,-1 0 0,0 0 0,0 0 0,1-1 0,-1 1 0,0 0 0,0 0 0,1-1 0,-1 1 0,0 0 0,0 0 0,0-1 0,1 1 0,-1 0 0,0-1 0,2-3 0,0 1 0,-1-1 0,1 0 0,-1 0 0,0 0 0,1-6 0,1-17 0,-2-50 0,0 3 0,1 57-1365,2 4-5461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49.082"/>
    </inkml:context>
    <inkml:brush xml:id="br0">
      <inkml:brushProperty name="width" value="0.05" units="cm"/>
      <inkml:brushProperty name="height" value="0.05" units="cm"/>
    </inkml:brush>
  </inkml:definitions>
  <inkml:trace contextRef="#ctx0" brushRef="#br0">9 367 24575,'-9'4'0,"10"-11"0,5 2 0,-6 5 0,1 0 0,-1 0 0,1 0 0,-1 1 0,0-1 0,1 0 0,-1 0 0,0 1 0,1-1 0,-1 0 0,0 0 0,1 1 0,-1-1 0,0 0 0,1 1 0,-1-1 0,0 0 0,0 1 0,0-1 0,1 0 0,-1 1 0,0-1 0,0 1 0,0-1 0,0 0 0,1 2 0,5 16 0,0 2 0,-1-1 0,0 1 0,-2 0 0,0-1 0,-2 1 0,0 1 0,-3 32 0,-6-26 0,0-16 0,8-11 0,0 1 0,-1-1 0,1 0 0,0 0 0,0 0 0,0 0 0,-1 0 0,1 0 0,0 1 0,0-1 0,-1 0 0,1 0 0,0 0 0,0 0 0,-1 0 0,1 0 0,0 0 0,0 0 0,-1 0 0,1 0 0,0 0 0,0 0 0,-1 0 0,1-1 0,0 1 0,0 0 0,0 0 0,-1 0 0,1 0 0,0 0 0,0 0 0,-1-1 0,1 1 0,0 0 0,0 0 0,0 0 0,0 0 0,0-1 0,-1 1 0,1 0 0,-1-2 0,0-1 0,0 1 0,0 0 0,0-1 0,1 1 0,-1-1 0,1 1 0,-1-1 0,1 1 0,0-1 0,0 1 0,0-1 0,0 1 0,1-3 0,7-41 0,-6 37 0,78-272 0,-53 199 0,-23 70 0,1-7 0,1 0 0,1 0 0,1 1 0,20-34 0,-28 51 0,1-1 0,0 1 0,0 0 0,0-1 0,1 1 0,-1 0 0,0 0 0,0 0 0,1 0 0,-1 0 0,0 0 0,1 0 0,-1 0 0,1 1 0,-1-1 0,1 0 0,2 0 0,-3 1 0,0 0 0,0 1 0,1-1 0,-1 0 0,0 0 0,0 0 0,0 1 0,1-1 0,-1 1 0,0-1 0,0 1 0,0-1 0,0 1 0,0-1 0,0 1 0,0 0 0,0 0 0,1 1 0,2 2 0,-1 1 0,1 0 0,-1 0 0,0 0 0,-1 0 0,1 0 0,-1 1 0,2 6 0,7 34 0,-1 1 0,-3 0 0,2 89 0,7 52 0,-15-185 0,-1 0 0,1 0 0,0 1 0,0-1 0,0 0 0,0 0 0,0 0 0,1 0 0,-1 0 0,5 5 0,-6-8 0,1 0 0,-1 1 0,1-1 0,-1 1 0,1-1 0,-1 0 0,1 0 0,-1 1 0,1-1 0,0 0 0,-1 0 0,1 1 0,-1-1 0,1 0 0,0 0 0,-1 0 0,1 0 0,-1 0 0,1 0 0,0 0 0,-1 0 0,1 0 0,0-1 0,1 1 0,0-1 0,-1 0 0,1 0 0,-1 0 0,1 0 0,-1 0 0,0 0 0,1 0 0,-1-1 0,0 1 0,0 0 0,1-3 0,19-28 0,-1-2 0,-2 0 0,-1-2 0,12-38 0,-4 12 0,-5 11 0,-8 19 0,1 0 0,29-47 0,-40 75 0,1-1 0,0 1 0,1 0 0,-1 1 0,1-1 0,-1 1 0,1-1 0,0 1 0,1 0 0,-1 0 0,6-2 0,-9 4 0,1 1 0,0-1 0,0 1 0,0-1 0,0 1 0,0 0 0,-1 0 0,1-1 0,0 1 0,0 1 0,0-1 0,0 0 0,0 0 0,0 1 0,0-1 0,0 1 0,-1 0 0,1-1 0,0 1 0,0 0 0,-1 0 0,1 0 0,-1 0 0,1 0 0,-1 1 0,1-1 0,-1 0 0,1 1 0,-1-1 0,0 1 0,2 2 0,4 7 0,0 0 0,-1 1 0,0-1 0,-1 1 0,-1 0 0,0 1 0,4 15 0,9 94 0,-14-84 0,11 45 0,-7-60-1365,2-7-5461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9.129"/>
    </inkml:context>
    <inkml:brush xml:id="br0">
      <inkml:brushProperty name="width" value="0.05" units="cm"/>
      <inkml:brushProperty name="height" value="0.05" units="cm"/>
    </inkml:brush>
  </inkml:definitions>
  <inkml:trace contextRef="#ctx0" brushRef="#br0">127 246 24575,'-1'0'0,"1"0"0,-1 0 0,1 0 0,-1 1 0,0-1 0,1 0 0,-1 1 0,1-1 0,-1 0 0,1 1 0,-1-1 0,1 1 0,-1-1 0,1 0 0,-1 1 0,1 0 0,0-1 0,-1 1 0,1-1 0,0 1 0,-1-1 0,1 1 0,0 0 0,0-1 0,0 1 0,-1-1 0,1 1 0,0 0 0,0-1 0,0 1 0,0 0 0,0-1 0,0 1 0,0 0 0,0-1 0,1 1 0,-1 0 0,0-1 0,1 2 0,6 26 0,2-9 0,29 79 0,-35-86 0,0 1 0,0-1 0,-1 1 0,-1 0 0,0 0 0,-1 15 0,0-26 0,0 0 0,0 0 0,-1 0 0,1 0 0,0 0 0,-1 0 0,0 0 0,1 0 0,-1 0 0,0 0 0,-2 3 0,2-4 0,1-1 0,-1 1 0,0 0 0,1-1 0,-1 1 0,0-1 0,1 1 0,-1-1 0,0 1 0,0-1 0,1 0 0,-1 1 0,0-1 0,0 0 0,0 0 0,0 1 0,1-1 0,-1 0 0,0 0 0,-1 0 0,-1-1 0,1 1 0,0-1 0,-1 0 0,1 0 0,0 0 0,-1 0 0,1 0 0,0 0 0,0-1 0,0 1 0,0-1 0,0 1 0,0-1 0,0 0 0,1 0 0,-1 0 0,-2-4 0,-10-16 0,2-1 0,0 0 0,1-1 0,1 0 0,-11-45 0,8 10 0,-9-82 0,20 130 0,1-1 0,1 1 0,0-1 0,2-18 0,-1 27 0,-1 0 0,1 0 0,-1 1 0,1-1 0,0 0 0,0 1 0,1-1 0,-1 1 0,0-1 0,1 1 0,0-1 0,-1 1 0,1 0 0,0 0 0,0 0 0,0 0 0,1 0 0,-1 0 0,0 1 0,1-1 0,-1 1 0,1-1 0,-1 1 0,5-1 0,3 0 0,-1 0 0,0 1 0,0 0 0,1 0 0,-1 1 0,0 1 0,0 0 0,1 0 0,-1 0 0,0 1 0,10 4 0,16 6 0,48 23 0,-61-25 0,13 5 0,0 2 0,-1 1 0,-1 1 0,42 33 0,-73-50 0,0-1 0,0 1 0,0 0 0,-1 0 0,1 0 0,0 0 0,-1 0 0,1 0 0,-1 0 0,0 0 0,0 1 0,0-1 0,0 1 0,0-1 0,0 1 0,-1-1 0,1 1 0,-1-1 0,1 5 0,-2-4 0,0-1 0,1 1 0,-1-1 0,0 1 0,0-1 0,0 0 0,-1 1 0,1-1 0,0 0 0,-1 0 0,0 0 0,1 0 0,-1 0 0,0 0 0,0 0 0,0 0 0,0-1 0,0 1 0,-4 1 0,-6 3 0,0 0 0,-1 0 0,0-1 0,0-1 0,-14 3 0,10-2 0,0 0 0,-20 9 0,36-14 0,1 1 0,-1-1 0,0 0 0,0 0 0,0 1 0,0-1 0,0 1 0,1-1 0,-1 1 0,0-1 0,0 1 0,1-1 0,-1 1 0,0 0 0,1-1 0,-1 1 0,0 0 0,1 0 0,-1-1 0,1 1 0,-1 0 0,1 0 0,0 0 0,-1 0 0,1 0 0,0-1 0,0 1 0,0 0 0,-1 0 0,1 0 0,0 0 0,0 0 0,0 0 0,0 0 0,1 0 0,-1 0 0,0 0 0,0 0 0,1-1 0,-1 1 0,0 0 0,1 0 0,-1 0 0,1 0 0,-1-1 0,1 1 0,-1 0 0,1 0 0,-1-1 0,1 1 0,0 0 0,1 0 0,3 4 0,1 0 0,0-1 0,0 0 0,0 0 0,10 4 0,26 11 0,-26-14 0,-1 1 0,-1 1 0,1 1 0,-1 0 0,-1 0 0,1 2 0,15 14 0,-28-23 0,0 0 0,0 0 0,0 0 0,0 0 0,0 0 0,0 0 0,0 0 0,-1 0 0,1 1 0,-1-1 0,1 0 0,-1 1 0,1-1 0,-1 0 0,0 1 0,1-1 0,-1 0 0,0 1 0,0-1 0,0 1 0,0-1 0,0 0 0,-1 1 0,1-1 0,0 0 0,-1 1 0,1-1 0,0 0 0,-1 1 0,0-1 0,1 0 0,-1 0 0,0 0 0,0 1 0,1-1 0,-1 0 0,0 0 0,0 0 0,0 0 0,0-1 0,-1 1 0,0 1 0,-5 3 0,-1 0 0,1-1 0,-1 0 0,0-1 0,-12 5 0,-20 3-300,-1-2 0,-66 7-1,95-15-163,-37 5-6362</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0.450"/>
    </inkml:context>
    <inkml:brush xml:id="br0">
      <inkml:brushProperty name="width" value="0.05" units="cm"/>
      <inkml:brushProperty name="height" value="0.05" units="cm"/>
    </inkml:brush>
  </inkml:definitions>
  <inkml:trace contextRef="#ctx0" brushRef="#br0">21 111 24575,'23'0'0,"1"1"0,46-6 0,-63 4 0,0-1 0,0 1 0,0-1 0,0 0 0,0-1 0,-1 0 0,0 0 0,1 0 0,-1-1 0,0 0 0,5-5 0,-10 9 0,0-1 0,0 0 0,-1 1 0,1-1 0,0 0 0,-1 0 0,1 1 0,0-1 0,-1 0 0,1 0 0,-1 0 0,1 0 0,-1 0 0,0 1 0,1-1 0,-1 0 0,0 0 0,0 0 0,1 0 0,-1 0 0,0 0 0,0 0 0,0 0 0,0 0 0,-1-2 0,0 1 0,1 1 0,-1-1 0,0 0 0,0 1 0,0-1 0,0 1 0,-1 0 0,1-1 0,0 1 0,-1 0 0,1 0 0,0 0 0,-3-1 0,-3-2 0,0 0 0,0 1 0,0 0 0,-1 0 0,-14-3 0,16 5 0,0 0 0,-1 1 0,1-1 0,0 1 0,-1 1 0,1-1 0,0 1 0,-1 0 0,1 1 0,0-1 0,0 1 0,0 0 0,0 1 0,0-1 0,0 1 0,-9 7 0,12-7 0,-1 0 0,1 0 0,0 0 0,0 0 0,0 1 0,0-1 0,1 1 0,-1 0 0,1 0 0,0 0 0,0 0 0,0 1 0,1-1 0,0 0 0,0 1 0,0-1 0,0 1 0,0-1 0,1 1 0,0-1 0,0 1 0,0-1 0,1 1 0,0 5 0,0-6 17,1 1 0,-1-1 0,0 0 1,1 0-1,0 0 0,0 0 0,1 0 0,-1 0 0,1 0 0,-1 0 0,1-1 0,0 0 0,1 1 0,-1-1 0,0-1 0,1 1 0,0 0 0,0-1 1,6 4-1,2-1-302,0 0 1,1 0-1,0-1 1,0-1-1,18 3 1,9-1-6542</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1.008"/>
    </inkml:context>
    <inkml:brush xml:id="br0">
      <inkml:brushProperty name="width" value="0.05" units="cm"/>
      <inkml:brushProperty name="height" value="0.05" units="cm"/>
    </inkml:brush>
  </inkml:definitions>
  <inkml:trace contextRef="#ctx0" brushRef="#br0">214 114 24575,'0'0'0,"-1"0"0,1 0 0,-1 0 0,1 0 0,-1 0 0,1 0 0,-1 0 0,1 0 0,-1 0 0,1 0 0,0 0 0,-1-1 0,1 1 0,-1 0 0,1 0 0,0 0 0,-1-1 0,1 1 0,0 0 0,-1-1 0,1 1 0,0 0 0,-1-1 0,1 1 0,0 0 0,0-1 0,-1 1 0,1-1 0,0 1 0,0 0 0,0-1 0,-1 1 0,1-1 0,0 1 0,0-1 0,0 1 0,0-1 0,0 1 0,0 0 0,0-1 0,0 1 0,0-1 0,0 1 0,0-1 0,0 1 0,1-1 0,-1 1 0,0 0 0,0-1 0,0 1 0,1-1 0,0-1 0,0 0 0,0 0 0,0 0 0,0 0 0,0 0 0,0 0 0,1 0 0,-1 1 0,3-3 0,12-4 0,-10 5 0,0 0 0,0 0 0,0 0 0,9-8 0,-14 11 0,-1-1 0,1 1 0,-1-1 0,1 1 0,-1-1 0,1 0 0,-1 1 0,1-1 0,-1 0 0,0 1 0,1-1 0,-1 0 0,0 0 0,0 1 0,1-1 0,-1 0 0,0 0 0,0 1 0,0-2 0,0 1 0,0 0 0,-1 0 0,1 0 0,-1 0 0,1 0 0,-1 0 0,1 0 0,-1 1 0,0-1 0,1 0 0,-1 0 0,0 1 0,1-1 0,-1 0 0,0 1 0,0-1 0,0 0 0,-1 0 0,-3-1 0,-1-1 0,1 1 0,-1 0 0,1 0 0,-1 1 0,0 0 0,1 0 0,-1 0 0,0 1 0,0 0 0,0 0 0,-8 1 0,4 0 0,0 1 0,0 0 0,0 1 0,0 0 0,0 0 0,-11 6 0,13-4 0,0 0 0,0 1 0,1 0 0,0 0 0,0 0 0,0 1 0,1 0 0,0 0 0,1 1 0,-1 0 0,1 0 0,1 0 0,-1 0 0,2 1 0,-5 11 0,7-17 0,0-1 0,1 1 0,-1-1 0,1 1 0,-1 0 0,1-1 0,0 1 0,0 0 0,0-1 0,0 1 0,1-1 0,-1 1 0,1 0 0,0-1 0,-1 1 0,1-1 0,0 1 0,0-1 0,1 0 0,-1 1 0,0-1 0,1 0 0,0 0 0,-1 0 0,1 0 0,0 0 0,0 0 0,0 0 0,0-1 0,0 1 0,0-1 0,1 0 0,-1 1 0,0-1 0,1 0 0,4 1 0,2 1 0,0-1 0,0 0 0,0 0 0,0-1 0,0 0 0,0-1 0,0 1 0,0-2 0,14-1 0,-14 0 0,-1 0 0,1-1 0,-1 0 0,1 0 0,-1-1 0,0 0 0,0 0 0,-1-1 0,15-10 0,-18 11 0,-1 1 0,1-1 0,0 0 0,-1 0 0,0 0 0,0 0 0,0 0 0,0-1 0,-1 1 0,0-1 0,0 0 0,0 0 0,0 0 0,-1 0 0,0 0 0,0 0 0,0 0 0,0-6 0,-3 45 173,1-21-393,0 1 0,1 0 1,0 0-1,1-1 0,1 1 1,6 23-1,0-17-6606</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1.713"/>
    </inkml:context>
    <inkml:brush xml:id="br0">
      <inkml:brushProperty name="width" value="0.05" units="cm"/>
      <inkml:brushProperty name="height" value="0.05" units="cm"/>
    </inkml:brush>
  </inkml:definitions>
  <inkml:trace contextRef="#ctx0" brushRef="#br0">0 346 24575,'0'-11'0,"0"-7"0,1 0 0,3-21 0,-4 35 0,1-1 0,0 1 0,1 0 0,-1-1 0,1 1 0,-1 0 0,1 0 0,0 0 0,1 0 0,-1 0 0,1 1 0,-1-1 0,1 1 0,4-4 0,-5 6 0,-1 0 0,0 0 0,1 0 0,-1 0 0,1 0 0,-1 0 0,1 1 0,-1-1 0,1 1 0,-1-1 0,1 1 0,0-1 0,-1 1 0,1 0 0,0 0 0,-1 0 0,1 0 0,0 0 0,-1 0 0,1 0 0,0 1 0,1-1 0,0 2 0,1-1 0,-1 1 0,0 0 0,0 0 0,0 0 0,-1 0 0,1 0 0,0 0 0,-1 1 0,3 3 0,2 3 0,0 0 0,-1 1 0,0-1 0,-1 1 0,7 19 0,-8-18 0,-1 0 0,0 0 0,1 16 0,-3-25 0,-1 1 0,0 0 0,1 0 0,-1-1 0,0 1 0,-1 0 0,1 0 0,0-1 0,-1 1 0,0 0 0,0-1 0,1 1 0,-1 0 0,-1-1 0,1 0 0,0 1 0,-1-1 0,1 1 0,-4 2 0,5-5 0,0 1 0,0-1 0,-1 0 0,1 0 0,0 0 0,0 1 0,-1-1 0,1 0 0,0 0 0,0 0 0,-1 0 0,1 0 0,0 0 0,0 0 0,-1 0 0,1 1 0,0-1 0,-1 0 0,1 0 0,0 0 0,0 0 0,-1 0 0,1 0 0,0-1 0,-1 1 0,1 0 0,0 0 0,0 0 0,-1 0 0,1 0 0,0 0 0,0 0 0,-1-1 0,1 1 0,-1 0 0,-5-13 0,2-15 0,3 28 0,1-9 0,0 0 0,0 1 0,1-1 0,0 1 0,0-1 0,1 1 0,0 0 0,0-1 0,1 1 0,0 0 0,0 1 0,1-1 0,0 0 0,1 1 0,0 0 0,0 0 0,6-6 0,10-9 0,2 0 0,1 2 0,36-25 0,18-15 0,-31 14 0,-45 47 0,-4 6 0,-8 17 0,3-8 0,4-6 0,0 0 0,1 0 0,0 0 0,1 0 0,0 0 0,1 16 0,10 61 0,-1 2 0,-9-88 0,0 0 0,-1-1 0,1 1 0,0-1 0,0 1 0,0 0 0,0-1 0,0 1 0,1-1 0,-1 1 0,0 0 0,0-1 0,0 1 0,0-1 0,1 1 0,-1-1 0,0 1 0,0 0 0,1-1 0,-1 1 0,1-1 0,-1 0 0,0 1 0,1-1 0,-1 1 0,1-1 0,-1 1 0,1-1 0,-1 0 0,1 1 0,0-1 0,1 0 0,-1 0 0,0 0 0,0 0 0,1-1 0,-1 1 0,0-1 0,0 1 0,1-1 0,-1 1 0,0-1 0,0 1 0,0-1 0,0 0 0,1-1 0,8-6 0,0-1 0,10-12 0,-17 17 0,55-66 0,-53 68 0,-5 10 0,-8 19 0,5-19 0,1-2 0,0 0 0,1 0 0,0 0 0,0 0 0,0 0 0,1 0 0,-1 1 0,2-1 0,-1 0 0,2 8 0,-1-9 0,1-1 0,0 1 0,0-1 0,0 0 0,1 0 0,-1 0 0,1 0 0,0 0 0,0 0 0,0-1 0,0 1 0,1-1 0,7 6 0,7 3-273,1 0 0,0-2 0,1 0 0,34 12 0,-22-10-6553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1.992"/>
    </inkml:context>
    <inkml:brush xml:id="br0">
      <inkml:brushProperty name="width" value="0.05" units="cm"/>
      <inkml:brushProperty name="height" value="0.05" units="cm"/>
    </inkml:brush>
  </inkml:definitions>
  <inkml:trace contextRef="#ctx0" brushRef="#br0">5 11 24575,'0'4'0,"-3"0"0,2 0 0,7-4 0,6-5 0,8-2 0,5 1 0,0 1-8191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2.162"/>
    </inkml:context>
    <inkml:brush xml:id="br0">
      <inkml:brushProperty name="width" value="0.05" units="cm"/>
      <inkml:brushProperty name="height" value="0.05" units="cm"/>
    </inkml:brush>
  </inkml:definitions>
  <inkml:trace contextRef="#ctx0" brushRef="#br0">5 5 24575,'-3'6'0,"2"2"0,10-3 0,14-6 0,11-2 0,8-2 0,1-2 0,-6 0-8191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2.925"/>
    </inkml:context>
    <inkml:brush xml:id="br0">
      <inkml:brushProperty name="width" value="0.05" units="cm"/>
      <inkml:brushProperty name="height" value="0.05" units="cm"/>
    </inkml:brush>
  </inkml:definitions>
  <inkml:trace contextRef="#ctx0" brushRef="#br0">57 72 24575,'-11'0'0,"8"0"0,0 1 0,0-1 0,0 0 0,1 0 0,-1 0 0,0 0 0,0-1 0,0 1 0,0-1 0,0 0 0,1 1 0,-1-2 0,0 1 0,-3-2 0,6 3 0,0 0 0,0-1 0,0 1 0,0 0 0,1-1 0,-1 1 0,0 0 0,0 0 0,0-1 0,0 1 0,0 0 0,0-1 0,1 1 0,-1 0 0,0 0 0,0 0 0,0-1 0,1 1 0,-1 0 0,0 0 0,0 0 0,1-1 0,-1 1 0,0 0 0,1 0 0,-1 0 0,0 0 0,0 0 0,1 0 0,-1-1 0,0 1 0,1 0 0,-1 0 0,0 0 0,1 0 0,-1 0 0,0 0 0,1 0 0,-1 0 0,1 1 0,18-5 0,-18 4 0,237-24 0,-19 2 0,-206 21 194,-9 1-417,0 0 0,-1-1 1,1 0-1,0 1 0,-1-1 1,6-2-1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3.363"/>
    </inkml:context>
    <inkml:brush xml:id="br0">
      <inkml:brushProperty name="width" value="0.05" units="cm"/>
      <inkml:brushProperty name="height" value="0.05" units="cm"/>
    </inkml:brush>
  </inkml:definitions>
  <inkml:trace contextRef="#ctx0" brushRef="#br0">376 109 24575,'0'-6'0,"0"0"0,-1 0 0,1 0 0,-1-1 0,0 1 0,0 0 0,-1 0 0,0 1 0,-3-8 0,3 10 0,0 0 0,0 0 0,0 0 0,0 1 0,-1-1 0,1 1 0,-1 0 0,0 0 0,1 0 0,-1 0 0,0 0 0,0 0 0,0 1 0,0 0 0,-1-1 0,1 1 0,0 0 0,-5 0 0,-1-1 0,0 1 0,0 1 0,0-1 0,0 2 0,0-1 0,0 1 0,0 1 0,0-1 0,0 1 0,0 1 0,0 0 0,1 0 0,0 1 0,-1 0 0,-10 7 0,4-1 0,0 0 0,0 1 0,1 1 0,1 0 0,0 1 0,-21 27 0,30-34 0,-1 0 0,2 0 0,-1 1 0,1 0 0,-1-1 0,2 1 0,-1 0 0,1 0 0,0 1 0,1-1 0,-2 11 0,3-14 0,0 0 0,1 0 0,-1 1 0,1-1 0,-1 0 0,1 0 0,0 0 0,1 0 0,-1 0 0,1 0 0,0 0 0,0 0 0,0-1 0,0 1 0,1 0 0,-1-1 0,1 0 0,0 0 0,0 0 0,0 0 0,5 3 0,1 0 0,2 0 0,-1-1 0,0 0 0,1 0 0,0-1 0,0 0 0,1-1 0,-1-1 0,15 2 0,13 0 0,55-1 0,-46-5-682,72-12-1,-46 1-6143</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3.679"/>
    </inkml:context>
    <inkml:brush xml:id="br0">
      <inkml:brushProperty name="width" value="0.05" units="cm"/>
      <inkml:brushProperty name="height" value="0.05" units="cm"/>
    </inkml:brush>
  </inkml:definitions>
  <inkml:trace contextRef="#ctx0" brushRef="#br0">0 1 24575,'3'0'0,"5"0"0,3 3 0,0 4 0,-4 1 0,-8-1 0,-2-5 0,-2-5 0,4-3 0,4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4.234"/>
    </inkml:context>
    <inkml:brush xml:id="br0">
      <inkml:brushProperty name="width" value="0.05" units="cm"/>
      <inkml:brushProperty name="height" value="0.05" units="cm"/>
    </inkml:brush>
  </inkml:definitions>
  <inkml:trace contextRef="#ctx0" brushRef="#br0">3 166 24575,'-2'-30'0,"1"12"0,2-33 0,-1 47 0,1 1 0,-1-1 0,1 0 0,0 1 0,0-1 0,0 1 0,0 0 0,1-1 0,-1 1 0,1 0 0,0 0 0,0 0 0,0 0 0,5-5 0,-6 7 0,0 0 0,0 0 0,1 0 0,-1 0 0,1 0 0,-1 0 0,0 0 0,1 1 0,-1-1 0,1 0 0,0 1 0,-1 0 0,1-1 0,-1 1 0,1 0 0,0 0 0,-1 0 0,1 0 0,-1 0 0,1 0 0,2 1 0,-1 0 0,0 0 0,-1 0 0,1 1 0,0-1 0,-1 1 0,1-1 0,-1 1 0,0 0 0,0 0 0,1 0 0,1 3 0,2 3 0,0 1 0,0-1 0,-1 1 0,0 0 0,7 19 0,-7-9 0,0-1 0,-1 1 0,-1 0 0,0 1 0,-2-1 0,0 0 0,-3 30 0,2-48 0,0 1 0,0-1 0,-1 1 0,1-1 0,0 0 0,-1 1 0,1-1 0,-1 0 0,1 1 0,-1-1 0,0 0 0,1 0 0,-1 1 0,0-1 0,-1 1 0,2-1 0,0-1 0,0 0 0,-1 0 0,1 0 0,0 0 0,0 0 0,0 0 0,0 0 0,0 0 0,0 0 0,0 0 0,-1 0 0,1 0 0,0 0 0,0 0 0,0 0 0,0 0 0,0 0 0,0 0 0,0 0 0,0-1 0,-1 1 0,1 0 0,0 0 0,0 0 0,0 0 0,0 0 0,0 0 0,0 0 0,0 0 0,0 0 0,0 0 0,0 0 0,0-1 0,0 1 0,-1 0 0,1 0 0,0 0 0,0 0 0,0 0 0,0 0 0,0 0 0,0 0 0,0-1 0,0 1 0,0 0 0,0 0 0,0 0 0,0 0 0,2-15 0,4-7 0,1 0 0,1 0 0,0 1 0,2 0 0,1 1 0,0 0 0,17-21 0,-27 40 0,0-1 0,0 0 0,0 1 0,1-1 0,-1 1 0,1-1 0,-1 1 0,1 0 0,-1-1 0,1 1 0,0 0 0,0 0 0,-1 0 0,1 0 0,0 1 0,0-1 0,0 0 0,0 1 0,0 0 0,0-1 0,0 1 0,3 0 0,-3 1 0,0-1 0,0 1 0,0 0 0,0 0 0,0 0 0,0 0 0,-1 0 0,1 1 0,0-1 0,-1 0 0,1 1 0,-1-1 0,1 1 0,-1 0 0,0-1 0,0 1 0,0 0 0,0 0 0,0 0 0,0 0 0,1 3 0,7 31 0,-8-28 0,1-1 0,0 0 0,0 1 0,1-1 0,0 0 0,4 9 0,-6-14 0,0-1 0,1 0 0,-1 0 0,0 0 0,0 1 0,0-1 0,1 0 0,-1 0 0,1-1 0,-1 1 0,1 0 0,-1 0 0,1-1 0,-1 1 0,1-1 0,-1 1 0,1-1 0,0 0 0,-1 1 0,1-1 0,0 0 0,-1 0 0,1 0 0,0-1 0,-1 1 0,1 0 0,0 0 0,-1-1 0,1 1 0,-1-1 0,1 0 0,-1 1 0,1-1 0,1-1 0,12-6 0,0-1 0,0 0 0,-1-1 0,14-14 0,-18 15 0,1 0 0,-1 1 0,2 0 0,-1 1 0,1 0 0,0 1 0,24-9 0,-34 15 10,0-1-1,0 1 0,0-1 1,0 1-1,0 0 0,0 0 1,0 0-1,0 0 0,0 1 1,0-1-1,0 0 1,0 1-1,0-1 0,0 1 1,0 0-1,0 0 0,0 0 1,-1 0-1,1 0 0,0 0 1,-1 0-1,1 0 0,0 1 1,-1-1-1,0 1 0,1-1 1,-1 1-1,0-1 1,0 1-1,0 0 0,0 0 1,0 0-1,0-1 0,0 1 1,0 3-1,3 8-249,-1-1 0,0 1 1,-1 0-1,1 18 0,-2-21-263,1 13-6323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6.042"/>
    </inkml:context>
    <inkml:brush xml:id="br0">
      <inkml:brushProperty name="width" value="0.05" units="cm"/>
      <inkml:brushProperty name="height" value="0.05" units="cm"/>
    </inkml:brush>
  </inkml:definitions>
  <inkml:trace contextRef="#ctx0" brushRef="#br0">3 148 24575,'-1'-23'0,"0"17"0,1-1 0,-1 1 0,2-1 0,-1 1 0,1-1 0,0 1 0,2-8 0,-3 14 0,0 0 0,0-1 0,0 1 0,0 0 0,0 0 0,1 0 0,-1-1 0,0 1 0,0 0 0,0 0 0,0 0 0,1 0 0,-1-1 0,0 1 0,0 0 0,0 0 0,1 0 0,-1 0 0,0 0 0,0 0 0,0 0 0,1 0 0,-1 0 0,0 0 0,0 0 0,1 0 0,-1 0 0,0 0 0,0 0 0,1 0 0,-1 0 0,0 0 0,0 0 0,1 0 0,-1 0 0,0 0 0,0 0 0,0 0 0,1 0 0,-1 0 0,0 1 0,0-1 0,0 0 0,1 0 0,-1 0 0,0 0 0,0 0 0,0 1 0,0-1 0,0 0 0,1 0 0,-1 0 0,0 1 0,10 13 0,-8-12 0,16 29 0,-1 0 0,24 67 0,-12-28 0,-29-68 0,1 1 0,0-1 0,1 0 0,-1 0 0,0 1 0,1-1 0,-1 0 0,1 0 0,0 0 0,-1-1 0,5 4 0,-5-4 0,0-1 0,0 0 0,0 0 0,0 1 0,0-1 0,0 0 0,0 0 0,0 0 0,0 0 0,0 0 0,0-1 0,1 1 0,-1 0 0,0 0 0,0-1 0,0 1 0,0 0 0,-1-1 0,1 1 0,0-1 0,0 1 0,0-1 0,0 0 0,0 1 0,-1-1 0,1 0 0,0 0 0,0 0 0,-1 1 0,1-1 0,0-1 0,150-172 0,-148 171 0,-1 0 0,1 0 0,0 1 0,0-1 0,0 1 0,0 0 0,0 0 0,0 0 0,5-2 0,-7 4 0,0-1 0,-1 1 0,1 0 0,0 0 0,0 0 0,0 0 0,-1 0 0,1 0 0,0 0 0,0 0 0,0 0 0,-1 0 0,1 0 0,0 1 0,0-1 0,-1 0 0,1 1 0,0-1 0,0 1 0,1 0 0,-1 0 0,0 0 0,0 1 0,0-1 0,1 1 0,-2-1 0,1 0 0,0 1 0,0-1 0,0 1 0,-1 0 0,2 2 0,11 48 0,-10-38 0,1 1 0,0-1 0,0 0 0,2 0 0,13 26 0,-18-37 0,2-1 0,-1 1 0,0 0 0,0-1 0,1 1 0,0-1 0,-1 0 0,1 0 0,0 0 0,0 0 0,0-1 0,0 1 0,0-1 0,0 1 0,1-1 0,-1 0 0,0 0 0,1-1 0,-1 1 0,1-1 0,-1 0 0,1 0 0,-1 0 0,1 0 0,-1 0 0,0-1 0,1 1 0,-1-1 0,1 0 0,5-3 0,8-2 0,0-1 0,-1-1 0,0-1 0,0 0 0,-1-1 0,0 0 0,15-15 0,-4 1 0,-1-1 0,38-47 0,-53 59 0,0 0 0,-1-1 0,-1 0 0,0 0 0,0-1 0,-2 0 0,7-19 0,-12 28-1365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9.578"/>
    </inkml:context>
    <inkml:brush xml:id="br0">
      <inkml:brushProperty name="width" value="0.05" units="cm"/>
      <inkml:brushProperty name="height" value="0.05" units="cm"/>
    </inkml:brush>
  </inkml:definitions>
  <inkml:trace contextRef="#ctx0" brushRef="#br0">1 28 24575,'0'3'0,"3"1"0,4 0 0,4-1 0,7 0 0,6-5 0,8-1 0,9-4 0,6-1 0,8 2 0,4 1 0,1 1 0,-3 3 0,-5 0 0,-5-3 0,-11 1-8191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6.874"/>
    </inkml:context>
    <inkml:brush xml:id="br0">
      <inkml:brushProperty name="width" value="0.05" units="cm"/>
      <inkml:brushProperty name="height" value="0.05" units="cm"/>
    </inkml:brush>
  </inkml:definitions>
  <inkml:trace contextRef="#ctx0" brushRef="#br0">39 53 24575,'0'-4'0,"-1"0"0,-1 0 0,1 0 0,0 0 0,-1 0 0,0 1 0,0-1 0,0 0 0,0 1 0,-1 0 0,1 0 0,-6-5 0,8 8 0,-1 0 0,1 0 0,-1 0 0,1 1 0,-1-1 0,1 0 0,-1 1 0,1-1 0,0 1 0,-1-1 0,1 0 0,0 1 0,-1-1 0,1 1 0,0-1 0,-1 1 0,1-1 0,0 1 0,0-1 0,0 1 0,-1-1 0,1 1 0,0-1 0,0 1 0,0-1 0,0 1 0,0-1 0,0 1 0,0-1 0,0 1 0,1 0 0,-4 22 0,2 250 192,3-141-1749,-2-98-5269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7.421"/>
    </inkml:context>
    <inkml:brush xml:id="br0">
      <inkml:brushProperty name="width" value="0.05" units="cm"/>
      <inkml:brushProperty name="height" value="0.05" units="cm"/>
    </inkml:brush>
  </inkml:definitions>
  <inkml:trace contextRef="#ctx0" brushRef="#br0">30 257 24575,'-3'-3'0,"0"-1"0,0 1 0,0-1 0,1 1 0,0-1 0,0 0 0,0 0 0,0 0 0,0-1 0,1 1 0,0 0 0,-1-5 0,1 7 0,1 0 0,0 1 0,0-1 0,0 0 0,0 0 0,0 0 0,0 0 0,0 0 0,1 1 0,-1-1 0,1 0 0,-1 0 0,1 1 0,0-1 0,0 0 0,0 1 0,0-1 0,0 1 0,0-1 0,0 1 0,0-1 0,0 1 0,1 0 0,-1-1 0,1 1 0,-1 0 0,1 0 0,-1 0 0,1 0 0,2-1 0,11-3 0,1 0 0,-1 1 0,1 1 0,-1 0 0,18-1 0,84 2 0,-75 2 0,72 1 0,112-4 0,-216 2 0,0 0 0,0 0 0,0-1 0,0-1 0,10-3 0,-19 6 0,1-1 0,-1 1 0,1-1 0,-1 0 0,0 1 0,1-1 0,-1 0 0,0 0 0,1 0 0,-1 0 0,0 0 0,0 0 0,0 0 0,0 0 0,0-1 0,0 1 0,0 0 0,-1-1 0,1 1 0,0 0 0,-1-1 0,1 1 0,-1-1 0,0 1 0,1-1 0,-1 1 0,0-1 0,0 1 0,0-1 0,0 1 0,0-1 0,0 1 0,0-1 0,0 1 0,-1-1 0,1 1 0,-1-1 0,1 1 0,-1-1 0,1 1 0,-1-1 0,-1-1 0,0-1 0,0 1 0,0-1 0,-1 1 0,1-1 0,-1 1 0,1 0 0,-1 0 0,0 0 0,-1 0 0,1 0 0,0 1 0,-1-1 0,1 1 0,-1 0 0,0 0 0,0 1 0,0-1 0,0 1 0,0 0 0,0 0 0,0 0 0,0 0 0,0 1 0,0-1 0,-1 1 0,1 0 0,-6 1 0,1 1 0,1 0 0,0 0 0,0 0 0,0 1 0,0 0 0,1 1 0,-1 0 0,1 0 0,0 0 0,0 1 0,0 0 0,1 1 0,-6 5 0,-3 5 0,0 1 0,-15 23 0,24-31 0,1 0 0,0 0 0,1 0 0,0 1 0,0-1 0,1 1 0,-3 11 0,6-19 0,-1-1 0,1 1 0,0 0 0,-1 0 0,1 0 0,0 0 0,0 0 0,1 0 0,-1 0 0,0 0 0,1 0 0,-1 0 0,1-1 0,-1 1 0,1 0 0,0 0 0,0 0 0,0-1 0,0 1 0,0 0 0,0-1 0,0 1 0,1-1 0,-1 0 0,1 1 0,-1-1 0,1 0 0,-1 0 0,1 0 0,-1 0 0,1 0 0,0 0 0,0 0 0,0-1 0,-1 1 0,1-1 0,0 1 0,0-1 0,0 0 0,4 1 0,3-1 0,0 1 0,0-2 0,0 1 0,0-1 0,0 0 0,-1-1 0,15-4 0,-1-3 0,0-2 0,-1 0 0,-1-1 0,1 0 0,-2-2 0,36-32 0,-55 46 0,0-1 0,1 1 0,-1-1 0,0 1 0,1 0 0,-1-1 0,1 1 0,-1 0 0,1 0 0,-1-1 0,0 1 0,1 0 0,-1 0 0,1 0 0,-1-1 0,1 1 0,-1 0 0,1 0 0,-1 0 0,1 0 0,-1 0 0,1 0 0,-1 0 0,1 0 0,-1 0 0,1 0 0,-1 0 0,1 1 0,0-1 0,0 1 0,0 0 0,-1-1 0,1 1 0,0 0 0,-1 0 0,1 0 0,-1 0 0,1 0 0,-1 0 0,1 0 0,-1 0 0,0 0 0,1 2 0,3 45 0,-3-35 0,-1-3-80,1 0 0,1 0-1,0 0 1,0 0 0,1-1-1,0 1 1,1-1 0,0 1-1,0-1 1,1-1 0,0 1 0,1-1-1,0 0 1,0 0 0,0 0-1,14 11 1,3-1-6746</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08.192"/>
    </inkml:context>
    <inkml:brush xml:id="br0">
      <inkml:brushProperty name="width" value="0.05" units="cm"/>
      <inkml:brushProperty name="height" value="0.05" units="cm"/>
    </inkml:brush>
  </inkml:definitions>
  <inkml:trace contextRef="#ctx0" brushRef="#br0">29 281 24575,'-3'-5'0,"-1"0"0,1-1 0,0 0 0,0 1 0,1-1 0,0 0 0,0 0 0,0 0 0,1-1 0,0 1 0,0 0 0,0-11 0,1 15 0,0 1 0,0-1 0,0 1 0,0-1 0,0 1 0,0-1 0,1 1 0,-1 0 0,1-1 0,-1 1 0,1 0 0,-1-1 0,1 1 0,0 0 0,0 0 0,0-1 0,0 1 0,-1 0 0,1 0 0,1 0 0,-1 0 0,0 0 0,0 0 0,3-1 0,-2 2 0,0-1 0,0 1 0,0 0 0,0-1 0,1 1 0,-1 0 0,0 1 0,0-1 0,0 0 0,0 1 0,1-1 0,-1 1 0,0-1 0,3 3 0,5 2 0,1 0 0,-1 1 0,-1 0 0,1 1 0,8 8 0,1 2 0,29 36 0,-44-48 0,0 0 0,0 0 0,0 1 0,-1 0 0,0-1 0,0 1 0,0 1 0,-1-1 0,0 0 0,0 1 0,-1-1 0,2 8 0,-3-13 0,0 0 0,0 0 0,0 0 0,0 0 0,0-1 0,0 1 0,0 0 0,0 0 0,0 0 0,0 0 0,0 0 0,-1 0 0,1 0 0,0-1 0,-1 1 0,1 0 0,-1 0 0,1 0 0,-1-1 0,1 1 0,-1 0 0,1 0 0,-1-1 0,0 1 0,1-1 0,-1 1 0,0 0 0,0-1 0,1 1 0,-1-1 0,0 0 0,0 1 0,0-1 0,0 0 0,1 1 0,-1-1 0,0 0 0,0 0 0,0 0 0,0 0 0,-1 0 0,0 0 0,0 0 0,-1-1 0,1 1 0,0-1 0,0 0 0,0 0 0,0 0 0,0 0 0,0 0 0,0 0 0,0 0 0,0-1 0,1 1 0,-1-1 0,-2-2 0,1 0 0,0 1 0,1-1 0,-1 0 0,1-1 0,0 1 0,0 0 0,0-1 0,1 1 0,-1-1 0,1 1 0,0-1 0,1 0 0,-1 1 0,1-1 0,0-6 0,1 4 0,0 0 0,0 1 0,0-1 0,1 0 0,0 1 0,1-1 0,0 1 0,0 0 0,0 0 0,4-6 0,-2 5 0,-1 1 0,2-1 0,-1 1 0,1 0 0,0 0 0,0 0 0,0 1 0,1 0 0,0 1 0,0-1 0,0 1 0,0 1 0,1-1 0,0 1 0,-1 0 0,1 1 0,0 0 0,10-1 0,23 3 0,-31 1 0,0-1 0,0 0 0,0-1 0,20-3 0,-27 3 0,0 0 0,0 0 0,-1-1 0,1 1 0,0 0 0,0-1 0,-1 0 0,1 0 0,-1 0 0,1 0 0,-1 0 0,0 0 0,0 0 0,0-1 0,0 1 0,0-1 0,-1 0 0,1 0 0,-1 1 0,2-5 0,5-21 0,-7 23 0,-1 1 0,1-1 0,1 1 0,-1-1 0,1 1 0,0-1 0,0 1 0,0 0 0,5-8 0,-6 12 0,-1 0 0,0 0 0,0 0 0,1 0 0,-1 0 0,0 0 0,0 0 0,1 0 0,-1 0 0,0 0 0,0 0 0,0 0 0,1 0 0,-1 0 0,0 0 0,0 0 0,1 0 0,-1 0 0,0 0 0,0 0 0,1 0 0,-1 0 0,0 1 0,0-1 0,0 0 0,1 0 0,-1 0 0,0 0 0,0 1 0,0-1 0,0 0 0,1 0 0,-1 0 0,0 1 0,0-1 0,0 0 0,0 0 0,0 0 0,0 1 0,0-1 0,0 0 0,0 0 0,0 1 0,0-1 0,1 0 0,-1 0 0,-1 1 0,1-1 0,0 0 0,0 0 0,0 1 0,3 14 0,-3-15 0,1 42 0,-2-1 0,-8 59 0,4-54 0,1 70 0,3-114 0,2-1 0,-1 1 0,0 0 0,0 0 0,0-1 0,1 1 0,-1 0 0,1-1 0,-1 1 0,1-1 0,0 1 0,-1-1 0,1 1 0,0-1 0,2 3 0,-2-4 0,-1 1 0,1-1 0,0 1 0,0-1 0,0 0 0,0 0 0,0 1 0,0-1 0,0 0 0,-1 0 0,1 0 0,0 0 0,0 0 0,0 0 0,0 0 0,0 0 0,0 0 0,0-1 0,0 1 0,0 0 0,-1-1 0,1 1 0,0 0 0,0-1 0,0 1 0,-1-1 0,1 1 0,0-1 0,0-1 0,14-9 0,0-2 0,-2 0 0,0-1 0,0 0 0,14-21 0,19-22 0,-46 57 0,0 0 0,0 0 0,0 0 0,0 0 0,0 0 0,0 0 0,0 0 0,0 0 0,0 0 0,0 0 0,0 0 0,0 1 0,0-1 0,0 0 0,0 0 0,-1 0 0,1 0 0,0 0 0,0 0 0,0 0 0,0 0 0,1 1 0,-1-1 0,0 0 0,0 0 0,0 0 0,0 0 0,0 0 0,0 0 0,0 0 0,0 0 0,0 0 0,0 1 0,0-1 0,0 0 0,0 0 0,0 0 0,0 0 0,0 0 0,0 0 0,1 0 0,-1 0 0,0 0 0,0 0 0,0 0 0,0 0 0,0 0 0,0 0 0,0 0 0,0 0 0,0 0 0,1 0 0,-1 0 0,0 0 0,0 0 0,0 0 0,0 0 0,0 0 0,0 0 0,0 0 0,0 0 0,0 0 0,1 0 0,-1 0 0,0 0 0,0 0 0,0 0 0,0 0 0,0 0 0,0 17 0,-1-11 0,1 0 0,0-1 0,0 1 0,2 9 0,0-10 0,0-1 0,0 1 0,0-1 0,1 0 0,-1 0 0,1 0 0,0 0 0,1 0 0,-1-1 0,1 0 0,-1 1 0,7 2 0,8 6 0,30 16 0,2 0 0,-42-23-91,0 1 0,0 0 0,0 0 0,-1 1 0,1 0 0,-2 0 0,1 1 0,-1 0 0,0 0 0,-1 1 0,0-1 0,0 1 0,-1 0 0,5 15 0,-4-1-6735</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50.528"/>
    </inkml:context>
    <inkml:brush xml:id="br0">
      <inkml:brushProperty name="width" value="0.05" units="cm"/>
      <inkml:brushProperty name="height" value="0.05" units="cm"/>
    </inkml:brush>
  </inkml:definitions>
  <inkml:trace contextRef="#ctx0" brushRef="#br0">157 113 24575,'-19'0'0,"-1"0"0,0-2 0,1 0 0,-1-1 0,-25-8 0,45 11 0,-1 0 0,1 0 0,-1 0 0,0 0 0,1-1 0,-1 1 0,1 0 0,-1 0 0,1 0 0,-1-1 0,1 1 0,-1 0 0,0 0 0,1-1 0,0 1 0,-1-1 0,1 1 0,-1 0 0,1-1 0,-1 1 0,1-1 0,0 1 0,-1-1 0,1 1 0,0-1 0,0 1 0,-1-1 0,1 1 0,0-1 0,0 0 0,0 1 0,0-1 0,-1 1 0,1-1 0,0 0 0,0 1 0,0-1 0,0 1 0,0-1 0,1 1 0,-1-2 0,1 1 0,0-1 0,1 1 0,-1 0 0,0-1 0,1 1 0,-1 0 0,1 0 0,-1 0 0,1 0 0,0 0 0,-1 0 0,1 0 0,2 0 0,19-7 0,1 2 0,0 0 0,28-3 0,80-3 0,-90 9 0,637-13-1365,-631 16-5461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50.853"/>
    </inkml:context>
    <inkml:brush xml:id="br0">
      <inkml:brushProperty name="width" value="0.05" units="cm"/>
      <inkml:brushProperty name="height" value="0.05" units="cm"/>
    </inkml:brush>
  </inkml:definitions>
  <inkml:trace contextRef="#ctx0" brushRef="#br0">1 1 24575,'6'3'0,"0"1"0,0-1 0,0 0 0,0 0 0,0-1 0,1 1 0,0-2 0,-1 1 0,1-1 0,13 2 0,-1 0 0,250 27 0,4-20 0,-248-10 0,625-11-603,-622 8 492,57-7 345,-76 9-432,1-2 0,-1 1-1,0-1 1,0-1 0,0 1-1,12-8 1,-4-4-6125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53.079"/>
    </inkml:context>
    <inkml:brush xml:id="br0">
      <inkml:brushProperty name="width" value="0.05" units="cm"/>
      <inkml:brushProperty name="height" value="0.05" units="cm"/>
    </inkml:brush>
  </inkml:definitions>
  <inkml:trace contextRef="#ctx0" brushRef="#br0">37 1 24575,'-6'0'0,"-5"0"0,-1 3 0,4 1 0,11-1 0,11 4 0,15-1 0,18 0 0,21 1 0,23-1 0,24 0 0,25-3 0,19 0 0,17-2-1348,10-4 1348,5-1 0,-6-6 0,-33-2-6843</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7:53.493"/>
    </inkml:context>
    <inkml:brush xml:id="br0">
      <inkml:brushProperty name="width" value="0.05" units="cm"/>
      <inkml:brushProperty name="height" value="0.05" units="cm"/>
    </inkml:brush>
  </inkml:definitions>
  <inkml:trace contextRef="#ctx0" brushRef="#br0">0 195 24575,'10'-3'0,"5"-4"0,11-4 0,9-3 0,12-3 0,14-1 0,11-1 0,13 0 0,10-1 0,5 5 0,5 0 0,-1 0 0,-5 3 0,-19 3-8191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11.184"/>
    </inkml:context>
    <inkml:brush xml:id="br0">
      <inkml:brushProperty name="width" value="0.05" units="cm"/>
      <inkml:brushProperty name="height" value="0.05" units="cm"/>
    </inkml:brush>
  </inkml:definitions>
  <inkml:trace contextRef="#ctx0" brushRef="#br0">39 168 24575,'-15'-9'0,"-6"-4"0,21 12 0,-1 1 0,1-1 0,0 1 0,0-1 0,-1 1 0,1-1 0,0 1 0,0-1 0,0 1 0,0-1 0,0 1 0,0-1 0,0 1 0,0-1 0,0 1 0,0-1 0,0 1 0,0-1 0,0 0 0,0 1 0,0-1 0,1 1 0,-1-1 0,0 1 0,0-1 0,1 1 0,-1 0 0,0-1 0,1 1 0,-1-1 0,0 1 0,1-1 0,-1 1 0,1 0 0,-1-1 0,0 1 0,1 0 0,-1 0 0,1-1 0,0 1 0,8-6 0,1 1 0,0 1 0,1-1 0,-1 2 0,1-1 0,-1 2 0,1-1 0,16-1 0,-2 0 0,178-31 0,326-15 0,-521 49 0,10 1 0,1-1 0,28 5 0,-46-4 0,1 0 0,-1 0 0,0 0 0,0 1 0,1-1 0,-1 0 0,0 1 0,0-1 0,0 1 0,1-1 0,-1 1 0,0-1 0,0 1 0,0 0 0,0 0 0,0-1 0,1 3 0,-2-3 0,0 1 0,0-1 0,0 1 0,0-1 0,0 1 0,0-1 0,0 1 0,0-1 0,0 1 0,-1-1 0,1 1 0,0-1 0,0 1 0,0-1 0,-1 1 0,1-1 0,0 0 0,0 1 0,-1-1 0,1 1 0,0-1 0,-1 0 0,1 1 0,-1-1 0,1 0 0,0 1 0,-1-1 0,-5 4 0,0 0 0,0-1 0,-1 0 0,-10 5 0,-64 17 0,-1-3 0,-97 13 0,150-30-1365,7 1-5461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12.307"/>
    </inkml:context>
    <inkml:brush xml:id="br0">
      <inkml:brushProperty name="width" value="0.05" units="cm"/>
      <inkml:brushProperty name="height" value="0.05" units="cm"/>
    </inkml:brush>
  </inkml:definitions>
  <inkml:trace contextRef="#ctx0" brushRef="#br0">74 222 24575,'-10'0'0,"0"-1"0,1 0 0,-1-1 0,1 0 0,-16-6 0,45 3 0,712-73-268,225-19-132,-818 84 400,-116 7 157,-23 6-151,0 0 1,0-1-1,-1 1 1,1 0-1,0-1 1,-1 1-1,1 0 1,-1 0-1,1-1 1,0 1-1,-1 0 1,1 0-1,-1-1 1,1 1 0,-1 0-1,1 0 1,-1 0-1,1 0 1,-1 0-1,1 0 1,-1 0-1,1 0 1,-1 0-1,-47-4-1573,8 3-4702</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13.129"/>
    </inkml:context>
    <inkml:brush xml:id="br0">
      <inkml:brushProperty name="width" value="0.05" units="cm"/>
      <inkml:brushProperty name="height" value="0.05" units="cm"/>
    </inkml:brush>
  </inkml:definitions>
  <inkml:trace contextRef="#ctx0" brushRef="#br0">111 94 24575,'-12'0'0,"1"-1"0,-1 0 0,-15-4 0,24 4 0,0 1 0,1-1 0,-1 0 0,0 0 0,0 0 0,1 0 0,-1 0 0,1-1 0,-1 1 0,1-1 0,-1 1 0,1-1 0,0 0 0,0 0 0,0 0 0,0 0 0,0-1 0,-2-2 0,4 4 0,0 0 0,0 0 0,0 1 0,0-1 0,-1 0 0,1 0 0,0 0 0,1 0 0,-1 0 0,0 1 0,0-1 0,0 0 0,0 0 0,1 0 0,-1 0 0,0 1 0,1-1 0,-1 0 0,1 0 0,-1 1 0,1-1 0,-1 0 0,1 1 0,-1-1 0,1 0 0,0 1 0,-1-1 0,1 1 0,0-1 0,-1 1 0,1-1 0,1 1 0,27-13 0,4 6 0,0 2 0,1 1 0,-1 2 0,43 1 0,-36 1 0,474 3 0,-480-3 0,62 11 0,-84-8-1365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9.975"/>
    </inkml:context>
    <inkml:brush xml:id="br0">
      <inkml:brushProperty name="width" value="0.05" units="cm"/>
      <inkml:brushProperty name="height" value="0.05" units="cm"/>
    </inkml:brush>
  </inkml:definitions>
  <inkml:trace contextRef="#ctx0" brushRef="#br0">292 68 24575,'4'0'0,"55"-4"0,-55 4 0,0-1 0,0 1 0,0-2 0,0 1 0,0 0 0,-1-1 0,1 1 0,0-1 0,-1 0 0,0 0 0,1 0 0,2-3 0,-5 4 0,-1 1 0,1-1 0,0 1 0,-1-1 0,1 1 0,-1-1 0,1 0 0,-1 1 0,1-1 0,-1 1 0,0-1 0,1 0 0,-1 0 0,0 1 0,0-1 0,1 0 0,-1 1 0,0-1 0,0 0 0,0 0 0,0 0 0,0 1 0,0-1 0,0 0 0,0 0 0,0 1 0,0-1 0,0 0 0,-1 0 0,1 1 0,0-1 0,0 0 0,-1 1 0,1-1 0,-1 0 0,1 1 0,-1-1 0,1 0 0,0 1 0,-1-1 0,0 1 0,1-1 0,-1 1 0,1-1 0,-1 1 0,0 0 0,1-1 0,-1 1 0,0 0 0,-1-1 0,-1-1 0,-1 1 0,0-1 0,1 1 0,-1 0 0,0 0 0,0 0 0,0 0 0,-7 1 0,-6 1 0,0 1 0,0 1 0,0 1 0,1 0 0,-26 11 0,15-4 0,2 1 0,-40 25 0,54-30 0,1 1 0,0-1 0,1 1 0,0 1 0,0 0 0,1 0 0,0 1 0,0 0 0,-11 21 0,17-26 0,-1 0 0,1 1 0,0 0 0,0-1 0,1 1 0,-1 0 0,1 0 0,1 0 0,-1 0 0,1 0 0,0 0 0,0 0 0,1 0 0,0 0 0,0 0 0,0 0 0,1-1 0,0 1 0,0 0 0,0-1 0,1 1 0,4 6 0,0-3 0,0 0 0,0-1 0,1 1 0,0-1 0,0-1 0,1 0 0,0 0 0,1-1 0,0 0 0,-1 0 0,2-1 0,-1 0 0,1-1 0,-1-1 0,1 1 0,17 2 0,2-1 0,1-1 0,0-1 0,0-2 0,57-5 0,-67 2 114,0-1 0,24-6 0,-38 7-285,1 0 0,-1-1 1,0 0-1,0 0 0,0 0 1,-1-1-1,1 0 0,-1-1 1,9-7-1,-2-3-6655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8:15.410"/>
    </inkml:context>
    <inkml:brush xml:id="br0">
      <inkml:brushProperty name="width" value="0.05" units="cm"/>
      <inkml:brushProperty name="height" value="0.05" units="cm"/>
    </inkml:brush>
  </inkml:definitions>
  <inkml:trace contextRef="#ctx0" brushRef="#br0">1 101 24575,'-1'10'0,"3"3"0,-1-12 0,0 0 0,0 0 0,0 0 0,0-1 0,0 1 0,0 0 0,0-1 0,0 1 0,0-1 0,0 1 0,1-1 0,-1 0 0,0 0 0,2 1 0,22 2 0,0 0 0,-1-2 0,1-1 0,0-1 0,28-4 0,-7 1 0,548-34-378,238-20-248,-634 34-572,-137 14-4791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7.113"/>
    </inkml:context>
    <inkml:brush xml:id="br0">
      <inkml:brushProperty name="width" value="0.05" units="cm"/>
      <inkml:brushProperty name="height" value="0.05" units="cm"/>
    </inkml:brush>
  </inkml:definitions>
  <inkml:trace contextRef="#ctx0" brushRef="#br0">20 172 24575,'0'-9'0,"-1"24"0,-1 27 0,-7 24 0,2 110 0,8-229 0,2 1 0,2-1 0,3 1 0,26-91 0,-32 136 0,0-1 0,1 1 0,0 1 0,0-1 0,1 0 0,-1 1 0,1 0 0,1 0 0,-1 0 0,11-10 0,-11 13 0,0 0 0,1 0 0,-1 1 0,1-1 0,0 1 0,0 0 0,-1 0 0,2 0 0,-1 1 0,0 0 0,0 0 0,0 0 0,0 1 0,1-1 0,-1 1 0,6 1 0,-6-1 0,1 0 0,-1 1 0,1 0 0,-1 0 0,1 0 0,-1 0 0,0 1 0,0 0 0,0 0 0,0 1 0,0-1 0,0 1 0,0 0 0,-1 0 0,1 1 0,-1-1 0,0 1 0,0 0 0,-1 0 0,1 0 0,-1 1 0,0-1 0,0 1 0,0 0 0,0 0 0,-1 0 0,0 0 0,0 0 0,-1 0 0,1 1 0,-1-1 0,0 1 0,0-1 0,-1 1 0,0-1 0,0 1 0,0-1 0,-1 1 0,1-1 0,-1 1 0,-1-1 0,1 0 0,-3 6 0,1-2 0,-1 0 0,0-1 0,-1 1 0,0-1 0,0 0 0,-1 0 0,-11 11 0,1-3 0,-1 0 0,-19 13 0,34-28 0,1 0 0,-1 0 0,1 0 0,0 0 0,0 0 0,-1 0 0,1 1 0,0-1 0,0 0 0,-1 3 0,2-3 0,0-1 0,0 0 0,0 1 0,0-1 0,0 0 0,0 0 0,0 1 0,0-1 0,0 0 0,0 1 0,0-1 0,0 0 0,0 0 0,0 1 0,0-1 0,0 0 0,1 0 0,-1 1 0,0-1 0,0 0 0,0 0 0,0 0 0,1 1 0,-1-1 0,0 0 0,0 0 0,0 0 0,1 1 0,-1-1 0,0 0 0,0 0 0,1 0 0,-1 0 0,0 0 0,0 0 0,1 1 0,5 0 0,-1 0 0,1-1 0,-1 1 0,12-1 0,-16 0 0,61-2 0,-30 1 0,1 1 0,32 4 0,-61-4 0,0 1 0,0 0 0,0 0 0,0 0 0,0 1 0,0-1 0,0 1 0,5 3 0,-8-4 0,0-1 0,-1 1 0,1-1 0,-1 1 0,1-1 0,-1 1 0,1 0 0,-1-1 0,1 1 0,-1 0 0,1-1 0,-1 1 0,0 0 0,0 0 0,1-1 0,-1 1 0,0 0 0,0 0 0,0 1 0,0-1 0,0 0 0,0 0 0,-1 1 0,1-1 0,0 0 0,-1 0 0,1 1 0,-1-1 0,0 0 0,1 0 0,-1 0 0,0 0 0,0 0 0,0 0 0,-1 2 0,-7 4 0,0 0 0,0 0 0,-1 0 0,1-1 0,-1-1 0,-19 8 0,-68 20 0,79-27 0,-7 1 88,6 0-379,0-1 1,0-1-1,0-1 0,-33 2 1,34-7-6536</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7.517"/>
    </inkml:context>
    <inkml:brush xml:id="br0">
      <inkml:brushProperty name="width" value="0.05" units="cm"/>
      <inkml:brushProperty name="height" value="0.05" units="cm"/>
    </inkml:brush>
  </inkml:definitions>
  <inkml:trace contextRef="#ctx0" brushRef="#br0">1 246 24575,'0'0'0,"0"-1"0,0 1 0,0-1 0,0 1 0,0-1 0,0 1 0,0-1 0,0 1 0,0-1 0,0 1 0,0-1 0,0 1 0,0-1 0,0 1 0,0-1 0,0 1 0,1 0 0,-1-1 0,0 1 0,0-1 0,1 1 0,-1-1 0,0 1 0,0 0 0,1-1 0,-1 1 0,0 0 0,1-1 0,-1 1 0,1 0 0,-1-1 0,0 1 0,1 0 0,-1 0 0,1 0 0,0-1 0,0 1 0,0 1 0,0-1 0,-1 0 0,1 1 0,0-1 0,0 1 0,-1-1 0,1 1 0,0-1 0,-1 1 0,1 0 0,0-1 0,-1 1 0,1 0 0,-1 0 0,1-1 0,-1 1 0,0 0 0,1 1 0,6 15 0,0 2 0,-2-1 0,0 1 0,-1 0 0,-1 0 0,1 37 0,-5-26 0,1-29 0,-1 0 0,1 0 0,0 0 0,0-1 0,0 1 0,0 0 0,-1 0 0,1 0 0,0 0 0,-1-1 0,1 1 0,-1 0 0,1 0 0,-1-1 0,1 1 0,-1 0 0,1-1 0,-1 1 0,0-1 0,1 1 0,-1 0 0,0-1 0,0 0 0,1 1 0,-1-1 0,0 1 0,0-1 0,0 0 0,-1 1 0,1-1 0,0-1 0,0 1 0,0-1 0,0 1 0,1-1 0,-1 1 0,0-1 0,0 1 0,1-1 0,-1 1 0,0-1 0,1 0 0,-1 0 0,0 1 0,1-1 0,-1 0 0,1 0 0,-1 0 0,1 1 0,0-1 0,-1 0 0,1 0 0,0 0 0,0 0 0,0 0 0,-1 0 0,1-2 0,-4-31 0,4 31 0,-2-45 0,2-1 0,2 1 0,3-1 0,11-52 0,-15 94 0,1 0 0,0 1 0,0-1 0,1 1 0,0 0 0,0-1 0,0 1 0,1 0 0,0 1 0,0-1 0,0 1 0,9-8 0,-11 11 0,1 0 0,0 0 0,0 0 0,0 0 0,0 1 0,0-1 0,0 1 0,0 0 0,1 0 0,-1 0 0,0 0 0,1 0 0,-1 1 0,1 0 0,-1 0 0,0 0 0,1 0 0,-1 0 0,1 1 0,-1-1 0,0 1 0,1 0 0,-1 0 0,0 0 0,0 0 0,6 4 0,-7-4 0,0 0 0,1 0 0,-1 1 0,0-1 0,0 1 0,0-1 0,-1 1 0,1 0 0,0-1 0,-1 1 0,1 0 0,-1 0 0,1 0 0,-1 0 0,1 3 0,-1-3 0,-1-1 0,0 1 0,0-1 0,1 1 0,-1 0 0,0-1 0,0 1 0,-1-1 0,1 1 0,0 0 0,0-1 0,-1 1 0,1-1 0,-1 1 0,1-1 0,-1 1 0,0-1 0,0 1 0,1-1 0,-1 0 0,0 1 0,0-1 0,0 0 0,-3 2 0,-24 20-1365,-6-2-5461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1.866"/>
    </inkml:context>
    <inkml:brush xml:id="br0">
      <inkml:brushProperty name="width" value="0.05" units="cm"/>
      <inkml:brushProperty name="height" value="0.05" units="cm"/>
    </inkml:brush>
  </inkml:definitions>
  <inkml:trace contextRef="#ctx0" brushRef="#br0">20 48 24575,'0'-3'0,"1"0"0,-1-1 0,0 0 0,-1 1 0,1-1 0,0 0 0,-1 1 0,0-1 0,0 0 0,-3-5 0,1 6 0,0 10 0,0 9 0,0 278 0,4-171 0,0 139-1365,-1-219-5461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2.036"/>
    </inkml:context>
    <inkml:brush xml:id="br0">
      <inkml:brushProperty name="width" value="0.05" units="cm"/>
      <inkml:brushProperty name="height" value="0.05" units="cm"/>
    </inkml:brush>
  </inkml:definitions>
  <inkml:trace contextRef="#ctx0" brushRef="#br0">1 192 24575,'0'-9'0,"0"-16"0,0-13 0,0-3 0,0 2 0,3 11 0,4 17 0,1 22 0,3 22 0,1 18 0,0 13 0,0 11 0,-1 5 0,0 5 0,-1-3 0,-3-15-8191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2.224"/>
    </inkml:context>
    <inkml:brush xml:id="br0">
      <inkml:brushProperty name="width" value="0.05" units="cm"/>
      <inkml:brushProperty name="height" value="0.05" units="cm"/>
    </inkml:brush>
  </inkml:definitions>
  <inkml:trace contextRef="#ctx0" brushRef="#br0">42 372 24575,'-6'-6'0,"-6"-9"0,0-7 0,2-7 0,8-2 0,15-1 0,14-1 0,18-3 0,17 3 0,14 1 0,12 2 0,8 0 0,-1 6 0,-16 6-8191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2.380"/>
    </inkml:context>
    <inkml:brush xml:id="br0">
      <inkml:brushProperty name="width" value="0.05" units="cm"/>
      <inkml:brushProperty name="height" value="0.05" units="cm"/>
    </inkml:brush>
  </inkml:definitions>
  <inkml:trace contextRef="#ctx0" brushRef="#br0">160 0 24575,'-9'7'0,"-13"4"0,-9 7 0,-5 1 0,3 0 0,11-3 0,15-5 0,15-3 0,16-4 0,16-2 0,13-5 0,14-5 0,12-4 0,-9-1-8191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2.956"/>
    </inkml:context>
    <inkml:brush xml:id="br0">
      <inkml:brushProperty name="width" value="0.05" units="cm"/>
      <inkml:brushProperty name="height" value="0.05" units="cm"/>
    </inkml:brush>
  </inkml:definitions>
  <inkml:trace contextRef="#ctx0" brushRef="#br0">153 337 24575,'-5'-4'0,"1"1"0,-1-1 0,-1 1 0,1 1 0,0-1 0,-1 1 0,1 0 0,-1 0 0,-7-1 0,9 1 0,0 1 0,-1 1 0,1-1 0,0 1 0,0 0 0,0 0 0,-1 0 0,1 0 0,0 1 0,0-1 0,0 1 0,0 0 0,-7 3 0,9-2 0,0 0 0,0 0 0,-1 0 0,1 0 0,0 1 0,1-1 0,-1 1 0,0 0 0,1-1 0,0 1 0,-1 0 0,1 0 0,0 0 0,0-1 0,1 1 0,-1 0 0,1 0 0,-1 1 0,1-1 0,0 0 0,0 0 0,1 4 0,0 9 0,0 1 0,7 25 0,-8-41 0,49 171 0,-30-113 0,19 102 0,-61-437 0,22 220 0,3 0 0,2 1 0,16-74 0,-16 109 0,2 1 0,0-1 0,1 1 0,1 1 0,1 0 0,0 0 0,2 0 0,16-21 0,-21 31 0,-1 2 0,2-1 0,-1 0 0,1 1 0,0 1 0,0-1 0,1 1 0,0 0 0,0 0 0,0 1 0,0 1 0,1-1 0,-1 1 0,1 0 0,0 1 0,0 0 0,0 1 0,0 0 0,0 0 0,15 1 0,-19 0 0,-1 1 0,1-1 0,-1 1 0,1 0 0,-1 0 0,1 1 0,-1-1 0,1 1 0,-1 0 0,0 0 0,0 1 0,0-1 0,0 1 0,-1 0 0,5 4 0,-5-4 0,-1-1 0,0 1 0,0 0 0,0 0 0,0 1 0,-1-1 0,1 0 0,-1 1 0,0-1 0,0 1 0,0-1 0,-1 1 0,1-1 0,-1 1 0,0 0 0,0-1 0,0 1 0,0-1 0,0 1 0,-2 4 0,-1 4 0,-1 0 0,0 0 0,-1 0 0,0-1 0,-1 0 0,0 0 0,-1 0 0,0-1 0,-10 11 0,-13 14 0,-38 32 0,61-61 0,-9 8 0,7-5 0,-1 0 0,1 0 0,0 1 0,-10 15 0,19-25 0,-1 1 0,1 0 0,-1 0 0,1-1 0,-1 1 0,1 0 0,-1 0 0,1 0 0,0-1 0,0 1 0,-1 0 0,1 0 0,0 0 0,0 0 0,0 0 0,0 0 0,0-1 0,0 1 0,0 0 0,0 0 0,0 0 0,0 0 0,1 0 0,-1 0 0,0-1 0,1 1 0,-1 0 0,0 0 0,1 0 0,-1-1 0,1 1 0,-1 0 0,1-1 0,0 1 0,-1 0 0,1-1 0,0 1 0,-1-1 0,1 1 0,0-1 0,-1 1 0,1-1 0,0 1 0,0-1 0,0 0 0,0 1 0,-1-1 0,1 0 0,0 0 0,0 0 0,2 0 0,6 2 0,1-1 0,0 0 0,18-1 0,-19 0 0,37-1 0,44 2 0,-78 0 0,0 1 0,-1-1 0,1 2 0,-1 0 0,17 6 0,-25-8 0,-1 0 0,1 0 0,0 1 0,0-1 0,0 1 0,-1-1 0,1 1 0,-1 0 0,1 0 0,-1 0 0,0 0 0,0 1 0,0-1 0,0 1 0,0-1 0,-1 1 0,1-1 0,-1 1 0,1 0 0,-1 0 0,0 0 0,0 0 0,0 0 0,-1 0 0,1 0 0,-1 0 0,0 0 0,0 0 0,0 0 0,0 0 0,0 1 0,0-1 0,-2 3 0,-1 4 0,0-1 0,0 0 0,-1 0 0,-1 0 0,1 0 0,-1-1 0,-1 0 0,0 0 0,-8 9 0,-4 2-151,0-2-1,-1 0 0,-1-1 0,0-1 1,-1-1-1,-1-1 0,0-1 1,-42 17-1,30-18-6674</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3.330"/>
    </inkml:context>
    <inkml:brush xml:id="br0">
      <inkml:brushProperty name="width" value="0.05" units="cm"/>
      <inkml:brushProperty name="height" value="0.05" units="cm"/>
    </inkml:brush>
  </inkml:definitions>
  <inkml:trace contextRef="#ctx0" brushRef="#br0">1 414 24575,'1'0'0,"1"0"0,-1 0 0,1 0 0,-1 1 0,0-1 0,1 0 0,-1 1 0,0-1 0,1 1 0,-1 0 0,0-1 0,0 1 0,1 0 0,-1 0 0,0-1 0,0 1 0,0 0 0,0 0 0,0 1 0,0-1 0,0 0 0,-1 0 0,1 0 0,0 0 0,-1 1 0,1-1 0,0 0 0,-1 1 0,0-1 0,1 2 0,1 6 0,-1-1 0,0 1 0,0 17 0,0-9 0,16 132 0,1 27 0,-19-158 0,-3-24 0,-4-30 0,2-57 0,4 0 0,5 0 0,3 0 0,5 0 0,26-110 0,-33 185 0,14-47 0,-16 60 0,0 0 0,0-1 0,1 1 0,-1 1 0,1-1 0,1 0 0,-1 1 0,0-1 0,6-4 0,-9 8 0,1 1 0,0-1 0,-1 1 0,1-1 0,0 1 0,-1-1 0,1 1 0,0-1 0,0 1 0,0 0 0,-1-1 0,1 1 0,0 0 0,0 0 0,0 0 0,-1 0 0,1-1 0,0 1 0,0 0 0,0 0 0,0 1 0,0-1 0,-1 0 0,1 0 0,0 0 0,0 0 0,0 1 0,-1-1 0,1 0 0,0 1 0,0-1 0,-1 1 0,1-1 0,0 1 0,-1-1 0,1 1 0,0-1 0,-1 1 0,1 0 0,-1-1 0,1 2 0,2 2 0,0 1 0,0-1 0,-1 1 0,0 0 0,3 9 0,9 40 0,-3 1 0,7 94 0,-7-51 0,23 124-1365,-22-170-5461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3.485"/>
    </inkml:context>
    <inkml:brush xml:id="br0">
      <inkml:brushProperty name="width" value="0.05" units="cm"/>
      <inkml:brushProperty name="height" value="0.05" units="cm"/>
    </inkml:brush>
  </inkml:definitions>
  <inkml:trace contextRef="#ctx0" brushRef="#br0">50 276 24575,'-6'-6'0,"-6"-3"0,0-2 0,2-3 0,2-1 0,6-3 0,6 0 0,9-1 0,12 1 0,7-1 0,8-3 0,7-4 0,4-1 0,4-2 0,-9 4-8191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3.158"/>
    </inkml:context>
    <inkml:brush xml:id="br0">
      <inkml:brushProperty name="width" value="0.05" units="cm"/>
      <inkml:brushProperty name="height" value="0.05" units="cm"/>
    </inkml:brush>
  </inkml:definitions>
  <inkml:trace contextRef="#ctx0" brushRef="#br0">405 382 24575,'-3'0'0,"0"-1"0,-1 0 0,1 0 0,0 0 0,0 0 0,0-1 0,-6-3 0,-10-4 0,9 6 0,-1 1 0,0 0 0,0 0 0,0 1 0,0 1 0,0 0 0,0 0 0,1 1 0,-1 1 0,0 0 0,0 0 0,1 1 0,-1 0 0,1 1 0,0 0 0,0 1 0,-18 10 0,17-7 0,-1-1 0,1 2 0,0 0 0,0 0 0,1 1 0,1 0 0,0 0 0,0 1 0,1 1 0,0-1 0,1 1 0,0 0 0,-8 23 0,13-31 0,1 1 0,0-1 0,0 0 0,0 1 0,0-1 0,1 1 0,0-1 0,0 1 0,0-1 0,0 1 0,1-1 0,0 1 0,0-1 0,0 1 0,0-1 0,1 0 0,-1 0 0,4 6 0,-3-7 0,0-1 0,1 1 0,-1-1 0,0 1 0,1-1 0,-1 0 0,1 0 0,0 0 0,0 0 0,0-1 0,0 1 0,0-1 0,0 0 0,0 0 0,1 0 0,-1 0 0,0 0 0,1-1 0,-1 1 0,0-1 0,1 0 0,-1 0 0,0 0 0,1-1 0,3 0 0,5-2 0,-1 1 0,0-2 0,0 0 0,0 0 0,-1-1 0,1 0 0,-1-1 0,0 0 0,-1 0 0,1-1 0,-1 0 0,12-14 0,-5 4 0,0-1 0,-1-1 0,-1-1 0,-1 1 0,12-26 0,-7 8 0,-2-1 0,-1-1 0,11-51 0,-11 23 0,7-78 0,-20 113 0,-4 21 0,-2 19 0,-4 20 0,-32 182 0,34-167 0,2 1 0,4 82 0,6-80-1365,1-11-5461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3.907"/>
    </inkml:context>
    <inkml:brush xml:id="br0">
      <inkml:brushProperty name="width" value="0.05" units="cm"/>
      <inkml:brushProperty name="height" value="0.05" units="cm"/>
    </inkml:brush>
  </inkml:definitions>
  <inkml:trace contextRef="#ctx0" brushRef="#br0">402 160 24575,'0'-12'0,"-1"0"0,0 0 0,0 0 0,-1 0 0,0 1 0,-1-1 0,-7-17 0,8 26 0,1 0 0,-1 0 0,1 0 0,-1 0 0,0 1 0,0-1 0,0 1 0,0-1 0,0 1 0,-1 0 0,1 0 0,-1 0 0,1 0 0,-1 0 0,0 0 0,0 1 0,0-1 0,0 1 0,0 0 0,0 0 0,0 0 0,0 1 0,0-1 0,-1 1 0,1-1 0,0 1 0,0 0 0,-1 0 0,1 1 0,0-1 0,0 0 0,-5 2 0,-4 2 0,0 0 0,1 1 0,0 0 0,0 0 0,0 1 0,1 0 0,-1 1 0,2 1 0,-1-1 0,-11 13 0,-1 4 0,0 0 0,-30 47 0,42-58 0,1 1 0,1 1 0,0-1 0,1 1 0,1 1 0,-7 22 0,12-34 0,0 0 0,1 1 0,-1-1 0,1 0 0,-1 0 0,1 1 0,1-1 0,-1 0 0,0 1 0,1-1 0,0 0 0,0 0 0,1 0 0,-1 0 0,1 0 0,0 0 0,-1 0 0,2 0 0,-1-1 0,0 1 0,1-1 0,0 1 0,0-1 0,0 0 0,0 0 0,0 0 0,1-1 0,-1 1 0,6 2 0,8 3 0,1 0 0,0-1 0,-1-2 0,2 1 0,30 3 0,34 11 0,-73-17 0,-1 0 0,1 1 0,-1 0 0,0 1 0,0 0 0,9 8 0,-15-11 0,-1 0 0,1 0 0,-1 0 0,1 1 0,-1-1 0,0 1 0,0 0 0,0 0 0,0 0 0,-1 0 0,1 0 0,-1 0 0,1 0 0,-1 0 0,0 1 0,-1-1 0,1 0 0,0 1 0,-1-1 0,0 0 0,0 1 0,0-1 0,0 1 0,0-1 0,-1 1 0,0-1 0,1 0 0,-1 0 0,0 1 0,-3 3 0,0 2 0,-1 0 0,0 0 0,0 0 0,-1-1 0,-1 0 0,1 0 0,-1-1 0,0 0 0,-10 7 0,0 0-195,-1-2 0,0 0 0,-1-1 0,-1-1 0,0 0 0,-36 11 0,24-12-6631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4.107"/>
    </inkml:context>
    <inkml:brush xml:id="br0">
      <inkml:brushProperty name="width" value="0.05" units="cm"/>
      <inkml:brushProperty name="height" value="0.05" units="cm"/>
    </inkml:brush>
  </inkml:definitions>
  <inkml:trace contextRef="#ctx0" brushRef="#br0">1 77 24575,'3'-6'0,"5"-8"0,0-6 0,2-1 0,0 8 0,-3 10 0,-1 12 0,-3 13 0,-1 10 0,-2 8 0,0 7 0,0 5 0,-1 3 0,1 2 0,0-3 0,-1-8 0,1-8 0,0-11-8191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4.482"/>
    </inkml:context>
    <inkml:brush xml:id="br0">
      <inkml:brushProperty name="width" value="0.05" units="cm"/>
      <inkml:brushProperty name="height" value="0.05" units="cm"/>
    </inkml:brush>
  </inkml:definitions>
  <inkml:trace contextRef="#ctx0" brushRef="#br0">68 169 24575,'29'-48'0,"-22"35"0,1 0 0,-1 0 0,2 1 0,0 0 0,0 1 0,1 0 0,1 0 0,12-9 0,-23 20 0,1-1 0,-1 1 0,1-1 0,-1 1 0,1 0 0,-1-1 0,1 1 0,0 0 0,-1-1 0,1 1 0,-1 0 0,1 0 0,0 0 0,-1 0 0,1-1 0,0 1 0,-1 0 0,1 0 0,0 0 0,-1 0 0,1 1 0,0-1 0,-1 0 0,1 0 0,0 0 0,-1 0 0,1 1 0,-1-1 0,1 0 0,0 1 0,-1-1 0,1 0 0,0 2 0,0-1 0,0 1 0,0 0 0,0-1 0,0 1 0,0 0 0,-1 0 0,1 0 0,-1 0 0,1 0 0,-1 0 0,0 3 0,1 2 0,-1 0 0,0 1 0,-1-1 0,0 0 0,-3 14 0,0-13 0,0 0 0,-1-1 0,0 0 0,-1 1 0,0-2 0,-9 10 0,-12 15 0,11-8 0,0 0 0,2 2 0,1 0 0,1 0 0,-16 49 0,16-35 0,3 1 0,1 0 0,-4 57 0,11-88 0,1-1 0,0 0 0,0 1 0,1-1 0,0 0 0,0 0 0,1 1 0,0-1 0,1 0 0,0-1 0,5 12 0,-5-14 0,0 0 0,1 0 0,-1-1 0,1 1 0,1-1 0,-1 0 0,0 0 0,1 0 0,0 0 0,0-1 0,0 0 0,0 0 0,0 0 0,1-1 0,-1 0 0,11 3 0,1-1 43,-1-2 0,1 1-1,0-2 1,-1 0 0,1-2-1,0 1 1,24-6 0,4-2-897,63-21 1,-26 1-5973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09.966"/>
    </inkml:context>
    <inkml:brush xml:id="br0">
      <inkml:brushProperty name="width" value="0.05" units="cm"/>
      <inkml:brushProperty name="height" value="0.05" units="cm"/>
    </inkml:brush>
  </inkml:definitions>
  <inkml:trace contextRef="#ctx0" brushRef="#br0">295 87 24575,'-2'-1'0,"0"0"0,0 0 0,0 0 0,0 0 0,0-1 0,1 1 0,-1 0 0,0-1 0,1 1 0,-1-1 0,1 0 0,0 1 0,-1-1 0,0-3 0,-15-13 0,16 18 0,1-1 0,-1 1 0,0 0 0,0-1 0,0 1 0,0 0 0,1 0 0,-1 0 0,0 0 0,0-1 0,0 1 0,0 0 0,0 1 0,0-1 0,0 0 0,1 0 0,-1 0 0,0 0 0,0 1 0,0-1 0,0 0 0,1 1 0,-1-1 0,0 1 0,0-1 0,1 1 0,-1-1 0,0 1 0,1-1 0,-1 1 0,0 0 0,1-1 0,-1 1 0,1 0 0,-1 0 0,1-1 0,-1 1 0,1 0 0,0 0 0,-1 1 0,-2 5 0,0 0 0,1 1 0,-3 12 0,4-16 0,-45 252 0,-76 258 0,111-471 0,3-15 0,1 1 0,2 0 0,-4 55 0,9-81 0,0 0 0,1 0 0,-1 0 0,1 0 0,0 0 0,-1-1 0,1 1 0,1 0 0,-1 0 0,0 0 0,1-1 0,-1 1 0,1-1 0,0 1 0,0-1 0,0 0 0,0 0 0,0 0 0,0 0 0,1 0 0,-1 0 0,1 0 0,-1-1 0,1 1 0,0-1 0,-1 0 0,6 2 0,7 1 0,-1 0 0,1-1 0,-1-1 0,21 1 0,-30-3 0,94 2-6,180-19 1,-174 8-138,1261-58-3690,3 51 232,-435 26 4162,-286-2 209,-622-7-575,-1-1 1033,46-4 0,-70 4-1171,0 0 0,0 0 1,0 0-1,0 0 0,0 0 0,0 0 0,0-1 0,0 1 0,0 0 0,0-1 0,0 1 0,0-1 0,-1 1 0,1-1 0,0 1 0,0-1 1,0 1-1,-1-1 0,1 0 0,1-1 0,-2 2-14,0-1 0,0 0 0,-1 1 0,1-1 0,0 1 0,0-1 0,0 0 0,0 1 0,-1-1 0,1 1-1,0-1 1,0 1 0,-1-1 0,1 1 0,-1-1 0,1 1 0,0-1 0,-1 1 0,1-1 0,-1 1 0,1 0 0,-1-1 0,0 1 0,-40-23 1121,37 21-1131,-45-19 130,-45-23-107,82 38-63,0-2 1,0 1-1,1-2 0,0 1 1,-11-13-1,18 17 7,1 0 0,0 0 0,-1 0 0,2-1 0,-1 0 0,1 1 0,-1-1 0,1 0 0,0 0 0,1 0 0,-1 0 0,1-1 0,0 1 0,1 0 0,-1-1 0,1 1 0,0 0 0,0-1 0,1 1 0,0 0 0,-1 0 0,2-1 0,-1 1 0,1 0 0,3-8 0,6-10 0,0 1 0,2 0 0,0 1 0,21-24 0,-14 18 0,97-126 0,-50 68 0,79-129 0,-144 211 0,0 0 0,-1 0 0,1 0 0,-1 0 0,1-1 0,-1 1 0,0 0 0,0-1 0,-1 1 0,1 0 0,-1-1 0,0 1 0,1-1 0,-1 1 0,-1-1 0,1 1 0,-1-4 0,-1 4 0,1 0 0,-1 0 0,0 0 0,0 0 0,0 0 0,0 1 0,0-1 0,-1 1 0,1-1 0,-1 1 0,1 0 0,-1 0 0,0 0 0,0 0 0,0 1 0,0-1 0,-6-1 0,-13-6 0,0 2 0,-1 0 0,0 2 0,-35-5 0,-99-1 0,123 9 0,-749 20-2030,521-4 1316,-777 23-1677,-551 30 409,1187-31 2156,138 0 3142,259-35-3183,-3 1 259,0-1 1,1 1-1,0 0 1,-14 5-1,18-2 133,10-1-30,13-2 17,40-1-1877,-28-1-5461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0.448"/>
    </inkml:context>
    <inkml:brush xml:id="br0">
      <inkml:brushProperty name="width" value="0.05" units="cm"/>
      <inkml:brushProperty name="height" value="0.05" units="cm"/>
    </inkml:brush>
  </inkml:definitions>
  <inkml:trace contextRef="#ctx0" brushRef="#br0">0 32 24575,'0'-3'0,"0"-4"0,0-4 0,0 3 0,0 5 0,3 8 0,1 8 0,3 8 0,1 11 0,-2 6 0,-2 2 0,-1 1 0,-1-1 0,-1 0 0,-1-4 0,0-5 0,0-8-8191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0.711"/>
    </inkml:context>
    <inkml:brush xml:id="br0">
      <inkml:brushProperty name="width" value="0.05" units="cm"/>
      <inkml:brushProperty name="height" value="0.05" units="cm"/>
    </inkml:brush>
  </inkml:definitions>
  <inkml:trace contextRef="#ctx0" brushRef="#br0">0 311 24575,'2'-35'0,"2"0"0,1 1 0,15-53 0,-17 76 0,0 1 0,1-1 0,0 0 0,0 1 0,10-15 0,-12 22 0,0 0 0,0 0 0,0 0 0,1 0 0,0 1 0,-1-1 0,1 1 0,0-1 0,0 1 0,0 0 0,0 0 0,1 1 0,-1-1 0,1 1 0,-1-1 0,1 1 0,-1 0 0,1 0 0,0 1 0,4-1 0,4 1 0,-1 1 0,0 0 0,1 0 0,-1 2 0,0-1 0,0 1 0,-1 1 0,1 0 0,13 7 0,-2 1 0,0 0 0,-1 2 0,22 17 0,-35-24 0,1 1 0,-1-1 0,0 1 0,-1 1 0,0-1 0,11 18 0,-17-24 0,0 1 0,1-1 0,-1 0 0,0 1 0,0-1 0,0 0 0,-1 1 0,1-1 0,-1 1 0,1 0 0,-1-1 0,0 1 0,0-1 0,0 1 0,0-1 0,0 1 0,-1 0 0,1-1 0,-1 1 0,0-1 0,0 1 0,0-1 0,0 0 0,0 1 0,0-1 0,0 0 0,-1 0 0,1 0 0,-1 0 0,0 0 0,0 0 0,1 0 0,-1 0 0,-3 1 0,-6 4 0,0 0 0,0-2 0,0 1 0,-1-1 0,0-1 0,0 0 0,0-1 0,-25 4 0,6-3 0,1-2 0,-48-2 0,36-3-1365,8-1-5461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1.469"/>
    </inkml:context>
    <inkml:brush xml:id="br0">
      <inkml:brushProperty name="width" value="0.05" units="cm"/>
      <inkml:brushProperty name="height" value="0.05" units="cm"/>
    </inkml:brush>
  </inkml:definitions>
  <inkml:trace contextRef="#ctx0" brushRef="#br0">7 205 24575,'-7'-2'0,"11"-3"0,13-3 0,-6 7 0,0 1 0,1 0 0,-1 1 0,0 0 0,1 1 0,-1 0 0,0 0 0,0 1 0,0 1 0,-1 0 0,1 1 0,-1-1 0,0 2 0,0 0 0,-1 0 0,0 0 0,0 1 0,0 1 0,12 13 0,-19-18 0,1 0 0,-1 1 0,0-1 0,0 1 0,0-1 0,0 1 0,-1 0 0,1-1 0,-1 1 0,0 0 0,0 0 0,-1 0 0,1 0 0,-1 0 0,0 0 0,0 0 0,0 0 0,0 1 0,-2 3 0,1-4 0,-1 1 0,0-1 0,0 0 0,0 0 0,0 0 0,-1 0 0,1-1 0,-1 1 0,0-1 0,0 1 0,0-1 0,-1 0 0,1 0 0,-1-1 0,0 1 0,-6 3 0,5-4 0,0 1 0,1-1 0,-1 0 0,0 0 0,0-1 0,-1 1 0,1-1 0,0 0 0,0-1 0,-1 1 0,1-1 0,0 0 0,-7-1 0,10 1 0,0-1 0,0 1 0,-1-1 0,1 0 0,0 0 0,0 0 0,0 0 0,0 0 0,0 0 0,0-1 0,0 1 0,1-1 0,-1 1 0,0-1 0,1 0 0,-1 1 0,1-1 0,0 0 0,0 0 0,-1 0 0,1 0 0,0 0 0,1 0 0,-1-1 0,0 1 0,1 0 0,-1 0 0,1-1 0,0 1 0,-1 0 0,1 0 0,1-5 0,-1-3 0,1-1 0,1 0 0,0 1 0,0 0 0,1-1 0,0 1 0,1 0 0,0 0 0,1 1 0,0-1 0,9-12 0,2-1 0,1 1 0,1 0 0,25-21 0,-24 25 0,1 1 0,0 0 0,35-20 0,-43 30 0,0 1 0,0 0 0,1 1 0,0 0 0,0 1 0,0 1 0,0 0 0,23-2 0,-28 5 0,0 0 0,0 1 0,0 0 0,-1 1 0,1 0 0,0 0 0,-1 1 0,0-1 0,1 2 0,-1-1 0,0 1 0,-1 0 0,11 8 0,14 7 0,-21-14 0,1-1 0,0 0 0,0 0 0,0-1 0,13 2 0,-14-4 0,0 2 0,0-1 0,0 1 0,0 1 0,17 8 0,-27-12 0,1 0 0,-1 0 0,0 0 0,1 1 0,-1-1 0,0 0 0,1 0 0,-1 0 0,0 1 0,1-1 0,-1 0 0,0 0 0,0 1 0,1-1 0,-1 0 0,0 1 0,0-1 0,1 0 0,-1 1 0,0-1 0,0 0 0,0 1 0,0-1 0,0 0 0,0 1 0,0-1 0,1 1 0,-1-1 0,0 0 0,0 1 0,0-1 0,0 1 0,-1-1 0,1 0 0,0 1 0,0-1 0,0 0 0,0 1 0,0-1 0,0 0 0,-1 1 0,1-1 0,0 0 0,0 1 0,0-1 0,-1 0 0,1 1 0,0-1 0,0 0 0,-1 0 0,1 1 0,0-1 0,-1 0 0,1 0 0,0 0 0,-1 1 0,1-1 0,0 0 0,-1 0 0,1 0 0,-1 0 0,0 0 0,-33 12 0,21-8 0,-6 5 0,0 1 0,1 0 0,0 1 0,1 1 0,-22 19 0,30-23 0,0 1 0,0 0 0,1 1 0,0-1 0,0 2 0,1-1 0,1 1 0,0 0 0,0 0 0,-4 14 0,9-23 0,1 0 0,-1 1 0,0-1 0,1 0 0,-1 1 0,1-1 0,0 1 0,0-1 0,0 0 0,0 1 0,0-1 0,0 1 0,1-1 0,-1 0 0,1 1 0,0-1 0,0 0 0,2 5 0,-2-6 0,1 1 0,-1 0 0,1-1 0,0 1 0,-1-1 0,1 0 0,0 1 0,0-1 0,0 0 0,0 0 0,0 0 0,0 0 0,1-1 0,-1 1 0,0 0 0,3-1 0,4 1 0,0 0 0,0-1 0,0 0 0,0-1 0,0 0 0,0-1 0,0 1 0,15-7 0,-5 1 0,0-2 0,-1 0 0,0 0 0,-1-2 0,0-1 0,0 0 0,17-18 0,-25 23 0,-2-2 0,1 1 0,-1-1 0,-1-1 0,0 1 0,7-15 0,-10 18 0,0-1 0,-1 0 0,0 1 0,0-1 0,-1 0 0,0 0 0,0 0 0,0 0 0,-1 0 0,0 0 0,-2-8 0,2 11 20,-1 0 0,0 0 0,0 0 1,0 1-1,0-1 0,-1 0 0,0 0 0,1 1 0,-1-1 0,-1 1 0,1 0 0,0 0 0,-1 0 0,0 0 0,0 0 0,-5-4 1,3 3-177,0 1 1,-1 0 0,1 1 0,-1-1 0,1 1 0,-1 0 0,0 0-1,0 1 1,0 0 0,-8-1 0,-5 1-6671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1.902"/>
    </inkml:context>
    <inkml:brush xml:id="br0">
      <inkml:brushProperty name="width" value="0.05" units="cm"/>
      <inkml:brushProperty name="height" value="0.05" units="cm"/>
    </inkml:brush>
  </inkml:definitions>
  <inkml:trace contextRef="#ctx0" brushRef="#br0">310 355 24575,'0'-2'0,"-1"1"0,1 0 0,-1 0 0,1-1 0,-1 1 0,1 0 0,-1 0 0,0 0 0,0 0 0,1 0 0,-1 0 0,0 0 0,0 0 0,0 0 0,0 0 0,0 0 0,0 1 0,-1-1 0,1 0 0,0 1 0,0-1 0,0 1 0,-2-1 0,-31-9 0,24 9 0,0 0 0,0 0 0,0 1 0,0 0 0,0 1 0,0 0 0,0 1 0,0 0 0,0 0 0,1 1 0,-1 0 0,1 1 0,-1 0 0,-9 7 0,11-7 0,1 1 0,0 0 0,1 0 0,-1 1 0,1 0 0,0 0 0,0 1 0,1-1 0,0 1 0,0 0 0,1 1 0,-1-1 0,2 1 0,-1 0 0,1 0 0,0 0 0,-1 9 0,3-14 0,0 0 0,1 0 0,0 0 0,-1 0 0,1 0 0,0 0 0,1 0 0,-1 0 0,0 1 0,1-1 0,0 0 0,0 0 0,0 0 0,0 0 0,0-1 0,0 1 0,1 0 0,0 0 0,-1-1 0,1 1 0,0-1 0,0 0 0,4 4 0,-3-3 0,0-1 0,1 0 0,-1-1 0,0 1 0,1 0 0,-1-1 0,1 0 0,-1 0 0,1 0 0,-1 0 0,1 0 0,0-1 0,-1 0 0,1 0 0,0 0 0,0 0 0,-1 0 0,1-1 0,5-1 0,4-1 0,-1-1 0,0 0 0,0-1 0,-1-1 0,1 0 0,-1 0 0,0-1 0,-1-1 0,0 1 0,10-11 0,-8 6 0,0-2 0,-1 0 0,0 0 0,-1 0 0,-1-2 0,11-23 0,-6 6 0,-1-2 0,11-46 0,7-70 0,-21 100 0,-5 32 0,-4 25 0,-4 32 0,-9 278-1365,11-254-5461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2.667"/>
    </inkml:context>
    <inkml:brush xml:id="br0">
      <inkml:brushProperty name="width" value="0.05" units="cm"/>
      <inkml:brushProperty name="height" value="0.05" units="cm"/>
    </inkml:brush>
  </inkml:definitions>
  <inkml:trace contextRef="#ctx0" brushRef="#br0">1 990 24575,'0'-990'0,"0"1005"-1365,0 2-5461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3.144"/>
    </inkml:context>
    <inkml:brush xml:id="br0">
      <inkml:brushProperty name="width" value="0.05" units="cm"/>
      <inkml:brushProperty name="height" value="0.05" units="cm"/>
    </inkml:brush>
  </inkml:definitions>
  <inkml:trace contextRef="#ctx0" brushRef="#br0">289 117 24575,'-38'-14'0,"32"15"0,1-1 0,0 1 0,0 0 0,0 0 0,-1 0 0,1 1 0,1 0 0,-1 0 0,0 0 0,0 1 0,1-1 0,-1 1 0,1 0 0,-7 7 0,-2 2 0,0 0 0,1 0 0,-12 18 0,8-7 0,1 2 0,-14 32 0,14-28 0,-19 30 0,105-166 0,78-109 0,-143 207 0,1 1 0,0-1 0,1 1 0,0 1 0,13-11 0,-19 16 0,1 1 0,0-1 0,0 1 0,-1-1 0,1 1 0,0 0 0,0 0 0,0 0 0,0 1 0,0-1 0,1 1 0,-1 0 0,0-1 0,0 1 0,0 1 0,0-1 0,0 0 0,0 1 0,0-1 0,0 1 0,0 0 0,0 0 0,6 3 0,-1 1 41,-1 0 1,1 0-1,-1 1 0,0 0 0,0 0 0,-1 0 0,6 9 0,38 54-957,-39-53 138,18 29-6048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3.501"/>
    </inkml:context>
    <inkml:brush xml:id="br0">
      <inkml:brushProperty name="width" value="0.05" units="cm"/>
      <inkml:brushProperty name="height" value="0.05" units="cm"/>
    </inkml:brush>
  </inkml:definitions>
  <inkml:trace contextRef="#ctx0" brushRef="#br0">112 236 24575,'4'-1'0,"1"0"0,-1 0 0,1-1 0,-1 1 0,0-1 0,1-1 0,-1 1 0,4-3 0,9-5 0,-11 7 0,3-1 0,1 0 0,-1-1 0,0-1 0,15-11 0,-23 16 0,1 0 0,-1 0 0,1-1 0,-1 1 0,0-1 0,1 0 0,-1 1 0,0-1 0,0 0 0,0 0 0,0 1 0,-1-1 0,1 0 0,0 0 0,-1 0 0,1 0 0,-1 0 0,0 0 0,0 0 0,0 0 0,0 0 0,0 0 0,0 0 0,0 0 0,-1 0 0,1 0 0,0 0 0,-1 0 0,0 0 0,0 0 0,-1-2 0,-3-5 0,-1 1 0,1 0 0,-1 0 0,-1 1 0,0 0 0,0 0 0,0 1 0,-14-10 0,15 12 0,0 0 0,0 0 0,0 1 0,-1 0 0,1 0 0,-1 1 0,0-1 0,0 1 0,0 1 0,0 0 0,0 0 0,-10-1 0,14 3 0,1-1 0,-1 0 0,1 1 0,-1-1 0,0 1 0,1 0 0,0 0 0,-1 0 0,1 0 0,-1 0 0,1 1 0,0-1 0,0 1 0,0-1 0,0 1 0,-3 3 0,2-1 0,0 1 0,-1-1 0,2 1 0,-1 0 0,0 0 0,1 0 0,-3 8 0,1 4 0,0 0 0,1 0 0,1 0 0,0 19 0,1-22 0,1 0 0,1 0 0,0-1 0,1 1 0,1 0 0,0-1 0,9 25 0,-10-32 0,1 0 0,0 0 0,0 0 0,1-1 0,0 1 0,0-1 0,0 0 0,0 0 0,1 0 0,0-1 0,0 0 0,0 0 0,1 0 0,-1-1 0,1 1 0,0-1 0,0-1 0,11 5 0,32 3-1365,-2-5-5461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4.376"/>
    </inkml:context>
    <inkml:brush xml:id="br0">
      <inkml:brushProperty name="width" value="0.05" units="cm"/>
      <inkml:brushProperty name="height" value="0.05" units="cm"/>
    </inkml:brush>
  </inkml:definitions>
  <inkml:trace contextRef="#ctx0" brushRef="#br0">353 572 24575,'-11'-26'0,"0"-1"0,2 0 0,-11-50 0,17 61 0,2 28 0,-1 0 0,-4 20 0,1-6 0,-41 263 0,-31 156 0,-61 182 0,133-603 0,-10 57 0,13-71 0,1 0 0,1 1 0,0-1 0,0 0 0,4 16 0,-4-23 0,1-1 0,0 1 0,0-1 0,0 0 0,0 1 0,0-1 0,1 0 0,-1 0 0,1 0 0,0 0 0,-1 0 0,1 0 0,0 0 0,0-1 0,0 1 0,0-1 0,0 1 0,1-1 0,-1 0 0,0 0 0,1 0 0,-1 0 0,0 0 0,1 0 0,-1-1 0,1 1 0,0-1 0,-1 0 0,4 0 0,9 1 0,0-2 0,-1 0 0,29-5 0,-33 4 0,105-17-63,332-45-785,511 22-2470,4 53 442,-935-11 2915,593 14-2481,1806 17 340,-1837-58 6523,-580 26-4234,-1 1 178,0-1 0,0 0 1,0 0-1,-1-1 1,1 0-1,-1 0 0,15-7 1,-22 9-330,1-1 1,-1 1-1,0 0 1,1 0-1,-1 0 0,0 0 1,0-1-1,1 1 1,-1 0-1,0 0 1,0-1-1,1 1 1,-1 0-1,0 0 0,0-1 1,0 1-1,1 0 1,-1-1-1,0 1 1,0 0-1,0-1 0,0 1 1,0 0-1,0-1 1,0 1-1,0 0 1,0-1-1,0 1 0,0 0 1,0-1-1,0 1 1,0 0-1,0-1 1,0 1-1,0-1 0,-11-8 1020,-19-3-294,-4 3-556,0 3-1,-40-4 1,38 6-95,1-1 0,-38-11 0,70 15-111,-1-1 0,0 1 0,1 0 0,0-1 0,-1 0 0,1 1 0,0-1 0,0-1 0,0 1 0,0 0 0,0-1 0,0 1 0,1-1 0,-1 0 0,1 0 0,0 0 0,0 0 0,0-1 0,-2-4 0,2 2 0,1 1 0,0 0 0,0-1 0,0 1 0,1-1 0,-1 0 0,1 1 0,1-1 0,-1 1 0,1-1 0,0 1 0,3-10 0,7-16 0,1-1 0,2 2 0,18-30 0,5-10 0,10-37 0,-5-2 0,52-207 0,12-237 0,-101 524 0,2-8 0,-2-1 0,-1 0 0,-1-1 0,-4-39 0,0 73 0,0-1 0,0 1 0,0-1 0,-1 1 0,0 0 0,0-1 0,0 1 0,0 0 0,-1 0 0,0 0 0,0 1 0,-1-1 0,1 1 0,-1 0 0,0 0 0,0 0 0,0 0 0,0 1 0,-1-1 0,0 1 0,0 0 0,1 1 0,-2-1 0,-5-2 0,-12-2 0,0 0 0,0 2 0,-1 0 0,-34-1 0,40 3 0,-628-18-1165,607 21 1075,-1692 102-2621,7 109 67,1568-190 2617,-246 34-594,-259 33-275,640-85 1042,-82 9 1916,-133 0-1,234-12-1996,-33-3 1404,34 3-1456,0 0 0,0 0 0,0 0 1,1-1-1,-1 1 0,0 0 0,0 0 0,0-1 0,0 1 0,0-1 0,0 1 0,0-1 0,1 1 0,-1-1 0,0 1 1,0-1-1,1 0 0,-1 1 0,0-1 0,1 0 0,-1 0 0,0 1 0,1-1 0,-1 0 0,1 0 0,0 0 0,-1 0 0,1-1 1,2-7-6234</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4.967"/>
    </inkml:context>
    <inkml:brush xml:id="br0">
      <inkml:brushProperty name="width" value="0.05" units="cm"/>
      <inkml:brushProperty name="height" value="0.05" units="cm"/>
    </inkml:brush>
  </inkml:definitions>
  <inkml:trace contextRef="#ctx0" brushRef="#br0">84 98 24575,'-4'-1'0,"1"-1"0,-1 1 0,0 0 0,1-1 0,0 0 0,-1 0 0,1 0 0,0 0 0,0 0 0,0-1 0,-3-3 0,-4-2 0,7 6 0,-1-2 0,0 1 0,1 0 0,0-1 0,-6-7 0,9 11 0,-1-1 0,1 1 0,0-1 0,-1 0 0,1 1 0,-1-1 0,1 0 0,0 1 0,0-1 0,-1 0 0,1 1 0,0-1 0,0 0 0,0 1 0,0-1 0,0 0 0,0 0 0,0 1 0,0-1 0,0 0 0,0 1 0,0-1 0,1 0 0,-1 1 0,0-1 0,0 0 0,1 1 0,-1-1 0,0 0 0,1 1 0,-1-1 0,1 1 0,-1-1 0,1 0 0,-1 1 0,1 0 0,-1-1 0,1 1 0,-1-1 0,1 1 0,0 0 0,-1-1 0,1 1 0,0 0 0,-1-1 0,1 1 0,0 0 0,1 0 0,13-3 0,0 0 0,1 1 0,-1 1 0,1 1 0,22 1 0,-2 0 0,28-1 0,101 3 0,-126-1 0,0 3 0,46 10 0,-75-13 0,1 1 0,-1 0 0,0 1 0,0 0 0,11 7 0,-18-9 0,-1-1 0,0 0 0,0 1 0,0 0 0,0-1 0,0 1 0,0 0 0,0 0 0,-1 0 0,1 0 0,-1 0 0,1 0 0,-1 1 0,0-1 0,0 0 0,0 1 0,0-1 0,0 1 0,-1-1 0,1 1 0,-1-1 0,0 1 0,1 0 0,-1-1 0,0 1 0,-1 5 0,-1-1 0,0 0 0,-1 0 0,0 0 0,0 0 0,0 0 0,-1 0 0,0-1 0,0 0 0,-1 1 0,0-2 0,-7 8 0,-10 9 0,-36 26 0,51-43 0,-176 118 0,22-16 0,157-104 0,-30 25 0,32-27 0,1 1 0,0-1 0,-1 0 0,1 1 0,0-1 0,0 1 0,0 0 0,0-1 0,0 1 0,1 0 0,-1-1 0,0 1 0,1 0 0,-1 0 0,1-1 0,0 1 0,-1 0 0,1 0 0,0 2 0,1-3 0,-1 0 0,1 1 0,-1-1 0,1 0 0,0 0 0,0 0 0,-1 0 0,1 0 0,0-1 0,0 1 0,0 0 0,0 0 0,0 0 0,0-1 0,0 1 0,0-1 0,0 1 0,0-1 0,0 1 0,1-1 0,-1 1 0,0-1 0,0 0 0,2 0 0,35 4 0,-31-4 0,25 1-455,0-2 0,56-9 0,-38 0-6371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5.153"/>
    </inkml:context>
    <inkml:brush xml:id="br0">
      <inkml:brushProperty name="width" value="0.05" units="cm"/>
      <inkml:brushProperty name="height" value="0.05" units="cm"/>
    </inkml:brush>
  </inkml:definitions>
  <inkml:trace contextRef="#ctx0" brushRef="#br0">120 73 24575,'-6'0'0,"-9"0"0,-8 0 0,-2 0 0,-1 0 0,7 0 0,13 0 0,15-3 0,14-1 0,12-3 0,11-3 0,9-1 0,9-1 0,1-1 0,-9 1-8191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5.387"/>
    </inkml:context>
    <inkml:brush xml:id="br0">
      <inkml:brushProperty name="width" value="0.05" units="cm"/>
      <inkml:brushProperty name="height" value="0.05" units="cm"/>
    </inkml:brush>
  </inkml:definitions>
  <inkml:trace contextRef="#ctx0" brushRef="#br0">77 1 24575,'-4'0'0,"-3"0"0,-4 3 0,-1 5 0,0 3 0,1 7 0,2 2 0,3 9 0,3 4 0,2 7 0,0 6 0,1 1 0,4 2 0,1-1 0,-1 1 0,0-2 0,-2-6 0,0-9-8191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5.559"/>
    </inkml:context>
    <inkml:brush xml:id="br0">
      <inkml:brushProperty name="width" value="0.05" units="cm"/>
      <inkml:brushProperty name="height" value="0.05" units="cm"/>
    </inkml:brush>
  </inkml:definitions>
  <inkml:trace contextRef="#ctx0" brushRef="#br0">4 114 24575,'-3'0'0,"2"0"0,5-3 0,4-1 0,7-3 0,8 0 0,8-3 0,10 1 0,6-1 0,5 1 0,3-1 0,-2-2 0,-3 1 0,-4-1 0,-10 2-8191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5.724"/>
    </inkml:context>
    <inkml:brush xml:id="br0">
      <inkml:brushProperty name="width" value="0.05" units="cm"/>
      <inkml:brushProperty name="height" value="0.05" units="cm"/>
    </inkml:brush>
  </inkml:definitions>
  <inkml:trace contextRef="#ctx0" brushRef="#br0">49 241 24575,'-6'-6'0,"-5"-9"0,-1-7 0,2-7 0,2-4 0,6-1 0,9 4 0,11 3 0,7 6 0,9 7 0,9 5 0,6 8 0,4 7 0,-1 6 0,-8 1-8191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5.924"/>
    </inkml:context>
    <inkml:brush xml:id="br0">
      <inkml:brushProperty name="width" value="0.05" units="cm"/>
      <inkml:brushProperty name="height" value="0.05" units="cm"/>
    </inkml:brush>
  </inkml:definitions>
  <inkml:trace contextRef="#ctx0" brushRef="#br0">9 10 24575,'-3'3'0,"-1"4"0,3 1 0,8-1 0,9-5 0,8-2 0,7-5 0,7-1 0,6-3 0,6 0 0,-7 1-8191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6.186"/>
    </inkml:context>
    <inkml:brush xml:id="br0">
      <inkml:brushProperty name="width" value="0.05" units="cm"/>
      <inkml:brushProperty name="height" value="0.05" units="cm"/>
    </inkml:brush>
  </inkml:definitions>
  <inkml:trace contextRef="#ctx0" brushRef="#br0">128 1 24575,'-10'0'0,"0"0"0,1 0 0,-1 1 0,1 1 0,-13 2 0,19-3 0,0 1 0,0-1 0,0 0 0,1 1 0,-1 0 0,0 0 0,1-1 0,-1 2 0,1-1 0,-1 0 0,1 0 0,0 1 0,0-1 0,0 1 0,1 0 0,-1-1 0,1 1 0,-1 0 0,-1 5 0,0 1 0,1 0 0,0 1 0,0-1 0,1 0 0,1 0 0,-1 1 0,3 18 0,14 68 0,-10-66 0,64 273-1365,-61-275-5461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6.434"/>
    </inkml:context>
    <inkml:brush xml:id="br0">
      <inkml:brushProperty name="width" value="0.05" units="cm"/>
      <inkml:brushProperty name="height" value="0.05" units="cm"/>
    </inkml:brush>
  </inkml:definitions>
  <inkml:trace contextRef="#ctx0" brushRef="#br0">90 411 24575,'-8'-22'0,"-14"-40"0,3-1 0,-19-110 0,37 167 0,0 1 0,1-1 0,0 0 0,0 1 0,0-1 0,1 0 0,2-10 0,-2 14 0,0 0 0,0 0 0,0 1 0,0-1 0,0 0 0,0 0 0,0 1 0,0-1 0,1 1 0,-1-1 0,1 1 0,-1-1 0,1 1 0,-1 0 0,1 0 0,0 0 0,0 0 0,-1 0 0,1 0 0,0 0 0,0 1 0,0-1 0,0 1 0,3-1 0,9-1 0,0 1 0,-1 1 0,1 1 0,0-1 0,-1 2 0,25 5 0,-7 2 0,54 21 0,-70-24 0,1 1 0,-1 1 0,0 0 0,-1 1 0,23 19 0,-33-25 0,-2 0 0,1 0 0,0 0 0,0 0 0,-1 0 0,0 1 0,0-1 0,0 1 0,0 0 0,0 0 0,-1-1 0,2 7 0,-3-6 0,1-1 0,-1 0 0,0 1 0,-1-1 0,1 0 0,0 1 0,-1-1 0,0 0 0,0 1 0,0-1 0,0 0 0,0 0 0,-1 0 0,0 0 0,1 0 0,-1 0 0,-3 4 0,-3 2 0,-1 0 0,0 0 0,0-1 0,-1 0 0,1-1 0,-2 0 0,-20 11 0,-5-1 0,-43 13 0,40-17-682,-48 9-1,35-12-6143</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6.976"/>
    </inkml:context>
    <inkml:brush xml:id="br0">
      <inkml:brushProperty name="width" value="0.05" units="cm"/>
      <inkml:brushProperty name="height" value="0.05" units="cm"/>
    </inkml:brush>
  </inkml:definitions>
  <inkml:trace contextRef="#ctx0" brushRef="#br0">68 279 24575,'12'245'0,"-6"-171"0,-5 121 0,-1-194 0,0 1 0,0 0 0,0-1 0,0 1 0,0 0 0,-1-1 0,1 1 0,-1-1 0,1 1 0,-1 0 0,0-1 0,1 1 0,-1-1 0,0 0 0,0 1 0,0-1 0,0 0 0,0 0 0,-2 2 0,2-3 0,1 1 0,-1-1 0,1 0 0,-1 0 0,1 0 0,-1 0 0,1 0 0,-1 0 0,1 0 0,-1 0 0,1 0 0,-1 0 0,1 0 0,-1 0 0,1 0 0,-1 0 0,1 0 0,-1-1 0,1 1 0,-1 0 0,1 0 0,-1-1 0,-13-15 0,9 4 0,0 1 0,0-1 0,1 1 0,-4-26 0,-5-52 0,11 68 0,-1-17 0,1 0 0,2 1 0,1-1 0,13-69 0,-8 76 0,2 1 0,1 0 0,1 0 0,1 1 0,2 1 0,20-34 0,-26 52 0,0 0 0,1 0 0,-1 1 0,2 0 0,-1 1 0,1 0 0,1 0 0,-1 1 0,1 0 0,21-10 0,-27 15 0,0 0 0,0 0 0,0 1 0,1 0 0,-1-1 0,1 1 0,-1 1 0,1-1 0,-1 1 0,1-1 0,0 1 0,-1 1 0,1-1 0,-1 1 0,1-1 0,-1 1 0,1 1 0,-1-1 0,0 1 0,1-1 0,-1 1 0,0 0 0,0 1 0,0-1 0,-1 1 0,1 0 0,0-1 0,-1 2 0,0-1 0,0 0 0,4 5 0,-4-4 0,0 1 0,0-1 0,0 1 0,-1 0 0,1 0 0,-1 0 0,0 0 0,-1 0 0,1 0 0,-1 0 0,0 1 0,0-1 0,-1 0 0,1 1 0,-1 6 0,-1-4 0,-1 0 0,1-1 0,-1 1 0,-1-1 0,1 1 0,-1-1 0,-1 0 0,1 0 0,-8 10 0,-3 2 0,0-1 0,-2-1 0,0 0 0,-1-1 0,-1-1 0,-20 14 0,4-7 0,-66 32 0,76-43 0,23-10 0,-1 0 0,1-1 0,-1 1 0,1 0 0,0 0 0,0 0 0,-1 0 0,1 0 0,0 0 0,-2 2 0,3-2 0,0-1 0,0 0 0,0 1 0,-1-1 0,1 1 0,0-1 0,0 0 0,0 1 0,0-1 0,0 1 0,0-1 0,0 0 0,0 1 0,0-1 0,0 1 0,0-1 0,0 0 0,0 1 0,0-1 0,1 1 0,-1-1 0,0 0 0,0 1 0,0-1 0,1 0 0,-1 1 0,3 2 0,0-1 0,0 1 0,0-1 0,1 0 0,-1 0 0,7 3 0,-5-3 0,92 49 0,142 99 0,-214-132 146,61 40-1657,-59-43-5315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3.705"/>
    </inkml:context>
    <inkml:brush xml:id="br0">
      <inkml:brushProperty name="width" value="0.05" units="cm"/>
      <inkml:brushProperty name="height" value="0.05" units="cm"/>
    </inkml:brush>
  </inkml:definitions>
  <inkml:trace contextRef="#ctx0" brushRef="#br0">107 97 24575,'0'-6'0,"0"0"0,0-1 0,0 1 0,-1 0 0,1 0 0,-2 0 0,1 1 0,-1-1 0,1 0 0,-2 0 0,1 1 0,-1-1 0,-4-7 0,7 13 0,-1-1 0,1 1 0,-1-1 0,1 1 0,-1-1 0,1 1 0,-1 0 0,1-1 0,-1 1 0,1 0 0,-1-1 0,1 1 0,-1 0 0,0 0 0,1-1 0,-1 1 0,0 0 0,1 0 0,-1 0 0,1 0 0,-1 0 0,0 0 0,1 0 0,-1 0 0,0 0 0,1 0 0,-1 0 0,0 0 0,1 1 0,-1-1 0,1 0 0,-1 0 0,0 1 0,1-1 0,-1 0 0,1 1 0,-1-1 0,1 0 0,-1 1 0,1-1 0,-1 1 0,1-1 0,0 1 0,-1 0 0,-2 3 0,0 0 0,1 0 0,0 0 0,-1 0 0,-1 6 0,-5 16 0,1 1 0,1 0 0,2 1 0,-4 41 0,4 116 0,10-81-341,3 0 0,5 0-1,41 154 1,-42-218-6485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7.320"/>
    </inkml:context>
    <inkml:brush xml:id="br0">
      <inkml:brushProperty name="width" value="0.05" units="cm"/>
      <inkml:brushProperty name="height" value="0.05" units="cm"/>
    </inkml:brush>
  </inkml:definitions>
  <inkml:trace contextRef="#ctx0" brushRef="#br0">132 98 24575,'-4'-51'0,"4"48"0,-1 0 0,1 0 0,-1 0 0,0 0 0,0 1 0,0-1 0,0 0 0,-1 0 0,1 1 0,-1-1 0,0 1 0,1-1 0,-1 1 0,-3-3 0,4 5 0,0-1 0,0 1 0,0-1 0,0 1 0,0-1 0,-1 1 0,1 0 0,0 0 0,0-1 0,0 1 0,-1 0 0,1 0 0,0 0 0,0 0 0,0 1 0,-1-1 0,1 0 0,0 0 0,0 1 0,0-1 0,0 1 0,0-1 0,0 1 0,-1-1 0,1 1 0,0 0 0,1-1 0,-1 1 0,0 0 0,0 0 0,0 0 0,0 0 0,1 0 0,-2 1 0,-3 4 0,0 1 0,0-1 0,-6 14 0,3-4 0,2 1 0,0-1 0,0 1 0,2 1 0,0-1 0,1 0 0,1 1 0,-1 18 0,3-21 0,0 0 0,1 0 0,0 0 0,1-1 0,1 1 0,1-1 0,0 1 0,0-1 0,2 0 0,6 13 0,-9-22 0,0 0 0,0 0 0,1-1 0,-1 1 0,1-1 0,0 0 0,0 0 0,1 0 0,-1 0 0,1-1 0,0 0 0,0 0 0,0 0 0,0-1 0,0 0 0,0 1 0,1-2 0,-1 1 0,1-1 0,0 0 0,-1 0 0,1 0 0,10-1 0,-7-1 0,0 0 0,0 0 0,0-1 0,0 0 0,0 0 0,0-1 0,-1-1 0,1 1 0,-1-1 0,0-1 0,0 1 0,-1-1 0,1-1 0,7-7 0,-6 4 0,0 0 0,0 0 0,-2-1 0,1 0 0,-1-1 0,0 0 0,-1 0 0,-1 0 0,1-1 0,-2 1 0,0-1 0,4-18 0,-7 23 0,0 1 0,0-1 0,-1 1 0,1-1 0,-2 1 0,1-1 0,-1 1 0,0-1 0,0 1 0,-1-1 0,0 1 0,0 0 0,0 0 0,-1 0 0,0 0 0,0 0 0,0 1 0,-1-1 0,0 1 0,0 0 0,0 0 0,-1 0 0,0 1 0,1 0 0,-10-6 0,5 4-72,0 1 1,-1 0-1,0 1 0,0 0 0,0 0 0,0 1 0,0 0 0,-1 1 1,1 0-1,-1 1 0,0 0 0,0 1 0,1 0 0,-1 1 0,0 0 1,1 0-1,-1 1 0,-13 4 0,4 3-6754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7.538"/>
    </inkml:context>
    <inkml:brush xml:id="br0">
      <inkml:brushProperty name="width" value="0.05" units="cm"/>
      <inkml:brushProperty name="height" value="0.05" units="cm"/>
    </inkml:brush>
  </inkml:definitions>
  <inkml:trace contextRef="#ctx0" brushRef="#br0">191 1 24575,'-7'0'0,"-1"0"0,1 0 0,0 1 0,0 0 0,0 0 0,0 1 0,0 0 0,0 0 0,0 1 0,1-1 0,-1 2 0,1-1 0,-1 1 0,1 0 0,1 0 0,-1 0 0,0 1 0,1 0 0,0 0 0,0 0 0,1 1 0,-1 0 0,1 0 0,0 0 0,1 0 0,-4 8 0,1 3 0,0 1 0,1 1 0,1-1 0,1 0 0,1 1 0,0 0 0,1 0 0,3 26 0,1-8 0,2-1 0,2 0 0,14 47 0,-13-60-682,12 27-1,-7-23-6143</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7.798"/>
    </inkml:context>
    <inkml:brush xml:id="br0">
      <inkml:brushProperty name="width" value="0.05" units="cm"/>
      <inkml:brushProperty name="height" value="0.05" units="cm"/>
    </inkml:brush>
  </inkml:definitions>
  <inkml:trace contextRef="#ctx0" brushRef="#br0">90 371 24575,'-30'-148'0,"28"127"0,0-1 0,1 0 0,1 1 0,5-40 0,-4 57 0,-1 0 0,1 0 0,0 0 0,1 0 0,-1 0 0,1 0 0,0 1 0,0-1 0,0 0 0,0 1 0,0-1 0,1 1 0,0 0 0,4-4 0,-4 5 0,-1 0 0,1 0 0,0 1 0,0-1 0,1 1 0,-1-1 0,0 1 0,0 0 0,1 1 0,-1-1 0,1 0 0,-1 1 0,0 0 0,1 0 0,-1 0 0,1 0 0,5 1 0,4 2 0,1 1 0,-1 0 0,0 1 0,0 0 0,0 1 0,-1 0 0,0 1 0,0 1 0,17 14 0,-3 0 0,-1 1 0,39 46 0,-51-53 0,0 0 0,-2 1 0,0 0 0,-1 1 0,0 0 0,-2 0 0,0 1 0,-1 0 0,5 24 0,-10-30 0,0 1 0,0-1 0,-1 0 0,-1 0 0,0 1 0,-1-1 0,-1 0 0,0 0 0,0 0 0,-1 0 0,-1 0 0,0 0 0,-1-1 0,-1 0 0,-7 13 0,0-4 38,-2-1 0,0 0 0,-1-2 0,-1 0 0,0 0 0,-2-2 0,0 0 0,-26 16 0,-11 2-892,-109 51 1,80-48-5973</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9.535"/>
    </inkml:context>
    <inkml:brush xml:id="br0">
      <inkml:brushProperty name="width" value="0.05" units="cm"/>
      <inkml:brushProperty name="height" value="0.05" units="cm"/>
    </inkml:brush>
  </inkml:definitions>
  <inkml:trace contextRef="#ctx0" brushRef="#br0">57 230 24575,'12'-4'0,"-12"4"0,1 0 0,0-1 0,-1 1 0,1 0 0,0-1 0,-1 1 0,1 0 0,0 0 0,-1 0 0,1-1 0,0 1 0,-1 0 0,1 0 0,0 0 0,-1 0 0,1 0 0,0 0 0,-1 1 0,1-1 0,0 0 0,0 0 0,-1 0 0,1 1 0,-1-1 0,1 0 0,0 1 0,-1-1 0,2 1 0,1 2 0,1 0 0,0 0 0,-1 1 0,0 0 0,0-1 0,0 1 0,0 0 0,0 1 0,-1-1 0,0 0 0,0 1 0,0-1 0,0 1 0,-1 0 0,0-1 0,0 1 0,0 0 0,-1 0 0,1 7 0,0 5 0,-2 0 0,1 1 0,-2-1 0,-4 21 0,3-27 0,0 1 0,-1-1 0,0 0 0,-9 17 0,11-24 0,0 0 0,-1 0 0,1-1 0,-1 1 0,1 0 0,-1-1 0,0 0 0,-1 0 0,1 0 0,0 0 0,-1 0 0,0-1 0,1 0 0,-1 1 0,-5 1 0,8-4 0,0 0 0,0 0 0,0 0 0,0 0 0,0 0 0,0 0 0,0 0 0,0 0 0,0-1 0,0 1 0,0 0 0,0-1 0,0 1 0,0-1 0,0 1 0,0-1 0,0 1 0,0-1 0,0 0 0,0 1 0,1-1 0,-1 0 0,0 0 0,1 1 0,-1-1 0,0 0 0,1 0 0,-1 0 0,1 0 0,-1 0 0,1 0 0,0 0 0,-1 0 0,1-1 0,-10-38 0,7 13 0,1 0 0,1 0 0,1 0 0,6-36 0,1 18 0,23-79 0,-27 112 0,1 1 0,0-1 0,1 1 0,1 0 0,-1 0 0,2 1 0,7-11 0,-10 17 0,-1 0 0,2-1 0,-1 1 0,0 1 0,1-1 0,0 1 0,0 0 0,0 0 0,0 0 0,1 1 0,-1-1 0,1 1 0,-1 1 0,1-1 0,0 1 0,9-1 0,-9 1 0,0 1 0,0 0 0,0 0 0,0 0 0,0 1 0,0 0 0,0 0 0,0 1 0,0 0 0,0 0 0,-1 0 0,1 1 0,-1-1 0,1 1 0,5 5 0,-8-5 0,0-1 0,0 1 0,0 0 0,-1 0 0,1 0 0,-1 0 0,0 0 0,0 1 0,0-1 0,0 1 0,-1-1 0,1 1 0,-1 0 0,0-1 0,0 1 0,0 0 0,-1 0 0,1 0 0,-1 0 0,0 0 0,0 0 0,-1 0 0,1 0 0,-1-1 0,-1 6 0,0-2 0,0 0 0,-1 0 0,0 0 0,0 0 0,-1 0 0,0-1 0,0 1 0,0-1 0,-1 0 0,0 0 0,-11 9 0,-5 2 0,0-1 0,-24 14 0,25-17 0,20-13 0,-1 0 0,1 0 0,-1 1 0,1-1 0,-1 0 0,1 1 0,0-1 0,-1 1 0,1-1 0,-1 0 0,1 1 0,0-1 0,-1 1 0,1-1 0,0 1 0,0-1 0,-1 1 0,1-1 0,0 1 0,0 0 0,0-1 0,0 1 0,-1-1 0,1 1 0,0-1 0,0 1 0,0 1 0,1-1 0,-1 0 0,1 0 0,-1 0 0,1 0 0,0 0 0,-1 0 0,1 0 0,0 0 0,0 0 0,0 0 0,0-1 0,0 1 0,1 1 0,6 3 0,1 0 0,17 8 0,-14-8 0,4 4 0,41 24 0,-53-30 0,0-1 0,-1 1 0,1 0 0,-1 1 0,1-1 0,-1 1 0,0-1 0,-1 1 0,1 0 0,-1 0 0,3 5 0,-4-7 0,-1 0 0,0 1 0,1-1 0,-1 0 0,0 0 0,0 1 0,0-1 0,-1 0 0,1 0 0,0 0 0,-1 1 0,0-1 0,1 0 0,-1 0 0,0 0 0,0 0 0,0 0 0,0 0 0,0 0 0,-1-1 0,1 1 0,-1 0 0,1-1 0,-1 1 0,1-1 0,-1 1 0,-2 1 0,-4 3 0,0-1 0,0 0 0,0 0 0,-18 7 0,18-8-105,-1-1 0,0 0 0,0-1 0,0 0 0,0 0 0,-1-1 0,1 0 0,0 0 0,-1-1 0,1-1 0,0 1 0,-16-4 0,4-4-6721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19.966"/>
    </inkml:context>
    <inkml:brush xml:id="br0">
      <inkml:brushProperty name="width" value="0.05" units="cm"/>
      <inkml:brushProperty name="height" value="0.05" units="cm"/>
    </inkml:brush>
  </inkml:definitions>
  <inkml:trace contextRef="#ctx0" brushRef="#br0">1 187 24575,'25'-14'0,"25"-13"0,-47 26 0,0-1 0,1 1 0,-1 0 0,1 0 0,-1 0 0,1 0 0,-1 1 0,1 0 0,-1-1 0,1 1 0,6 1 0,-9 0 0,1-1 0,-1 1 0,1 0 0,-1 0 0,1 0 0,-1 0 0,0 0 0,1 0 0,-1 0 0,0 0 0,0 0 0,0 1 0,0-1 0,0 0 0,0 1 0,0-1 0,0 1 0,-1-1 0,1 1 0,0 0 0,-1-1 0,1 1 0,-1-1 0,0 3 0,6 48 0,-5-35 0,2 13 0,6 93 0,-9-106 0,-1-1 0,0 0 0,-1 0 0,0 0 0,-8 22 0,10-36 0,0 0 0,-1-1 0,1 1 0,-1 0 0,0-1 0,1 1 0,-1-1 0,0 1 0,0-1 0,0 0 0,-2 3 0,3-4 0,-1 0 0,1-1 0,0 1 0,0 0 0,-1 0 0,1 0 0,0 0 0,-1-1 0,1 1 0,0 0 0,0 0 0,0-1 0,-1 1 0,1 0 0,0 0 0,0-1 0,0 1 0,-1 0 0,1-1 0,0 1 0,0 0 0,0 0 0,0-1 0,0 1 0,0 0 0,0-1 0,0 1 0,0 0 0,0-1 0,0 1 0,0 0 0,0-1 0,0 1 0,0-47 0,9-24 0,4 0 0,2 1 0,33-89 0,-43 146 0,0 1 0,1-1 0,0 1 0,11-16 0,-15 25 0,0 1 0,0 0 0,0-1 0,0 1 0,0 0 0,1 0 0,-1 1 0,0-1 0,1 0 0,-1 1 0,6-3 0,-6 4 0,0 0 0,0-1 0,0 1 0,-1 0 0,1 0 0,0 0 0,0 0 0,0 0 0,-1 1 0,1-1 0,0 0 0,0 1 0,-1 0 0,1-1 0,0 1 0,-1 0 0,1 0 0,0 0 0,-1 0 0,1 0 0,1 1 0,4 5 0,0 0 0,0 1 0,-1 0 0,0 0 0,-1 0 0,1 0 0,-2 1 0,1 0 0,-1 0 0,3 11 0,0-1 0,-2 0 0,-1 0 0,0 0 0,1 25 0,-4-41 0,-1 0 0,0 0 0,0 1 0,0-1 0,0 0 0,0 0 0,-1 1 0,1-1 0,-1 0 0,0 0 0,0 0 0,0 0 0,-1 0 0,1 0 0,0 0 0,-1-1 0,0 1 0,0 0 0,0-1 0,0 1 0,0-1 0,-1 0 0,1 0 0,-1 0 0,1 0 0,-1 0 0,0 0 0,1-1 0,-1 1 0,0-1 0,0 0 0,0 0 0,0 0 0,-1 0 0,1-1 0,0 1 0,0-1 0,-6 1 0,-3-2-91,-1 0 0,0 0 0,1-1 0,0-1 0,-1 0 0,1 0 0,0-1 0,0-1 0,1 0 0,-1-1 0,1 0 0,1 0 0,-1-2 0,-18-15 0,8 2-6735</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0.940"/>
    </inkml:context>
    <inkml:brush xml:id="br0">
      <inkml:brushProperty name="width" value="0.05" units="cm"/>
      <inkml:brushProperty name="height" value="0.05" units="cm"/>
    </inkml:brush>
  </inkml:definitions>
  <inkml:trace contextRef="#ctx0" brushRef="#br0">743 242 24575,'1'-13'0,"1"0"0,0 0 0,1 1 0,1-1 0,7-18 0,-10 31 0,-1-1 0,0 0 0,0 1 0,0-1 0,0 1 0,0-1 0,1 1 0,-1-1 0,0 1 0,0-1 0,1 1 0,-1 0 0,0-1 0,1 1 0,-1-1 0,1 1 0,-1 0 0,0-1 0,1 1 0,-1 0 0,1-1 0,-1 1 0,1 0 0,6 8 0,1 33 0,-6-30 0,100 740 0,-85-307 0,-16-356 0,-1-80 0,0 4 0,1 1 0,0-1 0,0 0 0,5 17 0,-5-26 0,-1-1 0,1 0 0,0 0 0,-1 0 0,1 0 0,0 0 0,1 0 0,-1 0 0,0 0 0,0 0 0,1 0 0,-1-1 0,1 1 0,0-1 0,-1 1 0,1-1 0,0 1 0,0-1 0,0 0 0,0 0 0,0 0 0,0 0 0,0 0 0,0-1 0,1 1 0,-1-1 0,0 1 0,0-1 0,1 0 0,3 0 0,13-1 0,0-2 0,1 0 0,29-10 0,0 1 0,517-79-1239,11 44-615,889 11-2278,1 77 1906,-1013-21 1629,703 13 1938,-1157-33-1333,177-8 2929,-170 8-2660,-1-1 0,0 0 0,0-1 0,0 0 1,0 1-1,0-2 0,0 1 0,5-4 0,-10 5-208,0 1 0,0-1 1,0 0-1,0 0 0,0 1 0,-1-1 0,1 0 0,0 0 1,-1 0-1,1 0 0,0 0 0,-1 0 0,1 0 1,-1 0-1,0 0 0,1 0 0,-1 0 0,0 0 0,1-2 1,-1 2-12,-1-1 1,1 0 0,0 0 0,-1 0-1,1 1 1,-1-1 0,1 0-1,-1 0 1,0 1 0,0-1 0,0 0-1,0 1 1,0-1 0,0 1 0,-2-2-1,-24-26 169,-2 1-1,-31-23 0,-35-32 40,73 59-266,0-1 0,2 0 0,1-1 0,1-2 0,1 0 0,1 0 0,2-2 0,1 1 0,1-2 0,2 0 0,1 0 0,1-1 0,2 0 0,1 0 0,-1-66 0,8 37 0,16-92 0,-1 5 0,-16 137 0,0-1 0,-1 1 0,-1 0 0,0 0 0,-1 0 0,0 0 0,0 0 0,-9-20 0,8 23 0,-2 0 0,1 0 0,-1 0 0,0 1 0,-1-1 0,0 1 0,0 1 0,-1-1 0,1 1 0,-1 0 0,-10-6 0,-3 0 0,0 1 0,-1 1 0,0 1 0,0 0 0,0 2 0,-43-9 0,-141-11 0,180 24 0,-401-20-835,-3 22-690,243 2 1023,-1567 46-4518,1 55 3178,895-49 982,761-47 1011,-516 13 4203,577-23-2496,35 4-1862,0 0-1,0 0 0,-1 0 1,1 0-1,0 0 0,0 0 1,0 0-1,0 0 0,-1 0 1,1 0-1,0 0 0,0-1 1,0 1-1,0 0 0,-1 0 1,1 0-1,0 0 0,0 0 1,0 0-1,0 0 0,0-1 1,-1 1-1,1 0 0,0 0 1,0 0-1,0 0 1,0 0-1,0-1 0,0 1 1,0 0-1,0 0 0,0 0 1,0-1-1,0 1 0,-1 0 1,1 0-1,0 0 0,0 0 1,0-1-1,0 1 0,1 0 1,-1 0-1,0 0 0,0-1 1,0 1-1,0 0 0,0 0 1,0 0-1,0 0 0,0-1 1,0 1-1,0 0 0,0 0 1,1 0-1,-1 0 0,0 0 1,0-1-1,0 1 1,14-9-3692</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1.536"/>
    </inkml:context>
    <inkml:brush xml:id="br0">
      <inkml:brushProperty name="width" value="0.05" units="cm"/>
      <inkml:brushProperty name="height" value="0.05" units="cm"/>
    </inkml:brush>
  </inkml:definitions>
  <inkml:trace contextRef="#ctx0" brushRef="#br0">1 1 24575,'1'0'0,"0"1"0,0-1 0,0 0 0,0 1 0,0-1 0,0 1 0,0 0 0,0-1 0,0 1 0,0 0 0,0 0 0,0-1 0,0 1 0,0 0 0,0 0 0,-1 0 0,1 0 0,0 0 0,0 2 0,11 22 0,-4-2 0,0 0 0,-2 1 0,-1 0 0,3 36 0,-1 103 0,-6-125 0,-31 622 244,5-293-1853,23-331-5217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1.906"/>
    </inkml:context>
    <inkml:brush xml:id="br0">
      <inkml:brushProperty name="width" value="0.05" units="cm"/>
      <inkml:brushProperty name="height" value="0.05" units="cm"/>
    </inkml:brush>
  </inkml:definitions>
  <inkml:trace contextRef="#ctx0" brushRef="#br0">339 23 24575,'-4'0'0,"-1"1"0,0 0 0,0 0 0,0 0 0,1 1 0,-1 0 0,1 0 0,-1 0 0,1 0 0,0 0 0,0 1 0,-8 6 0,-1 2 0,1 1 0,-14 16 0,6-4 0,1 1 0,-29 52 0,-18 59 0,10-19 0,51-109 0,-3 5 0,8-11 0,4-5 0,8-11 0,-1 0 0,0-1 0,-2 0 0,13-25 0,-5 10 0,14-23 0,16-30 0,57-77 0,-96 150 0,0 0 0,1 0 0,0 1 0,15-12 0,-22 19 0,0 0 0,0 1 0,1-1 0,-1 1 0,0-1 0,1 1 0,-1 0 0,1 0 0,0 0 0,-1 0 0,1 1 0,0-1 0,-1 1 0,1-1 0,0 1 0,0 0 0,-1 0 0,1 0 0,0 1 0,-1-1 0,1 0 0,0 1 0,0 0 0,-1 0 0,1 0 0,-1 0 0,4 2 0,-1 1 0,0 0 0,0 0 0,0 1 0,0-1 0,-1 1 0,0 0 0,0 1 0,5 9 0,23 51 0,-25-49 0,5 10 50,77 172-1465,-55-133-5411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2.569"/>
    </inkml:context>
    <inkml:brush xml:id="br0">
      <inkml:brushProperty name="width" value="0.05" units="cm"/>
      <inkml:brushProperty name="height" value="0.05" units="cm"/>
    </inkml:brush>
  </inkml:definitions>
  <inkml:trace contextRef="#ctx0" brushRef="#br0">272 190 24575,'-54'-186'0,"52"182"0,1 14 0,0 19 0,2 87 0,-6 325 0,-3-312 0,-33 182 0,13-188 0,-5-1 0,-53 128 0,84-243 0,0-2 0,0 0 0,0 0 0,0 1 0,-1 8 0,3-13 0,0-1 0,0 1 0,0 0 0,0 0 0,0-1 0,0 1 0,0 0 0,0 0 0,0 0 0,0-1 0,0 1 0,1 0 0,-1 0 0,0-1 0,1 1 0,-1 0 0,0-1 0,1 1 0,-1 0 0,1-1 0,-1 1 0,1-1 0,-1 1 0,1 0 0,0-1 0,-1 1 0,1-1 0,-1 0 0,1 1 0,0-1 0,0 0 0,-1 1 0,1-1 0,0 0 0,0 0 0,-1 1 0,1-1 0,0 0 0,1 0 0,11 0 0,0 0 0,0-1 0,0 0 0,20-5 0,2 0 0,293-21-339,6 23-445,-216 4 460,2410 24-8787,-709-8 8675,-1528-24 2334,-215 0-969,-73 8-775,-1 0 0,0-1 0,1 0 0,-1 1 1,1-1-1,-1 0 0,0 0 0,0 0 0,0 0 0,4-3 1,-5 3-113,-1 1 0,0 0 0,0-1 0,1 1 1,-1 0-1,0-1 0,0 1 0,0-1 1,0 1-1,1 0 0,-1-1 0,0 1 1,0-1-1,0 1 0,0-1 0,0 1 0,0 0 1,0-1-1,0 1 0,0-1 0,0 1 1,0-1-1,0 1 0,-1 0 0,1-1 0,0 1 1,0-1-1,0 1 0,0 0 0,-1-1 1,1 1-1,0 0 0,0-1 0,-1 1 0,-3-4 91,0 1 0,1 0 0,-2 1 0,1-1-1,0 1 1,0-1 0,-1 1 0,-4-1-1,-45-15-4524</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3.174"/>
    </inkml:context>
    <inkml:brush xml:id="br0">
      <inkml:brushProperty name="width" value="0.05" units="cm"/>
      <inkml:brushProperty name="height" value="0.05" units="cm"/>
    </inkml:brush>
  </inkml:definitions>
  <inkml:trace contextRef="#ctx0" brushRef="#br0">391 170 24575,'-66'-13'0,"2"1"0,1-2 0,-101-37 0,161 50 0,1 0 0,-1 0 0,1 0 0,0 0 0,-1 0 0,1-1 0,0 1 0,0-1 0,0 0 0,0 0 0,0 0 0,0 0 0,-2-2 0,4 4 0,0-1 0,0 1 0,0-1 0,0 1 0,0-1 0,0 1 0,0 0 0,0-1 0,0 1 0,0-1 0,0 1 0,0-1 0,0 1 0,0-1 0,0 1 0,0 0 0,1-1 0,-1 1 0,0-1 0,0 1 0,0 0 0,1-1 0,-1 1 0,0 0 0,1-1 0,-1 1 0,1-1 0,22-10 0,8 4 0,0 1 0,0 2 0,37 0 0,-62 3 0,661-10-2161,-509 11 1496,1846 20-7712,-68 1 7164,-1703-22 1616,163 2 3561,-341 2-2866,-54-3-982,1 0 0,-1 0 0,0 0 0,0 0 1,0 1-1,0-1 0,1 0 0,-1 1 0,0-1 0,0 0 0,0 1 0,0 0 0,0-1 0,0 1 0,0 0 1,0-1-1,0 1 0,0 1 0,0-1-46,-1-1 0,0 1 1,0 0-1,0-1 0,0 1 1,0-1-1,0 1 0,0 0 0,0-1 1,0 1-1,0 0 0,0-1 1,0 1-1,0-1 0,-1 1 0,1 0 1,0-1-1,0 1 0,-1-1 1,1 1-1,-1-1 0,1 1 0,-1 0 1,-5 5 286,0 0 1,0 0-1,0-1 1,-8 5-1,5-3-241,-14 13-48,0 1 0,1 1 1,2 1-1,0 1 0,1 1 0,2 0 1,0 2-1,2-1 0,1 2 1,-19 55-1,17-35-1,3 1 1,1 1-1,3 0 0,2 0 1,-1 97-1,13-68-67,3 0 0,23 103 0,-14-97 0,10 136 0,-27-205 0,0 0 0,-1 1 0,0-1 0,-1 0 0,-1 0 0,-1 0 0,0 0 0,-11 25 0,10-31 0,0 0 0,-1-1 0,0 0 0,0 0 0,-1 0 0,0-1 0,-1 0 0,1 0 0,-2-1 0,1 0 0,-1 0 0,0-1 0,-17 9 0,11-8-227,-1-1-1,1 0 1,-1-2-1,0 0 1,-29 4-1,-15-3-6598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3.985"/>
    </inkml:context>
    <inkml:brush xml:id="br0">
      <inkml:brushProperty name="width" value="0.05" units="cm"/>
      <inkml:brushProperty name="height" value="0.05" units="cm"/>
    </inkml:brush>
  </inkml:definitions>
  <inkml:trace contextRef="#ctx0" brushRef="#br0">1 130 24575,'-1'-3'0,"1"1"0,0 0 0,1 0 0,-1 0 0,0 0 0,0 0 0,1 0 0,0-1 0,-1 1 0,1 0 0,0 0 0,0 0 0,0 1 0,0-1 0,0 0 0,0 0 0,2-1 0,0 1 0,-1 0 0,1 0 0,-1 1 0,1 0 0,0-1 0,-1 1 0,1 0 0,0 0 0,0 1 0,0-1 0,0 0 0,3 1 0,142-13 0,3 0 0,-114 8 0,8 0 0,64-17 0,-105 21 0,0 0 0,0-1 0,0 1 0,0-1 0,0 0 0,0 0 0,0 0 0,3-4 0,-21 31 0,10-9-124,1 1 0,0 0 0,2 0 0,0 0 0,1 0 0,0 0-1,1 0 1,1 0 0,1 0 0,8 28 0,-5-26-6702</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3.735"/>
    </inkml:context>
    <inkml:brush xml:id="br0">
      <inkml:brushProperty name="width" value="0.05" units="cm"/>
      <inkml:brushProperty name="height" value="0.05" units="cm"/>
    </inkml:brush>
  </inkml:definitions>
  <inkml:trace contextRef="#ctx0" brushRef="#br0">123 188 24575,'-7'-2'0,"1"0"0,0 0 0,-1 0 0,1-1 0,0 0 0,1 0 0,-10-6 0,8 5 0,3 1 0,-1 0 0,1-1 0,-1 1 0,1-1 0,0 0 0,0 0 0,1 0 0,-1-1 0,1 1 0,0-1 0,0 0 0,1 0 0,-5-10 0,7 13 0,-1 0 0,0-1 0,1 1 0,0 0 0,-1-1 0,1 1 0,0 0 0,0-1 0,0 1 0,1 0 0,-1-1 0,0 1 0,1 0 0,0 0 0,-1-1 0,1 1 0,0 0 0,0 0 0,0 0 0,1 0 0,-1 0 0,0 0 0,1 0 0,-1 1 0,1-1 0,0 0 0,-1 1 0,1-1 0,0 1 0,0 0 0,0-1 0,0 1 0,0 0 0,0 0 0,3 0 0,7-4 0,-1 2 0,1 0 0,0 0 0,0 1 0,17-1 0,65 1 0,-79 2 0,42 2 0,1 1 0,-1 4 0,-1 1 0,107 31 0,-151-35 0,-1 0 0,1 1 0,-1 1 0,0-1 0,0 2 0,-1-1 0,1 2 0,14 13 0,-21-18 0,-1 1 0,0-1 0,-1 1 0,1 0 0,0 0 0,-1 0 0,0 0 0,0 0 0,0 1 0,-1-1 0,0 0 0,1 1 0,-1 0 0,-1-1 0,1 1 0,-1-1 0,0 1 0,0 0 0,0-1 0,0 1 0,-1 0 0,0-1 0,0 1 0,0-1 0,0 1 0,-4 5 0,-2 6 0,-2 0 0,0-1 0,0 0 0,-2-1 0,0 0 0,0-1 0,-22 21 0,-104 76 0,114-93 0,-31 22 0,20-15 0,1 0 0,1 3 0,-31 33 0,59-56 0,0 0 0,1 1 0,0-1 0,-1 1 0,2 0 0,-1 0 0,0 0 0,1 0 0,-2 9 0,3-12 0,1 1 0,0-1 0,-1 0 0,1 1 0,1-1 0,-1 0 0,0 1 0,0-1 0,1 0 0,-1 0 0,1 1 0,0-1 0,0 0 0,0 0 0,0 0 0,0 0 0,0 0 0,0 0 0,1 0 0,-1 0 0,1 0 0,-1-1 0,1 1 0,0-1 0,2 3 0,6 2 0,0 0 0,0 0 0,1-1 0,-1-1 0,1 0 0,0 0 0,0-1 0,1 0 0,-1-1 0,15 1 0,11 0 0,69-4 0,-40-4-1365,-8-3-5461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3.906"/>
    </inkml:context>
    <inkml:brush xml:id="br0">
      <inkml:brushProperty name="width" value="0.05" units="cm"/>
      <inkml:brushProperty name="height" value="0.05" units="cm"/>
    </inkml:brush>
  </inkml:definitions>
  <inkml:trace contextRef="#ctx0" brushRef="#br0">185 137 24575,'-9'0'0,"-13"0"0,-9 0 0,-5 0 0,1 0 0,5-3 0,12-1 0,14-4 0,18 1 0,19-2 0,17 0 0,15-1 0,12-2 0,9-3 0,2 2 0,2 0 0,-2-4 0,-16 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4.106"/>
    </inkml:context>
    <inkml:brush xml:id="br0">
      <inkml:brushProperty name="width" value="0.05" units="cm"/>
      <inkml:brushProperty name="height" value="0.05" units="cm"/>
    </inkml:brush>
  </inkml:definitions>
  <inkml:trace contextRef="#ctx0" brushRef="#br0">57 1 24575,'0'3'0,"0"7"0,0 9 0,-3 10 0,-1 12 0,-3 10 0,0 7 0,-3 7 0,2 6 0,1 2 0,2 1 0,2-2 0,1-4 0,1-13-8191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4.281"/>
    </inkml:context>
    <inkml:brush xml:id="br0">
      <inkml:brushProperty name="width" value="0.05" units="cm"/>
      <inkml:brushProperty name="height" value="0.05" units="cm"/>
    </inkml:brush>
  </inkml:definitions>
  <inkml:trace contextRef="#ctx0" brushRef="#br0">92 125 24575,'-4'0'0,"-6"0"0,-5-3 0,-4-1 0,-1-3 0,3-4 0,10 1 0,10 2 0,10 2 0,13 2 0,11-2 0,12 1 0,10-2 0,7-3 0,2-4 0,0-1 0,-13 1-8191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4.466"/>
    </inkml:context>
    <inkml:brush xml:id="br0">
      <inkml:brushProperty name="width" value="0.05" units="cm"/>
      <inkml:brushProperty name="height" value="0.05" units="cm"/>
    </inkml:brush>
  </inkml:definitions>
  <inkml:trace contextRef="#ctx0" brushRef="#br0">71 298 24575,'-6'-6'0,"-9"-9"0,-4-8 0,0-9 0,7-2 0,12-3 0,15 3 0,18 4 0,18 4 0,14 6 0,11 4 0,6 4 0,0 4 0,-13 4-8191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4.941"/>
    </inkml:context>
    <inkml:brush xml:id="br0">
      <inkml:brushProperty name="width" value="0.05" units="cm"/>
      <inkml:brushProperty name="height" value="0.05" units="cm"/>
    </inkml:brush>
  </inkml:definitions>
  <inkml:trace contextRef="#ctx0" brushRef="#br0">34 25 24575,'-4'3'0,"-3"4"0,-1 4 0,-3 4 0,8-2 0,7-5 0,9-4 0,12-7 0,10-2 0,10-3 0,9-4 0,5 0 0,2 3 0,-4-1 0,-5 1 0,-7 0 0,-13 1-8191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5.564"/>
    </inkml:context>
    <inkml:brush xml:id="br0">
      <inkml:brushProperty name="width" value="0.05" units="cm"/>
      <inkml:brushProperty name="height" value="0.05" units="cm"/>
    </inkml:brush>
  </inkml:definitions>
  <inkml:trace contextRef="#ctx0" brushRef="#br0">78 383 24575,'-3'-2'0,"0"-1"0,0 1 0,0-1 0,0 1 0,0 0 0,0 0 0,-1 0 0,1 0 0,-1 1 0,-6-3 0,9 4 0,0 0 0,0 0 0,0 0 0,0 0 0,0 0 0,-1 0 0,1 0 0,0 1 0,0-1 0,0 0 0,0 1 0,0-1 0,0 1 0,0-1 0,0 1 0,0-1 0,0 1 0,0-1 0,0 1 0,0 0 0,0 0 0,1 0 0,-1-1 0,0 1 0,0 0 0,1 0 0,-1 0 0,1 0 0,-1 0 0,1 0 0,-1 0 0,1 0 0,0 1 0,-1-1 0,1 0 0,0 0 0,0 0 0,0 0 0,0 2 0,-3 15 0,2-1 0,0 1 0,1 0 0,2 21 0,16 73 0,-7-41 0,-1-11 0,-3-17 0,3 63 0,-12-84 0,1-21 0,1-1 0,0 0 0,0 0 0,0 0 0,-1 0 0,1 0 0,0 0 0,0 0 0,0 0 0,-1 0 0,1 0 0,0 0 0,0 0 0,0 0 0,-1 0 0,1 0 0,0 0 0,0 0 0,0-1 0,-1 1 0,1 0 0,0 0 0,0 0 0,0 0 0,0 0 0,0 0 0,-1 0 0,1-1 0,0 1 0,0 0 0,0 0 0,0 0 0,0 0 0,0-1 0,-1 1 0,1 0 0,0 0 0,0 0 0,0-1 0,0 1 0,0 0 0,0 0 0,0 0 0,0-1 0,0 1 0,0 0 0,-14-42 0,4-11 0,2 0 0,3 0 0,2-1 0,7-105 0,1 112 0,2 0 0,2 0 0,3 1 0,1 1 0,35-83 0,-39 109 0,1 1 0,15-22 0,-22 35 0,0 0 0,1 1 0,-1 0 0,1 0 0,0 0 0,1 0 0,-1 1 0,1-1 0,-1 1 0,1 0 0,0 0 0,0 1 0,6-3 0,-8 5 0,-1-1 0,1 1 0,-1 0 0,1 0 0,-1 0 0,1 0 0,-1 0 0,1 1 0,-1-1 0,0 1 0,1-1 0,-1 1 0,0 0 0,1 0 0,-1 0 0,0 0 0,0 0 0,0 1 0,0-1 0,0 1 0,0-1 0,0 1 0,0 0 0,-1 0 0,1 0 0,-1 0 0,1 0 0,1 3 0,2 3 0,-1 0 0,0 1 0,0 0 0,-1-1 0,0 1 0,2 10 0,-2-4 0,0-1 0,-2 0 0,1 1 0,-2-1 0,0 1 0,-1-1 0,0 0 0,-2 1 0,1-1 0,-2 0 0,-8 25 0,5-23 0,-1-1 0,0 0 0,-1 0 0,0-1 0,-1 0 0,-1 0 0,0-1 0,-1-1 0,-22 19 0,32-29 0,-22 21 0,23-22 0,1-1 0,0 1 0,-1-1 0,1 1 0,0-1 0,-1 1 0,1 0 0,0-1 0,0 1 0,0-1 0,-1 1 0,1 0 0,0-1 0,0 1 0,0 0 0,0-1 0,0 1 0,0 0 0,0-1 0,0 1 0,1 0 0,-1-1 0,0 1 0,0 0 0,0-1 0,1 1 0,-1-1 0,0 1 0,1 0 0,-1-1 0,0 1 0,1-1 0,-1 1 0,1-1 0,-1 1 0,1-1 0,-1 0 0,1 1 0,-1-1 0,1 0 0,0 1 0,-1-1 0,2 1 0,10 4 0,0-1 0,0 0 0,1-1 0,18 3 0,17 5 0,-31-7 0,1 2 0,-1 0 0,0 1 0,30 17 0,-43-21 0,-1-1 0,1 1 0,0 0 0,-1 0 0,0 0 0,0 1 0,0-1 0,0 1 0,-1 0 0,5 7 0,-6-7 0,0-1 0,0 0 0,0 0 0,0 1 0,-1-1 0,1 0 0,-1 1 0,0-1 0,0 1 0,-1-1 0,1 0 0,-1 1 0,1-1 0,-1 0 0,0 0 0,-2 6 0,-2 0 0,1-1 0,-1 0 0,-1 0 0,1-1 0,-1 0 0,-1 0 0,1 0 0,-1 0 0,-13 9 0,-9 5 0,-36 18 0,63-38 0,-14 9 0,-28 11 0,40-20 0,1 1 0,-1-1 0,0 0 0,0 0 0,0 0 0,1-1 0,-1 1 0,0-1 0,0 0 0,0 0 0,0 0 0,0-1 0,0 1 0,-5-2 0,-4-8-1365,5-1-5461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6.046"/>
    </inkml:context>
    <inkml:brush xml:id="br0">
      <inkml:brushProperty name="width" value="0.05" units="cm"/>
      <inkml:brushProperty name="height" value="0.05" units="cm"/>
    </inkml:brush>
  </inkml:definitions>
  <inkml:trace contextRef="#ctx0" brushRef="#br0">1 374 24575,'0'-1'0,"1"0"0,0 0 0,-1 1 0,1-1 0,0 0 0,0 0 0,0 1 0,-1-1 0,1 0 0,0 1 0,0-1 0,0 1 0,0-1 0,0 1 0,0 0 0,0-1 0,0 1 0,0 0 0,0 0 0,0-1 0,1 1 0,-1 0 0,0 0 0,0 0 0,0 0 0,0 1 0,0-1 0,0 0 0,0 0 0,0 1 0,0-1 0,0 0 0,0 1 0,0-1 0,0 1 0,0 0 0,0-1 0,0 1 0,1 1 0,0 0 0,0 1 0,0 0 0,-1-1 0,1 1 0,-1 0 0,0 0 0,1 0 0,-1 0 0,0 0 0,-1 0 0,1 0 0,0 5 0,14 146 0,7 147 0,-24-283 0,2-18 0,0 0 0,0 0 0,0 1 0,0-1 0,-1 0 0,1 0 0,0 0 0,0 0 0,0 0 0,0 0 0,0 1 0,0-1 0,0 0 0,0 0 0,0 0 0,0 0 0,0 0 0,0 0 0,0 0 0,0 0 0,0 0 0,-1 1 0,1-1 0,0 0 0,0 0 0,0 0 0,0 0 0,0 0 0,0 0 0,0 0 0,-1 0 0,1 0 0,0 0 0,0 0 0,0 0 0,0 0 0,0 0 0,0 0 0,0 0 0,-1 0 0,1 0 0,0 0 0,0 0 0,0 0 0,0 0 0,0 0 0,0 0 0,-1 0 0,1 0 0,0 0 0,0 0 0,0-1 0,-1 0 0,0-1 0,-1-1 0,2 1 0,-1 0 0,0 0 0,0 0 0,1 0 0,-1-1 0,1 1 0,-1-4 0,-5-70 0,6-98 0,1 82 0,-2-21 0,7-157 0,-6 261 0,2 1 0,-1-1 0,1 1 0,0 0 0,1 0 0,0-1 0,0 2 0,1-1 0,0 0 0,6-8 0,-8 13 0,1 0 0,-1 0 0,1 0 0,0 1 0,0-1 0,0 1 0,0-1 0,1 1 0,-1 0 0,1 1 0,-1-1 0,1 0 0,0 1 0,-1 0 0,1 0 0,0 0 0,0 0 0,0 1 0,0 0 0,0-1 0,0 1 0,0 1 0,0-1 0,4 1 0,3 2 0,1 0 0,-1 0 0,0 1 0,0 1 0,-1 0 0,1 0 0,-1 1 0,0 0 0,-1 1 0,1 0 0,-1 0 0,14 16 0,-16-16 0,0 1 0,-1 0 0,0 0 0,0 0 0,-1 1 0,0 0 0,0 0 0,-1 0 0,-1 1 0,1-1 0,-1 1 0,-1 0 0,0 0 0,2 20 0,-5-22 0,0 0 0,0 0 0,-1 0 0,0 0 0,0 0 0,-1 0 0,0-1 0,0 1 0,-1-1 0,0 0 0,0 0 0,-1 0 0,0-1 0,0 1 0,0-1 0,-1 0 0,0-1 0,0 1 0,-12 7 0,2-2 0,-1-1 0,0 0 0,-1-1 0,1-1 0,-2-1 0,1 0 0,-23 4 0,31-9-273,1 0 0,-1-1 0,0 0 0,-16 0 0,5-4-6553</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6.479"/>
    </inkml:context>
    <inkml:brush xml:id="br0">
      <inkml:brushProperty name="width" value="0.05" units="cm"/>
      <inkml:brushProperty name="height" value="0.05" units="cm"/>
    </inkml:brush>
  </inkml:definitions>
  <inkml:trace contextRef="#ctx0" brushRef="#br0">20 372 24575,'0'1'0,"1"-1"0,0 0 0,0 1 0,0-1 0,-1 0 0,1 1 0,0-1 0,-1 1 0,1-1 0,0 1 0,-1 0 0,1-1 0,-1 1 0,1-1 0,-1 1 0,1 0 0,-1 0 0,1-1 0,-1 1 0,0 0 0,1 0 0,-1 0 0,0-1 0,0 1 0,0 0 0,1 0 0,-1 0 0,0 1 0,2 27 0,-10 110 0,2-66 0,-2 37 0,-6 130 0,24-541 0,27 2 0,-25 237 0,2-1 0,3 2 0,29-69 0,-45 127 0,1-2 0,-1 1 0,1-1 0,1 0 0,-1 1 0,1-1 0,0 1 0,0 0 0,0-1 0,0 2 0,1-1 0,-1 0 0,1 1 0,5-4 0,-8 7 0,0-1 0,0 1 0,0 0 0,1 0 0,-1 0 0,0 0 0,0 0 0,0 0 0,1 0 0,-1 0 0,0 0 0,0 0 0,0 1 0,0-1 0,1 1 0,-1-1 0,0 1 0,0-1 0,0 1 0,0-1 0,0 1 0,0 0 0,0 0 0,0-1 0,-1 1 0,1 0 0,0 0 0,0 0 0,-1 0 0,1 0 0,0 0 0,-1 0 0,1 0 0,0 2 0,3 6 0,0-1 0,-1 1 0,3 12 0,-5-17 0,17 76 0,-3 1 0,3 89 0,-11-101 0,30 334-1365,-34-372-5461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6.635"/>
    </inkml:context>
    <inkml:brush xml:id="br0">
      <inkml:brushProperty name="width" value="0.05" units="cm"/>
      <inkml:brushProperty name="height" value="0.05" units="cm"/>
    </inkml:brush>
  </inkml:definitions>
  <inkml:trace contextRef="#ctx0" brushRef="#br0">0 84 24575,'0'-7'0,"0"-4"0,4-1 0,3-2 0,7 2 0,8 3 0,9 3 0,12 2 0,8 2 0,8 2 0,6-3 0,-7-1-8191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4.109"/>
    </inkml:context>
    <inkml:brush xml:id="br0">
      <inkml:brushProperty name="width" value="0.05" units="cm"/>
      <inkml:brushProperty name="height" value="0.05" units="cm"/>
    </inkml:brush>
  </inkml:definitions>
  <inkml:trace contextRef="#ctx0" brushRef="#br0">1 161 24575,'0'-16'0,"3"-11"0,1-4 0,0-3 0,2 4 0,1 7-8191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7.760"/>
    </inkml:context>
    <inkml:brush xml:id="br0">
      <inkml:brushProperty name="width" value="0.05" units="cm"/>
      <inkml:brushProperty name="height" value="0.05" units="cm"/>
    </inkml:brush>
  </inkml:definitions>
  <inkml:trace contextRef="#ctx0" brushRef="#br0">39 21 24575,'6'-7'0,"8"-6"0,-14 12 0,1 1 0,-1 0 0,1 0 0,-1 0 0,1 0 0,-1 0 0,0 0 0,1 0 0,-1 1 0,1-1 0,-1 0 0,1 0 0,-1 0 0,0 0 0,1 0 0,-1 1 0,1-1 0,-1 0 0,0 0 0,1 1 0,-1-1 0,0 0 0,1 1 0,-1-1 0,0 0 0,0 1 0,1-1 0,-1 0 0,0 1 0,0-1 0,0 1 0,1-1 0,-1 0 0,0 1 0,0-1 0,0 1 0,0-1 0,0 1 0,0-1 0,0 0 0,0 1 0,0-1 0,0 2 0,3 20 0,0 0 0,-2 0 0,0 1 0,-2-1 0,-3 31 0,-1-1 0,-25 359 300,-8 227-1965,37-589-5161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8.376"/>
    </inkml:context>
    <inkml:brush xml:id="br0">
      <inkml:brushProperty name="width" value="0.05" units="cm"/>
      <inkml:brushProperty name="height" value="0.05" units="cm"/>
    </inkml:brush>
  </inkml:definitions>
  <inkml:trace contextRef="#ctx0" brushRef="#br0">52 277 24575,'-16'-13'0,"-13"-13"0,28 25 0,1 1 0,-1-1 0,0 0 0,1 1 0,-1-1 0,1 0 0,0 0 0,-1 0 0,1 1 0,-1-1 0,1 0 0,0 0 0,0 0 0,0 0 0,-1 0 0,1 0 0,0 1 0,0-1 0,0 0 0,0 0 0,1 0 0,-1 0 0,0 0 0,0 0 0,0 0 0,1 1 0,-1-1 0,0 0 0,1 0 0,-1 0 0,1 1 0,-1-1 0,1 0 0,0 0 0,4-3 0,0 1 0,0-1 0,0 1 0,1 1 0,-1-1 0,1 1 0,-1 0 0,1 0 0,0 0 0,11-1 0,-16 3 0,75-14-18,112-6 0,-120 14-190,1458-96-6082,329 65 4866,-1384 68 3557,-453-29-2123,32 6 1463,-47-7-1271,1 0 0,-1 0-1,1 1 1,-1-1 0,0 1-1,0-1 1,0 1 0,0 0-1,0 0 1,5 5 0,-7-6-165,0 0 0,-1 1 1,1-1-1,0 0 0,-1 0 1,1 1-1,-1-1 0,1 1 0,-1-1 1,0 1-1,1-1 0,-1 0 1,0 1-1,0-1 0,0 1 0,0-1 1,0 1-1,-1-1 0,1 1 1,0-1-1,-1 1 0,1-1 0,-1 0 1,1 1-1,-1-1 0,0 0 1,1 1-1,-2 0 0,-4 7 194,1-1 1,-2 1-1,-7 7 0,3-3-114,-4 8-117,0 1 0,1 1 0,1 0 0,1 0 0,-16 50 0,17-38 0,3 0 0,0 1 0,-3 61 0,9 4 0,5 1 0,18 116 0,-14-154 0,-5-46 0,-1 0 0,0 0 0,-1 0 0,-1 0 0,-1 0 0,-7 34 0,6-44 0,0 1 0,-1 0 0,1-1 0,-2 0 0,1 0 0,-1 0 0,0-1 0,-1 1 0,0-1 0,0 0 0,0-1 0,-1 0 0,0 0 0,0 0 0,-13 7 0,-3 0 0,0-2 0,-1 0 0,0-2 0,-1-1 0,-35 8 0,-133 14 0,-212-5-740,-4-24-611,225-2 892,-1349 16-2266,1141 0 2522,-161 4-469,463-20 388,29-1-1473</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8.763"/>
    </inkml:context>
    <inkml:brush xml:id="br0">
      <inkml:brushProperty name="width" value="0.05" units="cm"/>
      <inkml:brushProperty name="height" value="0.05" units="cm"/>
    </inkml:brush>
  </inkml:definitions>
  <inkml:trace contextRef="#ctx0" brushRef="#br0">436 187 24575,'0'-8'0,"-1"0"0,0-1 0,0 1 0,0 1 0,-1-1 0,0 0 0,-1 0 0,0 1 0,0-1 0,-1 1 0,1 0 0,-2 0 0,1 0 0,-1 1 0,0-1 0,0 1 0,-1 0 0,0 1 0,0-1 0,0 1 0,0 0 0,-1 1 0,0 0 0,0 0 0,0 0 0,-1 1 0,1 0 0,-1 0 0,0 1 0,-8-2 0,5 3 0,1 0 0,0 1 0,0 0 0,0 1 0,0 0 0,0 1 0,0 0 0,0 0 0,0 1 0,0 0 0,1 1 0,0 0 0,-1 1 0,2 0 0,-1 0 0,0 1 0,1 0 0,0 0 0,1 1 0,-1 0 0,1 0 0,1 1 0,-1 0 0,-9 16 0,15-20 0,-1 0 0,1 0 0,0 0 0,0 0 0,0 0 0,0 0 0,1 0 0,-1 0 0,1 0 0,0 0 0,0 1 0,1-1 0,-1 0 0,1 0 0,0 0 0,0 0 0,1 0 0,-1 0 0,1 0 0,0-1 0,0 1 0,0 0 0,0-1 0,5 6 0,6 7 0,1-1 0,0-1 0,31 24 0,-26-22 0,-1-2 0,-3-2 0,0 1 0,-1 0 0,0 1 0,19 26 0,-30-36 0,-1-1 0,0 0 0,0 1 0,0 0 0,0-1 0,-1 1 0,1 0 0,-1 0 0,0 0 0,0 0 0,-1 0 0,1 0 0,-1 1 0,0-1 0,0 0 0,0 0 0,0 0 0,-1 0 0,0 0 0,0 0 0,0 0 0,0 0 0,-1 0 0,1 0 0,-1-1 0,0 1 0,0 0 0,-3 3 0,-2 2 0,-1 0 0,0-1 0,-1 0 0,0 0 0,0-1 0,0 0 0,-1-1 0,0 0 0,-13 6 0,4-4 0,0 0 0,0-2 0,0 0 0,-30 5 0,46-10-105,0-1 0,0 1 0,0-1 0,0 0 0,0 1 0,0-2 0,0 1 0,-1 0 0,1 0 0,0-1 0,0 0 0,-5-2 0,-1-4-6721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29.070"/>
    </inkml:context>
    <inkml:brush xml:id="br0">
      <inkml:brushProperty name="width" value="0.05" units="cm"/>
      <inkml:brushProperty name="height" value="0.05" units="cm"/>
    </inkml:brush>
  </inkml:definitions>
  <inkml:trace contextRef="#ctx0" brushRef="#br0">17 59 24575,'22'-7'0,"0"0"0,-1-2 0,0 0 0,28-18 0,-61 32 0,4-2 0,1 0 0,0 1 0,-11 6 0,10-3 0,0 0 0,0 0 0,1 0 0,0 1 0,1 0 0,0 0 0,0 0 0,0 1 0,1 0 0,1 0 0,-1 1 0,2-1 0,-1 1 0,-3 18 0,6-21 0,0 0 0,0 0 0,1 0 0,0 1 0,0-1 0,0 0 0,1 0 0,1 0 0,-1 0 0,1 0 0,0 0 0,1 0 0,-1-1 0,1 1 0,1-1 0,-1 1 0,1-1 0,0 0 0,0-1 0,1 1 0,0-1 0,5 5 0,0-2 0,1-1 0,-1 0 0,1-1 0,0 0 0,1-1 0,-1 0 0,1-1 0,0 0 0,0-1 0,0 0 0,1-1 0,-1 0 0,1-1 0,-1 0 0,1-1 0,17-3 0,-19 2 0,-1 0 0,0-2 0,0 1 0,0-1 0,-1 0 0,1-1 0,-1 0 0,1-1 0,9-6 0,-13 6 0,-1 1 0,1-1 0,-1 1 0,0-2 0,0 1 0,-1 0 0,1-1 0,-1 0 0,-1 0 0,1 0 0,-1 0 0,0-1 0,4-13 0,-5 14 0,0 0 0,-1-1 0,0 1 0,0-1 0,-1 1 0,0-1 0,0 1 0,0-1 0,-1 0 0,0 1 0,0 0 0,-1-1 0,1 1 0,-4-7 0,1 5 0,0 1 0,0-1 0,-1 1 0,0 0 0,0 0 0,-1 1 0,0-1 0,0 1 0,-12-9 0,5 6 0,-2-1 0,1 2 0,-2 0 0,1 0 0,-1 2 0,0 0 0,0 1 0,0 0 0,-1 1 0,-21-1 0,23 3 69,0 2-1,0 0 0,0 0 0,-17 4 1,25-3-225,0 1 1,0-1 0,0 2 0,0-1 0,0 1 0,1 0 0,-1 0-1,1 1 1,0 0 0,-9 7 0,-3 8-6671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0.005"/>
    </inkml:context>
    <inkml:brush xml:id="br0">
      <inkml:brushProperty name="width" value="0.05" units="cm"/>
      <inkml:brushProperty name="height" value="0.05" units="cm"/>
    </inkml:brush>
  </inkml:definitions>
  <inkml:trace contextRef="#ctx0" brushRef="#br0">137 402 24575,'0'-90'0,"0"134"0,-11 477 0,2-402 0,-5 0 0,-40 158 0,10-118 0,44-159 0,-5 31 0,5-30 0,0-1 0,0 1 0,1-1 0,-1 1 0,0 0 0,0-1 0,0 1 0,0-1 0,1 1 0,-1-1 0,0 1 0,1-1 0,-1 1 0,0 0 0,1-1 0,-1 0 0,0 1 0,1-1 0,-1 1 0,1-1 0,-1 0 0,1 1 0,-1-1 0,1 0 0,-1 1 0,1-1 0,0 0 0,-1 0 0,1 1 0,-1-1 0,1 0 0,0 0 0,-1 0 0,1 0 0,-1 0 0,1 0 0,0 0 0,-1 0 0,1 0 0,0 0 0,-1 0 0,1-1 0,-1 1 0,1 0 0,0-1 0,14-3 0,1-1 0,-1-1 0,19-11 0,14-5 0,26-6-159,2 4 0,1 3-1,148-20 1,248 5-479,584 19-1833,0 38-93,-1030-21 2562,1292 51-614,-1294-50 985,7 1 460,40-3 0,-69 1-646,-1 0 0,1 0 1,-1 0-1,0-1 1,1 0-1,-1 1 1,0-1-1,0 0 0,1 0 1,3-2-1,-6 3-145,0-1 0,1 1 0,-1 0 0,0-1-1,0 1 1,1 0 0,-1-1 0,0 1 0,0 0 0,0-1 0,0 1-1,1 0 1,-1-1 0,0 1 0,0 0 0,0-1 0,0 1 0,0-1-1,0 1 1,0 0 0,0-1 0,0 1 0,0 0 0,0-1 0,0 0-1,-11-12 1007,-62-43-427,51 42-538,1-2 1,-34-33 0,44 36-80,0 0 0,2-1 0,0 0 0,0-1 0,1 0 0,1 0 0,1-1 0,0 0 0,1 0 0,0 0 0,2-1 0,0 1 0,1-1 0,-1-17 0,3-27 0,1-1 0,16-91 0,-12 115 0,4-37 0,18-152 0,-22 155 0,-5-85 0,0 148 0,-1-1 0,-1 0 0,0 0 0,0 0 0,0 1 0,-1-1 0,-1 1 0,-5-10 0,7 14 0,-1 0 0,-1 0 0,1 1 0,0-1 0,-1 1 0,0 0 0,0 0 0,-1 0 0,1 1 0,-1 0 0,1-1 0,-1 2 0,0-1 0,0 0 0,-10-2 0,-19-3 0,1 1 0,-1 2 0,-1 2 0,-50 0 0,35 2 0,-1193-2-3477,-825 69-548,2038-64 4026,-457 38 1860,469-37-1926,-37 7 1512,51-9-1375,0 0 0,0 0 1,0 1-1,0-1 0,1 1 0,-1 0 0,0 0 1,1 1-1,0-1 0,-5 4 0,3 4-4799</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0.397"/>
    </inkml:context>
    <inkml:brush xml:id="br0">
      <inkml:brushProperty name="width" value="0.05" units="cm"/>
      <inkml:brushProperty name="height" value="0.05" units="cm"/>
    </inkml:brush>
  </inkml:definitions>
  <inkml:trace contextRef="#ctx0" brushRef="#br0">505 243 24575,'7'-33'0,"0"5"0,-6 21 0,0-1 0,0 0 0,-1 1 0,0-1 0,-1 1 0,0-1 0,0 0 0,-1 1 0,1-1 0,-6-11 0,5 15 0,-1-1 0,0 0 0,0 1 0,-1-1 0,1 1 0,-1 0 0,0 0 0,0 0 0,0 1 0,0-1 0,-1 1 0,1 0 0,-1 1 0,0-1 0,-9-3 0,-1 1 0,0 0 0,0 1 0,-1 1 0,0 0 0,1 1 0,-1 1 0,0 0 0,-29 3 0,33-1 0,0 1 0,0 0 0,1 1 0,-1 0 0,0 0 0,1 1 0,0 1 0,0 0 0,0 1 0,1 0 0,-1 0 0,-8 9 0,16-13 0,0 1 0,0-1 0,1 1 0,-1 0 0,1 0 0,0 0 0,0 0 0,0 1 0,0-1 0,0 0 0,1 1 0,-1-1 0,1 1 0,0 0 0,0-1 0,1 1 0,-1 4 0,1-3 0,0 0 0,1 0 0,0 1 0,0-1 0,0 0 0,0 0 0,1 0 0,0 0 0,0-1 0,0 1 0,4 4 0,7 10 0,0-1 0,2-1 0,0 0 0,27 23 0,-36-35 0,14 13 0,3 3 0,22 24 0,-40-38 0,0-1 0,0 1 0,0-1 0,-1 2 0,0-1 0,0 0 0,-1 1 0,0-1 0,2 10 0,-4-15 0,-1 1 0,1 0 0,-1-1 0,0 1 0,0-1 0,0 1 0,0 0 0,-1-1 0,1 1 0,-1-1 0,1 1 0,-1-1 0,0 1 0,0-1 0,0 1 0,0-1 0,-3 3 0,1-1 0,0 0 0,-1 0 0,1-1 0,-1 1 0,0-1 0,0 0 0,0 0 0,-7 3 0,-3 1 0,0-1 0,-1 0 0,1-1 0,-30 5 0,32-7-114,0-1 1,0-1-1,0 0 0,0 0 0,0-2 1,0 1-1,0-1 0,0-1 0,0 0 1,1-1-1,-19-6 0,7-3-6712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0.724"/>
    </inkml:context>
    <inkml:brush xml:id="br0">
      <inkml:brushProperty name="width" value="0.05" units="cm"/>
      <inkml:brushProperty name="height" value="0.05" units="cm"/>
    </inkml:brush>
  </inkml:definitions>
  <inkml:trace contextRef="#ctx0" brushRef="#br0">181 2 24575,'51'-1'0,"-33"1"0,-49 2 0,18-1 0,0 0 0,0 1 0,0 0 0,1 1 0,-1 1 0,1 0 0,0 1 0,0 0 0,0 1 0,-20 13 0,27-16 0,0 1 0,1 0 0,-1 1 0,1-1 0,0 1 0,0 0 0,0 0 0,0 0 0,1 0 0,0 0 0,0 1 0,1 0 0,-1-1 0,1 1 0,1 0 0,-1 0 0,1 0 0,0 1 0,0-1 0,1 0 0,-1 0 0,1 0 0,1 1 0,1 8 0,0-5 0,0-1 0,1 1 0,0-1 0,0 0 0,1 0 0,0 0 0,1 0 0,0-1 0,0 0 0,1 0 0,0 0 0,1-1 0,-1 0 0,1 0 0,1 0 0,-1-1 0,1 0 0,0-1 0,0 0 0,1 0 0,0-1 0,0 0 0,0 0 0,0-1 0,16 4 0,-16-5 0,1 0 0,0-1 0,0 0 0,0-1 0,0 0 0,-1 0 0,1-1 0,0 0 0,0-1 0,0 0 0,-1 0 0,1-1 0,-1-1 0,0 1 0,0-1 0,0-1 0,0 0 0,-1 0 0,0-1 0,0 0 0,0 0 0,-1-1 0,0 0 0,0 0 0,7-11 0,-11 14 0,1-1 0,-2 0 0,1-1 0,0 1 0,-1 0 0,0-1 0,0 1 0,-1-1 0,1 0 0,-1 1 0,0-1 0,-1 0 0,0 0 0,0 0 0,0 0 0,0 0 0,-1 1 0,0-1 0,0 0 0,-1 1 0,-3-11 0,1 9 0,1-1 0,-2 1 0,1 0 0,-1 0 0,0 0 0,0 0 0,-1 1 0,0 0 0,0 0 0,-1 1 0,1-1 0,-1 2 0,0-1 0,-13-5 0,10 5-151,0 0-1,-1 2 0,0-1 0,0 1 1,0 1-1,0 0 0,0 0 1,-20 1-1,1 3-6674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1.001"/>
    </inkml:context>
    <inkml:brush xml:id="br0">
      <inkml:brushProperty name="width" value="0.05" units="cm"/>
      <inkml:brushProperty name="height" value="0.05" units="cm"/>
    </inkml:brush>
  </inkml:definitions>
  <inkml:trace contextRef="#ctx0" brushRef="#br0">5 30 24575,'-3'-12'0,"2"-1"0,1 13 0,1-1 0,0 1 0,-1-1 0,1 1 0,-1-1 0,1 1 0,0 0 0,0 0 0,-1-1 0,1 1 0,0 0 0,-1 0 0,1 0 0,0-1 0,0 1 0,-1 0 0,1 0 0,0 0 0,0 0 0,-1 1 0,1-1 0,0 0 0,0 0 0,5 1 0,-1 0 0,0 1 0,0-1 0,0 1 0,-1 0 0,1 0 0,0 0 0,-1 1 0,1-1 0,-1 1 0,0 1 0,0-1 0,0 0 0,0 1 0,-1 0 0,1 0 0,-1 0 0,0 0 0,0 0 0,3 7 0,-2-3 0,0 0 0,-1 0 0,0 0 0,0 0 0,-1 0 0,0 0 0,0 1 0,-1-1 0,0 1 0,0-1 0,-2 16 0,-1-11 0,-1-1 0,0 0 0,-10 22 0,9-23 0,-1 0 0,2 1 0,-5 22 0,8-33 0,0 1 0,-1-1 0,1 0 0,0 1 0,0-1 0,0 0 0,1 1 0,-1-1 0,0 1 0,0-1 0,1 0 0,-1 0 0,1 1 0,-1-1 0,1 0 0,0 0 0,-1 1 0,1-1 0,0 0 0,0 0 0,0 0 0,0 0 0,1 1 0,0-1 0,1 1 0,-1-1 0,0 0 0,1 0 0,-1-1 0,0 1 0,1 0 0,-1-1 0,1 0 0,-1 1 0,6-1 0,2-1 0,1 0 0,-1 0 0,1-1 0,-1-1 0,11-3 0,21-11-1365,-3-2-5461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1.126"/>
    </inkml:context>
    <inkml:brush xml:id="br0">
      <inkml:brushProperty name="width" value="0.05" units="cm"/>
      <inkml:brushProperty name="height" value="0.05" units="cm"/>
    </inkml:brush>
  </inkml:definitions>
  <inkml:trace contextRef="#ctx0" brushRef="#br0">221 105 24575,'-6'-7'0,"-11"-4"0,-10-4 0,-6-3 0,-3-1 0,0 3 0,4 3 0,11 8 0,8 5-8191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2.499"/>
    </inkml:context>
    <inkml:brush xml:id="br0">
      <inkml:brushProperty name="width" value="0.05" units="cm"/>
      <inkml:brushProperty name="height" value="0.05" units="cm"/>
    </inkml:brush>
  </inkml:definitions>
  <inkml:trace contextRef="#ctx0" brushRef="#br0">242 1875 24575,'-6'0'0,"-14"0"0,-1 0 0,1-1 0,-33-7 0,47 6 0,1 1 0,0-1 0,0 0 0,0 0 0,0 0 0,0-1 0,0 1 0,0-1 0,1-1 0,0 1 0,-1 0 0,1-1 0,0 0 0,1 0 0,-1 0 0,1-1 0,0 1 0,-5-9 0,2-1 0,1-1 0,0 1 0,1-1 0,0 0 0,1 0 0,-1-21 0,1-95 0,4 89 0,0-50 0,4 0 0,20-108 0,-24 179 0,-1 17 0,0 0 0,0 0 0,1 0 0,-1 0 0,3-7 0,-3 11 0,1-1 0,-1 0 0,0 0 0,1 1 0,-1-1 0,1 0 0,-1 0 0,1 1 0,0-1 0,-1 1 0,1-1 0,-1 0 0,1 1 0,0-1 0,0 1 0,-1 0 0,1-1 0,0 1 0,0 0 0,0-1 0,-1 1 0,1 0 0,0 0 0,0-1 0,0 1 0,0 0 0,0 0 0,0 0 0,-1 0 0,3 1 0,97 15 0,-21-2 0,521 24-1033,3-52-416,-595 14 1437,3 0 7,450-22-427,-2-27-74,-436 45 548,51-9-106,-67 11 172,0-1 1,0 1 0,1-1-1,-2 0 1,1 0-1,0-1 1,8-6 0,-14 9-89,0 1 1,0-1-1,0 0 1,-1 1-1,1-1 1,0 0-1,0 0 1,0 0-1,-1 0 1,1 0-1,0 0 1,-1 0-1,1 0 1,-1 0-1,1 0 1,-1 0-1,0 0 1,1 0-1,-1-1 1,0 1-1,0 0 1,0 0-1,0 0 1,0-2-1,0 1 36,-1 0-1,0 1 0,0-1 0,1 1 0,-1-1 0,0 1 0,0-1 0,-1 1 1,1-1-1,0 1 0,0 0 0,-1 0 0,1 0 0,-3-2 0,-6-3 255,0 1-1,-1 0 0,-20-7 1,28 10-297,-7-1-13,-6-3 0,-1 0 0,-28-16 0,40 19 0,0-1 0,0 0 0,0 0 0,0 0 0,0 0 0,1-1 0,0 0 0,0 0 0,0 0 0,1-1 0,-5-8 0,3 2 0,1 1 0,0-1 0,0-1 0,2 1 0,-3-15 0,-1-66 0,2 28 0,-64-427 0,67 486 0,-9-33 0,9 37 0,0 0 0,0 0 0,0 0 0,0 0 0,0 0 0,0 0 0,0 0 0,-1 0 0,1 0 0,-1 1 0,0-1 0,1 0 0,-4-1 0,4 3 0,1-1 0,-1 1 0,0 0 0,0 0 0,1 0 0,-1 0 0,0 0 0,0 0 0,1 0 0,-1 1 0,0-1 0,1 0 0,-1 0 0,0 1 0,0-1 0,1 0 0,-1 1 0,1-1 0,-1 0 0,0 1 0,1-1 0,-1 1 0,1-1 0,-1 1 0,1-1 0,-1 1 0,1 0 0,-1-1 0,1 1 0,0-1 0,-1 1 0,1 0 0,0-1 0,-1 2 0,-11 28 0,11-27 0,-5 13-341,2 1 0,0 0-1,-3 28 1,5-26-6485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4.488"/>
    </inkml:context>
    <inkml:brush xml:id="br0">
      <inkml:brushProperty name="width" value="0.05" units="cm"/>
      <inkml:brushProperty name="height" value="0.05" units="cm"/>
    </inkml:brush>
  </inkml:definitions>
  <inkml:trace contextRef="#ctx0" brushRef="#br0">94 170 24575,'0'2'0,"0"-1"0,0 0 0,0 0 0,-1 1 0,1-1 0,0 0 0,-1 0 0,1 0 0,0 1 0,-1-1 0,0 0 0,1 0 0,-1 0 0,0 0 0,1 0 0,-2 2 0,-5 6 0,7-9 0,0 1 0,0-1 0,0 0 0,1 1 0,-1-1 0,0 0 0,0 1 0,0-1 0,0 0 0,1 1 0,-1-1 0,0 0 0,0 0 0,1 1 0,-1-1 0,0 0 0,0 0 0,1 1 0,-1-1 0,0 0 0,1 0 0,-1 0 0,0 0 0,1 0 0,-1 1 0,0-1 0,1 0 0,-1 0 0,0 0 0,1 0 0,-1 0 0,0 0 0,1 0 0,-1 0 0,1 0 0,-1 0 0,0 0 0,1-1 0,18 2 0,-18-1 0,4 0 0,9 1 0,-1-1 0,0-1 0,1 0 0,-1-1 0,18-5 0,-29 7 0,0-1 0,0 0 0,1 0 0,-1 0 0,0 0 0,0 0 0,0 0 0,0 0 0,0-1 0,0 1 0,-1-1 0,1 0 0,0 1 0,-1-1 0,1 0 0,-1 0 0,0 0 0,0 0 0,1 0 0,-1 0 0,0 0 0,-1-1 0,1 1 0,0 0 0,-1 0 0,1-1 0,-1 1 0,0-1 0,0 1 0,0 0 0,0-1 0,0 1 0,0 0 0,-1-1 0,1 1 0,-1 0 0,-1-5 0,-1-1 0,0 1 0,0-1 0,-1 1 0,0-1 0,0 1 0,0 1 0,-1-1 0,0 0 0,-1 1 0,0 0 0,1 1 0,-2-1 0,1 1 0,-14-8 0,17 10 0,-1 1 0,0 0 0,0 0 0,0 1 0,0-1 0,0 1 0,0 0 0,0 0 0,0 0 0,0 0 0,-1 1 0,1 0 0,0 0 0,-1 0 0,1 0 0,0 1 0,0-1 0,-1 1 0,1 0 0,0 0 0,0 1 0,0 0 0,0-1 0,0 1 0,1 0 0,-1 1 0,0-1 0,1 1 0,0-1 0,-4 4 0,3 0 0,0-1 0,0 1 0,0 0 0,1 0 0,-1 0 0,1 0 0,1 0 0,-1 1 0,1-1 0,1 1 0,-1 0 0,1 0 0,0 0 0,0-1 0,1 1 0,1 13 0,0-8 0,0-1 0,1 0 0,0 1 0,1-1 0,0 0 0,1 0 0,0-1 0,0 1 0,10 13 0,-10-17-105,1-1 0,-1 0 0,2 0 0,-1 0 0,1-1 0,0 0 0,0 0 0,0 0 0,1-1 0,-1 0 0,1 0 0,12 4 0,12 2-6721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2.872"/>
    </inkml:context>
    <inkml:brush xml:id="br0">
      <inkml:brushProperty name="width" value="0.05" units="cm"/>
      <inkml:brushProperty name="height" value="0.05" units="cm"/>
    </inkml:brush>
  </inkml:definitions>
  <inkml:trace contextRef="#ctx0" brushRef="#br0">327 73 24575,'-31'-7'0,"28"6"0,0 0 0,-1 0 0,1 0 0,0 0 0,-1 1 0,1-1 0,-1 1 0,1 0 0,-7 1 0,4 0 0,0 1 0,0 0 0,0 1 0,0-1 0,1 1 0,0 0 0,-1 1 0,1-1 0,0 1 0,0 0 0,-5 6 0,-6 7 0,-21 29 0,16-20 0,2 1 0,1 1 0,2 1 0,0 0 0,-22 62 0,38-90 0,-1 1 0,1-1 0,-1 1 0,1 0 0,-1 0 0,1-1 0,0 1 0,0 0 0,0 0 0,0-1 0,0 1 0,0 0 0,1 0 0,-1-1 0,1 1 0,0 2 0,-1-3 0,1-1 0,-1 0 0,0 1 0,1-1 0,-1 0 0,0 0 0,1 1 0,-1-1 0,0 0 0,1 0 0,-1 0 0,1 1 0,-1-1 0,0 0 0,1 0 0,-1 0 0,1 0 0,-1 0 0,1 0 0,-1 0 0,0 0 0,1 0 0,0 0 0,16-8 0,4-10 0,-2 0 0,0 0 0,-1-2 0,-1-1 0,25-39 0,-9 13 0,-14 21 0,1-2 0,1 0 0,2 2 0,32-31 0,-47 50 0,0 1 0,1 0 0,-1 0 0,1 1 0,1 0 0,13-5 0,-17 8 0,0 0 0,1 0 0,-1 1 0,1 0 0,-1 0 0,1 1 0,0 0 0,-1 0 0,1 0 0,-1 1 0,8 1 0,-5 1 0,-1 0 0,1 0 0,-1 1 0,0 0 0,0 1 0,-1-1 0,1 1 0,-1 1 0,0 0 0,-1 0 0,1 0 0,5 8 0,8 10 0,-2 1 0,18 30 0,25 52-1365,-37-62-5461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3.321"/>
    </inkml:context>
    <inkml:brush xml:id="br0">
      <inkml:brushProperty name="width" value="0.05" units="cm"/>
      <inkml:brushProperty name="height" value="0.05" units="cm"/>
    </inkml:brush>
  </inkml:definitions>
  <inkml:trace contextRef="#ctx0" brushRef="#br0">229 140 24575,'-2'-2'0,"1"1"0,-1-1 0,0 1 0,1 0 0,-1-1 0,0 1 0,0 0 0,0 0 0,0 0 0,0 0 0,0 1 0,0-1 0,0 1 0,0-1 0,0 1 0,0-1 0,0 1 0,-1 0 0,1 0 0,0 0 0,0 1 0,0-1 0,0 0 0,0 1 0,0-1 0,0 1 0,-1 0 0,2 0 0,-1-1 0,0 1 0,0 1 0,0-1 0,0 0 0,1 0 0,-1 1 0,0-1 0,-1 3 0,-6 6 0,0-1 0,1 1 0,0 0 0,-11 22 0,-82 161 0,118-267 0,4 0 0,29-96 0,-47 162 0,0 1 0,0 0 0,1 0 0,-1 0 0,2 0 0,-1 1 0,11-12 0,-13 16 0,0 0 0,0 0 0,0 0 0,0 1 0,1-1 0,-1 1 0,1 0 0,-1 0 0,1 0 0,-1 0 0,1 0 0,0 0 0,-1 1 0,1-1 0,0 1 0,0 0 0,-1 0 0,1 0 0,0 0 0,0 0 0,-1 1 0,1-1 0,0 1 0,0-1 0,4 3 0,6 3 0,0 0 0,-1 1 0,1 1 0,-1 0 0,-1 0 0,18 17 0,57 65 0,-84-87 0,50 57-682,47 72-1,-85-111-6143</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4.007"/>
    </inkml:context>
    <inkml:brush xml:id="br0">
      <inkml:brushProperty name="width" value="0.05" units="cm"/>
      <inkml:brushProperty name="height" value="0.05" units="cm"/>
    </inkml:brush>
  </inkml:definitions>
  <inkml:trace contextRef="#ctx0" brushRef="#br0">51 39 24575,'0'-2'0,"-1"0"0,1 0 0,-1 0 0,0 0 0,1 0 0,-1 0 0,0 0 0,0 0 0,0 0 0,-1 1 0,1-1 0,0 1 0,-1-1 0,1 1 0,-1-1 0,1 1 0,-1 0 0,0 0 0,-2-2 0,3 3 0,1-1 0,-1 1 0,0-1 0,0 1 0,1 0 0,-1 0 0,0-1 0,0 1 0,1 0 0,-1 0 0,0 0 0,0 0 0,0 0 0,1 0 0,-1 0 0,0 0 0,0 0 0,0 0 0,1 1 0,-2-1 0,1 1 0,0-1 0,1 1 0,-1 0 0,0 0 0,1-1 0,-1 1 0,1 0 0,-1 0 0,1 0 0,-1-1 0,1 1 0,0 0 0,0 0 0,-1 0 0,1 0 0,0 0 0,0 0 0,0 0 0,0 0 0,0 0 0,0 0 0,0 1 0,3 26 0,1 1 0,1-1 0,1 0 0,17 44 0,2 8 0,5 44 0,21 181 0,-45-235 0,-2 0 0,-4 0 0,-2 1 0,-15 82 0,-22 38 0,-5 30 0,43-215 0,1 0 0,-1 0 0,1 1 0,1-1 0,-1 0 0,2 8 0,-2-13 0,1-1 0,-1 1 0,0 0 0,0 0 0,1 0 0,-1 0 0,1 0 0,-1-1 0,0 1 0,1 0 0,0 0 0,-1-1 0,1 1 0,-1 0 0,1-1 0,0 1 0,0 0 0,-1-1 0,3 1 0,-2 0 0,0-1 0,0 0 0,0 0 0,0 0 0,0 0 0,1-1 0,-1 1 0,0 0 0,0 0 0,0-1 0,0 1 0,0 0 0,0-1 0,0 1 0,0-1 0,0 1 0,0-1 0,0 0 0,0 0 0,1-1 0,39-34 0,-33 27 0,1 1 0,0 1 0,0-1 0,0 1 0,1 1 0,0 0 0,18-8 0,4 3 0,2 2 0,-1 1 0,1 2 0,62-4 0,140 10 0,121 15 0,254 6 0,-547-20 0,124-6 0,-185 5 0,-1 0 0,0 0 0,0-1 0,1 1 0,-1-1 0,0 1 0,0-1 0,0 0 0,3-1 0,-5 2 0,0-1 0,0 1 0,0 0 0,0 0 0,0 0 0,1 0 0,-1-1 0,0 1 0,0 0 0,0 0 0,0 0 0,0-1 0,0 1 0,0 0 0,0 0 0,0 0 0,0-1 0,0 1 0,0 0 0,1 0 0,-1 0 0,-1-1 0,1 1 0,0 0 0,0 0 0,0-1 0,0 1 0,0 0 0,0 0 0,0 0 0,0-1 0,0 1 0,0 0 0,0 0 0,-1 0 0,1-1 0,0 1 0,0 0 0,0 0 0,0 0 0,0 0 0,-1 0 0,1-1 0,0 1 0,-1 0 0,-2-2 0,-1 0 0,1 0 0,-1 0 0,0 1 0,0 0 0,0-1 0,0 1 0,-4 0 0,3 0 0,1 0 0,-1 1 0,1-1 0,-1 1 0,1 0 0,-1 1 0,1-1 0,-1 1 0,1 0 0,0 0 0,-1 0 0,1 1 0,-6 2 0,8-3 0,-1 1 0,1 0 0,0 0 0,0 0 0,0 0 0,0 0 0,0 0 0,0 0 0,1 1 0,-1-1 0,1 1 0,-1-1 0,1 1 0,0 0 0,0-1 0,0 1 0,1 0 0,-1 0 0,0 0 0,1 0 0,0 5 0,1 152 0,2-60 0,-3 34-1365,0-109-5461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4.723"/>
    </inkml:context>
    <inkml:brush xml:id="br0">
      <inkml:brushProperty name="width" value="0.05" units="cm"/>
      <inkml:brushProperty name="height" value="0.05" units="cm"/>
    </inkml:brush>
  </inkml:definitions>
  <inkml:trace contextRef="#ctx0" brushRef="#br0">0 0 24575,'11'51'0,"15"377"0,-19-266 0,-5-113 0,4 515 0,-8-535-682,-7 35-1,1-33-6143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4.986"/>
    </inkml:context>
    <inkml:brush xml:id="br0">
      <inkml:brushProperty name="width" value="0.05" units="cm"/>
      <inkml:brushProperty name="height" value="0.05" units="cm"/>
    </inkml:brush>
  </inkml:definitions>
  <inkml:trace contextRef="#ctx0" brushRef="#br0">1 58 24575,'0'-3'0,"0"0"0,0-1 0,0 1 0,1 0 0,-1 0 0,1-1 0,1-4 0,-1 7 0,0 0 0,0-1 0,-1 1 0,1 0 0,0 0 0,0 0 0,1 0 0,-1 0 0,0 0 0,0 0 0,0 0 0,0 1 0,1-1 0,-1 0 0,0 1 0,1-1 0,-1 1 0,1-1 0,-1 1 0,2-1 0,19-2 0,0 0 0,0 1 0,35 2 0,-20 0 0,1677 1-7410,-1369 1 6394,907 12-3060,1673 80 2345,-2547-76 1683,556 19 2332,-839-37 28,-60-5-1286,-35 5-1010,0 0 1,0 0-1,0 0 1,0 0 0,0-1-1,1 1 1,-1 0 0,0 0-1,0 0 1,0 0-1,0 0 1,0 0 0,0 0-1,0 0 1,0 0 0,0 0-1,0 0 1,0-1-1,1 1 1,-1 0 0,0 0-1,0 0 1,0 0 0,0 0-1,0 0 1,0 0-1,0 0 1,0-1 0,0 1-1,0 0 1,0 0 0,0 0-1,0 0 1,0 0-1,0 0 1,0 0 0,0-1-1,0 1 1,0 0 0,0 0-1,-1 0 1,1 0-1,0 0 1,0 0 0,0 0-1,0 0 1,0-1 0,0 1-1,0 0 1,0 0-1,0 0 1,0 0 0,0 0-1,-1 0 1,1 0 0,0 0-1,0 0 1,0 0 0,0 0-1,-19-7 1668,-140-22-1355,136 26-505,-96-13-2190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5.658"/>
    </inkml:context>
    <inkml:brush xml:id="br0">
      <inkml:brushProperty name="width" value="0.05" units="cm"/>
      <inkml:brushProperty name="height" value="0.05" units="cm"/>
    </inkml:brush>
  </inkml:definitions>
  <inkml:trace contextRef="#ctx0" brushRef="#br0">234 209 24575,'-38'-9'0,"0"-2"0,1-1 0,-54-27 0,88 37 0,1 1 0,0 0 0,-1-1 0,1 1 0,0-1 0,0 0 0,0 0 0,0 0 0,0 0 0,0 0 0,1 0 0,-2-3 0,2 4 0,1 1 0,0-1 0,0 1 0,-1-1 0,1 0 0,0 0 0,0 1 0,0-1 0,0 0 0,0 1 0,0-1 0,0 0 0,0 1 0,1-1 0,-1 0 0,0 1 0,0-1 0,0 0 0,1 1 0,-1-1 0,1-1 0,0 1 0,1 0 0,-1-1 0,0 1 0,0 0 0,1 0 0,-1 0 0,0 0 0,1 0 0,-1 0 0,3 0 0,14-6 0,0 1 0,0 1 0,1 1 0,33-3 0,-48 6 0,627-40-1878,-528 37 1444,199-4-1637,1275 11-4398,2 51 3455,-457-1 2538,-31-1-4,-6-22 2667,-869-30 1066,-175-3-766,-38 0-1154,-9-1-484,-12-2 496,-243-27 1423,132 20-2168,128 13-600,-1 0 0,1-1 0,-1 1 0,0 0 0,1 0 0,-1 0 0,1 0 0,-1 0 0,1 0 0,-1 0 0,1 1 0,-1-1 0,1 0 0,-1 1 0,1-1 0,-1 1 0,1 0 0,-1-1 0,1 1 0,-2 1 0,3 0 0,-1-1 0,1 1 0,-1-1 0,1 1 0,0-1 0,0 1 0,0-1 0,0 1 0,0-1 0,0 1 0,0-1 0,0 1 0,1-1 0,-1 1 0,0-1 0,1 1 0,0-1 0,-1 1 0,1-1 0,1 2 0,7 20 0,-1 1 0,0 0 0,-2 0 0,3 30 0,5 102 0,-11-120 0,54 711 0,-56-737 7,1 27 159,-1 38 1,-2-65-357,0 1 1,0 0 0,-1-1-1,0 1 1,-1-1-1,-1 1 1,1-1-1,-7 10 1,-9 11-6637</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6.375"/>
    </inkml:context>
    <inkml:brush xml:id="br0">
      <inkml:brushProperty name="width" value="0.05" units="cm"/>
      <inkml:brushProperty name="height" value="0.05" units="cm"/>
    </inkml:brush>
  </inkml:definitions>
  <inkml:trace contextRef="#ctx0" brushRef="#br0">261 110 24575,'-26'-3'0,"0"0"0,0-1 0,0-2 0,-33-11 0,31 9 0,23 6 0,0 1 0,-1 0 0,1 0 0,0-1 0,1 0 0,-1 0 0,0 0 0,0 0 0,1-1 0,0 0 0,-1 0 0,-5-6 0,10 9 0,0 0 0,-1 0 0,1 0 0,0-1 0,0 1 0,0 0 0,0 0 0,0-1 0,0 1 0,0 0 0,-1 0 0,1-1 0,0 1 0,0 0 0,0 0 0,0-1 0,0 1 0,0 0 0,0 0 0,0-1 0,0 1 0,0 0 0,0 0 0,1-1 0,-1 1 0,0 0 0,0 0 0,0-1 0,0 1 0,0 0 0,0 0 0,1-1 0,-1 1 0,0 0 0,0 0 0,12-6 0,16 2 0,-28 4 0,56-5 0,154-7 0,-172 12 0,0 1 0,-1 3 0,57 11 0,-86-14 0,1 2 0,-1-1 0,0 1 0,1 1 0,-1-1 0,-1 1 0,1 1 0,-1-1 0,8 7 0,-13-9 0,1 0 0,-1 1 0,0-1 0,1 1 0,-1 0 0,-1 0 0,1 0 0,0 0 0,-1 0 0,1 0 0,-1 0 0,0 0 0,0 1 0,0-1 0,-1 0 0,1 1 0,-1-1 0,0 1 0,0-1 0,0 1 0,0-1 0,0 0 0,-1 1 0,0-1 0,-1 6 0,-3 5 0,-1-1 0,0 0 0,0-1 0,-1 0 0,-1 0 0,0 0 0,-1-1 0,-12 13 0,-87 77 0,95-90 0,-79 62 0,50-41 0,2 1 0,-46 49 0,82-78 0,-1 1 0,1 0 0,1 1 0,-1-1 0,-2 7 0,5-10 0,0-1 0,1 0 0,-1 0 0,1 1 0,0-1 0,-1 0 0,1 1 0,0-1 0,0 0 0,0 1 0,0-1 0,0 0 0,0 1 0,0-1 0,0 0 0,1 1 0,-1-1 0,0 0 0,1 0 0,-1 1 0,1-1 0,0 0 0,-1 0 0,1 0 0,0 1 0,0-1 0,-1 0 0,1 0 0,0 0 0,2 1 0,1 0 0,0 1 0,0-1 0,0 1 0,0-1 0,1-1 0,-1 1 0,1-1 0,-1 1 0,1-1 0,4 0 0,52 3 0,-42-4 0,46 0-341,-1-2 0,0-4-1,116-25 1,-121 17-6485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6.530"/>
    </inkml:context>
    <inkml:brush xml:id="br0">
      <inkml:brushProperty name="width" value="0.05" units="cm"/>
      <inkml:brushProperty name="height" value="0.05" units="cm"/>
    </inkml:brush>
  </inkml:definitions>
  <inkml:trace contextRef="#ctx0" brushRef="#br0">108 71 24575,'-10'0'0,"-8"0"0,-9 0 0,-2 0 0,10 0 0,14 0 0,15 0 0,15-3 0,15-5 0,14 0 0,13-2 0,8-3 0,3-2 0,-10 1-8191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6.759"/>
    </inkml:context>
    <inkml:brush xml:id="br0">
      <inkml:brushProperty name="width" value="0.05" units="cm"/>
      <inkml:brushProperty name="height" value="0.05" units="cm"/>
    </inkml:brush>
  </inkml:definitions>
  <inkml:trace contextRef="#ctx0" brushRef="#br0">93 53 24575,'0'-11'0,"0"7"0,0-1 0,0 1 0,0-1 0,0 1 0,-1 0 0,-2-8 0,3 12 0,0 0 0,0 0 0,0-1 0,0 1 0,0 0 0,0 0 0,0 0 0,0 0 0,0-1 0,0 1 0,0 0 0,0 0 0,0 0 0,-1 0 0,1 0 0,0-1 0,0 1 0,0 0 0,0 0 0,0 0 0,-1 0 0,1 0 0,0 0 0,0 0 0,0 0 0,0-1 0,-1 1 0,1 0 0,0 0 0,0 0 0,0 0 0,0 0 0,-1 0 0,1 0 0,0 0 0,0 0 0,-1 0 0,-4 6 0,-3 13 0,-3 14 0,3 0 0,-9 63 0,3 73 0,9-92 0,-10 178-1365,14-213-5461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6.929"/>
    </inkml:context>
    <inkml:brush xml:id="br0">
      <inkml:brushProperty name="width" value="0.05" units="cm"/>
      <inkml:brushProperty name="height" value="0.05" units="cm"/>
    </inkml:brush>
  </inkml:definitions>
  <inkml:trace contextRef="#ctx0" brushRef="#br0">12 119 24575,'-4'0'0,"0"-3"0,0-4 0,7-1 0,6 1 0,8-2 0,8 1 0,8-1 0,8 1 0,10-2 0,2 2 0,2-2 0,-2-2 0,-5 1 0,-9 3-8191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4.796"/>
    </inkml:context>
    <inkml:brush xml:id="br0">
      <inkml:brushProperty name="width" value="0.05" units="cm"/>
      <inkml:brushProperty name="height" value="0.05" units="cm"/>
    </inkml:brush>
  </inkml:definitions>
  <inkml:trace contextRef="#ctx0" brushRef="#br0">18 73 24575,'-1'-11'0,"1"0"0,-2 0 0,0 0 0,-4-16 0,6 27 0,0 0 0,0 1 0,0-1 0,0 0 0,0 0 0,0 0 0,0 0 0,0 0 0,0 0 0,-1 0 0,1 0 0,0 0 0,0 0 0,0 0 0,0 0 0,0 0 0,0 0 0,0 0 0,0 0 0,0 0 0,0 0 0,0 0 0,0 0 0,-1 0 0,1 0 0,0 0 0,0 0 0,0 0 0,0 0 0,0 0 0,0 0 0,0 0 0,0 0 0,0 0 0,0-1 0,0 1 0,0 0 0,0 0 0,0 0 0,-1 0 0,1 0 0,0 0 0,0 0 0,0 0 0,0 0 0,0 0 0,0 0 0,0 0 0,0 0 0,0 0 0,0-1 0,0 1 0,0 0 0,0 0 0,0 0 0,0 0 0,0 0 0,0 0 0,0 0 0,0 0 0,0 0 0,0 0 0,0-1 0,-2 11 0,0 15 0,5 2 0,1-1 0,2 0 0,11 36 0,-15-54 0,-1-6 0,-1 0 0,1-1 0,-1 1 0,1-1 0,0 1 0,-1 0 0,1-1 0,0 0 0,0 1 0,0-1 0,0 1 0,0-1 0,2 1 0,-3-1 0,1-1 0,-1 0 0,1 0 0,-1 0 0,1 1 0,-1-1 0,1 0 0,-1 0 0,1 0 0,-1 0 0,1 0 0,-1 0 0,1 0 0,0 0 0,-1 0 0,1 0 0,-1 0 0,1 0 0,-1-1 0,1 1 0,-1 0 0,1 0 0,-1 0 0,1-1 0,-1 1 0,1-1 0,3-2 0,1-1 0,-1 0 0,-1-1 0,1 1 0,-1-1 0,4-5 0,4-6 0,-7 12 0,-1 0 0,1 0 0,0 1 0,0-1 0,1 1 0,-1 0 0,1 0 0,-1 1 0,1-1 0,0 1 0,0 0 0,0 0 0,0 1 0,0-1 0,0 1 0,1 0 0,-1 1 0,0-1 0,1 1 0,10 1 0,-8 0 0,-1 1 0,1-1 0,0 2 0,0-1 0,-1 1 0,1 0 0,-1 0 0,0 1 0,0 0 0,0 1 0,0-1 0,-1 1 0,8 7 0,20 22-1365,-19-21-5461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7.081"/>
    </inkml:context>
    <inkml:brush xml:id="br0">
      <inkml:brushProperty name="width" value="0.05" units="cm"/>
      <inkml:brushProperty name="height" value="0.05" units="cm"/>
    </inkml:brush>
  </inkml:definitions>
  <inkml:trace contextRef="#ctx0" brushRef="#br0">128 404 24575,'-9'-9'0,"-10"-13"0,-8-12 0,-2-9 0,4-7 0,9-5 0,13 2 0,17 6 0,16 7 0,11 12 0,9 10 0,5 14 0,0 14 0,-1 12 0,-3 11 0,-7 10 0,-11-3-8191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7.656"/>
    </inkml:context>
    <inkml:brush xml:id="br0">
      <inkml:brushProperty name="width" value="0.05" units="cm"/>
      <inkml:brushProperty name="height" value="0.05" units="cm"/>
    </inkml:brush>
  </inkml:definitions>
  <inkml:trace contextRef="#ctx0" brushRef="#br0">67 18 24575,'-3'0'0,"-7"3"0,-5 1 0,-4 0 0,5-1 0,9-1 0,13 0 0,16-1 0,12-4 0,13-1 0,11 0 0,4 1 0,1-3 0,-1 0 0,-6 1 0,-9 2 0,-13 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8.502"/>
    </inkml:context>
    <inkml:brush xml:id="br0">
      <inkml:brushProperty name="width" value="0.05" units="cm"/>
      <inkml:brushProperty name="height" value="0.05" units="cm"/>
    </inkml:brush>
  </inkml:definitions>
  <inkml:trace contextRef="#ctx0" brushRef="#br0">247 145 24575,'-4'-3'0,"0"0"0,0 0 0,0 0 0,0 1 0,0-1 0,-1 1 0,1 0 0,-1 0 0,1 0 0,-1 1 0,0 0 0,0 0 0,-5 0 0,10 0 0,-1 1 0,1 0 0,0 0 0,0 0 0,-1 0 0,1 0 0,0 0 0,-1 0 0,1 0 0,0 0 0,0 0 0,-1 0 0,1 0 0,0 0 0,-1 0 0,1 0 0,0 1 0,0-1 0,-1 0 0,1 0 0,0 0 0,0 0 0,0 0 0,-1 1 0,1-1 0,0 0 0,0 0 0,0 0 0,-1 1 0,1-1 0,0 0 0,0 0 0,0 1 0,0-1 0,0 0 0,-1 1 0,7 9 0,19 12 0,-23-20 0,-1-1 0,1 0 0,0 0 0,0 1 0,-1-1 0,1 0 0,0 1 0,-1 0 0,1-1 0,-1 1 0,0 0 0,1 0 0,-1 0 0,0 0 0,0 0 0,0 0 0,-1 0 0,1 0 0,0 3 0,-2-3 0,-2-6 0,1-10 0,6 2 0,2 0 0,-1-1 0,2 2 0,-1-1 0,1 1 0,1 0 0,11-12 0,-10 11 0,1 1 0,-8 9 0,1 0 0,-1 0 0,0 0 0,0-1 0,0 1 0,0 0 0,-1-1 0,1 0 0,-1 1 0,0-1 0,1 0 0,0-4 0,-2 7 0,0-1 0,-1 1 0,1-1 0,0 1 0,-1-1 0,1 1 0,0-1 0,-1 1 0,1 0 0,0-1 0,-1 1 0,1 0 0,-1-1 0,1 1 0,-1 0 0,1-1 0,-1 1 0,1 0 0,-1 0 0,1-1 0,-1 1 0,1 0 0,-1 0 0,1 0 0,-1 0 0,1 0 0,-1 0 0,1 0 0,-1 0 0,0 0 0,1 0 0,-1 0 0,1 0 0,-1 0 0,0 1 0,-21 4 0,22-5 0,-30 10 0,1 0 0,0 3 0,0 0 0,2 1 0,-40 28 0,62-39 0,1 1 0,0-1 0,1 1 0,-1-1 0,1 1 0,-1 0 0,1 1 0,0-1 0,1 0 0,-1 1 0,-3 8 0,6-10 0,-1 0 0,1-1 0,-1 1 0,1 0 0,0 0 0,0 0 0,1 0 0,-1 0 0,0 0 0,1 0 0,0 0 0,-1-1 0,1 1 0,0 0 0,1-1 0,-1 1 0,0 0 0,1-1 0,0 1 0,-1-1 0,1 0 0,2 3 0,18 17 0,0-2 0,1 0 0,26 17 0,-23-17 0,0 0 0,31 32 0,-51-45 0,0 1 0,0-1 0,0 1 0,-1 0 0,0 0 0,-1 1 0,1-1 0,3 14 0,-7-18 0,0 1 0,0-1 0,0 0 0,-1 0 0,0 1 0,1-1 0,-2 0 0,1 1 0,0-1 0,-1 0 0,0 0 0,0 0 0,0 1 0,-1-1 0,1 0 0,-1 0 0,0-1 0,0 1 0,0 0 0,-5 6 0,-1-2 0,0 0 0,0 0 0,-1 0 0,0-1 0,-1 0 0,1-1 0,-1 0 0,0-1 0,-1 0 0,-13 4 0,10-4 0,0 0 0,0-2 0,-1 0 0,1 0 0,-1-2 0,0 0 0,-21-1 0,3-5-1365,10-3-5461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8.904"/>
    </inkml:context>
    <inkml:brush xml:id="br0">
      <inkml:brushProperty name="width" value="0.05" units="cm"/>
      <inkml:brushProperty name="height" value="0.05" units="cm"/>
    </inkml:brush>
  </inkml:definitions>
  <inkml:trace contextRef="#ctx0" brushRef="#br0">146 242 24575,'-7'9'0,"1"0"0,0 1 0,1 0 0,0 0 0,0 0 0,1 1 0,1-1 0,-4 20 0,5-23 0,-40 187 0,-2 11 0,38-192 0,6-12 0,0-1 0,0 0 0,0 0 0,0 0 0,0 0 0,0 0 0,0 0 0,0 0 0,0 0 0,0 0 0,0 0 0,0 0 0,0 0 0,0 0 0,0 0 0,0 0 0,0 0 0,0 1 0,0-1 0,-1 0 0,1 0 0,0 0 0,0 0 0,0 0 0,0 0 0,0 0 0,0 0 0,0 0 0,0 0 0,0 0 0,0 0 0,0 0 0,0 0 0,0 0 0,-1 0 0,1 0 0,0 0 0,0 0 0,0 0 0,0 0 0,0 0 0,0 0 0,0-1 0,0 1 0,0 0 0,0 0 0,0 0 0,0 0 0,0 0 0,0 0 0,0 0 0,-1 0 0,1 0 0,0 0 0,0 0 0,0 0 0,0 0 0,0 0 0,0 0 0,0 0 0,0-1 0,0 1 0,0 0 0,0 0 0,0 0 0,0 0 0,0 0 0,0-26 0,21-131 0,65-242 0,-81 377 0,1 0 0,1 1 0,1 0 0,1 0 0,20-32 0,-28 51 0,0 0 0,0 0 0,0 0 0,0 1 0,1-1 0,-1 1 0,1-1 0,-1 1 0,1-1 0,-1 1 0,1 0 0,0 0 0,0-1 0,0 1 0,0 1 0,-1-1 0,1 0 0,0 0 0,1 1 0,-1-1 0,0 1 0,0 0 0,0-1 0,0 1 0,0 0 0,4 1 0,-3 0 0,-1 0 0,1 0 0,0 1 0,0 0 0,-1-1 0,1 1 0,-1 0 0,1 0 0,-1 0 0,0 0 0,0 1 0,0-1 0,0 1 0,0-1 0,-1 1 0,1 0 0,2 5 0,7 19 0,-1 0 0,-1 1 0,11 55 0,3 91 0,-21-157 0,26 352-1365,-27-325-5461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9.077"/>
    </inkml:context>
    <inkml:brush xml:id="br0">
      <inkml:brushProperty name="width" value="0.05" units="cm"/>
      <inkml:brushProperty name="height" value="0.05" units="cm"/>
    </inkml:brush>
  </inkml:definitions>
  <inkml:trace contextRef="#ctx0" brushRef="#br0">9 116 24575,'-3'-3'0,"-1"-5"0,3 0 0,5-2 0,8 0 0,8 3 0,11-2 0,11-1 0,9 0 0,8-1 0,7 1 0,1 0 0,-11 1-8191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9.342"/>
    </inkml:context>
    <inkml:brush xml:id="br0">
      <inkml:brushProperty name="width" value="0.05" units="cm"/>
      <inkml:brushProperty name="height" value="0.05" units="cm"/>
    </inkml:brush>
  </inkml:definitions>
  <inkml:trace contextRef="#ctx0" brushRef="#br0">107 122 24575,'-45'-55'0,"20"22"0,-2 1 0,27 32 0,0 0 0,-1 0 0,1 0 0,0 0 0,0-1 0,0 1 0,-1 0 0,1 0 0,0 0 0,0 0 0,0 0 0,-1 0 0,1 0 0,0-1 0,0 1 0,-1 0 0,1 0 0,0 0 0,0 0 0,-1 0 0,1 0 0,0 0 0,0 0 0,-1 0 0,1 1 0,0-1 0,0 0 0,0 0 0,-1 0 0,1 0 0,0 0 0,0 0 0,-1 0 0,1 0 0,0 1 0,0-1 0,0 0 0,0 0 0,-1 0 0,1 0 0,0 1 0,0-1 0,0 0 0,0 0 0,0 0 0,-1 1 0,1-1 0,0 0 0,0 0 0,0 1 0,0-1 0,0 0 0,0 0 0,0 1 0,0-1 0,0 0 0,0 0 0,0 0 0,0 1 0,0-1 0,0 0 0,0 0 0,1 1 0,0 21 0,-1-19 0,11 96 0,-3-40 0,-3 1 0,-3 102 0,-7-118 0,-1 46 0,6-89 0,0 1 0,0 0 0,0-1 0,0 1 0,1 0 0,-1-1 0,0 1 0,1-1 0,-1 1 0,1-1 0,0 1 0,-1-1 0,1 1 0,0-1 0,0 0 0,0 1 0,0-1 0,0 0 0,0 0 0,1 0 0,-1 0 0,0 0 0,0 0 0,1 0 0,-1 0 0,1 0 0,-1 0 0,1-1 0,-1 1 0,1-1 0,2 1 0,4 1 0,0-1 0,1-1 0,-1 1 0,1-2 0,8 0 0,-1 0 0,198-11-1365,-177 8-5461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9.603"/>
    </inkml:context>
    <inkml:brush xml:id="br0">
      <inkml:brushProperty name="width" value="0.05" units="cm"/>
      <inkml:brushProperty name="height" value="0.05" units="cm"/>
    </inkml:brush>
  </inkml:definitions>
  <inkml:trace contextRef="#ctx0" brushRef="#br0">178 114 24575,'0'-8'0,"1"1"0,0-1 0,4-12 0,-3 15 0,-1 0 0,0-1 0,0 1 0,0 0 0,0 0 0,-1 0 0,0-1 0,-1-9 0,1 15 0,0-1 0,0 0 0,-1 1 0,1-1 0,0 0 0,0 1 0,0-1 0,-1 1 0,1-1 0,0 0 0,-1 1 0,1-1 0,0 1 0,-1-1 0,1 1 0,-1-1 0,1 1 0,-1-1 0,1 1 0,-1 0 0,1-1 0,-1 1 0,1 0 0,-1-1 0,1 1 0,-1 0 0,0-1 0,0 1 0,-1 0 0,1 0 0,-1 0 0,1 1 0,0-1 0,-1 0 0,1 1 0,-1-1 0,1 1 0,0-1 0,0 1 0,-1-1 0,-1 3 0,-3 1 0,0 0 0,1 1 0,0 0 0,-6 7 0,-4 7 0,0 0 0,2 1 0,0 1 0,2 0 0,0 0 0,2 1 0,0 0 0,1 1 0,-6 30 0,11-38 0,1-1 0,0 1 0,1 0 0,1 0 0,1 0 0,0 0 0,0 0 0,2 0 0,0-1 0,0 1 0,1-1 0,1 0 0,1 0 0,0 0 0,15 25 0,-15-30-80,0-1 0,0 1-1,1-1 1,0 0 0,0 0-1,1-1 1,0 0 0,0 0-1,1-1 1,-1 0 0,2-1 0,-1 0-1,0 0 1,1-1 0,0 0-1,14 3 1,3-2-6746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39.756"/>
    </inkml:context>
    <inkml:brush xml:id="br0">
      <inkml:brushProperty name="width" value="0.05" units="cm"/>
      <inkml:brushProperty name="height" value="0.05" units="cm"/>
    </inkml:brush>
  </inkml:definitions>
  <inkml:trace contextRef="#ctx0" brushRef="#br0">69 114 24575,'-7'0'0,"-4"-3"0,-4-2 0,-3-2 0,6 0 0,7-3 0,7 1 0,11 3 0,9-3 0,9-1 0,10-3 0,10 2 0,6-2 0,-7 2-8191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0.065"/>
    </inkml:context>
    <inkml:brush xml:id="br0">
      <inkml:brushProperty name="width" value="0.05" units="cm"/>
      <inkml:brushProperty name="height" value="0.05" units="cm"/>
    </inkml:brush>
  </inkml:definitions>
  <inkml:trace contextRef="#ctx0" brushRef="#br0">327 179 24575,'7'-7'0,"-1"0"0,0 0 0,0-1 0,-1 0 0,0 0 0,-1-1 0,5-11 0,-7 16 0,-1 0 0,0 1 0,1-1 0,-1 0 0,-1 0 0,1-1 0,0 1 0,-1 0 0,0 0 0,0 0 0,0 0 0,-1 0 0,1 0 0,-1 0 0,0 0 0,0 0 0,-1 0 0,1 0 0,-3-4 0,3 6 0,0 1 0,-1-1 0,1 1 0,-1-1 0,1 1 0,-1-1 0,0 1 0,0 0 0,1 0 0,-1 0 0,0 0 0,0 0 0,0 0 0,0 1 0,0-1 0,0 1 0,0-1 0,0 1 0,-1 0 0,1 0 0,0 0 0,0 0 0,0 0 0,-2 0 0,-6 2 0,1 0 0,0 0 0,0 0 0,-10 5 0,-13 6 0,0 1 0,-37 24 0,54-29 0,0 1 0,1 1 0,0 0 0,1 1 0,0 1 0,-14 17 0,24-26 0,1-1 0,-1 1 0,1 0 0,0 0 0,0 0 0,0 0 0,0 0 0,1 0 0,-1 1 0,1-1 0,0 0 0,1 1 0,-1-1 0,1 1 0,0-1 0,0 8 0,2-8 0,-1 1 0,0 0 0,1 0 0,0-1 0,0 1 0,0-1 0,0 0 0,1 1 0,0-1 0,0 0 0,0-1 0,0 1 0,1 0 0,7 5 0,15 10 0,2-1 0,0-1 0,1-2 0,41 16 0,17 10 0,-79-37 0,24 12 0,33 23 0,-58-34 0,0 0 0,0 1 0,0-1 0,-1 2 0,0-1 0,0 1 0,0 0 0,-1 0 0,0 0 0,4 9 0,-8-14 0,0 1 0,0-1 0,0 1 0,0-1 0,-1 1 0,1 0 0,-1-1 0,1 1 0,-1 0 0,0-1 0,0 1 0,0-1 0,-1 1 0,1 0 0,-1-1 0,1 1 0,-1-1 0,0 1 0,0-1 0,0 1 0,0-1 0,-1 1 0,1-1 0,0 0 0,-1 0 0,0 0 0,1 0 0,-1 0 0,0 0 0,-3 2 0,-2 1 0,-1 1 0,0-1 0,0-1 0,-1 1 0,1-1 0,-1-1 0,-13 4 0,-24 4-341,-2-3 0,1-1-1,-74 0 1,27-4-6485</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49.139"/>
    </inkml:context>
    <inkml:brush xml:id="br0">
      <inkml:brushProperty name="width" value="0.05" units="cm"/>
      <inkml:brushProperty name="height" value="0.05" units="cm"/>
    </inkml:brush>
  </inkml:definitions>
  <inkml:trace contextRef="#ctx0" brushRef="#br0">8670 3744 24575,'-8'-25'0,"9"10"0,0 0 0,8-29 0,1-13 0,71-533 0,-25 215 0,13-355 0,-49 537 0,-9 99 0,-11 93 0,1 0 0,-1-1 0,0 1 0,0-1 0,0 1 0,0 0 0,0-1 0,0 1 0,0-1 0,-1 1 0,1-1 0,0 1 0,-1 0 0,1-1 0,-1 1 0,0 0 0,1-1 0,-1 1 0,0 0 0,0 0 0,-1-1 0,1 1 0,0 0 0,0 1 0,0-1 0,0 1 0,-1-1 0,1 1 0,0 0 0,0 0 0,-1-1 0,1 1 0,0 0 0,0 0 0,-1 0 0,1 0 0,0 1 0,-1-1 0,1 0 0,-2 1 0,-6 2 0,1 0 0,-1 1 0,1 0 0,-15 10 0,15-10 0,1 0 0,-1 0 0,0-1 0,0 0 0,0-1 0,-1 1 0,1-2 0,-14 2 0,-9-1 0,-32-2 0,30 0 0,-190-1-86,-2403 0-4753,386 59 2216,1089-21 1754,1043-34 936,-578 10 162,3-44 3484,237-23 682,426 51-4385,12 3-8,1-1-1,-1 0 0,1-1 0,-10-3 0,15 4-1,0 0 0,-1 0 0,1 0 0,1 0-1,-1-1 1,0 1 0,0 0 0,0-1 0,1 0 0,-1 1 0,1-1-1,-1 0 1,1 0 0,0 0 0,0 1 0,0-2 0,0 1-1,-2-3 1,-3-17 0,0-1 0,2 1 0,-4-45 0,7-72 0,2 81 0,41-613 0,-16 377 0,-15 188 0,3-28 0,-14 130 0,0 0 0,-1 0 0,1 0 0,-1 0 0,0 0 0,0 0 0,0 0 0,0 0 0,-1 1 0,0-1 0,1 0 0,-1 1 0,-5-7 0,6 9 0,0 0 0,0 0 0,0 0 0,0 0 0,0 0 0,0 0 0,-1 0 0,1 1 0,0-1 0,0 0 0,-1 1 0,1-1 0,0 1 0,-1-1 0,1 1 0,-1 0 0,1-1 0,-1 1 0,1 0 0,-1 0 0,1 0 0,0 0 0,-1 0 0,1 1 0,-1-1 0,1 0 0,-1 1 0,1-1 0,0 1 0,-1-1 0,1 1 0,0 0 0,0-1 0,-1 1 0,1 0 0,0 0 0,0 0 0,0 0 0,0 0 0,-2 2 0,-23 26 0,0 1 0,-22 34 0,20-24 0,-80 115 0,34-47 0,64-94 0,0 1 0,-9 20 0,65-97 0,42-75 0,51-73 0,-136 206 0,1-1 0,-1 1 0,1 0 0,0 0 0,0 0 0,1 0 0,-1 1 0,10-6 0,-12 8 0,-1 0 0,1 1 0,0-1 0,0 1 0,0 0 0,-1 0 0,1-1 0,0 1 0,0 0 0,0 1 0,0-1 0,-1 0 0,1 0 0,0 1 0,0-1 0,-1 1 0,1 0 0,0-1 0,-1 1 0,1 0 0,0 0 0,-1 0 0,1 0 0,-1 0 0,0 0 0,1 1 0,-1-1 0,0 0 0,0 1 0,2 2 0,9 11 62,-1 1 0,-1 0 0,-1 0 0,10 24 0,24 74-591,-26-64-617,8 17-5680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49.482"/>
    </inkml:context>
    <inkml:brush xml:id="br0">
      <inkml:brushProperty name="width" value="0.05" units="cm"/>
      <inkml:brushProperty name="height" value="0.05" units="cm"/>
    </inkml:brush>
  </inkml:definitions>
  <inkml:trace contextRef="#ctx0" brushRef="#br0">0 323 24575,'1'0'0,"0"-1"0,0 1 0,-1-1 0,1 1 0,0-1 0,-1 0 0,1 1 0,-1-1 0,1 0 0,0 1 0,-1-1 0,0 0 0,1 1 0,-1-1 0,1 0 0,-1 0 0,0-1 0,6-5 0,-3 21 0,-3 251 0,-1-258 0,1 1 0,-1 0 0,0-1 0,-3 9 0,1-14 0,1-10 0,1-14 0,59-350 0,-55 357 0,4-23 0,-4 16 0,2 0 0,0 0 0,1 1 0,1 0 0,12-26 0,-19 46 0,1 0 0,-1 0 0,1 0 0,-1 0 0,1 0 0,0-1 0,-1 1 0,1 1 0,0-1 0,0 0 0,0 0 0,0 0 0,0 0 0,0 1 0,0-1 0,0 0 0,0 1 0,0-1 0,0 1 0,0-1 0,0 1 0,1-1 0,0 1 0,-1 0 0,0 1 0,0-1 0,0 0 0,1 1 0,-1-1 0,0 1 0,0 0 0,-1-1 0,1 1 0,0 0 0,0 0 0,0-1 0,0 1 0,-1 0 0,1 0 0,0 0 0,-1 0 0,1 0 0,0 2 0,4 8 0,0 0 0,-1 0 0,4 18 0,-7-25 0,55 261 0,-32-145 0,-16-82-1365,-3-7-5461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5.059"/>
    </inkml:context>
    <inkml:brush xml:id="br0">
      <inkml:brushProperty name="width" value="0.05" units="cm"/>
      <inkml:brushProperty name="height" value="0.05" units="cm"/>
    </inkml:brush>
  </inkml:definitions>
  <inkml:trace contextRef="#ctx0" brushRef="#br0">1 117 24575,'0'-6'0,"-1"-2"0,1 1 0,1 0 0,-1 0 0,1-1 0,0 1 0,3-8 0,-3 12 0,0 1 0,1 0 0,-1-1 0,0 1 0,1 0 0,0 0 0,-1 0 0,1 0 0,0 0 0,0 0 0,0 1 0,1-1 0,-1 1 0,0-1 0,0 1 0,1 0 0,-1 0 0,1 0 0,-1 0 0,5-1 0,15-2 0,1 0 0,-1 2 0,1 0 0,-1 1 0,39 5 0,-25-2 0,38-3 0,-59-2-1365,-3-1-5461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51.263"/>
    </inkml:context>
    <inkml:brush xml:id="br0">
      <inkml:brushProperty name="width" value="0.05" units="cm"/>
      <inkml:brushProperty name="height" value="0.05" units="cm"/>
    </inkml:brush>
  </inkml:definitions>
  <inkml:trace contextRef="#ctx0" brushRef="#br0">1813 3234 24575,'-9'-133'0,"-1"5"0,1-189 0,0-93 0,9 402 0,0-1 0,0 0 0,0 1 0,-1-1 0,0 0 0,-3-11 0,4 19 0,-1 0 0,1-1 0,-1 1 0,1 0 0,-1 0 0,1 0 0,-1-1 0,0 1 0,0 0 0,0 0 0,1 0 0,-1 0 0,0 0 0,0 0 0,0 1 0,0-1 0,-1 0 0,1 0 0,0 1 0,0-1 0,0 1 0,-1-1 0,1 1 0,0-1 0,0 1 0,-1 0 0,1-1 0,0 1 0,-1 0 0,1 0 0,-1 0 0,1 0 0,0 0 0,-1 1 0,1-1 0,0 0 0,0 1 0,-1-1 0,1 1 0,0-1 0,0 1 0,-2 0 0,-75 28 0,0-5 0,-1-2 0,-2-5 0,-134 13 0,-331-11 0,538-19 0,-122 1 0,0-6 0,-143-23 0,262 26 0,0 0 0,0 0 0,0-1 0,-21-7 0,31 10 0,-1-1 0,0 0 0,1 0 0,-1 1 0,1-1 0,-1 0 0,1 0 0,-1 0 0,1 0 0,0-1 0,-1 1 0,1 0 0,0-1 0,0 1 0,0 0 0,0-1 0,0 0 0,0 1 0,0-1 0,1 1 0,-1-1 0,1 0 0,-1 1 0,1-1 0,0 0 0,-1 0 0,1 0 0,0 1 0,0-1 0,0 0 0,1-3 0,1-2 0,0 0 0,1 0 0,0 0 0,0 0 0,1 0 0,-1 1 0,1-1 0,8-8 0,47-47 0,-28 30 0,-4 4 0,17-19 0,39-54 0,-69 83 0,-2-1 0,-1-1 0,0 0 0,-1 0 0,-2-1 0,12-37 0,44-286 0,-41 200 0,60-445 0,-82 574 0,3-10 0,-2 0 0,-1 1 0,0-1 0,-2 0 0,-7-41 0,7 59 0,1-1 0,-1 1 0,1 0 0,1 0 0,-1 0 0,3-11 0,1-14 0,-3 12 0,-2-80 0,1 89 0,-2 0 0,0 0 0,0 1 0,-1-1 0,0 1 0,0-1 0,-6-9 0,8 19 0,1-1 0,-1 1 0,1 0 0,-1 0 0,1-1 0,-1 1 0,0 0 0,0 0 0,0 0 0,0 0 0,1 0 0,-1 0 0,0 1 0,-1-1 0,1 0 0,0 0 0,0 1 0,0-1 0,0 0 0,-1 1 0,1-1 0,0 1 0,0 0 0,-1-1 0,1 1 0,0 0 0,-1 0 0,1 0 0,0 0 0,-1 0 0,1 0 0,0 0 0,-1 0 0,1 1 0,0-1 0,0 0 0,-1 1 0,1-1 0,0 1 0,0 0 0,0-1 0,-1 1 0,1 0 0,-1 1 0,-5 3 0,0 2 0,0-1 0,1 1 0,0 0 0,-7 9 0,-23 39 0,1 3 0,-36 83 0,60-120 0,-69 163 0,40-88 0,29-80 0,11-16 0,0-1 0,0 1 0,-1 0 0,1 0 0,0 0 0,0 0 0,0-1 0,-1 1 0,1 0 0,0 0 0,0 0 0,0-1 0,-1 1 0,1 0 0,0 0 0,0-1 0,0 1 0,0 0 0,0 0 0,0-1 0,0 1 0,0 0 0,0-1 0,0 1 0,0 0 0,0 0 0,0-1 0,0 1 0,0 0 0,0-1 0,0 1 0,0-1 0,3-37 0,11-21 0,3 1 0,28-68 0,60-106 0,-94 208 0,-3 5 0,1 1 0,0 0 0,2 1 0,0 0 0,25-30 0,-35 46 0,0 0 0,0 0 0,-1 0 0,1 0 0,0 0 0,0 0 0,0 0 0,0 0 0,1 1 0,-1-1 0,0 0 0,0 1 0,0-1 0,0 1 0,1-1 0,-1 1 0,0 0 0,1-1 0,-1 1 0,0 0 0,1 0 0,-1 0 0,0 0 0,1 0 0,-1 0 0,0 0 0,0 1 0,1-1 0,-1 0 0,0 1 0,1-1 0,-1 1 0,0-1 0,0 1 0,0 0 0,0-1 0,0 1 0,0 0 0,0 0 0,0 0 0,0 0 0,2 2 0,1 4 0,1 0 0,-1 0 0,0 1 0,-1 0 0,4 12 0,-6-18 0,29 87 213,50 126-1791,-53-157-5248</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53.208"/>
    </inkml:context>
    <inkml:brush xml:id="br0">
      <inkml:brushProperty name="width" value="0.05" units="cm"/>
      <inkml:brushProperty name="height" value="0.05" units="cm"/>
    </inkml:brush>
  </inkml:definitions>
  <inkml:trace contextRef="#ctx0" brushRef="#br0">130 3470 24575,'-1'0'0,"-1"0"0,1-1 0,0 1 0,-1 0 0,1 0 0,-1-1 0,1 1 0,0-1 0,-1 1 0,1-1 0,0 1 0,-1-1 0,1 0 0,0 0 0,0 0 0,0 0 0,0 1 0,0-2 0,0 1 0,0 0 0,0 0 0,0 0 0,0 0 0,1 0 0,-1-1 0,0 1 0,1 0 0,-1-3 0,-2-4 0,2 0 0,-1 0 0,1 0 0,0-10 0,-1-8 0,-30-119 0,14 67 0,-11-109 0,20-240 0,32-2 0,-15 303 0,-3 39 0,-1-8 0,24-138 0,-27 232 0,-1 0 0,0 1 0,0-1 0,0 0 0,0 1 0,0-1 0,1 0 0,-1 1 0,0-1 0,1 0 0,-1 1 0,0-1 0,1 1 0,-1-1 0,1 1 0,-1-1 0,1 1 0,0-1 0,8 3 0,12 24 0,-11-12 0,-3-8 0,0 0 0,1 0 0,0 0 0,0-1 0,1 0 0,-1-1 0,1 0 0,0 0 0,1-1 0,-1 0 0,15 3 0,11 0 0,63 2 0,278-11-380,3-24-137,-269 18 475,1011-86-1577,-1085 92 1613,666-76-687,-621 64 1648,-75 12-667,-9 1 95,-18-3 471,15 5-698,1-1-1,-1-1 0,1 1 1,-10-4-1,14 4-155,0 0 0,-1 0 0,1 0 0,0 0 0,0-1 0,0 1 0,0 0 0,0-1 0,1 1 0,-1 0 0,0-1 0,0 1 0,1-1 0,-1 1 0,1-1 0,0 1 0,-1-3 0,0-1 0,1 0 0,0 1 0,0-1 0,1 0 0,-1 1 0,2-5 0,2-7 0,1 0 0,10-21 0,-15 36 0,29-67 0,29-107 0,-49 140 0,-2-1 0,-1-1 0,-2 1 0,-2-1 0,-2-38 0,-18-125 0,-2-70 0,20 237 0,1 11 0,-1 0 0,-1 0 0,-1 0 0,-5-23 0,6 39 0,0-1 0,1 1 0,0-1 0,0 1 0,1 0 0,0-1 0,0 1 0,2-7 0,-1 8 0,-1-1 0,0 1 0,0-1 0,0 1 0,-1 0 0,0-1 0,0 1 0,0-1 0,-1 1 0,-1-10 0,1 15 0,1-1 0,0 1 0,0-1 0,0 1 0,-1-1 0,1 1 0,0-1 0,-1 1 0,1-1 0,-1 1 0,1-1 0,0 1 0,-1 0 0,1-1 0,-1 1 0,1 0 0,-1-1 0,1 1 0,-1 0 0,1 0 0,-1 0 0,1-1 0,-1 1 0,1 0 0,-1 0 0,0 0 0,1 0 0,-1 0 0,1 0 0,-1 0 0,1 0 0,-1 0 0,1 0 0,-1 0 0,0 0 0,1 1 0,-1-1 0,1 0 0,-1 0 0,1 1 0,-1-1 0,1 0 0,-1 1 0,1-1 0,0 0 0,-1 1 0,-22 19 0,2 6 0,-27 42 0,13-16 0,-90 131 0,25-34 0,86-131 0,8-13 0,7-11 0,45-90 0,-29 63 0,-1 0 0,-1-2 0,15-57 0,-15 5 0,6-24 0,-20 109 0,0 0 0,-1-1 0,1 1 0,0-1 0,0 1 0,0 0 0,1 0 0,-1 0 0,1 0 0,-1 0 0,1 0 0,-1 0 0,3-2 0,-3 4 0,0-1 0,0 1 0,0 0 0,0-1 0,0 1 0,0 0 0,0-1 0,0 1 0,1 0 0,-1 0 0,0 0 0,0 0 0,0 0 0,0 0 0,0 0 0,0 0 0,0 1 0,0-1 0,0 0 0,0 1 0,0-1 0,0 1 0,0-1 0,0 1 0,0-1 0,0 1 0,0 0 0,0-1 0,-1 1 0,1 0 0,1 1 0,9 11 0,-1 0 0,0 1 0,-1 0 0,0 0 0,-1 1 0,12 31 0,-1-2 0,51 96-1365,-47-99-5461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54.168"/>
    </inkml:context>
    <inkml:brush xml:id="br0">
      <inkml:brushProperty name="width" value="0.05" units="cm"/>
      <inkml:brushProperty name="height" value="0.05" units="cm"/>
    </inkml:brush>
  </inkml:definitions>
  <inkml:trace contextRef="#ctx0" brushRef="#br0">223 84 24575,'2'-2'0,"-1"-1"0,1 1 0,-1-1 0,0 0 0,0 1 0,0-1 0,0 0 0,0 0 0,-1 0 0,1 0 0,-1 1 0,0-1 0,0 0 0,0 0 0,0 0 0,0 0 0,-1 0 0,1 0 0,-1 1 0,0-1 0,0 0 0,0 0 0,0 1 0,0-1 0,0 0 0,-1 1 0,0 0 0,-2-4 0,4 6 0,0 0 0,0 0 0,0 0 0,0-1 0,0 1 0,0 0 0,-1 0 0,1 0 0,0 0 0,0 0 0,0 0 0,0 0 0,0 0 0,0 0 0,-1-1 0,1 1 0,0 0 0,0 0 0,0 0 0,0 0 0,-1 0 0,1 0 0,0 0 0,0 0 0,0 0 0,0 0 0,0 0 0,-1 0 0,1 0 0,0 0 0,0 0 0,0 1 0,0-1 0,0 0 0,-1 0 0,1 0 0,0 0 0,0 0 0,0 0 0,0 0 0,0 0 0,0 0 0,0 1 0,-1-1 0,1 0 0,0 0 0,0 0 0,0 0 0,-4 12 0,1 13 0,-1 385 0,6-234 0,-9 121 0,2-237 0,-3-1 0,-28 113 0,30-154 0,-1-1 0,0 0 0,-1 0 0,0-1 0,-2-1 0,0 1 0,-1-1 0,0-1 0,-1 0 0,0-1 0,-2 0 0,-17 14 0,37-29 0,-1-1 0,1 1 0,0 0 0,0 1 0,8-2 0,2 0 0,66-13 0,122-7 0,-144 18 0,865-59-3362,7 22-2210,-480 23 4094,4146-120-4493,-4090 131 5971,-45 2 80,-52 1 241,-55 2-52,-56 1 485,-58 1-194,65 0 1957,-236-1 106,-48-1-1899,-28-1-380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55.701"/>
    </inkml:context>
    <inkml:brush xml:id="br0">
      <inkml:brushProperty name="width" value="0.05" units="cm"/>
      <inkml:brushProperty name="height" value="0.05" units="cm"/>
    </inkml:brush>
  </inkml:definitions>
  <inkml:trace contextRef="#ctx0" brushRef="#br0">74 532 24575,'-3'0'0,"-1"1"0,0 0 0,0 0 0,0 0 0,0 1 0,0-1 0,1 1 0,-1 0 0,1 0 0,-1 0 0,1 0 0,0 1 0,0-1 0,0 1 0,0 0 0,0 0 0,1 0 0,-1 0 0,1 0 0,0 1 0,-3 5 0,5-8 0,-1-1 0,1 1 0,0-1 0,0 1 0,0-1 0,0 1 0,0-1 0,0 1 0,0-1 0,0 1 0,0-1 0,1 1 0,-1-1 0,0 0 0,0 1 0,0-1 0,0 1 0,1-1 0,-1 1 0,0-1 0,0 0 0,1 1 0,-1-1 0,0 0 0,1 1 0,-1-1 0,0 0 0,1 1 0,-1-1 0,1 0 0,-1 0 0,0 1 0,1-1 0,-1 0 0,1 0 0,-1 0 0,1 0 0,-1 1 0,1-1 0,-1 0 0,1 0 0,23 1 0,193-30 0,-80 8 0,1581-145-6642,13 72-427,1180-29 4365,1 21 4318,-2660 96-389,137-6 2975,-363 11-3181,-21 1-711,-1 1 0,1-2 0,0 1 0,0 0 0,0-1 0,0 0 0,0 0 0,5-3 0,-17 2 2042,-370-32 885,365 33-3235,8 0 0,0 1 0,0-1 0,0 1 0,0 0 0,0 0 0,-6 1 0,11 0 0,-1-1 0,1 1 0,-1 0 0,0-1 0,1 1 0,-1 0 0,1-1 0,-1 1 0,1-1 0,0 1 0,-1-1 0,1 1 0,-1-1 0,1 0 0,0 1 0,-1-1 0,1 0 0,1 1 0,72 28 0,-57-23 0,-1 0 0,0 0 0,0 1 0,-1 1 0,22 15 0,-34-21 0,-1 0 0,1 0 0,-1 1 0,1-1 0,-1 1 0,0-1 0,0 1 0,0 0 0,0 0 0,-1 0 0,1 0 0,-1 0 0,1 0 0,-1 0 0,0 0 0,-1 1 0,1-1 0,0 0 0,-1 1 0,0-1 0,0 1 0,0-1 0,0 0 0,0 1 0,-1-1 0,1 0 0,-3 6 0,-2 6 0,-1-1 0,-1-1 0,0 1 0,-1-1 0,-10 13 0,-11 19 0,14-13 0,1 1 0,1 0 0,-15 69 0,-7 108 0,32-195 0,-32 460 0,35-462 0,-20 262 0,16-246 0,-2 1 0,-1-2 0,-1 1 0,-1-1 0,-2-1 0,-1 1 0,-19 31 0,29-55 0,-1 0 0,1-1 0,-1 1 0,0-1 0,0 1 0,-1-1 0,1 0 0,-1 0 0,1 0 0,-1-1 0,0 1 0,0-1 0,0 0 0,-1 0 0,1 0 0,0-1 0,-1 0 0,1 0 0,-1 0 0,1 0 0,-1 0 0,-8-1 0,-25 5 0,1 2 0,-41 13 0,-2 0 0,5-4-1365,1-1-5461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6.477"/>
    </inkml:context>
    <inkml:brush xml:id="br0">
      <inkml:brushProperty name="width" value="0.05" units="cm"/>
      <inkml:brushProperty name="height" value="0.05" units="cm"/>
    </inkml:brush>
  </inkml:definitions>
  <inkml:trace contextRef="#ctx0" brushRef="#br0">210 148 24575,'-29'-3'0,"1"0"0,-1-2 0,1-1 0,-32-12 0,57 17 0,0 0 0,-24-8 0,27 9 0,0 0 0,0 0 0,0-1 0,0 1 0,-1 0 0,1 0 0,0 0 0,0 0 0,0 0 0,0 0 0,0 0 0,-1 0 0,1-1 0,0 1 0,0 0 0,0 0 0,0 0 0,0 0 0,0-1 0,0 1 0,0 0 0,0 0 0,-1 0 0,1 0 0,0-1 0,0 1 0,0 0 0,0 0 0,0 0 0,0 0 0,0-1 0,0 1 0,0 0 0,0 0 0,0 0 0,1-1 0,-1 1 0,0 0 0,0 0 0,14-6 0,176-23 0,-85 17 0,-18-2 0,113-13 0,-150 22 0,-1 3 0,51 4 0,-94-2 0,0 1 0,0-1 0,0 1 0,0 1 0,1-1 0,-2 1 0,1 0 0,7 4 0,-11-5 0,-1 0 0,1 0 0,-1 0 0,1 1 0,-1-1 0,0 0 0,0 1 0,0-1 0,0 0 0,0 1 0,0 0 0,0-1 0,0 1 0,0 0 0,-1-1 0,1 1 0,-1 0 0,1 0 0,-1-1 0,0 1 0,0 0 0,1 0 0,-1 0 0,-1-1 0,1 1 0,0 0 0,0 0 0,-1 0 0,1-1 0,-1 1 0,0 2 0,-3 6 0,0 0 0,-1-1 0,0 0 0,0 0 0,-1 0 0,0 0 0,0-1 0,-8 8 0,-66 59 0,71-67 0,-350 264 0,280-216 0,67-48 0,-2 2 0,1 0 0,-17 15 0,28-23 0,0 0 0,0 0 0,0 0 0,0 1 0,0-1 0,0 0 0,1 1 0,-1 0 0,1-1 0,0 1 0,0 0 0,0 0 0,0 0 0,0 0 0,0 0 0,1 0 0,-1 0 0,1 0 0,0 3 0,1-4 0,0 0 0,-1 0 0,1 0 0,0 0 0,0 0 0,0 0 0,1-1 0,-1 1 0,0 0 0,1-1 0,-1 1 0,1-1 0,0 0 0,-1 1 0,1-1 0,0 0 0,0 0 0,-1 0 0,1 0 0,0 0 0,0-1 0,0 1 0,0 0 0,0-1 0,3 1 0,9 1 0,1 0 0,22 1 0,-29-3 0,350 0 0,-161-4 0,-138 1-1365,-43-1-5461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6.678"/>
    </inkml:context>
    <inkml:brush xml:id="br0">
      <inkml:brushProperty name="width" value="0.05" units="cm"/>
      <inkml:brushProperty name="height" value="0.05" units="cm"/>
    </inkml:brush>
  </inkml:definitions>
  <inkml:trace contextRef="#ctx0" brushRef="#br0">49 162 24575,'-3'-1'0,"0"1"0,0-1 0,0 1 0,0-1 0,0 0 0,0 0 0,1-1 0,-1 1 0,0-1 0,1 1 0,-4-3 0,5 3 0,0 1 0,1-1 0,-1 1 0,0-1 0,1 1 0,-1-1 0,0 1 0,1-1 0,-1 1 0,1-1 0,-1 0 0,1 0 0,-1 1 0,1-1 0,0 0 0,-1 0 0,1 1 0,0-1 0,0 0 0,-1 0 0,1 0 0,0 1 0,0-1 0,0 0 0,0 0 0,0 0 0,0 0 0,0 1 0,0-1 0,0 0 0,1 0 0,-1 0 0,0 0 0,0 1 0,1-1 0,-1 0 0,1 0 0,-1 1 0,1-1 0,-1 0 0,1 1 0,-1-1 0,2 0 0,4-4 0,1 1 0,0 0 0,0 0 0,0 1 0,1 0 0,-1 0 0,1 1 0,0 0 0,0 0 0,9-1 0,2 0 0,398-52 109,-248 38-1583,-130 13-5352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0:59.870"/>
    </inkml:context>
    <inkml:brush xml:id="br0">
      <inkml:brushProperty name="width" value="0.05" units="cm"/>
      <inkml:brushProperty name="height" value="0.05" units="cm"/>
    </inkml:brush>
  </inkml:definitions>
  <inkml:trace contextRef="#ctx0" brushRef="#br0">237 42 24575,'0'-3'0,"0"0"0,0 0 0,0 0 0,-1 0 0,1 0 0,-1 0 0,0 0 0,0 0 0,-2-5 0,2 7 0,1 1 0,0-1 0,0 1 0,-1-1 0,1 1 0,-1 0 0,1-1 0,0 1 0,-1 0 0,1-1 0,-1 1 0,1 0 0,-1-1 0,1 1 0,-1 0 0,1 0 0,-1 0 0,1 0 0,-1-1 0,1 1 0,-1 0 0,1 0 0,-1 0 0,-1 1 0,1-1 0,0 0 0,-1 1 0,1-1 0,0 1 0,0-1 0,0 1 0,-1 0 0,1-1 0,0 1 0,0 0 0,0 0 0,-1 2 0,-3 2 0,1 0 0,-1 1 0,1-1 0,1 1 0,-1 0 0,1 1 0,0-1 0,-2 10 0,-15 60 0,14-53 0,-72 471 0,39-209 0,22-178-1365,12-73-5461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0.059"/>
    </inkml:context>
    <inkml:brush xml:id="br0">
      <inkml:brushProperty name="width" value="0.05" units="cm"/>
      <inkml:brushProperty name="height" value="0.05" units="cm"/>
    </inkml:brush>
  </inkml:definitions>
  <inkml:trace contextRef="#ctx0" brushRef="#br0">1 265 24575,'6'-15'0,"5"-19"0,8-15 0,2-8 0,2 1 0,0 17 0,-4 24 0,-5 28 0,-9 24 0,-7 21 0,-7 20 0,-6 12 0,1 9 0,-1 1 0,-1-1 0,-1-8 0,3-8 0,3-16-8191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0.244"/>
    </inkml:context>
    <inkml:brush xml:id="br0">
      <inkml:brushProperty name="width" value="0.05" units="cm"/>
      <inkml:brushProperty name="height" value="0.05" units="cm"/>
    </inkml:brush>
  </inkml:definitions>
  <inkml:trace contextRef="#ctx0" brushRef="#br0">64 125 24575,'-7'0'0,"-7"-3"0,-5-1 0,3 0 0,9-3 0,14 1 0,18-2 0,18-1 0,20 0 0,19-3 0,16-2 0,11-2 0,6-2 0,-17 3-8191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0.411"/>
    </inkml:context>
    <inkml:brush xml:id="br0">
      <inkml:brushProperty name="width" value="0.05" units="cm"/>
      <inkml:brushProperty name="height" value="0.05" units="cm"/>
    </inkml:brush>
  </inkml:definitions>
  <inkml:trace contextRef="#ctx0" brushRef="#br0">484 0 24575,'-22'10'0,"-26"9"0,-23 10 0,-13 5 0,-1 1 0,8-4 0,16-5 0,29-7 0,29-9 0,30-10 0,30-8 0,26-9 0,25-4 0,16-6 0,9 0 0,0-3 0,-22 4-8191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5.283"/>
    </inkml:context>
    <inkml:brush xml:id="br0">
      <inkml:brushProperty name="width" value="0.05" units="cm"/>
      <inkml:brushProperty name="height" value="0.05" units="cm"/>
    </inkml:brush>
  </inkml:definitions>
  <inkml:trace contextRef="#ctx0" brushRef="#br0">0 0 24575,'10'0'0,"11"0"0,13 0 0,12 0 0,12 4 0,8 0 0,5 0 0,3-1 0,-11 0-8191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0.828"/>
    </inkml:context>
    <inkml:brush xml:id="br0">
      <inkml:brushProperty name="width" value="0.05" units="cm"/>
      <inkml:brushProperty name="height" value="0.05" units="cm"/>
    </inkml:brush>
  </inkml:definitions>
  <inkml:trace contextRef="#ctx0" brushRef="#br0">577 157 24575,'1'-6'0,"0"1"0,0-1 0,0 1 0,1-1 0,0 1 0,4-8 0,4-13 0,-9 21 0,1 0 0,-1-1 0,0 1 0,-1 0 0,0-1 0,0 1 0,-1-10 0,1 14 0,0-1 0,0 1 0,-1-1 0,1 1 0,0-1 0,-1 1 0,1-1 0,-1 1 0,0 0 0,0-1 0,1 1 0,-1 0 0,0 0 0,0-1 0,0 1 0,0 0 0,0 0 0,-1 0 0,1 0 0,0 0 0,0 1 0,-1-1 0,1 0 0,0 0 0,-1 1 0,1-1 0,-1 1 0,1-1 0,-1 1 0,1 0 0,-1 0 0,-1-1 0,-4 2 0,0-1 0,0 1 0,0 1 0,0-1 0,1 1 0,-1 0 0,1 0 0,-1 1 0,1 0 0,0 0 0,-7 5 0,-12 9 0,-28 25 0,41-33 0,-37 32 0,1 3 0,2 1 0,2 3 0,2 1 0,2 2 0,-37 65 0,70-103 0,0 0 0,0 0 0,1 1 0,1 0 0,0 1 0,2-1 0,-4 22 0,6-31 0,1 0 0,-1 0 0,1 0 0,1-1 0,-1 1 0,1 0 0,0 0 0,0-1 0,0 1 0,1 0 0,-1-1 0,1 1 0,0-1 0,1 0 0,-1 0 0,1 0 0,-1 0 0,1 0 0,1 0 0,-1-1 0,0 1 0,1-1 0,0 0 0,-1 0 0,1 0 0,9 4 0,-2-2 49,0 0 0,0-1 0,1 0-1,0-1 1,0 0 0,18 1 0,3-1-903,36-2 1,8-3-5973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1.215"/>
    </inkml:context>
    <inkml:brush xml:id="br0">
      <inkml:brushProperty name="width" value="0.05" units="cm"/>
      <inkml:brushProperty name="height" value="0.05" units="cm"/>
    </inkml:brush>
  </inkml:definitions>
  <inkml:trace contextRef="#ctx0" brushRef="#br0">403 70 24575,'0'-5'0,"-1"1"0,0 0 0,0-1 0,-1 1 0,1 0 0,-1 0 0,0 0 0,0 0 0,0 0 0,-1 0 0,1 0 0,-1 1 0,-3-4 0,5 6 0,-1 0 0,0 0 0,1 0 0,-1 0 0,0 0 0,1 0 0,-1 1 0,0-1 0,0 1 0,0-1 0,1 1 0,-1 0 0,0-1 0,0 1 0,0 0 0,0 0 0,-3 1 0,1 0 0,0 0 0,-1 0 0,1 0 0,0 1 0,0 0 0,0 0 0,-5 3 0,-5 4 0,1 1 0,-24 23 0,35-31 0,-31 31 0,2 2 0,1 2 0,1 0 0,3 2 0,-27 50 0,48-79 0,-1 1 0,2 0 0,0 0 0,0 0 0,1 1 0,-4 22 0,7-31 0,0 0 0,0 1 0,0-1 0,0 0 0,0 0 0,1 0 0,-1 0 0,1 1 0,0-1 0,0 0 0,0 0 0,0 0 0,1-1 0,-1 1 0,1 0 0,0 0 0,0-1 0,0 1 0,0-1 0,0 0 0,0 1 0,1-1 0,-1 0 0,1 0 0,-1-1 0,1 1 0,0 0 0,0-1 0,0 0 0,3 2 0,4 0 0,1-1 0,-1 0 0,1 0 0,0-1 0,0 0 0,-1-1 0,1 0 0,0 0 0,0-2 0,17-3 0,-7 0 0,-1-1 0,1 0 0,-2-2 0,29-14 0,-38 16 0,-1 1 0,1-1 0,-2-1 0,1 1 0,-1-2 0,0 1 0,0-1 0,-1 0 0,10-15 0,-14 19 0,0-1 0,-1 0 0,1 0 0,-1 0 0,0 0 0,-1 0 0,1-1 0,-1 1 0,0-1 0,-1 1 0,1 0 0,-1-1 0,0 1 0,0-1 0,-1 1 0,1-1 0,-1 1 0,-1-1 0,1 1 0,-4-9 0,-1 2 31,0 1 0,0 0 0,-1 0 0,-1 1 0,1-1 0,-2 2 0,1-1 0,-1 1 1,-1 1-1,-18-14 0,15 13-245,-1 0 1,-1 2 0,1-1-1,-1 2 1,0 0 0,-1 1-1,-31-7 1,12 7-6613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1.820"/>
    </inkml:context>
    <inkml:brush xml:id="br0">
      <inkml:brushProperty name="width" value="0.05" units="cm"/>
      <inkml:brushProperty name="height" value="0.05" units="cm"/>
    </inkml:brush>
  </inkml:definitions>
  <inkml:trace contextRef="#ctx0" brushRef="#br0">185 166 24575,'-11'-12'0,"10"11"0,0-1 0,0 1 0,0 0 0,0 0 0,0 0 0,0 0 0,0 0 0,0 0 0,0 0 0,0 1 0,-1-1 0,-1-1 0,2 3 0,0-1 0,0 0 0,0 1 0,0 0 0,1-1 0,-1 1 0,0-1 0,0 1 0,1 0 0,-1 0 0,1-1 0,-1 1 0,1 0 0,-1 0 0,1 0 0,-1-1 0,1 1 0,-1 0 0,1 0 0,0 0 0,0 0 0,0 0 0,-1 0 0,1 2 0,-41 156 0,12-42 0,11-50 0,-38 160 0,108-353 0,33-228 0,-54 202 0,-28 138 0,8-33 0,-10 44 0,0 0 0,0 0 0,0 0 0,0 0 0,1 1 0,-1-1 0,1 0 0,0 1 0,0 0 0,0-1 0,4-3 0,-6 6 0,0 0 0,0 0 0,1 0 0,-1-1 0,0 1 0,0 0 0,1 0 0,-1 0 0,0 0 0,0 0 0,1 0 0,-1 0 0,0 0 0,1 0 0,-1 0 0,0 0 0,0 0 0,1 0 0,-1 0 0,0 0 0,1 0 0,-1 0 0,0 0 0,0 0 0,1 0 0,-1 1 0,0-1 0,0 0 0,1 0 0,-1 0 0,0 0 0,0 1 0,0-1 0,1 0 0,-1 0 0,0 0 0,0 1 0,0-1 0,0 0 0,0 0 0,1 1 0,-1-1 0,0 0 0,0 0 0,0 1 0,0-1 0,4 16 0,-4-15 0,14 176 0,-12-109 0,1-19 0,-2-7 0,13 79 0,-14-119 0,1 0 0,-1-1 0,0 1 0,1 0 0,0 0 0,-1 0 0,1-1 0,0 1 0,0 0 0,0-1 0,0 1 0,0-1 0,0 1 0,0-1 0,1 0 0,-1 1 0,0-1 0,3 1 0,-3-1 0,0-1 0,0 0 0,0 0 0,0 0 0,1 0 0,-1 0 0,0 0 0,0 0 0,0 0 0,0-1 0,0 1 0,0 0 0,1-1 0,-1 1 0,0 0 0,0-1 0,0 0 0,0 1 0,0-1 0,-1 0 0,1 1 0,0-1 0,0 0 0,0 0 0,-1 0 0,1 0 0,0 1 0,-1-1 0,1 0 0,0-2 0,27-38 0,31-61 0,15-22 0,-72 120 0,1 0 0,0 1 0,0-1 0,0 1 0,0 0 0,1 0 0,-1 0 0,1 1 0,7-5 0,-10 7 0,-1-1 0,1 1 0,0 0 0,0 0 0,-1 0 0,1-1 0,0 1 0,0 0 0,0 0 0,-1 0 0,1 0 0,0 0 0,0 0 0,0 1 0,-1-1 0,1 0 0,0 0 0,0 0 0,-1 1 0,1-1 0,0 0 0,1 2 0,-1-1 0,0 0 0,0 1 0,0-1 0,0 1 0,0-1 0,0 1 0,0 0 0,0-1 0,-1 1 0,1 0 0,-1-1 0,1 1 0,-1 0 0,0 3 0,1 13 0,-1 0 0,-1 0 0,-1 0 0,0-1 0,-1 1 0,-6 18 0,-1 8 0,7-29 22,-12 76 291,14-80-596,1 1 0,0-1-1,0 0 1,1 1-1,5 20 1,4 0-6543</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2.284"/>
    </inkml:context>
    <inkml:brush xml:id="br0">
      <inkml:brushProperty name="width" value="0.05" units="cm"/>
      <inkml:brushProperty name="height" value="0.05" units="cm"/>
    </inkml:brush>
  </inkml:definitions>
  <inkml:trace contextRef="#ctx0" brushRef="#br0">128 230 24575,'-1'0'0,"-1"1"0,1-1 0,0 1 0,-1-1 0,1 0 0,0 1 0,0 0 0,-1-1 0,1 1 0,0 0 0,0 0 0,0 0 0,0 0 0,0 0 0,0 0 0,0 0 0,0 0 0,0 0 0,1 0 0,-2 2 0,-12 27 0,2 13 0,3 0 0,1 1 0,-5 83 0,1 3 0,7-87 0,4-28 0,0 0 0,-1 1 0,-1-1 0,-1 0 0,-6 18 0,10-33 0,0-1 0,0 1 0,0 0 0,0 0 0,0 0 0,0 0 0,-1 0 0,1-1 0,0 1 0,0 0 0,0 0 0,0 0 0,0 0 0,0 0 0,-1 0 0,1 0 0,0 0 0,0 0 0,0 0 0,0-1 0,0 1 0,-1 0 0,1 0 0,0 0 0,0 0 0,0 0 0,0 0 0,-1 0 0,1 0 0,0 0 0,0 0 0,0 0 0,0 0 0,0 0 0,-1 1 0,1-1 0,0 0 0,0 0 0,0 0 0,0 0 0,0 0 0,-1 0 0,1 0 0,0 0 0,0 0 0,0 0 0,0 1 0,0-1 0,0 0 0,0 0 0,-1 0 0,1 0 0,0 0 0,0 1 0,0-1 0,0 0 0,0 0 0,0 0 0,0 1 0,-2-16 0,2-20 0,2 1 0,1 0 0,2-1 0,14-54 0,-11 56 0,101-395 0,-105 413 0,16-40 0,-18 51 0,0 1 0,0-1 0,0 1 0,0 0 0,0 0 0,0 0 0,1 0 0,0 0 0,-1 1 0,1-1 0,0 1 0,4-3 0,-5 4 0,0 0 0,-1 1 0,1-1 0,0 1 0,0 0 0,-1-1 0,1 1 0,0 0 0,0 0 0,0 0 0,-1 0 0,1 0 0,0 1 0,0-1 0,0 1 0,-1-1 0,1 1 0,0-1 0,-1 1 0,1 0 0,-1 0 0,1 0 0,0 0 0,-1 0 0,0 0 0,1 0 0,-1 0 0,0 1 0,0-1 0,2 3 0,4 5 0,0 0 0,-1 0 0,9 17 0,-14-24 0,17 33 0,25 64 0,-39-86 0,0-1 0,0 1 0,-2 0 0,1 0 0,-1 1 0,-1-1 0,-1 0 0,0 0 0,-2 15 0,1-23 0,0-1 0,0 1 0,-1 0 0,0-1 0,0 1 0,0-1 0,-1 0 0,0 1 0,1-1 0,-1-1 0,-1 1 0,1 0 0,0-1 0,-1 1 0,0-1 0,0 0 0,0 0 0,0-1 0,0 1 0,-1-1 0,1 0 0,-1 0 0,1 0 0,-8 1 0,-7 2 0,0-1 0,0-1 0,0-1 0,-37 0 0,-47-9-1365,61 1-5461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2.675"/>
    </inkml:context>
    <inkml:brush xml:id="br0">
      <inkml:brushProperty name="width" value="0.05" units="cm"/>
      <inkml:brushProperty name="height" value="0.05" units="cm"/>
    </inkml:brush>
  </inkml:definitions>
  <inkml:trace contextRef="#ctx0" brushRef="#br0">126 18 24575,'7'0'0,"1"-1"0,0 0 0,-1-1 0,14-3 0,9-3 0,-29 8 0,-1 0 0,0 0 0,0 0 0,1 0 0,-1 0 0,0 0 0,0 0 0,0 1 0,1-1 0,-1 0 0,0 0 0,0 0 0,0 0 0,1 1 0,-1-1 0,0 0 0,0 0 0,0 0 0,1 0 0,-1 1 0,0-1 0,0 0 0,0 0 0,0 1 0,0-1 0,0 0 0,0 0 0,0 1 0,0-1 0,0 0 0,0 0 0,1 1 0,-1-1 0,-1 0 0,1 0 0,0 1 0,0-1 0,0 0 0,0 0 0,0 1 0,0-1 0,0 0 0,0 0 0,0 1 0,0-1 0,0 0 0,-1 0 0,1 0 0,0 1 0,0-1 0,0 0 0,0 0 0,-1 0 0,1 1 0,-10 17 0,10-17 0,-27 46 0,-83 159 0,98-179 0,1 0 0,2 1 0,0 0 0,2 0 0,-6 54 0,12-76 0,1 1 0,-1-1 0,2 1 0,-1-1 0,1 1 0,0-1 0,0 1 0,1-1 0,0 0 0,0 0 0,4 9 0,-4-12 0,0 0 0,0 0 0,0 0 0,1-1 0,-1 1 0,1-1 0,0 1 0,-1-1 0,1 0 0,0 0 0,0 0 0,1 0 0,-1-1 0,0 1 0,1-1 0,-1 0 0,1 0 0,-1 0 0,1-1 0,-1 1 0,8 0 0,0-1 0,1-1 0,-1 0 0,1 0 0,-1-1 0,0-1 0,1 0 0,-1 0 0,0-1 0,-1-1 0,1 0 0,-1 0 0,0-1 0,13-9 0,-8 4 0,-1-1 0,0-1 0,0 0 0,-1-1 0,-1 0 0,0 0 0,14-25 0,-21 30 0,0 0 0,-1 0 0,0 0 0,0 0 0,-1-1 0,0 0 0,0 0 0,-2 1 0,1-2 0,-1 1 0,0 0 0,-1 0 0,0 0 0,-1 0 0,0 0 0,-1 0 0,0 0 0,0 0 0,-1 0 0,0 1 0,-1-1 0,0 1 0,-1 0 0,0 0 0,0 1 0,-1-1 0,0 1 0,0 0 0,-1 1 0,0-1 0,0 1 0,-1 1 0,0-1 0,0 1 0,0 1 0,-14-7 0,11 7 0,0 0 0,-1 1 0,0 1 0,0 0 0,-14-2 0,21 4 0,-1 0 0,0 1 0,0 0 0,0 0 0,0 0 0,0 1 0,0 0 0,0 0 0,0 0 0,1 1 0,-1 0 0,-8 4 0,13-6-38,0 0 0,1 1 0,-1-1 1,0 0-1,1 1 0,-1-1 0,1 1 0,-1-1 0,0 1 0,1-1 0,-1 1 0,1-1 0,-1 1 0,1 0 0,0-1 0,-1 1 1,1 0-1,-1-1 0,1 1 0,0 0 0,0-1 0,-1 1 0,1 0 0,0 0 0,0-1 0,0 1 0,0 0 0,0 0 0,0 0 1,0-1-1,0 1 0,0 0 0,0 0 0,1-1 0,-1 2 0,8 8-6788</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2.998"/>
    </inkml:context>
    <inkml:brush xml:id="br0">
      <inkml:brushProperty name="width" value="0.05" units="cm"/>
      <inkml:brushProperty name="height" value="0.05" units="cm"/>
    </inkml:brush>
  </inkml:definitions>
  <inkml:trace contextRef="#ctx0" brushRef="#br0">272 118 24575,'102'-40'0,"-92"35"0,0 0 0,0-1 0,-1 0 0,0 0 0,0-1 0,-1 0 0,13-14 0,-20 21 0,-1 0 0,0-1 0,1 1 0,-1 0 0,0 0 0,0-1 0,1 1 0,-1 0 0,0-1 0,1 1 0,-1 0 0,0 0 0,0-1 0,0 1 0,1-1 0,-1 1 0,0 0 0,0-1 0,0 1 0,0 0 0,0-1 0,0 1 0,0-1 0,0 1 0,0 0 0,0-1 0,0 1 0,0-1 0,0 1 0,0 0 0,0-1 0,0 1 0,0-1 0,0 1 0,-1 0 0,1-1 0,0 1 0,0 0 0,-1-1 0,-17 0 0,-24 13 0,18-3 0,-101 42 0,113-45 0,0 0 0,0 1 0,1 1 0,0 0 0,1 0 0,0 1 0,-17 18 0,25-24 0,-1 1 0,1-1 0,0 1 0,0-1 0,0 1 0,0 0 0,1 0 0,0 0 0,-1 0 0,1 0 0,1 0 0,-1 0 0,1 0 0,-1 1 0,1-1 0,0 0 0,1 0 0,-1 0 0,1 0 0,0 1 0,0-1 0,0 0 0,0 0 0,1 0 0,3 7 0,5 5 0,1 0 0,0 0 0,1-1 0,21 21 0,0 0 0,-24-26 0,-1 0 0,-1 1 0,1 0 0,-2 0 0,0 0 0,6 15 0,-11-22 0,1-1 0,-2 1 0,1 0 0,0-1 0,-1 1 0,1 0 0,-1-1 0,0 1 0,0 0 0,-1-1 0,1 1 0,-1 0 0,0-1 0,0 1 0,0-1 0,0 1 0,-1-1 0,1 0 0,-1 1 0,0-1 0,0 0 0,0 0 0,0 0 0,-1 0 0,1-1 0,-5 5 0,-3 1 0,-1 0 0,1-1 0,-1 0 0,0-1 0,-1 0 0,-15 5 0,5-3 0,-1-2 0,-35 7 0,16-9 342,40-4-432,0-1 0,0 1 0,0 0 0,0 0 0,0-1 1,0 0-1,0 1 0,0-1 0,0 0 0,1 0 1,-1 0-1,0 0 0,0 0 0,1 0 0,-1 0 0,1 0 1,-1-1-1,-1-1 0,-4-12-6736</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3.211"/>
    </inkml:context>
    <inkml:brush xml:id="br0">
      <inkml:brushProperty name="width" value="0.05" units="cm"/>
      <inkml:brushProperty name="height" value="0.05" units="cm"/>
    </inkml:brush>
  </inkml:definitions>
  <inkml:trace contextRef="#ctx0" brushRef="#br0">92 17 24575,'12'-15'0,"-7"13"0,-5 12 0,-30 126 0,-6 33 0,29-130 0,-7 46 0,-7 136 0,22-185-1365,3-10-5461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3.600"/>
    </inkml:context>
    <inkml:brush xml:id="br0">
      <inkml:brushProperty name="width" value="0.05" units="cm"/>
      <inkml:brushProperty name="height" value="0.05" units="cm"/>
    </inkml:brush>
  </inkml:definitions>
  <inkml:trace contextRef="#ctx0" brushRef="#br0">47 200 24575,'0'-1'0,"0"-1"0,0 1 0,-1 0 0,1 0 0,0-1 0,0 1 0,-1 0 0,1 0 0,0 0 0,-1 0 0,1-1 0,-1 1 0,0 0 0,1 0 0,-1 0 0,0 0 0,0 0 0,1 0 0,-1 1 0,0-1 0,0 0 0,0 0 0,-1 0 0,-27-9 0,26 9 0,63 0 0,80 1 0,228-30 0,-343 26 0,0-1 0,34-12 0,-56 16 0,-1 1 0,0-1 0,0 0 0,1 0 0,-1-1 0,0 1 0,0 0 0,0-1 0,0 0 0,0 1 0,1-3 0,-2 3 0,-1 1 0,0-1 0,0 0 0,1 0 0,-1 1 0,0-1 0,0 0 0,0 1 0,0-1 0,0 0 0,0 0 0,0 1 0,0-1 0,0 0 0,-1 0 0,1 1 0,0-1 0,0 0 0,-1 1 0,1-1 0,0 0 0,-1 1 0,1-1 0,0 1 0,-1-1 0,1 1 0,-1-1 0,1 1 0,-1-1 0,0 1 0,1-1 0,-1 1 0,1-1 0,-1 1 0,0 0 0,1-1 0,-1 1 0,-1 0 0,-14-8 0,0 1 0,0 1 0,-1 1 0,0 0 0,-33-4 0,17 2 0,13 3 0,2 0 0,0 0 0,0 1 0,0 1 0,-1 1 0,-28 1 0,44 0 0,0 1 0,1 0 0,-1 0 0,0 0 0,0 0 0,1 0 0,-1 0 0,1 1 0,-1-1 0,1 1 0,-1 0 0,1 0 0,0 0 0,0 0 0,0 0 0,0 0 0,0 1 0,1-1 0,-1 1 0,-1 3 0,-3 5 0,2 1 0,-1 0 0,-3 19 0,4-17 0,-110 412 0,103-384-455,2 0 0,-7 69 0,15-66-6371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3.864"/>
    </inkml:context>
    <inkml:brush xml:id="br0">
      <inkml:brushProperty name="width" value="0.05" units="cm"/>
      <inkml:brushProperty name="height" value="0.05" units="cm"/>
    </inkml:brush>
  </inkml:definitions>
  <inkml:trace contextRef="#ctx0" brushRef="#br0">283 269 24575,'0'-77'0,"-1"-82"0,1 158 0,-3-24 0,-3 18 0,-3 14 0,-1 9 0,1 0 0,0 1 0,-8 24 0,0-3 0,-23 49 0,-4 4 0,-60 183 0,100-261 0,1 1 0,1-1 0,0 1 0,0 0 0,1-1 0,1 1 0,3 26 0,-2-36 0,-1 0 0,1 0 0,1 0 0,-1 0 0,0 0 0,1 0 0,0 0 0,0 0 0,0 0 0,1-1 0,-1 1 0,1-1 0,-1 0 0,1 1 0,0-1 0,1-1 0,-1 1 0,0 0 0,1-1 0,0 0 0,-1 0 0,1 0 0,0 0 0,0 0 0,0-1 0,0 0 0,0 0 0,8 1 0,24 0-1365,-3-5-5461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03.988"/>
    </inkml:context>
    <inkml:brush xml:id="br0">
      <inkml:brushProperty name="width" value="0.05" units="cm"/>
      <inkml:brushProperty name="height" value="0.05" units="cm"/>
    </inkml:brush>
  </inkml:definitions>
  <inkml:trace contextRef="#ctx0" brushRef="#br0">138 296 24575,'-3'-7'0,"-7"-7"0,-6-9 0,-5-6 0,-3-1 0,-1 1 0,5 2 0,5 3 0,11 6 0,14 2 0,13 4 0,16 1 0,14 3 0,7-1 0,2 1 0,1-1 0,-4-2 0,-13 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5.559"/>
    </inkml:context>
    <inkml:brush xml:id="br0">
      <inkml:brushProperty name="width" value="0.05" units="cm"/>
      <inkml:brushProperty name="height" value="0.05" units="cm"/>
    </inkml:brush>
  </inkml:definitions>
  <inkml:trace contextRef="#ctx0" brushRef="#br0">0 47 24575,'2'0'0,"0"1"0,0-1 0,0 0 0,0 1 0,0-1 0,-1 0 0,1 0 0,0 0 0,0 0 0,0-1 0,0 1 0,0 0 0,0-1 0,-1 1 0,4-2 0,5-1 0,86-13 0,0 3 0,174 1 0,30 37 0,-109-6 0,-133-17 0,0-4 0,84-11 0,-85 6 0,-15 2-1365,-5 1-5461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8.123"/>
    </inkml:context>
    <inkml:brush xml:id="br0">
      <inkml:brushProperty name="width" value="0.05" units="cm"/>
      <inkml:brushProperty name="height" value="0.05" units="cm"/>
    </inkml:brush>
  </inkml:definitions>
  <inkml:trace contextRef="#ctx0" brushRef="#br0">185 83 24575,'-1'-7'0,"-1"1"0,0 0 0,0-1 0,-1 1 0,0 0 0,0 0 0,0 0 0,-1 1 0,-4-7 0,7 11 0,0 0 0,0 0 0,1 0 0,-1 0 0,0 0 0,0 0 0,0 0 0,0 0 0,0 0 0,0 1 0,0-1 0,-1 0 0,1 1 0,0-1 0,0 1 0,0-1 0,-1 1 0,1 0 0,0-1 0,0 1 0,-1 0 0,-1 0 0,1 0 0,0 1 0,1 0 0,-1-1 0,1 1 0,-1 0 0,1 0 0,-1 0 0,1 0 0,0 0 0,-1 0 0,1 0 0,0 0 0,0 0 0,0 1 0,-1 1 0,-4 6 0,0 0 0,1 1 0,0 0 0,-3 12 0,8-22 0,-18 52 0,3 1 0,2 0 0,3 1 0,2 0 0,2 0 0,3 1 0,5 84 0,-1-117 0,2 0 0,0-1 0,2 1 0,0-1 0,2 0 0,0 0 0,17 34 0,-17-42 0,1-1 0,0 0 0,1 0 0,0 0 0,1-1 0,0-1 0,1 0 0,0 0 0,1-1 0,0 0 0,0-1 0,20 10 0,-11-10-170,0 0-1,0-1 0,0-1 1,1-1-1,0-1 0,0-1 1,37 1-1,6-4-6655</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8.311"/>
    </inkml:context>
    <inkml:brush xml:id="br0">
      <inkml:brushProperty name="width" value="0.05" units="cm"/>
      <inkml:brushProperty name="height" value="0.05" units="cm"/>
    </inkml:brush>
  </inkml:definitions>
  <inkml:trace contextRef="#ctx0" brushRef="#br0">159 314 24575,'-7'-19'0,"-1"1"0,0 0 0,-2 0 0,-16-22 0,-52-59 0,72 91 0,5 8 0,-1-3 0,0 1 0,0 0 0,1-1 0,-1 1 0,1-1 0,-1 1 0,-1-4 0,3 5 0,0 0 0,0 1 0,0-1 0,0 0 0,0 1 0,0-1 0,0 0 0,0 1 0,1-1 0,-1 0 0,0 0 0,0 1 0,1-1 0,-1 1 0,0-1 0,1 0 0,-1 1 0,0-1 0,1 1 0,-1-1 0,1 1 0,-1-1 0,1 1 0,-1-1 0,1 1 0,-1-1 0,1 1 0,0 0 0,-1-1 0,1 1 0,-1 0 0,1-1 0,0 1 0,-1 0 0,2 0 0,18-6 0,0 2 0,0 0 0,0 1 0,1 2 0,33 0 0,3-1 0,186-19-1365,-175 12-5461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8.498"/>
    </inkml:context>
    <inkml:brush xml:id="br0">
      <inkml:brushProperty name="width" value="0.05" units="cm"/>
      <inkml:brushProperty name="height" value="0.05" units="cm"/>
    </inkml:brush>
  </inkml:definitions>
  <inkml:trace contextRef="#ctx0" brushRef="#br0">195 0 24575,'-17'5'0,"1"1"0,0 1 0,0 1 0,0 0 0,1 1 0,-18 13 0,27-17 0,1 0 0,-1 0 0,1 1 0,0 0 0,1 0 0,-1 0 0,1 1 0,0 0 0,1-1 0,0 1 0,0 1 0,0-1 0,1 0 0,0 1 0,0-1 0,-1 14 0,3 16 0,1-1 0,1 0 0,2 0 0,14 56 0,-8-40 0,54 354 0,-56-350 0,4 4-1365,-5-41-5461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8.715"/>
    </inkml:context>
    <inkml:brush xml:id="br0">
      <inkml:brushProperty name="width" value="0.05" units="cm"/>
      <inkml:brushProperty name="height" value="0.05" units="cm"/>
    </inkml:brush>
  </inkml:definitions>
  <inkml:trace contextRef="#ctx0" brushRef="#br0">51 36 24575,'0'-2'0,"0"0"0,0 1 0,0-1 0,-1 1 0,1-1 0,0 1 0,-1-1 0,1 1 0,-1 0 0,0-1 0,1 1 0,-1-1 0,0 1 0,0 0 0,0 0 0,1-1 0,-1 1 0,-1 0 0,1 0 0,0 0 0,0 0 0,0 0 0,-1 0 0,1 1 0,-3-2 0,4 1 0,-1 1 0,0 0 0,0 0 0,1 0 0,-1 0 0,0 0 0,0 0 0,1 0 0,-1 0 0,0 0 0,0 0 0,1 0 0,-1 0 0,0 0 0,1 1 0,-1-1 0,0 0 0,1 1 0,-1-1 0,-1 1 0,1 0 0,0 0 0,0 0 0,0 1 0,0-1 0,0 0 0,1 0 0,-1 0 0,0 1 0,1-1 0,-1 0 0,1 1 0,-1-1 0,1 1 0,-1 2 0,0 8 0,1 1 0,0-1 0,0 1 0,1-1 0,1 1 0,0-1 0,4 15 0,4 7 0,19 42 0,-19-53-124,1 0 0,0-1 0,2 0 0,1-1 0,0-1 0,2 0-1,0-1 1,1-1 0,1 0 0,28 20 0,-21-22-6702</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8.886"/>
    </inkml:context>
    <inkml:brush xml:id="br0">
      <inkml:brushProperty name="width" value="0.05" units="cm"/>
      <inkml:brushProperty name="height" value="0.05" units="cm"/>
    </inkml:brush>
  </inkml:definitions>
  <inkml:trace contextRef="#ctx0" brushRef="#br0">508 135 24575,'-3'-10'0,"-4"-8"0,-2-9 0,-1-2 0,-6 4 0,-3 6 0,-5 12 0,-7 14 0,-5 19 0,-6 13 0,-5 13 0,-1 11 0,-1 6 0,4 5 0,4-2 0,5-6 0,9-5 0,10-13-8191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9.059"/>
    </inkml:context>
    <inkml:brush xml:id="br0">
      <inkml:brushProperty name="width" value="0.05" units="cm"/>
      <inkml:brushProperty name="height" value="0.05" units="cm"/>
    </inkml:brush>
  </inkml:definitions>
  <inkml:trace contextRef="#ctx0" brushRef="#br0">8 1 24575,'0'3'0,"-3"4"0,-1 5 0,3-1 0,2-1-8191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9.723"/>
    </inkml:context>
    <inkml:brush xml:id="br0">
      <inkml:brushProperty name="width" value="0.05" units="cm"/>
      <inkml:brushProperty name="height" value="0.05" units="cm"/>
    </inkml:brush>
  </inkml:definitions>
  <inkml:trace contextRef="#ctx0" brushRef="#br0">40 152 24575,'-3'0'0,"-5"0"0,-3 0 0,0-3 0,4-4 0,8-1 0,9-2 0,12-3 0,12 1 0,13-1 0,11 0 0,8 0 0,5 1 0,0-1 0,-3 1 0,-3 0 0,-13 2-8191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19.904"/>
    </inkml:context>
    <inkml:brush xml:id="br0">
      <inkml:brushProperty name="width" value="0.05" units="cm"/>
      <inkml:brushProperty name="height" value="0.05" units="cm"/>
    </inkml:brush>
  </inkml:definitions>
  <inkml:trace contextRef="#ctx0" brushRef="#br0">214 58 24575,'-3'-3'0,"-7"-4"0,-6-5 0,-2-2 0,-2 0 0,0 7 0,3 9 0,4 16 0,2 12 0,2 15 0,-1 15 0,0 12 0,0 11 0,-1 9 0,1 2 0,0 0 0,1-3 0,3-17-8191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0.661"/>
    </inkml:context>
    <inkml:brush xml:id="br0">
      <inkml:brushProperty name="width" value="0.05" units="cm"/>
      <inkml:brushProperty name="height" value="0.05" units="cm"/>
    </inkml:brush>
  </inkml:definitions>
  <inkml:trace contextRef="#ctx0" brushRef="#br0">141 303 24575,'-14'-4'0,"2"0"0,-1-1 0,0-1 0,1 0 0,0-1 0,-12-9 0,21 13 0,0 1 0,0-1 0,0 0 0,0 0 0,0 0 0,0 0 0,1 0 0,0-1 0,0 1 0,0-1 0,0 1 0,0-1 0,1 0 0,-1 0 0,1 0 0,0 0 0,0 0 0,1 0 0,-1 0 0,1 0 0,0 0 0,0 0 0,0 0 0,2-7 0,-1 6 0,1 0 0,-1 0 0,1 0 0,1 0 0,-1 0 0,1 1 0,0-1 0,0 1 0,0-1 0,0 1 0,1 1 0,-1-1 0,1 0 0,0 1 0,1-1 0,5-2 0,-8 5 0,0-1 0,0 1 0,0 0 0,0 1 0,0-1 0,0 0 0,0 1 0,1-1 0,-1 1 0,0-1 0,0 1 0,1 0 0,-1 0 0,0 0 0,1 0 0,-1 1 0,0-1 0,0 1 0,0-1 0,1 1 0,-1 0 0,0 0 0,0 0 0,0 0 0,0 0 0,0 0 0,0 0 0,0 1 0,-1-1 0,1 1 0,0-1 0,-1 1 0,1 0 0,-1 0 0,0 0 0,1 0 0,-1 0 0,0 0 0,1 2 0,2 6 0,0 0 0,0 0 0,-1 1 0,0-1 0,-1 0 0,0 1 0,0 11 0,1 80 0,-4-71 0,-1 67 0,1 61 0,1-156 0,0 0 0,1 0 0,-1 0 0,1 0 0,-1-1 0,1 1 0,3 5 0,-4-7 0,0-1 0,0 1 0,0-1 0,1 0 0,-1 1 0,0-1 0,1 0 0,-1 1 0,0-1 0,1 0 0,-1 0 0,0 1 0,1-1 0,-1 0 0,0 0 0,1 0 0,-1 1 0,1-1 0,-1 0 0,1 0 0,-1 0 0,1 0 0,0 0 0,0 0 0,0 0 0,-1-1 0,1 1 0,0 0 0,0-1 0,0 1 0,-1 0 0,1-1 0,0 1 0,-1-1 0,1 1 0,0-1 0,-1 0 0,1 1 0,0-2 0,9-12 0,0 0 0,-1-1 0,0 0 0,-2 0 0,0-1 0,9-29 0,0 3 0,72-161 0,-65 159 0,1 0 0,44-57 0,-66 99 0,3-5 0,0 0 0,1 0 0,0 1 0,8-6 0,-13 11 0,-1 0 0,1 1 0,0-1 0,0 0 0,0 1 0,-1-1 0,1 1 0,0-1 0,0 1 0,0-1 0,0 1 0,0 0 0,0-1 0,0 1 0,0 0 0,0 0 0,0 0 0,0 0 0,0 0 0,0 0 0,0 0 0,0 0 0,0 0 0,0 0 0,0 0 0,0 1 0,0-1 0,0 1 0,0-1 0,0 0 0,0 1 0,-1-1 0,1 1 0,0 0 0,0-1 0,0 1 0,-1 0 0,1-1 0,0 1 0,-1 0 0,1 0 0,0 0 0,-1 0 0,1 1 0,2 4 0,0 1 0,-1-1 0,0 1 0,0-1 0,-1 1 0,0 0 0,1 8 0,-1 53 0,-2-43 0,-2 201 0,3-220 0,1 1 0,0 0 0,0-1 0,0 1 0,1-1 0,2 8 0,-3-13 0,-1 0 0,0 0 0,1 0 0,-1 0 0,1 0 0,-1 0 0,1 0 0,0 0 0,0 0 0,-1 0 0,1 0 0,0 0 0,0 0 0,0-1 0,0 1 0,0 0 0,0-1 0,0 1 0,0 0 0,0-1 0,0 0 0,0 1 0,0-1 0,1 1 0,-1-1 0,0 0 0,0 0 0,0 0 0,0 0 0,1 0 0,-1 0 0,0 0 0,0 0 0,0 0 0,1-1 0,-1 1 0,0 0 0,0-1 0,0 1 0,0-1 0,2 0 0,4-5 0,1 1 0,-1-2 0,0 1 0,-1-1 0,1 0 0,-1 0 0,-1-1 0,0 1 0,6-11 0,3-3 0,2-3 0,47-62 0,-54 75 0,0 1 0,1 0 0,0 1 0,0 0 0,18-11 0,-27 19 0,0 0 0,0 0 0,0 1 0,1-1 0,-1 0 0,0 1 0,0-1 0,1 1 0,-1 0 0,0-1 0,1 1 0,-1 0 0,1 0 0,-1 0 0,0 0 0,1 0 0,-1 0 0,1 0 0,1 1 0,-2-1 0,0 1 0,0 0 0,0-1 0,0 1 0,0 0 0,0 0 0,0-1 0,0 1 0,-1 0 0,1 0 0,0 0 0,-1 0 0,1 0 0,-1 1 0,1-1 0,-1 0 0,1 2 0,1 6 0,0 0 0,-1 0 0,-1 0 0,0 16 0,0-18 0,0 16 25,-1 6 78,2 0 0,5 40 0,-5-60-234,1-1 1,0 0-1,0 0 0,1 0 1,0 0-1,1 0 0,-1-1 0,2 1 1,-1-1-1,1 0 0,0 0 1,11 11-1,6 1-6695</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1.334"/>
    </inkml:context>
    <inkml:brush xml:id="br0">
      <inkml:brushProperty name="width" value="0.05" units="cm"/>
      <inkml:brushProperty name="height" value="0.05" units="cm"/>
    </inkml:brush>
  </inkml:definitions>
  <inkml:trace contextRef="#ctx0" brushRef="#br0">89 421 24575,'33'-36'0,"-2"-2"0,-2-1 0,-2-2 0,28-52 0,-23 27 0,-29 60 0,-1 0 0,0 0 0,0 0 0,-1 0 0,1-1 0,-1 1 0,-1-1 0,1-11 0,-1 17 0,0 1 0,0-1 0,0 0 0,0 1 0,-1-1 0,1 0 0,0 1 0,0-1 0,0 1 0,0-1 0,-1 1 0,1-1 0,0 0 0,-1 1 0,1-1 0,0 1 0,-1-1 0,1 1 0,-1 0 0,1-1 0,-1 1 0,1-1 0,-1 1 0,1 0 0,-1-1 0,1 1 0,-1 0 0,1 0 0,-1-1 0,0 1 0,1 0 0,-1 0 0,1 0 0,-1 0 0,0 0 0,1 0 0,-1 0 0,0 0 0,1 0 0,-1 0 0,1 0 0,-1 0 0,0 0 0,1 0 0,-1 1 0,1-1 0,-1 0 0,1 0 0,-1 1 0,0-1 0,1 0 0,-1 1 0,1-1 0,-1 1 0,-32 24 0,30-22 0,-58 53 0,-81 96 0,139-148 0,-2 1 0,1 0 0,-1 0 0,1 0 0,1 1 0,-1 0 0,1 0 0,0 0 0,0 0 0,1 0 0,-4 13 0,6-19 0,0 1 0,0 0 0,-1 0 0,1-1 0,0 1 0,0 0 0,0-1 0,1 1 0,-1 0 0,0-1 0,0 1 0,0 0 0,0-1 0,1 1 0,-1 0 0,0-1 0,1 1 0,-1-1 0,0 1 0,1 0 0,-1-1 0,1 1 0,-1-1 0,1 1 0,-1-1 0,1 1 0,-1-1 0,2 1 0,-1-1 0,1 1 0,-1-1 0,1 0 0,-1 1 0,1-1 0,-1 0 0,1 0 0,0 0 0,-1 0 0,1 0 0,2-1 0,5-2 0,0 1 0,0-2 0,9-4 0,-17 8 0,61-34 0,-46 24 0,2 0 0,-1 1 0,31-11 0,-46 20 0,-1-1 0,1 1 0,0-1 0,0 1 0,0 0 0,-1-1 0,1 1 0,0 0 0,0 0 0,0 1 0,0-1 0,0 0 0,-1 0 0,1 1 0,0-1 0,0 1 0,-1 0 0,1 0 0,0-1 0,-1 1 0,1 0 0,0 0 0,-1 0 0,0 1 0,1-1 0,-1 0 0,0 1 0,1-1 0,0 3 0,3 3 0,-1 1 0,-1-1 0,1 1 0,-2 0 0,4 12 0,-4-13 0,0 1 0,0-1 0,1-1 0,6 12 0,-7-15 0,0-1 0,0 1 0,0-1 0,0 0 0,0 0 0,1 0 0,-1 0 0,1 0 0,-1 0 0,1-1 0,0 0 0,0 1 0,0-1 0,0 0 0,5 1 0,-3-1 0,1 0 0,-1-1 0,1 0 0,0 0 0,-1 0 0,1-1 0,-1 0 0,7-1 0,6-4 0,0 0 0,-1-1 0,0-1 0,18-11 0,-1-3 0,-1-1 0,-1-1 0,-1-2 0,-1-1 0,-2-1 0,0-1 0,44-65 0,-66 86 0,-1 0 0,-1 0 0,1-1 0,-1 0 0,3-12 0,-6 20 0,-1 0 0,0 0 0,1 0 0,-1 0 0,0 0 0,0-1 0,0 1 0,0 0 0,0 0 0,0 0 0,0 0 0,0 0 0,-1 0 0,1 0 0,0 0 0,-1 0 0,1 0 0,0 0 0,-1 0 0,1 0 0,-1 0 0,0-1 0,-1 1 0,0 0 0,1 1 0,-1-1 0,1 1 0,-1-1 0,0 1 0,1 0 0,-1-1 0,0 1 0,1 0 0,-1 0 0,0 0 0,1 0 0,-1 0 0,0 1 0,1-1 0,-1 1 0,0-1 0,-2 2 0,-9 2 0,1 1 0,0 0 0,0 1 0,0 0 0,-20 16 0,24-17 0,1 1 0,-1 0 0,2 1 0,-1 0 0,1 0 0,0 0 0,0 1 0,1 0 0,-5 9 0,9-15 0,0 0 0,0 0 0,0 0 0,1 1 0,-1-1 0,1 0 0,0 0 0,-1 1 0,1-1 0,0 0 0,0 1 0,0-1 0,1 0 0,-1 1 0,1-1 0,-1 0 0,2 4 0,0-3 0,0 1 0,0 0 0,0-1 0,1 0 0,-1 0 0,1 1 0,0-2 0,0 1 0,4 4 0,8 3 0,1-1 0,-1 0 0,30 11 0,-30-13 0,65 25 0,-54-23 0,-1 1 0,1 1 0,46 30 0,-70-40 0,0 0 0,0 0 0,0 1 0,0-1 0,-1 1 0,1 0 0,0 0 0,-1-1 0,0 1 0,1 0 0,-1 0 0,0 0 0,0 1 0,0-1 0,0 0 0,0 0 0,0 4 0,-1-4 0,0 0 0,0 0 0,0-1 0,-1 1 0,1 0 0,-1 0 0,0 0 0,1-1 0,-1 1 0,0 0 0,0-1 0,0 1 0,0-1 0,0 1 0,0-1 0,-1 1 0,1-1 0,0 0 0,-1 0 0,1 1 0,-1-1 0,-2 1 0,-9 6 0,0-1 0,-1 0 0,1-1 0,-2 0 0,1-1 0,-1-1 0,1 0 0,-1-1 0,0-1 0,0 0 0,-1-1 0,1-1 0,-22-2 0,13-4-1365,8-3-5461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6.493"/>
    </inkml:context>
    <inkml:brush xml:id="br0">
      <inkml:brushProperty name="width" value="0.05" units="cm"/>
      <inkml:brushProperty name="height" value="0.05" units="cm"/>
    </inkml:brush>
  </inkml:definitions>
  <inkml:trace contextRef="#ctx0" brushRef="#br0">1 50 24575,'8'-9'0,"-3"4"0,0 0 0,0-1 0,1 2 0,0-1 0,9-5 0,-14 9 0,1 0 0,-1 1 0,1-1 0,-1 0 0,1 1 0,-1 0 0,1-1 0,-1 1 0,1 0 0,0 0 0,-1 0 0,1 0 0,-1 0 0,1 0 0,-1 0 0,1 0 0,0 1 0,-1-1 0,1 1 0,-1-1 0,1 1 0,-1 0 0,0-1 0,1 1 0,-1 0 0,0 0 0,1 0 0,-1 0 0,0 0 0,0 0 0,0 0 0,1 2 0,2 3 0,0-1 0,-1 1 0,0 0 0,0 0 0,-1 0 0,1 0 0,-1 0 0,-1 1 0,1-1 0,-1 1 0,0-1 0,0 14 0,-1 2 0,-1-1 0,-6 35 0,2-21 0,-2-1 0,-1 1 0,-1-2 0,-2 1 0,-29 58 0,37-89 0,2-9 0,3-10 0,59-176 0,-48 156 0,-7 16 0,1-1 0,1 1 0,0-1 0,1 1 0,17-27 0,-25 46 0,-1 0 0,1 0 0,0 0 0,0 0 0,-1 0 0,1 0 0,0 0 0,0 0 0,0 0 0,0 1 0,0-1 0,0 0 0,0 1 0,0-1 0,0 0 0,1 1 0,-1 0 0,0-1 0,0 1 0,3-1 0,-3 1 0,-1 1 0,1-1 0,0 0 0,0 1 0,0-1 0,0 1 0,0-1 0,-1 1 0,1-1 0,0 1 0,0 0 0,-1-1 0,1 1 0,0 0 0,-1-1 0,1 1 0,-1 0 0,1 0 0,-1 0 0,1 1 0,3 6 0,-1 1 0,-1 0 0,1 0 0,0 10 0,-2-16 0,4 59 0,-5-47 0,1-1 0,0 1 0,5 18 0,-6-32 0,0-1 0,0 0 0,0 1 0,1-1 0,-1 1 0,0-1 0,0 1 0,0-1 0,1 1 0,-1-1 0,0 1 0,0-1 0,1 0 0,-1 1 0,0-1 0,1 0 0,-1 1 0,0-1 0,1 0 0,-1 1 0,0-1 0,1 0 0,-1 1 0,1-1 0,-1 0 0,1 0 0,-1 0 0,2 1 0,-2-2 0,1 1 0,0 0 0,0 0 0,0-1 0,0 1 0,0 0 0,0-1 0,-1 1 0,1-1 0,0 1 0,0-1 0,0 1 0,-1-1 0,2-1 0,24-31 0,-21 25 0,6-6 0,1 1 0,0 1 0,0-1 0,2 2 0,-1 0 0,21-12 0,-29 19 0,1 1 0,1-1 0,-1 1 0,0 1 0,1-1 0,-1 1 0,1 0 0,0 0 0,0 1 0,0 0 0,-1 0 0,1 1 0,0 0 0,0 0 0,0 0 0,0 1 0,0 0 0,11 4 0,-13-3 0,0 0 0,0 1 0,-1 0 0,1 0 0,-1 0 0,0 0 0,0 1 0,0 0 0,-1 0 0,1 0 0,-1 0 0,0 0 0,0 1 0,0-1 0,0 1 0,2 8 0,3 7 0,-2 1 0,8 39 0,-7-28 0,0-2-1365,-1-4-5461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1.425"/>
    </inkml:context>
    <inkml:brush xml:id="br0">
      <inkml:brushProperty name="width" value="0.05" units="cm"/>
      <inkml:brushProperty name="height" value="0.05" units="cm"/>
    </inkml:brush>
  </inkml:definitions>
  <inkml:trace contextRef="#ctx0" brushRef="#br0">1 22 24575,'6'-9'0,"3"-4"-8191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1.754"/>
    </inkml:context>
    <inkml:brush xml:id="br0">
      <inkml:brushProperty name="width" value="0.05" units="cm"/>
      <inkml:brushProperty name="height" value="0.05" units="cm"/>
    </inkml:brush>
  </inkml:definitions>
  <inkml:trace contextRef="#ctx0" brushRef="#br0">126 63 24575,'-31'-5'0,"27"4"0,-1 1 0,1-1 0,0 0 0,0 1 0,0 0 0,-6 0 0,8 1 0,0-1 0,0 1 0,0 0 0,0 0 0,0 0 0,0 0 0,0 0 0,0 0 0,0 0 0,1 0 0,-1 1 0,0-1 0,1 1 0,-1-1 0,1 1 0,-3 3 0,0 2 0,1 0 0,-1 0 0,1 1 0,0-1 0,1 1 0,0 0 0,0-1 0,0 1 0,1 0 0,0 0 0,1 14 0,0-8 0,1 1 0,1 0 0,0-1 0,0 0 0,8 24 0,-7-32 0,-1 0 0,1 0 0,0 0 0,0 0 0,0 0 0,1-1 0,0 1 0,0-1 0,0 0 0,1-1 0,0 1 0,0-1 0,0 1 0,0-2 0,7 5 0,-4-4 0,0-1 0,1 0 0,-1 0 0,1 0 0,-1-1 0,1-1 0,0 1 0,0-1 0,0-1 0,9 0 0,11-3 0,0-1 0,0-1 0,-1-2 0,1 0 0,45-20 0,-64 23 0,0-1 0,0 0 0,0 0 0,-1 0 0,17-14 0,-25 18 0,0 0 0,0 0 0,0 0 0,0 0 0,0 0 0,0 0 0,0-1 0,0 1 0,0 0 0,0 0 0,-1-1 0,1 1 0,0 0 0,-1-1 0,1 1 0,-1-1 0,0 1 0,0-1 0,1 1 0,-1-1 0,0 1 0,0-1 0,0 1 0,0-1 0,-1 1 0,1-3 0,-4-7 49,0 0 0,-1 0 0,0 0-1,-1 1 1,0-1 0,-11-12 0,-52-65-1756,-11-3-5119</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1.847"/>
    </inkml:context>
    <inkml:brush xml:id="br0">
      <inkml:brushProperty name="width" value="0.05" units="cm"/>
      <inkml:brushProperty name="height" value="0.05" units="cm"/>
    </inkml:brush>
  </inkml:definitions>
  <inkml:trace contextRef="#ctx0" brushRef="#br0">1 1 24575,'3'3'0,"7"8"0,11 4 0,9 0 0,5-2 0,7-4 0,-5-3-8191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2.189"/>
    </inkml:context>
    <inkml:brush xml:id="br0">
      <inkml:brushProperty name="width" value="0.05" units="cm"/>
      <inkml:brushProperty name="height" value="0.05" units="cm"/>
    </inkml:brush>
  </inkml:definitions>
  <inkml:trace contextRef="#ctx0" brushRef="#br0">54 282 24575,'-1'-9'0,"-1"0"0,1 1 0,-1-1 0,-1 1 0,0-1 0,0 1 0,0 0 0,-7-10 0,5 9 0,1-1 0,0 1 0,0-1 0,-3-17 0,7 27 0,-1-1 0,1 1 0,0-1 0,0 0 0,-1 1 0,1-1 0,0 0 0,0 1 0,0-1 0,0 1 0,0-1 0,0 0 0,0 1 0,0-1 0,0 0 0,1 1 0,-1-1 0,0 1 0,0-1 0,0 0 0,1 1 0,-1-1 0,0 1 0,1-1 0,-1 1 0,0-1 0,1 1 0,-1-1 0,1 1 0,-1-1 0,1 1 0,-1 0 0,1-1 0,-1 1 0,1 0 0,-1-1 0,1 1 0,0 0 0,-1 0 0,1 0 0,-1-1 0,1 1 0,0 0 0,-1 0 0,1 0 0,0 0 0,-1 0 0,1 0 0,0 0 0,-1 0 0,1 0 0,0 1 0,4 0 0,-1 0 0,0 1 0,0-1 0,0 1 0,0 0 0,5 4 0,10 6 0,-1 1 0,-1 1 0,0 0 0,-1 2 0,0 0 0,-2 0 0,0 2 0,0 0 0,16 29 0,-28-41 0,0-1 0,0 1 0,0-1 0,0 1 0,-1 0 0,0 0 0,0 0 0,-1-1 0,0 1 0,0 0 0,0 0 0,-2 6 0,2-9 0,-1 0 0,1 0 0,-1-1 0,0 1 0,0 0 0,-1-1 0,1 1 0,0-1 0,-1 1 0,0-1 0,1 0 0,-1 0 0,0 0 0,0 0 0,0 0 0,-1 0 0,1 0 0,0 0 0,-1-1 0,1 0 0,-1 1 0,1-1 0,-1 0 0,1 0 0,-1 0 0,-4 0 0,6 0 0,0-1 0,-1 0 0,1 0 0,0 1 0,-1-1 0,1 0 0,0 0 0,-1 0 0,1-1 0,0 1 0,-1 0 0,1 0 0,0-1 0,-1 1 0,1-1 0,0 1 0,0-1 0,0 0 0,-1 1 0,1-1 0,0 0 0,0 0 0,0 0 0,0 0 0,0 0 0,0 0 0,1 0 0,-1 0 0,0 0 0,0 0 0,1 0 0,-1 0 0,1-1 0,-1 1 0,1 0 0,-1 0 0,1-1 0,0 1 0,0 0 0,-1-1 0,1 1 0,0 0 0,1-3 0,-2-6 0,2 1 0,-1 0 0,1 0 0,4-18 0,3-5 0,2 1 0,1 1 0,1 0 0,1 1 0,2 0 0,1 1 0,1 0 0,30-35 0,-43 57 43,1 1 0,0 0-1,0 1 1,1-1 0,-1 1-1,1 0 1,10-5 0,-15 8-95,1 1 0,0-1 0,-1 0 1,1 1-1,0-1 0,0 1 1,-1-1-1,1 1 0,0 0 0,0 0 1,0 0-1,-1 0 0,1 0 1,0 0-1,0 1 0,0-1 0,-1 1 1,1-1-1,0 1 0,0-1 1,-1 1-1,1 0 0,0 0 0,-1 0 1,1 0-1,-1 0 0,0 0 1,1 0-1,-1 1 0,0-1 0,1 0 1,0 3-1,7 9-6774</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1:22.530"/>
    </inkml:context>
    <inkml:brush xml:id="br0">
      <inkml:brushProperty name="width" value="0.05" units="cm"/>
      <inkml:brushProperty name="height" value="0.05" units="cm"/>
    </inkml:brush>
  </inkml:definitions>
  <inkml:trace contextRef="#ctx0" brushRef="#br0">177 143 24575,'1'-6'0,"-1"-1"0,1 0 0,0 0 0,1 1 0,0-1 0,0 1 0,0-1 0,0 1 0,1 0 0,0 0 0,1 0 0,-1 0 0,1 1 0,0 0 0,1-1 0,7-6 0,-9 9 0,1-1 0,0 2 0,0-1 0,0 0 0,0 1 0,0-1 0,0 1 0,0 0 0,1 1 0,-1-1 0,1 1 0,0 0 0,-1 0 0,1 0 0,0 1 0,0-1 0,-1 1 0,1 0 0,0 1 0,0-1 0,-1 1 0,1 0 0,0 0 0,4 2 0,-1 1 0,0 0 0,0 1 0,0 0 0,0 0 0,-1 0 0,0 1 0,0 0 0,-1 1 0,0-1 0,0 1 0,0 1 0,-1-1 0,8 14 0,-3-1 0,-1 0 0,0 1 0,-2-1 0,9 37 0,-10-29-20,-2 0 0,-1 0 0,-1 0 1,-1 1-1,-2-1 0,-1 0 0,-1 1 0,-1-1 0,-2 0 0,0-1 0,-17 42 0,10-37-24,-2 0-1,-1-1 1,-2 0-1,0-2 1,-3 0 0,0-1-1,-1-1 1,-2-1-1,-27 23 1,-74 48-1321,2-17-4778</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2.366"/>
    </inkml:context>
    <inkml:brush xml:id="br0">
      <inkml:brushProperty name="width" value="0.05" units="cm"/>
      <inkml:brushProperty name="height" value="0.05" units="cm"/>
    </inkml:brush>
  </inkml:definitions>
  <inkml:trace contextRef="#ctx0" brushRef="#br0">0 77 24575,'1'-2'0,"0"0"0,0-1 0,-1 1 0,1 0 0,0 0 0,0 0 0,1 1 0,-1-1 0,0 0 0,1 0 0,2-2 0,8-13 0,-4-11 0,-6 22 0,-2 28 0,-1 672-1365,1-660-5461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2.584"/>
    </inkml:context>
    <inkml:brush xml:id="br0">
      <inkml:brushProperty name="width" value="0.05" units="cm"/>
      <inkml:brushProperty name="height" value="0.05" units="cm"/>
    </inkml:brush>
  </inkml:definitions>
  <inkml:trace contextRef="#ctx0" brushRef="#br0">16 136 24575,'0'3'0,"-4"1"0,-3 0 0,2-1 0,5-4 0,9-2 0,6-3 0,10-4 0,10-4 0,8 1 0,7 0 0,4-2 0,2-1 0,1 3 0,-3-1 0,-4 3 0,-8 0 0,-11 2-8191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2.788"/>
    </inkml:context>
    <inkml:brush xml:id="br0">
      <inkml:brushProperty name="width" value="0.05" units="cm"/>
      <inkml:brushProperty name="height" value="0.05" units="cm"/>
    </inkml:brush>
  </inkml:definitions>
  <inkml:trace contextRef="#ctx0" brushRef="#br0">1 189 24575,'0'-6'0,"0"-8"0,3-6 0,7-4 0,12-3 0,8 2 0,8 0 0,10 6 0,7 5 0,3 6 0,1 3 0,-3 4 0,-5 4 0,-8 5 0,-8 4 0,-10 7 0,-10 0-8191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3.795"/>
    </inkml:context>
    <inkml:brush xml:id="br0">
      <inkml:brushProperty name="width" value="0.05" units="cm"/>
      <inkml:brushProperty name="height" value="0.05" units="cm"/>
    </inkml:brush>
  </inkml:definitions>
  <inkml:trace contextRef="#ctx0" brushRef="#br0">16 58 24575,'-3'0'0,"-5"0"0,4 0 0,4-3 0,9-2 0,12-2 0,12 0 0,10-3 0,7 2 0,4 1 0,-1 2 0,1 2 0,-7 1 0,-4 2 0,-7 0 0,-10 0-8191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4.528"/>
    </inkml:context>
    <inkml:brush xml:id="br0">
      <inkml:brushProperty name="width" value="0.05" units="cm"/>
      <inkml:brushProperty name="height" value="0.05" units="cm"/>
    </inkml:brush>
  </inkml:definitions>
  <inkml:trace contextRef="#ctx0" brushRef="#br0">496 247 24575,'0'-6'0,"1"0"0,0 0 0,1 1 0,-1-1 0,1 1 0,5-10 0,4-17 0,-8 21 0,-1-1 0,0 0 0,0-1 0,-2 1 0,1 0 0,-3-15 0,2 24 0,0 0 0,-1 0 0,1 0 0,-1 0 0,0 0 0,0 1 0,0-1 0,-1 0 0,1 0 0,0 0 0,-1 1 0,0-1 0,0 1 0,0-1 0,0 1 0,0 0 0,0 0 0,0 0 0,-1 0 0,1 0 0,-1 1 0,1-1 0,-1 0 0,0 1 0,0 0 0,0 0 0,0 0 0,1 0 0,-7-1 0,-1 2 0,1-1 0,-1 1 0,1 1 0,-1 0 0,1 0 0,-1 1 0,1 0 0,0 1 0,-1 0 0,1 0 0,-16 9 0,3 0 0,0 2 0,1 0 0,-26 22 0,19-12 0,2 0 0,1 3 0,-34 42 0,47-52 0,1 0 0,0 1 0,1 0 0,1 1 0,1 0 0,0 1 0,-7 31 0,13-43 0,1-1 0,0 1 0,0-1 0,1 1 0,0-1 0,0 1 0,1 0 0,0-1 0,0 1 0,1-1 0,0 1 0,0-1 0,1 0 0,0 0 0,0 0 0,0 0 0,6 7 0,-3-6 0,1 1 0,1-2 0,-1 1 0,1-1 0,0 0 0,1 0 0,0-1 0,0 0 0,0-1 0,1 0 0,15 6 0,2-2-170,1-1-1,0-1 0,1-2 1,0-1-1,-1-1 0,1-1 1,33-3-1,1-2-6655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6.856"/>
    </inkml:context>
    <inkml:brush xml:id="br0">
      <inkml:brushProperty name="width" value="0.05" units="cm"/>
      <inkml:brushProperty name="height" value="0.05" units="cm"/>
    </inkml:brush>
  </inkml:definitions>
  <inkml:trace contextRef="#ctx0" brushRef="#br0">0 138 24575,'0'-2'0,"1"-1"0,-1 1 0,0 0 0,1 0 0,-1 0 0,1-1 0,0 1 0,0 0 0,0 0 0,0 0 0,2-2 0,-3 4 0,0-1 0,0 1 0,1 0 0,-1-1 0,0 1 0,0 0 0,1 0 0,-1-1 0,0 1 0,1 0 0,-1 0 0,0 0 0,1-1 0,-1 1 0,0 0 0,1 0 0,-1 0 0,1 0 0,-1 0 0,0 0 0,1 0 0,-1 0 0,1 0 0,-1 0 0,1 0 0,0 0 0,-1 1 0,1-1 0,0 1 0,-1-1 0,1 1 0,0-1 0,-1 1 0,1 0 0,-1-1 0,1 1 0,-1 0 0,1-1 0,-1 1 0,0 0 0,1 0 0,-1-1 0,1 2 0,2 8 0,-1 1 0,1-1 0,-1 0 0,-1 1 0,0 16 0,-4 54 0,-3-58 0,1-15 0,5-8 0,0-1 0,0 1 0,-1 0 0,1 0 0,0 0 0,0 0 0,0 0 0,0 0 0,-1 0 0,1 0 0,0 0 0,0 0 0,0 0 0,0-1 0,0 1 0,-1 0 0,1 0 0,0 0 0,0 0 0,0 0 0,0-1 0,0 1 0,0 0 0,0 0 0,0 0 0,0 0 0,0-1 0,-1 1 0,1 0 0,0 0 0,0 0 0,0-1 0,0 1 0,0 0 0,0 0 0,0 0 0,0 0 0,1-1 0,-1 1 0,0 0 0,0 0 0,0-7 0,1 0 0,0 1 0,0-1 0,1 1 0,0-1 0,0 1 0,0 0 0,1 0 0,6-11 0,-1 2 0,3-11 0,2 1 0,0 1 0,2 0 0,0 1 0,2 0 0,25-26 0,-41 47 0,1 1 0,0-1 0,0 0 0,0 1 0,0-1 0,1 1 0,-1 0 0,0 0 0,0 0 0,1 0 0,-1 0 0,1 0 0,-1 1 0,1-1 0,4 0 0,-5 2 0,0-1 0,0 0 0,0 1 0,0-1 0,-1 1 0,1 0 0,0-1 0,0 1 0,-1 0 0,1 0 0,0 0 0,-1 0 0,1 1 0,-1-1 0,1 0 0,-1 1 0,0-1 0,0 1 0,0-1 0,1 1 0,0 2 0,5 8 0,-1 0 0,-1 1 0,0-1 0,-1 1 0,4 15 0,9 71 0,-6-32 0,-2-25-1365,0-7-5461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4.918"/>
    </inkml:context>
    <inkml:brush xml:id="br0">
      <inkml:brushProperty name="width" value="0.05" units="cm"/>
      <inkml:brushProperty name="height" value="0.05" units="cm"/>
    </inkml:brush>
  </inkml:definitions>
  <inkml:trace contextRef="#ctx0" brushRef="#br0">276 95 24575,'0'-1'0,"0"0"0,0 0 0,-1 0 0,1 0 0,-1 1 0,1-1 0,-1 0 0,1 0 0,-1 1 0,1-1 0,-1 0 0,0 1 0,1-1 0,-1 0 0,0 1 0,0-1 0,1 1 0,-1 0 0,0-1 0,0 1 0,0-1 0,0 1 0,0 0 0,1 0 0,-1 0 0,0-1 0,0 1 0,0 0 0,0 0 0,-1 0 0,-29 1 0,23 2 0,1-1 0,-1 2 0,0-1 0,1 1 0,0 0 0,0 1 0,0-1 0,1 1 0,-1 1 0,-10 11 0,-3 5 0,-26 40 0,36-48 0,1-1 0,1 2 0,1-1 0,0 1 0,0 0 0,2 1 0,-5 18 0,9-29 0,0 1 0,0-1 0,0 1 0,1 0 0,-1-1 0,1 1 0,1-1 0,-1 1 0,1-1 0,0 1 0,1-1 0,-1 1 0,1-1 0,0 0 0,0 0 0,1 1 0,-1-2 0,1 1 0,0 0 0,0-1 0,1 1 0,0-1 0,-1 0 0,8 6 0,-2-4 0,0 0 0,1-1 0,-1 0 0,1-1 0,0 0 0,0 0 0,1-1 0,-1 0 0,1-1 0,-1 0 0,1-1 0,0 0 0,0-1 0,0 0 0,-1-1 0,1 0 0,13-3 0,-8 1 0,-1-1 0,1 0 0,-1-1 0,0-1 0,0 0 0,-1-1 0,0-1 0,0 0 0,-1-1 0,0 0 0,13-12 0,-19 14 11,-1 1 0,0-1-1,0-1 1,-1 1 0,0-1-1,0 0 1,-1 0 0,0 0-1,0-1 1,-1 1 0,0-1-1,-1 0 1,0 0 0,0 0-1,1-15 1,-3 12 3,-1 0 0,1 0 1,-2 0-1,0 0 0,0 0 0,-1 0 0,-1 1 1,0-1-1,0 1 0,-1 0 0,-7-12 1,5 12-46,-1 0 0,1 0-1,-2 0 1,0 1 0,0 1 0,0-1 0,-1 1 0,-1 1 0,1 0 0,-14-7 0,16 10-60,-1 1 0,0 0 0,-1 0 0,1 1 0,0 0 0,-1 1 0,0 0 0,0 0 0,1 1 0,-1 0 0,0 1 0,0 0 0,0 1 0,-11 1 0,-11 6-6735</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5.570"/>
    </inkml:context>
    <inkml:brush xml:id="br0">
      <inkml:brushProperty name="width" value="0.05" units="cm"/>
      <inkml:brushProperty name="height" value="0.05" units="cm"/>
    </inkml:brush>
  </inkml:definitions>
  <inkml:trace contextRef="#ctx0" brushRef="#br0">51 13 24575,'-3'3'0,"-4"2"0,-8-1 0,0 2 0,5 1 0,10-2 0,15-1 0,17-4 0,19-3 0,20-4 0,16-3 0,12-4 0,-10 1-8191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7.078"/>
    </inkml:context>
    <inkml:brush xml:id="br0">
      <inkml:brushProperty name="width" value="0.05" units="cm"/>
      <inkml:brushProperty name="height" value="0.05" units="cm"/>
    </inkml:brush>
  </inkml:definitions>
  <inkml:trace contextRef="#ctx0" brushRef="#br0">279 180 24575,'0'-11'0,"1"1"0,0 0 0,1-1 0,0 1 0,1 0 0,0 0 0,8-18 0,-8 22 0,0 0 0,1 0 0,-1 0 0,1 1 0,0-1 0,1 1 0,-1 0 0,1 0 0,0 0 0,0 1 0,1-1 0,10-5 0,-15 9 0,0 0 0,0 1 0,1-1 0,-1 1 0,0-1 0,1 1 0,-1 0 0,0-1 0,1 1 0,-1 0 0,1 0 0,1 0 0,-3 0 0,1 0 0,-1 0 0,1 1 0,-1-1 0,1 0 0,-1 0 0,0 0 0,1 0 0,-1 1 0,0-1 0,1 0 0,-1 1 0,0-1 0,1 0 0,-1 1 0,0-1 0,1 0 0,-1 1 0,0-1 0,0 0 0,1 1 0,-1-1 0,0 1 0,0-1 0,0 1 0,1 1 0,-1 0 0,0 0 0,0 0 0,-1 0 0,1 0 0,0 0 0,-1 0 0,1 0 0,-1 0 0,1 0 0,-1 0 0,0 0 0,0 0 0,0-1 0,-1 3 0,-12 15 0,0-2 0,0 1 0,-2-1 0,0-1 0,-22 16 0,-95 63 0,110-81 0,10-6 0,-1 0 0,2 1 0,-1 1 0,1 0 0,-13 15 0,23-23 0,0 0 0,0 0 0,1 1 0,-1-1 0,1 0 0,-1 1 0,1 0 0,0-1 0,0 1 0,0 0 0,0-1 0,1 1 0,-1 0 0,1 0 0,0 0 0,0 0 0,0-1 0,0 1 0,0 0 0,0 0 0,1 0 0,-1 0 0,1-1 0,0 1 0,0 0 0,0-1 0,0 1 0,1-1 0,-1 1 0,0-1 0,1 1 0,0-1 0,0 0 0,0 0 0,2 2 0,12 12 0,34 26 0,-36-32 0,0 2 0,0-1 0,-1 2 0,13 16 0,-24-27 0,0 1 0,0-1 0,-1 1 0,1-1 0,-1 1 0,0-1 0,0 1 0,0 0 0,0-1 0,0 1 0,-1 0 0,1 0 0,-1 0 0,0 0 0,0 0 0,0-1 0,0 1 0,-1 5 0,0-4 0,-1 0 0,1 0 0,-1 0 0,0-1 0,0 1 0,0-1 0,0 1 0,-1-1 0,0 0 0,1 1 0,-6 3 0,-7 4 0,0 0 0,-1 0 0,0-2 0,-26 12 0,9-6-1365,4-3-5461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7.629"/>
    </inkml:context>
    <inkml:brush xml:id="br0">
      <inkml:brushProperty name="width" value="0.05" units="cm"/>
      <inkml:brushProperty name="height" value="0.05" units="cm"/>
    </inkml:brush>
  </inkml:definitions>
  <inkml:trace contextRef="#ctx0" brushRef="#br0">145 294 24575,'9'-39'0,"-7"33"0,-9 26 0,-118 309 0,122-318 0,1-6 0,1 0 0,-1 0 0,0 0 0,-1 0 0,1 0 0,-5 5 0,6-10 0,2-6 0,4-7 0,188-345 0,-169 315 0,1 0 0,2 2 0,52-60 0,-74 96 0,1-1 0,0 1 0,0 0 0,1 0 0,7-4 0,-12 7 0,0 1 0,-1 0 0,1 1 0,0-1 0,1 0 0,-1 0 0,0 1 0,0 0 0,0-1 0,0 1 0,0 0 0,0 0 0,1 0 0,-1 0 0,0 0 0,0 0 0,0 1 0,0-1 0,0 1 0,0 0 0,1-1 0,-1 1 0,2 2 0,0 0 0,0 0 0,-1 0 0,1 0 0,-1 1 0,1 0 0,-1-1 0,-1 1 0,1 1 0,0-1 0,-1 0 0,0 1 0,3 6 0,1 7 0,7 35 0,-11-45 0,32 168 0,35 134 0,-48-246-1365,-3-13-5461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8.048"/>
    </inkml:context>
    <inkml:brush xml:id="br0">
      <inkml:brushProperty name="width" value="0.05" units="cm"/>
      <inkml:brushProperty name="height" value="0.05" units="cm"/>
    </inkml:brush>
  </inkml:definitions>
  <inkml:trace contextRef="#ctx0" brushRef="#br0">13 303 24575,'-1'0'0,"0"-1"0,0 0 0,0 0 0,0-1 0,0 1 0,0 0 0,1 0 0,-1 0 0,0 0 0,1-1 0,-1 1 0,1 0 0,-1-1 0,1 1 0,-1-1 0,1 1 0,0 0 0,0-1 0,0 1 0,0-1 0,0 1 0,0 0 0,0-1 0,0 1 0,1-1 0,-1 1 0,0 0 0,1-1 0,-1 1 0,1 0 0,-1-1 0,1 1 0,0 0 0,0 0 0,0 0 0,-1-1 0,1 1 0,0 0 0,0 0 0,1 0 0,-1 1 0,0-1 0,0 0 0,2-1 0,6-3 0,-1 0 0,1 0 0,0 1 0,18-7 0,197-54 0,36-13 0,-237 68 0,0 0 0,-1-2 0,22-15 0,-38 23 0,-5 3 0,1 0 0,-1-1 0,1 1 0,0 0 0,0 0 0,-1 0 0,1 1 0,0-1 0,0 0 0,0 1 0,0-1 0,0 1 0,0 0 0,0-1 0,0 1 0,0 0 0,0 0 0,0 0 0,0 1 0,0-1 0,0 0 0,0 1 0,0-1 0,0 1 0,0 0 0,0 0 0,-1-1 0,1 1 0,0 0 0,0 1 0,-1-1 0,1 0 0,-1 0 0,1 1 0,-1-1 0,1 1 0,-1-1 0,0 1 0,0 0 0,0-1 0,1 4 0,5 6 0,-1 1 0,0 1 0,-1-1 0,0 1 0,-1-1 0,0 1 0,-1 1 0,-1-1 0,0 0 0,-1 0 0,0 1 0,-3 23 0,-2-2 0,-2 0 0,-1 0 0,-19 52 0,21-71 0,-12 41 0,17-53 0,-1 0 0,0 0 0,1 0 0,0 0 0,-1 0 0,2 0 0,-1 0 0,0 0 0,1 0 0,0 0 0,2 5 0,-2-7 0,1 1 0,-1-1 0,1 0 0,0 0 0,0 0 0,0 0 0,0-1 0,0 1 0,1 0 0,-1-1 0,0 0 0,1 1 0,-1-1 0,1 0 0,-1 0 0,1-1 0,0 1 0,-1 0 0,1-1 0,0 0 0,4 1 0,9 0 0,0-1 0,23-2 0,-33 1 0,47-5 86,-1-3-1,-1-1 0,55-20 1,142-66-1793,-194 72-5119</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8.362"/>
    </inkml:context>
    <inkml:brush xml:id="br0">
      <inkml:brushProperty name="width" value="0.05" units="cm"/>
      <inkml:brushProperty name="height" value="0.05" units="cm"/>
    </inkml:brush>
  </inkml:definitions>
  <inkml:trace contextRef="#ctx0" brushRef="#br0">200 202 24575,'38'-102'0,"-30"86"0,-5 10 0,0 0 0,0 0 0,0-1 0,-1 1 0,0-1 0,0 0 0,0 1 0,-1-1 0,1-13 0,-2 20 0,0-1 0,-1 1 0,1 0 0,0-1 0,0 1 0,0 0 0,0 0 0,-1-1 0,1 1 0,0 0 0,0-1 0,-1 1 0,1 0 0,0 0 0,-1 0 0,1-1 0,0 1 0,-1 0 0,1 0 0,0 0 0,-1 0 0,1 0 0,0-1 0,-1 1 0,1 0 0,0 0 0,-1 0 0,1 0 0,-1 0 0,1 0 0,0 0 0,-1 0 0,1 0 0,0 0 0,-1 1 0,1-1 0,0 0 0,-1 0 0,1 0 0,0 0 0,-1 0 0,1 1 0,0-1 0,-1 0 0,1 0 0,0 1 0,0-1 0,-1 0 0,1 0 0,0 1 0,-18 13 0,-3 7 0,2 1 0,0 1 0,-17 27 0,-41 80 0,66-111 0,1 1 0,1 1 0,0-1 0,2 1 0,-7 29 0,13-44 0,0-1 0,0 1 0,1 0 0,-1-1 0,1 1 0,0 0 0,1 0 0,0-1 0,0 1 0,0-1 0,0 1 0,1-1 0,0 1 0,0-1 0,0 0 0,1 0 0,0 0 0,0 0 0,0 0 0,0-1 0,1 1 0,0-1 0,0 0 0,0 0 0,0 0 0,5 2 0,0 0 38,1-1 0,-1-1 0,1 1 0,0-2 0,-1 1 0,2-2 0,-1 1 0,19 1 0,-11-2-465,1-1 0,0-1 1,37-5-1,-29 0-6399</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8.487"/>
    </inkml:context>
    <inkml:brush xml:id="br0">
      <inkml:brushProperty name="width" value="0.05" units="cm"/>
      <inkml:brushProperty name="height" value="0.05" units="cm"/>
    </inkml:brush>
  </inkml:definitions>
  <inkml:trace contextRef="#ctx0" brushRef="#br0">179 200 24575,'-6'-3'0,"-9"-1"0,-7-3 0,-7-4 0,-2 1 0,2-2 0,6-2 0,6-1 0,10-1 0,12 1 0,11 1 0,13-1 0,14 0 0,8-2 0,12 0 0,-5 2-8191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08.734"/>
    </inkml:context>
    <inkml:brush xml:id="br0">
      <inkml:brushProperty name="width" value="0.05" units="cm"/>
      <inkml:brushProperty name="height" value="0.05" units="cm"/>
    </inkml:brush>
  </inkml:definitions>
  <inkml:trace contextRef="#ctx0" brushRef="#br0">275 144 24575,'3'-3'0,"0"0"0,0-1 0,0 1 0,-1-1 0,0 1 0,0-1 0,0 0 0,0 0 0,0 0 0,-1 0 0,0 0 0,0 0 0,0 0 0,0-1 0,0 1 0,-1 0 0,0-1 0,0 1 0,0 0 0,-1 0 0,0-6 0,0 7 0,0 0 0,0 1 0,0-1 0,-1 0 0,1 0 0,0 1 0,-1-1 0,0 1 0,0 0 0,0-1 0,0 1 0,0 0 0,0 0 0,0 0 0,-1 0 0,1 1 0,-1-1 0,1 0 0,-1 1 0,0 0 0,0 0 0,1 0 0,-1 0 0,0 0 0,0 1 0,0-1 0,0 1 0,0-1 0,0 1 0,0 0 0,-3 1 0,-2 0 0,0 0 0,0 0 0,0 1 0,1 0 0,-1 1 0,1 0 0,0 0 0,0 0 0,0 1 0,0 0 0,0 1 0,1-1 0,0 1 0,0 1 0,-7 6 0,8-7 0,0 1 0,0 0 0,1 0 0,-1 0 0,1 0 0,1 1 0,-1 0 0,1 0 0,0 0 0,0 0 0,1 0 0,0 0 0,1 1 0,-1-1 0,2 1 0,-1 7 0,1-3 0,2-1 0,-1 0 0,2 0 0,-1 0 0,2 0 0,-1 0 0,1-1 0,1 1 0,10 16 0,4 1 0,42 49 0,3 3 0,-61-77 0,-1 0 0,0 0 0,0 0 0,0 1 0,0-1 0,-1 1 0,1 0 0,-1-1 0,0 1 0,0 0 0,0 0 0,-1 0 0,0-1 0,1 1 0,-1 0 0,-1 4 0,0-4 0,0-1 0,0 0 0,0 0 0,-1 1 0,1-1 0,-1 0 0,0 0 0,0 0 0,0-1 0,-1 1 0,1 0 0,-1-1 0,1 0 0,-1 1 0,0-1 0,0 0 0,0-1 0,-5 4 0,-14 5-341,0-1 0,0 0-1,-46 9 1,-12 1-6485</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0.186"/>
    </inkml:context>
    <inkml:brush xml:id="br0">
      <inkml:brushProperty name="width" value="0.05" units="cm"/>
      <inkml:brushProperty name="height" value="0.05" units="cm"/>
    </inkml:brush>
  </inkml:definitions>
  <inkml:trace contextRef="#ctx0" brushRef="#br0">0 145 24575,'1'-11'0,"1"0"0,0-1 0,1 2 0,0-1 0,0 0 0,1 1 0,1-1 0,-1 1 0,2 0 0,0 1 0,7-11 0,-13 20 0,0-1 0,0 1 0,1-1 0,-1 1 0,0-1 0,0 1 0,1-1 0,-1 1 0,0 0 0,1-1 0,-1 1 0,1-1 0,-1 1 0,1 0 0,-1 0 0,0-1 0,1 1 0,-1 0 0,1-1 0,-1 1 0,1 0 0,-1 0 0,1 0 0,-1 0 0,1 0 0,0 0 0,-1-1 0,1 1 0,-1 0 0,1 0 0,0 1 0,0-1 0,-1 1 0,1 0 0,0 0 0,-1 0 0,1-1 0,-1 1 0,1 0 0,-1 0 0,0 0 0,1 0 0,-1 0 0,0 0 0,0 0 0,1 0 0,-1 1 0,2 46 0,-2-45 0,-17 255 0,1-43 0,14-165 0,-5 222 0,9-188 0,14 102 0,-14-169-455,1-2 0,9 29 0,-3-23-6371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0.435"/>
    </inkml:context>
    <inkml:brush xml:id="br0">
      <inkml:brushProperty name="width" value="0.05" units="cm"/>
      <inkml:brushProperty name="height" value="0.05" units="cm"/>
    </inkml:brush>
  </inkml:definitions>
  <inkml:trace contextRef="#ctx0" brushRef="#br0">0 27 24575,'17'-11'0,"-14"9"0,0 0 0,0 0 0,0 0 0,1 0 0,-1 1 0,0-1 0,5-1 0,-7 3 0,1 0 0,-1 0 0,0 0 0,0 0 0,1 0 0,-1 0 0,0 1 0,0-1 0,0 0 0,1 1 0,-1-1 0,0 1 0,0-1 0,0 1 0,0-1 0,0 1 0,0 0 0,0-1 0,0 1 0,0 0 0,0 0 0,0 0 0,-1 0 0,1 0 0,0 0 0,1 2 0,2 4 0,0 1 0,0 0 0,-1 0 0,0 0 0,0 0 0,-1 0 0,0 1 0,1 10 0,3 73 0,-6-69 0,0 200 249,-1 8-291,4-169-744,18 103 0,-15-138-6040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7.477"/>
    </inkml:context>
    <inkml:brush xml:id="br0">
      <inkml:brushProperty name="width" value="0.05" units="cm"/>
      <inkml:brushProperty name="height" value="0.05" units="cm"/>
    </inkml:brush>
  </inkml:definitions>
  <inkml:trace contextRef="#ctx0" brushRef="#br0">7 293 24575,'-4'-21'0,"4"20"0,-1 0 0,1 0 0,0 0 0,-1-1 0,1 1 0,0 0 0,-1-1 0,1 1 0,0 0 0,0-1 0,0 1 0,0 0 0,1-1 0,-1 1 0,0 0 0,0-1 0,1 1 0,-1 0 0,1 0 0,-1-1 0,1 1 0,0 0 0,-1 0 0,1 0 0,0 0 0,0 0 0,0 0 0,0 0 0,0 0 0,0 0 0,0 0 0,0 1 0,1-2 0,6-2 0,0-1 0,0 2 0,0-1 0,0 1 0,0 1 0,1-1 0,9 0 0,66-7 0,-41 7 0,-34 2 0,33-5 0,1 3 0,60 3 0,-100 0 0,1 1 0,-1-1 0,0 1 0,0 0 0,0 0 0,0 0 0,0 0 0,0 1 0,0-1 0,0 1 0,-1 0 0,1 0 0,-1 0 0,4 3 0,-1 0 0,-1 0 0,0 0 0,-1 1 0,1-1 0,-1 1 0,5 10 0,-1 5 0,-1-1 0,0 1 0,3 26 0,-5-25 0,-2-13 0,0 0 0,-1 0 0,1 11 0,-10-80 0,7 40 0,-2-19 0,2 0 0,2 1 0,2-1 0,11-61 0,-12 94 0,-1 0 0,1 1 0,0 0 0,0-1 0,1 1 0,0 0 0,0 0 0,0 1 0,0-1 0,1 0 0,-1 1 0,1 0 0,9-7 0,-10 9 0,1-1 0,0 1 0,0 0 0,1 0 0,-1 1 0,0-1 0,0 1 0,1 0 0,-1 0 0,1 1 0,-1-1 0,1 1 0,-1 0 0,1 0 0,-1 0 0,1 1 0,7 1 0,5 2 0,0 1 0,-1 1 0,0 0 0,15 9 0,-23-11 0,-1-1 0,0 2 0,-1-1 0,1 1 0,-1 0 0,0 1 0,0-1 0,0 1 0,-1 0 0,8 12 0,-12-17 0,0 1 0,0 0 0,0 0 0,-1 0 0,1 0 0,-1 0 0,1 0 0,-1 0 0,1 1 0,-1-1 0,0 0 0,0 0 0,0 0 0,0 0 0,-1 0 0,1 0 0,0 0 0,-1 1 0,-1 2 0,0-1 0,0-1 0,0 1 0,0-1 0,-1 0 0,1 1 0,-1-1 0,0 0 0,0-1 0,-6 5 0,-3 1 0,-1 0 0,1-1 0,-2 0 0,-21 7 0,2-4 0,25-8 0,0 0 0,0 0 0,0 1 0,0 0 0,0 1 0,1 0 0,-1 0 0,1 0 0,-8 7 0,14-10 0,0 0 0,0 1 0,0-1 0,1 0 0,-1 1 0,0-1 0,0 0 0,1 1 0,-1-1 0,1 1 0,0-1 0,-1 1 0,1-1 0,0 1 0,0-1 0,0 1 0,0 0 0,0-1 0,0 1 0,0-1 0,0 1 0,1-1 0,-1 1 0,1-1 0,-1 1 0,1-1 0,0 1 0,-1-1 0,1 0 0,0 1 0,0-1 0,0 0 0,0 0 0,0 0 0,0 0 0,1 1 0,6 6 0,0 0 0,0-1 0,17 11 0,-24-18 0,49 33-455,1-2 0,90 38 0,-108-56-6371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0.718"/>
    </inkml:context>
    <inkml:brush xml:id="br0">
      <inkml:brushProperty name="width" value="0.05" units="cm"/>
      <inkml:brushProperty name="height" value="0.05" units="cm"/>
    </inkml:brush>
  </inkml:definitions>
  <inkml:trace contextRef="#ctx0" brushRef="#br0">277 254 24575,'-207'12'0,"137"-6"0,181-28 0,-51 8 0,310-67 0,192-40 0,-438 96-1365,-84 17-5461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0.963"/>
    </inkml:context>
    <inkml:brush xml:id="br0">
      <inkml:brushProperty name="width" value="0.05" units="cm"/>
      <inkml:brushProperty name="height" value="0.05" units="cm"/>
    </inkml:brush>
  </inkml:definitions>
  <inkml:trace contextRef="#ctx0" brushRef="#br0">44 211 24575,'-8'3'0,"4"-1"0,-1 0 0,1 1 0,0-1 0,-1 1 0,1 0 0,-5 5 0,9-8 0,0 0 0,0 0 0,0 0 0,0 1 0,0-1 0,0 0 0,0 0 0,0 0 0,0 1 0,0-1 0,0 0 0,0 0 0,0 1 0,0-1 0,0 0 0,0 0 0,0 0 0,0 1 0,1-1 0,-1 0 0,0 0 0,0 0 0,0 1 0,0-1 0,0 0 0,0 0 0,1 0 0,-1 0 0,0 0 0,0 1 0,0-1 0,0 0 0,1 0 0,-1 0 0,0 0 0,0 0 0,0 0 0,1 0 0,-1 0 0,0 0 0,0 0 0,1 0 0,-1 0 0,0 0 0,0 0 0,0 0 0,1 0 0,13 2 0,14-3 0,-1-1 0,0-1 0,-1-2 0,48-14 0,-22 5 0,132-30 0,380-91 0,-513 123-1365,-14 2-5461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1.696"/>
    </inkml:context>
    <inkml:brush xml:id="br0">
      <inkml:brushProperty name="width" value="0.05" units="cm"/>
      <inkml:brushProperty name="height" value="0.05" units="cm"/>
    </inkml:brush>
  </inkml:definitions>
  <inkml:trace contextRef="#ctx0" brushRef="#br0">384 90 24575,'3'0'0,"1"-1"0,-1 0 0,0 0 0,1 0 0,-1-1 0,0 1 0,0-1 0,0 0 0,0 1 0,0-1 0,-1-1 0,1 1 0,-1 0 0,1-1 0,-1 1 0,0-1 0,0 0 0,0 0 0,0 0 0,0 0 0,-1 0 0,1 0 0,-1 0 0,0 0 0,0-1 0,0 1 0,0-4 0,0 6 0,-1 0 0,0 0 0,0 0 0,-1 0 0,1 1 0,0-1 0,0 0 0,0 0 0,0 0 0,-1 1 0,1-1 0,0 0 0,-1 0 0,1 1 0,-1-1 0,1 0 0,-1 1 0,1-1 0,-1 1 0,1-1 0,-1 0 0,1 1 0,-1-1 0,0 1 0,-1-1 0,0 0 0,1 1 0,-1-1 0,0 1 0,0-1 0,0 1 0,0 0 0,1 0 0,-1 0 0,0 0 0,-4 1 0,-3 1 0,0 0 0,0 1 0,-13 5 0,-3 4 0,0 1 0,1 0 0,1 2 0,0 1 0,1 1 0,1 1 0,0 0 0,-29 36 0,35-35 0,0 0 0,1 2 0,1 0 0,0 0 0,2 1 0,1 1 0,1-1 0,1 2 0,-11 46 0,17-58 0,1-1 0,0 1 0,1-1 0,0 1 0,0-1 0,1 1 0,1-1 0,0 0 0,1 1 0,0-1 0,7 17 0,-6-20 0,0 0 0,0-1 0,1 0 0,0 1 0,0-2 0,1 1 0,0-1 0,0 1 0,0-2 0,1 1 0,0-1 0,0 0 0,0 0 0,1-1 0,-1 0 0,10 3 0,3 0 0,1-1 0,0-1 0,-1-1 0,2 0 0,-1-2 0,0-1 0,26-1 0,-15-2 0,-1-1 0,0-2 0,0-1 0,37-12 0,-49 12-151,-1 0-1,1-2 0,-1 0 0,0-1 1,-1-1-1,0 0 0,-1-2 1,19-15-1,-17 6-6674</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2.458"/>
    </inkml:context>
    <inkml:brush xml:id="br0">
      <inkml:brushProperty name="width" value="0.05" units="cm"/>
      <inkml:brushProperty name="height" value="0.05" units="cm"/>
    </inkml:brush>
  </inkml:definitions>
  <inkml:trace contextRef="#ctx0" brushRef="#br0">60 186 24575,'-15'-38'0,"14"37"0,1 0 0,0 0 0,-1 0 0,1 0 0,-1 0 0,1 0 0,-1 0 0,1 0 0,-1 0 0,0 0 0,1 0 0,-1 0 0,-2-1 0,3 2 0,0 0 0,0 0 0,-1-1 0,1 1 0,0 0 0,-1 0 0,1 0 0,0 0 0,-1 0 0,1 0 0,0 0 0,-1 0 0,1 0 0,0 0 0,-1 0 0,1 0 0,0 1 0,-1-1 0,1 0 0,0 0 0,0 0 0,-1 0 0,1 0 0,0 1 0,0-1 0,-1 0 0,1 0 0,0 1 0,0-1 0,-1 0 0,-1 3 0,1-1 0,-1 1 0,1 0 0,-1-1 0,1 1 0,0 0 0,0 0 0,0 0 0,0 3 0,-4 23 0,1 0 0,2 0 0,0 0 0,3 0 0,0 0 0,1 1 0,2-2 0,1 1 0,11 33 0,-12-50 0,0 0 0,1 0 0,1-1 0,-1 1 0,2-1 0,0-1 0,0 1 0,1-1 0,0-1 0,0 1 0,1-2 0,1 1 0,-1-1 0,1 0 0,1-1 0,0 0 0,-1-1 0,2 0 0,-1-1 0,1 0 0,15 4 0,-9-4 0,1-1 0,0-1 0,0-1 0,0 0 0,0-2 0,0 0 0,0-1 0,0-1 0,0 0 0,0-2 0,0 0 0,19-8 0,-28 9 0,0-1 0,0 0 0,0-1 0,0 0 0,-1-1 0,0 0 0,0 0 0,0-1 0,-1 0 0,0-1 0,0 0 0,-1 0 0,0 0 0,-1-1 0,0 0 0,0-1 0,0 1 0,-2-1 0,1 0 0,-1 0 0,-1-1 0,4-13 0,-3-1 0,-1-1 0,-2 0 0,0 1 0,-2-1 0,-1 0 0,-1 1 0,-10-41 0,0 16 0,-3 1 0,-38-83 0,48 117-1365</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3.194"/>
    </inkml:context>
    <inkml:brush xml:id="br0">
      <inkml:brushProperty name="width" value="0.05" units="cm"/>
      <inkml:brushProperty name="height" value="0.05" units="cm"/>
    </inkml:brush>
  </inkml:definitions>
  <inkml:trace contextRef="#ctx0" brushRef="#br0">17 250 24575,'-1'0'0,"0"0"0,0 1 0,0-1 0,0 1 0,0-1 0,1 1 0,-1-1 0,0 1 0,0-1 0,1 1 0,-1-1 0,0 1 0,1 0 0,-1 0 0,1-1 0,-1 1 0,1 0 0,-1 0 0,1 0 0,0-1 0,-1 1 0,1 0 0,0 0 0,-1 0 0,1 0 0,0 0 0,0 0 0,0 0 0,0 0 0,0 0 0,0 0 0,1 33 0,11 38 0,36 120 0,-25-109 0,-17-62 0,-3-7 0,0-1 0,1 1 0,1-1 0,9 19 0,-10-31 0,-2-8 0,-3-12 0,-38-207 0,19 125 0,-7-108 0,27 205 0,-2-15 0,2-1 0,0 0 0,5-31 0,-5 47 0,1 0 0,-1 0 0,1 0 0,0 1 0,1-1 0,-1 0 0,1 0 0,-1 1 0,1-1 0,0 1 0,0-1 0,1 1 0,-1 0 0,1 0 0,0 0 0,-1 0 0,1 1 0,1-1 0,-1 1 0,0 0 0,0 0 0,1 0 0,-1 0 0,7-2 0,1 2 0,-1 0 0,1 1 0,0 0 0,0 0 0,0 2 0,-1-1 0,1 1 0,0 1 0,0 0 0,20 7 0,-19-5 0,1 1 0,-1 0 0,0 1 0,0 0 0,0 1 0,-1 0 0,0 1 0,15 13 0,-23-18 0,0 1 0,0-1 0,0 0 0,-1 1 0,1-1 0,-1 1 0,0 0 0,0 0 0,0 0 0,0 0 0,-1 0 0,1 0 0,-1 0 0,0 1 0,-1-1 0,1 0 0,-1 1 0,1-1 0,-2 5 0,0-2 0,0-1 0,-1 1 0,0 0 0,0-1 0,-1 0 0,0 0 0,0 0 0,0 0 0,-1 0 0,0 0 0,-7 8 0,-2 0 0,1-2 0,-2 1 0,0-2 0,-22 16 0,-67 33 0,29-18 0,73-41 0,0-1 0,0 1 0,-1 0 0,1 0 0,0 0 0,0 0 0,0 0 0,0 0 0,0 0 0,0 0 0,0 0 0,-1 3 0,2-4 0,0 0 0,0 1 0,0-1 0,0 0 0,0 1 0,0-1 0,0 0 0,0 1 0,0-1 0,0 0 0,0 1 0,0-1 0,0 0 0,0 1 0,1-1 0,-1 0 0,0 1 0,0-1 0,0 0 0,0 0 0,1 1 0,-1-1 0,0 0 0,0 0 0,1 1 0,-1-1 0,0 0 0,1 0 0,-1 0 0,0 1 0,0-1 0,1 0 0,5 2 0,0 0 0,-1-1 0,1 1 0,11 0 0,-14-2 0,102 9 0,28 4 0,-115-10 0,-1 1 0,1 1 0,-1 0 0,0 2 0,22 10 0,-35-15 0,1 0 0,-1 1 0,0 0 0,1 0 0,-1 0 0,-1 1 0,1-1 0,0 1 0,-1 0 0,0 0 0,0 0 0,0 0 0,0 1 0,-1-1 0,4 9 0,-5-10 0,0 1 0,-1-1 0,1 1 0,-1-1 0,0 1 0,0-1 0,0 1 0,0-1 0,-1 1 0,1-1 0,-1 1 0,0-1 0,0 0 0,0 1 0,-1-1 0,1 0 0,-1 0 0,0 0 0,0 0 0,0 0 0,0 0 0,0 0 0,-5 3 0,-4 5 31,-1-1 0,0-1 0,-1 0 0,0 0 0,-1-1 0,1-1 0,-2-1 0,1 0 1,-1 0-1,-28 5 0,19-5-275,0-2 0,0-1 0,-1-1 0,1-1 1,-1-1-1,-27-4 0,7-3-6582</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3.567"/>
    </inkml:context>
    <inkml:brush xml:id="br0">
      <inkml:brushProperty name="width" value="0.05" units="cm"/>
      <inkml:brushProperty name="height" value="0.05" units="cm"/>
    </inkml:brush>
  </inkml:definitions>
  <inkml:trace contextRef="#ctx0" brushRef="#br0">471 31 24575,'1'0'0,"0"0"0,-1-1 0,0 1 0,1 0 0,-1 0 0,1-1 0,-1 1 0,1-1 0,-1 1 0,0-1 0,1 1 0,-1 0 0,0-1 0,1 1 0,-1-1 0,0 1 0,1-1 0,-1 0 0,0 1 0,0-1 0,0 1 0,0-1 0,0 1 0,0-1 0,0 0 0,0 1 0,0-1 0,0 1 0,0-1 0,0 1 0,0-1 0,0 0 0,0 1 0,0-1 0,-1 1 0,1-1 0,0 1 0,-1-1 0,1 1 0,0-1 0,0 1 0,-1-1 0,1 1 0,-1 0 0,1-1 0,-1 1 0,1-1 0,0 1 0,-1 0 0,1 0 0,-1-1 0,0 1 0,-2-1 0,1 0 0,-1 0 0,0 0 0,1 0 0,-1 1 0,0-1 0,0 1 0,0 0 0,-5 0 0,-10 3 0,-1 0 0,1 2 0,0 0 0,1 1 0,-1 1 0,1 1 0,0 0 0,1 1 0,0 1 0,0 0 0,1 1 0,1 1 0,0 0 0,0 1 0,-12 17 0,5-6 0,2 1 0,1 1 0,1 0 0,1 2 0,2 0 0,0 1 0,2 0 0,-10 36 0,19-54 0,1 0 0,-1 0 0,2 0 0,0 0 0,0 0 0,1 0 0,0 1 0,1-1 0,3 19 0,-2-22 0,1-1 0,-1 1 0,1-1 0,1 0 0,-1 0 0,1-1 0,0 1 0,1-1 0,0 0 0,0 0 0,0 0 0,0 0 0,1-1 0,12 9 0,-6-7 23,-1-1 0,1 0 0,0-1-1,0-1 1,0 0 0,1 0 0,-1-1-1,1 0 1,0-2 0,0 1 0,0-1-1,0-1 1,0-1 0,25-3 0,-15 0-237,1-1 1,-1 0 0,0-2-1,-1-1 1,0-1 0,0-1-1,25-15 1,-6-1-6613</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3.737"/>
    </inkml:context>
    <inkml:brush xml:id="br0">
      <inkml:brushProperty name="width" value="0.05" units="cm"/>
      <inkml:brushProperty name="height" value="0.05" units="cm"/>
    </inkml:brush>
  </inkml:definitions>
  <inkml:trace contextRef="#ctx0" brushRef="#br0">81 108 24575,'-9'0'0,"-10"0"0,-8 0 0,8-3 0,12-1 0,18-3 0,15-4 0,17 1 0,13-2 0,6-1 0,6 0 0,-3 1 0,-7 2 0,-9 2 0,-13 3-8191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5.003"/>
    </inkml:context>
    <inkml:brush xml:id="br0">
      <inkml:brushProperty name="width" value="0.05" units="cm"/>
      <inkml:brushProperty name="height" value="0.05" units="cm"/>
    </inkml:brush>
  </inkml:definitions>
  <inkml:trace contextRef="#ctx0" brushRef="#br0">211 19 24575,'1'-1'0,"-1"1"0,0-1 0,0 0 0,0 0 0,0 0 0,0 1 0,0-1 0,0 0 0,-1 0 0,1 0 0,0 1 0,0-1 0,0 0 0,-1 0 0,1 1 0,0-1 0,-1 0 0,1 0 0,-1 1 0,1-1 0,-1 1 0,1-1 0,-2 0 0,2 1 0,-1 0 0,1 1 0,-1-1 0,0 1 0,1-1 0,-1 1 0,1-1 0,-1 1 0,1-1 0,0 1 0,-1-1 0,1 1 0,-1 0 0,1-1 0,0 1 0,0 0 0,-1-1 0,1 1 0,0 0 0,0-1 0,0 1 0,0 0 0,0-1 0,0 1 0,0 0 0,0-1 0,0 2 0,-5 49 0,3 76 0,1-21 0,-72 619 0,-5-395 0,43-197 0,35-131 0,-1-1 0,1 1 0,0-1 0,-1 1 0,1-1 0,0 1 0,0-1 0,0 1 0,0-1 0,0 1 0,0-1 0,1 1 0,-1-1 0,1 3 0,0-3 0,-1-1 0,0 1 0,1-1 0,-1 0 0,1 1 0,-1-1 0,1 0 0,-1 1 0,0-1 0,1 0 0,0 1 0,-1-1 0,1 0 0,-1 0 0,1 0 0,-1 1 0,1-1 0,-1 0 0,1 0 0,0 0 0,-1 0 0,1 0 0,-1 0 0,1 0 0,0 0 0,6-2 0,-1 0 0,0 0 0,0 0 0,0-1 0,7-4 0,-7 4 0,42-20 0,0 2 0,2 3 0,84-21 0,161-14 0,-280 50 0,270-34-296,538 0-1,-802 38 301,-20-1-10,-4 0 1,-29 1 111,-39-1-977,35 1-5955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5.888"/>
    </inkml:context>
    <inkml:brush xml:id="br0">
      <inkml:brushProperty name="width" value="0.05" units="cm"/>
      <inkml:brushProperty name="height" value="0.05" units="cm"/>
    </inkml:brush>
  </inkml:definitions>
  <inkml:trace contextRef="#ctx0" brushRef="#br0">103 353 24575,'-11'0'0,"-1"-1"0,-18-3 0,27 3 0,0 1 0,-1-1 0,1 0 0,0 0 0,0 0 0,0-1 0,0 1 0,0-1 0,0 0 0,0 1 0,1-1 0,-1-1 0,-3-2 0,6 4 0,-1 0 0,1 0 0,-1 0 0,1 0 0,-1 0 0,1 0 0,-1 0 0,1 0 0,0 0 0,0 0 0,0 0 0,-1 0 0,1 0 0,0 0 0,0 0 0,0 0 0,1 0 0,-1 0 0,0 0 0,0 0 0,0 0 0,1 0 0,-1 0 0,1 0 0,-1 0 0,1 0 0,-1 0 0,1 0 0,-1 0 0,1 1 0,0-1 0,-1 0 0,1 0 0,0 1 0,0-1 0,0 0 0,0 1 0,0-1 0,-1 1 0,1-1 0,2 0 0,5-3 0,0 0 0,0 0 0,15-4 0,-19 6 0,59-15 0,1 3 0,89-9 0,-86 14 0,400-63-212,412-50-335,-851 119 547,-17 1 0,0 1 0,-1 0 0,1 0 0,0 1 0,22 3 0,-33-3 5,0 1 1,1-1 0,-1 0 0,0 0 0,1 0 0,-1 0 0,0 0-1,1 0 1,-1 1 0,0-1 0,1 0 0,-1 0 0,0 0 0,0 1-1,1-1 1,-1 0 0,0 0 0,0 1 0,1-1 0,-1 0 0,0 1-1,0-1 1,0 0 0,0 1 0,0-1 0,1 0 0,-1 1 0,0-1-1,0 0 1,0 1 0,0-1 0,0 0 0,0 1 0,0-1 0,0 1-1,0-1 1,0 0 0,0 1 0,0-1 0,-1 0 0,1 1 0,0-1-1,0 0 1,0 1 0,0-1 0,-1 0 0,1 0 0,0 1 0,0-1-1,0 0 1,-1 1 0,1-1 0,0 0 0,-1 0 0,1 0 0,0 1-1,-1-1 1,-18 17 403,18-16-398,-8 6-11,1-1 0,1 1 0,-1 1 0,1-1 0,1 1 0,0 0 0,0 1 0,0-1 0,1 1 0,0 0 0,1 1 0,0-1 0,0 1 0,1 0 0,-4 19 0,-67 505 0,38-235 0,-5 85 0,41-383 0,-1 8 0,1 0 0,-1 0 0,1 0 0,1 1 0,0-1 0,0 0 0,1 0 0,0 0 0,4 9 0,-8-20 0,0 1 0,0 0 0,0 0 0,0 1 0,0-1 0,0 0 0,0 1 0,0-1 0,0 1 0,0-1 0,0 1 0,0 0 0,0 0 0,0 0 0,0 0 0,-4 1 0,-45 4 0,-247 55-1365,253-52-5461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6.432"/>
    </inkml:context>
    <inkml:brush xml:id="br0">
      <inkml:brushProperty name="width" value="0.05" units="cm"/>
      <inkml:brushProperty name="height" value="0.05" units="cm"/>
    </inkml:brush>
  </inkml:definitions>
  <inkml:trace contextRef="#ctx0" brushRef="#br0">113 31 24575,'-1'-1'0,"0"0"0,-1 0 0,1-1 0,1 1 0,-1-1 0,0 1 0,0 0 0,0-1 0,1 1 0,-1-1 0,1 1 0,-1-1 0,1 0 0,0 1 0,0-1 0,0 1 0,0-4 0,2 4 0,2 6 0,4 7 0,-2 5 0,-1 0 0,-1 0 0,0 0 0,2 24 0,0 72 0,-5-86 0,-1 78 0,-4 0 0,-20 113 0,-58 203 0,70-367 0,2-16 0,-5 46 0,15-73 171,3-11 0,8-15-1878,-4 2-5119</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7.851"/>
    </inkml:context>
    <inkml:brush xml:id="br0">
      <inkml:brushProperty name="width" value="0.05" units="cm"/>
      <inkml:brushProperty name="height" value="0.05" units="cm"/>
    </inkml:brush>
  </inkml:definitions>
  <inkml:trace contextRef="#ctx0" brushRef="#br0">1 396 24575,'0'-112'0,"15"329"0,-13-201 0,-3-37 0,1 0 0,1 1 0,6-33 0,17-69 0,-15 85 0,20-54 0,-21 73 0,0 1 0,1 0 0,0 0 0,22-29 0,-28 42 0,0 1 0,0-1 0,1 1 0,-1 0 0,1 0 0,-1 0 0,1 0 0,0 0 0,7-2 0,-10 4 0,1 1 0,0-1 0,-1 1 0,1 0 0,0-1 0,0 1 0,-1 0 0,1 0 0,0 0 0,0 0 0,-1 1 0,1-1 0,0 0 0,-1 1 0,1-1 0,0 1 0,-1 0 0,1-1 0,0 1 0,-1 0 0,1 0 0,-1 0 0,0 0 0,1 0 0,-1 0 0,0 1 0,0-1 0,2 2 0,3 5 0,0 0 0,-1 0 0,0 1 0,0-1 0,-1 1 0,0 1 0,-1-1 0,4 13 0,14 84 0,-16-75 0,27 170-1365,-28-168-5461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7.250"/>
    </inkml:context>
    <inkml:brush xml:id="br0">
      <inkml:brushProperty name="width" value="0.05" units="cm"/>
      <inkml:brushProperty name="height" value="0.05" units="cm"/>
    </inkml:brush>
  </inkml:definitions>
  <inkml:trace contextRef="#ctx0" brushRef="#br0">402 166 24575,'-18'-1'0,"0"0"0,1-1 0,-1 0 0,1-2 0,-1 0 0,1-1 0,1-1 0,-1 0 0,-24-14 0,40 20 0,1 0 0,-1 0 0,0-1 0,1 1 0,-1 0 0,1-1 0,-1 1 0,1 0 0,-1-1 0,1 1 0,0-1 0,-1 1 0,1-1 0,-1 1 0,1-1 0,0 1 0,-1-1 0,1 1 0,0-1 0,0 0 0,0 1 0,-1-1 0,1 1 0,0-1 0,0 0 0,0 1 0,0-2 0,0 1 0,1 1 0,-1-1 0,1 0 0,-1 1 0,1-1 0,0 0 0,-1 1 0,1-1 0,0 0 0,-1 1 0,1-1 0,0 1 0,0 0 0,0-1 0,-1 1 0,2-1 0,40-9 0,-41 9 0,357-29 0,-295 28 0,699-23-487,-69 3 64,-685 21 460,17 3 464,-24-2-492,-1 0 0,1 1 0,-1-1 0,0 0 0,1 1 0,-1-1 0,0 1 0,1-1 0,-1 1 1,0-1-1,0 1 0,1-1 0,-1 1 0,0-1 0,0 1 0,0-1 0,0 1 0,0-1 0,0 1 0,0-1 0,0 1 1,0-1-1,0 1 0,0-1 0,0 1 0,0-1 0,0 1 0,0-1 0,0 1 0,-1-1 0,1 1 0,0-1 1,0 1-1,-1-1 0,1 1 0,0-1 0,-1 1 0,1-1 0,0 0 0,-1 1 0,-11 22-9,1 1 0,2 0 0,0 1 0,-7 36 0,-11 106 0,14-75 0,-15 72 0,-34 251 0,59-355 0,3-43 0,-1-1 0,0 1 0,-1-1 0,-6 24 0,8-38 0,-1-1 0,0 1 0,0-1 0,1 1 0,-1-1 0,0 0 0,0 1 0,0-1 0,-1 0 0,1 0 0,0 0 0,0 0 0,0 0 0,-1 0 0,1 0 0,-1 0 0,1-1 0,-1 1 0,1 0 0,-1-1 0,1 1 0,-1-1 0,1 0 0,-1 1 0,0-1 0,-2 0 0,-7 0 0,1 0 0,0-1 0,-15-2 0,-3-1 0,-481 10 0,311 2 0,-322 12 0,2 23 0,501-41 0,7-1 0,0 0 0,1 0 0,0 1 0,-1 0 0,-17 8 0,28-10 8,-1 0-1,0 0 1,0 0-1,0 0 0,0 0 1,0 0-1,0 0 1,0 0-1,0 0 0,0 0 1,0 0-1,0 0 1,0 0-1,0 0 1,0 1-1,0-1 0,0 0 1,0 0-1,0 0 1,0 0-1,0 0 0,0 0 1,0 0-1,0 0 1,0 0-1,0 0 1,0 0-1,0 0 0,-1 0 1,1 0-1,0 0 1,0 1-1,0-1 1,0 0-1,0 0 0,0 0 1,0 0-1,0 0 1,0 0-1,0 0 0,0 0 1,0 0-1,0 0 1,0 0-1,0 0 1,6 0-1715,5-2-5119</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7.781"/>
    </inkml:context>
    <inkml:brush xml:id="br0">
      <inkml:brushProperty name="width" value="0.05" units="cm"/>
      <inkml:brushProperty name="height" value="0.05" units="cm"/>
    </inkml:brush>
  </inkml:definitions>
  <inkml:trace contextRef="#ctx0" brushRef="#br0">20 1 24575,'-1'0'0,"0"-1"0,-1 1 0,1 0 0,0 1 0,0-1 0,0 0 0,0 0 0,-1 0 0,1 1 0,0-1 0,0 1 0,0-1 0,-2 1 0,3 0 0,0-1 0,0 0 0,0 0 0,-1 1 0,1-1 0,0 0 0,0 0 0,0 1 0,0-1 0,0 0 0,0 1 0,0-1 0,0 0 0,0 0 0,0 1 0,0-1 0,0 0 0,0 0 0,0 1 0,0-1 0,0 0 0,0 1 0,0-1 0,0 0 0,1 0 0,-1 1 0,0-1 0,0 0 0,0 0 0,0 0 0,0 1 0,1-1 0,-1 0 0,3 3 0,-1-1 0,1 1 0,0-1 0,0 0 0,0 0 0,0 0 0,5 2 0,182 72 0,6 3 0,110 68 0,-15 27 0,-256-149-1365,-10-5-5461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8.376"/>
    </inkml:context>
    <inkml:brush xml:id="br0">
      <inkml:brushProperty name="width" value="0.05" units="cm"/>
      <inkml:brushProperty name="height" value="0.05" units="cm"/>
    </inkml:brush>
  </inkml:definitions>
  <inkml:trace contextRef="#ctx0" brushRef="#br0">6 7 24575,'0'0'0,"0"-1"0,0 1 0,0 0 0,0 0 0,0 0 0,0-1 0,0 1 0,0 0 0,0 0 0,0 0 0,0-1 0,0 1 0,0 0 0,0 0 0,0 0 0,0 0 0,0-1 0,0 1 0,0 0 0,-1 0 0,1 0 0,0 0 0,0-1 0,0 1 0,0 0 0,0 0 0,0 0 0,-1 0 0,1 0 0,0 0 0,0-1 0,0 1 0,-1 0 0,1 0 0,0 0 0,0 0 0,0 0 0,0 0 0,-1 0 0,1 0 0,0 0 0,0 0 0,0 0 0,-1 0 0,1 0 0,0 0 0,-1 0 0,1 1 0,0-1 0,0 1 0,0-1 0,0 0 0,0 1 0,0-1 0,0 1 0,0-1 0,0 0 0,0 1 0,0-1 0,1 1 0,-1-1 0,0 0 0,0 1 0,0-1 0,0 0 0,1 1 0,-1-1 0,0 0 0,0 1 0,0-1 0,1 0 0,-1 1 0,0-1 0,1 0 0,-1 0 0,0 1 0,1-1 0,-1 0 0,0 0 0,1 0 0,-1 1 0,1-1 0,17 12 0,0-1 0,1 0 0,0-2 0,1 0 0,30 9 0,-24-8 0,452 138 0,8 3 0,-465-143 0,-13-6 0,1 1 0,0 1 0,-1-1 0,0 1 0,0 1 0,0 0 0,8 6 0,-16-11 6,0 0 1,1 0-1,-1 0 0,0 0 0,0 0 0,0 0 0,0 0 1,0 0-1,0 0 0,0 0 0,1 1 0,-1-1 1,0 0-1,0 0 0,0 0 0,0 0 0,0 0 0,0 0 1,0 0-1,0 0 0,1 0 0,-1 1 0,0-1 0,0 0 1,0 0-1,0 0 0,0 0 0,0 0 0,0 0 1,0 1-1,0-1 0,0 0 0,0 0 0,0 0 0,0 0 1,0 0-1,0 0 0,0 1 0,0-1 0,0 0 0,0 0 1,0 0-1,0 0 0,0 0 0,0 0 0,0 1 1,0-1-1,-1 0 0,1 0 0,0 0 0,0 0 0,0 0 1,0 0-1,0 0 0,-7 1-1396,7-1 1075,-12-2-6511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8.999"/>
    </inkml:context>
    <inkml:brush xml:id="br0">
      <inkml:brushProperty name="width" value="0.05" units="cm"/>
      <inkml:brushProperty name="height" value="0.05" units="cm"/>
    </inkml:brush>
  </inkml:definitions>
  <inkml:trace contextRef="#ctx0" brushRef="#br0">21 1 24575,'-1'0'0,"0"0"0,1 0 0,-1 0 0,0 0 0,0 0 0,0 0 0,0 0 0,0 0 0,0 0 0,0 1 0,1-1 0,-1 0 0,0 1 0,0-1 0,0 1 0,0-1 0,1 0 0,-1 1 0,0 0 0,1-1 0,-2 2 0,2-1 0,-1-1 0,1 1 0,0 0 0,0 0 0,0-1 0,0 1 0,0 0 0,0 0 0,0-1 0,0 1 0,0 0 0,0 0 0,0-1 0,1 1 0,-1 0 0,0-1 0,0 1 0,1 0 0,-1-1 0,1 2 0,2 3 0,0-1 0,1 1 0,0 0 0,0-1 0,7 6 0,36 26 0,2-3 0,61 32 0,-46-28 0,170 98 0,256 159 0,-458-271-1365,-12-7-5461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29.653"/>
    </inkml:context>
    <inkml:brush xml:id="br0">
      <inkml:brushProperty name="width" value="0.05" units="cm"/>
      <inkml:brushProperty name="height" value="0.05" units="cm"/>
    </inkml:brush>
  </inkml:definitions>
  <inkml:trace contextRef="#ctx0" brushRef="#br0">27 11 24575,'0'0'0,"0"-1"0,0 1 0,-1-1 0,1 1 0,0-1 0,0 0 0,-1 1 0,1-1 0,0 1 0,-1 0 0,1-1 0,-1 1 0,1-1 0,0 1 0,-1-1 0,1 1 0,-1 0 0,1 0 0,-1-1 0,0 1 0,1 0 0,-1 0 0,1-1 0,-1 1 0,1 0 0,-1 0 0,0 0 0,1 0 0,-1 0 0,1 0 0,-1 0 0,0 0 0,1 0 0,-1 0 0,1 0 0,-1 0 0,0 1 0,1-1 0,-1 0 0,1 0 0,-1 0 0,1 1 0,-1-1 0,1 0 0,-1 1 0,1-1 0,-1 1 0,1-1 0,0 0 0,-1 1 0,1-1 0,-1 1 0,1-1 0,0 1 0,0-1 0,-1 1 0,1 0 0,0-1 0,0 1 0,-1-1 0,1 1 0,0-1 0,0 1 0,0 0 0,0-1 0,0 2 0,2 2 0,0 1 0,1-1 0,-1 0 0,1 0 0,0 0 0,0 0 0,0 0 0,0 0 0,1-1 0,0 0 0,0 0 0,6 5 0,-4-3 0,44 32 0,2-2 0,63 33 0,120 48 0,-47-25 0,-94-41-1365,-59-32-5461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4.109"/>
    </inkml:context>
    <inkml:brush xml:id="br0">
      <inkml:brushProperty name="width" value="0.05" units="cm"/>
      <inkml:brushProperty name="height" value="0.05" units="cm"/>
    </inkml:brush>
  </inkml:definitions>
  <inkml:trace contextRef="#ctx0" brushRef="#br0">454 29 24575,'-3'-3'0,"0"1"0,1-1 0,-1 1 0,0-1 0,0 1 0,-1 0 0,1 1 0,0-1 0,-1 0 0,1 1 0,-1 0 0,1 0 0,-1 0 0,0 0 0,1 0 0,-7 0 0,5 2 0,0 0 0,0 0 0,0 0 0,0 1 0,0 0 0,0-1 0,1 2 0,-1-1 0,1 0 0,-1 1 0,-6 6 0,-213 180 0,148-120 0,73-67 0,1 0 0,-1 0 0,1 1 0,0-1 0,0 1 0,0-1 0,0 1 0,0 0 0,1-1 0,-1 1 0,1 0 0,-2 5 0,3-6 0,0 0 0,0-1 0,0 1 0,0 0 0,0-1 0,1 1 0,-1 0 0,0-1 0,1 1 0,0 0 0,-1-1 0,1 1 0,0-1 0,0 1 0,0-1 0,0 0 0,0 1 0,0-1 0,0 0 0,0 1 0,0-1 0,1 0 0,-1 0 0,0 0 0,3 1 0,29 18 0,1-1 0,1-1 0,1-2 0,65 19 0,-84-29-455,0-2 0,30 5 0,-28-7-6371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4.436"/>
    </inkml:context>
    <inkml:brush xml:id="br0">
      <inkml:brushProperty name="width" value="0.05" units="cm"/>
      <inkml:brushProperty name="height" value="0.05" units="cm"/>
    </inkml:brush>
  </inkml:definitions>
  <inkml:trace contextRef="#ctx0" brushRef="#br0">26 57 24575,'-21'0'0,"17"0"0,14 0 0,692-15 0,-27-26 0,-675 41 7,0 0-1,0 0 1,0 0 0,0 0-1,0 0 1,0 0-1,0 0 1,0 0-1,0 0 1,0 0-1,0 0 1,0 0 0,0 0-1,0 0 1,0 0-1,0 0 1,0 0-1,0 1 1,0-1 0,0 0-1,0 0 1,0 0-1,0 0 1,0 0-1,0 0 1,-12 3 164,-21 4-1878,4-3-5119</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0.358"/>
    </inkml:context>
    <inkml:brush xml:id="br0">
      <inkml:brushProperty name="width" value="0.05" units="cm"/>
      <inkml:brushProperty name="height" value="0.05" units="cm"/>
    </inkml:brush>
  </inkml:definitions>
  <inkml:trace contextRef="#ctx0" brushRef="#br0">15 1 24575,'-3'3'0,"-2"4"0,1 7 0,1 8 0,4 6 0,5 10 0,1 10 0,3 10 0,3 10 0,2 4 0,-1 3 0,-1 2 0,2 0 0,-2-14-8191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0.699"/>
    </inkml:context>
    <inkml:brush xml:id="br0">
      <inkml:brushProperty name="width" value="0.05" units="cm"/>
      <inkml:brushProperty name="height" value="0.05" units="cm"/>
    </inkml:brush>
  </inkml:definitions>
  <inkml:trace contextRef="#ctx0" brushRef="#br0">70 313 24575,'-8'-10'0,"0"0"0,1-1 0,0 0 0,1-1 0,0 1 0,1-1 0,0 0 0,1 0 0,1-1 0,-5-24 0,7 32 0,1 0 0,-1 0 0,1 0 0,0 1 0,0-1 0,1 0 0,-1 0 0,1 0 0,0 0 0,1 0 0,-1 0 0,1 1 0,0-1 0,0 1 0,0-1 0,1 1 0,-1 0 0,1 0 0,0 0 0,0 0 0,1 0 0,-1 1 0,1-1 0,0 1 0,0 0 0,0 0 0,0 0 0,0 1 0,1 0 0,-1 0 0,1 0 0,5-2 0,11-3 0,1 1 0,-1 1 0,1 1 0,0 0 0,0 2 0,1 0 0,33 3 0,-28 1 0,-1 2 0,1 0 0,-1 2 0,0 1 0,44 17 0,-56-18 0,0 2 0,0-1 0,-1 2 0,1 0 0,-2 1 0,0 0 0,0 1 0,-1 0 0,0 1 0,16 22 0,-21-25 0,-2 0 0,1 0 0,-1 1 0,-1-1 0,0 1 0,0 0 0,-1 1 0,0-1 0,-1 0 0,0 1 0,-1 0 0,0-1 0,0 1 0,-1 0 0,-1-1 0,0 1 0,-4 18 0,0-9 0,-2 0 0,-1 0 0,0-1 0,-1-1 0,-1 1 0,-1-1 0,-1-1 0,0 0 0,-1-1 0,-27 26 0,4-8 0,-2-2 0,-1-1 0,-60 35 0,69-48-273,-1-1 0,-1-1 0,0-2 0,-51 15 0,32-17-6553</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1.092"/>
    </inkml:context>
    <inkml:brush xml:id="br0">
      <inkml:brushProperty name="width" value="0.05" units="cm"/>
      <inkml:brushProperty name="height" value="0.05" units="cm"/>
    </inkml:brush>
  </inkml:definitions>
  <inkml:trace contextRef="#ctx0" brushRef="#br0">284 66 24575,'4'-2'0,"7"-3"0,0 0 0,0-1 0,-1 0 0,0-1 0,0 0 0,12-11 0,-22 18 0,0 0 0,1 0 0,-1-1 0,0 1 0,0 0 0,0 0 0,0 0 0,0 0 0,1 0 0,-1-1 0,0 1 0,0 0 0,0 0 0,0 0 0,0-1 0,0 1 0,0 0 0,0 0 0,0 0 0,0 0 0,1-1 0,-1 1 0,0 0 0,0 0 0,0 0 0,0-1 0,0 1 0,0 0 0,-1 0 0,1-1 0,0 1 0,0 0 0,0 0 0,0 0 0,0 0 0,0-1 0,0 1 0,0 0 0,0 0 0,0 0 0,-1 0 0,1-1 0,0 1 0,0 0 0,0 0 0,0 0 0,-1 0 0,1 0 0,0 0 0,0-1 0,-16 0 0,-17 6 0,13 1 0,1 0 0,0 1 0,1 0 0,0 2 0,0 0 0,1 1 0,0 1 0,0 0 0,-21 20 0,36-29 0,0 0 0,0 0 0,0 0 0,0 1 0,0-1 0,1 0 0,-1 1 0,1-1 0,-1 1 0,1 0 0,0-1 0,0 1 0,0 0 0,1 0 0,-1-1 0,0 1 0,1 0 0,0 5 0,0-5 0,1 0 0,0 1 0,0-1 0,0 0 0,0 0 0,1 0 0,-1 0 0,1-1 0,-1 1 0,1 0 0,0-1 0,0 1 0,1-1 0,-1 1 0,0-1 0,6 3 0,17 14 0,42 22 0,-49-32 0,0 1 0,-1 1 0,0 1 0,-1 1 0,0 0 0,17 19 0,-30-29 0,0 1 0,-1-1 0,1 1 0,-1 0 0,1 0 0,-1 0 0,0 1 0,-1-1 0,1 0 0,-1 1 0,0-1 0,0 1 0,0-1 0,-1 1 0,1-1 0,-1 9 0,-1-7 0,-1 0 0,1-1 0,-1 1 0,0 0 0,0-1 0,0 1 0,-1-1 0,0 0 0,0 0 0,0 0 0,-7 7 0,-3 2 0,-2 0 0,0-1 0,0 0 0,-1-1 0,-1-1 0,-29 15 0,28-17-170,0 0-1,-1 0 0,0-2 1,0 0-1,-1-2 0,0 0 1,-30 4-1,18-9-6655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7.982"/>
    </inkml:context>
    <inkml:brush xml:id="br0">
      <inkml:brushProperty name="width" value="0.05" units="cm"/>
      <inkml:brushProperty name="height" value="0.05" units="cm"/>
    </inkml:brush>
  </inkml:definitions>
  <inkml:trace contextRef="#ctx0" brushRef="#br0">108 228 24575,'-13'-18'0,"-6"-11"0,-5-5 0,4-1 0,3 3 0,6 4 0,8 6 0,10 7 0,10 7 0,15 3 0,12 4 0,-2 1-8191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1.435"/>
    </inkml:context>
    <inkml:brush xml:id="br0">
      <inkml:brushProperty name="width" value="0.05" units="cm"/>
      <inkml:brushProperty name="height" value="0.05" units="cm"/>
    </inkml:brush>
  </inkml:definitions>
  <inkml:trace contextRef="#ctx0" brushRef="#br0">101 12 24575,'4'-1'0,"0"1"0,0-1 0,0 0 0,0 0 0,6-2 0,3-1 0,-13 4 0,0 1 0,0 0 0,0-1 0,0 1 0,0 0 0,0-1 0,0 1 0,0 0 0,0-1 0,-1 1 0,1-1 0,0 1 0,0 0 0,-1-1 0,1 1 0,0-1 0,-1 1 0,1-1 0,0 1 0,-1-1 0,1 1 0,-1-1 0,1 1 0,-1-1 0,-14 22 0,2-4 0,1 1 0,1 0 0,0 1 0,2 0 0,-12 37 0,17-44 0,0 1 0,1-1 0,1 1 0,0 0 0,0-1 0,2 1 0,0 0 0,0 0 0,2 0 0,3 19 0,-4-28 0,1 0 0,-1 0 0,1 0 0,1 0 0,-1 0 0,1 0 0,-1-1 0,1 1 0,0-1 0,1 0 0,-1 0 0,1 0 0,0 0 0,0-1 0,0 1 0,0-1 0,7 4 0,-5-5 0,0 0 0,-1 1 0,1-2 0,0 1 0,0-1 0,0 0 0,1 0 0,-1 0 0,0-1 0,0 0 0,0-1 0,0 1 0,1-1 0,10-3 0,-5 0 0,0 0 0,0-1 0,0 0 0,0-1 0,-1 0 0,0-1 0,0 0 0,-1-1 0,0 0 0,0-1 0,-1 0 0,0-1 0,14-19 0,-19 23 0,-1 1 0,0-1 0,0 0 0,0 0 0,-1 0 0,0 0 0,0-1 0,0 1 0,-1 0 0,0-1 0,0 1 0,-1-11 0,0 11 0,-1 0 0,0 1 0,0-1 0,-1 1 0,0-1 0,0 1 0,0-1 0,-1 1 0,0 0 0,1 0 0,-2 0 0,1 0 0,-1 1 0,0 0 0,1-1 0,-7-3 0,1 0 31,-1 0 0,-1 0 0,1 1 0,-1 1 0,-1 0 0,1 0 0,-1 1 0,0 1 1,0 0-1,-16-3 0,11 4-275,0 1 0,0 0 0,-1 1 0,1 1 1,0 1-1,-34 5 0,2 5-6582</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5.149"/>
    </inkml:context>
    <inkml:brush xml:id="br0">
      <inkml:brushProperty name="width" value="0.05" units="cm"/>
      <inkml:brushProperty name="height" value="0.05" units="cm"/>
    </inkml:brush>
  </inkml:definitions>
  <inkml:trace contextRef="#ctx0" brushRef="#br0">113 14 24575,'-1'-1'0,"0"-1"0,0 1 0,0 0 0,0 0 0,0 0 0,0 1 0,0-1 0,0 0 0,-1 0 0,1 0 0,0 1 0,-1-1 0,1 1 0,-1-1 0,1 1 0,0 0 0,-1-1 0,1 1 0,-1 0 0,1 0 0,-1 0 0,1 0 0,-1 0 0,1 0 0,-1 1 0,1-1 0,-1 0 0,1 1 0,0-1 0,-1 1 0,1 0 0,0-1 0,-1 1 0,1 0 0,0 0 0,0 0 0,0 0 0,0 0 0,0 0 0,0 0 0,-2 2 0,-1 2 0,0 0 0,1 1 0,-1 0 0,1 0 0,0-1 0,1 2 0,-4 11 0,-4 26 0,3 0 0,-4 78 0,10 92 0,3-120 0,-1 55-1365,-1-125-5461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5.505"/>
    </inkml:context>
    <inkml:brush xml:id="br0">
      <inkml:brushProperty name="width" value="0.05" units="cm"/>
      <inkml:brushProperty name="height" value="0.05" units="cm"/>
    </inkml:brush>
  </inkml:definitions>
  <inkml:trace contextRef="#ctx0" brushRef="#br0">12 42 24575,'-11'-7'0,"24"18"0,47 30 0,-41-26 0,1-1 0,0-1 0,45 20 0,-60-31 0,0 0 0,0 0 0,1-1 0,-1 1 0,0-1 0,1-1 0,0 1 0,-1-1 0,1 0 0,-1 0 0,1 0 0,-1-1 0,1 0 0,-1 0 0,1 0 0,-1-1 0,0 0 0,0 0 0,0 0 0,0-1 0,0 0 0,6-4 0,-4 1 0,-1 0 0,0 0 0,0 0 0,0-1 0,-1 0 0,0 0 0,5-11 0,-7 14 0,0-1 0,-1 0 0,0 0 0,0 0 0,0-1 0,-1 1 0,0 0 0,0-1 0,0 1 0,0-1 0,-1 1 0,0-9 0,0 14 7,0-1-1,-1 1 0,1 0 1,0-1-1,0 1 1,0-1-1,0 1 0,-1-1 1,1 1-1,0 0 1,0-1-1,-1 1 0,1 0 1,0-1-1,0 1 1,-1 0-1,1-1 0,0 1 1,-1 0-1,1 0 1,-1-1-1,1 1 0,0 0 1,-1 0-1,1 0 1,-1-1-1,1 1 0,-1 0 1,1 0-1,0 0 1,-1 0-1,1 0 0,-1 0 1,1 0-1,-1 0 1,1 0-1,-1 0 0,1 0 1,0 0-1,-1 1 1,1-1-1,-1 0 0,1 0 1,-1 0-1,1 0 1,0 1-1,-1-1 0,1 0 1,0 1-1,-1-1 1,1 0-1,-1 1 0,-21 17-1359,21-17 1002,-16 17-6475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6.251"/>
    </inkml:context>
    <inkml:brush xml:id="br0">
      <inkml:brushProperty name="width" value="0.05" units="cm"/>
      <inkml:brushProperty name="height" value="0.05" units="cm"/>
    </inkml:brush>
  </inkml:definitions>
  <inkml:trace contextRef="#ctx0" brushRef="#br0">69 116 24575,'-7'1'0,"0"-2"0,0 1 0,0-1 0,0 0 0,1-1 0,-1 1 0,-9-5 0,15 6 0,1 0 0,0 0 0,0 0 0,0 0 0,0 0 0,-1 0 0,1 0 0,0 0 0,0 0 0,0-1 0,-1 1 0,1 0 0,0 0 0,0 0 0,0 0 0,0 0 0,0 0 0,0-1 0,-1 1 0,1 0 0,0 0 0,0 0 0,0 0 0,0-1 0,0 1 0,0 0 0,0 0 0,0 0 0,0 0 0,0-1 0,0 1 0,0 0 0,0 0 0,0 0 0,0-1 0,0 1 0,0 0 0,0 0 0,0 0 0,0-1 0,0 1 0,0 0 0,0 0 0,0 0 0,0 0 0,0-1 0,0 1 0,0 0 0,1 0 0,-1 0 0,0 0 0,0 0 0,0-1 0,0 1 0,0 0 0,1 0 0,-1 0 0,0 0 0,0 0 0,0 0 0,0 0 0,1 0 0,-1 0 0,0-1 0,0 1 0,0 0 0,0 0 0,1 0 0,14-5 0,28-3 0,62-4 0,-34 5 0,43-5 192,195-31-1749,-273 35-5269</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6.468"/>
    </inkml:context>
    <inkml:brush xml:id="br0">
      <inkml:brushProperty name="width" value="0.05" units="cm"/>
      <inkml:brushProperty name="height" value="0.05" units="cm"/>
    </inkml:brush>
  </inkml:definitions>
  <inkml:trace contextRef="#ctx0" brushRef="#br0">8 7 24575,'-7'-5'0,"7"4"0,5 3 0,19 15 0,51 41 0,-67-50 0,0-1 0,-1 1 0,0 0 0,0 1 0,-1 0 0,9 16 0,-14-23 12,0 0-1,0 0 0,0 0 1,-1 0-1,1 1 1,0-1-1,-1 0 0,0 0 1,1 0-1,-1 1 0,0-1 1,0 0-1,-1 0 1,1 0-1,0 1 0,-1-1 1,1 0-1,-1 0 0,0 0 1,1 0-1,-1 0 1,0 0-1,0 0 0,-1 0 1,1 0-1,0 0 0,-1-1 1,1 1-1,-3 2 1,-3 1-256,1 1 0,-1-2 0,0 1 0,0-1 1,-1 0-1,-11 4 0,-21 7-6582</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7.076"/>
    </inkml:context>
    <inkml:brush xml:id="br0">
      <inkml:brushProperty name="width" value="0.05" units="cm"/>
      <inkml:brushProperty name="height" value="0.05" units="cm"/>
    </inkml:brush>
  </inkml:definitions>
  <inkml:trace contextRef="#ctx0" brushRef="#br0">131 28 24575,'0'-1'0,"0"0"0,0-1 0,0 1 0,-1 0 0,1-1 0,0 1 0,0 0 0,-1-1 0,1 1 0,-1 0 0,1 0 0,-1-1 0,1 1 0,-1 0 0,0 0 0,0 0 0,1 0 0,-1 0 0,0 0 0,-2-2 0,2 3 0,0 0 0,1 0 0,-1-1 0,0 1 0,0 0 0,1 0 0,-1 0 0,0 0 0,0 1 0,1-1 0,-1 0 0,0 0 0,0 0 0,1 0 0,-1 1 0,0-1 0,1 0 0,-1 1 0,0-1 0,1 1 0,-1-1 0,0 1 0,1-1 0,-1 1 0,1-1 0,-1 1 0,1-1 0,-1 1 0,1-1 0,0 1 0,-1 0 0,1-1 0,0 1 0,-1 0 0,1 0 0,0-1 0,-1 3 0,-13 34 0,1 1 0,2 1 0,-10 70 0,20-103 0,-33 245-1365,33-226-5461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37.714"/>
    </inkml:context>
    <inkml:brush xml:id="br0">
      <inkml:brushProperty name="width" value="0.05" units="cm"/>
      <inkml:brushProperty name="height" value="0.05" units="cm"/>
    </inkml:brush>
  </inkml:definitions>
  <inkml:trace contextRef="#ctx0" brushRef="#br0">361 160 24575,'-2'-5'0,"1"-1"0,-2 1 0,1 0 0,0 0 0,-1 0 0,0 0 0,0 1 0,0-1 0,-9-7 0,7 6 0,-13-10 0,16 15 0,-1-1 0,1 1 0,0-1 0,0 1 0,0-1 0,0 0 0,0 0 0,1 0 0,-1 0 0,-2-5 0,3-10 0,2 16 0,-1 0 0,0 0 0,0 0 0,0 0 0,0 0 0,0 0 0,0 0 0,0 0 0,0 0 0,0 0 0,0 0 0,0 0 0,-1-1 0,1 1 0,-1 0 0,1 0 0,-1 0 0,1 1 0,-1-1 0,0-2 0,-1 2 0,1 0 0,-1 0 0,0 0 0,1 1 0,-1-1 0,0 0 0,1 1 0,-1-1 0,0 1 0,0-1 0,0 1 0,1 0 0,-1 0 0,0 0 0,0 0 0,0 0 0,0 0 0,1 0 0,-1 1 0,0-1 0,0 1 0,1-1 0,-4 2 0,-3 1 0,1 0 0,-1 1 0,-13 8 0,-2 5 0,0 1 0,1 2 0,1 0 0,1 1 0,1 1 0,-26 40 0,43-60 0,1 0 0,0 0 0,-1 0 0,1 0 0,0 1 0,0-1 0,0 1 0,1-1 0,-1 0 0,1 1 0,-1-1 0,1 1 0,0 4 0,0-6 0,0 0 0,0-1 0,0 1 0,0-1 0,1 1 0,-1 0 0,0-1 0,1 1 0,-1-1 0,0 1 0,1-1 0,-1 1 0,1-1 0,-1 1 0,1-1 0,-1 1 0,1-1 0,-1 0 0,1 1 0,-1-1 0,2 1 0,-1-1 0,1 1 0,0-1 0,0 0 0,0 1 0,0-1 0,0 0 0,-1 0 0,1 0 0,0 0 0,3-1 0,6-1 0,0-1 0,0-1 0,-1 0 0,1 0 0,-1-1 0,0 0 0,0-1 0,-1 0 0,0-1 0,0 0 0,14-14 0,-5 3 0,0-2 0,-2 0 0,0 0 0,13-25 0,-20 29 0,-6 11 0,0-1 0,1 0 0,0 0 0,0 1 0,6-7 0,-8 11 0,-1-1 0,0 1 0,1 0 0,0 0 0,-1 0 0,1 0 0,0 1 0,-1-1 0,1 0 0,0 1 0,0-1 0,0 1 0,-1 0 0,1-1 0,0 1 0,0 0 0,0 0 0,0 0 0,0 0 0,-1 1 0,1-1 0,0 0 0,0 1 0,2 0 0,12 6 0,0 1 0,-1 1 0,1 0 0,-1 1 0,24 21 0,-14-11 0,78 64-1365,-75-60-5461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1.501"/>
    </inkml:context>
    <inkml:brush xml:id="br0">
      <inkml:brushProperty name="width" value="0.05" units="cm"/>
      <inkml:brushProperty name="height" value="0.05" units="cm"/>
    </inkml:brush>
  </inkml:definitions>
  <inkml:trace contextRef="#ctx0" brushRef="#br0">224 0 24575,'-6'1'0,"1"0"0,-1 0 0,1 0 0,0 0 0,-1 1 0,1 0 0,0 0 0,0 1 0,0 0 0,-9 6 0,-3 4 0,-23 20 0,30-23 0,0 1 0,0 0 0,1 0 0,1 1 0,0 0 0,-12 24 0,15-26 0,1-1 0,1 2 0,-1-1 0,2 0 0,-1 1 0,1-1 0,1 1 0,0-1 0,1 22 0,0-29 0,1 1 0,-1 0 0,1-1 0,0 1 0,0-1 0,0 0 0,0 1 0,1-1 0,-1 0 0,1 0 0,0 0 0,0 0 0,0 0 0,0 0 0,1 0 0,-1-1 0,5 4 0,-3-2 0,1-2 0,0 1 0,0 0 0,0-1 0,0 0 0,0 0 0,0-1 0,0 1 0,1-1 0,7 1 0,4-1 0,1-1 0,0-1 0,-1 0 0,0-1 0,1-1 0,18-6 0,18-8-1365,-5-1-5461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1.841"/>
    </inkml:context>
    <inkml:brush xml:id="br0">
      <inkml:brushProperty name="width" value="0.05" units="cm"/>
      <inkml:brushProperty name="height" value="0.05" units="cm"/>
    </inkml:brush>
  </inkml:definitions>
  <inkml:trace contextRef="#ctx0" brushRef="#br0">112 1 24575,'-10'-1'0,"1"1"0,-1 1 0,0 0 0,0 0 0,1 1 0,-11 3 0,18-4 0,0-1 0,0 1 0,0 0 0,0 0 0,0 1 0,1-1 0,-1 0 0,0 1 0,1-1 0,-1 1 0,1 0 0,-1-1 0,1 1 0,0 0 0,-1 0 0,1 0 0,0 0 0,0 0 0,1 0 0,-1 0 0,0 0 0,1 0 0,-1 0 0,1 0 0,0 0 0,0 1 0,-1-1 0,1 0 0,1 0 0,-1 0 0,0 1 0,1-1 0,0 2 0,3 13 0,1-1 0,1 0 0,1 0 0,0-1 0,18 29 0,-21-37 0,-3-5 0,0 1 0,0-1 0,1 0 0,-1 0 0,1 0 0,-1-1 0,1 1 0,-1 0 0,1 0 0,0-1 0,0 1 0,0-1 0,0 0 0,0 0 0,0 1 0,0-1 0,1 0 0,-1-1 0,0 1 0,1 0 0,2 0 0,-2-1 0,0-1 0,0 1 0,1 0 0,-1-1 0,0 0 0,0 0 0,0 0 0,0 0 0,0 0 0,-1-1 0,1 1 0,0-1 0,0 0 0,2-2 0,5-5 0,0 0 0,-1 0 0,0-1 0,-1 0 0,0-1 0,11-19 0,-16 22-124,1-1 0,-1 0 0,0 0 0,-1 0 0,0 0 0,0 0-1,-1-1 1,-1 1 0,1 0 0,-2-13 0,0 6-6702</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2.355"/>
    </inkml:context>
    <inkml:brush xml:id="br0">
      <inkml:brushProperty name="width" value="0.05" units="cm"/>
      <inkml:brushProperty name="height" value="0.05" units="cm"/>
    </inkml:brush>
  </inkml:definitions>
  <inkml:trace contextRef="#ctx0" brushRef="#br0">148 90 24575,'-3'1'0,"-1"0"0,1 0 0,0 1 0,0-1 0,-1 1 0,1-1 0,0 1 0,0 0 0,1 0 0,-1 1 0,-3 2 0,-7 5 0,5-4 0,1-1 0,0 1 0,0 0 0,1 1 0,0-1 0,0 1 0,0 1 0,1-1 0,0 1 0,0 0 0,1 0 0,-6 14 0,7-11 0,0 0 0,1-1 0,0 1 0,1 0 0,0 0 0,1 0 0,0 0 0,0 0 0,1 0 0,3 13 0,-1-6 0,-3-13 0,1 0 0,0 0 0,0 0 0,0 0 0,0 0 0,1 0 0,0 0 0,0 0 0,4 6 0,-6-10 0,1-1 0,-1 0 0,0 1 0,1-1 0,-1 0 0,0 0 0,1 1 0,-1-1 0,1 0 0,-1 0 0,0 1 0,1-1 0,-1 0 0,1 0 0,-1 0 0,0 0 0,1 0 0,-1 0 0,1 0 0,-1 0 0,1 0 0,-1 0 0,1 0 0,-1 0 0,0 0 0,1 0 0,-1 0 0,1 0 0,-1-1 0,1 1 0,-1 0 0,0 0 0,1 0 0,-1-1 0,0 1 0,1 0 0,-1 0 0,0-1 0,1 1 0,-1 0 0,0-1 0,1 1 0,-1-1 0,0 1 0,0 0 0,0-1 0,1 1 0,-1-1 0,0 1 0,0 0 0,0-1 0,11-26 0,-10 25 0,57-211 0,-46 176 0,-7 17 0,1 0 0,1 1 0,1 0 0,19-33 0,-26 51 0,-1 0 0,1-1 0,0 1 0,0 0 0,0-1 0,0 1 0,0 0 0,0 0 0,0 0 0,0 0 0,1 0 0,-1 0 0,0 1 0,1-1 0,-1 0 0,0 1 0,1-1 0,-1 1 0,1-1 0,-1 1 0,1-1 0,2 1 0,-3 0 0,1 1 0,-1-1 0,0 1 0,1-1 0,-1 1 0,1 0 0,-1 0 0,0 0 0,1-1 0,-1 1 0,0 0 0,0 0 0,0 1 0,0-1 0,0 0 0,0 0 0,2 3 0,1 3 0,-1 0 0,1 1 0,-1-1 0,0 1 0,-1 0 0,0 0 0,1 9 0,-1-8 0,-2-1 0,1 1 0,-1-1 0,0 1 0,-1 0 0,0-1 0,-1 1 0,1-1 0,-2 0 0,1 1 0,-1-1 0,0 0 0,-1-1 0,-8 15 0,10-19 0,0 0 0,1-1 0,-1 1 0,1 0 0,-1 0 0,1 0 0,0 0 0,0 0 0,1 0 0,-1 0 0,1 1 0,-1-1 0,1 0 0,0 0 0,0 0 0,0 1 0,1-1 0,-1 0 0,1 0 0,0 0 0,0 0 0,0 0 0,0 0 0,0 0 0,1 0 0,-1 0 0,1 0 0,0-1 0,0 1 0,0-1 0,0 1 0,0-1 0,1 0 0,-1 0 0,0 0 0,1 0 0,0 0 0,0 0 0,4 1 0,2 2-124,-1-2 0,1 1 0,0-1 0,0-1 0,0 1 0,0-2-1,1 1 1,-1-1 0,0 0 0,15-2 0,5-1-6702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8.709"/>
    </inkml:context>
    <inkml:brush xml:id="br0">
      <inkml:brushProperty name="width" value="0.05" units="cm"/>
      <inkml:brushProperty name="height" value="0.05" units="cm"/>
    </inkml:brush>
  </inkml:definitions>
  <inkml:trace contextRef="#ctx0" brushRef="#br0">277 184 24575,'2'-3'0,"0"0"0,0 1 0,0-2 0,0 1 0,-1 0 0,1 0 0,-1 0 0,0-1 0,0 1 0,0-1 0,-1 1 0,1-1 0,-1 1 0,1-1 0,-1 1 0,-1-1 0,1-4 0,-1 1 0,0 0 0,-1 0 0,0 0 0,0 1 0,0-1 0,-1 0 0,-5-9 0,6 12 0,0 0 0,-1 0 0,0 0 0,1 1 0,-1 0 0,-1-1 0,1 1 0,0 0 0,-1 0 0,0 1 0,1-1 0,-1 1 0,0 0 0,0 0 0,0 0 0,-1 0 0,1 1 0,0 0 0,-1 0 0,1 0 0,-5 0 0,3 1 0,0 0 0,0 0 0,0 1 0,1 0 0,-1 0 0,0 1 0,1 0 0,-1 0 0,1 0 0,-1 0 0,1 1 0,0 0 0,0 0 0,0 1 0,-8 6 0,4-1 0,-1 1 0,2 0 0,-1 0 0,1 1 0,1 0 0,0 1 0,0-1 0,1 1 0,1 1 0,0-1 0,-4 14 0,8-20 0,0 0 0,0 1 0,0-1 0,0 0 0,1 1 0,0-1 0,1 0 0,-1 0 0,1 1 0,0-1 0,3 7 0,-2-8 0,0-1 0,0 1 0,0-1 0,1 0 0,0 0 0,-1 0 0,1 0 0,1-1 0,-1 1 0,1-1 0,-1 0 0,1 0 0,0 0 0,0 0 0,0-1 0,6 3 0,0 0 0,1-1 0,0 0 0,0-1 0,0 0 0,1-1 0,-1 0 0,1 0 0,-1-2 0,1 1 0,-1-1 0,1-1 0,-1 0 0,1-1 0,21-6 0,-26 6 0,-1 0 0,1 0 0,-1-1 0,0 0 0,0 0 0,0-1 0,0 0 0,-1 0 0,0 0 0,1 0 0,-2-1 0,1 0 0,0 0 0,-1 0 0,0-1 0,0 0 0,-1 1 0,1-1 0,-1 0 0,-1-1 0,1 1 0,-1 0 0,0-1 0,0 0 0,-1 1 0,1-10 0,-3-29 0,0 28 0,0 15 0,1 6 0,0 2 0,0 0 0,1-1 0,0 1 0,0 0 0,0 0 0,0-1 0,1 1 0,0-1 0,1 0 0,-1 0 0,1 1 0,0-1 0,0-1 0,0 1 0,1 0 0,0-1 0,-1 0 0,2 0 0,-1 0 0,0 0 0,1-1 0,0 1 0,0-1 0,0-1 0,0 1 0,0-1 0,0 1 0,1-1 0,-1-1 0,1 1 0,0-1 0,5 0 0,12 1 0,-1-2 0,0 0 0,1-2 0,-1 0 0,39-10 0,-29 4 0,-1-2 0,0-1 0,38-21 0,-53 24 0,0-1 0,15-12 0,-26 18 0,-1-1 0,1 0 0,-1-1 0,1 1 0,-1-1 0,0 0 0,-1 0 0,1 0 0,3-8 0,-6 11 0,-1 1 0,1 0 0,-1 0 0,1-1 0,-1 1 0,0 0 0,0-1 0,0 1 0,0 0 0,0-1 0,0 1 0,0-1 0,0 1 0,0 0 0,-1-1 0,1 1 0,0 0 0,-1 0 0,1-1 0,-2-1 0,0 1 0,1 0 0,-1 0 0,0 0 0,0 0 0,0 0 0,0 0 0,0 0 0,-1 1 0,-3-3 0,-2 0 0,0 0 0,0 1 0,-1 0 0,1 1 0,-12-3 0,13 4 0,0 0 0,0 0 0,-1 0 0,1 1 0,0 0 0,-11 2 0,16-2 0,1 1 0,0-1 0,-1 1 0,1-1 0,0 1 0,0-1 0,-1 1 0,1 0 0,0-1 0,0 1 0,0 0 0,0 0 0,0 0 0,0 0 0,0 0 0,-1 2 0,1-1 0,0-1 0,1 1 0,-1 0 0,1-1 0,0 1 0,-1 0 0,1 0 0,0-1 0,0 1 0,0 0 0,0 0 0,0-1 0,1 1 0,-1 0 0,1-1 0,0 4 0,3 4 0,-1 0 0,1-1 0,1 1 0,0-1 0,0 0 0,8 9 0,42 45 0,-28-34 0,-10-10 0,-3-3 0,1 1 0,-2 0 0,0 1 0,13 25 0,-25-41 14,0 0 1,-1 0-1,1 0 0,0 0 0,-1 1 1,0-1-1,1 0 0,-1 0 0,0 1 0,1-1 1,-1 0-1,0 1 0,0-1 0,0 0 1,0 1-1,0-1 0,0 0 0,-1 1 0,1-1 1,0 0-1,-1 0 0,1 1 0,-1 0 1,-1 0-116,1-1 1,0 0-1,-1 0 1,1 0 0,0 0-1,-1 0 1,1 0-1,-1-1 1,1 1 0,-1 0-1,0-1 1,1 1 0,-1-1-1,0 0 1,1 1-1,-4-1 1,-14 1-6726</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2.839"/>
    </inkml:context>
    <inkml:brush xml:id="br0">
      <inkml:brushProperty name="width" value="0.05" units="cm"/>
      <inkml:brushProperty name="height" value="0.05" units="cm"/>
    </inkml:brush>
  </inkml:definitions>
  <inkml:trace contextRef="#ctx0" brushRef="#br0">40 240 24575,'-1'-4'0,"0"1"0,0 0 0,-1 0 0,1 0 0,-1 0 0,1 0 0,-1 0 0,0 0 0,0 1 0,0-1 0,0 1 0,-1-1 0,1 1 0,-1 0 0,0 0 0,1 0 0,-4-2 0,5 6 0,1 0 0,0-1 0,0 1 0,0 0 0,0 0 0,0-1 0,0 1 0,0 0 0,0-1 0,1 1 0,-1 0 0,1-1 0,-1 1 0,2 1 0,-1 1 0,49 156 0,-47-177 0,-2-13 0,-3-31 0,0 27 0,1 0 0,8-64 0,-5 90 0,0 0 0,0-1 0,0 1 0,1 1 0,0-1 0,1 0 0,0 1 0,6-10 0,-8 15 0,-1 0 0,1 0 0,0 0 0,-1 0 0,1 0 0,0 0 0,0 1 0,0-1 0,0 1 0,1 0 0,-1 0 0,0-1 0,1 1 0,-1 1 0,0-1 0,1 0 0,-1 1 0,1-1 0,-1 1 0,1-1 0,0 1 0,-1 0 0,1 0 0,-1 1 0,1-1 0,-1 0 0,1 1 0,-1 0 0,1-1 0,3 3 0,1 0 0,-1 0 0,0 0 0,0 0 0,0 1 0,0 0 0,8 8 0,-12-11 0,-1 0 0,0 0 0,1 1 0,-1-1 0,0 0 0,0 1 0,0-1 0,0 1 0,0-1 0,-1 1 0,1-1 0,0 1 0,-1 0 0,1-1 0,-1 1 0,0 0 0,1 0 0,-1-1 0,0 1 0,0 0 0,0 0 0,0-1 0,0 1 0,-1 0 0,1-1 0,0 1 0,-1 0 0,1 0 0,-1-1 0,0 1 0,-1 2 0,-5 5 0,-1-1 0,1 0 0,-2 0 0,1 0 0,-1-1 0,0 0 0,0-1 0,-1 0 0,-16 7 0,11-5 0,1 0 0,1 1 0,-22 17 0,33-25 0,1 0 0,0 0 0,0 0 0,0 0 0,-1 0 0,1 0 0,0 0 0,0 1 0,1-1 0,-1 0 0,0 1 0,0-1 0,1 0 0,-1 1 0,0-1 0,1 1 0,0-1 0,-1 1 0,1 0 0,0-1 0,0 1 0,0-1 0,0 1 0,0-1 0,0 1 0,0 0 0,0-1 0,1 1 0,-1-1 0,1 1 0,-1-1 0,1 1 0,-1-1 0,1 0 0,0 1 0,0-1 0,0 0 0,0 1 0,2 1 0,2 1 0,0 1 0,1-1 0,0 0 0,-1-1 0,1 0 0,1 1 0,-1-2 0,8 3 0,14 4-455,0-3 0,37 5 0,-3-3-6371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3.680"/>
    </inkml:context>
    <inkml:brush xml:id="br0">
      <inkml:brushProperty name="width" value="0.05" units="cm"/>
      <inkml:brushProperty name="height" value="0.05" units="cm"/>
    </inkml:brush>
  </inkml:definitions>
  <inkml:trace contextRef="#ctx0" brushRef="#br0">342 48 24575,'0'-2'0,"0"0"0,0 0 0,0 0 0,0 0 0,-1 0 0,1 1 0,-1-1 0,1 0 0,-1 0 0,0 0 0,1 0 0,-1 1 0,0-1 0,0 0 0,0 1 0,-1-1 0,1 1 0,0-1 0,-1 1 0,1 0 0,0-1 0,-1 1 0,0 0 0,1 0 0,-1 0 0,0 0 0,1 0 0,-1 0 0,0 1 0,0-1 0,0 1 0,0-1 0,0 1 0,0 0 0,1-1 0,-4 1 0,-1 0 0,0 0 0,0 1 0,0-1 0,0 1 0,0 0 0,0 1 0,0-1 0,1 1 0,-1 0 0,-8 5 0,-5 5 0,0 1 0,1 0 0,1 2 0,0 0 0,1 1 0,1 0 0,0 1 0,1 1 0,1 0 0,1 1 0,1 1 0,-13 28 0,22-42 0,-1 1 0,1-1 0,1 1 0,-1 0 0,1 0 0,0 0 0,1-1 0,0 1 0,0 0 0,0 0 0,1 0 0,2 9 0,-2-11 0,1-1 0,-1 1 0,1-1 0,0 0 0,1 1 0,-1-1 0,1 0 0,0 0 0,0 0 0,0-1 0,0 1 0,1-1 0,0 0 0,-1 0 0,1 0 0,0 0 0,0-1 0,8 4 0,0-1 43,0-1 0,0 0-1,1 0 1,0-1 0,0-1-1,-1 0 1,23 0 0,-6-3-612,0-1 0,37-6 0,-2-4-6257</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4.028"/>
    </inkml:context>
    <inkml:brush xml:id="br0">
      <inkml:brushProperty name="width" value="0.05" units="cm"/>
      <inkml:brushProperty name="height" value="0.05" units="cm"/>
    </inkml:brush>
  </inkml:definitions>
  <inkml:trace contextRef="#ctx0" brushRef="#br0">35 124 24575,'-29'-4'0,"29"4"0,0 0 0,-1 0 0,1 0 0,0 0 0,0 0 0,-1 0 0,1-1 0,0 1 0,0 0 0,-1 0 0,1 0 0,0-1 0,0 1 0,0 0 0,-1 0 0,1 0 0,0-1 0,0 1 0,0 0 0,0 0 0,-1-1 0,1 1 0,0 0 0,0 0 0,0-1 0,0 1 0,0 0 0,0-1 0,0 1 0,0 0 0,0-1 0,1 0 0,-1 0 0,1 0 0,-1 1 0,1-1 0,-1 0 0,1 0 0,0 1 0,-1-1 0,1 1 0,0-1 0,0 0 0,0 1 0,-1 0 0,2-1 0,17-8 0,-1 1 0,1 1 0,0 1 0,21-4 0,6-2 0,-1 0 0,39-14 0,-70 18 0,-14 8 0,0 0 0,0 0 0,0-1 0,0 1 0,0 0 0,0 0 0,-1 0 0,1-1 0,0 1 0,0 0 0,0 0 0,0 0 0,0 0 0,0 0 0,0-1 0,0 1 0,0 0 0,-1 0 0,1 0 0,0 0 0,0 0 0,0 0 0,0 0 0,0-1 0,-1 1 0,1 0 0,0 0 0,0 0 0,0 0 0,0 0 0,-1 0 0,1 0 0,0 0 0,0 0 0,0 0 0,-1 0 0,1 0 0,0 0 0,0 0 0,-1 0 0,-29 1 0,23 0 0,-1 0 0,1 0 0,0 1 0,0 0 0,1 0 0,-1 1 0,0 0 0,1 0 0,-1 0 0,1 1 0,0 0 0,0 0 0,1 1 0,-1 0 0,1 0 0,0 0 0,0 0 0,1 1 0,-1 0 0,1 0 0,1 0 0,-1 0 0,1 1 0,0-1 0,0 1 0,1 0 0,-2 9 0,-1 14 0,2 0 0,1 0 0,1 1 0,5 43 0,-3-68-227,0 0-1,0 1 1,0-1-1,1 0 1,4 12-1,3-2-6598</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4.514"/>
    </inkml:context>
    <inkml:brush xml:id="br0">
      <inkml:brushProperty name="width" value="0.05" units="cm"/>
      <inkml:brushProperty name="height" value="0.05" units="cm"/>
    </inkml:brush>
  </inkml:definitions>
  <inkml:trace contextRef="#ctx0" brushRef="#br0">37 309 24575,'6'-22'0,"-6"21"0,1-1 0,0 0 0,0 0 0,-1 1 0,1-1 0,-1 0 0,0 0 0,1 0 0,-1 0 0,0-3 0,-8 15 0,0 11 0,0 16 0,-5 50 0,3-17 0,12-183 0,2 77 0,2 0 0,1 1 0,14-41 0,-15 60 0,0-1 0,1 1 0,1 0 0,1 1 0,0-1 0,0 2 0,2-1 0,18-19 0,-25 30 0,0 0 0,1 1 0,-1-1 0,1 1 0,0 0 0,-1 0 0,1 1 0,11-4 0,-15 5 0,0 1 0,0 0 0,0 0 0,1-1 0,-1 1 0,0 0 0,0 0 0,0 0 0,0 1 0,1-1 0,-1 0 0,0 0 0,0 0 0,0 1 0,0-1 0,0 1 0,0-1 0,0 1 0,1 0 0,0 0 0,-1 1 0,0-1 0,0 1 0,0-1 0,0 1 0,0-1 0,-1 1 0,1-1 0,0 1 0,-1 0 0,1-1 0,-1 1 0,1 0 0,-1-1 0,0 1 0,0 3 0,0 3 0,0 1 0,-1-1 0,0 0 0,-1 0 0,0 0 0,0 0 0,0 0 0,-1-1 0,0 1 0,-1-1 0,0 0 0,0 1 0,0-2 0,-10 12 0,-8 7 0,-1 0 0,-33 27 0,23-22 0,30-28 0,0 1 0,0 0 0,1-1 0,0 1 0,-1 0 0,1 0 0,0 0 0,0 1 0,1-1 0,-1 0 0,-1 5 0,3-6 0,0 0 0,0-1 0,0 1 0,0 0 0,0-1 0,0 1 0,0 0 0,1-1 0,-1 1 0,1 0 0,-1-1 0,1 1 0,0-1 0,-1 1 0,1-1 0,0 1 0,0-1 0,0 1 0,0-1 0,0 0 0,1 0 0,-1 1 0,0-1 0,1 0 0,-1 0 0,3 1 0,23 16-195,0-1 0,1-1 0,1-1 0,0-2 0,1-1 0,37 10 0,-42-17-6631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5.044"/>
    </inkml:context>
    <inkml:brush xml:id="br0">
      <inkml:brushProperty name="width" value="0.05" units="cm"/>
      <inkml:brushProperty name="height" value="0.05" units="cm"/>
    </inkml:brush>
  </inkml:definitions>
  <inkml:trace contextRef="#ctx0" brushRef="#br0">22 126 24575,'-6'-11'0,"3"7"0,1 0 0,0 0 0,0 0 0,0-1 0,0 1 0,-1-7 0,3 10 0,0 0 0,0 0 0,0 1 0,0-1 0,0 0 0,1 0 0,-1 0 0,0 0 0,0 0 0,1 0 0,-1 0 0,0 0 0,1 0 0,-1 0 0,1 0 0,-1 1 0,1-1 0,-1 0 0,1 0 0,0 1 0,-1-1 0,1 0 0,0 1 0,0-1 0,-1 1 0,1-1 0,0 1 0,0-1 0,0 1 0,0-1 0,0 1 0,0 0 0,0 0 0,0-1 0,0 1 0,1 0 0,11-2 0,1 0 0,-1 1 0,1 1 0,0 0 0,18 2 0,-21 0 0,1-1 0,0-1 0,0 0 0,0 0 0,0-1 0,0-1 0,18-4 0,-29 6 0,0 0 0,-1-1 0,1 1 0,0 0 0,0 0 0,-1 0 0,1-1 0,0 1 0,0 0 0,-1-1 0,1 1 0,0 0 0,-1-1 0,1 1 0,-1-1 0,1 1 0,-1-1 0,1 0 0,-1 1 0,1-1 0,-1 0 0,1 1 0,-1-1 0,0 0 0,1 1 0,-1-1 0,0 0 0,1-1 0,-2 1 0,1 0 0,-1 0 0,1 0 0,-1 1 0,0-1 0,1 0 0,-1 0 0,0 0 0,0 0 0,1 1 0,-1-1 0,0 0 0,0 1 0,0-1 0,0 1 0,-2-2 0,-4-1 0,1 0 0,-1 1 0,0 0 0,0 0 0,-8-1 0,13 3 0,0-1 0,0 1 0,0 0 0,0 1 0,0-1 0,0 0 0,1 0 0,-1 1 0,0-1 0,0 1 0,0 0 0,1 0 0,-1-1 0,0 1 0,1 0 0,-1 0 0,1 0 0,-1 1 0,1-1 0,-3 2 0,2 1 0,0-1 0,0 0 0,0 0 0,1 1 0,-1-1 0,1 1 0,-1-1 0,1 1 0,-1 6 0,0 6 0,1 0 0,1-1 0,2 29 0,-2-33 0,2 1 0,-1-1 0,2 1 0,-1-1 0,9 21 0,-10-30 0,0 0 0,0 0 0,0 0 0,0 0 0,0 0 0,0 0 0,0-1 0,1 1 0,-1 0 0,1-1 0,-1 1 0,1-1 0,0 0 0,0 1 0,-1-1 0,1 0 0,0 0 0,0 0 0,0-1 0,0 1 0,0 0 0,0-1 0,0 1 0,0-1 0,1 1 0,-1-1 0,0 0 0,0 0 0,0 0 0,0 0 0,0-1 0,1 1 0,-1-1 0,0 1 0,0-1 0,0 0 0,0 1 0,3-3 0,0 0 0,0 1 0,0-1 0,-1 0 0,0 0 0,1 0 0,-1-1 0,0 1 0,-1-1 0,1 0 0,-1 0 0,6-8 0,-2-2 0,0 0 0,9-23 0,7-16 0,-22 63 0,-3 10 0,-2 18-273,1 0 0,1 0 0,3 1 0,8 64 0,-2-62-6553</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2:59.791"/>
    </inkml:context>
    <inkml:brush xml:id="br0">
      <inkml:brushProperty name="width" value="0.05" units="cm"/>
      <inkml:brushProperty name="height" value="0.05" units="cm"/>
    </inkml:brush>
  </inkml:definitions>
  <inkml:trace contextRef="#ctx0" brushRef="#br0">1 0 24575,'4'2'0,"-1"-1"0,1 0 0,0 1 0,0 0 0,-1 0 0,1 0 0,-1 0 0,0 0 0,1 1 0,-1 0 0,0-1 0,4 7 0,1-2 0,31 32 0,64 80 0,22 54 0,-42-55 0,209 253 0,-213-285 0,3-2 0,96 74 0,-169-151 0,73 55 0,-70-53 0,1-1 0,0-1 0,1 0 0,22 8 0,-35-15 27,1 1-1,0-1 0,-1 0 0,1 1 1,0-1-1,-1 0 0,1 0 0,0 0 1,-1 0-1,1 0 0,-1 0 0,3-1 1,-3 1-91,-1-1 1,1 1 0,-1 0 0,1-1 0,0 1-1,-1-1 1,1 1 0,-1-1 0,1 1 0,-1-1-1,1 1 1,-1-1 0,1 1 0,-1-1-1,0 0 1,1 1 0,-1-1 0,0 0 0,1 1-1,-1-1 1,0 0 0,0 1 0,0-1 0,0 0-1,1 0 1,-1-1 0,-1-14-6763</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0.319"/>
    </inkml:context>
    <inkml:brush xml:id="br0">
      <inkml:brushProperty name="width" value="0.05" units="cm"/>
      <inkml:brushProperty name="height" value="0.05" units="cm"/>
    </inkml:brush>
  </inkml:definitions>
  <inkml:trace contextRef="#ctx0" brushRef="#br0">85 131 24575,'0'0'0,"-1"-1"0,0 1 0,0 0 0,1 0 0,-1-1 0,1 1 0,-1-1 0,0 1 0,1 0 0,-1-1 0,1 1 0,-1-1 0,1 1 0,-1-1 0,1 0 0,-1 1 0,1-1 0,0 1 0,-1-1 0,1 0 0,0 1 0,-1-1 0,1 0 0,0 0 0,0 1 0,0-2 0,-5-23 0,5 19 0,-3 6 0,-3 7 0,-5 10 0,1-2 0,0 1 0,-17 20 0,35-54 0,16-30 0,-18 39 0,0 0 0,1 0 0,0 0 0,0 0 0,1 1 0,0 1 0,1-1 0,16-10 0,-19 14 0,0 1 0,0 0 0,0 1 0,1-1 0,-1 1 0,0 0 0,1 1 0,0 0 0,-1 0 0,1 0 0,0 1 0,-1 0 0,1 0 0,0 1 0,0 0 0,6 1 0,19 8-29,0 2-1,0 0 1,50 30 0,-37-19-1219,5 2-5578</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0.785"/>
    </inkml:context>
    <inkml:brush xml:id="br0">
      <inkml:brushProperty name="width" value="0.05" units="cm"/>
      <inkml:brushProperty name="height" value="0.05" units="cm"/>
    </inkml:brush>
  </inkml:definitions>
  <inkml:trace contextRef="#ctx0" brushRef="#br0">332 55 24575,'1'0'0,"0"0"0,0 0 0,0 0 0,-1 0 0,1-1 0,0 1 0,0 0 0,0-1 0,0 1 0,0-1 0,0 1 0,-1-1 0,1 1 0,0-1 0,0 0 0,-1 1 0,1-1 0,-1 0 0,1 1 0,0-1 0,-1 0 0,1 0 0,-1 0 0,0 0 0,1 1 0,-1-1 0,0 0 0,1 0 0,-1 0 0,0 0 0,0 0 0,0 0 0,0 0 0,0 0 0,0 0 0,0 0 0,0 0 0,0 0 0,0 0 0,0 0 0,-1 1 0,1-1 0,0 0 0,-1 0 0,1 0 0,-1 0 0,1 0 0,-1 1 0,1-1 0,-1 0 0,0 0 0,1 1 0,-1-1 0,0 0 0,1 1 0,-1-1 0,-2 0 0,-2-1 0,0-1 0,0 2 0,-1-1 0,1 0 0,-1 1 0,0 0 0,1 1 0,-1-1 0,0 1 0,1 0 0,-1 0 0,0 1 0,1 0 0,-10 2 0,-1 1 0,1 0 0,-1 2 0,-27 13 0,31-12 0,0 0 0,0 1 0,1 0 0,1 1 0,-1 0 0,1 0 0,1 1 0,0 1 0,0 0 0,1 0 0,0 0 0,-9 21 0,14-25 0,0-1 0,0 1 0,1 0 0,0 0 0,0 0 0,0 0 0,1 1 0,0-1 0,1 0 0,0 0 0,0 1 0,0-1 0,1 0 0,0 0 0,0 1 0,1-1 0,0 0 0,0 0 0,1-1 0,0 1 0,0 0 0,1-1 0,-1 0 0,2 0 0,6 9 0,-5-9 23,0 1 0,1-2 0,-1 1-1,2-1 1,-1 1 0,0-2 0,1 1-1,0-1 1,0-1 0,0 1 0,1-1-1,-1-1 1,1 0 0,17 3 0,-10-4-237,1 0 1,-1-1 0,1-1-1,-1 0 1,1-1 0,-1-1-1,17-5 1,18-8-6613</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0.970"/>
    </inkml:context>
    <inkml:brush xml:id="br0">
      <inkml:brushProperty name="width" value="0.05" units="cm"/>
      <inkml:brushProperty name="height" value="0.05" units="cm"/>
    </inkml:brush>
  </inkml:definitions>
  <inkml:trace contextRef="#ctx0" brushRef="#br0">68 23 24575,'-3'-3'0,"-4"-4"0,-5-1 0,1 4 0,-2 5 0,2 10 0,3 5 0,5 7 0,7 2 0,3 1 0,3 1 0,0 0 0,1-2 0,2-2 0,2-2 0,2-4 0,0-5 0,-2-5-8191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1.113"/>
    </inkml:context>
    <inkml:brush xml:id="br0">
      <inkml:brushProperty name="width" value="0.05" units="cm"/>
      <inkml:brushProperty name="height" value="0.05" units="cm"/>
    </inkml:brush>
  </inkml:definitions>
  <inkml:trace contextRef="#ctx0" brushRef="#br0">84 77 24575,'-3'-6'0,"-4"-5"0,-4-5 0,-4-1 0,-2 1 0,2 7 0,4 8 0,6 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9.146"/>
    </inkml:context>
    <inkml:brush xml:id="br0">
      <inkml:brushProperty name="width" value="0.05" units="cm"/>
      <inkml:brushProperty name="height" value="0.05" units="cm"/>
    </inkml:brush>
  </inkml:definitions>
  <inkml:trace contextRef="#ctx0" brushRef="#br0">56 422 24575,'-2'1'0,"1"0"0,-1 0 0,0 0 0,0 0 0,1 1 0,-1-1 0,1 0 0,-1 1 0,1-1 0,0 1 0,-1 0 0,1-1 0,0 1 0,0 0 0,0 0 0,0 0 0,0 0 0,0 2 0,-17 44 0,15-37 0,1 0 0,-1 0 0,2 0 0,0 0 0,0 0 0,1 0 0,0 0 0,2 14 0,-2-25 0,0 1 0,0 0 0,0-1 0,0 1 0,0 0 0,1-1 0,-1 1 0,0-1 0,0 1 0,0 0 0,1-1 0,-1 1 0,0-1 0,1 1 0,-1 0 0,1-1 0,-1 1 0,0-1 0,1 1 0,-1-1 0,1 0 0,0 1 0,-1-1 0,1 1 0,0-1 0,0 0 0,-1-1 0,1 1 0,-1 0 0,1 0 0,0-1 0,-1 1 0,1 0 0,-1-1 0,1 1 0,-1 0 0,1-1 0,-1 1 0,0-1 0,1 1 0,-1-1 0,1 1 0,-1-1 0,1 0 0,14-32 0,42-205 0,-1 6 0,-51 216 0,1 0 0,12-23 0,-17 36 0,1 0 0,-1 0 0,1 0 0,0 0 0,0 1 0,0-1 0,0 1 0,0-1 0,0 1 0,1 0 0,-1 0 0,1 0 0,0 0 0,0 1 0,0-1 0,-1 0 0,1 1 0,1 0 0,-1 0 0,4-1 0,-5 2 0,0 0 0,0 0 0,0 1 0,0-1 0,0 1 0,0-1 0,-1 1 0,1 0 0,0 0 0,0-1 0,-1 1 0,1 0 0,0 1 0,-1-1 0,1 0 0,-1 0 0,0 1 0,1-1 0,-1 1 0,0-1 0,0 1 0,0-1 0,1 3 0,3 5 0,-1 0 0,0 0 0,4 12 0,7 30 0,15 94 0,-5 59 0,-10-66 0,-10-98-1365,-2-10-5461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1.298"/>
    </inkml:context>
    <inkml:brush xml:id="br0">
      <inkml:brushProperty name="width" value="0.05" units="cm"/>
      <inkml:brushProperty name="height" value="0.05" units="cm"/>
    </inkml:brush>
  </inkml:definitions>
  <inkml:trace contextRef="#ctx0" brushRef="#br0">0 4 24575,'0'-4'0,"0"7"0,0 4 0,3 5 0,1 7 0,4 9 0,-1 6 0,3 4 0,-2 1 0,2 1 0,3-4 0,-2-7-8191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1.908"/>
    </inkml:context>
    <inkml:brush xml:id="br0">
      <inkml:brushProperty name="width" value="0.05" units="cm"/>
      <inkml:brushProperty name="height" value="0.05" units="cm"/>
    </inkml:brush>
  </inkml:definitions>
  <inkml:trace contextRef="#ctx0" brushRef="#br0">11 219 24575,'-1'0'0,"1"-1"0,-1 1 0,0-1 0,0 1 0,1-1 0,-1 0 0,0 1 0,1-1 0,-1 0 0,1 0 0,-1 1 0,1-1 0,-1 0 0,1 0 0,0 0 0,-1 0 0,1 0 0,0 0 0,-1 1 0,1-1 0,0 0 0,0 0 0,0 0 0,0 0 0,0 0 0,0 0 0,0 0 0,0 0 0,1 0 0,-1 0 0,0 0 0,1 0 0,-1 1 0,0-1 0,2-2 0,-1 2 0,1 0 0,0 0 0,-1 0 0,1 0 0,0 0 0,0 0 0,0 0 0,-1 1 0,1-1 0,0 1 0,0-1 0,0 1 0,0 0 0,0-1 0,4 2 0,46 0 0,-20 0 0,1 0 0,0-3 0,33-5 0,-58 6 0,0 0 0,0-1 0,-1 0 0,1-1 0,0 0 0,-1 0 0,0-1 0,0 0 0,0 0 0,0 0 0,0-1 0,-1 0 0,0 0 0,0-1 0,-1 0 0,1 0 0,6-10 0,-1-9 0,-11 25 0,0-1 0,1 1 0,-1-1 0,0 1 0,0-1 0,1 1 0,-1-1 0,0 1 0,0-1 0,0 1 0,0-1 0,0 0 0,0 1 0,0-1 0,0 1 0,0-1 0,0 1 0,0-1 0,0 1 0,0-1 0,0 1 0,-1-1 0,1 0 0,0 1 0,0-1 0,-1 1 0,1 0 0,0-1 0,0 1 0,-1-1 0,1 1 0,-1-1 0,1 1 0,0 0 0,-1-1 0,1 1 0,-1 0 0,1-1 0,-1 1 0,1 0 0,-1 0 0,0-1 0,0 2 0,-1-1 0,1 1 0,0-1 0,-1 1 0,1-1 0,0 1 0,0 0 0,-1 0 0,1-1 0,0 1 0,0 0 0,0 0 0,0 0 0,0 0 0,0 1 0,0-1 0,1 0 0,-2 3 0,-13 24 0,15-26 0,-1 0 0,0 0 0,1-1 0,-1 1 0,1 0 0,-1 0 0,1 0 0,0 0 0,0 0 0,0 0 0,0 0 0,0 0 0,0 0 0,1 0 0,-1 0 0,0 0 0,1 0 0,0 0 0,-1 0 0,1-1 0,0 1 0,0 0 0,0 0 0,0-1 0,1 1 0,-1-1 0,0 1 0,1-1 0,-1 1 0,1-1 0,2 2 0,-2-2 0,1 0 0,0 0 0,0 0 0,0 0 0,0 0 0,0 0 0,0-1 0,1 1 0,-1-1 0,0 0 0,0 0 0,0-1 0,0 1 0,0 0 0,0-1 0,1 0 0,-1 0 0,0 0 0,4-2 0,11-7 0,0-1 0,-1-1 0,23-20 0,-59 96 0,3 1 0,2 0 0,4 2 0,-4 84 0,12-115 0,2-17 0,-1 1 0,-1 0 0,0-1 0,-2 0 0,-11 37 0,14-54 0,0 0 0,1 0 0,-1-1 0,-1 1 0,1 0 0,0 0 0,0-1 0,0 1 0,-1-1 0,1 1 0,-1-1 0,1 0 0,-3 2 0,3-3 0,0 1 0,0-1 0,0 1 0,0-1 0,-1 0 0,1 1 0,0-1 0,0 0 0,0 0 0,0 0 0,-1 0 0,1 0 0,0 0 0,0 0 0,0-1 0,0 1 0,-2-1 0,0 0 0,0-1 0,1 1 0,-1-1 0,1 0 0,-1 0 0,1 0 0,0 0 0,-1 0 0,1 0 0,0-1 0,1 1 0,-1-1 0,0 0 0,1 1 0,-1-1 0,0-3 0,-2-7 0,0 0 0,1 1 0,0-1 0,1-1 0,1 1 0,0 0 0,1 0 0,0 0 0,3-18 0,2 0 0,1 1 0,19-57 0,-13 55 69,1 0-1,2 1 0,1 1 0,34-48 1,-36 59-259,0 2 0,1 0 1,1 0-1,0 2 0,1 0 1,1 1-1,0 1 1,22-13-1,5 5-6636</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6.540"/>
    </inkml:context>
    <inkml:brush xml:id="br0">
      <inkml:brushProperty name="width" value="0.05" units="cm"/>
      <inkml:brushProperty name="height" value="0.05" units="cm"/>
    </inkml:brush>
  </inkml:definitions>
  <inkml:trace contextRef="#ctx0" brushRef="#br0">15 363 24575,'-2'-3'0,"1"1"0,-1-1 0,1 0 0,-1 0 0,1 0 0,0 1 0,0-1 0,0 0 0,0 0 0,1 0 0,-1-1 0,1 1 0,0 0 0,0 0 0,0-6 0,1 6 0,-1 1 0,0-1 0,0 0 0,1 0 0,0 1 0,-1-1 0,1 0 0,0 1 0,1-1 0,-1 1 0,0-1 0,1 1 0,-1 0 0,1 0 0,0-1 0,-1 1 0,4-3 0,-4 5 0,-1 0 0,0-1 0,1 1 0,-1 0 0,1 0 0,-1 0 0,1-1 0,-1 1 0,0 0 0,1 0 0,-1 0 0,1 0 0,-1 0 0,1 0 0,-1 0 0,1 0 0,-1 0 0,1 0 0,-1 0 0,1 0 0,-1 0 0,1 0 0,-1 0 0,0 0 0,1 0 0,-1 1 0,1-1 0,-1 0 0,1 1 0,7 13 0,-3 22 0,-5 16 0,-15 104 0,1-28 0,8 173 0,6-296 0,0-2 0,0 0 0,0 0 0,0 0 0,1 0 0,-1 0 0,1 0 0,0-1 0,0 1 0,2 5 0,-3-8 0,0 0 0,0 0 0,1 0 0,-1 0 0,0 1 0,0-1 0,0 0 0,0 0 0,1 0 0,-1 0 0,0 0 0,0 0 0,0 0 0,0-1 0,1 1 0,-1 0 0,0 0 0,0 0 0,0 0 0,0 0 0,0 0 0,1 0 0,-1 0 0,0 0 0,0 0 0,0 0 0,0 0 0,0-1 0,0 1 0,0 0 0,1 0 0,-1 0 0,0 0 0,0 0 0,0-1 0,0 1 0,0 0 0,0 0 0,0 0 0,0 0 0,0 0 0,0-1 0,0 1 0,0 0 0,0 0 0,0 0 0,0 0 0,0-1 0,0 1 0,0 0 0,0 0 0,0 0 0,3-12 0,2-57 0,-4-105 0,-2 83 0,0-337 0,2 421 0,4-81 0,-4 78 0,1 0 0,0-1 0,1 1 0,0 1 0,0-1 0,7-12 0,-9 20 0,0 0 0,0-1 0,0 1 0,1 0 0,-1 1 0,1-1 0,-1 0 0,1 0 0,0 1 0,-1-1 0,1 1 0,0-1 0,0 1 0,0 0 0,0 0 0,0 0 0,1 0 0,-1 0 0,4-1 0,-3 2 0,0 0 0,0 0 0,0 0 0,0 0 0,0 1 0,0-1 0,0 1 0,0 0 0,0 0 0,0 0 0,0 0 0,-1 0 0,5 3 0,4 4 0,0 1 0,-1-1 0,1 2 0,-2-1 0,14 18 0,17 26 0,40 69 0,24 65 0,-62-111 0,-27-48 41,101 202-1447,-100-188-5420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7.205"/>
    </inkml:context>
    <inkml:brush xml:id="br0">
      <inkml:brushProperty name="width" value="0.05" units="cm"/>
      <inkml:brushProperty name="height" value="0.05" units="cm"/>
    </inkml:brush>
  </inkml:definitions>
  <inkml:trace contextRef="#ctx0" brushRef="#br0">44 211 24575,'-43'-14'0,"43"14"0,0 0 0,0 0 0,0 0 0,0 0 0,0 0 0,0 0 0,0 0 0,0 0 0,0 0 0,0-1 0,0 1 0,0 0 0,0 0 0,0 0 0,0 0 0,0 0 0,1 0 0,-1 0 0,0 0 0,0 0 0,0 0 0,0 0 0,0 0 0,0 0 0,0 0 0,0 0 0,0 0 0,0 0 0,0 0 0,0 0 0,0 0 0,0 0 0,0 0 0,-1-1 0,1 1 0,0 0 0,0 0 0,0 0 0,0 0 0,0 0 0,0 0 0,0 0 0,0 0 0,0 0 0,0 0 0,0 0 0,0 0 0,0 0 0,0 0 0,0 0 0,0 0 0,0 0 0,0 0 0,8-2 0,14 1 0,754-48 0,-634 37 0,-107 10 0,-15 1 0,1-1 0,0-1 0,-1 0 0,25-9 0,-43 12 0,-1 0 0,0 0 0,1-1 0,-1 1 0,0 0 0,1-1 0,-1 0 0,0 1 0,1-1 0,-1 0 0,0 1 0,0-1 0,0 0 0,0 0 0,0 0 0,0 0 0,0 0 0,0 0 0,0 0 0,-1-1 0,1 1 0,0 0 0,-1 0 0,1-1 0,0 0 0,-2 0 0,1 0 0,-1 1 0,1-1 0,-1 0 0,0 1 0,0-1 0,0 1 0,0-1 0,0 1 0,0-1 0,0 1 0,0 0 0,0-1 0,-1 1 0,1 0 0,-1 0 0,1 0 0,-2-1 0,-8-6 0,0 1 0,-1 0 0,0 0 0,0 1 0,0 1 0,-23-7 0,30 10 0,0 1 0,-1 0 0,1 0 0,-1 1 0,1-1 0,-1 1 0,1 1 0,-1-1 0,1 1 0,0 0 0,-1 0 0,1 0 0,0 1 0,-1 0 0,1 0 0,0 0 0,1 1 0,-1-1 0,-4 4 0,-1 2 0,1 1 0,1-1 0,-1 1 0,2 1 0,-1 0 0,1 0 0,1 0 0,0 1 0,0-1 0,-6 18 0,9-19 0,-1 1 0,2-1 0,-1 1 0,1-1 0,1 1 0,-1 0 0,2 0 0,-1 0 0,1 0 0,1 0 0,0 0 0,0-1 0,4 13 0,-4-17 0,1-1 0,0 1 0,0-1 0,0 0 0,0 0 0,0 0 0,1 0 0,0 0 0,0 0 0,0-1 0,0 0 0,1 1 0,-1-1 0,1 0 0,0-1 0,0 1 0,0-1 0,0 1 0,0-1 0,0 0 0,1-1 0,-1 1 0,1-1 0,-1 0 0,1 0 0,0 0 0,-1-1 0,1 0 0,0 1 0,-1-2 0,1 1 0,5-1 0,0-1 0,1 0 0,-1-1 0,1 0 0,-1-1 0,0 0 0,-1 0 0,1-1 0,-1 0 0,1-1 0,-2 0 0,1 0 0,-1-1 0,9-9 0,-9 8 0,-1-1 0,0-1 0,0 1 0,7-16 0,-11 21 0,-1-1 0,0 0 0,0 1 0,-1-1 0,1 0 0,-1 0 0,0 0 0,0 0 0,-1 0 0,0 0 0,1 0 0,-2-7 0,-4 2 0,-1 13 0,-4 18 0,6-5 0,2 0 0,0 0 0,0 1 0,2-1 0,0 0 0,4 27 0,23 98 0,-21-114 0,59 208 0,-37-146 0,-4 0 0,16 122 0,-38-199 0,-2-1 0,1 1 0,-1 0 0,-2 13 0,1-23 0,1 1 0,-1-1 0,0 1 0,1-1 0,-1 0 0,0 0 0,0 1 0,0-1 0,-1 0 0,1 0 0,-3 3 0,3-4 0,0 0 0,0-1 0,0 1 0,0 0 0,-1 0 0,1-1 0,0 1 0,-1 0 0,1-1 0,0 0 0,-1 1 0,1-1 0,-1 0 0,1 1 0,0-1 0,-1 0 0,1 0 0,-1 0 0,1 0 0,-1-1 0,0 1 0,-4-2 0,0 1 0,1-1 0,-1 0 0,1 0 0,-1-1 0,1 0 0,0 0 0,0 0 0,-7-7 0,-40-40 0,47 45 0,-24-28 0,1 0 0,2-2 0,2 0 0,1-2 0,1-1 0,3-1 0,1 0 0,1-1 0,3-1 0,-18-82 0,30 110 38,0 0 0,1-1 0,0 1 0,1-1 0,1 1 0,0 0 0,1-1 0,5-17 0,-5 24-128,0 1 0,0 0 0,1-1 0,0 1 0,1 1 1,-1-1-1,1 0 0,0 1 0,0 0 0,1 0 1,0 0-1,0 0 0,0 1 0,0 0 0,1 0 0,-1 0 1,1 1-1,7-4 0,20-5-6736</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7.747"/>
    </inkml:context>
    <inkml:brush xml:id="br0">
      <inkml:brushProperty name="width" value="0.05" units="cm"/>
      <inkml:brushProperty name="height" value="0.05" units="cm"/>
    </inkml:brush>
  </inkml:definitions>
  <inkml:trace contextRef="#ctx0" brushRef="#br0">281 241 24575,'4'-5'0,"0"0"0,0-1 0,0 1 0,-1-1 0,0 0 0,0 0 0,-1-1 0,0 1 0,0 0 0,0-1 0,-1 0 0,1 1 0,-1-12 0,0 8 0,-1 0 0,0 0 0,-1 0 0,0 0 0,0 0 0,-1 0 0,-1 0 0,-4-12 0,6 19 0,0 1 0,0-1 0,0 1 0,0-1 0,-1 1 0,1 0 0,-1 0 0,0 0 0,0 0 0,0 0 0,0 0 0,0 0 0,0 1 0,0-1 0,0 1 0,-1-1 0,1 1 0,0 0 0,-1 0 0,1 0 0,-1 0 0,0 0 0,1 1 0,-1-1 0,0 1 0,1 0 0,-1 0 0,0 0 0,1 0 0,-1 0 0,0 0 0,1 1 0,-1-1 0,-5 3 0,-1 0 0,0 0 0,0 1 0,1 1 0,-1-1 0,1 1 0,0 1 0,0-1 0,-11 12 0,-1 2 0,1 1 0,-29 40 0,42-52 0,0 1 0,0 1 0,1-1 0,1 1 0,-1 0 0,2 0 0,-1 0 0,1 0 0,1 1 0,-2 12 0,4-21 0,0-1 0,0 1 0,0 0 0,0-1 0,0 1 0,0-1 0,0 1 0,0-1 0,1 1 0,-1-1 0,1 1 0,-1-1 0,1 1 0,0-1 0,-1 0 0,1 1 0,0-1 0,0 0 0,0 1 0,0-1 0,0 0 0,0 0 0,0 0 0,2 1 0,0-1 0,-1 0 0,1 0 0,-1 0 0,1 0 0,0 0 0,-1-1 0,1 0 0,0 1 0,0-1 0,0 0 0,-1 0 0,5-1 0,5-1 0,-1 0 0,0-1 0,0 0 0,0-1 0,16-8 0,-20 9 0,0-1 0,-1 0 0,1 0 0,-1 0 0,0-1 0,0 0 0,-1 0 0,1-1 0,-1 0 0,0 1 0,-1-2 0,1 1 0,-1 0 0,4-10 0,-8 14 0,1 1 0,-1 0 0,1 0 0,0-1 0,-1 1 0,1 0 0,0 0 0,0 0 0,0-1 0,0 1 0,0 0 0,1-1 0,-2 2 0,1 0 0,-1 0 0,0 0 0,1 0 0,-1 0 0,0 0 0,0 0 0,1 0 0,-1 0 0,0 0 0,1 0 0,-1 0 0,0 0 0,1 0 0,-1 0 0,0 0 0,0 0 0,1 1 0,-1-1 0,0 0 0,0 0 0,1 0 0,-1 0 0,0 0 0,0 1 0,1-1 0,-1 0 0,0 0 0,0 1 0,0-1 0,1 0 0,-1 0 0,0 1 0,3 4 0,-1 0 0,0 0 0,0 0 0,2 10 0,-2-9 0,72 217 0,-3-11 0,-57-166 0,4 13 0,-2 1 0,12 93 0,-27-146 0,0 1 0,-1-1 0,0 0 0,-1 0 0,-2 11 0,3-17 0,0 0 0,0 0 0,-1 0 0,1 1 0,0-1 0,-1 0 0,1 0 0,-1 0 0,0 0 0,1 0 0,-1 0 0,0 0 0,0 0 0,0 0 0,1 0 0,-1 0 0,0-1 0,0 1 0,0 0 0,0 0 0,0-1 0,-1 1 0,1-1 0,0 1 0,0-1 0,0 0 0,0 1 0,-1-1 0,1 0 0,0 0 0,0 0 0,0 1 0,-1-1 0,1-1 0,0 1 0,0 0 0,-1 0 0,-1-1 0,-6-2 0,0 0 0,1-1 0,-1 0 0,1-1 0,0 1 0,0-2 0,0 1 0,1-1 0,0 0 0,-11-12 0,-3-6 0,-34-47 0,40 47 0,0-1 0,1 0 0,-11-31 0,19 41 0,1 0 0,0-1 0,1 1 0,1-1 0,1 0 0,0 0 0,0-18 0,2 29 17,1-1 0,-1 0 0,1 1 1,0-1-1,0 1 0,1-1 0,-1 1 0,1 0 0,0 0 0,1 0 0,-1 0 0,1 0 0,0 0 0,1 1 0,-1-1 0,1 1 0,-1 0 0,1 0 1,8-6-1,-3 4-207,1 1 0,0-1 1,0 2-1,0-1 0,1 2 1,-1-1-1,1 1 1,20-2-1,1 0-6636</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7.889"/>
    </inkml:context>
    <inkml:brush xml:id="br0">
      <inkml:brushProperty name="width" value="0.05" units="cm"/>
      <inkml:brushProperty name="height" value="0.05" units="cm"/>
    </inkml:brush>
  </inkml:definitions>
  <inkml:trace contextRef="#ctx0" brushRef="#br0">1 4 24575,'0'-3'0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8.312"/>
    </inkml:context>
    <inkml:brush xml:id="br0">
      <inkml:brushProperty name="width" value="0.05" units="cm"/>
      <inkml:brushProperty name="height" value="0.05" units="cm"/>
    </inkml:brush>
  </inkml:definitions>
  <inkml:trace contextRef="#ctx0" brushRef="#br0">57 100 24575,'-6'0'0,"-5"3"0,-8 4 0,4-2 0,9-2 0,13-5 0,18-5 0,13-4 0,17-4 0,11-2 0,6-2 0,2 0 0,-4 3 0,-13 4-8191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8.776"/>
    </inkml:context>
    <inkml:brush xml:id="br0">
      <inkml:brushProperty name="width" value="0.05" units="cm"/>
      <inkml:brushProperty name="height" value="0.05" units="cm"/>
    </inkml:brush>
  </inkml:definitions>
  <inkml:trace contextRef="#ctx0" brushRef="#br0">288 161 24575,'2'-3'0,"0"1"0,0-1 0,-1 1 0,1-1 0,-1 0 0,0 0 0,0 0 0,0 0 0,0 1 0,-1-1 0,1 0 0,0-5 0,-1 1 0,0 0 0,0 0 0,0 0 0,-2-9 0,2 12 0,-1 0 0,0 1 0,0-1 0,0 0 0,0 1 0,-1 0 0,1-1 0,-1 1 0,0 0 0,0 0 0,0 0 0,0 0 0,-1 0 0,1 0 0,-1 0 0,0 1 0,0 0 0,0-1 0,0 1 0,0 0 0,0 0 0,0 1 0,-1-1 0,1 1 0,-6-2 0,3 2 0,0 0 0,0 1 0,0-1 0,0 1 0,0 0 0,0 1 0,0 0 0,1 0 0,-1 0 0,0 1 0,0-1 0,1 1 0,-1 1 0,1-1 0,-7 5 0,3-2 0,0 1 0,1 0 0,-1 1 0,1 0 0,1 0 0,0 0 0,0 1 0,0 0 0,1 1 0,0 0 0,0-1 0,1 2 0,1-1 0,-1 1 0,2-1 0,-1 1 0,1 0 0,1 0 0,0 1 0,0-1 0,1 1 0,0-1 0,1 0 0,0 1 0,0-1 0,2 1 0,-1-1 0,1 0 0,1 1 0,-1-1 0,2 0 0,-1 0 0,2-1 0,-1 1 0,1-1 0,1 0 0,-1 0 0,2-1 0,12 15 0,6-1 0,0 0 0,2-1 0,53 31 0,32 25 0,-107-73 0,1 0 0,-1 1 0,-1 0 0,1 0 0,-1 1 0,1-1 0,2 7 0,-6-10 0,0 0 0,0-1 0,0 1 0,-1 0 0,1 0 0,-1 0 0,1 0 0,-1 0 0,0 0 0,1 0 0,-1 0 0,0 0 0,0 0 0,-1-1 0,1 1 0,0 0 0,-1 0 0,1 0 0,-1 0 0,0 0 0,1 0 0,-1 0 0,0-1 0,0 1 0,0 0 0,0-1 0,-1 1 0,-1 2 0,-3 1 0,0 0 0,0 0 0,-1-1 0,1 0 0,-1 0 0,0 0 0,0-1 0,0 0 0,-11 3 0,-6 0 0,-41 7 0,49-11-136,-1-1-1,1 0 1,-1-1-1,1-1 1,0 0-1,-1-1 1,1-1-1,0 0 0,-30-12 1,15 2-6690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9.120"/>
    </inkml:context>
    <inkml:brush xml:id="br0">
      <inkml:brushProperty name="width" value="0.05" units="cm"/>
      <inkml:brushProperty name="height" value="0.05" units="cm"/>
    </inkml:brush>
  </inkml:definitions>
  <inkml:trace contextRef="#ctx0" brushRef="#br0">21 126 24575,'14'-37'0,"-13"35"0,-1 0 0,1 0 0,-1 0 0,0 0 0,0 0 0,1 0 0,-1 1 0,0-1 0,-1 0 0,1 0 0,0 0 0,0 0 0,-1 0 0,1 0 0,-1 1 0,0-1 0,-1-3 0,2 5 0,-1 0 0,1 0 0,0-1 0,0 1 0,-1 0 0,1 0 0,0 0 0,-1 0 0,1 0 0,0 0 0,-1-1 0,1 1 0,0 0 0,0 0 0,-1 0 0,1 0 0,0 0 0,-1 0 0,1 0 0,0 1 0,-1-1 0,1 0 0,0 0 0,-1 0 0,1 0 0,0 0 0,0 0 0,-1 0 0,1 1 0,0-1 0,-1 0 0,1 0 0,0 0 0,0 1 0,0-1 0,-1 0 0,1 0 0,0 1 0,0-1 0,0 0 0,-1 1 0,1-1 0,0 0 0,0 0 0,0 1 0,0-1 0,-7 16 0,3 2 0,0-1 0,2 1 0,0 0 0,1 0 0,3 35 0,18 91 0,-18-129 0,3 18 0,16 72 0,-18-95 0,0-1 0,0 1 0,1-1 0,0 0 0,1 0 0,0 0 0,0-1 0,9 10 0,-13-16 0,0-1 0,1 1 0,-1 0 0,1-1 0,-1 0 0,1 1 0,0-1 0,-1 0 0,1 0 0,0 0 0,0 0 0,0 0 0,0-1 0,0 1 0,0 0 0,0-1 0,0 0 0,0 1 0,0-1 0,0 0 0,0 0 0,0 0 0,1 0 0,-1 0 0,0-1 0,0 1 0,0-1 0,0 1 0,0-1 0,0 0 0,0 0 0,-1 0 0,1 0 0,0 0 0,0 0 0,-1 0 0,1-1 0,0 1 0,-1-1 0,2-1 0,4-4 0,-1 0 0,0-1 0,-1 1 0,0-1 0,0 0 0,-1 0 0,7-18 0,-5 5 0,0 0 0,-2-1 0,0 1 0,-2-1 0,0 0 0,-1 0 0,-2 0 0,-4-34 0,1 27 0,-2 0 0,-1 0 0,-1 0 0,-1 1 0,-25-49 0,32 71-97,-1 1-1,0-1 1,0 1-1,0 0 1,0 0-1,-1 0 1,0 0-1,0 1 1,0 0-1,-1-1 1,1 2-1,-1-1 0,-6-4 1,-5 3-6729</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09.665"/>
    </inkml:context>
    <inkml:brush xml:id="br0">
      <inkml:brushProperty name="width" value="0.05" units="cm"/>
      <inkml:brushProperty name="height" value="0.05" units="cm"/>
    </inkml:brush>
  </inkml:definitions>
  <inkml:trace contextRef="#ctx0" brushRef="#br0">1 173 24575,'0'-1'0,"2"-25"0,-2 26 0,0-1 0,0 1 0,0 0 0,0-1 0,0 1 0,0-1 0,1 1 0,-1 0 0,0-1 0,0 1 0,0 0 0,0-1 0,1 1 0,-1 0 0,0 0 0,0-1 0,0 1 0,1 0 0,-1-1 0,0 1 0,1 0 0,-1 0 0,0 0 0,1-1 0,-1 1 0,0 0 0,1 0 0,-1 0 0,0 0 0,1 0 0,-1 0 0,0 0 0,1-1 0,-1 1 0,0 0 0,1 0 0,-1 0 0,0 0 0,1 1 0,-1-1 0,1 0 0,-1 0 0,0 0 0,1 0 0,-1 0 0,0 0 0,1 0 0,-1 1 0,0-1 0,1 0 0,-1 0 0,0 1 0,0-1 0,1 0 0,-1 0 0,0 1 0,0-1 0,1 0 0,-1 1 0,0-1 0,0 0 0,0 1 0,5 6 0,0 1 0,-1-1 0,0 1 0,0 0 0,-1 0 0,0 1 0,-1-1 0,1 1 0,0 13 0,1-3 0,7 26 0,-2 1 0,-2 1 0,-2-1 0,-2 65 0,-3-108 0,-1 0 0,1 1 0,-1-1 0,0 0 0,1 0 0,-1 0 0,-1 0 0,1 0 0,0 0 0,-4 3 0,5-5 0,0-1 0,-1 1 0,1-1 0,0 1 0,-1-1 0,1 0 0,0 1 0,-1-1 0,1 0 0,-1 0 0,1 1 0,-1-1 0,1 0 0,-1 0 0,1 0 0,-1 1 0,1-1 0,-1 0 0,1 0 0,-1 0 0,1 0 0,-1 0 0,1 0 0,-1 0 0,0 0 0,0-1 0,0 1 0,0-1 0,0 0 0,0 1 0,0-1 0,0 0 0,0 0 0,0 0 0,1 0 0,-1 0 0,0 0 0,1 0 0,-1 0 0,0 0 0,1 0 0,-1-1 0,-4-13 0,0 0 0,1 0 0,1 0 0,0 0 0,-1-25 0,2 17 0,-1-9 0,1-1 0,2 1 0,2-1 0,1 1 0,1-1 0,2 1 0,1 0 0,1 1 0,20-47 0,-26 73 0,0 0 0,1 0 0,0 0 0,0 1 0,0-1 0,4-3 0,-6 7 0,0 0 0,-1 0 0,1 1 0,0-1 0,-1 0 0,1 1 0,0-1 0,0 1 0,-1-1 0,1 1 0,0 0 0,0-1 0,0 1 0,0 0 0,0-1 0,-1 1 0,1 0 0,0 0 0,0 0 0,0 0 0,0 0 0,0 0 0,0 0 0,0 0 0,0 0 0,0 0 0,0 0 0,0 1 0,-1-1 0,1 0 0,0 1 0,0-1 0,0 1 0,0-1 0,-1 1 0,1-1 0,0 1 0,0-1 0,-1 1 0,1 0 0,0 1 0,4 3 0,-1 1 0,-1 0 0,1 0 0,-1 0 0,0 1 0,0-1 0,2 12 0,11 53 0,-12-52 0,3 32 0,4 12 0,-11-62 0,0-1 0,0 1 0,0 0 0,1 0 0,-1-1 0,0 1 0,0 0 0,1-1 0,-1 1 0,1 0 0,-1-1 0,0 1 0,1-1 0,-1 1 0,1 0 0,-1-1 0,1 1 0,0-1 0,-1 1 0,2 0 0,-2-1 0,1 0 0,-1 0 0,1 0 0,-1-1 0,1 1 0,-1 0 0,1 0 0,-1 0 0,1 0 0,-1 0 0,1-1 0,-1 1 0,1 0 0,-1 0 0,1-1 0,-1 1 0,0 0 0,1-1 0,-1 1 0,1 0 0,-1-2 0,19-27 0,-18 27 0,44-108 0,-37 83 0,2 1 0,1 0 0,29-47 0,-40 72 0,1 0 0,-1 0 0,1 1 0,-1-1 0,1 0 0,-1 0 0,1 0 0,0 1 0,0-1 0,-1 0 0,1 1 0,0-1 0,0 1 0,0-1 0,0 1 0,-1-1 0,1 1 0,0 0 0,0-1 0,0 1 0,0 0 0,0 0 0,2-1 0,-2 2 0,0-1 0,0 0 0,0 1 0,0-1 0,0 1 0,-1 0 0,1-1 0,0 1 0,0 0 0,0-1 0,-1 1 0,1 0 0,0 0 0,-1 0 0,1 0 0,-1-1 0,1 1 0,0 2 0,2 5 0,0 1 0,0-1 0,3 18 0,15 143 331,-6-31-2027,-9-100-5130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0.127"/>
    </inkml:context>
    <inkml:brush xml:id="br0">
      <inkml:brushProperty name="width" value="0.05" units="cm"/>
      <inkml:brushProperty name="height" value="0.05" units="cm"/>
    </inkml:brush>
  </inkml:definitions>
  <inkml:trace contextRef="#ctx0" brushRef="#br0">0 347 24575,'1'-3'0,"-1"0"0,1 0 0,0 0 0,-1 0 0,1 1 0,0-1 0,1 0 0,-1 0 0,0 1 0,1-1 0,0 1 0,-1-1 0,1 1 0,0 0 0,0 0 0,0 0 0,1 0 0,-1 0 0,0 0 0,1 1 0,-1-1 0,1 1 0,0-1 0,3 0 0,10-5 0,0 1 0,0 1 0,18-4 0,-20 6 0,136-27 0,41-12 0,-175 33 0,-1 2 0,-15 7 0,1 0 0,-1 0 0,1 0 0,-1 1 0,0-1 0,1 0 0,-1 0 0,0 0 0,1 1 0,-1-1 0,0 0 0,1 0 0,-1 1 0,0-1 0,1 0 0,-1 1 0,0-1 0,0 0 0,1 1 0,-1-1 0,0 1 0,0-1 0,0 0 0,1 1 0,-1-1 0,0 1 0,0-1 0,0 0 0,0 1 0,0-1 0,0 1 0,0-1 0,0 1 0,0-1 0,0 1 0,10 85 0,1-3 0,0 143 0,-11-220 0,-1 0 0,0 0 0,1-1 0,-2 1 0,-1 7 0,-1-9 0,1-12 0,0-12 0,6-28 0,2 1 0,1 0 0,21-71 0,-15 64 0,2-7 0,23-94 0,-35 148 0,1 0 0,-1 1 0,1-1 0,0 1 0,8-13 0,-10 18 0,0 0 0,-1 0 0,1 0 0,0 0 0,0 0 0,0 0 0,0 1 0,0-1 0,0 0 0,0 1 0,0-1 0,0 0 0,1 1 0,-1-1 0,0 1 0,0 0 0,0-1 0,1 1 0,-1 0 0,0 0 0,0-1 0,1 1 0,-1 0 0,0 1 0,0-1 0,1 0 0,-1 0 0,0 0 0,0 1 0,1-1 0,-1 1 0,0-1 0,0 1 0,0-1 0,0 1 0,1 0 0,-1-1 0,0 1 0,1 2 0,2-1 0,0 1 0,-1 1 0,0-1 0,1 0 0,-1 1 0,-1 0 0,1 0 0,0 0 0,-1 0 0,0 0 0,0 0 0,0 0 0,0 1 0,1 7 0,-3-9 0,1 1 0,-1-1 0,0 0 0,0 1 0,0-1 0,-1 1 0,1-1 0,-1 0 0,0 0 0,0 1 0,0-1 0,0 0 0,0 0 0,-1 0 0,1 0 0,-1 0 0,0 0 0,0-1 0,0 1 0,0 0 0,-3 1 0,-3 3 0,1-2 0,-1 1 0,0-1 0,-9 4 0,11-6 0,0 0 0,0 0 0,1 1 0,-1-1 0,1 1 0,0 0 0,0 1 0,1-1 0,-9 11 0,12-13 0,0-1 0,1 1 0,-1 0 0,1 0 0,-1 0 0,1 0 0,0 0 0,-1 0 0,1 0 0,0-1 0,0 1 0,1 0 0,-1 0 0,0 0 0,1 0 0,-1 0 0,1 0 0,-1 0 0,1-1 0,1 3 0,24 37 0,-15-26 0,8 14 70,90 146-1505,-97-154-5391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09.276"/>
    </inkml:context>
    <inkml:brush xml:id="br0">
      <inkml:brushProperty name="width" value="0.05" units="cm"/>
      <inkml:brushProperty name="height" value="0.05" units="cm"/>
    </inkml:brush>
  </inkml:definitions>
  <inkml:trace contextRef="#ctx0" brushRef="#br0">1 72 24575,'3'-9'0,"4"-4"0,4 1 0,7 0 0,15 1 0,9 2 0,-2 4-8191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0.009"/>
    </inkml:context>
    <inkml:brush xml:id="br0">
      <inkml:brushProperty name="width" value="0.05" units="cm"/>
      <inkml:brushProperty name="height" value="0.05" units="cm"/>
    </inkml:brush>
  </inkml:definitions>
  <inkml:trace contextRef="#ctx0" brushRef="#br0">94 0 24575,'0'3'0,"-3"1"0,-4 4 0,-1 2 0,-2 4 0,0 5 0,-1 5 0,2 6 0,2 3 0,-2 6 0,2 3 0,2-1 0,1 0 0,2 0 0,1-6 0,1-7-8191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0.614"/>
    </inkml:context>
    <inkml:brush xml:id="br0">
      <inkml:brushProperty name="width" value="0.05" units="cm"/>
      <inkml:brushProperty name="height" value="0.05" units="cm"/>
    </inkml:brush>
  </inkml:definitions>
  <inkml:trace contextRef="#ctx0" brushRef="#br0">1 269 24575,'7'150'0,"4"80"0,-9-271 0,2 1 0,10-48 0,-3 22 0,0-15 0,-3 14 0,3 0 0,27-87 0,-23 121 0,-4 22 0,-10 11 0,-1 0 0,0 0 0,1 0 0,-1 0 0,1 0 0,-1 0 0,0 0 0,1 0 0,-1 0 0,0 0 0,1 0 0,-1 0 0,1 0 0,-1 1 0,0-1 0,1 0 0,-1 0 0,0 0 0,1 1 0,-1-1 0,0 0 0,0 0 0,1 1 0,-1-1 0,0 0 0,0 1 0,1-1 0,-1 0 0,0 1 0,0-1 0,0 0 0,0 1 0,1-1 0,-1 1 0,5 17 0,0 1 0,-1-1 0,0 1 0,-2 0 0,1 33 0,-1-24 0,19 200 0,-14-198 0,-7-29 0,0-1 0,1 0 0,-1 1 0,0-1 0,0 1 0,0-1 0,0 0 0,1 0 0,-1 1 0,0-1 0,0 0 0,1 1 0,-1-1 0,0 0 0,1 0 0,-1 1 0,0-1 0,1 0 0,-1 0 0,0 0 0,1 0 0,-1 1 0,1-1 0,0 0 0,-1 0 0,1-1 0,0 1 0,-1 0 0,1-1 0,-1 1 0,1-1 0,0 1 0,-1-1 0,1 1 0,-1-1 0,1 1 0,-1-1 0,0 1 0,1-1 0,-1 0 0,1 1 0,-1-1 0,0 0 0,1 0 0,9-23 0,-2 0 0,0 0 0,-1-1 0,5-36 0,-2 9 0,-4 22 0,-5 19 0,1 0 0,0 1 0,1-1 0,0 1 0,0 0 0,1 0 0,0 0 0,8-12 0,-12 22 0,1 0 0,-1-1 0,0 1 0,1-1 0,-1 1 0,0-1 0,1 1 0,-1 0 0,1-1 0,-1 1 0,1 0 0,-1-1 0,1 1 0,-1 0 0,1 0 0,-1-1 0,1 1 0,-1 0 0,1 0 0,-1 0 0,1 0 0,-1 0 0,1 0 0,-1 0 0,1 0 0,0 0 0,-1 0 0,1 0 0,-1 0 0,1 0 0,0 1 0,1 0 0,-1-1 0,0 1 0,0 0 0,0 0 0,-1 0 0,1 0 0,0 0 0,0 0 0,0 0 0,-1 0 0,2 2 0,13 39 0,-15-40 0,18 74 0,-13-48 0,1-1 0,2 0 0,1 0 0,23 50 0,-31-75-62,0 0 0,0 0 0,0 0 0,0 0 0,0 0 0,1-1 0,-1 1 0,0 0 0,1-1 0,0 1 0,-1-1 0,1 0-1,0 1 1,0-1 0,-1 0 0,1 0 0,0 0 0,0 0 0,0-1 0,0 1 0,3 0 0,4-2-6764</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0.799"/>
    </inkml:context>
    <inkml:brush xml:id="br0">
      <inkml:brushProperty name="width" value="0.05" units="cm"/>
      <inkml:brushProperty name="height" value="0.05" units="cm"/>
    </inkml:brush>
  </inkml:definitions>
  <inkml:trace contextRef="#ctx0" brushRef="#br0">0 15 24575,'0'-3'0,"0"-4"0,0 2 0,0 9 0,0 9 0,0 12 0,0 11 0,0 9 0,0 6 0,0 4 0,0 2 0,0-2 0,0-5 0,0-4 0,0-10-8191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1.296"/>
    </inkml:context>
    <inkml:brush xml:id="br0">
      <inkml:brushProperty name="width" value="0.05" units="cm"/>
      <inkml:brushProperty name="height" value="0.05" units="cm"/>
    </inkml:brush>
  </inkml:definitions>
  <inkml:trace contextRef="#ctx0" brushRef="#br0">46 299 24575,'10'-8'0,"-6"8"0,-6 22 0,1-18 0,-45 291 0,37-231 0,8-48 0,1-16 0,0 0 0,0 0 0,0 0 0,0 0 0,0 0 0,0 0 0,0 0 0,0 0 0,0-1 0,0 1 0,0 0 0,0 0 0,0 0 0,0 0 0,1 0 0,-1 0 0,0 0 0,0 0 0,0 0 0,0 0 0,0 0 0,0 0 0,0 0 0,0 0 0,0 0 0,0 0 0,0 0 0,0 0 0,0 0 0,0 0 0,0 0 0,1 0 0,-1 0 0,0 0 0,0 0 0,0 0 0,0 0 0,0 0 0,0 0 0,0 0 0,0 0 0,0 1 0,0-1 0,0 0 0,0 0 0,0 0 0,0 0 0,0 0 0,0 0 0,0 0 0,0 0 0,0 0 0,0 0 0,0 0 0,0 0 0,0 0 0,0 0 0,10-25 0,4-35 0,-4 1 0,5-70 0,7-47 0,-21 170 0,1 0 0,-1 0 0,1 0 0,4-6 0,-6 11 0,0 1 0,0-1 0,0 1 0,1 0 0,-1-1 0,0 1 0,0-1 0,1 1 0,-1 0 0,0-1 0,1 1 0,-1 0 0,0-1 0,1 1 0,-1 0 0,1 0 0,-1-1 0,0 1 0,1 0 0,-1 0 0,1 0 0,-1 0 0,1-1 0,-1 1 0,1 0 0,0 1 0,0-1 0,-1 1 0,1-1 0,0 1 0,-1-1 0,1 1 0,0 0 0,-1-1 0,1 1 0,-1 0 0,1 0 0,-1-1 0,1 1 0,-1 0 0,0 0 0,1 0 0,-1 0 0,0-1 0,1 2 0,7 30 0,0 0 0,-2 0 0,2 41 0,0-3 0,-6-56 0,18 93 0,-17-97 0,0 0 0,0 0 0,1 0 0,0-1 0,1 0 0,0 0 0,0 0 0,9 10 0,-13-17 0,0-1 0,1 1 0,-1-1 0,1 1 0,-1-1 0,1 0 0,0 1 0,-1-1 0,1 0 0,0 0 0,0 0 0,0-1 0,0 1 0,0 0 0,0-1 0,0 1 0,0-1 0,0 0 0,0 1 0,0-1 0,0 0 0,0 0 0,0-1 0,0 1 0,0 0 0,0-1 0,0 1 0,0-1 0,0 1 0,0-1 0,0 0 0,0 0 0,0 0 0,-1 0 0,1 0 0,0-1 0,-1 1 0,1 0 0,1-3 0,5-3 0,-1-1 0,0 0 0,-1 0 0,0-1 0,0 0 0,6-13 0,2-10 0,-2 1 0,0-1 0,-3-1 0,0 0 0,6-58 0,-8 18 0,-5-117 0,-2 187 0,0-5 0,0 0 0,0 1 0,-1-1 0,0 1 0,-1-1 0,0 1 0,-4-12 0,6 18-76,0 1 1,-1-1-1,1 0 0,-1 1 0,1-1 0,-1 0 0,1 1 0,-1-1 1,1 1-1,-1-1 0,0 1 0,1-1 0,-1 1 0,0-1 1,1 1-1,-1 0 0,-1-1 0,-10 2-6750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2.027"/>
    </inkml:context>
    <inkml:brush xml:id="br0">
      <inkml:brushProperty name="width" value="0.05" units="cm"/>
      <inkml:brushProperty name="height" value="0.05" units="cm"/>
    </inkml:brush>
  </inkml:definitions>
  <inkml:trace contextRef="#ctx0" brushRef="#br0">54 196 24575,'-13'-3'0,"2"3"0,10 1 0,0 0 0,1 0 0,-1-1 0,0 1 0,1 0 0,-1 0 0,1 0 0,-1 1 0,1-1 0,-1 0 0,1 0 0,0 0 0,0 0 0,-1 2 0,-2 17 0,1 0 0,0 1 0,2 22 0,-2 16 0,-2-3 0,-4 83 0,8-138 0,-1 1 0,1-1 0,0 0 0,0 1 0,0-1 0,1 0 0,-1 1 0,0-1 0,0 0 0,1 1 0,-1-1 0,1 0 0,-1 1 0,2 0 0,5-14 0,5-34 0,2-26 0,73-291 0,-85 356 0,14-35 0,-15 39 0,1 0 0,-1 0 0,1 0 0,0 0 0,0 1 0,0-1 0,0 1 0,0 0 0,1-1 0,4-3 0,-6 6 0,-1 0 0,1-1 0,-1 1 0,1 0 0,0-1 0,-1 1 0,1 0 0,-1 0 0,1 0 0,0 0 0,-1 0 0,1 0 0,0 0 0,-1 0 0,1 0 0,0 0 0,-1 0 0,1 0 0,0 0 0,-1 0 0,1 0 0,0 1 0,-1-1 0,1 0 0,0 1 0,0-1 0,0 2 0,1-1 0,-1 0 0,1 1 0,-1-1 0,0 1 0,0-1 0,0 1 0,0 0 0,1 2 0,14 41 0,-15-42 0,29 155 0,-12-47 0,-17-105 0,1 1 0,0 0 0,0-1 0,1 1 0,5 8 0,-8-14 0,0 0 0,1-1 0,-1 1 0,1 0 0,-1-1 0,1 1 0,-1-1 0,1 1 0,-1-1 0,1 1 0,-1-1 0,1 1 0,0-1 0,-1 0 0,1 1 0,0-1 0,-1 0 0,1 0 0,0 1 0,-1-1 0,1 0 0,0 0 0,1 0 0,-1 0 0,0-1 0,0 1 0,0-1 0,0 0 0,0 1 0,0-1 0,0 0 0,0 0 0,0 0 0,0 0 0,0 0 0,0 0 0,0 0 0,-1 0 0,1 0 0,0 0 0,-1 0 0,1 0 0,0-2 0,13-30 0,-1-2 0,-2 0 0,8-39 0,-12 41 0,2-1 0,2 1 0,24-52 0,-20 64 0,-15 20 0,1 1 0,-1-1 0,0 1 0,1 0 0,-1 0 0,1-1 0,-1 1 0,0 0 0,1 0 0,-1-1 0,1 1 0,-1 0 0,1 0 0,-1 0 0,1 0 0,-1 0 0,1 0 0,-1 0 0,1 0 0,-1 0 0,1 0 0,-1 0 0,1 0 0,-1 0 0,1 0 0,-1 0 0,1 0 0,-1 1 0,0-1 0,1 0 0,-1 0 0,1 0 0,-1 1 0,1-1 0,-1 0 0,0 1 0,1-1 0,-1 0 0,0 1 0,1-1 0,-1 1 0,0-1 0,0 0 0,1 1 0,-1-1 0,0 1 0,0-1 0,1 1 0,4 12 0,-1 0 0,0 0 0,-1 0 0,0 0 0,-1 1 0,1 20 0,2 8 0,24 101 0,-24-125 0,1-1 0,0 0 0,1 0 0,1 0 0,19 28 0,-25-43-38,-1 0 0,0 0 0,1 0 1,-1 0-1,1 0 0,-1 0 0,1-1 0,0 1 0,0-1 0,0 1 0,0-1 0,0 0 0,0 1 0,0-1 0,0 0 0,1-1 1,-1 1-1,0 0 0,1-1 0,-1 1 0,0-1 0,1 0 0,-1 1 0,1-1 0,-1-1 0,0 1 0,1 0 0,-1 0 0,1-1 1,-1 1-1,0-1 0,1 0 0,-1 0 0,0 0 0,4-2 0,14-8-6788</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2.473"/>
    </inkml:context>
    <inkml:brush xml:id="br0">
      <inkml:brushProperty name="width" value="0.05" units="cm"/>
      <inkml:brushProperty name="height" value="0.05" units="cm"/>
    </inkml:brush>
  </inkml:definitions>
  <inkml:trace contextRef="#ctx0" brushRef="#br0">1 334 24575,'6'-29'0,"6"-54"0,-11 71 0,2 71 0,3-1 0,22 96 0,-17-101 0,-10-48 0,2 11 0,1 0 0,6 18 0,-10-34 0,0 0 0,0 0 0,0-1 0,0 1 0,1 0 0,-1 0 0,0 0 0,0 0 0,0 0 0,0 0 0,0 0 0,0 0 0,0 0 0,0 0 0,0 0 0,0 0 0,0 0 0,0 0 0,1 0 0,-1 0 0,0 0 0,0 0 0,0 0 0,0 0 0,0 0 0,0 0 0,0 0 0,0 0 0,0 0 0,0 0 0,1 0 0,-1 0 0,0 0 0,0 0 0,0 0 0,0 0 0,0 0 0,0 0 0,0 0 0,0 0 0,0 0 0,0 0 0,0 0 0,0 0 0,0 1 0,0-1 0,1 0 0,-1 0 0,0 0 0,0 0 0,0 0 0,0 0 0,0 0 0,0 0 0,0 0 0,0 0 0,0 0 0,0 1 0,0-1 0,0 0 0,0 0 0,0 0 0,0 0 0,0 0 0,0 0 0,0 0 0,2-10 0,0-16 0,-4-386 0,2 403 0,1 1 0,0-1 0,0 0 0,1 1 0,0-1 0,0 1 0,1-1 0,0 1 0,0 0 0,1 0 0,8-12 0,-10 17 0,1-1 0,-1 1 0,1 0 0,0 0 0,0 0 0,0 0 0,1 1 0,-1-1 0,1 1 0,-1 0 0,1-1 0,0 2 0,0-1 0,0 0 0,0 1 0,0 0 0,0 0 0,0 0 0,1 1 0,-1-1 0,0 1 0,0 0 0,1 0 0,-1 0 0,7 2 0,-6-1 0,0 1 0,-1-1 0,1 1 0,-1 0 0,0 0 0,0 1 0,1-1 0,-2 1 0,1 0 0,0 0 0,0 0 0,-1 1 0,0-1 0,0 1 0,0 0 0,0 0 0,0 0 0,-1 0 0,0 0 0,3 8 0,3 9 0,-1-1 0,-1 0 0,4 29 0,-9-42 0,26 169 319,14 63-2003,-32-205-5142</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2.642"/>
    </inkml:context>
    <inkml:brush xml:id="br0">
      <inkml:brushProperty name="width" value="0.05" units="cm"/>
      <inkml:brushProperty name="height" value="0.05" units="cm"/>
    </inkml:brush>
  </inkml:definitions>
  <inkml:trace contextRef="#ctx0" brushRef="#br0">110 44 24575,'-6'0'0,"-11"0"0,-7 3 0,-5 2 0,6-1 0,13-4 0,14-2 0,16-4 0,14 0 0,14-3 0,8-3 0,3 0 0,-7 3-8191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2.798"/>
    </inkml:context>
    <inkml:brush xml:id="br0">
      <inkml:brushProperty name="width" value="0.05" units="cm"/>
      <inkml:brushProperty name="height" value="0.05" units="cm"/>
    </inkml:brush>
  </inkml:definitions>
  <inkml:trace contextRef="#ctx0" brushRef="#br0">0 22 24575,'0'-3'0,"0"-4"0,3-1 0,5 4 0,3 9 0,6 7 0,4 7 0,4 4 0,1 5 0,3 3 0,-1-1 0,-2 2 0,-2-2 0,-2-4 0,-2-2 0,-4-2 0,-5-5-8191</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2.966"/>
    </inkml:context>
    <inkml:brush xml:id="br0">
      <inkml:brushProperty name="width" value="0.05" units="cm"/>
      <inkml:brushProperty name="height" value="0.05" units="cm"/>
    </inkml:brush>
  </inkml:definitions>
  <inkml:trace contextRef="#ctx0" brushRef="#br0">179 0 24575,'-3'0'0,"-4"4"0,-4 6 0,-4 6 0,-1 8 0,-3 8 0,0 7 0,0 6 0,0 5 0,3 1 0,2-3 0,2-3 0,4-9-8191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3.351"/>
    </inkml:context>
    <inkml:brush xml:id="br0">
      <inkml:brushProperty name="width" value="0.05" units="cm"/>
      <inkml:brushProperty name="height" value="0.05" units="cm"/>
    </inkml:brush>
  </inkml:definitions>
  <inkml:trace contextRef="#ctx0" brushRef="#br0">19 248 24575,'-1'-1'0,"1"1"0,0 0 0,0-1 0,0 1 0,0-1 0,0 1 0,0-1 0,0 1 0,0 0 0,0-1 0,0 1 0,0-1 0,0 1 0,0 0 0,0-1 0,1 1 0,-1-1 0,0 1 0,0 0 0,0-1 0,0 1 0,1 0 0,-1-1 0,0 1 0,1 0 0,-1-1 0,0 1 0,0 0 0,1 0 0,-1-1 0,0 1 0,1 0 0,-1 0 0,1 0 0,0-1 0,-1 1 0,1 1 0,0-1 0,-1 1 0,1-1 0,-1 1 0,1-1 0,-1 1 0,1-1 0,-1 1 0,0-1 0,1 1 0,-1-1 0,0 1 0,1 0 0,-1-1 0,0 1 0,0 0 0,1-1 0,-1 1 0,0 0 0,0-1 0,0 1 0,0 1 0,2 21 0,-2-1 0,0 1 0,-1 0 0,-5 25 0,1-7 0,-17 136 0,28-270 0,0 41 0,27-163 0,-27 190 0,1 0 0,0 1 0,2 0 0,1 0 0,1 1 0,17-28 0,-25 47 0,0-1 0,1 1 0,-1-1 0,1 1 0,0 0 0,0 0 0,0 1 0,1-1 0,-1 1 0,6-3 0,-8 5 0,0 1 0,0-1 0,0 0 0,0 1 0,1-1 0,-1 1 0,0 0 0,0-1 0,0 1 0,1 0 0,-1 0 0,0 1 0,0-1 0,0 0 0,1 1 0,-1 0 0,0-1 0,0 1 0,0 0 0,0 0 0,0 0 0,0 0 0,0 0 0,-1 0 0,1 1 0,0-1 0,2 3 0,5 7 0,0-1 0,0 1 0,-1 0 0,-1 1 0,0 0 0,0 0 0,-1 1 0,-1 0 0,8 25 0,-1 12 0,9 66 0,-17-94 0,3 25-455,-1 0 0,-1 85 0,-8-98-6371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11.593"/>
    </inkml:context>
    <inkml:brush xml:id="br0">
      <inkml:brushProperty name="width" value="0.05" units="cm"/>
      <inkml:brushProperty name="height" value="0.05" units="cm"/>
    </inkml:brush>
  </inkml:definitions>
  <inkml:trace contextRef="#ctx0" brushRef="#br0">753 1 24575,'-28'0'0,"1"2"0,-1 1 0,0 1 0,1 1 0,0 2 0,0 1 0,0 1 0,1 1 0,-27 15 0,49-24 0,1 1 0,-1 1 0,1-1 0,0 0 0,0 1 0,0 0 0,0-1 0,0 1 0,0 1 0,1-1 0,-1 0 0,1 0 0,0 1 0,-3 6 0,3-3 0,0 1 0,0 1 0,1-1 0,0 0 0,1 0 0,0 11 0,0-13 0,-11 427 0,4-337 0,-5 1 0,-35 137 0,23-153 0,-49 112 0,-54 66 0,111-230 0,-45 97 0,56-114 0,1 0 0,0 0 0,1 1 0,1-1 0,-1 1 0,2 0 0,0 0 0,1 18 0,1-26 0,-1 0 0,1 0 0,0 0 0,1 0 0,-1 0 0,1-1 0,0 1 0,0-1 0,0 1 0,1-1 0,0 0 0,0 0 0,0 0 0,4 4 0,-1-2 0,0-2 0,0 1 0,0 0 0,1-1 0,-1-1 0,1 1 0,0-1 0,11 4 0,2-1 0,1-2 0,-1 0 0,1-1 0,0-1 0,38-1 0,-5-4-682,86-16-1,-84 8-6143</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3.778"/>
    </inkml:context>
    <inkml:brush xml:id="br0">
      <inkml:brushProperty name="width" value="0.05" units="cm"/>
      <inkml:brushProperty name="height" value="0.05" units="cm"/>
    </inkml:brush>
  </inkml:definitions>
  <inkml:trace contextRef="#ctx0" brushRef="#br0">9 306 24575,'0'-1'0,"-1"1"0,0-1 0,0 0 0,1 0 0,-1 0 0,0 0 0,1 0 0,-1 0 0,1 0 0,-1 0 0,1 0 0,0 0 0,-1 0 0,1-1 0,0 1 0,0 0 0,0 0 0,0 0 0,0 0 0,0 0 0,0-1 0,0 1 0,1-2 0,0 0 0,0 1 0,0-1 0,1 0 0,-1 1 0,1-1 0,-1 1 0,1 0 0,0-1 0,3-1 0,2-4 0,1 2 0,1-1 0,-1 1 0,13-6 0,13-5 0,54-17 0,24-11 0,-109 43 0,0 0 0,0 1 0,0-1 0,-1 0 0,1-1 0,4-3 0,-7 5 0,1 1 0,0-1 0,-1 0 0,1 0 0,0 0 0,-1 0 0,1 0 0,-1 0 0,0 0 0,1 0 0,-1 0 0,0 0 0,1 0 0,-1 0 0,0 0 0,0-1 0,0 1 0,0 0 0,0 0 0,0 0 0,0 0 0,-1 0 0,1-1 0,3 40 0,20 34 0,57 126 0,-80-197 0,1 1 0,-1-1 0,1 1 0,0-1 0,0 1 0,0-1 0,0 1 0,0-1 0,0 0 0,0 0 0,0 1 0,0-1 0,1 0 0,-1 0 0,0 0 0,1 0 0,-1-1 0,3 2 0,-3-2 0,0 0 0,0 0 0,0-1 0,0 1 0,0 0 0,0 0 0,0-1 0,0 1 0,0-1 0,0 1 0,0-1 0,0 1 0,0-1 0,0 0 0,-1 1 0,1-1 0,0 0 0,0 0 0,-1 1 0,1-1 0,0 0 0,-1 0 0,1 0 0,-1 0 0,1 0 0,-1 0 0,0 0 0,1 0 0,-1-1 0,4-10 0,0 1 0,0-1 0,-2 0 0,1 0 0,0-23 0,-3-66 0,-1 57 0,1 8 194,-1 17-714,0-1 1,6-35-1,-1 39-6306</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4.115"/>
    </inkml:context>
    <inkml:brush xml:id="br0">
      <inkml:brushProperty name="width" value="0.05" units="cm"/>
      <inkml:brushProperty name="height" value="0.05" units="cm"/>
    </inkml:brush>
  </inkml:definitions>
  <inkml:trace contextRef="#ctx0" brushRef="#br0">56 117 24575,'1'-1'0,"0"1"0,-1 0 0,1-1 0,0 1 0,0-1 0,0 1 0,0-1 0,-1 1 0,1-1 0,0 0 0,0 1 0,-1-1 0,1 0 0,-1 1 0,1-1 0,0 0 0,-1 0 0,0 0 0,1 0 0,0-1 0,8-20 0,-9 22 0,3-10 0,-1 0 0,1 0 0,-2 0 0,1 0 0,-1-19 0,-1 29 0,0 0 0,0 0 0,0 1 0,0-1 0,0 0 0,0 0 0,0 0 0,0 0 0,0 0 0,0 0 0,0 0 0,0 0 0,0 0 0,0 0 0,0 0 0,0 0 0,0 0 0,0 0 0,-1 0 0,1 0 0,0 0 0,0 0 0,0 0 0,0 0 0,0 0 0,0 0 0,0 0 0,0 1 0,0-1 0,0 0 0,0 0 0,0 0 0,0 0 0,0 0 0,-1-1 0,1 1 0,0 0 0,0 0 0,0 0 0,0 0 0,0 0 0,0 0 0,0 0 0,0 0 0,0 0 0,0 0 0,0 0 0,0 0 0,0 0 0,0 0 0,0 0 0,0 0 0,-1 0 0,1 0 0,0 0 0,0 0 0,0 0 0,0 0 0,0 0 0,0-1 0,0 1 0,0 0 0,0 0 0,0 0 0,0 0 0,0 0 0,-6 9 0,-5 11 0,-4 21 0,1 0 0,2 1 0,2 1 0,2-1 0,-4 78 0,12-114 0,0-1 0,0 1 0,0-1 0,1 1 0,0-1 0,0 1 0,0-1 0,1 0 0,0 0 0,0 0 0,0 0 0,1 0 0,5 9 0,-6-12 0,0 1 0,0-1 0,1 0 0,-1-1 0,0 1 0,1 0 0,0 0 0,-1-1 0,1 0 0,0 1 0,0-1 0,-1 0 0,1-1 0,0 1 0,0 0 0,0-1 0,0 1 0,0-1 0,0 0 0,0 0 0,0 0 0,0-1 0,0 1 0,0-1 0,0 0 0,4-1 0,1-1 0,0 0 0,0 0 0,-1-1 0,1-1 0,-1 1 0,0-1 0,0 0 0,0-1 0,10-10 0,-4 1 0,0 0 0,-1-1 0,11-18 0,-28 51 0,1 0 0,1 0 0,-2 26 0,4-37 0,-1 17-341,1 0 0,1-1-1,6 45 1,1-28-6485</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4.503"/>
    </inkml:context>
    <inkml:brush xml:id="br0">
      <inkml:brushProperty name="width" value="0.05" units="cm"/>
      <inkml:brushProperty name="height" value="0.05" units="cm"/>
    </inkml:brush>
  </inkml:definitions>
  <inkml:trace contextRef="#ctx0" brushRef="#br0">145 79 24575,'6'-23'0,"1"-9"0,-7 31 0,0 0 0,0 0 0,0 0 0,0 0 0,0 0 0,0 0 0,-1 0 0,1 0 0,0 1 0,0-1 0,-1 0 0,1 0 0,-1 0 0,1 0 0,-1 0 0,1 0 0,-1 1 0,1-1 0,-1 0 0,0 0 0,1 1 0,-1-1 0,0 1 0,0-1 0,0 0 0,-1 0 0,1 1 0,0 0 0,0 0 0,1 0 0,-1 0 0,0 0 0,0 0 0,0 0 0,1 0 0,-1 0 0,0 0 0,0 0 0,0 1 0,1-1 0,-1 0 0,0 1 0,0-1 0,1 0 0,-1 1 0,0-1 0,1 1 0,-1-1 0,0 1 0,1-1 0,-1 1 0,1 0 0,-1-1 0,1 1 0,-1 0 0,-14 23 0,14-22 0,-17 33 0,1 1 0,2 1 0,2 0 0,1 1 0,2 1 0,1-1 0,-3 48 0,11-76 38,1 1 0,0 0 0,0-1 0,1 1 0,1-1 0,0 1 0,0-1 0,6 15 0,-5-18-170,0 0 1,0-1 0,1 1-1,0-1 1,0 0 0,1 0 0,-1 0-1,1-1 1,1 0 0,-1 0 0,1 0-1,10 7 1,14 5-6695</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4.879"/>
    </inkml:context>
    <inkml:brush xml:id="br0">
      <inkml:brushProperty name="width" value="0.05" units="cm"/>
      <inkml:brushProperty name="height" value="0.05" units="cm"/>
    </inkml:brush>
  </inkml:definitions>
  <inkml:trace contextRef="#ctx0" brushRef="#br0">204 20 24575,'-1'-2'0,"-1"0"0,0 1 0,0-1 0,0 0 0,0 1 0,-1 0 0,1-1 0,0 1 0,-1 0 0,1 0 0,-1 0 0,1 1 0,-1-1 0,1 0 0,-1 1 0,-5 0 0,5 0 0,-1 1 0,0-1 0,1 1 0,-1 1 0,1-1 0,-1 0 0,1 1 0,0 0 0,-1-1 0,1 1 0,-4 4 0,-3 2 0,0 1 0,0 0 0,1 1 0,1 0 0,0 0 0,0 1 0,1 0 0,-12 23 0,15-25 0,0 0 0,0 1 0,1 0 0,0-1 0,1 1 0,0 0 0,0 0 0,1 0 0,1 0 0,0 0 0,0 0 0,2 13 0,-1-18 0,1 1 0,-1-1 0,1 0 0,0 0 0,0 0 0,1 0 0,0 0 0,0 0 0,0 0 0,0-1 0,1 0 0,-1 1 0,1-1 0,0-1 0,6 6 0,-4-5 0,1 0 0,-1-1 0,1 1 0,0-1 0,0-1 0,0 1 0,0-1 0,0 0 0,0-1 0,14 2 0,-13-3 0,0 1 0,0-1 0,0 0 0,-1-1 0,1 0 0,0-1 0,0 1 0,0-1 0,-1-1 0,1 1 0,-1-1 0,0-1 0,0 1 0,0-1 0,0-1 0,-1 1 0,1-1 0,-1 0 0,0 0 0,-1-1 0,1 0 0,5-8 0,-7 6 0,0 0 0,0-1 0,-1 1 0,0-1 0,0 0 0,-1 0 0,0 0 0,-1 0 0,0-1 0,0 1 0,-1 0 0,0 0 0,-1 0 0,0-1 0,-1 1 0,1 0 0,-2 0 0,-3-10 0,3 11 0,1 1 0,-2 0 0,1 0 0,-1 0 0,0 0 0,0 0 0,-1 1 0,0-1 0,0 1 0,-1 1 0,0-1 0,0 1 0,0 0 0,0 0 0,-1 1 0,0 0 0,0 0 0,0 0 0,0 1 0,0 0 0,-11-2 0,14 4 34,0 0 1,0 1-1,0-1 0,0 1 0,0 0 0,0 0 0,0 1 0,0-1 0,-8 3 1,10-3-125,0 1 0,0 0 0,0 0 0,0 0 0,0 0 1,0 0-1,0 1 0,1-1 0,-1 0 0,0 1 1,1 0-1,-1-1 0,1 1 0,-1 0 0,1 0 0,0-1 1,0 1-1,-2 4 0,-1 8-6736</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5.221"/>
    </inkml:context>
    <inkml:brush xml:id="br0">
      <inkml:brushProperty name="width" value="0.05" units="cm"/>
      <inkml:brushProperty name="height" value="0.05" units="cm"/>
    </inkml:brush>
  </inkml:definitions>
  <inkml:trace contextRef="#ctx0" brushRef="#br0">60 53 24575,'0'-1'0,"0"0"0,0 0 0,0 0 0,0 0 0,0 0 0,0 0 0,0 1 0,0-1 0,0 0 0,-1 0 0,1 0 0,0 0 0,0 0 0,-1 1 0,1-1 0,-1 0 0,1 0 0,-1 0 0,1 1 0,-1-1 0,1 0 0,-1 1 0,1-1 0,-1 1 0,0-1 0,0 0 0,1 1 0,-1-1 0,0 1 0,0 0 0,1-1 0,-3 0 0,2 1 0,0 1 0,0-1 0,-1 0 0,1 0 0,0 1 0,0-1 0,0 1 0,0-1 0,0 1 0,0-1 0,0 1 0,0-1 0,0 1 0,0 0 0,0 0 0,0-1 0,0 1 0,1 0 0,-1 0 0,0 0 0,1 0 0,-1 0 0,0 0 0,0 2 0,-3 7 0,1-1 0,0 1 0,0 0 0,1 0 0,0 0 0,1 0 0,-1 13 0,2 0 0,0 0 0,5 27 0,-4-43 0,1 0 0,-1-1 0,1 1 0,0 0 0,1-1 0,0 1 0,0-1 0,0 0 0,1 0 0,0 0 0,0 0 0,0-1 0,11 11 0,-12-14 0,0 1 0,0-1 0,0 0 0,1 0 0,-1 0 0,1-1 0,-1 1 0,1-1 0,0 1 0,0-1 0,0-1 0,-1 1 0,1 0 0,0-1 0,0 0 0,0 0 0,0 0 0,0 0 0,0-1 0,0 1 0,0-1 0,-1 0 0,1 0 0,0-1 0,0 1 0,4-4 0,-1 2 0,0-2 0,-1 1 0,0-1 0,0 0 0,0 0 0,-1-1 0,1 1 0,-1-1 0,-1-1 0,1 1 0,-1 0 0,0-1 0,0 0 0,-1 0 0,0 0 0,0-1 0,-1 1 0,0-1 0,1-8 0,-1 5 0,-1 1 0,0 0 0,0-1 0,-1 1 0,-1-1 0,0 1 0,0 0 0,-1-1 0,0 1 0,-1 0 0,0 0 0,0 0 0,-9-16 0,8 19-341,-1 0 0,0 0-1,-10-11 1,2 6-6485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5.456"/>
    </inkml:context>
    <inkml:brush xml:id="br0">
      <inkml:brushProperty name="width" value="0.05" units="cm"/>
      <inkml:brushProperty name="height" value="0.05" units="cm"/>
    </inkml:brush>
  </inkml:definitions>
  <inkml:trace contextRef="#ctx0" brushRef="#br0">1 32 24575,'0'-1'0,"0"0"0,1 0 0,-1-1 0,1 1 0,0 0 0,-1 0 0,1 0 0,0 0 0,0 0 0,-1 0 0,1 0 0,0 0 0,0 0 0,0 0 0,1 0 0,-1 0 0,0 1 0,0-1 0,0 0 0,0 1 0,3-1 0,27-9 0,-29 10 0,0-1 0,1 1 0,-1 0 0,0 0 0,0 0 0,0 1 0,0-1 0,0 0 0,0 1 0,0-1 0,0 1 0,0 0 0,0 0 0,0 0 0,-1 0 0,1 0 0,0 0 0,0 0 0,2 3 0,-1-1 0,-1 0 0,0 0 0,1 0 0,-1 1 0,-1-1 0,1 0 0,0 1 0,-1 0 0,0-1 0,1 5 0,1 4 0,-2 0 0,1 0 0,-2 0 0,0 0 0,-2 24 0,-2-8-151,-1-1-1,-1 0 0,-1 0 0,-2-1 1,0 0-1,-2-1 0,-1 0 1,-17 28-1,16-37-6674</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5.796"/>
    </inkml:context>
    <inkml:brush xml:id="br0">
      <inkml:brushProperty name="width" value="0.05" units="cm"/>
      <inkml:brushProperty name="height" value="0.05" units="cm"/>
    </inkml:brush>
  </inkml:definitions>
  <inkml:trace contextRef="#ctx0" brushRef="#br0">1 196 24575,'0'-4'0,"1"0"0,0 0 0,0-1 0,0 1 0,0 0 0,1 0 0,-1 0 0,1 0 0,0 1 0,1-1 0,-1 0 0,5-4 0,-6 7 0,0 1 0,0 0 0,0 0 0,0 0 0,0 0 0,0 0 0,0 0 0,0 0 0,0 0 0,0 1 0,0-1 0,0 0 0,0 0 0,0 1 0,0-1 0,0 1 0,0-1 0,0 1 0,0-1 0,-1 1 0,1 0 0,0-1 0,0 1 0,1 2 0,20 21 0,-20-21 0,14 17 0,1-1 0,1-1 0,0-1 0,25 17 0,-33-26 0,1-1 0,0 0 0,0-1 0,1 0 0,0-1 0,0-1 0,0 0 0,0 0 0,1-1 0,14 2 0,-24-5 0,0 0 0,0 0 0,0 0 0,0 0 0,0-1 0,-1 1 0,1-1 0,0 1 0,0-1 0,0 0 0,-1 0 0,1-1 0,-1 1 0,1 0 0,-1-1 0,1 1 0,-1-1 0,0 0 0,0 0 0,0 0 0,0 0 0,0 0 0,0-1 0,0 1 0,-1 0 0,1-1 0,-1 1 0,0-1 0,0 0 0,0 1 0,0-1 0,0 0 0,0-5 0,2-7 0,-1-1 0,0 1 0,-1-1 0,-3-29 0,1 19 0,-1-1 0,-1 1 0,-14-51 0,17 76 0,0 0 0,-1-1 0,1 1 0,0 0 0,-1 0 0,1 0 0,-1 0 0,0 0 0,1 0 0,-1 0 0,0 0 0,1 0 0,-1 0 0,0 0 0,0 1 0,0-1 0,0 0 0,0 0 0,0 1 0,0-1 0,0 1 0,0-1 0,-2 0 0,2 1 0,0 0 0,0 1 0,0-1 0,0 0 0,-1 0 0,1 1 0,0-1 0,0 1 0,0-1 0,0 1 0,0-1 0,0 1 0,0 0 0,0 0 0,0-1 0,0 1 0,0 0 0,0 1 0,-5 5 0,1-1 0,1 1 0,0 0 0,0 1 0,-5 9 0,5-5-455,0 1 0,-3 22 0,3-6-6371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1T03:53:16.076"/>
    </inkml:context>
    <inkml:brush xml:id="br0">
      <inkml:brushProperty name="width" value="0.05" units="cm"/>
      <inkml:brushProperty name="height" value="0.05" units="cm"/>
    </inkml:brush>
  </inkml:definitions>
  <inkml:trace contextRef="#ctx0" brushRef="#br0">0 224 24575,'1'-4'0,"-1"1"0,1-1 0,0 1 0,0 0 0,0-1 0,0 1 0,1 0 0,-1 0 0,1 0 0,0 0 0,0 0 0,3-4 0,30-30 0,-27 30 0,0 1 0,0 0 0,1 1 0,-1 0 0,1 0 0,1 1 0,-1 0 0,16-4 0,4 1 0,47-5 0,-9 3 0,-62 7 0,0 1 0,0 0 0,0-1 0,0 0 0,0-1 0,0 1 0,5-4 0,-9 5 0,0 1 0,-1-1 0,1 1 0,0-1 0,-1 1 0,1-1 0,-1 1 0,1-1 0,-1 0 0,0 1 0,1-1 0,-1 1 0,1-1 0,-1 0 0,0 0 0,0 1 0,1-1 0,-1 0 0,0 1 0,0-1 0,0 0 0,0-1 0,0 1 0,-1 0 0,1 0 0,-1 0 0,0 0 0,0 0 0,1 0 0,-1 0 0,0 0 0,0 0 0,0 0 0,0 0 0,0 1 0,0-1 0,0 0 0,0 1 0,0-1 0,0 1 0,0-1 0,-2 0 0,-1 0 0,0-1 0,0 0 0,0 1 0,0 0 0,-1 0 0,1 0 0,0 1 0,0-1 0,-1 1 0,1 0 0,0 0 0,0 0 0,-1 1 0,1 0 0,0 0 0,0 0 0,0 0 0,0 0 0,0 1 0,0 0 0,-7 4 0,5-2 0,1 1 0,-1 0 0,1 1 0,0-1 0,0 1 0,1 0 0,-1 0 0,2 0 0,-1 1 0,0-1 0,-4 15 0,-25 91-230,27-87-905,-6 22-5691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19.521"/>
    </inkml:context>
    <inkml:brush xml:id="br0">
      <inkml:brushProperty name="width" value="0.05" units="cm"/>
      <inkml:brushProperty name="height" value="0.05" units="cm"/>
    </inkml:brush>
  </inkml:definitions>
  <inkml:trace contextRef="#ctx0" brushRef="#br0">92 19 24575,'-2'-17'0,"2"15"0,0 12 0,1 34 0,-9 74 0,0-14 0,-9 259 0,-26-3 0,29-276-1365</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19.953"/>
    </inkml:context>
    <inkml:brush xml:id="br0">
      <inkml:brushProperty name="width" value="0.05" units="cm"/>
      <inkml:brushProperty name="height" value="0.05" units="cm"/>
    </inkml:brush>
  </inkml:definitions>
  <inkml:trace contextRef="#ctx0" brushRef="#br0">267 62 24575,'-7'0'0,"-1"0"0,1 1 0,-1 0 0,1 0 0,0 1 0,0 0 0,0 1 0,0-1 0,0 1 0,1 0 0,-1 1 0,1 0 0,0 0 0,0 0 0,0 1 0,0-1 0,-7 10 0,0 1 0,-20 32 0,27-36 0,-1-1 0,0 1 0,-1-2 0,0 1 0,-1-1 0,0 0 0,-13 10 0,22-19 0,-1 1 0,1-1 0,-1 1 0,1-1 0,-1 0 0,1 1 0,-1-1 0,1 0 0,-1 1 0,1-1 0,-1 0 0,1 0 0,-1 0 0,0 0 0,1 1 0,-1-1 0,1 0 0,-1 0 0,1 0 0,-1 0 0,0 0 0,1 0 0,-1 0 0,1-1 0,-2 1 0,2 0 0,0-1 0,0 0 0,-1 1 0,1-1 0,0 1 0,0-1 0,0 1 0,0-1 0,0 0 0,0 1 0,0-1 0,0 1 0,0-1 0,0 0 0,0 1 0,0-1 0,0 1 0,0-1 0,1 0 0,11-31 0,0 8 0,1 1 0,2 0 0,0 1 0,1 1 0,1 0 0,1 2 0,33-29 0,-47 45 0,0 0 0,0 0 0,0 0 0,0 1 0,0 0 0,1 0 0,-1 0 0,1 0 0,0 1 0,-1 0 0,1 0 0,0 0 0,9 0 0,-10 1 0,0 0 0,1 1 0,-1 0 0,0 0 0,0 0 0,0 1 0,-1-1 0,1 1 0,0 0 0,0 0 0,-1 0 0,0 0 0,1 1 0,-1-1 0,0 1 0,5 5 0,5 8 85,0 0 1,-1 1-1,17 32 0,23 58-1583,-50-102 1290,16 36-6618</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12.642"/>
    </inkml:context>
    <inkml:brush xml:id="br0">
      <inkml:brushProperty name="width" value="0.05" units="cm"/>
      <inkml:brushProperty name="height" value="0.05" units="cm"/>
    </inkml:brush>
  </inkml:definitions>
  <inkml:trace contextRef="#ctx0" brushRef="#br0">519 14 24575,'18'-9'0,"-16"5"0,-13 4 0,-29 11 0,0 2 0,-62 27 0,-72 49 0,151-77 0,-1 1 0,-37 26 0,55-35 0,1 1 0,-1-1 0,1 1 0,0 0 0,1 0 0,-1 0 0,1 1 0,0 0 0,1 0 0,-1 0 0,-4 11 0,7-11 0,0 0 0,0-1 0,0 1 0,1-1 0,0 1 0,0 0 0,0-1 0,1 1 0,1 7 0,17 54 0,-9-35 0,12 58 0,19 159 0,-41-244 0,1-1 0,-1 0 0,1 1 0,0-1 0,0 1 0,0-1 0,1 0 0,0 0 0,-1 0 0,2 0 0,-1 0 0,0 0 0,1 0 0,-1-1 0,1 1 0,0-1 0,1 0 0,-1 0 0,0 0 0,1 0 0,0-1 0,-1 1 0,1-1 0,0 0 0,0 0 0,0 0 0,1-1 0,-1 1 0,0-1 0,1 0 0,-1 0 0,6 0 0,29 3-1365,-1-2-5461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22.345"/>
    </inkml:context>
    <inkml:brush xml:id="br0">
      <inkml:brushProperty name="width" value="0.05" units="cm"/>
      <inkml:brushProperty name="height" value="0.05" units="cm"/>
    </inkml:brush>
  </inkml:definitions>
  <inkml:trace contextRef="#ctx0" brushRef="#br0">187 476 24575,'-8'10'0,"0"1"0,1-1 0,1 2 0,0-1 0,0 1 0,-6 22 0,6-16 0,2 2 0,0-1 0,-2 35 0,3 62 0,3-77 0,-59 932 0,50-900 0,-33 484 0,42-501 0,3 69 0,-3-122 0,0 0 0,0 1 0,0-1 0,1 0 0,-1 0 0,0 1 0,1-1 0,-1 0 0,1 0 0,0 1 0,-1-1 0,1 0 0,0 0 0,0 0 0,0 0 0,-1 0 0,1 0 0,0 0 0,0 0 0,1-1 0,-1 1 0,0 0 0,0-1 0,0 1 0,0-1 0,1 1 0,-1-1 0,0 1 0,0-1 0,1 0 0,1 1 0,4-1 0,1 1 0,-1-1 0,0-1 0,13-1 0,-5 0 0,1 1 0,494-28 0,315 56-2092,-408-9 1349,-170-10 711,3177 131-2420,-2399-85 1984,632 30-219,-1489-76 1954,292 5 3940,-457-13-5207,-1 0 0,0 0 0,0 0 0,0-1 0,1 1 0,-1 0 0,0-1 0,0 1 0,0-1 0,0 0 0,0 0 0,0 0 0,2-1 0,-3 1 0,-1 0 0,1 1 0,-1-1 0,1 0 0,-1 0 0,0 0 0,1 0 0,-1 0 0,0 0 0,0 0 0,0 1 0,0-1 0,0 0 0,0 0 0,0 0 0,0 0 0,0 0 0,0 0 0,0 0 0,0 0 0,-1 0 0,1 0 0,0 1 0,-1-1 0,1 0 0,-1 0 0,1 0 0,-1 0 0,1 1 0,-1-1 0,0 0 0,1 1 0,-2-2 0,-61-75 0,-1 0 0,57 66 0,1 1 0,0-1 0,0 0 0,1 0 0,1-1 0,-5-15 0,-2-25 0,3 1 0,1-1 0,1-56 0,13-157 0,59-260 0,42 5 0,-103 496 0,93-463 0,-86 433 0,-7 32 0,0-1 0,-1 1 0,-1-1 0,-1-1 0,-1-23 0,-2 45 0,1 0 0,-1-1 0,1 1 0,-1 0 0,0 0 0,0 0 0,0 0 0,0 0 0,0 0 0,-1 1 0,1-1 0,0 0 0,-1 1 0,0-1 0,1 0 0,-1 1 0,0 0 0,0-1 0,1 1 0,-1 0 0,0 0 0,0 0 0,0 0 0,0 1 0,-1-1 0,1 0 0,-2 0 0,-8-1 0,-1 0 0,1 0 0,-20 1 0,27 0 0,-349 0 0,11 0 0,-1263-82-2330,455 18 465,43 8 1465,122 5-797,-850-15 2472,1481 71 984,247 3-1130,-134 28 0,205-27-1129,-4-1 0,0 2 0,-45 17 0,47-12 0,2 2 0,0 2 0,-66 42 0,94-52 0,0 0 0,0 1 0,1 0 0,-11 15 0,11-13 0,-1 0 0,0-1 0,-14 13 0,8-11 0,2-2 0,1 0 0,-21 23 0,29-28 0,0 1 0,1-1 0,0 0 0,0 1 0,0 0 0,0 0 0,1 0 0,0 0 0,0 0 0,-1 11 0,-4 26 0,1-7 0,-2 71 0,8-98 105,0-2-399,0 0 0,0 0 0,-1 0 0,-1 7 0,-2-2-6532</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24.144"/>
    </inkml:context>
    <inkml:brush xml:id="br0">
      <inkml:brushProperty name="width" value="0.05" units="cm"/>
      <inkml:brushProperty name="height" value="0.05" units="cm"/>
    </inkml:brush>
  </inkml:definitions>
  <inkml:trace contextRef="#ctx0" brushRef="#br0">82 25 24575,'0'-1'0,"0"0"0,0 0 0,0 1 0,0-1 0,0 0 0,0 0 0,0 0 0,0 0 0,0 0 0,0 1 0,0-1 0,1 0 0,-1 0 0,0 0 0,1 1 0,-1-1 0,0 0 0,1 0 0,-1 1 0,1-1 0,-1 0 0,1 0 0,0 1 0,-1-1 0,1 1 0,0-1 0,-1 1 0,1-1 0,0 1 0,-1-1 0,1 1 0,0 0 0,0-1 0,0 1 0,0 0 0,0 0 0,0 0 0,0 0 0,0 1 0,0-1 0,0 1 0,0-1 0,0 1 0,0-1 0,0 1 0,0 0 0,0-1 0,-1 1 0,1 0 0,0 0 0,0-1 0,-1 1 0,1 0 0,-1 0 0,1 0 0,-1 0 0,1 0 0,-1 0 0,1 0 0,-1 0 0,0 0 0,0 0 0,1 0 0,-1 2 0,1 5 0,0 0 0,-1 0 0,0 0 0,0 0 0,-1 0 0,-2 12 0,-16 51 0,7-30 0,-13 63 0,5 0 0,-8 117 0,22-169-1365,2-36-5461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24.542"/>
    </inkml:context>
    <inkml:brush xml:id="br0">
      <inkml:brushProperty name="width" value="0.05" units="cm"/>
      <inkml:brushProperty name="height" value="0.05" units="cm"/>
    </inkml:brush>
  </inkml:definitions>
  <inkml:trace contextRef="#ctx0" brushRef="#br0">131 190 24575,'-1'3'0,"0"0"0,0 0 0,-1 1 0,1-1 0,0-1 0,-1 1 0,0 0 0,0 0 0,0 0 0,0-1 0,0 1 0,-4 3 0,-6 7 0,-37 66 0,7-11 0,40-67 0,1-6 0,4-6 0,72-160 0,-58 135 0,28-49 0,-39 76 0,0 0 0,0 1 0,1-1 0,1 2 0,-1-1 0,16-12 0,-20 19 0,-1-1 0,1 0 0,0 1 0,0 0 0,-1-1 0,1 1 0,0 0 0,0 1 0,0-1 0,0 0 0,0 1 0,0 0 0,0 0 0,0-1 0,0 2 0,0-1 0,0 0 0,0 1 0,0-1 0,0 1 0,0 0 0,0 0 0,0 0 0,0 0 0,0 1 0,-1-1 0,1 1 0,-1 0 0,1 0 0,3 4 0,5 3 0,-2 2 0,0-1 0,0 1 0,-1 0 0,10 18 0,7 18-341,-3 1 0,-2 2-1,17 59 1,-20-53-6485</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25.861"/>
    </inkml:context>
    <inkml:brush xml:id="br0">
      <inkml:brushProperty name="width" value="0.05" units="cm"/>
      <inkml:brushProperty name="height" value="0.05" units="cm"/>
    </inkml:brush>
  </inkml:definitions>
  <inkml:trace contextRef="#ctx0" brushRef="#br0">2793 265 24575,'3'0'0,"-1"-1"0,0 1 0,0-1 0,0 0 0,-1 0 0,1 0 0,0 0 0,0 0 0,0 0 0,-1 0 0,1 0 0,0-1 0,-1 1 0,1-1 0,-1 1 0,0-1 0,2-1 0,-1-1 0,1 1 0,-1 0 0,0-1 0,0 0 0,0 1 0,0-1 0,1-6 0,-3 7 0,0 0 0,0 1 0,-1-1 0,1 0 0,-1 1 0,1-1 0,-1 0 0,0 1 0,0-1 0,0 1 0,-1-1 0,1 1 0,0 0 0,-1 0 0,0-1 0,1 1 0,-1 0 0,0 0 0,0 1 0,0-1 0,0 0 0,-1 1 0,-2-2 0,-8-6 0,-1 0 0,-22-9 0,-3 1 0,-2 2 0,0 2 0,0 2 0,-1 1 0,-75-7 0,-219 6 0,326 11 0,-171 5-171,0 8-1,1 7 0,1 9 1,2 7-1,-238 81 0,319-83 173,-150 74-1,204-85-1,1 1 0,1 2 0,1 2 0,1 1 1,-57 59-1,80-71-3,0 0 1,1 1 0,1 1 0,1 1-1,0 0 1,-15 36 0,22-43 3,1 1 0,0-1 0,1 1 0,1 0 0,0-1 0,0 1 0,1 0 0,1 1 0,1-1 0,0 0 0,0 0 0,5 16 0,-1-14-1,0 1 1,1-1-1,1 0 1,1 0 0,0-1-1,1 0 1,17 22 0,-9-17 1,0-1 0,2 0 1,0-2-1,32 23 0,-4-9-147,2-2 0,0-3 0,2-2 0,56 19 0,19-1-155,1-6-1,230 35 1,275-17-2098,-255-49 1500,506-57 0,364-146-588,-522 31 1349,-21-56-1459,-651 203 1757,-1-2 1,-1-2-1,73-47 0,-114 65 19,-1-1 1,-1 0-1,1 0 1,-1-1-1,0 0 0,-1-1 1,0 0-1,7-11 1,-12 16-55,0 1 0,-1-1 0,1 0 0,-1 0 0,0 0 0,0 1 0,0-1 0,0 0 0,-1 0 0,0 0 0,0-1 0,0 1 0,0 0 0,0 0 0,-1 0 0,0 0 0,0 0 0,0 1 0,0-1 0,-1 0 1,1 0-1,-1 1 0,0-1 0,-4-6 0,-1 2-22,0-1 1,0 1 0,0 1 0,-1-1-1,-1 1 1,-14-10 0,-3 1-177,-36-16 1,-24-6 503,-182-52 0,-104 2 152,-224-24-1917,-5 25 0,-730-10 0,1108 93-156</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28.687"/>
    </inkml:context>
    <inkml:brush xml:id="br0">
      <inkml:brushProperty name="width" value="0.05" units="cm"/>
      <inkml:brushProperty name="height" value="0.05" units="cm"/>
    </inkml:brush>
  </inkml:definitions>
  <inkml:trace contextRef="#ctx0" brushRef="#br0">105 84 24575,'1'-11'0,"0"0"0,1 0 0,0 1 0,1-1 0,8-19 0,-11 30 0,0 1 0,0-1 0,0 0 0,0 0 0,0 0 0,0 1 0,0-1 0,0 0 0,1 0 0,-1 0 0,0 0 0,0 1 0,0-1 0,0 0 0,0 0 0,1 0 0,-1 0 0,0 0 0,0 1 0,0-1 0,0 0 0,1 0 0,-1 0 0,0 0 0,0 0 0,0 0 0,1 0 0,-1 0 0,0 0 0,0 0 0,0 0 0,1 0 0,-1 0 0,0 0 0,0 0 0,0 0 0,1 0 0,-1 0 0,0 0 0,0 0 0,0 0 0,0 0 0,1 0 0,-1-1 0,0 1 0,0 0 0,0 0 0,0 0 0,1 0 0,-1 0 0,0 0 0,0-1 0,0 1 0,0 0 0,0 0 0,0 0 0,1 0 0,-1-1 0,0 1 0,0 0 0,0 0 0,0 0 0,0-1 0,4 19 0,-4 12 0,-1-1 0,-2 1 0,0-1 0,-13 47 0,-42 113 0,53-174 0,-38 107-1365,34-97-5461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29.038"/>
    </inkml:context>
    <inkml:brush xml:id="br0">
      <inkml:brushProperty name="width" value="0.05" units="cm"/>
      <inkml:brushProperty name="height" value="0.05" units="cm"/>
    </inkml:brush>
  </inkml:definitions>
  <inkml:trace contextRef="#ctx0" brushRef="#br0">135 373 24575,'9'-73'0,"6"-47"0,-12 104 0,1 0 0,1 0 0,0 1 0,1-1 0,9-16 0,-13 27 0,1 1 0,0-1 0,0 1 0,0 0 0,0-1 0,1 2 0,0-1 0,0 0 0,0 1 0,0-1 0,0 1 0,1 0 0,0 1 0,-1-1 0,1 1 0,0 0 0,0 0 0,0 0 0,0 1 0,1 0 0,-1 0 0,0 0 0,1 0 0,-1 1 0,0 0 0,1 0 0,-1 1 0,0-1 0,1 1 0,-1 1 0,0-1 0,0 0 0,8 5 0,-2-2 0,-1 1 0,0 0 0,0 1 0,0 0 0,-1 1 0,0 0 0,0 0 0,0 1 0,-1 0 0,-1 0 0,1 1 0,-1 0 0,-1 0 0,0 1 0,5 10 0,-8-14 0,0 0 0,-1 0 0,0 0 0,-1 0 0,1 0 0,-1 1 0,0-1 0,-1 0 0,1 1 0,-1-1 0,-1 1 0,1-1 0,-1 0 0,0 1 0,-1-1 0,1 0 0,-1 0 0,-4 9 0,0-5 0,0 0 0,0-1 0,-1 0 0,0 0 0,0-1 0,-1 0 0,0 0 0,0 0 0,-18 10 0,1-1 0,-2-1 0,0-2 0,0-1 0,-41 14 0,8-9 0,-68 13 0,122-30 0,0 0 0,1 1 0,-1-1 0,0 1 0,-6 4 0,11-6 0,1 0 0,-1 1 0,1-1 0,-1 0 0,1 1 0,-1-1 0,1 0 0,-1 1 0,1-1 0,0 1 0,-1-1 0,1 1 0,0-1 0,-1 1 0,1-1 0,0 1 0,0 0 0,-1-1 0,1 1 0,0-1 0,0 1 0,0 0 0,0 0 0,0 0 0,1 0 0,-1 0 0,0 1 0,1-1 0,-1 0 0,1 0 0,0 0 0,-1 0 0,1 0 0,0 0 0,0 0 0,0 0 0,-1 0 0,1-1 0,0 1 0,2 1 0,34 24 0,1-1 0,59 28 0,12 7 0,112 83-1365,-197-129-5461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29.415"/>
    </inkml:context>
    <inkml:brush xml:id="br0">
      <inkml:brushProperty name="width" value="0.05" units="cm"/>
      <inkml:brushProperty name="height" value="0.05" units="cm"/>
    </inkml:brush>
  </inkml:definitions>
  <inkml:trace contextRef="#ctx0" brushRef="#br0">356 166 24575,'7'-13'0,"0"1"0,-2 0 0,1 0 0,-1 0 0,-1 0 0,4-20 0,-7 30 0,-1-1 0,0 1 0,0 0 0,0-1 0,0 1 0,0 0 0,-1-1 0,1 1 0,-1 0 0,1 0 0,-1-1 0,0 1 0,0 0 0,0 0 0,-2-3 0,1 3 0,0 0 0,0 0 0,0 0 0,0 1 0,0-1 0,0 1 0,-1-1 0,1 1 0,0 0 0,-1 0 0,1 0 0,-1 0 0,0 1 0,1-1 0,-1 1 0,-4-1 0,-3 1 0,0 0 0,0 1 0,0 0 0,0 0 0,0 1 0,1 1 0,-1 0 0,1 0 0,0 0 0,0 1 0,0 1 0,0 0 0,1 0 0,-1 0 0,1 1 0,1 1 0,-1-1 0,1 1 0,0 0 0,1 1 0,0-1 0,0 2 0,0-1 0,-7 16 0,10-16 0,1 0 0,0-1 0,1 1 0,0 0 0,0 0 0,1 0 0,-1 0 0,2 0 0,-1 0 0,1 0 0,1 0 0,-1 0 0,1-1 0,1 1 0,-1 0 0,1-1 0,6 11 0,7 10 0,1-1 0,2 0 0,23 25 0,-5-5 0,-29-36 0,1 1 0,-1 0 0,-1 1 0,0-1 0,6 20 0,-11-29 0,-1 1 0,0 0 0,0 0 0,0 0 0,-1 0 0,1 0 0,-1 0 0,0 0 0,0 1 0,-1-1 0,1 0 0,-1 0 0,0 0 0,0 0 0,0 0 0,0-1 0,-1 1 0,1 0 0,-1 0 0,0-1 0,-1 1 0,1-1 0,-4 5 0,-3 0 31,1 0 0,-2-1 0,1 0 0,0 0 0,-1-1 0,0-1 0,-1 1 0,1-2 1,-1 1-1,-22 5 0,14-6-316,1 0 1,-1-1-1,0-1 1,0-1-1,-36-2 1,24-3-6542</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29.957"/>
    </inkml:context>
    <inkml:brush xml:id="br0">
      <inkml:brushProperty name="width" value="0.05" units="cm"/>
      <inkml:brushProperty name="height" value="0.05" units="cm"/>
    </inkml:brush>
  </inkml:definitions>
  <inkml:trace contextRef="#ctx0" brushRef="#br0">153 297 24575,'-4'1'0,"0"1"0,0-1 0,0 1 0,0 0 0,1 0 0,-1 0 0,1 1 0,-1-1 0,1 1 0,0 0 0,0 0 0,-3 4 0,2-3 0,-6 7 0,0 1 0,1 0 0,1 0 0,0 1 0,1 0 0,0 0 0,1 1 0,0-1 0,1 1 0,1 1 0,0-1 0,1 1 0,-2 16 0,0 25 0,3-1 0,5 66 0,-2-79 0,2-68 0,0 0 0,11-37 0,-8 33 0,11-40 0,2 0 0,36-84 0,-37 113 0,1 1 0,3 1 0,1 1 0,52-67 0,-61 88 0,1 2 0,27-23 0,-37 33 0,0 1 0,1 1 0,0-1 0,0 1 0,0-1 0,0 2 0,0-1 0,0 1 0,1 0 0,-1 0 0,1 1 0,8-2 0,-12 3 0,-1 0 0,0 0 0,1 0 0,-1 1 0,1-1 0,-1 1 0,0-1 0,1 1 0,-1 0 0,0-1 0,0 1 0,1 0 0,-1 1 0,0-1 0,0 0 0,0 1 0,0-1 0,3 4 0,-3-2 0,0-1 0,-1 1 0,1 0 0,0 0 0,-1 0 0,0 1 0,1-1 0,-1 0 0,-1 0 0,1 1 0,0 6 0,0 1 0,-1 0 0,-1 1 0,0-1 0,0 0 0,-1 0 0,-7 22 0,2-16 0,0 0 0,-1-1 0,-1 0 0,-1 0 0,0-1 0,-1-1 0,-1 1 0,0-2 0,-28 25 0,8-12 0,-2-1 0,0-1 0,-48 24 0,39-30 0,34-15 0,1 0 0,-1 0 0,1 1 0,0 0 0,-14 11 0,22-15 0,0 0 0,0 1 0,0-1 0,0 0 0,0 1 0,0-1 0,0 0 0,0 1 0,0-1 0,0 0 0,0 1 0,0-1 0,0 0 0,0 0 0,0 1 0,0-1 0,1 0 0,-1 1 0,0-1 0,0 0 0,0 1 0,0-1 0,1 0 0,-1 0 0,0 1 0,0-1 0,1 0 0,-1 0 0,0 0 0,0 1 0,1-1 0,-1 0 0,0 0 0,1 0 0,-1 0 0,0 1 0,0-1 0,1 0 0,-1 0 0,0 0 0,1 0 0,0 0 0,18 8 0,-16-7 0,39 19 0,-1 1 0,-1 2 0,62 48 0,-38-26 0,-49-35-455,-1-2 0,20 9 0,-10-7-6371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30.283"/>
    </inkml:context>
    <inkml:brush xml:id="br0">
      <inkml:brushProperty name="width" value="0.05" units="cm"/>
      <inkml:brushProperty name="height" value="0.05" units="cm"/>
    </inkml:brush>
  </inkml:definitions>
  <inkml:trace contextRef="#ctx0" brushRef="#br0">3 164 24575,'0'-17'0,"-1"16"0,1-1 0,-1 0 0,1 0 0,0 0 0,0 0 0,0 0 0,0 0 0,0 0 0,0 0 0,1 0 0,-1 0 0,0 0 0,1 0 0,0 1 0,-1-1 0,1 0 0,0 0 0,0 0 0,0 1 0,0-1 0,0 1 0,1-1 0,-1 1 0,0-1 0,1 1 0,-1 0 0,1-1 0,0 1 0,-1 0 0,1 0 0,2-1 0,11-3 0,0 0 0,0 1 0,1 1 0,0 0 0,0 1 0,0 0 0,22 2 0,10-2 0,140-11 0,-184 12 0,-1 1 0,0-1 0,1 1 0,-1-1 0,0 0 0,1 0 0,-1-1 0,3-1 0,-5 3 0,-1 0 0,0 0 0,0 0 0,0 0 0,1-1 0,-1 1 0,0 0 0,0 0 0,0 0 0,1 0 0,-1-1 0,0 1 0,0 0 0,0 0 0,0-1 0,0 1 0,1 0 0,-1 0 0,0 0 0,0-1 0,0 1 0,0 0 0,0 0 0,0-1 0,0 1 0,0 0 0,0-1 0,0 1 0,0 0 0,0 0 0,0-1 0,0 1 0,0 0 0,0 0 0,-1-1 0,0 0 0,0 0 0,0 0 0,0 0 0,0 1 0,0-1 0,0 0 0,0 1 0,0-1 0,0 0 0,-1 1 0,1-1 0,-2 1 0,-16-7 0,0 2 0,0 0 0,-1 2 0,0 0 0,1 1 0,-25 0 0,38 2 0,-1 1 0,0-1 0,0 1 0,0 0 0,1 1 0,-1-1 0,0 1 0,1 1 0,0-1 0,-1 1 0,1 0 0,0 1 0,1-1 0,-1 1 0,1 0 0,-1 1 0,1-1 0,0 1 0,1 0 0,-1 0 0,-5 10 0,2-1 0,1 1 0,1-1 0,0 2 0,-5 20 0,-10 67 0,11-47 0,-35 139-1365,30-141-5461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32.533"/>
    </inkml:context>
    <inkml:brush xml:id="br0">
      <inkml:brushProperty name="width" value="0.05" units="cm"/>
      <inkml:brushProperty name="height" value="0.05" units="cm"/>
    </inkml:brush>
  </inkml:definitions>
  <inkml:trace contextRef="#ctx0" brushRef="#br0">85 86 24575,'-27'-26'0,"9"9"0,-21-25 0,92 88 0,112 96-553,299 197-1,218 79-744,-596-367 1273,678 412-2757,-24 34 714,-618-402 2516,9 5 2770,-110-88-2504,-21-12-691,0 1 0,0-1 0,1 0 0,-1 0 0,0 0 0,0 0 0,0 0 0,0 0 0,1 0 0,-1 0 0,0 1 0,0-1 0,0 0 0,1 0 0,-1 0 0,0 0 0,0 0 0,0 0 0,1 0 0,-1 0 0,0 0 0,0 0 0,0-1 0,1 1 0,-1 0 0,0 0 0,0 0 0,0 0 0,0 0 0,1 0 0,-1 0 0,0 0 0,0 0 0,0-1 0,0 1 0,0 0 0,1 0 0,-1 0 0,0 0 0,0 0 0,0-1 0,0 1 0,0 0 0,0 0 0,0 0 0,0-1 0,1 1 0,-1 0 0,0 0 0,0 0 0,0-1 0,0 1 0,0 0 0,0 0 0,0 0 0,0 0 0,0-1 0,-1 1 0,-4-14 279,5 12-228,-55-104 758,41 81-1862,-14-28-5796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19.926"/>
    </inkml:context>
    <inkml:brush xml:id="br0">
      <inkml:brushProperty name="width" value="0.05" units="cm"/>
      <inkml:brushProperty name="height" value="0.05" units="cm"/>
    </inkml:brush>
  </inkml:definitions>
  <inkml:trace contextRef="#ctx0" brushRef="#br0">1326 253 24575,'1'-2'0,"0"1"0,0-1 0,0 1 0,0-1 0,0 1 0,0-1 0,0 1 0,1 0 0,-1-1 0,0 1 0,1 0 0,-1 0 0,4-1 0,4-6 0,-5 5 0,-1 0 0,0-1 0,0 1 0,0-1 0,0 0 0,0 0 0,-1 0 0,0 0 0,0-1 0,0 1 0,0 0 0,-1-1 0,1 0 0,-1 1 0,0-1 0,0-5 0,-1 6 0,-1 0 0,1 0 0,-1 0 0,0 0 0,0 0 0,0 0 0,-1 0 0,1 0 0,-1 1 0,0-1 0,0 0 0,0 1 0,-1-1 0,1 1 0,-1 0 0,0 0 0,0 0 0,0 0 0,-3-2 0,-6-4 0,-1 1 0,0 0 0,0 0 0,0 2 0,-1 0 0,0 0 0,0 1 0,-1 1 0,1 1 0,-25-4 0,10 4 0,1 1 0,-1 2 0,0 0 0,-47 8 0,49-3-14,1 1 0,0 1-1,0 2 1,1 0 0,0 2-1,-41 23 1,36-15-37,1 2 0,0 1 1,2 1-1,-38 41 0,22-14-63,3 2-1,2 2 1,2 2-1,3 1 1,-31 74-1,-5 34-162,8 3-1,7 3 1,-46 248 0,56-120 287,40-251-55,3-1 0,1 1-1,3 0 1,10 59 0,-9-87 37,1 0 1,1-1 0,0 1 0,2-1-1,0-1 1,1 1 0,18 26 0,-19-34 17,0-1 1,1 0 0,0 0 0,0-1 0,1 0-1,1 0 1,-1-1 0,1-1 0,1 0 0,-1 0-1,1-1 1,19 7 0,-10-7 45,1-1 0,0-1-1,0-1 1,0 0 0,1-2 0,-1-1 0,0 0-1,0-2 1,1 0 0,-1-2 0,31-9 0,-7 0-50,-1-3 1,-1-2-1,-1-1 0,58-35 1,-49 20 20,0-2-1,-3-2 1,-1-2 0,-2-2 0,-1-2-1,-3-2 1,-2-2 0,55-83 0,-56 66-9,-3-1 1,-2-2-1,-4-2 1,-3 0 0,-2-2-1,25-131 1,-34 114-331,-5 0 1,1-157-1,-13 192 128,-3 0 0,-2 0 0,-3 0 0,-2 1-1,-32-94 1,34 123 160,-2 0-1,0 1 1,-1 1-1,-2 0 1,0 0-1,-1 1 1,-2 1-1,-35-34 1,38 41 27,-1 1-1,0 1 1,-1 1 0,0 0 0,0 1 0,-1 1 0,0 0 0,-1 2-1,0 0 1,0 0 0,0 2 0,-36-4 0,31 7-42,0 0 1,0 2-1,0 1 1,0 1-1,-41 10 1,-8 9-4488</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33.001"/>
    </inkml:context>
    <inkml:brush xml:id="br0">
      <inkml:brushProperty name="width" value="0.05" units="cm"/>
      <inkml:brushProperty name="height" value="0.05" units="cm"/>
    </inkml:brush>
  </inkml:definitions>
  <inkml:trace contextRef="#ctx0" brushRef="#br0">3041 77 24575,'-2'-4'0,"-1"-1"0,1 0 0,-1 1 0,1-1 0,-1 1 0,-1 0 0,1 0 0,0 0 0,-1 0 0,0 1 0,0-1 0,0 1 0,0 0 0,-1 0 0,1 1 0,-1-1 0,0 1 0,1 0 0,-1 0 0,0 1 0,0-1 0,0 1 0,0 0 0,-1 1 0,1-1 0,0 1 0,0 0 0,0 0 0,-1 0 0,-6 3 0,-11 1 0,1 2 0,0 1 0,-38 18 0,-63 39 0,104-53 0,-456 261-643,-287 154-1144,392-245 1365,-118 61-324,24 40 1477,450-272-212,0 0 0,1 1 0,-21 22 0,33-32-394,4-2 7,9-7 125,14-14 20,14-12-1642,-27 23-5461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35.186"/>
    </inkml:context>
    <inkml:brush xml:id="br0">
      <inkml:brushProperty name="width" value="0.05" units="cm"/>
      <inkml:brushProperty name="height" value="0.05" units="cm"/>
    </inkml:brush>
  </inkml:definitions>
  <inkml:trace contextRef="#ctx0" brushRef="#br0">4033 446 24575,'6'-42'0,"-4"36"0,-1 1 0,0 0 0,-1-1 0,1 1 0,-1-1 0,0-5 0,-1 8 0,1 0 0,-1 1 0,0-1 0,0 0 0,0 1 0,-1-1 0,1 1 0,0-1 0,-1 1 0,0-1 0,1 1 0,-1 0 0,0 0 0,0 0 0,-4-3 0,-4-2 0,-1 0 0,1 0 0,-1 1 0,0 1 0,0 0 0,-1 0 0,0 1 0,1 0 0,-15-1 0,-19-3 0,-53-1 0,61 6 0,-513-10-790,-3 43 1,6 18-1574,-612 133 0,828-100 2075,251-56 192,1 3 0,-78 39 1,126-51 208,0 1 0,1 1 0,-37 30 0,59-41-36,-1 0-1,1 1 0,0 0 1,0 0-1,1 1 0,0 0 1,1 1-1,0-1 1,1 1-1,0 0 0,0 0 1,1 1-1,0-1 0,-2 14 1,5-16 91,0-1 1,1 1-1,0 0 1,1-1-1,0 1 1,0 0 0,1-1-1,0 1 1,0-1-1,0 0 1,1 1-1,0-1 1,1-1-1,0 1 1,0 0-1,0-1 1,1 0-1,-1 0 1,10 8 0,4 4 47,0-2 0,1 0 0,1-2 0,43 25 0,4-4-330,2-4 0,137 44-1,161 18-1247,641 90-3516,16-58 1277,775 38 1214,7-105 2486,-787-105-419,-783 19 497,-1-9 1,288-86-1,-255 34 553,-230 72-397,0 0 0,-1-3 0,-1-1 0,51-39 0,-76 52-31,-1-1-1,0 0 0,-1 0 0,0-1 0,0-1 0,-1 1 1,0-1-1,10-21 0,-16 27-136,1-1 0,-1 0 0,-1 0 0,1-1 0,-1 1 0,0 0 0,0 0 0,-1-1 0,0 1 0,0 0 0,0-1 0,-1 1 0,0 0 0,0 0 0,-1-1 0,1 1 0,-1 0 0,-1 0 0,-4-10 0,-1 4-56,1 0 1,-1 1-1,-1 0 1,0 0-1,-1 1 1,-15-14-1,-3 2-186,-48-29 1,-18-3 192,-3 3 1,-126-45 0,-220-56-400,-1394-303-3059,-40 216-1995,251 196 6095,1483 49 2977</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36.125"/>
    </inkml:context>
    <inkml:brush xml:id="br0">
      <inkml:brushProperty name="width" value="0.05" units="cm"/>
      <inkml:brushProperty name="height" value="0.05" units="cm"/>
    </inkml:brush>
  </inkml:definitions>
  <inkml:trace contextRef="#ctx0" brushRef="#br0">20 161 24575,'0'-11'0,"-1"-1"0,-1 0 0,0 1 0,0-1 0,-6-12 0,4 72 0,4-37 0,6 176 0,-4-166 0,1 0 0,2 0 0,0-1 0,0 0 0,2 0 0,17 36 0,-21-51 0,0 0 0,0 0 0,0-1 0,1 1 0,-1-1 0,1 0 0,0 1 0,0-2 0,1 1 0,-1 0 0,7 3 0,-8-6 0,1 1 0,-1-1 0,0 0 0,0 0 0,1 0 0,-1-1 0,0 1 0,1-1 0,-1 0 0,1 0 0,-1 0 0,0 0 0,1 0 0,-1-1 0,1 0 0,-1 1 0,0-1 0,0 0 0,1-1 0,2-1 0,8-4 0,0-2 0,0 1 0,-1-2 0,0 0 0,-1 0 0,0-1 0,-1-1 0,19-23 0,1-10 0,34-61 0,-33 50 0,-19 39 0,-13 17 0,0 0 0,0 0 0,0 0 0,0 0 0,0-1 0,0 1 0,1 0 0,-1 0 0,0 0 0,0 0 0,0 0 0,0 0 0,1 0 0,-1 0 0,0 0 0,0 0 0,0 0 0,0 0 0,1 0 0,-1 0 0,0 0 0,0 0 0,0 0 0,1 0 0,-1 0 0,0 0 0,0 0 0,0 0 0,0 0 0,1 0 0,-1 0 0,0 0 0,0 0 0,0 1 0,0-1 0,0 0 0,1 0 0,-1 0 0,0 0 0,0 0 0,0 0 0,0 1 0,0-1 0,0 0 0,1 4 0,0 0 0,0 0 0,-1 0 0,1-1 0,-1 1 0,-1 7 0,1 14 0,-1-4 0,0 0 0,2 0 0,0 0 0,2 0 0,6 28 0,-8-45 0,1 1 0,-1-1 0,1 0 0,0 0 0,0 1 0,1-1 0,-1 0 0,1-1 0,0 1 0,0 0 0,0-1 0,0 0 0,0 0 0,1 0 0,0 0 0,0 0 0,0-1 0,0 1 0,0-1 0,0 0 0,0-1 0,1 1 0,-1-1 0,1 0 0,-1 0 0,1 0 0,-1 0 0,1-1 0,0 0 0,6 0 0,-3-1 0,0 0 0,0 0 0,0-1 0,0 0 0,0 0 0,-1-1 0,1 0 0,-1-1 0,1 1 0,-1-1 0,0-1 0,0 1 0,-1-1 0,0 0 0,0-1 0,0 0 0,0 0 0,-1 0 0,6-9 0,1-2 0,-1-1 0,0 0 0,-2 0 0,0-1 0,-1 0 0,8-31 0,-10 26 0,0 0 0,-2 0 0,0 0 0,-2-1 0,0 1 0,-2-1 0,-5-39 0,5 61 34,-1 0 1,0 0-1,0 0 0,0 0 0,0 0 0,-1 1 0,1-1 0,-1 0 0,-2-3 1,3 5-74,1 1 0,-1-1 0,1 1 0,-1-1 1,1 1-1,-1-1 0,0 1 0,1 0 1,-1-1-1,1 1 0,-1 0 0,0-1 0,1 1 1,-1 0-1,0 0 0,1 0 0,-1 0 0,0 0 1,0 0-1,1-1 0,-1 2 0,0-1 1,1 0-1,-1 0 0,0 0 0,1 0 0,-1 0 1,0 0-1,0 1 0,1-1 0,-1 0 0,1 1 1,-1-1-1,0 0 0,1 1 0,-1-1 0,1 1 1,-1-1-1,1 1 0,-1-1 0,1 1 1,-1-1-1,0 2 0,-6 9-6787</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36.906"/>
    </inkml:context>
    <inkml:brush xml:id="br0">
      <inkml:brushProperty name="width" value="0.05" units="cm"/>
      <inkml:brushProperty name="height" value="0.05" units="cm"/>
    </inkml:brush>
  </inkml:definitions>
  <inkml:trace contextRef="#ctx0" brushRef="#br0">2 409 24575,'-1'19'0,"0"-10"0,1-1 0,0 1 0,1-1 0,2 14 0,-3-20 0,1 0 0,-1 0 0,1 0 0,0 0 0,-1-1 0,1 1 0,0 0 0,0-1 0,0 1 0,1 0 0,-1-1 0,0 1 0,1-1 0,-1 0 0,0 1 0,1-1 0,0 0 0,-1 0 0,1 0 0,0 0 0,-1 0 0,1 0 0,0-1 0,0 1 0,2 0 0,6 1 0,0-1 0,0-1 0,0 1 0,0-2 0,0 1 0,0-1 0,0-1 0,0 0 0,13-4 0,3-3 0,-1 0 0,31-17 0,-46 21 0,-1-1 0,0 1 0,-1-2 0,1 1 0,-1-1 0,0 0 0,-1-1 0,0 0 0,12-16 0,-16 19 0,-1 1 0,1-1 0,-1 1 0,0-1 0,0 0 0,0 0 0,-1 0 0,1 0 0,-1 0 0,0 0 0,-1-1 0,0 1 0,1 0 0,-2 0 0,1-1 0,0 1 0,-1 0 0,0 0 0,0 0 0,-1 0 0,-3-9 0,4 11 0,-1 0 0,1 1 0,0-1 0,-1 1 0,1 0 0,-1-1 0,0 1 0,0 0 0,0 0 0,0 0 0,0 0 0,0 1 0,0-1 0,-1 1 0,1-1 0,-1 1 0,1 0 0,-1-1 0,1 1 0,-1 1 0,0-1 0,0 0 0,1 1 0,-1-1 0,0 1 0,0 0 0,0 0 0,1 0 0,-1 0 0,0 0 0,0 1 0,0 0 0,1-1 0,-1 1 0,0 0 0,-4 2 0,-3 2 0,1 0 0,-1 0 0,1 1 0,0 0 0,1 0 0,0 1 0,0 0 0,-11 13 0,11-11 0,1 2 0,-1-1 0,2 1 0,-1 0 0,2 0 0,-1 1 0,2 0 0,-1 0 0,2 0 0,-4 20 0,6-26 0,0 0 0,0 0 0,1 0 0,0 0 0,0 0 0,1-1 0,0 1 0,0 0 0,0 0 0,1 0 0,-1-1 0,1 1 0,1-1 0,-1 1 0,1-1 0,0 0 0,0 0 0,0 0 0,1 0 0,0-1 0,0 1 0,0-1 0,0 0 0,10 6 0,-4-4 0,0-1 0,1 0 0,-1-1 0,1 0 0,0 0 0,0-1 0,0-1 0,1 0 0,-1 0 0,0-1 0,24-1 0,-13-2 0,1 0 0,-1-1 0,1-1 0,-1-2 0,24-8 0,-33 9 0,0 0 0,0-1 0,-1-1 0,1 0 0,-2 0 0,1-1 0,-1-1 0,0 0 0,15-17 0,-18 17 0,-1 0 0,-1 0 0,0-1 0,0 0 0,-1 0 0,0-1 0,0 1 0,-1-1 0,-1 0 0,0 0 0,0 0 0,0-15 0,0 2 0,-2 0 0,-1-1 0,-1 1 0,-2 0 0,0-1 0,-1 1 0,-1 0 0,-2 1 0,0 0 0,-21-45 0,26 64 0,-1-1 0,0 1 0,0-1 0,0 1 0,-1 0 0,-5-6 0,8 10 0,0-1 0,1 1 0,-1-1 0,0 1 0,1-1 0,-1 1 0,0-1 0,0 1 0,0 0 0,1-1 0,-1 1 0,0 0 0,0 0 0,0-1 0,0 1 0,0 0 0,1 0 0,-1 0 0,0 0 0,0 0 0,0 0 0,0 1 0,0-1 0,1 0 0,-1 0 0,0 1 0,0-1 0,0 0 0,1 1 0,-1-1 0,0 1 0,0-1 0,1 1 0,-1-1 0,0 1 0,1-1 0,-1 1 0,1 0 0,-1-1 0,1 1 0,-1 0 0,1 0 0,-1-1 0,1 1 0,0 0 0,-1 0 0,1 1 0,-4 6 0,1 1 0,0 0 0,1 0 0,0 0 0,1 0 0,-1 0 0,2 0 0,0 16 0,9 80 0,-5-79 0,3 34 0,3-1 0,2 0 0,24 69 0,-35-125 0,0 0 0,0 1 0,1-1 0,-1 0 0,1-1 0,0 1 0,-1 0 0,5 4 0,-5-6 0,-1-1 0,1 0 0,-1 1 0,0-1 0,1 0 0,-1 0 0,1 0 0,-1 1 0,0-1 0,1 0 0,-1 0 0,1 0 0,-1 0 0,1 0 0,-1 0 0,1 0 0,-1 0 0,1 0 0,-1 0 0,1 0 0,-1 0 0,0 0 0,1 0 0,0-1 0,0 0 0,0 1 0,1-1 0,-1 0 0,0 0 0,0 0 0,0 0 0,0 0 0,0 0 0,0-1 0,0 1 0,1-2 0,41-79 0,-29 54 0,0 0 0,29-39 0,-37 60 0,0 0 0,0 0 0,0 0 0,1 1 0,0 0 0,0 1 0,0-1 0,1 1 0,0 1 0,0 0 0,0 0 0,1 0 0,10-3 0,-15 6 0,0 1 0,0-1 0,0 0 0,0 1 0,0 0 0,0 0 0,0 0 0,0 0 0,0 1 0,0 0 0,0-1 0,0 2 0,0-1 0,-1 0 0,1 1 0,4 2 0,-2-1 0,0 1 0,-1 0 0,0 1 0,0-1 0,0 1 0,-1 0 0,0 0 0,0 0 0,5 8 0,-3-2 0,0-1 0,-1 1 0,0 1 0,-1-1 0,0 0 0,-1 1 0,0 0 0,-1 0 0,0 0 0,-1 21 0,-1-27 0,0 1 0,-1-1 0,0 0 0,-1 1 0,1-1 0,-1 0 0,-1 0 0,1 0 0,-1 0 0,0 0 0,0-1 0,-1 1 0,1-1 0,-1 0 0,0 0 0,-10 9 0,6-8 0,1-1 0,-1 0 0,0 0 0,-1 0 0,1-1 0,-1 0 0,0-1 0,0 0 0,0 0 0,-18 3 0,14-5 0,1 0 0,-1 0 0,1-1 0,-1-1 0,0 0 0,1 0 0,-1-1 0,-13-5 0,18 5 0,-1-1 0,1 0 0,1-1 0,-1 0 0,0 0 0,1 0 0,0-1 0,0 0 0,1-1 0,-1 1 0,1-1 0,-6-7 0,8 7-136,1 1-1,0 0 1,0-1-1,0 0 1,0 1-1,1-1 1,0 0-1,0-1 0,-1-11 1,0-14-6690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37.821"/>
    </inkml:context>
    <inkml:brush xml:id="br0">
      <inkml:brushProperty name="width" value="0.05" units="cm"/>
      <inkml:brushProperty name="height" value="0.05" units="cm"/>
    </inkml:brush>
  </inkml:definitions>
  <inkml:trace contextRef="#ctx0" brushRef="#br0">75 130 24575,'-1'0'0,"1"0"0,-1 0 0,0 0 0,1-1 0,-1 1 0,1 0 0,0 0 0,-1-1 0,1 1 0,-1 0 0,1-1 0,-1 1 0,1 0 0,-1-1 0,1 1 0,0 0 0,-1-1 0,1 1 0,0-1 0,0 1 0,-1-1 0,1 1 0,0-1 0,0 1 0,0-1 0,-1 1 0,1-1 0,0 1 0,0-1 0,0 1 0,0-1 0,0 0 0,0 1 0,0-1 0,0 0 0,3-2 0,0 16 0,0 19 0,-1-1 0,-2 0 0,-5 46 0,-21 94 0,21-148 0,0 7 0,-1 0 0,-17 46 0,19-90 0,3-11 0,8-35 0,1 2 0,4-1 0,1 2 0,42-108 0,-49 148 0,1 0 0,1 1 0,1 0 0,0 0 0,1 1 0,22-26 0,-28 36 0,1 1 0,0-1 0,0 1 0,0 0 0,0 1 0,1-1 0,-1 1 0,1 0 0,0 1 0,0-1 0,0 1 0,0 0 0,0 0 0,1 1 0,-1 0 0,1 0 0,-1 1 0,0-1 0,1 1 0,-1 1 0,1-1 0,10 3 0,-5 1 0,1 0 0,-1 1 0,1 0 0,-1 1 0,-1 0 0,1 1 0,-1 0 0,19 17 0,-12-8 0,-1 1 0,0 0 0,-2 1 0,15 22 0,-24-31 0,-1-1 0,0 1 0,0 0 0,-1 0 0,0 1 0,-1-1 0,0 1 0,-1-1 0,0 1 0,1 10 0,-3-16 0,0 1 0,0-1 0,0 0 0,0 0 0,-1 0 0,0 0 0,0 0 0,0 0 0,0 0 0,0 0 0,-1 0 0,0 0 0,0 0 0,0-1 0,0 1 0,-1-1 0,1 1 0,-1-1 0,0 0 0,0 0 0,0 0 0,0-1 0,-1 1 0,1-1 0,-1 0 0,-4 3 0,-3-1 0,0 0 0,0 0 0,-1-1 0,1 0 0,-1-1 0,1-1 0,-1 0 0,0 0 0,1-1 0,-1-1 0,0 0 0,1 0 0,-1-1 0,1-1 0,-1 0 0,1 0 0,0-1 0,0-1 0,0 0 0,-11-7 0,19 10 0,-1-1 0,0 0 0,1 0 0,0 0 0,0-1 0,0 1 0,0-1 0,0 1 0,-2-6 0,5 8 0,-1 0 0,1 0 0,0 0 0,-1 0 0,1 0 0,0 0 0,0 0 0,0 0 0,-1 0 0,1 0 0,0 0 0,0 0 0,0 0 0,1 0 0,-1 0 0,0 0 0,0 0 0,1 0 0,-1 0 0,0 0 0,1 0 0,-1 0 0,1 1 0,-1-1 0,1 0 0,-1 0 0,1 0 0,0 0 0,-1 1 0,1-1 0,0 0 0,0 1 0,0-1 0,-1 1 0,1-1 0,0 1 0,0-1 0,0 1 0,0-1 0,0 1 0,0 0 0,0 0 0,0-1 0,0 1 0,2 0 0,10-3 0,0 1 0,1 1 0,-1 0 0,1 0 0,0 1 0,-1 1 0,1 0 0,-1 1 0,26 7 0,-11 0 0,-1 0 0,1 2 0,40 21 0,-62-28 0,0-1 0,0 1 0,0 1 0,0-1 0,0 1 0,8 9 0,-13-13 0,0 1 0,0-1 0,0 1 0,0 0 0,0-1 0,0 1 0,0 0 0,0 0 0,-1 0 0,1-1 0,-1 1 0,1 0 0,-1 0 0,0 0 0,0 0 0,0 0 0,0 0 0,0 0 0,0 0 0,-1-1 0,1 1 0,0 0 0,-1 0 0,0 0 0,1 0 0,-1-1 0,0 1 0,0 0 0,0-1 0,-2 3 0,-2 3 0,-1-1 0,0 0 0,0 0 0,0-1 0,-1 0 0,1 0 0,-1-1 0,-13 7 0,-7 1 0,-30 10 0,46-18 0,-11 4 0,0-1 0,-44 8 0,62-14 0,-1 0 0,1 0 0,-1-1 0,1 0 0,-1 0 0,1 0 0,-1 0 0,1-1 0,0 0 0,-1 0 0,1 0 0,0 0 0,-1-1 0,1 0 0,0 0 0,0 0 0,0 0 0,1 0 0,-1-1 0,1 0 0,-7-6 0,9 8 11,0 0 0,0-1-1,0 1 1,0-1 0,0 1-1,1-1 1,-1 1 0,0-1-1,1 1 1,-1-1 0,1 0-1,0 1 1,0-1 0,-1 0-1,1 0 1,0 1 0,0-1-1,1 0 1,-1 1 0,0-1-1,0 0 1,1 1 0,-1-1-1,1 0 1,0 1 0,-1-1-1,1 1 1,0-1 0,0 1-1,0-1 1,1 0 0,2-3-201,0 1 0,0 0 1,0 1-1,0-1 0,0 1 1,1 0-1,-1 0 1,7-3-1,18-7-6636</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38.499"/>
    </inkml:context>
    <inkml:brush xml:id="br0">
      <inkml:brushProperty name="width" value="0.05" units="cm"/>
      <inkml:brushProperty name="height" value="0.05" units="cm"/>
    </inkml:brush>
  </inkml:definitions>
  <inkml:trace contextRef="#ctx0" brushRef="#br0">128 216 24575,'18'-4'0,"-1"-2"0,0 0 0,0-1 0,0 0 0,21-14 0,-32 17 0,0 0 0,0 0 0,-1-1 0,1 0 0,-1 0 0,0 0 0,0-1 0,-1 1 0,1-1 0,-1 0 0,-1-1 0,1 1 0,-1-1 0,0 1 0,-1-1 0,3-7 0,-5 12 0,1 0 0,-1 0 0,1 0 0,-1 0 0,0 0 0,0 0 0,0 0 0,0 0 0,0 0 0,0 0 0,0 0 0,-1 0 0,1 1 0,-1-1 0,0 0 0,1 0 0,-1 0 0,0 1 0,0-1 0,0 0 0,0 1 0,0-1 0,-1 0 0,1 1 0,0 0 0,-1-1 0,1 1 0,-1 0 0,1 0 0,-1 0 0,0 0 0,-3-2 0,1 2 0,0 0 0,0 0 0,0 0 0,0 0 0,0 1 0,-1-1 0,1 1 0,0 0 0,0 0 0,-1 1 0,1-1 0,0 1 0,0 0 0,-6 2 0,-5 4 0,-1 0 0,1 1 0,1 0 0,0 1 0,0 1 0,0 0 0,1 1 0,-14 16 0,17-16 0,0 0 0,1 1 0,0-1 0,1 2 0,0 0 0,1 0 0,0 0 0,1 0 0,-7 25 0,12-33 0,0-1 0,0 1 0,0 0 0,0-1 0,1 1 0,0 0 0,0 0 0,0-1 0,1 1 0,-1 0 0,1-1 0,0 1 0,0 0 0,1-1 0,0 1 0,-1-1 0,1 0 0,1 0 0,-1 1 0,1-2 0,-1 1 0,1 0 0,1 0 0,-1-1 0,0 0 0,1 1 0,-1-1 0,1 0 0,0-1 0,0 1 0,0-1 0,0 0 0,1 0 0,-1 0 0,1 0 0,-1-1 0,1 0 0,-1 0 0,1 0 0,0-1 0,5 1 0,2-1 0,0 0 0,-1-1 0,1 0 0,0-1 0,-1 0 0,1-1 0,-1 0 0,0-1 0,0 0 0,0-1 0,0 0 0,16-11 0,-14 7 0,-1 0 0,0-2 0,0 1 0,-1-1 0,0-1 0,-1 0 0,0 0 0,15-27 0,-34 57 0,1 0 0,1 1 0,-7 26 0,10-33 0,2-1 0,-1 1 0,2 0 0,0-1 0,0 1 0,1 0 0,0 0 0,3 13 0,-3-21 0,1 0 0,0 0 0,1 0 0,-1 0 0,1-1 0,0 1 0,-1 0 0,2-1 0,-1 0 0,0 1 0,1-1 0,-1 0 0,1 0 0,0 0 0,0-1 0,0 1 0,0-1 0,1 1 0,5 2 0,-5-3 0,1-1 0,-1 1 0,1-1 0,0 0 0,-1 0 0,1-1 0,0 1 0,0-1 0,0 0 0,-1-1 0,1 1 0,0-1 0,0 0 0,-1 0 0,1 0 0,5-3 0,11-4 0,-1-2 0,-1-1 0,1 0 0,-2-1 0,1-1 0,-2-1 0,0-1 0,16-17 0,-1-3 0,-1-1 0,45-70 0,-67 91 0,6-7 0,-1-1 0,-1-1 0,11-29 0,-23 52 0,-1 0 0,1 0 0,-1 0 0,0 0 0,1 0 0,-1 0 0,0 0 0,0 0 0,0 0 0,0 0 0,0 0 0,0 0 0,0 0 0,0 0 0,0-1 0,-1 1 0,1 1 0,0 0 0,0 0 0,-1 0 0,1 0 0,0 0 0,-1 0 0,1 0 0,0 0 0,0 0 0,-1 0 0,1 0 0,0 0 0,-1 0 0,1 0 0,0 0 0,-1 0 0,1 0 0,0 0 0,0 0 0,-1 0 0,1 0 0,0 1 0,-1-1 0,1 0 0,0 0 0,0 0 0,-1 0 0,1 1 0,0-1 0,0 0 0,-25 25 0,21-19 0,1-1 0,0 1 0,0 0 0,0 0 0,0 0 0,1 0 0,0 0 0,0 0 0,1 1 0,0-1 0,0 1 0,0-1 0,1 1 0,0-1 0,0 1 0,1-1 0,2 11 0,2 3 0,2-1 0,0 1 0,1-1 0,13 21 0,11 28 0,-30-64 0,0 0 0,-1 0 0,1 1 0,-1-1 0,0 1 0,0-1 0,0 1 0,-1 0 0,0-1 0,1 1 0,-2 0 0,1-1 0,0 1 0,-1-1 0,0 1 0,0 0 0,-1-1 0,1 0 0,-1 1 0,0-1 0,0 0 0,0 0 0,-1 0 0,1 0 0,-1 0 0,0-1 0,0 1 0,0-1 0,-1 0 0,1 0 0,-1 0 0,0 0 0,0 0 0,-6 2 0,1 0 38,0 0 0,-1-1 0,1-1 0,-1 1 0,0-2 0,0 1 0,0-1 0,-18 1 0,20-3-181,0 0 1,0 0 0,0-1 0,0 0-1,0 0 1,0-1 0,1 0 0,-1 0 0,1-1-1,-1 0 1,-12-7 0,-1-5-6684</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39.323"/>
    </inkml:context>
    <inkml:brush xml:id="br0">
      <inkml:brushProperty name="width" value="0.05" units="cm"/>
      <inkml:brushProperty name="height" value="0.05" units="cm"/>
    </inkml:brush>
  </inkml:definitions>
  <inkml:trace contextRef="#ctx0" brushRef="#br0">43 442 24575,'9'8'0,"-11"-3"0,-22 1 0,0-5 0,22-1 0,12 0 0,1 0 0,50-1 0,66-9 0,-109 7 0,0 0 0,0-1 0,0-1 0,-1 0 0,0-2 0,0 0 0,-1-1 0,21-12 0,-31 15 0,1 0 0,-1 0 0,-1-1 0,1 1 0,-1-1 0,0-1 0,8-12 0,-12 18 0,0 0 0,0-1 0,0 1 0,0-1 0,-1 0 0,1 1 0,0-1 0,-1 1 0,1-1 0,-1 0 0,0 1 0,1-1 0,-1 0 0,0 0 0,0 1 0,0-1 0,0 0 0,-1 0 0,1 1 0,0-1 0,-1 0 0,1 1 0,-1-1 0,0 0 0,1 1 0,-1-1 0,0 1 0,0-1 0,0 1 0,0 0 0,0-1 0,0 1 0,-1 0 0,1 0 0,0-1 0,-1 1 0,1 0 0,0 0 0,-1 1 0,1-1 0,-3-1 0,-3 0 0,1 0 0,-1 0 0,0 0 0,0 1 0,1 0 0,-1 1 0,0-1 0,0 1 0,0 0 0,0 1 0,0 0 0,-12 3 0,-3 2 0,0 1 0,-33 15 0,38-14 0,-1 1 0,1 1 0,1 1 0,0 0 0,-25 23 0,34-28 0,1 1 0,0-1 0,0 1 0,1 0 0,0 0 0,0 0 0,1 1 0,0 0 0,0-1 0,1 2 0,0-1 0,0 0 0,1 1 0,0-1 0,-1 11 0,3-13 0,0 1 0,1-1 0,0 0 0,0 0 0,1 1 0,-1-1 0,1 0 0,1 0 0,-1-1 0,1 1 0,0 0 0,0-1 0,1 0 0,0 0 0,0 0 0,0 0 0,0 0 0,1-1 0,-1 0 0,1 0 0,0 0 0,7 3 0,4 4 0,1-2 0,0 0 0,1-2 0,-1 1 0,2-2 0,20 5 0,7-3 0,0-1 0,1-3 0,0-1 0,0-2 0,-1-3 0,1-2 0,81-16 0,-102 14 0,0 0 0,-1-2 0,0-1 0,0-1 0,38-22 0,-54 27 0,-1-1 0,0 0 0,0-1 0,0 0 0,0 0 0,-1-1 0,10-13 0,-14 16 0,0-1 0,1 1 0,-2-1 0,1 0 0,-1 0 0,0 0 0,0-1 0,-1 1 0,1 0 0,-2-1 0,1 1 0,-1-1 0,0-7 0,0 10 0,0 0 0,-1 0 0,1-1 0,-1 1 0,0 0 0,0 0 0,-1 1 0,1-1 0,-1 0 0,0 0 0,0 1 0,0-1 0,0 1 0,-1-1 0,1 1 0,-1 0 0,0 0 0,0 0 0,0 0 0,0 1 0,0-1 0,-1 1 0,1 0 0,-1 0 0,0 0 0,0 1 0,1-1 0,-1 1 0,0 0 0,-8-2 0,1 2 0,1 0 0,-1 0 0,0 1 0,1 1 0,-1-1 0,0 2 0,1 0 0,-1 0 0,1 0 0,-20 9 0,14-4 0,0 1 0,1 1 0,0 0 0,1 1 0,0 0 0,0 1 0,-21 23 0,30-28 0,-1 1 0,1 0 0,1 0 0,-1 0 0,1 1 0,0 0 0,-5 14 0,8-16 0,0-1 0,0 0 0,0 1 0,0-1 0,1 0 0,0 1 0,0-1 0,1 1 0,-1-1 0,1 1 0,0-1 0,1 0 0,2 7 0,-3-8 0,1 0 0,0 0 0,0 0 0,1 0 0,0 0 0,-1 0 0,1-1 0,0 1 0,1-1 0,-1 0 0,0 0 0,8 5 0,-4-4 0,-1-1 0,1 0 0,1 0 0,-1 0 0,0-1 0,0 0 0,9 2 0,4-2 0,-1-1 0,0 0 0,0-1 0,1-1 0,24-5 0,-15 0 0,0-1 0,0-1 0,-1-2 0,0-1 0,-1-1 0,0-1 0,-1-1 0,0-2 0,-2 0 0,0-2 0,0 0 0,37-41 0,-45 43 0,-1-2 0,-1 0 0,0-1 0,-2 0 0,0-1 0,-1-1 0,-1 0 0,-1 0 0,-1-1 0,-1 0 0,0 0 0,-2 0 0,-1-1 0,-1 0 0,0 0 0,-2 0 0,-2-24 0,0 38 0,0 0 0,-1 1 0,0-1 0,0 0 0,-1 1 0,0-1 0,-8-13 0,10 20 0,0 1 0,0-1 0,0 0 0,0 1 0,-1-1 0,1 1 0,0 0 0,-1-1 0,1 1 0,-1 0 0,1 0 0,-1 0 0,0 0 0,1 0 0,-1 0 0,0 1 0,-2-2 0,2 2 0,0 0 0,0 0 0,0 1 0,0-1 0,0 0 0,0 1 0,0 0 0,1-1 0,-1 1 0,0 0 0,0 0 0,1 0 0,-1 0 0,0 0 0,1 0 0,-1 0 0,1 0 0,-1 1 0,1-1 0,0 1 0,-2 1 0,-5 7 0,0 1 0,1 0 0,0 0 0,1 1 0,0-1 0,1 1 0,-6 23 0,1-1 0,-7 59 0,13-57 0,1 1 0,2 0 0,1 0 0,8 49 0,-4-61 0,0 0 0,2-1 0,1 0 0,1 0 0,1 0 0,2-1 0,15 28 0,-21-43 0,0 0 0,1 0 0,0-1 0,0 0 0,1 0 0,0 0 0,0-1 0,1 0 0,-1 0 0,15 8 0,-17-12 0,0 0 0,0 0 0,0 0 0,0-1 0,0 1 0,1-1 0,-1-1 0,0 1 0,0-1 0,1 0 0,-1 0 0,0 0 0,1-1 0,-1 1 0,0-2 0,0 1 0,0 0 0,0-1 0,0 0 0,8-4 0,-7 3-97,0-1-1,-1 0 1,1 0-1,-1 0 1,0-1-1,0 1 1,0-1-1,-1-1 1,0 1-1,0 0 1,0-1-1,0 0 0,3-8 1,4-15-6729</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40.792"/>
    </inkml:context>
    <inkml:brush xml:id="br0">
      <inkml:brushProperty name="width" value="0.05" units="cm"/>
      <inkml:brushProperty name="height" value="0.05" units="cm"/>
    </inkml:brush>
  </inkml:definitions>
  <inkml:trace contextRef="#ctx0" brushRef="#br0">1850 15 24575,'0'-1'0,"0"1"0,0-1 0,0 1 0,0-1 0,0 1 0,0-1 0,0 1 0,0-1 0,0 1 0,0-1 0,0 1 0,0 0 0,0-1 0,-1 1 0,1-1 0,0 1 0,0-1 0,0 1 0,-1-1 0,1 1 0,0 0 0,-1-1 0,1 1 0,0-1 0,-1 1 0,1 0 0,0 0 0,-1-1 0,1 1 0,-1 0 0,1 0 0,-1-1 0,1 1 0,-1 0 0,1 0 0,0 0 0,-1 0 0,1-1 0,-1 1 0,1 0 0,-1 0 0,1 0 0,-1 0 0,1 0 0,-1 0 0,1 1 0,-1-1 0,1 0 0,-1 0 0,1 0 0,-1 1 0,-1-1 0,0 1 0,0 0 0,0 0 0,0 0 0,0 1 0,0-1 0,0 0 0,1 1 0,-1-1 0,-2 4 0,-6 12 0,0 0 0,1 1 0,1 1 0,-8 25 0,-9 20 0,8-26 0,-2-1 0,-41 63 0,53-90 0,-1 0 0,0 0 0,0-1 0,-1 0 0,-1-1 0,1 0 0,-1-1 0,0 0 0,-1 0 0,0-1 0,0 0 0,0-1 0,0 0 0,-13 3 0,-2-3 0,-1-1 0,1-1 0,-1-1 0,0-1 0,-51-6 0,-134-31 0,173 28 0,-63-13 0,-190-36 0,195 43 0,-101-2 0,179 15 0,-211 4 0,229-4 0,0 1 0,0 0 0,0 0 0,0 0 0,0 0 0,0 0 0,0 0 0,0 1 0,0-1 0,0 0 0,0 0 0,0 1 0,0-1 0,0 1 0,0-1 0,1 1 0,-1-1 0,0 1 0,0-1 0,0 1 0,1 0 0,-1-1 0,0 1 0,1 0 0,-1 0 0,1-1 0,-1 1 0,1 0 0,-1 0 0,1 0 0,-1 0 0,1 1 0,0 1 0,0 0 0,1 0 0,-1 0 0,1 0 0,0 0 0,0 0 0,0 0 0,3 4 0,-1 0 0,1 4 0,-1 0 0,0 0 0,0 0 0,-1 0 0,-1 0 0,0 1 0,0-1 0,-1 0 0,-3 23 0,-3 5 0,-18 58 0,10-42 0,-16 66-1365,25-105-5461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41.114"/>
    </inkml:context>
    <inkml:brush xml:id="br0">
      <inkml:brushProperty name="width" value="0.05" units="cm"/>
      <inkml:brushProperty name="height" value="0.05" units="cm"/>
    </inkml:brush>
  </inkml:definitions>
  <inkml:trace contextRef="#ctx0" brushRef="#br0">7 8 24575,'0'0'0,"0"0"0,0 0 0,-1 0 0,1 0 0,0 0 0,0 0 0,-1 0 0,1 0 0,0-1 0,0 1 0,-1 0 0,1 0 0,0 0 0,0 0 0,0 0 0,-1 0 0,1 0 0,0-1 0,0 1 0,0 0 0,-1 0 0,1 0 0,0 0 0,0-1 0,0 1 0,0 0 0,-1 0 0,1-1 0,0 1 0,0 0 0,0 0 0,0-1 0,0 1 0,0 0 0,0-1 0,0 1 0,0 0 0,0 0 0,1 0 0,-1 0 0,0-1 0,0 1 0,0 0 0,1 0 0,-1 0 0,0 0 0,0 0 0,1 0 0,-1 0 0,0 0 0,0 0 0,1 0 0,-1 0 0,0 0 0,0 0 0,1 0 0,-1 0 0,0 0 0,0 0 0,0 0 0,1 0 0,-1 0 0,0 0 0,0 0 0,1 0 0,-1 0 0,0 0 0,0 1 0,0-1 0,1 0 0,-1 0 0,0 0 0,0 0 0,0 1 0,0-1 0,1 0 0,-1 0 0,0 0 0,0 1 0,10 7 0,0 1 0,-1 1 0,0-1 0,13 19 0,-14-17 0,0 0 0,1-1 0,0 0 0,1 0 0,14 10 0,-21-18 0,0 0 0,0 0 0,1-1 0,-1 1 0,0-1 0,1 0 0,-1 0 0,1 0 0,-1 0 0,1-1 0,-1 1 0,1-1 0,-1 0 0,1 0 0,0 0 0,-1-1 0,1 1 0,-1-1 0,1 0 0,-1 0 0,1 0 0,-1 0 0,0-1 0,6-2 0,-5 0 0,1 1 0,0-1 0,-1 0 0,1 0 0,-1 0 0,0 0 0,-1-1 0,1 0 0,4-7 0,17-21 0,-25 33-23,1-1-1,-1 1 1,0 0-1,0-1 1,1 1-1,-1 0 0,0-1 1,1 1-1,-1 0 1,0 0-1,1-1 1,-1 1-1,0 0 1,1 0-1,-1 0 1,0-1-1,1 1 1,-1 0-1,1 0 0,-1 0 1,0 0-1,1 0 1,-1 0-1,1 0 1,-1 0-1,1 0 1,-1 0-1,0 0 1,1 0-1,-1 0 1,1 0-1,-1 0 0,0 0 1,1 1-1,-1-1 1,1 0-1,-1 0 1,0 0-1,1 1 1,-1-1-1,0 0 1,1 0-1,-1 1 0,0-1 1,0 0-1,1 1 1,-1-1-1,0 0 1,0 1-1,1-1 1,-1 1-1,0-1 1,0 0-1,0 1 1,0-1-1,0 1 0,1 0 1,1 8-6803</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47.725"/>
    </inkml:context>
    <inkml:brush xml:id="br0">
      <inkml:brushProperty name="width" value="0.05" units="cm"/>
      <inkml:brushProperty name="height" value="0.05" units="cm"/>
    </inkml:brush>
  </inkml:definitions>
  <inkml:trace contextRef="#ctx0" brushRef="#br0">121 35 24575,'-6'-1'0,"0"0"0,0 0 0,0 0 0,-8-4 0,-19-2 0,-17 4 0,107 14 0,107-3 0,283-22 0,-408 10 0,45-8 0,-74 9 0,-9 2 0,-17 2 0,1 3 0,-1 0 0,1 2 0,0 0 0,1 1 0,-1 0 0,1 1 0,1 0 0,0 2 0,0-1 0,0 2 0,2-1 0,-1 2 0,1-1 0,-13 19 0,-6 16 0,1 0 0,-43 96 0,34-62 0,-104 177 0,104-197 0,-3-2 0,-55 60 0,92-115 0,-20 22 0,23-24 0,0 0 0,-1 0 0,1 0 0,0 0 0,-1 0 0,1 0 0,-1-1 0,1 1 0,-1 0 0,1-1 0,-1 1 0,1-1 0,-1 1 0,1-1 0,-1 0 0,-2 0 0,4 0 0,-1 0 0,1 0 0,-1-1 0,1 1 0,0 0 0,-1-1 0,1 1 0,-1 0 0,1-1 0,0 1 0,-1-1 0,1 1 0,0 0 0,-1-1 0,1 1 0,0-1 0,-1 1 0,1-1 0,0 1 0,0-1 0,0 1 0,0-1 0,0 0 0,0 1 0,-1-1 0,1 1 0,0-1 0,0 1 0,1-1 0,-1 1 0,0-1 0,0 0 0,0 1 0,0-1 0,0 1 0,1-1 0,-1 0 0,9-22 0,-5 15 0,1 0 0,0-1 0,0 2 0,1-1 0,0 1 0,0 0 0,1 0 0,-1 0 0,2 1 0,-1 0 0,1 1 0,0-1 0,0 2 0,0-1 0,1 1 0,0 0 0,0 1 0,0 0 0,0 0 0,0 1 0,0 0 0,1 1 0,-1 0 0,1 0 0,-1 1 0,1 1 0,-1-1 0,1 1 0,-1 1 0,0 0 0,0 0 0,1 1 0,9 4 0,3 4 0,0 2 0,-1 0 0,0 1 0,-1 1 0,25 24 0,4 2 0,-43-36 31,-1-1 0,1 0 0,0-1 0,1 1 0,-1-1 0,0 0 0,1 0 0,0-1 1,0 0-1,8 1 0,-12-2-92,0-1 0,0 0 0,-1 0 0,1 0 0,0 0 0,0-1 0,0 1 0,-1-1 0,1 1 0,0-1 0,-1 0 0,1 0 0,-1 0 0,1-1 0,-1 1 0,1 0 0,-1-1 0,0 0 1,0 0-1,1 1 0,-1-1 0,-1-1 0,1 1 0,0 0 0,0 0 0,-1-1 0,3-4 0,4-11-6765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10.298"/>
    </inkml:context>
    <inkml:brush xml:id="br0">
      <inkml:brushProperty name="width" value="0.05" units="cm"/>
      <inkml:brushProperty name="height" value="0.05" units="cm"/>
    </inkml:brush>
  </inkml:definitions>
  <inkml:trace contextRef="#ctx0" brushRef="#br0">237 358 24575,'-8'0'0,"0"0"0,0 0 0,0 0 0,1 1 0,-1 0 0,-10 3 0,15-3 0,0 0 0,0 0 0,1 1 0,-1-1 0,0 1 0,1 0 0,-1 0 0,1 0 0,0 0 0,0 0 0,0 1 0,0-1 0,0 1 0,0-1 0,0 1 0,-2 5 0,-8 21 0,-15 47 0,19-51 0,-1 0 0,-1-1 0,-14 26 0,23-47 0,-1-1 0,0 1 0,0-1 0,0 0 0,0 0 0,0 0 0,-1 0 0,1 0 0,-5 3 0,6-5 0,1 1 0,0-1 0,-1 0 0,1 0 0,0 0 0,-1 0 0,1 0 0,-1 1 0,1-1 0,0 0 0,-1 0 0,1 0 0,0 0 0,-1 0 0,1 0 0,-1 0 0,1 0 0,0-1 0,-1 1 0,1 0 0,0 0 0,-1 0 0,1 0 0,-1 0 0,1-1 0,0 1 0,0 0 0,-1 0 0,0-1 0,1 0 0,-1 0 0,1 0 0,0 0 0,-1 0 0,1-1 0,0 1 0,0 0 0,-1 0 0,1 0 0,0-1 0,0 1 0,0 0 0,0 0 0,1-1 0,-1 0 0,6-25 0,1 0 0,1 0 0,1 1 0,14-29 0,-7 17 0,8-20 0,48-112 0,-54 134 0,1 0 0,37-50 0,-53 81 0,1 0 0,0 0 0,1 1 0,-1-1 0,1 1 0,0 0 0,0 0 0,6-3 0,-10 6 0,1 0 0,0 0 0,0 1 0,0-1 0,0 0 0,0 1 0,0 0 0,0-1 0,0 1 0,0 0 0,0 0 0,0 0 0,0 0 0,0 0 0,0 1 0,0-1 0,0 1 0,0-1 0,-1 1 0,1 0 0,0-1 0,0 1 0,0 0 0,-1 0 0,1 0 0,0 1 0,-1-1 0,3 2 0,0 2 0,1 0 0,-1 1 0,0-1 0,0 1 0,0 0 0,-1 0 0,0 0 0,4 13 0,15 58 0,-16-49 0,121 448 0,-119-440-1365,-2-8-5461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48.032"/>
    </inkml:context>
    <inkml:brush xml:id="br0">
      <inkml:brushProperty name="width" value="0.05" units="cm"/>
      <inkml:brushProperty name="height" value="0.05" units="cm"/>
    </inkml:brush>
  </inkml:definitions>
  <inkml:trace contextRef="#ctx0" brushRef="#br0">60 19 24575,'-12'-3'0,"-8"-1"0,3 0 0,8 1 0,8 1 0,7 1 0,10 0 0,4 1 0,6 0 0,4 0 0,3 0 0,0 0 0,-3 0 0,-4 0 0,-2 0 0,-9 0 0,-11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48.605"/>
    </inkml:context>
    <inkml:brush xml:id="br0">
      <inkml:brushProperty name="width" value="0.05" units="cm"/>
      <inkml:brushProperty name="height" value="0.05" units="cm"/>
    </inkml:brush>
  </inkml:definitions>
  <inkml:trace contextRef="#ctx0" brushRef="#br0">535 216 24575,'3'0'0,"0"-1"0,0 1 0,0-1 0,0 0 0,0 0 0,0 0 0,-1 0 0,1-1 0,0 1 0,4-4 0,26-22 0,-26 21 0,-4 3 0,0 0 0,1 0 0,-2-1 0,1 1 0,0 0 0,-1-1 0,0 0 0,1 0 0,-1 1 0,-1-1 0,1-1 0,-1 1 0,1 0 0,-1 0 0,-1 0 0,1-1 0,0 1 0,-1 0 0,0-5 0,0 5 0,-1 0 0,1 1 0,-1-1 0,0 1 0,0-1 0,0 1 0,-1 0 0,1-1 0,-1 1 0,0 0 0,0 0 0,0 0 0,0 0 0,0 0 0,0 1 0,-1-1 0,0 1 0,1-1 0,-1 1 0,0 0 0,0 0 0,0 0 0,-5-1 0,-1-1 0,0 1 0,-1 0 0,1 1 0,-1 0 0,1 1 0,-1 0 0,0 0 0,0 1 0,0 0 0,1 1 0,-1 0 0,0 1 0,-13 4 0,-3 1 0,0 2 0,1 1 0,-40 22 0,41-18 0,2 0 0,0 2 0,1 1 0,0 0 0,1 1 0,1 2 0,1 0 0,1 1 0,1 0 0,1 1 0,-14 27 0,19-31 0,1 0 0,1 1 0,1 1 0,0-1 0,1 1 0,2 0 0,0 1 0,1-1 0,0 1 0,2-1 0,1 1 0,0 0 0,2-1 0,7 41 0,-6-49 0,1-1 0,0 0 0,1 0 0,0 0 0,0-1 0,1 1 0,0-1 0,1-1 0,0 1 0,1-1 0,0-1 0,10 9 0,-6-7 0,0-1 0,1-1 0,0 0 0,0 0 0,1-2 0,0 1 0,0-2 0,25 7 0,-17-7 0,1-1 0,0-1 0,0-1 0,0-1 0,0-1 0,0-2 0,0 0 0,-1-1 0,1-1 0,-1-1 0,1-1 0,30-13 0,-41 14 0,0-1 0,18-11 0,-27 15 0,0 0 0,0-1 0,0 1 0,-1 0 0,1-1 0,-1 1 0,1-1 0,-1 0 0,0 0 0,0 0 0,-1 0 0,1 0 0,0-1 0,1-3 0,-3 5 17,0 1-1,0 0 0,0-1 0,0 1 1,0 0-1,0-1 0,0 1 0,0-1 1,-1 1-1,1 0 0,0-1 0,-1 1 1,1 0-1,-1 0 0,1-1 0,-1 1 1,0 0-1,0 0 0,1 0 0,-3-2 1,1 1-261,-1-1 0,0 0 0,0 1 0,0 0 1,0 0-1,-4-2 0,-6-2-6582</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49.624"/>
    </inkml:context>
    <inkml:brush xml:id="br0">
      <inkml:brushProperty name="width" value="0.05" units="cm"/>
      <inkml:brushProperty name="height" value="0.05" units="cm"/>
    </inkml:brush>
  </inkml:definitions>
  <inkml:trace contextRef="#ctx0" brushRef="#br0">17 8 24575,'-14'7'0,"14"-6"0,-1-1 0,1 0 0,0 0 0,0 0 0,0 0 0,0 1 0,-1-1 0,1 0 0,0 0 0,0 0 0,0 1 0,0-1 0,0 0 0,0 0 0,0 1 0,0-1 0,-1 0 0,1 0 0,0 0 0,0 1 0,0-1 0,0 0 0,0 0 0,0 1 0,0-1 0,0 0 0,1 0 0,-1 1 0,0-1 0,0 0 0,0 0 0,0 0 0,0 1 0,0-1 0,0 0 0,0 0 0,1 0 0,-1 1 0,0-1 0,0 0 0,0 0 0,0 0 0,1 0 0,-1 1 0,0-1 0,0 0 0,0 0 0,1 0 0,-1 0 0,0 0 0,0 0 0,1 0 0,-1 0 0,0 0 0,0 0 0,1 0 0,-1 0 0,0 0 0,0 0 0,1 0 0,-1 0 0,0 0 0,0 0 0,1 0 0,22 2 0,0-1 0,0 0 0,0-2 0,0-1 0,23-5 0,33-2 0,-56 9 187,-16 0-360,0 0 1,-1 0-1,1-1 1,0 1 0,-1-1-1,1-1 1,-1 1-1,7-4 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50.921"/>
    </inkml:context>
    <inkml:brush xml:id="br0">
      <inkml:brushProperty name="width" value="0.05" units="cm"/>
      <inkml:brushProperty name="height" value="0.05" units="cm"/>
    </inkml:brush>
  </inkml:definitions>
  <inkml:trace contextRef="#ctx0" brushRef="#br0">515 298 24575,'0'-4'0,"2"0"0,-1 1 0,0-1 0,1 0 0,-1 1 0,1-1 0,0 1 0,1 0 0,3-6 0,3-4 0,9-16 0,-7 14 0,-1-1 0,-1 0 0,10-24 0,-17 37 0,-1-1 0,0 0 0,0 1 0,0-1 0,0 0 0,0 0 0,-1 0 0,0 0 0,1 0 0,-2 0 0,1 0 0,0 0 0,-1 1 0,0-1 0,0 0 0,0 0 0,0 0 0,0 1 0,-1-1 0,0 1 0,-3-6 0,2 6 0,0-1 0,-1 1 0,0 0 0,1 0 0,-1 0 0,-1 1 0,1-1 0,0 1 0,-1 0 0,1 0 0,-1 1 0,1-1 0,-1 1 0,0 0 0,1 0 0,-7 0 0,-6-1 0,-1 2 0,1-1 0,-20 4 0,17-1 0,0 1 0,0 1 0,1 1 0,0 0 0,0 2 0,0 0 0,-22 12 0,34-14 0,-1-1 0,1 1 0,0 0 0,1 1 0,-1 0 0,1 0 0,0 0 0,-8 12 0,11-13 0,1-1 0,-1 1 0,1 0 0,0 1 0,0-1 0,0 0 0,1 1 0,-1-1 0,1 1 0,1-1 0,-1 1 0,1-1 0,0 1 0,1 7 0,1-2 0,0-1 0,1 0 0,0 0 0,1-1 0,0 1 0,1-1 0,0 1 0,0-1 0,1-1 0,12 16 0,9 6 0,43 38 0,-56-56 0,45 41 0,-25-25 0,-2 2 0,-1 1 0,46 59 0,-73-84 0,0-1 0,0 1 0,-1 1 0,0-1 0,0 0 0,-1 1 0,3 10 0,-4-15 0,-1 0 0,0 1 0,0-1 0,0 1 0,0-1 0,0 0 0,-1 1 0,1-1 0,-1 1 0,1-1 0,-1 0 0,0 0 0,0 1 0,0-1 0,0 0 0,0 0 0,0 0 0,-1 0 0,1 0 0,-1 0 0,1-1 0,-1 1 0,0 0 0,-3 2 0,-5 2 0,0 0 0,-1 0 0,1-1 0,-1-1 0,0 1 0,0-2 0,-1 0 0,1 0 0,-18 1 0,-4 0 0,0-2 0,-38-3 0,30-2 0,-66-12 0,92 12 0,0 0 0,1-1 0,0-1 0,0-1 0,0 0 0,0 0 0,-22-16 0,34 20 0,-1 0 0,1 0 0,-1 0 0,1 0 0,0-1 0,0 1 0,0-1 0,0 1 0,0-1 0,0 0 0,1 0 0,0 0 0,-1 0 0,1 0 0,0 0 0,-1-4 0,2 4 0,0 0 0,0 0 0,0 1 0,1-1 0,-1 0 0,1 0 0,-1 1 0,1-1 0,0 0 0,0 1 0,0-1 0,0 1 0,0-1 0,1 1 0,-1 0 0,1-1 0,0 1 0,-1 0 0,4-3 0,9-6-92,1 0 0,0 1 0,0 1 0,1 0 0,0 1 0,0 0 0,20-5 0,-23 8-537,28-11-6197</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51.511"/>
    </inkml:context>
    <inkml:brush xml:id="br0">
      <inkml:brushProperty name="width" value="0.05" units="cm"/>
      <inkml:brushProperty name="height" value="0.05" units="cm"/>
    </inkml:brush>
  </inkml:definitions>
  <inkml:trace contextRef="#ctx0" brushRef="#br0">94 354 24575,'0'0'0,"0"0"0,0 0 0,0 0 0,0-1 0,0 1 0,0 0 0,0 0 0,0 0 0,0-1 0,0 1 0,0 0 0,0 0 0,0 0 0,0-1 0,0 1 0,0 0 0,0 0 0,0 0 0,0-1 0,0 1 0,0 0 0,0 0 0,0 0 0,0 0 0,0-1 0,0 1 0,0 0 0,1 0 0,-1 0 0,0 0 0,0-1 0,0 1 0,0 0 0,0 0 0,1 0 0,-1 0 0,0 0 0,0 0 0,0-1 0,0 1 0,1 0 0,-1 0 0,0 0 0,0 0 0,0 0 0,1 0 0,-1 0 0,0 0 0,0 0 0,0 0 0,1 0 0,-1 0 0,0 0 0,0 0 0,0 0 0,1 0 0,-1 0 0,0 0 0,0 0 0,0 1 0,0-1 0,1 0 0,7 12 0,-7-7 0,-1 0 0,1 0 0,-1 0 0,0 0 0,0-1 0,-1 1 0,0 0 0,-1 8 0,-16 42 0,11-36 0,-8 26 0,-28 90 0,36-111 0,1 0 0,2 0 0,-2 30 0,10-89 0,1 0 0,2 1 0,18-52 0,-14 50 0,14-47 0,46-104 0,-54 152 0,0 1 0,3 0 0,0 2 0,3 0 0,34-39 0,-51 64 0,1 1 0,-1-1 0,1 2 0,0-1 0,0 1 0,1 0 0,13-6 0,-19 10 0,0 0 0,1 0 0,-1 1 0,0-1 0,1 1 0,-1-1 0,0 1 0,1 0 0,-1 0 0,0 0 0,1 0 0,-1 0 0,1 1 0,-1-1 0,0 1 0,1-1 0,-1 1 0,0 0 0,0 0 0,0 0 0,0 0 0,1 0 0,-1 1 0,-1-1 0,1 1 0,0-1 0,0 1 0,-1 0 0,1-1 0,0 1 0,-1 0 0,3 4 0,0 2 0,1 1 0,-1-1 0,0 1 0,-1 0 0,0 0 0,0 0 0,1 13 0,5 70 0,-8-79 0,-2 540 0,-12-387-1365,10-136-5461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51.682"/>
    </inkml:context>
    <inkml:brush xml:id="br0">
      <inkml:brushProperty name="width" value="0.05" units="cm"/>
      <inkml:brushProperty name="height" value="0.05" units="cm"/>
    </inkml:brush>
  </inkml:definitions>
  <inkml:trace contextRef="#ctx0" brushRef="#br0">23 127 24575,'-4'-4'0,"-3"0"0,-1-3 0,4 0 0,6 1 0,6-2 0,7 1 0,8-2 0,6-2 0,8 0 0,3 0 0,2-2 0,3-2 0,-7 1-8191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51.948"/>
    </inkml:context>
    <inkml:brush xml:id="br0">
      <inkml:brushProperty name="width" value="0.05" units="cm"/>
      <inkml:brushProperty name="height" value="0.05" units="cm"/>
    </inkml:brush>
  </inkml:definitions>
  <inkml:trace contextRef="#ctx0" brushRef="#br0">32 110 24575,'7'-7'0,"0"-1"0,-1-1 0,0 0 0,0 1 0,-1-2 0,6-11 0,3-7 0,-14 28 0,0-1 0,1 0 0,-1 1 0,0-1 0,1 1 0,-1-1 0,1 1 0,-1-1 0,1 1 0,-1-1 0,1 1 0,-1-1 0,1 1 0,-1-1 0,1 1 0,-1 0 0,2-1 0,5 6 0,0 20 0,-6-10 0,-1-1 0,0 0 0,-1 1 0,-1-1 0,-4 18 0,-24 72 0,8-33 0,11-32 0,-5 21 0,-12 79 0,27-134 0,0-1 0,1 1 0,0-1 0,0 1 0,1 0 0,-1-1 0,1 1 0,0 0 0,0-1 0,0 1 0,3 5 0,-3-8 0,1 1 0,0-1 0,-1 0 0,1 1 0,0-1 0,0 0 0,0 0 0,0 0 0,1 0 0,-1-1 0,0 1 0,1-1 0,-1 1 0,1-1 0,0 0 0,-1 0 0,1 0 0,0 0 0,3 0 0,13 3 66,-1-2 0,1 0 0,-1-2 0,37-2-1,75-17-982,-99 13 140,9-1-6049</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52.257"/>
    </inkml:context>
    <inkml:brush xml:id="br0">
      <inkml:brushProperty name="width" value="0.05" units="cm"/>
      <inkml:brushProperty name="height" value="0.05" units="cm"/>
    </inkml:brush>
  </inkml:definitions>
  <inkml:trace contextRef="#ctx0" brushRef="#br0">291 250 24575,'1'-5'0,"0"1"0,0 0 0,0 0 0,1-1 0,-1 1 0,1 0 0,4-6 0,2-7 0,-1 1 0,-1-1 0,-1 0 0,-1 0 0,0-1 0,-1 1 0,1-37 0,-4 53 0,0-1 0,0 0 0,0 0 0,0 0 0,-1 0 0,1 0 0,-1 0 0,1 0 0,-1 0 0,0 1 0,0-1 0,1 0 0,-3-2 0,2 3 0,0 0 0,0 1 0,1-1 0,-1 0 0,0 0 0,0 1 0,0-1 0,0 1 0,0-1 0,0 1 0,0 0 0,0-1 0,0 1 0,0 0 0,0 0 0,-1-1 0,1 1 0,-1 0 0,-2 1 0,0-1 0,1 1 0,-1 0 0,0 0 0,0 0 0,1 1 0,-1-1 0,1 1 0,-1 0 0,1 0 0,0 0 0,-4 3 0,-12 11 0,2 0 0,-1 1 0,2 1 0,0 1 0,-17 27 0,7-4 0,-35 75 0,48-89 0,1 1 0,2 1 0,-10 43 0,17-64 0,2 1 0,-1-1 0,1 1 0,1 0 0,0 0 0,0-1 0,1 1 0,0 0 0,1-1 0,0 1 0,0-1 0,1 1 0,1-1 0,-1 0 0,6 10 0,-5-14 20,-1-1 0,1 1 0,0-1 1,0 0-1,0 0 0,1 0 0,-1 0 0,1-1 0,0 0 0,0 0 0,0 0 0,0-1 0,1 1 0,-1-1 0,1 0 0,5 0 1,0 1-235,0-1 1,0-1 0,0 0-1,0-1 1,0 0 0,0-1-1,15-2 1,14-6-6613</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52.429"/>
    </inkml:context>
    <inkml:brush xml:id="br0">
      <inkml:brushProperty name="width" value="0.05" units="cm"/>
      <inkml:brushProperty name="height" value="0.05" units="cm"/>
    </inkml:brush>
  </inkml:definitions>
  <inkml:trace contextRef="#ctx0" brushRef="#br0">197 99 24575,'-6'-3'0,"-9"-1"0,-7 0 0,-7 1 0,-5 0 0,1 2 0,3 0 0,9-2 0,14-1 0,13 0 0,13-2 0,11 0 0,12-3 0,9-2 0,4-3 0,3 1 0,-9 3-8191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52.777"/>
    </inkml:context>
    <inkml:brush xml:id="br0">
      <inkml:brushProperty name="width" value="0.05" units="cm"/>
      <inkml:brushProperty name="height" value="0.05" units="cm"/>
    </inkml:brush>
  </inkml:definitions>
  <inkml:trace contextRef="#ctx0" brushRef="#br0">542 187 24575,'16'-23'0,"-1"-2"0,-1 1 0,18-46 0,-31 69 0,0-1 0,-1 1 0,1 0 0,-1-1 0,0 1 0,1-1 0,-1 0 0,0 1 0,0-1 0,0 1 0,0-1 0,0 1 0,-1-1 0,1 1 0,0-1 0,-1 1 0,1-1 0,-1 1 0,0-3 0,0 3 0,0 0 0,0 0 0,0 0 0,-1 0 0,1 0 0,0 0 0,0 0 0,-1 1 0,1-1 0,0 0 0,-1 1 0,1-1 0,0 1 0,-1 0 0,1-1 0,-1 1 0,-1 0 0,-4-1 0,-1 1 0,1 1 0,-1 0 0,1 0 0,-1 0 0,-13 4 0,0 3 0,0 1 0,0 1 0,1 1 0,1 0 0,-1 1 0,2 1 0,0 1 0,0 1 0,2 1 0,0 0 0,0 1 0,2 0 0,-15 24 0,25-35 0,1 0 0,0 0 0,0 0 0,0 1 0,1-1 0,0 1 0,1-1 0,-1 1 0,1 0 0,1 0 0,-1 0 0,1 0 0,2 13 0,-1-12 0,1 0 0,0 0 0,1 0 0,0 0 0,0 0 0,1 0 0,0-1 0,1 0 0,-1 1 0,12 11 0,4 4 0,2-2 0,47 38 0,57 27 0,-82-57 0,-36-24 0,0 0 0,0 1 0,-1 0 0,0 0 0,-1 1 0,12 12 0,-18-18 0,1 0 0,-1 0 0,1-1 0,-1 1 0,1 0 0,-1 0 0,1 0 0,-1 0 0,0 0 0,0-1 0,1 1 0,-1 0 0,0 0 0,0 0 0,0 0 0,0 0 0,0 0 0,0 0 0,0 0 0,0 0 0,0 0 0,-1 0 0,1 0 0,0 0 0,-1-1 0,1 1 0,-1 1 0,0-1 0,-1 1 0,1-1 0,-1 1 0,1-1 0,-1 0 0,0 0 0,1 0 0,-1 0 0,0 0 0,0-1 0,0 1 0,-2 0 0,-9 2 0,-1 0 0,1-2 0,-15 1 0,22-2 0,-68 2-273,1-3 0,-1-4 0,1-3 0,-124-29 0,156 25-6553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11.227"/>
    </inkml:context>
    <inkml:brush xml:id="br0">
      <inkml:brushProperty name="width" value="0.05" units="cm"/>
      <inkml:brushProperty name="height" value="0.05" units="cm"/>
    </inkml:brush>
  </inkml:definitions>
  <inkml:trace contextRef="#ctx0" brushRef="#br0">24 282 24575,'0'-1'0,"-5"-9"0,1-1 0,0 1 0,1-1 0,-3-17 0,5 26 0,1 0 0,0 0 0,-1-1 0,1 1 0,0 0 0,0 0 0,1 0 0,-1 0 0,0 0 0,1 0 0,-1 0 0,1 0 0,0 0 0,-1 1 0,1-1 0,0 0 0,0 0 0,0 0 0,1 1 0,-1-1 0,0 1 0,1-1 0,-1 1 0,1-1 0,-1 1 0,1 0 0,-1 0 0,1 0 0,0 0 0,0 0 0,0 0 0,3-1 0,13-2 0,0 1 0,0 0 0,1 2 0,-1 0 0,32 3 0,16-1 0,158-24 0,-184 15 0,-1-1 0,0-2 0,57-23 0,-92 32 0,-1 1 0,1-1 0,-1 0 0,0-1 0,1 1 0,-1 0 0,3-5 0,-5 7 0,-1-1 0,1 1 0,-1-1 0,0 1 0,1-1 0,-1 1 0,0-1 0,1 0 0,-1 1 0,0-1 0,0 1 0,1-1 0,-1 0 0,0 1 0,0-1 0,0 0 0,0 1 0,0-1 0,0 0 0,0 1 0,0-1 0,0 1 0,-1-1 0,1 0 0,0 1 0,0-1 0,0 0 0,-1 1 0,1-1 0,0 1 0,-1-1 0,1 1 0,0-1 0,-1 1 0,1-1 0,-1 1 0,1-1 0,-1 1 0,1-1 0,-1 1 0,1 0 0,-1-1 0,0 1 0,1 0 0,-1 0 0,1-1 0,-1 1 0,0 0 0,1 0 0,-2 0 0,-6-3 0,0 0 0,-1 1 0,0 0 0,1 0 0,-1 1 0,0 0 0,-13 1 0,5 0 0,0 2 0,-33 6 0,46-7 0,0 0 0,-1 1 0,1-1 0,1 1 0,-1 0 0,0 0 0,0 0 0,1 0 0,-1 0 0,1 1 0,0 0 0,-1 0 0,-3 5 0,6-6 0,0-1 0,0 1 0,0 0 0,0-1 0,0 1 0,1 0 0,-1 0 0,1 0 0,-1 0 0,1-1 0,0 1 0,-1 0 0,1 0 0,0 0 0,0 0 0,1 0 0,-1 0 0,0 0 0,1 0 0,-1 0 0,1-1 0,-1 1 0,1 0 0,0 0 0,0-1 0,0 1 0,0 0 0,0-1 0,0 1 0,0-1 0,2 2 0,4 4 0,0 0 0,0-1 0,0 0 0,1 0 0,0-1 0,0 0 0,10 4 0,65 26 0,-50-23 0,-22-8 0,-1 1 0,0 0 0,-1 0 0,16 12 0,-23-16 0,-1 0 0,0 0 0,1 0 0,-1 0 0,0 1 0,0-1 0,0 0 0,0 1 0,0-1 0,0 1 0,-1-1 0,1 1 0,0-1 0,-1 1 0,1 0 0,0 2 0,-2-2 0,1-1 0,0 1 0,-1-1 0,1 1 0,-1-1 0,1 1 0,-1-1 0,1 0 0,-1 1 0,0-1 0,0 0 0,0 0 0,0 1 0,0-1 0,0 0 0,0 0 0,0 0 0,-1 0 0,1 0 0,0-1 0,0 1 0,-3 1 0,-5 3 0,0-1 0,-1 0 0,0-1 0,0 0 0,0 0 0,0-1 0,0-1 0,-1 1 0,1-2 0,-1 1 0,1-1 0,-18-3 0,26 3 0,0-1 0,1 1 0,-1 0 0,0-1 0,0 1 0,1-1 0,-1 0 0,1 0 0,-1 1 0,0-1 0,1 0 0,-1 0 0,1 0 0,0-1 0,-2-1 0,2 3 0,1-1 0,-1 0 0,1 0 0,0 0 0,-1 0 0,1 0 0,0 1 0,0-1 0,0 0 0,-1 0 0,1 0 0,0 0 0,0 0 0,0 0 0,0 0 0,1 0 0,-1 0 0,0 0 0,0 0 0,1-1 0,1-2 0,1-1 0,-1 1 0,1 0 0,0 1 0,0-1 0,0 0 0,0 1 0,0 0 0,8-6 0,16-10 0,2 1 0,0 2 0,59-26 0,101-23 0,-75 28 0,-89 26 0,-25 10 0,0 1 0,0 0 0,0 0 0,1 0 0,-1 0 0,0 0 0,0 0 0,0 0 0,0 0 0,0 0 0,0-1 0,0 1 0,1 0 0,-1 0 0,0 0 0,0 0 0,0 0 0,0-1 0,0 1 0,0 0 0,0 0 0,0 0 0,0 0 0,0 0 0,0-1 0,0 1 0,0 0 0,0 0 0,0 0 0,0 0 0,0-1 0,0 1 0,0 0 0,0 0 0,0 0 0,0 0 0,0-1 0,0 1 0,0 0 0,-13-3 0,-5 1 0,0 2 0,-19 1 0,31 0 0,0 0 0,1 0 0,-1 0 0,0 0 0,1 1 0,-1 0 0,1 0 0,0 1 0,-1-1 0,-5 5 0,10-6 0,-1 0 0,1 0 0,0 0 0,0 0 0,0 0 0,0 0 0,0 0 0,0 0 0,0 0 0,0 0 0,1 0 0,-1 1 0,0-1 0,1 0 0,-1 1 0,1-1 0,-1 0 0,1 1 0,0-1 0,-1 1 0,1-1 0,0 1 0,0 2 0,1-2 0,0 0 0,-1 0 0,1 0 0,0 0 0,0 0 0,0 0 0,1 0 0,-1 0 0,0-1 0,1 1 0,-1 0 0,1-1 0,3 3 0,5 3 0,0 0 0,1-1 0,-1 0 0,17 6 0,26 7 0,-37-14 0,0 1 0,0 0 0,0 1 0,-1 1 0,22 13 0,-35-20 0,-1 1 0,1-1 0,0 0 0,-1 1 0,1-1 0,-1 1 0,0-1 0,1 1 0,-1 0 0,0 0 0,0 0 0,0-1 0,0 1 0,0 0 0,0 0 0,-1 0 0,1 0 0,-1 0 0,1 1 0,-1-1 0,0 0 0,0 0 0,0 2 0,-1-1 0,0 0 0,0 0 0,0 0 0,0 0 0,-1 0 0,1 0 0,-1 0 0,0-1 0,1 1 0,-1-1 0,0 1 0,-1-1 0,-3 4 0,-2 0 0,0 0 0,-1 0 0,1-1 0,-1 0 0,0 0 0,-1-1 0,1 0 0,-19 4 0,27-8 0,-1 1 0,1-1 0,0 0 0,-1 0 0,1 1 0,-1-1 0,1 0 0,-1-1 0,1 1 0,-1 0 0,1 0 0,0-1 0,-3 0 0,3 1 0,1 0 0,0-1 0,0 1 0,-1 0 0,1-1 0,0 1 0,0 0 0,-1-1 0,1 1 0,0 0 0,0-1 0,0 1 0,0 0 0,0-1 0,0 1 0,0-1 0,0 1 0,0 0 0,0-1 0,0 1 0,0 0 0,0-1 0,0 1 0,0-1 0,0 1 0,0 0 0,0-1 0,0 1 0,0 0 0,1-1 0,-1 0 0,2-3 0,1 1 0,0-1 0,-1 0 0,1 1 0,0-1 0,1 1 0,3-3 0,22-18 0,2 2 0,38-21 0,71-31 0,-127 67 0,0 1 0,-5 1 0,-1 1 0,1 0 0,0 1 0,0 0 0,0 0 0,1 1 0,15-3 0,-24 5 0,1 0 0,0 0 0,-1 0 0,1 0 0,-1 0 0,1 0 0,0 0 0,-1 0 0,1 0 0,-1 0 0,1 0 0,0 1 0,-1-1 0,1 0 0,-1 0 0,1 1 0,-1-1 0,1 0 0,-1 1 0,1-1 0,0 1 0,-3 9 0,-18 10 0,20-20 0,-89 72-1365,76-62-5461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53.017"/>
    </inkml:context>
    <inkml:brush xml:id="br0">
      <inkml:brushProperty name="width" value="0.05" units="cm"/>
      <inkml:brushProperty name="height" value="0.05" units="cm"/>
    </inkml:brush>
  </inkml:definitions>
  <inkml:trace contextRef="#ctx0" brushRef="#br0">5 54 24575,'0'3'0,"0"4"0,-3 2 0,2-5 0,4-3 0,5-4 0,7-3 0,8-2 0,9-4 0,5 1 0,6 2 0,2 2 0,2 3 0,0 2 0,-5-2 0,-7-1 0,-5 2 0,-9 0-8191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53.267"/>
    </inkml:context>
    <inkml:brush xml:id="br0">
      <inkml:brushProperty name="width" value="0.05" units="cm"/>
      <inkml:brushProperty name="height" value="0.05" units="cm"/>
    </inkml:brush>
  </inkml:definitions>
  <inkml:trace contextRef="#ctx0" brushRef="#br0">23 7 24575,'0'0'0,"0"0"0,0-1 0,0 1 0,0 0 0,0 0 0,1 0 0,-1-1 0,0 1 0,0 0 0,0 0 0,0 0 0,0 0 0,0-1 0,0 1 0,0 0 0,0 0 0,0 0 0,0-1 0,0 1 0,-1 0 0,1 0 0,0 0 0,0-1 0,0 1 0,0 0 0,0 0 0,0 0 0,0 0 0,0 0 0,-1-1 0,1 1 0,0 0 0,0 0 0,0 0 0,0 0 0,0 0 0,-1 0 0,1-1 0,0 1 0,0 0 0,0 0 0,0 0 0,-1 0 0,1 0 0,0 0 0,0 0 0,0 0 0,-1 0 0,1 0 0,0 0 0,0 0 0,0 0 0,-1 0 0,1 0 0,0 0 0,0 0 0,0 0 0,0 0 0,-1 0 0,1 1 0,0-1 0,0 0 0,-1 0 0,-7 12 0,5 18 0,0 0 0,2-1 0,1 1 0,5 38 0,-4-58 0,16 352-1365,-17-329-5461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53.776"/>
    </inkml:context>
    <inkml:brush xml:id="br0">
      <inkml:brushProperty name="width" value="0.05" units="cm"/>
      <inkml:brushProperty name="height" value="0.05" units="cm"/>
    </inkml:brush>
  </inkml:definitions>
  <inkml:trace contextRef="#ctx0" brushRef="#br0">158 339 24575,'-14'-8'0,"0"0"0,1-1 0,0 0 0,0-1 0,1 0 0,0-1 0,0 0 0,-15-22 0,23 29 0,1-1 0,0 1 0,1-1 0,-1 1 0,1-1 0,0 0 0,0 0 0,0 0 0,1 0 0,0 0 0,0 0 0,0 0 0,1 0 0,-1-1 0,1 1 0,0 0 0,1 0 0,-1-1 0,1 1 0,0 0 0,1 0 0,-1 0 0,1 0 0,0 0 0,0 0 0,0 1 0,1-1 0,0 1 0,6-8 0,-3 5 0,1 1 0,0-1 0,0 2 0,0-1 0,1 1 0,0 0 0,0 0 0,0 1 0,1 0 0,-1 1 0,1 0 0,0 0 0,0 1 0,13-2 0,0 1 0,0 1 0,0 1 0,0 1 0,43 5 0,-57-4 0,1 0 0,-1 1 0,1 1 0,-1-1 0,0 1 0,0 1 0,0-1 0,-1 1 0,1 1 0,-1 0 0,0 0 0,0 0 0,-1 0 0,1 1 0,-1 0 0,-1 1 0,1 0 0,5 9 0,-5-7 0,-1 1 0,0-1 0,-1 1 0,-1 0 0,1 1 0,-1-1 0,-1 1 0,0-1 0,-1 1 0,0 0 0,0 0 0,-1 0 0,0-1 0,-3 15 0,-1-4 0,-1 0 0,-1 0 0,-1 0 0,-14 29 0,-47 75 0,58-108 0,-1-1 0,0 0 0,-2-1 0,1 0 0,-2-1 0,0 0 0,-1-1 0,0-1 0,-1 0 0,-18 10 0,31-21-45,1 0-1,-1 0 1,1 0-1,-1 0 1,0 0-1,1 0 1,-1-1-1,0 1 1,1-1-1,-1 0 1,0 0-1,0 0 1,0 0-1,1 0 1,-1-1-1,0 1 1,1-1-1,-1 1 1,0-1-1,1 0 1,-1 0-1,1-1 1,-1 1-1,1 0 0,-1-1 1,1 1-1,0-1 1,0 0-1,-3-3 1,-3-4-6781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54.493"/>
    </inkml:context>
    <inkml:brush xml:id="br0">
      <inkml:brushProperty name="width" value="0.05" units="cm"/>
      <inkml:brushProperty name="height" value="0.05" units="cm"/>
    </inkml:brush>
  </inkml:definitions>
  <inkml:trace contextRef="#ctx0" brushRef="#br0">288 263 24575,'-1'-1'0,"0"0"0,0 0 0,0 0 0,0 0 0,0 0 0,0 0 0,0 1 0,-1-1 0,1 0 0,0 1 0,0-1 0,-1 0 0,1 1 0,0-1 0,-1 1 0,1 0 0,-1 0 0,-1-1 0,2 1 0,0 1 0,0-1 0,1 0 0,-1 0 0,0 1 0,0-1 0,0 1 0,0-1 0,0 1 0,0-1 0,0 1 0,1 0 0,-1-1 0,0 1 0,0 0 0,1-1 0,-1 1 0,1 0 0,-2 1 0,0 2 0,0 1 0,0 0 0,0-1 0,1 1 0,-1 0 0,1 0 0,0-1 0,0 10 0,-1 61 0,13 109 0,0 20 0,3-308 0,-4 40 0,-3 6 0,60-333 0,-64 379 0,2-8 0,1 0 0,10-26 0,-14 42 0,0 0 0,0 0 0,0 0 0,0 1 0,0-1 0,1 0 0,0 1 0,-1 0 0,1 0 0,0 0 0,1 0 0,-1 0 0,0 0 0,1 1 0,0 0 0,0 0 0,6-3 0,-6 4 0,0 1 0,-1-1 0,1 1 0,-1 0 0,1 1 0,-1-1 0,1 1 0,-1-1 0,1 1 0,-1 0 0,0 0 0,1 0 0,-1 1 0,0-1 0,0 1 0,0 0 0,4 3 0,7 5 0,0 1 0,15 15 0,-18-15 0,10 9 0,-1 1 0,18 24 0,-30-34 0,0 0 0,-1 0 0,-1 1 0,0-1 0,0 2 0,6 20 0,-11-30 0,0 1 0,-1-1 0,1 1 0,-1 0 0,0-1 0,0 1 0,-1 0 0,1-1 0,0 1 0,-1 0 0,0-1 0,0 1 0,0-1 0,-1 1 0,1-1 0,-1 0 0,0 0 0,1 1 0,-2-1 0,1 0 0,0-1 0,0 1 0,-1 0 0,-5 4 0,-5 3 0,-1 0 0,1-1 0,-2-1 0,-18 8 0,17-8 0,-28 13 0,26-14 0,1 1 0,-27 17 0,43-24 0,0-1 0,-1 1 0,1 0 0,0 0 0,0 0 0,0 0 0,0 0 0,0 0 0,0 0 0,0 0 0,0 0 0,0 0 0,0 0 0,1 1 0,-1-1 0,0 0 0,1 0 0,-1 1 0,1-1 0,-1 1 0,1-1 0,0 0 0,0 1 0,0-1 0,-1 1 0,1-1 0,1 1 0,-1-1 0,0 1 0,0-1 0,0 0 0,1 1 0,-1-1 0,1 1 0,-1-1 0,1 0 0,0 0 0,-1 1 0,1-1 0,0 0 0,0 0 0,0 0 0,0 0 0,1 2 0,5 4 0,1 0 0,1-1 0,-1 1 0,19 9 0,-20-12 0,0 0 0,20 12 0,0 1 0,32 28 0,-53-40 0,-1 0 0,1 0 0,-1 0 0,0 1 0,-1 0 0,1 0 0,-1 0 0,0 1 0,-1-1 0,1 1 0,-1 0 0,-1 0 0,1 0 0,-1 0 0,2 14 0,-4-18 0,0 0 0,0 0 0,0 1 0,0-1 0,-1 0 0,1 0 0,-1 1 0,0-1 0,0 0 0,0 0 0,-1 0 0,1 0 0,-1 0 0,1 0 0,-1-1 0,-4 6 0,1-4 0,1 0 0,-1 0 0,0 0 0,0-1 0,0 0 0,0 0 0,0 0 0,-10 3 0,-3 0 0,-1 0 0,0-2 0,0-1 0,-34 3 0,10-5-151,-1-2-1,1-2 0,0-2 0,0-1 1,1-3-1,0-1 0,0-2 1,-68-30-1,74 24-6674</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23:54.984"/>
    </inkml:context>
    <inkml:brush xml:id="br0">
      <inkml:brushProperty name="width" value="0.05" units="cm"/>
      <inkml:brushProperty name="height" value="0.05" units="cm"/>
    </inkml:brush>
  </inkml:definitions>
  <inkml:trace contextRef="#ctx0" brushRef="#br0">68 24 24575,'-68'0'0,"393"12"-634,-114-2-21,991 3-1905,-1052-16 1717,218-34 1,-273 19-1815</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03.782"/>
    </inkml:context>
    <inkml:brush xml:id="br0">
      <inkml:brushProperty name="width" value="0.05" units="cm"/>
      <inkml:brushProperty name="height" value="0.05" units="cm"/>
    </inkml:brush>
  </inkml:definitions>
  <inkml:trace contextRef="#ctx0" brushRef="#br0">117 366 24575,'-12'0'0,"0"-1"0,1-1 0,-14-3 0,19 4 0,1-1 0,-1 1 0,1-1 0,-1 0 0,1-1 0,0 1 0,0-1 0,-5-4 0,10 7 0,0 0 0,-1 0 0,1 0 0,0-1 0,0 1 0,0 0 0,-1 0 0,1-1 0,0 1 0,0 0 0,0 0 0,0-1 0,0 1 0,-1 0 0,1 0 0,0-1 0,0 1 0,0 0 0,0-1 0,0 1 0,0 0 0,0 0 0,0-1 0,0 1 0,0 0 0,0-1 0,0 1 0,0 0 0,0 0 0,0-1 0,0 1 0,1 0 0,-1 0 0,0-1 0,0 1 0,0 0 0,0 0 0,1-1 0,-1 1 0,0 0 0,0 0 0,0-1 0,1 1 0,-1 0 0,0 0 0,15-8 0,14-2 0,0 1 0,55-10 0,-42 11 0,499-86-928,5 21-597,-414 56 1277,-112 14 202,740-77-650,-728 78 300,50 3 0,-60 2-3560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04.785"/>
    </inkml:context>
    <inkml:brush xml:id="br0">
      <inkml:brushProperty name="width" value="0.05" units="cm"/>
      <inkml:brushProperty name="height" value="0.05" units="cm"/>
    </inkml:brush>
  </inkml:definitions>
  <inkml:trace contextRef="#ctx0" brushRef="#br0">823 482 24575,'-1'0'0,"0"0"0,0 0 0,1 0 0,-1 0 0,0 0 0,0 0 0,0 0 0,0-1 0,0 1 0,0 0 0,0 0 0,1-1 0,-1 1 0,0-1 0,0 1 0,0 0 0,1-1 0,-1 1 0,0-1 0,1 0 0,-1 1 0,0-1 0,1 0 0,-1 1 0,1-1 0,-1 0 0,1 0 0,-1 1 0,1-1 0,-1 0 0,1 0 0,0 0 0,0 0 0,-1 0 0,1 1 0,0-3 0,0 2 0,0-1 0,0 1 0,1-1 0,-1 1 0,0-1 0,1 1 0,-1-1 0,1 1 0,-1 0 0,1-1 0,0 1 0,0 0 0,-1 0 0,1-1 0,0 1 0,0 0 0,0 0 0,1 0 0,-1 0 0,0 0 0,3-1 0,-4 1 0,1 1 0,0 0 0,0-1 0,0 1 0,-1 0 0,1 0 0,0 0 0,0-1 0,0 1 0,0 0 0,-1 0 0,1 0 0,0 1 0,0-1 0,0 0 0,0 0 0,-1 0 0,1 1 0,0-1 0,0 0 0,0 1 0,-1-1 0,1 0 0,0 1 0,0-1 0,-1 1 0,1-1 0,-1 1 0,1 0 0,0-1 0,-1 1 0,1 0 0,-1-1 0,1 1 0,-1 0 0,0 0 0,1-1 0,-1 1 0,1 1 0,12 36 0,-13-36 0,10 50 0,-2 0 0,1 100 0,-7-85 0,4 669-335,-74-2-363,-35-167 220,-24-5 0,-262 719 0,320-1097 1255,-54 167 913,119-341-1690,2 1 0,-1 0 0,1 0 0,1 0 0,0 0 0,1 17 0,0-25 0,0 0 0,1-1 0,-1 1 0,1 0 0,0 0 0,-1 0 0,1-1 0,1 1 0,-1 0 0,0-1 0,1 1 0,-1-1 0,1 0 0,0 1 0,0-1 0,0 0 0,0 0 0,0 0 0,0 0 0,0 0 0,1-1 0,-1 1 0,1-1 0,-1 1 0,1-1 0,0 0 0,-1 0 0,1 0 0,4 0 0,9 2 0,0-1 0,0-1 0,0 0 0,23-3 0,67-11 0,-52 4 0,551-43-907,4 35-809,-242 8 927,1569-58-6154,-566 18 5016,4820-198-1952,-3856 137 3685,1935-98 1374,-3707 179 190,366-21 1195,-913 49-2546,77-4 1989,99-20 1,-190 25-1924,8-2 443,-1 0 0,1 0 0,-1-1 0,11-4 0,-18 7-446,0-1-1,0 1 1,0-1-1,0 1 1,0-1-1,0 0 1,0 0-1,0 1 1,0-1 0,0 0-1,0 0 1,0 0-1,0 0 1,-1 0-1,1 0 1,0 0-1,-1 0 1,1 0-1,-1 0 1,1-1-1,-1 1 1,0 0 0,1 0-1,-1 0 1,0-1-1,0 1 1,0 0-1,0 0 1,0-1-1,0 1 1,0 0-1,0 0 1,-1-1 0,1 1-1,0 0 1,-1 0-1,0-2 1,-6-10 91,-1 1-1,-1-1 1,0 1 0,0 0-1,-1 1 1,-16-13 0,-8-11-2,8 5-171,2 0 0,0-2 0,2-1 0,-23-46 0,31 50 0,2-1 0,1 0 0,1-1 0,2 0 0,-8-58 0,7-19-104,4-1-1,6 0 1,28-213 0,97-317-331,-122 622 435,301-1146-15,-294 1123 7,74-314-59,-78 314 200,-3 0-1,-1-1 0,-1 1 1,-3-1-1,-1 0 0,-15-73 1,12 95-131,0 0-1,-2 1 1,0 0 0,-1 0-1,-1 0 1,0 1 0,-2 1 0,-17-24-1,11 21 0,-1 0 0,-1 1-1,-1 0 1,0 2-1,-39-24 1,11 13-2,-2 3 1,0 2-1,-1 2 1,-2 2-1,-78-15 0,-560-72-387,-9 59-439,-545 12-2466,-3 35-201,1047 0 3393,-1953 35-681,-2 30-964,-147 3-165,1-36 1030,1074-35 1185,-659 4 3155,655 52 2288,1203-51-5275,-375 55 2969,354-45-3441,-60 26 0,67-22 0,0-2 0,-52 11 0,-36-6 0,-173 6 0,-134-22 0,334-4 0,53 0 0,0 3 0,-54 9 0,104-12 5,0 0-1,0 0 1,0 0-1,0 0 1,0 0-1,0 0 0,0 1 1,0-1-1,0 0 1,0 1-1,0-1 1,0 1-1,0-1 1,0 1-1,0 0 1,1-1-1,-1 1 1,0 0-1,0 0 1,0-1-1,1 1 0,-1 0 1,1 0-1,-1 0 1,0 1-1,1 1-139,0-1-1,0 0 0,0 1 1,1-1-1,-1 0 0,1 1 1,-1-1-1,1 0 1,2 4-1,-3-5 11,5 12-6701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05.534"/>
    </inkml:context>
    <inkml:brush xml:id="br0">
      <inkml:brushProperty name="width" value="0.05" units="cm"/>
      <inkml:brushProperty name="height" value="0.05" units="cm"/>
    </inkml:brush>
  </inkml:definitions>
  <inkml:trace contextRef="#ctx0" brushRef="#br0">737 900 24575,'0'-4'0,"-1"0"0,0-1 0,0 1 0,-1 0 0,1 0 0,-1 0 0,-3-6 0,-8-19 0,8 2 0,-3-43 0,-3-21 0,9 81 0,0 1 0,-1 0 0,0 0 0,-1 0 0,0 0 0,0 0 0,-8-10 0,10 15 0,-1 1 0,0 0 0,0-1 0,-1 1 0,1 0 0,-1 0 0,1 1 0,-1-1 0,0 1 0,0 0 0,0 0 0,0 0 0,0 0 0,-1 1 0,1 0 0,-1 0 0,1 0 0,0 0 0,-1 1 0,1-1 0,-1 1 0,0 0 0,1 1 0,-1-1 0,-7 3 0,-4 1 0,1 0 0,0 1 0,0 1 0,0 1 0,1 0 0,-15 10 0,-8 8 0,0 3 0,1 1 0,2 2 0,1 1 0,2 1 0,1 2 0,1 1 0,-41 69 0,56-79 0,0 0 0,1 0 0,2 1 0,-13 45 0,21-59 0,1-1 0,0 1 0,1 0 0,0 0 0,1 19 0,1-25 0,0 1 0,1-1 0,-1 1 0,1-1 0,1 0 0,-1 1 0,1-1 0,1 0 0,-1-1 0,6 8 0,-6-10 0,0 0 0,0 0 0,1 0 0,0 0 0,-1-1 0,1 0 0,0 1 0,1-2 0,-1 1 0,1 0 0,-1-1 0,1 0 0,0 0 0,6 2 0,-4-3 0,1 1 0,0-1 0,-1-1 0,1 1 0,0-1 0,0-1 0,-1 0 0,14-2 0,-2-2 0,0-1 0,-1-1 0,0-1 0,0 0 0,0-1 0,26-19 0,-18 8 0,0 0 0,-2-2 0,0 0 0,-2-2 0,0 0 0,35-55 0,-33 41 0,-3-2 0,-1 0 0,-2-2 0,19-64 0,-16 22 0,-4 0 0,-3-2 0,-4 1 0,-2-158 0,-9 213 0,2 10 0,-1 0 0,-1 0 0,-1 0 0,0 1 0,-2-1 0,-5-19 0,9 38 0,-1 1 0,1-1 0,0 0 0,0 1 0,0-1 0,0 1 0,-1-1 0,1 1 0,0-1 0,0 0 0,-1 1 0,1-1 0,0 1 0,-1 0 0,1-1 0,-1 1 0,1-1 0,-1 1 0,1-1 0,-1 1 0,1 0 0,-1-1 0,1 1 0,-1 0 0,1 0 0,-1 0 0,1-1 0,-1 1 0,0 0 0,0 0 0,0 1 0,0-1 0,1 1 0,-1 0 0,0-1 0,0 1 0,1 0 0,-1-1 0,1 1 0,-1 0 0,1 0 0,-1 0 0,1 0 0,-1-1 0,1 1 0,0 0 0,-1 2 0,-6 19 0,2 0 0,0 0 0,2 1 0,-2 30 0,2-12 0,-25 314 342,25-239-1196,12 122 1,-1-162-5973</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06.218"/>
    </inkml:context>
    <inkml:brush xml:id="br0">
      <inkml:brushProperty name="width" value="0.05" units="cm"/>
      <inkml:brushProperty name="height" value="0.05" units="cm"/>
    </inkml:brush>
  </inkml:definitions>
  <inkml:trace contextRef="#ctx0" brushRef="#br0">370 141 24575,'2'-2'0,"0"0"0,1 0 0,-1 0 0,-1 0 0,1-1 0,0 1 0,-1-1 0,1 1 0,-1-1 0,0 0 0,0 1 0,0-1 0,0 0 0,0 0 0,0 0 0,-1 0 0,0 0 0,1-5 0,-2 5 0,0 0 0,0 0 0,0 1 0,0-1 0,0 0 0,0 1 0,-1-1 0,1 1 0,-1 0 0,0-1 0,0 1 0,0 0 0,0 0 0,0 0 0,0 0 0,0 1 0,-1-1 0,1 0 0,-5-1 0,-3-3 0,-1 0 0,0 1 0,0 1 0,-1 0 0,1 0 0,-1 1 0,1 1 0,-1 0 0,0 0 0,0 1 0,0 1 0,-14 1 0,18 0 0,0 0 0,1 0 0,-1 1 0,1 0 0,0 1 0,-1 0 0,1 0 0,0 0 0,1 1 0,-1 0 0,1 0 0,-1 1 0,1 0 0,1 0 0,-1 0 0,1 1 0,0 0 0,0 0 0,-8 12 0,4-1 0,1 0 0,1 0 0,0 1 0,1 0 0,1 0 0,1 1 0,0-1 0,1 1 0,1 0 0,1 0 0,1 0 0,3 29 0,-2-44 0,-1 0 0,1 0 0,0 0 0,0 0 0,1 0 0,-1 0 0,1-1 0,0 1 0,0 0 0,0-1 0,0 0 0,1 1 0,-1-1 0,1 0 0,0 0 0,0-1 0,6 5 0,-6-5 0,0 0 0,1-1 0,-1 1 0,1-1 0,0 0 0,-1 0 0,1-1 0,0 1 0,-1-1 0,1 0 0,0 0 0,0 0 0,0 0 0,-1-1 0,1 1 0,0-1 0,-1 0 0,1 0 0,3-2 0,27-12 0,-1 0 0,61-41 0,-69 35 0,-24 20 0,0 0 0,-1 0 0,1-1 0,0 1 0,0 0 0,-1 0 0,1 0 0,0-1 0,-1 1 0,0 0 0,1-1 0,-1 1 0,0 0 0,1-1 0,-1 1 0,0 0 0,0-1 0,0 1 0,0-1 0,-1 0 0,1 1 0,0 1 0,0 0 0,0-1 0,0 1 0,0 0 0,0-1 0,0 1 0,0 0 0,0-1 0,-1 1 0,1 0 0,0-1 0,0 1 0,0 0 0,-1 0 0,1-1 0,0 1 0,0 0 0,-1 0 0,1 0 0,0-1 0,0 1 0,-1 0 0,1 0 0,0 0 0,-1 0 0,1-1 0,0 1 0,0 0 0,-1 0 0,1 0 0,0 0 0,-1 0 0,1 0 0,0 0 0,-1 0 0,1 0 0,0 0 0,-1 0 0,1 0 0,0 0 0,-1 0 0,1 0 0,0 1 0,-1-1 0,1 0 0,0 0 0,-1 0 0,1 0 0,0 1 0,0-1 0,-1 0 0,1 0 0,0 0 0,0 1 0,-1-1 0,1 1 0,-12 16 0,12-16 0,-1-1 0,1 1 0,0 0 0,0 0 0,-1-1 0,1 1 0,0 0 0,0 0 0,0-1 0,0 1 0,0 0 0,0 0 0,0 0 0,0-1 0,0 1 0,0 0 0,0 0 0,1 0 0,-1-1 0,0 1 0,0 0 0,1-1 0,-1 1 0,1 0 0,-1 0 0,1-1 0,-1 1 0,1-1 0,-1 1 0,1 0 0,-1-1 0,2 1 0,-1 0 0,0-1 0,0 0 0,1 0 0,-1 0 0,0 0 0,0 0 0,0 0 0,0 0 0,1 0 0,-1 0 0,0-1 0,0 1 0,0 0 0,0-1 0,0 1 0,0-1 0,0 1 0,0-1 0,0 1 0,0-1 0,2-1 0,4-5 0,1 0 0,-1 0 0,-1-1 0,10-13 0,-10 13 0,0-1 0,0 2 0,1-1 0,10-8 0,-17 15 0,1 1 0,-1 0 0,0-1 0,1 1 0,-1 0 0,1-1 0,-1 1 0,1 0 0,-1 0 0,1-1 0,-1 1 0,1 0 0,-1 0 0,1 0 0,-1 0 0,1 0 0,-1 0 0,1 0 0,-1 0 0,1 0 0,-1 0 0,1 0 0,-1 0 0,1 0 0,-1 0 0,1 0 0,-1 1 0,1-1 0,-1 0 0,0 0 0,1 0 0,-1 1 0,1-1 0,-1 0 0,1 1 0,-1-1 0,0 0 0,1 1 0,-1-1 0,1 1 0,9 24 0,-4-12 0,4 3-1365,1-3-5461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06.578"/>
    </inkml:context>
    <inkml:brush xml:id="br0">
      <inkml:brushProperty name="width" value="0.05" units="cm"/>
      <inkml:brushProperty name="height" value="0.05" units="cm"/>
    </inkml:brush>
  </inkml:definitions>
  <inkml:trace contextRef="#ctx0" brushRef="#br0">2 64 24575,'0'-51'0,"0"38"0,0 36 0,-1-4 0,1 0 0,1 0 0,0 0 0,2 0 0,0-1 0,1 1 0,1-1 0,1 1 0,8 18 0,-9-27-151,0 1-1,1-1 0,0 0 0,0-1 1,1 1-1,1-1 0,-1-1 1,15 14-1,-5-11-6674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11.895"/>
    </inkml:context>
    <inkml:brush xml:id="br0">
      <inkml:brushProperty name="width" value="0.05" units="cm"/>
      <inkml:brushProperty name="height" value="0.05" units="cm"/>
    </inkml:brush>
  </inkml:definitions>
  <inkml:trace contextRef="#ctx0" brushRef="#br0">370 116 24575,'5'-1'0,"0"0"0,0 0 0,-1 0 0,1 0 0,0-1 0,-1 0 0,1 1 0,-1-2 0,1 1 0,5-5 0,-8 6 0,0 0 0,1-1 0,-1 1 0,0-1 0,-1 0 0,1 1 0,0-1 0,0 0 0,-1 0 0,1 0 0,-1 0 0,0-1 0,1 1 0,-1 0 0,0-1 0,0 1 0,-1 0 0,1-1 0,0 1 0,-1-1 0,1-3 0,-2 4 0,1 0 0,-1 0 0,1 0 0,-1 1 0,0-1 0,0 0 0,0 1 0,0-1 0,0 1 0,-1-1 0,1 1 0,0-1 0,-1 1 0,1 0 0,-1 0 0,1-1 0,-1 1 0,0 0 0,1 1 0,-1-1 0,0 0 0,0 0 0,1 1 0,-1-1 0,0 1 0,-2-1 0,-8-1 0,0-1 0,-22 0 0,29 3 0,-123-4 0,109 5 0,1 0 0,-1 1 0,1 1 0,-33 10 0,48-12 0,1-1 0,-1 1 0,0 0 0,1 0 0,-1 1 0,1-1 0,0 1 0,0-1 0,-1 1 0,1 0 0,0-1 0,0 1 0,0 0 0,1 0 0,-1 1 0,0-1 0,1 0 0,-1 1 0,-1 4 0,2-4 0,1 0 0,-1 0 0,1 0 0,0 1 0,0-1 0,0 0 0,1 0 0,-1 1 0,1-1 0,0 0 0,-1 0 0,1 0 0,1 0 0,-1 0 0,0 0 0,3 4 0,27 40 0,-25-39 0,0-1 0,-1 1 0,0 0 0,0 1 0,-1-1 0,0 1 0,-1 0 0,0 0 0,4 17 0,-6-15 0,-1-1 0,0 0 0,-1 0 0,0 0 0,0 0 0,-1 0 0,0-1 0,-1 1 0,-5 13 0,-7 11 0,-24 40 0,9-17 0,21-41 0,2 0 0,0 0 0,0 1 0,2 0 0,-6 29 0,11-42 0,-1-1 0,1 1 0,0 0 0,0-1 0,0 1 0,0 0 0,0-1 0,1 1 0,0-1 0,0 1 0,0-1 0,0 1 0,0-1 0,1 1 0,-1-1 0,1 0 0,0 0 0,0 0 0,0 0 0,1 0 0,-1 0 0,1-1 0,-1 1 0,1-1 0,0 1 0,0-1 0,0 0 0,0 0 0,0-1 0,1 1 0,-1-1 0,0 1 0,1-1 0,5 1 0,5 1 43,1 0 0,0-1-1,0-1 1,0 0 0,0-1-1,0-1 1,27-4 0,-9-1-612,0-2 0,41-16 0,-27 7-6257</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06.844"/>
    </inkml:context>
    <inkml:brush xml:id="br0">
      <inkml:brushProperty name="width" value="0.05" units="cm"/>
      <inkml:brushProperty name="height" value="0.05" units="cm"/>
    </inkml:brush>
  </inkml:definitions>
  <inkml:trace contextRef="#ctx0" brushRef="#br0">33 8 24575,'-12'-4'0,"12"4"0,-1 0 0,1-1 0,0 1 0,-1 0 0,1-1 0,-1 1 0,1 0 0,-1 0 0,1 0 0,-1-1 0,1 1 0,-1 0 0,1 0 0,-1 0 0,1 0 0,-1 0 0,1 0 0,-1 0 0,1 0 0,-1 0 0,1 0 0,-1 0 0,1 0 0,-1 0 0,1 1 0,-1-1 0,1 0 0,-1 0 0,1 0 0,0 1 0,-1-1 0,1 0 0,-1 1 0,1-1 0,0 0 0,-1 1 0,1-1 0,-1 0 0,1 1 0,0-1 0,0 1 0,-1-1 0,1 1 0,0-1 0,0 1 0,0-1 0,-1 1 0,1-1 0,0 1 0,0-1 0,0 1 0,0-1 0,0 1 0,0 0 0,0 10 0,0 0 0,1-1 0,0 1 0,1 0 0,0-1 0,1 0 0,7 19 0,-3-5 0,12 43 55,108 391-1475,-115-410-5406</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07.392"/>
    </inkml:context>
    <inkml:brush xml:id="br0">
      <inkml:brushProperty name="width" value="0.05" units="cm"/>
      <inkml:brushProperty name="height" value="0.05" units="cm"/>
    </inkml:brush>
  </inkml:definitions>
  <inkml:trace contextRef="#ctx0" brushRef="#br0">0 286 24575,'5'-3'0,"0"0"0,0 0 0,0 0 0,0 1 0,1 0 0,-1 0 0,0 0 0,7-1 0,3-1 0,197-54 0,62-21 0,-266 76 0,-1 0 0,0 0 0,0 0 0,0-1 0,0 0 0,11-9 0,-17 12 0,0 0 0,0 0 0,0 0 0,0-1 0,0 1 0,0 0 0,0 0 0,0-1 0,0 1 0,-1 0 0,1-1 0,-1 1 0,1 0 0,-1-1 0,1 1 0,-1-1 0,0 1 0,0-1 0,0 1 0,0-1 0,0 1 0,0-1 0,0 1 0,0-1 0,0 1 0,-1-1 0,1 1 0,-1-1 0,1 1 0,-1-1 0,0 1 0,1 0 0,-1 0 0,0-1 0,0 1 0,0 0 0,0 0 0,0 0 0,0 0 0,0 0 0,0 0 0,-2-1 0,0-1 0,-1 0 0,1 0 0,-1 0 0,0 0 0,0 1 0,0 0 0,0 0 0,0 0 0,0 0 0,-1 1 0,1-1 0,-1 1 0,1 0 0,-1 1 0,1-1 0,-1 1 0,1 0 0,-1 0 0,0 0 0,1 1 0,-1-1 0,1 1 0,-1 0 0,1 0 0,0 1 0,-1 0 0,1-1 0,0 1 0,0 1 0,0-1 0,-6 5 0,-1 1 0,0 1 0,1 1 0,0 0 0,0 0 0,1 0 0,1 2 0,0-1 0,0 1 0,-8 16 0,6-6 0,0 1 0,1 0 0,1 0 0,2 1 0,-6 35 0,10-50 0,1 0 0,0 0 0,1 0 0,0 0 0,0 0 0,1 0 0,1 0 0,-1 0 0,1 0 0,1 0 0,-1-1 0,1 1 0,1-1 0,0 0 0,0 0 0,1 0 0,-1-1 0,8 9 0,-9-13 0,1 0 0,-1 0 0,1 0 0,0 0 0,0 0 0,0-1 0,0 0 0,0 0 0,1 0 0,-1 0 0,1-1 0,-1 0 0,1 1 0,0-2 0,-1 1 0,1-1 0,0 1 0,0-1 0,-1 0 0,1-1 0,0 1 0,-1-1 0,1 0 0,0 0 0,-1-1 0,1 1 0,-1-1 0,6-3 0,1 0 0,-1-1 0,0 0 0,0-1 0,-1 0 0,0 0 0,0-1 0,0 0 0,-1 0 0,0-1 0,10-15 0,-8 4 0,0 1 0,-2-1 0,0-1 0,-1 0 0,-1 0 0,0 0 0,-2-1 0,3-41 0,-8 83 0,0-1 0,2 1 0,1-1 0,0 0 0,1 1 0,1-1 0,1-1 0,1 1 0,0-1 0,2 0 0,0 0 0,16 27 0,-3-21-1365,0-6-5461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07.798"/>
    </inkml:context>
    <inkml:brush xml:id="br0">
      <inkml:brushProperty name="width" value="0.05" units="cm"/>
      <inkml:brushProperty name="height" value="0.05" units="cm"/>
    </inkml:brush>
  </inkml:definitions>
  <inkml:trace contextRef="#ctx0" brushRef="#br0">23 58 24575,'-5'-9'0,"1"-1"0,0 1 0,-6-21 0,19 55 0,15 31 0,10 25 0,43 149 0,-63-179 0,-2 0 0,8 85 0,-20-129 0,1-4 0,0 1 0,-1 0 0,0-1 0,1 1 0,-2 0 0,1-1 0,0 1 0,-1 0 0,1-1 0,-1 1 0,0-1 0,0 1 0,-1-1 0,1 1 0,-3 4 0,4-8 0,-1 0 0,1 1 0,0-1 0,0 0 0,0 0 0,-1 1 0,1-1 0,0 0 0,0 0 0,-1 1 0,1-1 0,0 0 0,-1 0 0,1 0 0,0 0 0,0 0 0,-1 1 0,1-1 0,0 0 0,-1 0 0,1 0 0,0 0 0,-1 0 0,1 0 0,0 0 0,-1 0 0,1 0 0,0 0 0,-1 0 0,1 0 0,0 0 0,-1-1 0,1 1 0,0 0 0,-1 0 0,1 0 0,0 0 0,-1-1 0,-7-14 0,1-21 0,7 23 0,1 1 0,0-1 0,1 1 0,0-1 0,1 1 0,0 0 0,1-1 0,0 2 0,1-1 0,0 0 0,1 1 0,0 0 0,1 1 0,1-1 0,13-14 0,-14 16 0,1 1 0,0 0 0,0 1 0,1 0 0,0 0 0,0 1 0,1 0 0,0 1 0,0 0 0,0 0 0,1 1 0,-1 1 0,1 0 0,0 0 0,0 1 0,0 0 0,0 1 0,11 0 0,-15 1 0,-1 1 0,0 0 0,0 0 0,0 0 0,0 1 0,0 0 0,0 0 0,-1 0 0,1 1 0,-1 0 0,1 0 0,-1 1 0,0-1 0,0 1 0,0 0 0,-1 0 0,6 7 0,-7-7 0,0-1 0,-1 1 0,1 0 0,-1 0 0,0 1 0,0-1 0,0 0 0,-1 1 0,0-1 0,0 1 0,0-1 0,0 1 0,0-1 0,-1 1 0,0 0 0,0 0 0,0-1 0,-1 1 0,0-1 0,0 1 0,0 0 0,0-1 0,-3 7 0,0-2 22,-1-1-1,0 0 0,0 1 1,0-2-1,-1 1 0,0-1 1,-1 0-1,1 0 0,-1 0 1,-1-1-1,1 0 0,-1-1 1,0 0-1,-1 0 0,-10 4 1,0-1-266,0-1 0,0-1 0,0-1 0,-1-1 1,0 0-1,-23 0 0,-2-1-6582</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08.515"/>
    </inkml:context>
    <inkml:brush xml:id="br0">
      <inkml:brushProperty name="width" value="0.05" units="cm"/>
      <inkml:brushProperty name="height" value="0.05" units="cm"/>
    </inkml:brush>
  </inkml:definitions>
  <inkml:trace contextRef="#ctx0" brushRef="#br0">243 410 24575,'3'-3'0,"-1"0"0,1 0 0,-1-1 0,1 1 0,-1-1 0,0 1 0,-1-1 0,1 0 0,-1 0 0,1 1 0,-1-1 0,0 0 0,0 0 0,-1-1 0,1 1 0,-1 0 0,0 0 0,0 0 0,0 0 0,-1 0 0,0 0 0,1 0 0,-1 0 0,-1 0 0,1 0 0,-1 0 0,1 0 0,-1 1 0,0-1 0,-3-3 0,0-2 0,-1 1 0,0 0 0,0 0 0,-1 0 0,0 1 0,-1 0 0,1 1 0,-1-1 0,-1 1 0,1 1 0,-13-7 0,19 11 0,-1 0 0,0 0 0,1 0 0,-1 0 0,0 0 0,0 1 0,1-1 0,-1 1 0,0 0 0,0-1 0,0 1 0,0 1 0,0-1 0,1 0 0,-1 1 0,0-1 0,0 1 0,-2 1 0,1 0 0,1 0 0,-1 0 0,1 1 0,0-1 0,0 1 0,0-1 0,0 1 0,0 0 0,1 0 0,-1 0 0,-2 6 0,-3 5 0,1 1 0,1 0 0,1 0 0,0 1 0,-4 18 0,3-3 0,0-1 0,-1 36 0,7-56 0,0 1 0,0 0 0,1 0 0,0-1 0,1 1 0,0-1 0,0 1 0,2-1 0,6 18 0,-8-25 0,-1-1 0,1 1 0,0 0 0,0 0 0,0-1 0,0 1 0,0-1 0,0 0 0,1 1 0,-1-1 0,1 0 0,0 0 0,-1-1 0,1 1 0,0-1 0,0 1 0,0-1 0,0 0 0,1 0 0,-1 0 0,0-1 0,0 1 0,0-1 0,1 1 0,-1-1 0,0 0 0,1 0 0,-1-1 0,0 1 0,0-1 0,0 0 0,7-2 0,-1 0 0,0-1 0,0 0 0,0-1 0,0 1 0,-1-2 0,0 1 0,0-1 0,0-1 0,11-12 0,-8 6 0,-1 0 0,-1-1 0,-1 0 0,0 0 0,0-1 0,-1 0 0,-1 0 0,-1-1 0,6-27 0,-2 19 0,-9 24 0,0 0 0,0 0 0,0 0 0,0 0 0,0 0 0,0 0 0,0 0 0,1 0 0,-1 0 0,0 0 0,0-1 0,0 1 0,0 0 0,0 0 0,0 0 0,0 0 0,1 0 0,-1 0 0,0 0 0,0 0 0,0 0 0,0 0 0,0 0 0,0 0 0,0 0 0,0 0 0,1 0 0,-1 1 0,0-1 0,0 0 0,0 0 0,0 0 0,0 0 0,0 0 0,0 0 0,0 0 0,1 0 0,-1 0 0,0 0 0,0 0 0,0 0 0,0 1 0,0-1 0,0 0 0,0 0 0,0 0 0,0 0 0,0 0 0,0 0 0,4 15 0,-2-7 0,-1 0 0,1-1 0,1 1 0,-1 0 0,1-1 0,1 0 0,-1 1 0,1-1 0,0-1 0,1 1 0,0-1 0,0 1 0,0-1 0,1-1 0,9 9 0,-9-10 0,0-1 0,0 1 0,0-1 0,1 0 0,-1 0 0,1-1 0,0 0 0,-1 0 0,1-1 0,0 0 0,0 0 0,0 0 0,0-1 0,0 0 0,0-1 0,0 1 0,0-1 0,8-2 0,4-3 0,0 0 0,0-1 0,-1-1 0,0 0 0,0-2 0,-1 0 0,0-1 0,0 0 0,24-24 0,-21 15 0,0 0 0,-1-2 0,-1 0 0,-1-1 0,-2 0 0,17-33 0,-22 37 0,-2 0 0,-1 0 0,6-21 0,-11 33 0,-1 0 0,1 1 0,-1-1 0,-1 0 0,1 0 0,-1 0 0,0 0 0,-1 1 0,1-1 0,-2 0 0,1 0 0,-4-12 0,4 17 0,0 0 0,0 0 0,0 0 0,-1 0 0,1 0 0,0 0 0,-1 0 0,1 1 0,-1-1 0,0 0 0,0 1 0,1-1 0,-1 1 0,0 0 0,0 0 0,0 0 0,0 0 0,-1 0 0,1 0 0,-2-1 0,0 2 0,0-1 0,0 1 0,0 0 0,1 0 0,-1 1 0,0-1 0,0 1 0,1-1 0,-1 1 0,0 0 0,-4 3 0,-1 0 0,0 0 0,0 1 0,0 0 0,1 1 0,0-1 0,0 2 0,0-1 0,-9 13 0,13-15 0,1 0 0,0 0 0,0 1 0,0-1 0,1 1 0,-1 0 0,1 0 0,1 0 0,-1 0 0,1 0 0,-1 0 0,1 0 0,1 0 0,-1 1 0,1-1 0,0 0 0,0 1 0,0-1 0,1 0 0,0 0 0,2 7 0,0-3 0,1 1 0,0-1 0,1 0 0,0 0 0,1 0 0,-1-1 0,2 1 0,-1-2 0,1 1 0,9 7 0,-2-3 0,1 0 0,19 10 0,-23-15 0,0 0 0,0 0 0,-1 1 0,0 1 0,0-1 0,9 13 0,-17-19 0,-1 0 0,1 0 0,-1 0 0,1 0 0,-1 1 0,0-1 0,0 0 0,0 1 0,0-1 0,-1 1 0,1-1 0,-1 1 0,1 0 0,-1-1 0,0 1 0,0-1 0,0 1 0,0 0 0,-1-1 0,1 1 0,-2 3 0,1-3 0,-1 1 0,0-1 0,0 1 0,0-1 0,-1 0 0,1 0 0,-1 0 0,0 0 0,1 0 0,-1 0 0,-1-1 0,-5 4 0,1-1 0,-1 0 0,1-1 0,-1 0 0,0 0 0,0-1 0,-1 0 0,1-1 0,-1 0 0,1-1 0,-1 0 0,-10 0 0,-4-5-1365,3-3-5461</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08.935"/>
    </inkml:context>
    <inkml:brush xml:id="br0">
      <inkml:brushProperty name="width" value="0.05" units="cm"/>
      <inkml:brushProperty name="height" value="0.05" units="cm"/>
    </inkml:brush>
  </inkml:definitions>
  <inkml:trace contextRef="#ctx0" brushRef="#br0">1 327 24575,'2'-2'0,"0"0"0,1 0 0,-1 1 0,1-1 0,-1 1 0,1 0 0,0 0 0,0 0 0,-1 0 0,1 0 0,0 0 0,4 0 0,39-1 0,-20 1 0,-4-2 0,-1 0 0,1-1 0,-1-1 0,0-2 0,0 0 0,32-15 0,-41 16 0,-1 0 0,1-1 0,-1 0 0,-1-1 0,0 0 0,0 0 0,0-1 0,-1-1 0,0 0 0,-1 0 0,0 0 0,9-17 0,-15 23 0,0-1 0,0 1 0,0-1 0,-1 0 0,1 0 0,-1 0 0,0 0 0,0 0 0,-1 0 0,0 0 0,1 0 0,-2 0 0,0-8 0,0 10 0,0 0 0,0 0 0,0 1 0,0-1 0,-1 0 0,1 1 0,-1-1 0,0 1 0,1 0 0,-1-1 0,0 1 0,-1 0 0,1 0 0,0 0 0,0 0 0,-1 1 0,1-1 0,-1 1 0,0-1 0,1 1 0,-1 0 0,0 0 0,0 0 0,-3 0 0,-2 0 0,1 0 0,-1 0 0,0 1 0,0 0 0,1 0 0,-1 1 0,0 0 0,1 0 0,-1 1 0,1 0 0,-1 0 0,1 1 0,0 0 0,0 0 0,-10 7 0,3-2 0,2 0 0,-1 1 0,1 1 0,0 0 0,1 1 0,-18 22 0,22-24 0,0 0 0,1 1 0,1 0 0,0 0 0,0 1 0,1-1 0,0 1 0,1 0 0,0 0 0,0 0 0,2 0 0,-1 1 0,1-1 0,1 1 0,1 14 0,0-17 0,1-1 0,-1 0 0,1 1 0,1-1 0,0 0 0,0 0 0,0 0 0,1-1 0,0 1 0,1-1 0,0 0 0,0 0 0,0-1 0,1 1 0,0-1 0,0-1 0,0 1 0,1-1 0,0 0 0,0 0 0,9 4 0,-1-2 0,0-2 0,0 1 0,0-2 0,1 0 0,-1-1 0,1 0 0,0-2 0,0 1 0,0-2 0,0 0 0,0-1 0,-1-1 0,1 0 0,0-1 0,-1-1 0,1 0 0,-1-1 0,0-1 0,-1 0 0,25-15 0,-35 19-76,0-1 1,0 0-1,0 0 0,-1-1 0,1 1 0,-1-1 0,1 1 0,-1-1 1,-1 0-1,1 0 0,0-1 0,-1 1 0,0-1 0,0 1 1,0-1-1,-1 1 0,2-9 0,-1-11-6750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12.483"/>
    </inkml:context>
    <inkml:brush xml:id="br0">
      <inkml:brushProperty name="width" value="0.05" units="cm"/>
      <inkml:brushProperty name="height" value="0.05" units="cm"/>
    </inkml:brush>
  </inkml:definitions>
  <inkml:trace contextRef="#ctx0" brushRef="#br0">353 321 24575,'2'-2'0,"0"1"0,0-1 0,0 1 0,0 0 0,0 0 0,0 0 0,1 0 0,-1 0 0,0 0 0,1 1 0,-1-1 0,0 1 0,1 0 0,-1-1 0,1 1 0,-1 0 0,0 0 0,1 1 0,2 0 0,-3-1 0,-1 0 0,1 0 0,-1 1 0,1-1 0,-1 1 0,1-1 0,-1 1 0,1 0 0,-1 0 0,0-1 0,1 1 0,-1 0 0,0 0 0,0 0 0,0 0 0,0 0 0,0 1 0,0-1 0,0 0 0,0 1 0,0-1 0,0 0 0,-1 1 0,1-1 0,0 1 0,-1-1 0,1 1 0,-1-1 0,0 1 0,1 1 0,-2 14 0,-1 0 0,-1 0 0,0 0 0,-1-1 0,-8 23 0,-3 11 0,-195 648 0,144-495 0,-6 39 0,57-181 0,-14 124 0,29-185 0,-1 7 0,1 0 0,-1 0 0,2 0 0,-1 0 0,3 11 0,-3-16 0,0-1 0,1 1 0,0-1 0,-1 1 0,1-1 0,0 0 0,-1 1 0,1-1 0,0 0 0,0 0 0,0 0 0,0 0 0,0 1 0,0-1 0,1-1 0,-1 1 0,0 0 0,0 0 0,1 0 0,-1-1 0,1 1 0,-1 0 0,0-1 0,1 0 0,-1 1 0,1-1 0,-1 0 0,1 0 0,-1 1 0,1-1 0,2-1 0,8 0 0,-1-2 0,0 1 0,0-1 0,0-1 0,-1 0 0,1 0 0,15-10 0,10-4 0,59-19 0,2 3 0,1 5 0,111-18 0,308-26 0,-381 57 0,-111 13 0,127-20 0,-129 19 0,-1-2 0,0-1 0,0 0 0,31-17 0,-50 22 0,1 0 0,-1 0 0,0-1 0,0 0 0,0 0 0,0 1 0,-1-2 0,1 1 0,-1 0 0,1 0 0,-1-1 0,0 1 0,-1-1 0,1 0 0,-1 0 0,2-5 0,1-8 0,0 0 0,1-29 0,0 3 0,53-302 0,37-201 0,-88 503 0,-3 0 0,-2 0 0,-1 0 0,-7-58 0,4 85 0,-1 1 0,0 0 0,-1 0 0,0 1 0,-1-1 0,-1 1 0,0 0 0,-1 1 0,-1-1 0,0 1 0,-1 1 0,0-1 0,-1 1 0,0 1 0,-21-18 0,23 24 0,0 0 0,0 0 0,-1 1 0,0 0 0,1 0 0,-2 1 0,1 0 0,0 1 0,-1 0 0,1 0 0,-1 1 0,1 1 0,-12-1 0,-17 3 0,-75 12 0,87-10 0,-419 81 0,335-56 0,-208 84 0,283-98-455,1 2 0,-36 25 0,58-33-6371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12.983"/>
    </inkml:context>
    <inkml:brush xml:id="br0">
      <inkml:brushProperty name="width" value="0.05" units="cm"/>
      <inkml:brushProperty name="height" value="0.05" units="cm"/>
    </inkml:brush>
  </inkml:definitions>
  <inkml:trace contextRef="#ctx0" brushRef="#br0">62 130 24575,'0'-17'0,"-1"0"0,-4-17 0,4 28 0,0 1 0,0-1 0,-1 0 0,0 1 0,0-1 0,0 1 0,-1 0 0,0-1 0,-4-4 0,7 10 0,0-1 0,0 1 0,0 0 0,0 0 0,-1 0 0,1 0 0,0 0 0,0 0 0,0 0 0,0 0 0,-1 0 0,1-1 0,0 1 0,0 0 0,0 0 0,0 0 0,-1 0 0,1 0 0,0 0 0,0 0 0,0 0 0,0 0 0,-1 0 0,1 1 0,0-1 0,0 0 0,0 0 0,0 0 0,-1 0 0,1 0 0,0 0 0,0 0 0,0 0 0,0 0 0,0 0 0,-1 1 0,1-1 0,0 0 0,0 0 0,0 0 0,0 0 0,0 0 0,0 1 0,0-1 0,0 0 0,-1 0 0,1 0 0,0 0 0,0 1 0,0-1 0,0 0 0,0 0 0,0 0 0,0 0 0,0 1 0,0-1 0,0 0 0,0 0 0,0 0 0,0 0 0,0 1 0,0-1 0,1 0 0,-1 0 0,-1 15 0,17 184 0,-18 4 342,-1-161-911,-2 0 0,-18 73 0,15-91-6257</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13.339"/>
    </inkml:context>
    <inkml:brush xml:id="br0">
      <inkml:brushProperty name="width" value="0.05" units="cm"/>
      <inkml:brushProperty name="height" value="0.05" units="cm"/>
    </inkml:brush>
  </inkml:definitions>
  <inkml:trace contextRef="#ctx0" brushRef="#br0">1 410 24575,'9'-8'0,"0"0"0,0 0 0,1 1 0,0 0 0,0 1 0,1 0 0,13-5 0,7 0 0,43-10 0,-55 16 0,15-3 0,-14 4 0,0-1 0,-1-1 0,32-13 0,-46 17 0,-1-1 0,0 1 0,0 0 0,0-1 0,0 0 0,-1 0 0,1 0 0,-1 0 0,0-1 0,0 1 0,0-1 0,0 0 0,0 0 0,-1 0 0,0 0 0,0 0 0,0-1 0,0 1 0,-1-1 0,0 1 0,1-7 0,-1-5 0,-1 0 0,-1 1 0,-1-1 0,0 0 0,-1 0 0,-1 1 0,-1 0 0,-7-19 0,12 32 0,-1 0 0,0 0 0,0 0 0,0 0 0,0 0 0,0 1 0,-1-1 0,1 0 0,0 0 0,-1 1 0,-3-3 0,5 3 0,0 1 0,-1 0 0,1 0 0,0 0 0,-1-1 0,1 1 0,0 0 0,-1 0 0,1 0 0,-1 0 0,1 0 0,0 0 0,-1 0 0,1 0 0,-1 0 0,1 0 0,0 0 0,-1 0 0,1 0 0,-1 0 0,1 0 0,0 1 0,-1-1 0,1 0 0,-1 0 0,0 1 0,0 0 0,1 0 0,-1 0 0,0 0 0,0 0 0,1 0 0,-1 0 0,1 0 0,-1 0 0,1 0 0,-1 0 0,0 2 0,-3 17 0,0 0 0,2 0 0,0 0 0,2 37 0,0-26 0,0 44-341,3 1 0,4-1-1,17 86 1,-16-128-6485</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14.071"/>
    </inkml:context>
    <inkml:brush xml:id="br0">
      <inkml:brushProperty name="width" value="0.05" units="cm"/>
      <inkml:brushProperty name="height" value="0.05" units="cm"/>
    </inkml:brush>
  </inkml:definitions>
  <inkml:trace contextRef="#ctx0" brushRef="#br0">1 152 24575,'19'-1'0,"1"-1"0,30-7 0,5-1 0,395-37 0,-269 30 0,-85 3 0,-95 14 0,0 0 0,-1 0 0,1 0 0,0 0 0,-1 0 0,1 0 0,-1 0 0,1 0 0,0 0 0,-1 0 0,1-1 0,-1 1 0,1 0 0,0-1 0,-1 1 0,1 0 0,-1-1 0,1 1 0,-1 0 0,1-1 0,-1 1 0,0-1 0,1 0 0,-13-5 0,-37-1 0,43 7 0,-52-4 0,39 4 0,1-1 0,-1-1 0,-22-5 0,27-2 0,13 9 0,1 0 0,0 0 0,0 0 0,-1 0 0,1 0 0,0 0 0,-1 0 0,1 0 0,0 0 0,0 0 0,-1-1 0,1 1 0,0 0 0,0 0 0,-1 0 0,1 0 0,0-1 0,0 1 0,0 0 0,0 0 0,-1 0 0,1-1 0,0 1 0,0 0 0,0 0 0,0-1 0,0 1 0,-1 0 0,1-1 0,0 1 0,0 0 0,0 0 0,0-1 0,0 1 0,0 0 0,0-1 0,0 1 0,0 0 0,0 0 0,0-1 0,0 1 0,1 0 0,-1 0 0,0-1 0,0 1 0,1 0 0,-1 0 0,0 0 0,1 0 0,-1 0 0,1 1 0,-1-1 0,0 0 0,1 0 0,-1 1 0,0-1 0,1 0 0,-1 0 0,0 1 0,1-1 0,-1 1 0,0-1 0,1 0 0,-1 1 0,0-1 0,0 0 0,0 1 0,1-1 0,-1 1 0,0-1 0,0 1 0,0-1 0,0 1 0,0 0 0,4 14 0,-4-3 0,0 1 0,0 0 0,-1-1 0,-1 1 0,-5 20 0,4-19 0,0 0 0,1 1 0,-1 24 0,3-30 0,1 0 0,0-1 0,0 1 0,1 0 0,0-1 0,1 0 0,0 1 0,0-1 0,0 0 0,1 0 0,10 13 0,-12-17 0,1-1 0,0 0 0,1 1 0,-1-2 0,1 1 0,-1 0 0,1 0 0,0-1 0,0 0 0,0 0 0,0 0 0,0 0 0,0-1 0,1 0 0,-1 0 0,0 0 0,1 0 0,-1-1 0,1 1 0,-1-1 0,1 0 0,-1 0 0,1-1 0,7-1 0,-3-1 0,0 0 0,1 0 0,-2 0 0,1-1 0,0-1 0,-1 0 0,0 0 0,0 0 0,0-1 0,13-13 0,-15 13 0,0 0 0,0-1 0,-1 0 0,1 0 0,-2 0 0,1-1 0,-1 1 0,0-1 0,-1 0 0,1 0 0,-2 0 0,3-12 0,-4 18 0,-1-1 0,0 1 0,1-1 0,-1 1 0,0 0 0,-1-1 0,1 1 0,0-1 0,-1 1 0,1 0 0,-1-1 0,0 1 0,0 0 0,0 0 0,0-1 0,0 1 0,0 0 0,-3-3 0,1 3 0,1-1 0,-1 1 0,0 0 0,0 0 0,0 0 0,0 0 0,0 1 0,0-1 0,0 1 0,-1 0 0,-4-2 0,-4 1 0,0 0 0,1 1 0,-1 1 0,0 0 0,1 0 0,-22 4 0,10 0-455,0 2 0,-35 14 0,10-1-6371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14.742"/>
    </inkml:context>
    <inkml:brush xml:id="br0">
      <inkml:brushProperty name="width" value="0.05" units="cm"/>
      <inkml:brushProperty name="height" value="0.05" units="cm"/>
    </inkml:brush>
  </inkml:definitions>
  <inkml:trace contextRef="#ctx0" brushRef="#br0">64 163 24575,'-7'1'0,"1"0"0,-1 0 0,1 1 0,-10 3 0,-5 2 0,94-5 0,99 0 0,-10 0 0,180-21 0,-322 17 0,4-1 0,0 0 0,45-13 0,-64 14 0,-1 1 0,1-1 0,-1 0 0,1 0 0,-1 0 0,0 0 0,0-1 0,0 0 0,0 0 0,0 0 0,0 0 0,-1-1 0,0 1 0,1-1 0,-1 0 0,-1 0 0,1 0 0,-1 0 0,1 0 0,2-8 0,-4 10 0,-1 0 0,1 0 0,-1-1 0,1 1 0,-1 0 0,0 0 0,0 0 0,0 0 0,0 0 0,0-1 0,0 1 0,0 0 0,-1 0 0,1 0 0,-1 0 0,0 0 0,1 0 0,-1 0 0,0 0 0,0 0 0,0 0 0,-1 1 0,1-1 0,0 0 0,-1 1 0,1-1 0,-1 1 0,1-1 0,-1 1 0,0 0 0,0-1 0,1 1 0,-1 0 0,0 0 0,0 0 0,0 1 0,-3-2 0,-1 1 0,0-1 0,1 1 0,-1 1 0,0-1 0,1 1 0,-1 0 0,0 0 0,1 1 0,-1 0 0,0 0 0,1 0 0,-1 0 0,-7 4 0,4-1 0,0 1 0,0 0 0,0 1 0,1 0 0,0 0 0,0 1 0,0 0 0,1 0 0,0 1 0,1 0 0,0 0 0,0 0 0,0 1 0,1 0 0,1 0 0,-1 1 0,1-1 0,1 1 0,0 0 0,0 0 0,1 0 0,0 0 0,0 14 0,2-20 0,0-1 0,1 0 0,-1 1 0,1-1 0,-1 0 0,1 0 0,0 0 0,0 0 0,1 0 0,-1 0 0,0 0 0,1 0 0,0 0 0,0 0 0,0-1 0,0 1 0,0-1 0,0 1 0,1-1 0,-1 0 0,1 0 0,0 0 0,0 0 0,-1-1 0,1 1 0,0-1 0,0 0 0,0 1 0,1-1 0,-1-1 0,0 1 0,4 0 0,8 1 0,0 0 0,1-1 0,0 0 0,-1-2 0,22-2 0,-32 2 0,-1 1 0,0-1 0,0 0 0,0 0 0,0-1 0,0 1 0,0-1 0,0 1 0,-1-1 0,1-1 0,0 1 0,-1 0 0,0-1 0,0 0 0,1 1 0,-1-1 0,-1-1 0,1 1 0,0 0 0,-1-1 0,0 1 0,0-1 0,0 0 0,0 1 0,-1-1 0,1 0 0,-1 0 0,0 0 0,0-1 0,0 1 0,0-6 0,-1 4 0,0-1 0,0 0 0,0 1 0,-1-1 0,0 0 0,0 1 0,-1-1 0,0 0 0,0 1 0,0 0 0,-1 0 0,0-1 0,0 2 0,0-1 0,-1 0 0,0 1 0,0-1 0,-1 1 0,-4-5 0,7 9 11,0-1 0,0 1-1,0-1 1,-1 1 0,1 0-1,0 0 1,0 0 0,-1 0-1,1 0 1,-1 1 0,1-1-1,-1 1 1,1-1 0,-1 1-1,1 0 1,-1 0 0,1 0-1,-1 0 1,1 1 0,-1-1-1,1 0 1,0 1 0,-1 0-1,1 0 1,-1 0 0,1 0-1,0 0 1,0 0 0,0 0-1,-1 1 1,-2 2 0,-2 2-225,0 0 1,1 0 0,0 1-1,0 0 1,0 0 0,1 0-1,-7 14 1,3-4-6613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13.073"/>
    </inkml:context>
    <inkml:brush xml:id="br0">
      <inkml:brushProperty name="width" value="0.05" units="cm"/>
      <inkml:brushProperty name="height" value="0.05" units="cm"/>
    </inkml:brush>
  </inkml:definitions>
  <inkml:trace contextRef="#ctx0" brushRef="#br0">2 59 24575,'0'-4'0,"1"1"0,-1-1 0,1 0 0,-1 1 0,1-1 0,0 1 0,1-1 0,-1 1 0,1-1 0,-1 1 0,1 0 0,0 0 0,0 0 0,0 0 0,5-4 0,-7 7 0,0 0 0,0 0 0,0 0 0,0-1 0,0 1 0,0 0 0,0 0 0,0 0 0,1 0 0,-1 0 0,0 0 0,0 0 0,0 0 0,0 0 0,0 0 0,0 0 0,1 0 0,-1 0 0,0 0 0,0 0 0,0 0 0,0 0 0,0 0 0,0 0 0,0 0 0,1 0 0,-1 0 0,0 0 0,0 0 0,0 1 0,0-1 0,0 0 0,0 0 0,0 0 0,0 0 0,1 0 0,-1 0 0,0 0 0,0 0 0,0 0 0,0 0 0,0 1 0,0-1 0,0 0 0,0 0 0,0 0 0,0 0 0,0 0 0,-1 10 0,-6 12 0,5-19 0,-3 13 0,1 0 0,-5 28 0,8-36 0,0 1 0,0-1 0,1 1 0,0-1 0,1 1 0,0-1 0,2 10 0,-2-15 0,0 0 0,0 0 0,0-1 0,1 1 0,-1-1 0,1 1 0,-1-1 0,1 0 0,0 1 0,0-1 0,0 0 0,0 0 0,0 0 0,0 0 0,1-1 0,4 3 0,-2-1 0,0-1 0,0 0 0,0-1 0,0 1 0,0-1 0,1 0 0,-1 0 0,8-1 0,2 0 0,-1-1 0,1 0 0,-1-1 0,0-1 0,27-9 0,-28 8 0,0-2 0,0 0 0,-1 0 0,13-10 0,-21 14 0,-1 0 0,1-1 0,-1 1 0,0-1 0,0 0 0,0 0 0,0 0 0,-1 0 0,1-1 0,-1 1 0,0-1 0,0 1 0,0-1 0,0 0 0,-1 0 0,1 0 0,-1 0 0,1-5 0,-2 6 0,-1 0 0,1 0 0,-1 0 0,0 0 0,0 0 0,0 0 0,0 0 0,0 0 0,-1 1 0,1-1 0,-1 0 0,0 1 0,0-1 0,0 1 0,0 0 0,0 0 0,0-1 0,-1 1 0,1 1 0,-1-1 0,1 0 0,-6-2 0,-7-4 0,1 1 0,-30-10 0,24 11 0,0 0 0,-30-4 0,42 9 0,-1 0 0,0 0 0,1 1 0,-1 1 0,0-1 0,1 1 0,-1 1 0,-11 3 0,4 3-1365,7 0-5461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15.614"/>
    </inkml:context>
    <inkml:brush xml:id="br0">
      <inkml:brushProperty name="width" value="0.05" units="cm"/>
      <inkml:brushProperty name="height" value="0.05" units="cm"/>
    </inkml:brush>
  </inkml:definitions>
  <inkml:trace contextRef="#ctx0" brushRef="#br0">161 69 24575,'9'-24'0,"-3"9"0,-5 13 0,-1 0 0,1 0 0,-1 1 0,0-1 0,1 0 0,0 0 0,-1 1 0,1-1 0,0 1 0,0-1 0,0 0 0,0 1 0,0 0 0,0-1 0,0 1 0,3-2 0,-4 3 0,1 0 0,-1 1 0,0-1 0,1 1 0,-1-1 0,0 1 0,0-1 0,1 1 0,-1-1 0,0 1 0,0-1 0,0 1 0,0-1 0,1 1 0,-1-1 0,0 1 0,0-1 0,0 1 0,0-1 0,0 1 0,-1-1 0,1 1 0,0 0 0,0 0 0,-3 20 0,3-17 0,-21 128 0,-3 28 0,23-153 0,0-4 0,0 1 0,1 0 0,0-1 0,0 1 0,0 0 0,0-1 0,0 1 0,1 0 0,-1-1 0,1 1 0,2 6 0,-2-12 0,-2 2 0,1-1 0,-1 1 0,1 0 0,-1-1 0,1 1 0,-1 0 0,1 0 0,-1-1 0,1 1 0,-1 0 0,1 0 0,-1 0 0,1 0 0,-1-1 0,1 1 0,-1 0 0,1 0 0,-1 0 0,-1 0 0,-3 1 0,0 0 0,0 0 0,0 0 0,0 1 0,0-1 0,0 1 0,1 1 0,-1-1 0,0 0 0,1 1 0,0 0 0,-1 0 0,1 0 0,1 1 0,-1 0 0,0-1 0,1 1 0,0 0 0,0 1 0,-4 6 0,0 1 0,1-1 0,0 1 0,1 0 0,0 1 0,1-1 0,0 1 0,-1 14 0,4-24 0,1 0 0,-1 0 0,1 0 0,0 0 0,0 0 0,0 0 0,0 0 0,1 0 0,-1 0 0,1 0 0,-1 0 0,1 0 0,0 0 0,1 0 0,-1 0 0,0-1 0,1 1 0,-1 0 0,4 2 0,-3-2 0,1-1 0,0 0 0,0 0 0,0 0 0,0 0 0,0 0 0,0-1 0,1 1 0,-1-1 0,0 0 0,1 0 0,-1 0 0,1-1 0,4 1 0,3 0 0,1-1 0,-1 0 0,0-1 0,1-1 0,-1 1 0,0-2 0,0 0 0,0 0 0,13-6 0,36-21 0,-55 27 0,-1 0 0,1 0 0,-1-1 0,1 0 0,-1 1 0,0-1 0,-1 0 0,1-1 0,5-7 0,-9 10 0,1 1 0,0-1 0,-1 0 0,0 1 0,1-1 0,-1 0 0,0 1 0,0-1 0,0 0 0,0 0 0,0 1 0,0-1 0,-1 0 0,1 1 0,0-1 0,-1 0 0,1 1 0,-1-1 0,0 0 0,0 1 0,0-1 0,1 1 0,-1 0 0,0-1 0,-1 1 0,1 0 0,0-1 0,0 1 0,-1 0 0,-1-1 0,-5-5 0,-1 1 0,0 0 0,-15-8 0,21 12 0,-18-9 0,-1 0 0,0 1 0,-38-12 0,58 22 19,1 0 0,0-1 0,0 1 0,0 0 0,0 0 0,0 0 0,-1 0 0,1 0 0,0 0 0,0 0 0,0 0 0,0 0 0,-1 1 0,1-1 0,0 0 0,0 1 0,-2 0 0,3 5-361,11 2-1023,2-2-5461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15.895"/>
    </inkml:context>
    <inkml:brush xml:id="br0">
      <inkml:brushProperty name="width" value="0.05" units="cm"/>
      <inkml:brushProperty name="height" value="0.05" units="cm"/>
    </inkml:brush>
  </inkml:definitions>
  <inkml:trace contextRef="#ctx0" brushRef="#br0">1 121 24575,'1'-20'0,"0"1"0,7-26 0,-4 21 0,-4 24 0,0-1 0,0 1 0,0-1 0,0 1 0,0-1 0,0 1 0,0-1 0,0 1 0,0-1 0,0 1 0,0-1 0,0 1 0,1-1 0,-1 1 0,0-1 0,0 1 0,1-1 0,-1 1 0,0-1 0,1 1 0,-1 0 0,0-1 0,1 1 0,-1 0 0,0-1 0,1 1 0,0-1 0,5 14 0,1 26 0,-4 75 0,-18 186 0,14-279 0,-13 86-1365,11-84-5461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16.237"/>
    </inkml:context>
    <inkml:brush xml:id="br0">
      <inkml:brushProperty name="width" value="0.05" units="cm"/>
      <inkml:brushProperty name="height" value="0.05" units="cm"/>
    </inkml:brush>
  </inkml:definitions>
  <inkml:trace contextRef="#ctx0" brushRef="#br0">111 93 24575,'0'-8'0,"1"0"0,-1 0 0,-1 0 0,1 0 0,-2-1 0,-1-9 0,2 17 0,1-1 0,-1 1 0,1 0 0,-1-1 0,1 1 0,-1 0 0,0 0 0,0-1 0,1 1 0,-1 0 0,0 0 0,0 0 0,0 0 0,-1 0 0,1 0 0,0 0 0,0 1 0,0-1 0,0 0 0,-1 1 0,1-1 0,0 0 0,-1 1 0,1 0 0,-1-1 0,1 1 0,0 0 0,-1 0 0,1 0 0,-1 0 0,1 0 0,-1 0 0,1 0 0,0 0 0,-1 0 0,1 1 0,-3 0 0,0 1 0,1-1 0,-1 1 0,1 0 0,0 0 0,-1 0 0,1 1 0,0-1 0,0 1 0,0 0 0,1-1 0,-1 1 0,1 1 0,-1-1 0,1 0 0,0 0 0,0 1 0,1 0 0,-1-1 0,1 1 0,0 0 0,0-1 0,0 1 0,0 0 0,0 5 0,0-2 0,0-1 0,0 0 0,1 0 0,0 0 0,0 0 0,1 1 0,0-1 0,0 0 0,0 0 0,1 0 0,0 0 0,0 0 0,0-1 0,1 1 0,3 5 0,-4-8 0,1 0 0,-1 0 0,1 0 0,0 0 0,0-1 0,1 1 0,-1-1 0,0 0 0,1 0 0,0 0 0,-1 0 0,1 0 0,0-1 0,0 0 0,4 1 0,-2-1 0,0 0 0,1-1 0,-1 0 0,0 0 0,1 0 0,-1-1 0,0 0 0,0 0 0,8-2 0,-6 0 0,0 0 0,0 0 0,0-1 0,0 0 0,0 0 0,-1-1 0,0 0 0,0 0 0,0-1 0,-1 1 0,1-2 0,-1 1 0,-1-1 0,7-9 0,-11 15 0,0-1 0,0 1 0,0-1 0,0 1 0,-1-1 0,1 0 0,0 1 0,-1-1 0,0 0 0,1 0 0,-1 0 0,0 1 0,0-1 0,0 0 0,0 0 0,0 0 0,0 1 0,0-1 0,-1 0 0,1 0 0,-1 1 0,-1-4 0,1 3 0,-1 0 0,1 0 0,-1 0 0,0 0 0,0 0 0,0 1 0,0-1 0,0 0 0,-1 1 0,1 0 0,0 0 0,-1 0 0,-4-2 0,-5-1 0,-1 1 0,0 1 0,0 0 0,-26 0 0,-28 3-1365,49 0-5461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17.171"/>
    </inkml:context>
    <inkml:brush xml:id="br0">
      <inkml:brushProperty name="width" value="0.05" units="cm"/>
      <inkml:brushProperty name="height" value="0.05" units="cm"/>
    </inkml:brush>
  </inkml:definitions>
  <inkml:trace contextRef="#ctx0" brushRef="#br0">185 172 24575,'0'-9'0,"1"1"0,-1 1 0,-1-1 0,1 1 0,-1-1 0,-4-13 0,5 19 0,-1 1 0,0-1 0,1 1 0,-1 0 0,0-1 0,0 1 0,0 0 0,0 0 0,0-1 0,0 1 0,0 0 0,0 0 0,0 0 0,0 0 0,-1 1 0,1-1 0,0 0 0,-1 0 0,1 1 0,-1-1 0,1 1 0,-1-1 0,1 1 0,-1 0 0,1-1 0,-1 1 0,1 0 0,-1 0 0,1 0 0,-1 0 0,0 0 0,1 1 0,-1-1 0,1 0 0,-2 1 0,-4 1 0,0 1 0,1-1 0,-1 1 0,1 0 0,0 1 0,0-1 0,0 1 0,1 1 0,-1-1 0,1 1 0,0 0 0,-4 5 0,3-3 0,0 0 0,1 0 0,0 1 0,0-1 0,0 1 0,1 0 0,1 1 0,-6 16 0,8-21 0,0 1 0,1-1 0,-1 1 0,1-1 0,0 1 0,0 0 0,0-1 0,1 1 0,-1-1 0,1 1 0,0-1 0,1 1 0,-1-1 0,1 0 0,0 0 0,0 0 0,0 0 0,0 0 0,1 0 0,0 0 0,-1-1 0,2 1 0,-1-1 0,0 0 0,5 4 0,-4-4 0,1 0 0,0 0 0,0-1 0,0 1 0,0-1 0,0 0 0,1 0 0,-1-1 0,1 1 0,-1-1 0,1-1 0,0 1 0,-1-1 0,1 0 0,0 0 0,-1 0 0,1-1 0,-1 0 0,1 0 0,6-3 0,-5 2 0,-1-1 0,0 1 0,0-1 0,0-1 0,0 1 0,0-1 0,10-9 0,-15 12 0,0 0 0,0 0 0,1 0 0,-1 0 0,0-1 0,0 1 0,-1 0 0,1-1 0,0 1 0,0-1 0,-1 1 0,1-1 0,-1 0 0,1 1 0,-1-1 0,1 1 0,-1-1 0,0 0 0,0 1 0,0-1 0,0 0 0,0 1 0,0-1 0,-1 1 0,1-1 0,-1 0 0,1 1 0,-1-1 0,1 1 0,-1-1 0,0 1 0,0-1 0,1 1 0,-1 0 0,0-1 0,0 1 0,-2-2 0,-3-2 0,1 0 0,-1 0 0,0 1 0,0 0 0,0 0 0,-10-4 0,12 6 0,1 0 0,-1 0 0,-1 1 0,1-1 0,0 1 0,0 0 0,0 1 0,-1-1 0,1 1 0,0-1 0,-9 2 0,13-1 0,0 0 0,0 0 0,0 0 0,0 0 0,0-1 0,-1 1 0,1 0 0,0 0 0,0 0 0,0 0 0,-1 0 0,1 0 0,0 1 0,0-1 0,0 0 0,0 0 0,0 0 0,-1 0 0,1 0 0,0 0 0,0 0 0,0 0 0,0 0 0,-1 0 0,1 0 0,0 1 0,0-1 0,0 0 0,0 0 0,0 0 0,0 0 0,0 0 0,0 0 0,-1 1 0,1-1 0,0 0 0,0 0 0,0 0 0,0 0 0,0 1 0,0-1 0,0 0 0,0 0 0,0 0 0,0 1 0,9 3 0,16 1 0,1-4 0,-1-1 0,1-1 0,50-9 0,78-25 0,-122 27 0,294-81 0,-44 10 0,-270 77 125,-12 2 61,-17 6-740,9-3-568,-20 6-5704</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17.902"/>
    </inkml:context>
    <inkml:brush xml:id="br0">
      <inkml:brushProperty name="width" value="0.05" units="cm"/>
      <inkml:brushProperty name="height" value="0.05" units="cm"/>
    </inkml:brush>
  </inkml:definitions>
  <inkml:trace contextRef="#ctx0" brushRef="#br0">104 166 24575,'0'-1'0,"0"0"0,0 0 0,0 0 0,0 0 0,0 0 0,0 1 0,0-1 0,0 0 0,0 0 0,0 0 0,-1 0 0,1 0 0,0 1 0,0-1 0,-1 0 0,1 0 0,-1 1 0,1-1 0,-1 0 0,1 0 0,-1 1 0,1-1 0,-1 1 0,0-1 0,1 0 0,-2 0 0,1 1 0,0 0 0,0 0 0,0 0 0,-1 0 0,1 0 0,0 0 0,0 0 0,0 0 0,0 1 0,0-1 0,0 0 0,0 1 0,0-1 0,0 1 0,0-1 0,0 1 0,-1 0 0,-3 2 0,0 0 0,0 1 0,1 0 0,0 0 0,0 0 0,-7 9 0,6-6 0,0 1 0,1 0 0,0 0 0,0 1 0,1-1 0,0 1 0,0 0 0,-2 17 0,5-23 0,-1 0 0,1-1 0,0 1 0,1-1 0,-1 1 0,0 0 0,1-1 0,0 1 0,-1-1 0,1 1 0,0-1 0,0 1 0,0-1 0,1 0 0,-1 0 0,1 1 0,-1-1 0,1 0 0,0 0 0,-1 0 0,1-1 0,0 1 0,0 0 0,1-1 0,-1 1 0,0-1 0,0 0 0,1 0 0,-1 0 0,1 0 0,-1 0 0,1 0 0,-1-1 0,1 1 0,3 0 0,0-1 0,1 1 0,0-1 0,-1 0 0,1-1 0,0 0 0,0 0 0,-1 0 0,1-1 0,-1 0 0,1 0 0,-1-1 0,0 1 0,0-1 0,6-4 0,-6 3 0,0 1 0,-1-1 0,1 0 0,-1-1 0,0 1 0,0-1 0,0 0 0,-1 0 0,1-1 0,-1 1 0,-1-1 0,1 0 0,5-12 0,-8 13 0,0 0 0,-1-1 0,1 0 0,-1 1 0,0-1 0,-1 1 0,1-1 0,-1 1 0,0-1 0,0 1 0,-1 0 0,1-1 0,-1 1 0,0 0 0,-1 0 0,1 0 0,-1 0 0,0 1 0,-1-1 0,1 1 0,-1 0 0,1 0 0,-1 0 0,0 0 0,-9-6 0,12 10 0,0-1 0,0 0 0,0 1 0,0-1 0,-1 1 0,1-1 0,0 1 0,0 0 0,0 0 0,0-1 0,0 1 0,-1 0 0,1 0 0,0 0 0,0 0 0,0 0 0,-2 1 0,2-1 0,1 0 0,-1 0 0,1 1 0,-1-1 0,1 1 0,-1-1 0,1 0 0,-1 1 0,1-1 0,-1 1 0,1-1 0,0 1 0,-1-1 0,1 1 0,0 0 0,0-1 0,-1 1 0,1-1 0,0 1 0,0 0 0,0-1 0,-1 2 0,1 1 0,0-1 0,0 1 0,0 0 0,1 0 0,-1-1 0,1 1 0,-1 0 0,1-1 0,0 1 0,0 0 0,0-1 0,0 1 0,2 1 0,-1-1 0,0 0 0,0-1 0,0 1 0,1-1 0,-1 0 0,1 1 0,0-1 0,-1-1 0,1 1 0,0 0 0,0-1 0,0 1 0,0-1 0,0 0 0,1 0 0,-1 0 0,0 0 0,0-1 0,1 0 0,-1 1 0,1-1 0,-1 0 0,4-1 0,9-1 0,-1 0 0,0-2 0,28-8 0,-6 0 0,500-95 0,-382 79 0,-91 15-1365,-49 9-5461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18.883"/>
    </inkml:context>
    <inkml:brush xml:id="br0">
      <inkml:brushProperty name="width" value="0.05" units="cm"/>
      <inkml:brushProperty name="height" value="0.05" units="cm"/>
    </inkml:brush>
  </inkml:definitions>
  <inkml:trace contextRef="#ctx0" brushRef="#br0">113 40 24575,'-1'0'0,"-1"-1"0,0 1 0,1-1 0,-1 0 0,1 1 0,-1-1 0,1 0 0,0 0 0,-1 0 0,1 0 0,0 0 0,-1 0 0,1 0 0,0 0 0,0-1 0,0 1 0,0 0 0,0-1 0,-1-2 0,1 2 0,0 1 0,0-1 0,0 0 0,-1 1 0,1-1 0,0 1 0,-1 0 0,1-1 0,-1 1 0,-1-1 0,2 2 0,0-1 0,0 1 0,0 0 0,0 0 0,0 0 0,0 0 0,0 1 0,0-1 0,1 0 0,-1 0 0,0 0 0,0 1 0,0-1 0,0 0 0,0 1 0,0-1 0,1 1 0,-1-1 0,0 1 0,0-1 0,1 1 0,-1 0 0,0-1 0,1 1 0,-1 0 0,1 0 0,-2 1 0,-3 5 0,0 0 0,1 0 0,0 0 0,0 1 0,0 0 0,1 0 0,0 0 0,1 0 0,0 0 0,-2 15 0,1-2 0,1 0 0,2 0 0,1 26 0,0-41 0,-1 0 0,1 0 0,0 0 0,0 0 0,1 0 0,0-1 0,0 1 0,0-1 0,1 1 0,-1-1 0,1 0 0,1 0 0,-1 0 0,1 0 0,0-1 0,0 1 0,0-1 0,0 0 0,1 0 0,0-1 0,0 1 0,0-1 0,0 0 0,0 0 0,1-1 0,-1 0 0,1 0 0,-1 0 0,1 0 0,0-1 0,0 0 0,0 0 0,0-1 0,0 0 0,0 0 0,0 0 0,0 0 0,-1-1 0,1 0 0,10-3 0,-6 0 0,0 0 0,0 0 0,0 0 0,-1-1 0,0-1 0,0 0 0,12-10 0,-17 13 0,0 0 0,-1 0 0,0-1 0,0 1 0,0-1 0,0 0 0,0 0 0,-1 0 0,1 0 0,-1-1 0,0 1 0,0 0 0,-1-1 0,0 0 0,1 1 0,-1-1 0,-1 0 0,1-7 0,-1 8 0,-1 1 0,0 0 0,0-1 0,0 1 0,-1 0 0,1 0 0,-1-1 0,1 1 0,-1 0 0,0 1 0,0-1 0,-1 0 0,1 1 0,0-1 0,-1 1 0,0-1 0,1 1 0,-1 0 0,0 0 0,0 1 0,0-1 0,-4-1 0,-7-4 0,-1 1 0,0 1 0,-21-5 0,27 7 0,6 2 0,0 0 0,0 0 0,0 0 0,-1 1 0,1-1 0,0 1 0,0 0 0,0-1 0,-1 2 0,-5 0 0,9 0 0,-1 1 0,1 0 0,0 0 0,0-1 0,1 1 0,-1 0 0,0 0 0,1-1 0,-1 1 0,1 0 0,-1 0 0,1-1 0,0 1 0,1 1 0,1 6 0,3 22 0,4 54 0,-2-10 0,7 24 0,65 340 0,-68-399 0,-8-36 342,-2-10-2049,-1-6-5119</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19.614"/>
    </inkml:context>
    <inkml:brush xml:id="br0">
      <inkml:brushProperty name="width" value="0.05" units="cm"/>
      <inkml:brushProperty name="height" value="0.05" units="cm"/>
    </inkml:brush>
  </inkml:definitions>
  <inkml:trace contextRef="#ctx0" brushRef="#br0">169 52 24575,'2'-16'0,"-1"14"0,0-1 0,-1 1 0,0 0 0,1-1 0,-1 1 0,0 0 0,0-1 0,-1-3 0,1 5 0,0 1 0,-1-1 0,1 0 0,-1 1 0,1-1 0,-1 0 0,1 1 0,-1-1 0,1 1 0,-1-1 0,1 1 0,-1-1 0,0 1 0,1 0 0,-1-1 0,0 1 0,0 0 0,1-1 0,-1 1 0,0 0 0,0 0 0,1 0 0,-1 0 0,0 0 0,0 0 0,1 0 0,-1 0 0,0 0 0,0 0 0,1 0 0,-1 0 0,0 0 0,-1 1 0,-3 0 0,-1 1 0,1 0 0,0-1 0,-1 2 0,1-1 0,0 1 0,0 0 0,0 0 0,1 0 0,-1 1 0,1-1 0,-8 9 0,3-2 0,0 0 0,1 0 0,1 1 0,-11 19 0,14-22 0,0 1 0,0 1 0,1-1 0,0 0 0,0 1 0,1 0 0,1 0 0,0-1 0,0 1 0,0 0 0,2 0 0,0 12 0,0-16 0,0-1 0,1 1 0,-1-1 0,1 0 0,0 0 0,0 0 0,1 0 0,0 0 0,0 0 0,0-1 0,0 1 0,1-1 0,-1 0 0,1 0 0,0 0 0,0-1 0,1 1 0,-1-1 0,1 0 0,0 0 0,-1 0 0,1-1 0,6 2 0,-4-2 0,0 0 0,0-1 0,1 0 0,-1 0 0,0-1 0,0 0 0,1 0 0,-1 0 0,0-1 0,0 0 0,0-1 0,0 0 0,0 0 0,0 0 0,0-1 0,-1 0 0,1 0 0,-1-1 0,0 1 0,0-2 0,0 1 0,7-7 0,-8 6 0,-1 1 0,1-1 0,-1 0 0,-1 0 0,1 0 0,-1 0 0,1 0 0,-2-1 0,1 0 0,-1 1 0,4-12 0,-5 13 0,-1-1 0,1 0 0,-1 0 0,0 0 0,0 1 0,0-1 0,0 0 0,-1 0 0,0 0 0,0 1 0,-1-1 0,1 0 0,-1 1 0,0-1 0,0 1 0,-4-6 0,1 3 0,0 0 0,-1 1 0,0 0 0,0 0 0,0 0 0,-1 1 0,0 0 0,0 0 0,0 1 0,-1 0 0,0 0 0,1 1 0,-1 0 0,-1 0 0,1 0 0,0 1 0,0 1 0,-10-1 0,16 1 0,1 1 0,-1 0 0,0 1 0,1-1 0,-1 0 0,1 0 0,-1 1 0,1-1 0,-1 0 0,1 1 0,-1 0 0,1-1 0,0 1 0,-1 0 0,1 0 0,0 0 0,-1 0 0,1 0 0,0 0 0,0 0 0,0 0 0,0 0 0,0 0 0,0 1 0,0-1 0,1 0 0,-1 1 0,0-1 0,1 1 0,-1-1 0,1 1 0,-1-1 0,1 1 0,0-1 0,-1 1 0,1-1 0,0 1 0,0 0 0,0-1 0,1 3 0,1 7 0,0 0 0,1 0 0,0 0 0,8 18 0,-5-12 0,-2-2 0,0 1 0,-2-1 0,2 28 0,0-6 0,4 208 0,-6-90 0,5-92 0,-7-58 0,1 0 0,1 0 0,-1-1 0,1 1 0,0 0 0,0-1 0,0 0 0,1 1 0,-1-1 0,5 5 0,-1-4-1365</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21.401"/>
    </inkml:context>
    <inkml:brush xml:id="br0">
      <inkml:brushProperty name="width" value="0.05" units="cm"/>
      <inkml:brushProperty name="height" value="0.05" units="cm"/>
    </inkml:brush>
  </inkml:definitions>
  <inkml:trace contextRef="#ctx0" brushRef="#br0">1 1094 24575,'0'-1'0,"0"0"0,0 0 0,0 0 0,0 0 0,0 0 0,0 0 0,0 0 0,1 0 0,-1 1 0,0-1 0,0 0 0,1 0 0,-1 0 0,1 1 0,-1-1 0,1 0 0,-1 0 0,1 1 0,-1-1 0,1 0 0,0 1 0,-1-1 0,1 1 0,0-1 0,0 0 0,-1 1 0,1 0 0,0-1 0,0 1 0,0 0 0,0-1 0,-1 1 0,1 0 0,0 0 0,1-1 0,0 1 0,0 0 0,0 0 0,0 1 0,-1-1 0,1 0 0,0 1 0,0-1 0,0 1 0,-1-1 0,1 1 0,0 0 0,-1 0 0,1-1 0,-1 1 0,1 0 0,2 3 0,20 20 0,-12-11 0,1 0 0,0-1 0,1 0 0,0-1 0,1-1 0,0 0 0,0-1 0,19 8 0,-10-10 0,1 0 0,0-1 0,0-2 0,0-1 0,1 0 0,0-2 0,-1-1 0,1-1 0,-1-2 0,1 0 0,-1-1 0,36-12 0,-15 2 0,-1-3 0,0-1 0,-2-3 0,0-1 0,68-48 0,-71 41 0,-1-2 0,-2-1 0,-1-2 0,-1-2 0,36-49 0,-47 52 0,-1-2 0,-2 0 0,-2-1 0,-1-1 0,-2-1 0,20-68 0,-24 61 0,-3-1 0,7-84 0,-15 103 0,-1 1 0,-1-1 0,-1 1 0,-1-1 0,-1 1 0,-12-36 0,16 60 0,-11-25 0,11 26 0,-1 0 0,1 0 0,0 0 0,-1 1 0,1-1 0,-1 0 0,1 0 0,-1 0 0,1 0 0,-1 1 0,0-1 0,1 0 0,-1 1 0,0-1 0,0 0 0,1 1 0,-1-1 0,0 1 0,0-1 0,0 1 0,0 0 0,0-1 0,-1 1 0,1 0 12,1 0 0,-1 0 0,1 1-1,-1-1 1,1 0 0,-1 1 0,1-1-1,-1 1 1,1-1 0,-1 1 0,1-1-1,0 0 1,-1 1 0,1 0 0,0-1 0,-1 1-1,1-1 1,0 1 0,0-1 0,0 1-1,-1-1 1,1 1 0,0 0 0,0-1-1,0 1 1,0-1 0,0 1 0,0 1 0,1 17-1719,3-3-5119</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21.825"/>
    </inkml:context>
    <inkml:brush xml:id="br0">
      <inkml:brushProperty name="width" value="0.05" units="cm"/>
      <inkml:brushProperty name="height" value="0.05" units="cm"/>
    </inkml:brush>
  </inkml:definitions>
  <inkml:trace contextRef="#ctx0" brushRef="#br0">13 307 24575,'-11'-23'0,"11"23"0,0-1 0,-1 1 0,1 0 0,0-1 0,0 1 0,0-1 0,0 1 0,-1-1 0,1 1 0,0-1 0,0 1 0,0-1 0,0 1 0,0-1 0,0 0 0,0 1 0,0-1 0,0 1 0,1-1 0,-1 1 0,0-1 0,0 1 0,0-1 0,0 1 0,1 0 0,-1-1 0,0 1 0,1-1 0,-1 1 0,0-1 0,1 1 0,-1 0 0,0-1 0,1 1 0,-1 0 0,1-1 0,-1 1 0,1 0 0,-1 0 0,1-1 0,-1 1 0,1 0 0,0 0 0,0 0 0,0 1 0,0-1 0,-1 0 0,1 1 0,0-1 0,0 0 0,-1 1 0,1-1 0,0 1 0,-1 0 0,1-1 0,-1 1 0,1-1 0,0 1 0,-1 0 0,0-1 0,1 1 0,-1 0 0,1 0 0,-1-1 0,0 1 0,1 0 0,-1 0 0,0 1 0,8 26 0,-6-17 0,-2-10 0,1 0 0,-1 0 0,0 0 0,1 0 0,-1 0 0,0 0 0,1 0 0,0 0 0,-1 0 0,1 0 0,-1 0 0,1-1 0,0 1 0,0 0 0,-1 0 0,1-1 0,0 1 0,0 0 0,0-1 0,0 1 0,1 0 0,0-1 0,-1 0 0,0 0 0,0 0 0,0 0 0,0 0 0,0-1 0,0 1 0,0 0 0,0 0 0,0-1 0,0 1 0,0-1 0,-1 1 0,1-1 0,0 1 0,0-1 0,0 0 0,1-1 0,5-5 0,0-1 0,-1 0 0,11-16 0,-8 10 0,159-215 0,-165 224 0,1 0 0,0 0 0,0 0 0,0 0 0,10-7 0,-13 12 0,-1-1 0,1 1 0,0-1 0,0 1 0,0-1 0,-1 1 0,1 0 0,0 0 0,0-1 0,0 1 0,0 0 0,0 0 0,0 0 0,0 0 0,-1 0 0,1 0 0,0 0 0,0 0 0,1 1 0,-1-1 0,1 1 0,-1 0 0,0 0 0,0 0 0,0 0 0,0-1 0,1 2 0,-2-1 0,1 0 0,0 0 0,0 0 0,0 0 0,0 1 0,-1-1 0,1 0 0,0 2 0,56 146-1365,-39-108-5461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29.662"/>
    </inkml:context>
    <inkml:brush xml:id="br0">
      <inkml:brushProperty name="width" value="0.05" units="cm"/>
      <inkml:brushProperty name="height" value="0.05" units="cm"/>
    </inkml:brush>
  </inkml:definitions>
  <inkml:trace contextRef="#ctx0" brushRef="#br0">239 266 24575,'-10'0'0,"-1"0"0,0 0 0,0 0 0,0 2 0,-17 3 0,25-4 0,0 0 0,-1 0 0,1 0 0,0 1 0,1-1 0,-1 1 0,0 0 0,0 0 0,1 0 0,-1 0 0,1 0 0,0 1 0,0-1 0,-1 1 0,2-1 0,-1 1 0,0 0 0,0 0 0,1 0 0,-2 3 0,-6 24 0,2 0 0,0 0 0,2 0 0,-1 32 0,1-9 0,1-14 0,4-27 0,-1 1 0,0-1 0,-1 0 0,0 0 0,-1 0 0,0 0 0,-8 17 0,11-28 0,-1 0 0,1 0 0,-1 0 0,1 0 0,-1 0 0,1-1 0,-1 1 0,0 0 0,1 0 0,-1 0 0,0-1 0,0 1 0,1 0 0,-1-1 0,0 1 0,0 0 0,0-1 0,0 0 0,-2 2 0,2-3 0,1 1 0,-1 0 0,1 0 0,-1 0 0,0-1 0,1 1 0,-1 0 0,1-1 0,-1 1 0,1 0 0,-1-1 0,1 1 0,-1 0 0,1-1 0,-1 1 0,1-1 0,0 1 0,-1-1 0,1 1 0,0-1 0,-1 0 0,1 1 0,0-2 0,-3-4 0,1 0 0,1 0 0,-1 0 0,1 0 0,-1-8 0,1-12 0,2 1 0,0-1 0,1 0 0,2 0 0,1 1 0,11-36 0,3 4 0,43-89 0,-42 104 0,27-38 0,-36 63 0,1 1 0,0 0 0,1 1 0,30-26 0,-41 39 0,1-1 0,1 1 0,-1 0 0,0 0 0,0 0 0,1 0 0,-1 1 0,1-1 0,0 1 0,-1 0 0,1 0 0,0 0 0,0 1 0,0-1 0,-1 1 0,6 0 0,-6 1 0,1-1 0,-1 1 0,0 0 0,0 0 0,0 1 0,0-1 0,0 1 0,0-1 0,0 1 0,0 0 0,-1 0 0,1 0 0,-1 0 0,0 1 0,1-1 0,-1 1 0,0-1 0,0 1 0,1 3 0,6 10 0,0 1 0,-1-1 0,-1 2 0,5 18 0,15 75 0,-22-90 0,-2-8 0,13 54 0,-3 1 0,8 130 0,-21-195 34,0 1 1,0 0-1,-1-1 0,1 1 0,-1 0 0,0-1 0,0 1 0,0-1 0,-2 5 1,2-7-113,0 0 0,0 1 1,0-1-1,0 0 1,0 1-1,0-1 1,0 0-1,0 0 0,-1 0 1,1 0-1,0 0 1,-1-1-1,1 1 1,-1 0-1,1-1 0,-1 1 1,1-1-1,-1 1 1,0-1-1,1 0 1,-3 1-1,-14 0-6748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13.374"/>
    </inkml:context>
    <inkml:brush xml:id="br0">
      <inkml:brushProperty name="width" value="0.05" units="cm"/>
      <inkml:brushProperty name="height" value="0.05" units="cm"/>
    </inkml:brush>
  </inkml:definitions>
  <inkml:trace contextRef="#ctx0" brushRef="#br0">202 18 24575,'0'-4'0,"-3"0"0,-4 0 0,-4 1 0,-7 0 0,-3 5 0,-1 5 0,-3 4 0,-1 6 0,2 4 0,4 5 0,6 0 0,5 3 0,7-1 0,11-2 0,9-2 0,9-5 0,-1-7-8191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29.784"/>
    </inkml:context>
    <inkml:brush xml:id="br0">
      <inkml:brushProperty name="width" value="0.05" units="cm"/>
      <inkml:brushProperty name="height" value="0.05" units="cm"/>
    </inkml:brush>
  </inkml:definitions>
  <inkml:trace contextRef="#ctx0" brushRef="#br0">89 257 24575,'-6'-6'0,"-9"-9"0,-4-7 0,0-4 0,4 0 0,4 1 0,8 1 0,10 2 0,10 5 0,15 2 0,11 0 0,12 1 0,7-2 0,-5 2-8191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30.049"/>
    </inkml:context>
    <inkml:brush xml:id="br0">
      <inkml:brushProperty name="width" value="0.05" units="cm"/>
      <inkml:brushProperty name="height" value="0.05" units="cm"/>
    </inkml:brush>
  </inkml:definitions>
  <inkml:trace contextRef="#ctx0" brushRef="#br0">113 64 24575,'0'-2'0,"-1"-1"0,1 1 0,-1-1 0,0 1 0,0-1 0,0 1 0,0-1 0,0 1 0,-1 0 0,1 0 0,-1 0 0,1-1 0,-1 2 0,0-1 0,0 0 0,0 0 0,0 0 0,0 1 0,-4-3 0,2 1 0,0 1 0,0 0 0,1 0 0,-2 0 0,1 1 0,0-1 0,0 1 0,-1 0 0,1 0 0,0 0 0,-5 1 0,8 0 0,-1 0 0,1 0 0,0 0 0,0 1 0,0-1 0,0 0 0,0 1 0,0-1 0,0 1 0,0 0 0,1-1 0,-1 1 0,0-1 0,0 1 0,0 0 0,0 0 0,1 0 0,-1-1 0,0 1 0,1 0 0,-1 0 0,1 0 0,-1 0 0,1 0 0,0 0 0,-1 0 0,1 0 0,-1 2 0,-3 35 0,4-33 0,0 297 0,3-127 0,-3-165 0,-1-5 0,1 0 0,0 1 0,1-1 0,-1 0 0,3 9 0,-3-13 0,1 0 0,-1 0 0,1 0 0,-1 0 0,1 0 0,-1 0 0,1 0 0,-1 0 0,1-1 0,0 1 0,0 0 0,-1 0 0,1-1 0,0 1 0,0 0 0,0-1 0,0 1 0,0-1 0,0 1 0,0-1 0,0 0 0,0 1 0,0-1 0,0 0 0,0 0 0,0 0 0,0 0 0,0 1 0,0-1 0,0-1 0,0 1 0,0 0 0,0 0 0,1-1 0,17-3 0,0-2 0,0 0 0,-1-2 0,32-16 0,0 0 0,147-55-1365,-140 59-5461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29.021"/>
    </inkml:context>
    <inkml:brush xml:id="br0">
      <inkml:brushProperty name="width" value="0.05" units="cm"/>
      <inkml:brushProperty name="height" value="0.05" units="cm"/>
    </inkml:brush>
  </inkml:definitions>
  <inkml:trace contextRef="#ctx0" brushRef="#br0">719 274 24575,'-11'0'0,"1"0"0,0 1 0,0 0 0,0 1 0,-15 4 0,20-4 0,0 0 0,0 0 0,1 0 0,-1 1 0,1-1 0,0 1 0,-1 1 0,1-1 0,1 0 0,-1 1 0,0 0 0,-5 7 0,0 4 0,1 0 0,0 0 0,0 1 0,2 0 0,0 0 0,-4 17 0,-17 109 0,23-118 0,-81 575-1484,21-132 12,-241 1766-298,292-2123 1669,-12 124 481,22-184 399,3 1 0,9 80 1,-6-112-684,1 0-1,1 0 1,0-1 0,2 1 0,0-1 0,1-1 0,0 1 0,2-1 0,0-1 0,1 0-1,0 0 1,2-1 0,0 0 0,0-1 0,1-1 0,1 0 0,0-1 0,1-1 0,0 0-1,1-1 1,32 14 0,-3-6-202,0-1 1,2-3-1,0-1 0,1-3 0,72 6 0,252-8-529,110-43-1180,4-25 477,-368 44 1256,2627-290-9028,131 93 7402,6 59 648,1643 17 1313,-3491 113 163,-9-21 1196,-241-25 1204,-758 66-2157,102-19 1179,-112 18-1330,0 0 0,-1 0 0,1-2-1,-1 0 1,18-11 0,-30 15-332,1 0 0,-1 0 1,0 0-1,0-1 0,0 1 0,0-1 0,-1 0 0,1 0 0,-1-1 1,5-8-1,-6 10-49,-1-1 0,1 0 0,-1 0 0,0 0 1,0 0-1,-1 0 0,1 0 0,-1 0 0,0 0 0,0 0 1,0 0-1,-1 0 0,1 0 0,-2-6 0,-6-14 214,0 1 0,-2-1 0,-1 1 0,-16-26 0,7 12-201,-184-411-472,162 331 126,-51-242 1,68 206 18,7-2 1,6 0-1,8 0 0,6-1 0,7 1 0,6 0 1,8 1-1,6 1 0,95-287 0,-85 336 786,5 3-1,112-186 1,-152 281-503,0-1 13,1 0 1,-1-1-1,-1 1 0,5-14 0,-7 19-102,0 1 0,-1-1 0,0 1 1,1-1-1,-1 1 0,0-1 1,0 0-1,0 1 0,0-1 0,0 1 1,0-1-1,-1 1 0,1-1 1,-1 0-1,1 1 0,-1-1 0,1 1 1,-1-1-1,0 1 0,1 0 0,-1-1 1,0 1-1,0 0 0,0 0 1,0-1-1,0 1 0,-1 0 0,1 0 1,0 0-1,-3-1 0,-4-2-7,1 0 0,-1 1 0,0 0 0,0 1 0,0 0 0,-14-2 0,-57-2 0,47 4 0,-667-24-828,386 18 143,-653-27-2737,-569-15-746,-792 34 1520,-3 42 2103,1137-10 647,-266 6-542,0 25-529,4 46 1351,8 67 3235,1195-122-2728,-320 88 7727,560-122-8609,-19 5 11,0-1 1,0-1-1,-1-1 1,-35 0-1,-98-5-18,40-2 0,-186 22 0,171 5 0,117-21 0,0 2 0,1 1 0,0 0 0,-21 12 0,37-16-124,1 0 0,-1 0 0,0 1 0,1-1 0,0 1 0,0 1-1,1-1 1,-1 0 0,1 1 0,-5 9 0,3-4-6702</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30.953"/>
    </inkml:context>
    <inkml:brush xml:id="br0">
      <inkml:brushProperty name="width" value="0.05" units="cm"/>
      <inkml:brushProperty name="height" value="0.05" units="cm"/>
    </inkml:brush>
  </inkml:definitions>
  <inkml:trace contextRef="#ctx0" brushRef="#br0">354 90 24575,'1'0'0,"1"0"0,0-1 0,0 1 0,-1-1 0,1 0 0,0 0 0,-1 0 0,1 1 0,-1-1 0,1-1 0,-1 1 0,0 0 0,1 0 0,-1 0 0,0-1 0,0 1 0,0-1 0,1-1 0,15-29 0,-17 31 0,1 0 0,-1 0 0,0 0 0,1 0 0,-1 0 0,0 0 0,0 0 0,0-1 0,0 1 0,0 0 0,0 0 0,0 0 0,0 0 0,0 0 0,-1 0 0,1 0 0,0 0 0,-1 0 0,1 0 0,0 0 0,-1 0 0,1 0 0,-1 0 0,0 0 0,1 1 0,-2-3 0,0 2 0,0 0 0,0 0 0,0 0 0,0 0 0,0 0 0,0 1 0,-1-1 0,1 0 0,0 1 0,0 0 0,0-1 0,-3 1 0,-4 0 0,1 1 0,-1-1 0,1 1 0,0 1 0,-17 4 0,6 3 0,0 0 0,0 1 0,1 1 0,1 1 0,0 1 0,0 0 0,2 1 0,-1 0 0,2 2 0,0-1 0,1 2 0,0 0 0,2 1 0,0 0 0,0 0 0,2 1 0,1 0 0,0 1 0,1 0 0,1 0 0,1 1 0,-2 24 0,6-37 0,0 1 0,1-1 0,0 0 0,1 0 0,0 0 0,0 0 0,0 0 0,1 0 0,1 0 0,-1-1 0,1 1 0,6 10 0,-6-13 0,1 0 0,-1 0 0,1 0 0,1 0 0,-1-1 0,1 0 0,-1 0 0,1 0 0,0 0 0,1-1 0,-1 0 0,1 0 0,-1 0 0,1-1 0,0 0 0,10 3 0,1-2-227,0-1-1,0 0 1,0-1-1,1-1 1,17-2-1,25-4-6598</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31.374"/>
    </inkml:context>
    <inkml:brush xml:id="br0">
      <inkml:brushProperty name="width" value="0.05" units="cm"/>
      <inkml:brushProperty name="height" value="0.05" units="cm"/>
    </inkml:brush>
  </inkml:definitions>
  <inkml:trace contextRef="#ctx0" brushRef="#br0">371 417 24575,'0'-1'0,"-1"0"0,1 0 0,0 0 0,-1-1 0,1 1 0,-1 0 0,0 0 0,1 0 0,-1 0 0,0 0 0,0 1 0,1-1 0,-1 0 0,0 0 0,0 0 0,0 1 0,0-1 0,0 0 0,0 1 0,-2-1 0,-25-12 0,20 10 0,-19-10 0,-32-22 0,40 23 0,15 10 0,1 1 0,-1-1 0,0 1 0,1-1 0,-1 1 0,0 0 0,0 0 0,1 1 0,-1-1 0,0 1 0,0 0 0,0 0 0,0 0 0,0 1 0,0-1 0,0 1 0,1 0 0,-1 0 0,0 0 0,0 0 0,1 1 0,-1 0 0,1-1 0,-1 1 0,1 1 0,0-1 0,0 0 0,-3 4 0,-5 3 0,2 1 0,-1 0 0,1 1 0,1 0 0,0 0 0,-12 23 0,15-25 0,1 0 0,0 1 0,0-1 0,1 1 0,1 0 0,-1 0 0,0 13 0,3-20 0,-1 0 0,1 0 0,0 0 0,0-1 0,1 1 0,-1 0 0,0 0 0,1 0 0,0-1 0,0 1 0,0 0 0,0-1 0,0 1 0,0-1 0,1 1 0,-1-1 0,1 1 0,0-1 0,-1 0 0,1 0 0,0 0 0,0 0 0,1 0 0,-1 0 0,0-1 0,1 1 0,-1-1 0,1 1 0,-1-1 0,4 1 0,3 0 0,0 1 0,1-2 0,-1 0 0,0 0 0,1 0 0,-1-1 0,1-1 0,-1 1 0,1-2 0,-1 1 0,16-6 0,5-2 0,-1-2 0,35-18 0,-46 20 0,0-1 0,-1 0 0,0-1 0,0-1 0,-1-1 0,-1-1 0,14-15 0,-20 19 0,0-1 0,-1 0 0,-1 0 0,0-1 0,-1 0 0,0-1 0,0 1 0,-2-1 0,1 0 0,-2 0 0,4-20 0,-4 9 0,-1 0 0,-1 0 0,-2-30 0,0 40 0,-1 1 0,0 0 0,-1 0 0,-1 0 0,0 0 0,0 0 0,-9-16 0,12 27 0,0 0 0,0 1 0,1-1 0,-1 1 0,0-1 0,0 1 0,-1 0 0,1-1 0,0 1 0,0 0 0,-1 0 0,1 0 0,-1 0 0,1 0 0,-1 0 0,1 0 0,-1 1 0,-2-2 0,3 2 0,0 0 0,-1 0 0,1 1 0,0-1 0,0 0 0,-1 1 0,1-1 0,0 1 0,0-1 0,0 1 0,0-1 0,0 1 0,0 0 0,0 0 0,0-1 0,0 1 0,0 0 0,0 0 0,0 0 0,0 0 0,1 0 0,-1 0 0,0 0 0,1 0 0,-1 1 0,0 0 0,-6 13 0,0 1 0,1-1 0,0 1 0,2 1 0,0-1 0,-2 18 0,1 7 0,1 54 0,4-72-273,1-1 0,2 1 0,0-1 0,9 35 0,0-20-6553</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31.690"/>
    </inkml:context>
    <inkml:brush xml:id="br0">
      <inkml:brushProperty name="width" value="0.05" units="cm"/>
      <inkml:brushProperty name="height" value="0.05" units="cm"/>
    </inkml:brush>
  </inkml:definitions>
  <inkml:trace contextRef="#ctx0" brushRef="#br0">218 166 24575,'13'-23'0,"15"-34"0,-26 53 0,0-1 0,-1 1 0,0-1 0,0 1 0,0-1 0,0 0 0,-1 1 0,1-1 0,-1 0 0,-1-6 0,0 9 0,1 1 0,0-1 0,-1 1 0,0 0 0,1-1 0,-1 1 0,0-1 0,0 1 0,0 0 0,0 0 0,0-1 0,0 1 0,0 0 0,0 0 0,0 0 0,0 0 0,-1 0 0,1 1 0,0-1 0,-1 0 0,1 1 0,0-1 0,-1 0 0,1 1 0,-1 0 0,1-1 0,-1 1 0,1 0 0,-1 0 0,0 0 0,1 0 0,-1 0 0,1 0 0,-1 0 0,-1 1 0,-7 0 0,1 1 0,1 0 0,-1 1 0,-13 5 0,7-2 0,1 1 0,0 1 0,0 0 0,-22 18 0,29-21 0,0 1 0,1 1 0,-1-1 0,1 1 0,0 0 0,1 1 0,0 0 0,0-1 0,-6 16 0,10-19 0,0 0 0,0 0 0,0 0 0,0 0 0,1 1 0,0-1 0,0 0 0,0 0 0,0 1 0,1-1 0,0 0 0,0 0 0,0 0 0,0 0 0,0 0 0,1 0 0,0 0 0,0 0 0,0 0 0,0-1 0,1 1 0,-1-1 0,1 0 0,0 1 0,4 3 0,9 7 0,0 0 0,1-2 0,33 21 0,-36-25 0,8 5 0,-9-6 0,0 1 0,-1 0 0,1 1 0,-2 0 0,1 1 0,-2 0 0,12 13 0,-21-22 0,0 0 0,0 0 0,-1 1 0,1-1 0,0 1 0,0-1 0,-1 0 0,1 1 0,-1-1 0,1 1 0,-1 0 0,0-1 0,0 1 0,0-1 0,1 1 0,-1-1 0,-1 1 0,1 0 0,0-1 0,0 1 0,-1-1 0,0 2 0,0 0 0,0-1 0,0 0 0,-1 0 0,1 0 0,-1 0 0,0 0 0,0-1 0,1 1 0,-1 0 0,0-1 0,0 1 0,-4 1 0,-6 3 0,0-1 0,0-1 0,0 0 0,-16 3 0,-94 12-1365,61-14-5461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32.241"/>
    </inkml:context>
    <inkml:brush xml:id="br0">
      <inkml:brushProperty name="width" value="0.05" units="cm"/>
      <inkml:brushProperty name="height" value="0.05" units="cm"/>
    </inkml:brush>
  </inkml:definitions>
  <inkml:trace contextRef="#ctx0" brushRef="#br0">2039 257 24575,'-1'-8'0,"0"0"0,0 0 0,-1 0 0,1 1 0,-2-1 0,1 1 0,-1-1 0,0 1 0,-1 0 0,0 0 0,0 0 0,0 1 0,-1-1 0,0 1 0,0 0 0,-1 1 0,0-1 0,-9-6 0,-1-1 0,-1 2 0,0 0 0,-1 2 0,0-1 0,0 2 0,-23-7 0,0 3-39,-1 3 0,0 1 0,0 2 0,0 2 0,0 2 0,-1 1 0,1 3 0,0 1-1,-55 12 1,19 1-39,1 4 0,1 4 0,1 2 0,-76 39 0,69-24 78,2 4 0,1 3 0,-85 69 0,110-72 0,2 1 0,2 3 0,2 2 0,-75 103 0,101-121-3,1 0 0,2 2 1,1 0-1,2 0 0,2 2 0,-18 69 1,28-88 1,1 0 0,0 0-1,1 0 1,1 1 0,1-1 0,1 1 0,1-1 0,0 0 0,1 0 0,1 0 0,1 0-1,0 0 1,1-1 0,1 0 0,1 0 0,15 24 0,-12-25-2,1 0 0,1-1 0,0-1 0,1 0 0,0 0 0,1-2 0,20 14 0,-12-12 15,1 0 0,1-2 0,0 0 0,42 12 0,-15-10-145,1-3 1,1-2 0,0-2 0,94-1-1,-61-8 99,0-4 0,0-4 0,150-37 0,-139 20 38,-1-5 0,178-86-1,-220 90-5,-2-2 1,-1-3-1,-2-1 0,-1-3 0,82-81 0,-109 93 5,0-1 0,-2-1 0,-1 0 0,-1-2 1,16-33-1,-24 40 11,-1-1 1,-1 0 0,-1 0-1,0-1 1,-2 0 0,-1 0 0,1-43-1,-5 49 17,-1 1-1,0 0 0,-2 0 1,0 0-1,0 0 0,-2 0 1,0 1-1,-1-1 1,-1 2-1,0-1 0,-1 1 1,-1 0-1,-15-20 1,10 17-8,-1 1 1,-1 1 0,0 1 0,-1 0-1,-1 1 1,0 1 0,-1 0 0,0 2-1,-39-18 1,21 15 28,-1 1-1,-1 2 1,1 2-1,-2 1 0,-62-4 1,47 9-438,-1 3 0,1 2 0,-78 14 0,41 2-5788</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33.220"/>
    </inkml:context>
    <inkml:brush xml:id="br0">
      <inkml:brushProperty name="width" value="0.05" units="cm"/>
      <inkml:brushProperty name="height" value="0.05" units="cm"/>
    </inkml:brush>
  </inkml:definitions>
  <inkml:trace contextRef="#ctx0" brushRef="#br0">794 94 24575,'0'-94'0,"0"615"-200,-1 595-917,-72-29-1370,-77-4 1073,45-355 1713,-15 306-701,22 0-408,97-1016 826,-20 242 616,17-89 2658,-2-227-2559,-2 0 0,-19-65 0,25 113-731,-1 0 0,0 1 0,0 0 0,-1-1 0,0 1 0,0 0 0,0 1 0,-1-1 0,-11-11 0,14 16 0,0 0 0,0 1 0,0-1 0,0 1 0,-1-1 0,1 1 0,0 0 0,-1 0 0,1 0 0,-1 0 0,1 1 0,-1-1 0,1 0 0,-1 1 0,0 0 0,1 0 0,-1 0 0,1 0 0,-1 0 0,0 0 0,1 1 0,-1-1 0,1 1 0,-1 0 0,1-1 0,-1 1 0,1 0 0,-1 1 0,1-1 0,0 0 0,0 1 0,0-1 0,-4 4 0,2-1 0,0 0 0,0 1 0,0-1 0,1 1 0,-1 0 0,1 0 0,0 0 0,1 1 0,-1-1 0,1 1 0,0-1 0,0 1 0,1 0 0,-2 9 0,2-9 0,1-1 0,-1 1 0,1 0 0,0-1 0,0 1 0,1 0 0,-1-1 0,1 1 0,1-1 0,-1 1 0,1-1 0,0 0 0,0 1 0,0-1 0,4 6 0,-4-9 0,0 0 0,-1 0 0,1 0 0,0-1 0,0 1 0,0 0 0,0-1 0,1 1 0,-1-1 0,0 0 0,1 0 0,-1 0 0,1 0 0,-1 0 0,4 0 0,-1 0 0,1-1 0,-1 1 0,0-1 0,1 0 0,-1-1 0,0 1 0,7-2 0,1-2 0,1 0 0,-1-1 0,0 0 0,23-14 0,-26 13 0,-1-1 0,-1-1 0,1 1 0,-1-1 0,-1 0 0,1-1 0,10-16 0,-17 23 0,3-2 171,-2 6 0,-4 8-1878,-2 1-5119</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33.765"/>
    </inkml:context>
    <inkml:brush xml:id="br0">
      <inkml:brushProperty name="width" value="0.05" units="cm"/>
      <inkml:brushProperty name="height" value="0.05" units="cm"/>
    </inkml:brush>
  </inkml:definitions>
  <inkml:trace contextRef="#ctx0" brushRef="#br0">1 176 24575,'1'-30'0,"7"-38"0,1-10 0,-4 92 0,1 16 0,0 207 0,-4-47 0,2-167 0,2-21 0,1-11 0,8-22 0,13-42 0,-19 46 0,0 2 0,2-1 0,16-25 0,-25 47 0,1 1 0,-1-1 0,1 1 0,0 0 0,0 0 0,5-4 0,-8 6 0,1 1 0,0-1 0,-1 1 0,1-1 0,0 1 0,-1 0 0,1-1 0,0 1 0,0 0 0,-1 0 0,1 0 0,0-1 0,0 1 0,-1 0 0,1 0 0,0 0 0,0 0 0,-1 0 0,1 0 0,0 0 0,0 1 0,-1-1 0,1 0 0,0 0 0,0 1 0,-1-1 0,1 0 0,0 1 0,-1-1 0,1 0 0,0 1 0,-1-1 0,1 1 0,-1-1 0,1 1 0,-1 0 0,1-1 0,-1 1 0,1-1 0,-1 1 0,0 0 0,1 1 0,4 8 0,-1 2 0,-1-1 0,0 0 0,-1 1 0,0 0 0,0-1 0,-1 16 0,2 0 0,13 99-1365,-11-94-5461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34.234"/>
    </inkml:context>
    <inkml:brush xml:id="br0">
      <inkml:brushProperty name="width" value="0.05" units="cm"/>
      <inkml:brushProperty name="height" value="0.05" units="cm"/>
    </inkml:brush>
  </inkml:definitions>
  <inkml:trace contextRef="#ctx0" brushRef="#br0">151 197 24575,'1'0'0,"0"0"0,-1-1 0,1 1 0,0 0 0,-1-1 0,1 1 0,0-1 0,-1 1 0,1 0 0,-1-1 0,1 0 0,-1 1 0,1-1 0,-1 1 0,1-1 0,-1 0 0,1 1 0,-1-1 0,0 0 0,1 1 0,-1-1 0,0 0 0,0 0 0,1 1 0,-1-2 0,6-25 0,-4 17 0,7-18 0,7-26 0,-15 51 0,0 0 0,-1 0 0,1 0 0,-1 0 0,0 0 0,0 0 0,0 0 0,-1 0 0,1 0 0,-1 0 0,1 0 0,-1 0 0,-2-5 0,3 7 0,-1 0 0,0 0 0,1 0 0,-1 0 0,0 0 0,1 0 0,-1 0 0,0 1 0,0-1 0,0 0 0,0 0 0,0 1 0,0-1 0,0 0 0,0 1 0,0-1 0,0 1 0,0 0 0,-1-1 0,1 1 0,0 0 0,0-1 0,0 1 0,-2 0 0,0 0 0,0 1 0,0-1 0,0 1 0,0 0 0,1 0 0,-1 0 0,0 0 0,1 0 0,-1 1 0,-2 1 0,-3 3 0,-1 0 0,2 1 0,-1 0 0,1 0 0,-7 9 0,3-2 0,1 2 0,1-1 0,0 2 0,1-1 0,1 1 0,-9 27 0,13-33 0,0 0 0,1 1 0,0-1 0,1 1 0,0-1 0,1 1 0,0-1 0,1 1 0,0 0 0,0-1 0,6 17 0,-6-25 0,0 1 0,0-1 0,0 0 0,0 0 0,1 0 0,0 0 0,0 0 0,0 0 0,0 0 0,0-1 0,0 1 0,0-1 0,1 1 0,0-1 0,-1 0 0,1 0 0,0 0 0,0 0 0,0-1 0,0 1 0,0-1 0,6 2 0,-5-2 0,1-1 0,-1 0 0,0 0 0,0 0 0,0-1 0,1 1 0,-1-1 0,0 0 0,0 0 0,0-1 0,0 1 0,0-1 0,-1 0 0,1 0 0,0 0 0,-1 0 0,1-1 0,3-3 0,2-2 0,-1 1 0,0-1 0,-1-1 0,0 0 0,0 0 0,-1 0 0,0-1 0,7-16 0,-2 0 0,-2 0 0,7-34 0,-11 45 0,-8 35 0,-1 1 0,4-17 3,-10 88 335,10-82-582,0 0 1,0 1-1,1-1 0,0 0 0,1 1 1,6 16-1,-1-9-6582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16.788"/>
    </inkml:context>
    <inkml:brush xml:id="br0">
      <inkml:brushProperty name="width" value="0.05" units="cm"/>
      <inkml:brushProperty name="height" value="0.05" units="cm"/>
    </inkml:brush>
  </inkml:definitions>
  <inkml:trace contextRef="#ctx0" brushRef="#br0">183 76 24575,'2'-13'0,"-1"10"0,0 0 0,-1 0 0,1 1 0,-1-1 0,0 0 0,0 0 0,0-4 0,-1 7 0,1 0 0,0-1 0,0 1 0,0 0 0,0-1 0,0 1 0,0 0 0,-1-1 0,1 1 0,0 0 0,0 0 0,0-1 0,-1 1 0,1 0 0,0 0 0,0 0 0,-1-1 0,1 1 0,0 0 0,-1 0 0,1 0 0,0 0 0,-1-1 0,1 1 0,0 0 0,-1 0 0,-15 5 0,11-2 0,0 0 0,1 0 0,-1 1 0,1-1 0,0 1 0,0 1 0,-6 7 0,-23 38 0,28-42 0,-12 20 0,2 0 0,-21 51 0,33-70 0,-1 1 0,1 0 0,1 1 0,0-1 0,0 0 0,1 1 0,0-1 0,1 1 0,0 0 0,1-1 0,0 1 0,3 11 0,-3-19 0,-1-1 0,1 0 0,0 1 0,0-1 0,0 1 0,0-1 0,0 0 0,0 0 0,1 0 0,-1 0 0,1 0 0,-1 0 0,1 0 0,0 0 0,0 0 0,0-1 0,0 1 0,0-1 0,0 1 0,0-1 0,0 0 0,1 0 0,-1 0 0,0 0 0,1 0 0,-1-1 0,1 1 0,-1-1 0,1 0 0,-1 1 0,1-1 0,-1 0 0,1 0 0,-1-1 0,1 1 0,-1-1 0,6 0 0,0-2 0,1 0 0,-1-1 0,0 1 0,0-1 0,0-1 0,-1 0 0,1 0 0,-1 0 0,11-11 0,-7 3 0,0 0 0,0 0 0,-1-1 0,-1 0 0,0-1 0,-1 0 0,-1-1 0,10-28 0,-14 34 0,0 0 0,-1 0 0,0 0 0,0-1 0,-1 1 0,-1 0 0,1-1 0,-2 1 0,1 0 0,-2 0 0,1-1 0,-1 1 0,-1 0 0,0 0 0,-7-17 0,6 22 0,1-1 0,-1 1 0,0 0 0,0 0 0,0 0 0,-1 0 0,1 1 0,-7-4 0,8 5 0,0 1 0,1 1 0,-1-1 0,0 0 0,-1 1 0,1-1 0,0 1 0,0 0 0,-1 0 0,1 0 0,0 1 0,-1-1 0,1 1 0,-1 0 0,1 0 0,-6 0 0,7 1-72,1-1 1,-1 0-1,1 1 0,0 0 0,0-1 0,-1 1 0,1 0 0,0-1 1,0 1-1,0 0 0,0 0 0,-1 0 0,1 0 0,1 0 0,-1 0 1,0 0-1,0 0 0,-1 3 0,-3 8-6754</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34.592"/>
    </inkml:context>
    <inkml:brush xml:id="br0">
      <inkml:brushProperty name="width" value="0.05" units="cm"/>
      <inkml:brushProperty name="height" value="0.05" units="cm"/>
    </inkml:brush>
  </inkml:definitions>
  <inkml:trace contextRef="#ctx0" brushRef="#br0">8 62 24575,'-8'-61'0,"26"124"0,-12-17 0,0-2 0,11 46 0,-10-74 0,-6-16 0,-1 0 0,0 0 0,0 0 0,0 0 0,0 0 0,1 0 0,-1 0 0,0 0 0,0 0 0,0 0 0,1 0 0,-1 0 0,0 0 0,0 0 0,0 0 0,0 0 0,1 0 0,-1 0 0,0 0 0,0 0 0,0 0 0,0 0 0,1 0 0,-1 0 0,0 0 0,0 0 0,0 0 0,0 0 0,1-1 0,-1 1 0,0 0 0,0 0 0,0 0 0,0 0 0,0 0 0,0 0 0,0-1 0,1 1 0,-1 0 0,0 0 0,0 0 0,0-1 0,10-28 0,-9 26 0,5-26 0,-1 6 0,1 1 0,10-25 0,-14 42 0,0 0 0,1 0 0,-1 1 0,1-1 0,0 0 0,0 1 0,1 0 0,-1 0 0,1 0 0,0 0 0,0 0 0,0 1 0,0 0 0,8-5 0,-9 7 0,-1 0 0,1 0 0,-1 0 0,1 1 0,-1-1 0,1 1 0,0-1 0,-1 1 0,1 0 0,0 0 0,-1 0 0,1 1 0,-1-1 0,1 0 0,0 1 0,4 1 0,-2 0 0,0 1 0,-1-1 0,1 1 0,-1 0 0,0 0 0,1 0 0,-1 1 0,3 4 0,4 4 0,-1 1 0,0 0 0,-1 1 0,11 22 0,11 40 0,-26-59 0,1 0 0,1-1 0,1 1 0,0-2 0,13 19 0,-2-15-1365,-1-7-5461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34.935"/>
    </inkml:context>
    <inkml:brush xml:id="br0">
      <inkml:brushProperty name="width" value="0.05" units="cm"/>
      <inkml:brushProperty name="height" value="0.05" units="cm"/>
    </inkml:brush>
  </inkml:definitions>
  <inkml:trace contextRef="#ctx0" brushRef="#br0">106 282 24575,'8'-6'0,"-1"1"0,0-2 0,0 1 0,0-1 0,-1 0 0,0 0 0,0-1 0,0 0 0,-1 0 0,-1 0 0,1-1 0,4-13 0,-6 10 0,0 1 0,0-1 0,-1 0 0,-1 1 0,1-16 0,-2 21 0,0-1 0,-1 1 0,1-1 0,-1 1 0,0-1 0,-1 1 0,0-1 0,0 1 0,0 0 0,-6-11 0,8 17 0,-1-1 0,1 1 0,0-1 0,-1 1 0,1-1 0,-1 1 0,1-1 0,-1 1 0,1-1 0,-1 1 0,1 0 0,-1-1 0,1 1 0,-1 0 0,1 0 0,-1-1 0,0 1 0,1 0 0,-1 0 0,1 0 0,-1-1 0,0 1 0,1 0 0,-1 0 0,0 0 0,1 0 0,-1 0 0,1 1 0,-1-1 0,0 0 0,1 0 0,-1 0 0,0 0 0,1 1 0,-1-1 0,1 0 0,-1 1 0,1-1 0,-1 0 0,1 1 0,-1-1 0,0 1 0,-20 24 0,19-23 0,-21 33 0,2 1 0,1 1 0,2 0 0,-20 61 0,38-96 0,-4 7 0,1 1 0,0 0 0,1 0 0,-1 14 0,2-23 0,1 0 0,0 0 0,0 0 0,0 0 0,0 0 0,0 0 0,0 1 0,0-1 0,0 0 0,0 0 0,1 0 0,-1 0 0,0 0 0,1 0 0,-1 0 0,1 0 0,-1 0 0,1 0 0,0 0 0,-1 0 0,1 0 0,0 0 0,-1 0 0,1-1 0,0 1 0,0 0 0,0-1 0,0 1 0,0 0 0,0-1 0,0 1 0,0-1 0,0 1 0,0-1 0,0 0 0,0 0 0,0 1 0,0-1 0,1 0 0,-1 0 0,0 0 0,0 0 0,0 0 0,0 0 0,0 0 0,0-1 0,1 1 0,-1 0 0,0-1 0,2 0 0,6-2 0,0 0 0,0-1 0,-1 0 0,1-1 0,-1 0 0,0 0 0,0-1 0,0 0 0,10-11 0,-2 1 0,-1 0 0,26-38 0,-21 18 0,-17 28 0,1 0 0,1 0 0,-1 1 0,7-8 0,-11 15 0,1-1 0,-1 1 0,0 0 0,0 0 0,0-1 0,1 1 0,-1 0 0,0 0 0,0-1 0,1 1 0,-1 0 0,0 0 0,1 0 0,-1-1 0,0 1 0,1 0 0,-1 0 0,0 0 0,1 0 0,-1 0 0,0 0 0,1 0 0,-1 0 0,0 0 0,1 0 0,-1 0 0,0 0 0,1 0 0,-1 0 0,0 0 0,1 0 0,-1 0 0,0 0 0,1 1 0,-1-1 0,0 0 0,1 0 0,-1 0 0,0 1 0,0-1 0,1 0 0,-1 0 0,0 0 0,0 1 0,1-1 0,-1 0 0,0 1 0,0-1 0,0 0 0,1 1 0,-1-1 0,0 0 0,0 0 0,0 1 0,0-1 0,0 1 0,0-1 0,0 0 0,0 1 0,0-1 0,0 1 0,5 27 0,-4-24 0,21 216-1365,-16-162-5461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35.370"/>
    </inkml:context>
    <inkml:brush xml:id="br0">
      <inkml:brushProperty name="width" value="0.05" units="cm"/>
      <inkml:brushProperty name="height" value="0.05" units="cm"/>
    </inkml:brush>
  </inkml:definitions>
  <inkml:trace contextRef="#ctx0" brushRef="#br0">1 120 24575,'3'1'0,"1"0"0,-1 0 0,1 1 0,-1-1 0,0 1 0,0 0 0,1 0 0,-1 0 0,0 0 0,-1 0 0,1 1 0,4 4 0,36 40 0,17 36 0,-46-62 0,0 0 0,1-1 0,1-1 0,1 0 0,31 26 0,-45-43 0,0 0 0,1 1 0,-1-1 0,0-1 0,1 1 0,-1 0 0,1-1 0,-1 0 0,1 0 0,0 0 0,-1 0 0,1-1 0,0 1 0,0-1 0,-1 0 0,1 0 0,4-1 0,-4 0 0,1 0 0,-1-1 0,0 1 0,0-1 0,0 0 0,0 0 0,-1 0 0,1-1 0,0 0 0,-1 1 0,0-1 0,0 0 0,0 0 0,5-6 0,3-8 0,0 1 0,-1-2 0,-1 1 0,0-1 0,-2-1 0,11-36 0,-4-3 0,7-59 0,-20 109 0,0 4 0,0-1 0,0 1 0,-1 0 0,1-1 0,-1 1 0,0 0 0,-1-1 0,1 1 0,-1-1 0,0 1 0,-1-7 0,-2 10 0,1 7 0,-1 8 0,1 23-1365,3-20-5461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35.946"/>
    </inkml:context>
    <inkml:brush xml:id="br0">
      <inkml:brushProperty name="width" value="0.05" units="cm"/>
      <inkml:brushProperty name="height" value="0.05" units="cm"/>
    </inkml:brush>
  </inkml:definitions>
  <inkml:trace contextRef="#ctx0" brushRef="#br0">2567 445 24575,'-1'-15'0,"0"0"0,-1 0 0,-1 0 0,0 0 0,-1 0 0,-1 1 0,0-1 0,-1 1 0,0 1 0,-1-1 0,-1 1 0,-9-13 0,3 8 0,0 1 0,-1 0 0,-1 0 0,-1 2 0,0 0 0,-1 1 0,-27-17 0,16 16-24,-2 0 0,1 2 0,-2 1 0,1 2 0,-2 0 0,1 3 0,-1 1 0,-46-3 0,1 5-110,0 3 0,-116 15 0,93-2 108,1 5 0,1 4 1,1 5-1,2 3 0,-102 47 0,135-47 30,1 3-1,1 2 1,3 3-1,1 3 0,1 2 1,3 2-1,1 3 1,-60 70-1,61-53-3,2 2 0,3 3 0,-51 100 0,68-109 0,3 1 0,2 2 0,3 0 0,-20 105 0,36-138 0,1 0 0,2 1 0,1-1 0,1 0 0,1 1 0,2-1 0,2 0 0,14 55 0,-11-61 0,1-1 0,1 1 0,1-1 0,1-1 0,1 0 0,0-1 0,2-1 0,1 0 0,0-1 0,38 34 0,-25-29 0,1-2 0,0-1 0,2-2 0,0-1 0,1-1 0,36 12 0,-24-13 0,0-2 0,1-3 0,0-1 0,64 5 0,-49-12 0,0-2 0,0-3 0,0-2 0,-1-3 0,0-3 0,0-2 0,106-37 0,-105 25-25,-2-3-1,0-2 1,-2-3-1,-2-2 1,-1-3-1,-1-2 1,-3-2-1,-1-2 1,-2-2 0,41-52-1,-42 39-5,-2-2 0,-3-2 0,-3-2 0,-2-1-1,-3-2 1,-4-1 0,-2-1 0,27-112 0,-38 114 31,-4 0 0,6-81 0,-17 122 0,0 0 0,-2-1 0,-1 1 0,-1-1 0,-1 1 0,-1 0 0,-2 0 0,-15-40 0,17 55 51,-1-1 1,-1 1-1,1 1 1,-2-1-1,0 1 1,0 1-1,0-1 1,-1 1-1,-1 1 1,0 0-1,0 0 1,0 1-1,-1 0 1,0 1-1,0 0 1,-1 1-1,-24-8 1,11 6-176,-1 1 0,0 2 0,0 0 1,-1 2-1,1 1 0,0 1 1,-43 6-1,24 0-6702</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53.187"/>
    </inkml:context>
    <inkml:brush xml:id="br0">
      <inkml:brushProperty name="width" value="0.05" units="cm"/>
      <inkml:brushProperty name="height" value="0.05" units="cm"/>
    </inkml:brush>
  </inkml:definitions>
  <inkml:trace contextRef="#ctx0" brushRef="#br0">4 147 24575,'-1'0'0,"1"0"0,0 1 0,0-1 0,-1 0 0,1 0 0,0 1 0,0-1 0,0 0 0,-1 1 0,1-1 0,0 0 0,0 0 0,0 1 0,0-1 0,0 0 0,0 1 0,0-1 0,0 0 0,-1 1 0,1-1 0,0 0 0,0 1 0,1-1 0,-1 0 0,0 1 0,0-1 0,0 0 0,0 1 0,0-1 0,0 0 0,0 1 0,1 0 0,4 17 0,-4-13 0,50 146 0,-2-9 0,78 374 0,-59-180 0,-67-333 0,-1 1 0,1 0 0,1-1 0,-1 1 0,0-1 0,1 1 0,4 5 0,-6-9 0,0 0 0,0 1 0,0-1 0,0 0 0,0 0 0,1 0 0,-1 0 0,0 0 0,0 1 0,0-1 0,1 0 0,-1 0 0,0 0 0,0 0 0,0 0 0,1 0 0,-1 0 0,0 0 0,0 0 0,1 0 0,-1 0 0,0 0 0,0 0 0,0 0 0,1 0 0,-1 0 0,0 0 0,0 0 0,0 0 0,1 0 0,-1-1 0,0 1 0,0 0 0,0 0 0,1 0 0,-1 0 0,0 0 0,0 0 0,0-1 0,0 1 0,1 0 0,7-20 0,4-30 0,8-81 0,-5-55 0,-12 132 0,12-200 0,21-273 0,-33 498 0,-3 14 0,2-1 0,0 1 0,1-1 0,0 1 0,6-16 0,-9 31 0,0 0 0,0 0 0,0 0 0,0 0 0,0 1 0,0-1 0,0 0 0,0 0 0,0 0 0,0 0 0,0 0 0,0 1 0,0-1 0,0 0 0,0 0 0,0 0 0,0 0 0,0 0 0,1 0 0,-1 1 0,0-1 0,0 0 0,0 0 0,0 0 0,0 0 0,0 0 0,0 0 0,0 0 0,1 1 0,-1-1 0,0 0 0,0 0 0,0 0 0,0 0 0,0 0 0,0 0 0,1 0 0,-1 0 0,0 0 0,0 0 0,0 0 0,0 0 0,0 0 0,1 0 0,-1 0 0,0 0 0,0 0 0,0 0 0,0 0 0,0 0 0,1 0 0,-1 0 0,0 0 0,0 0 0,0 0 0,0-1 0,0 1 0,0 0 0,1 0 0,-1 0 0,0 0 0,0 0 0,0 0 0,0 0 0,0 0 0,0-1 0,0 1 0,0 0 0,5 13 0,0 19-541,2 53 0,-7-80 258,2 41-6543</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53.574"/>
    </inkml:context>
    <inkml:brush xml:id="br0">
      <inkml:brushProperty name="width" value="0.05" units="cm"/>
      <inkml:brushProperty name="height" value="0.05" units="cm"/>
    </inkml:brush>
  </inkml:definitions>
  <inkml:trace contextRef="#ctx0" brushRef="#br0">85 190 24575,'-8'8'0,"0"1"0,2 0 0,-1 1 0,1-1 0,0 1 0,1 0 0,0 1 0,1-1 0,0 1 0,-5 20 0,9-28 0,0 0 0,0 0 0,0 1 0,0-1 0,0 0 0,0 0 0,1 1 0,0-1 0,0 0 0,0 0 0,0 0 0,0 0 0,0 0 0,1 0 0,-1-1 0,1 1 0,0 0 0,0-1 0,0 1 0,0-1 0,1 0 0,-1 1 0,0-1 0,1 0 0,0-1 0,-1 1 0,1 0 0,5 1 0,-4-1 0,-1 0 0,1-1 0,0 0 0,0 1 0,0-1 0,0-1 0,0 1 0,0-1 0,0 0 0,0 0 0,0 0 0,0 0 0,0 0 0,0-1 0,0 0 0,0 0 0,0 0 0,0 0 0,-1-1 0,1 0 0,0 1 0,5-5 0,-1-1 0,0-1 0,-1 1 0,0-1 0,0 0 0,-1-1 0,0 0 0,-1 0 0,1 0 0,-2-1 0,0 0 0,0 0 0,0 0 0,3-19 0,-4 16 0,-1 0 0,-1 0 0,0 0 0,-1 0 0,0 0 0,-1-1 0,0 1 0,-1 0 0,0 1 0,-9-25 0,9 32 0,0 0 0,-1-1 0,1 1 0,-1 0 0,0 1 0,-1-1 0,1 1 0,-1-1 0,0 1 0,0 0 0,0 0 0,-1 1 0,1-1 0,-1 1 0,0 0 0,-6-3 0,7 5 0,1 0 0,0 0 0,-1 0 0,1 0 0,-1 1 0,1 0 0,-1-1 0,1 1 0,-1 1 0,1-1 0,-1 0 0,1 1 0,-1 0 0,1-1 0,0 1 0,-1 1 0,1-1 0,0 0 0,0 1 0,0 0 0,0 0 0,0 0 0,0 0 0,0 0 0,1 0 0,-1 1 0,-3 4 0,-1 2 0,0 0 0,0 1 0,1 0 0,1 0 0,-1 1 0,2-1 0,-1 1 0,2 0 0,-1 0 0,-2 16 0,3-4 0,0 0 0,1 1 0,1-1 0,3 29 0,0-28 49,1-1 0,1 1 0,2-1-1,0 0 1,1 0 0,21 42 0,-23-55-150,0 0 1,1 0-1,0-1 1,1 1 0,0-2-1,0 1 1,1-1-1,0 0 1,1-1 0,0 0-1,0 0 1,0-1 0,1 0-1,0 0 1,0-1-1,17 6 1,6-3-6726</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53.899"/>
    </inkml:context>
    <inkml:brush xml:id="br0">
      <inkml:brushProperty name="width" value="0.05" units="cm"/>
      <inkml:brushProperty name="height" value="0.05" units="cm"/>
    </inkml:brush>
  </inkml:definitions>
  <inkml:trace contextRef="#ctx0" brushRef="#br0">20 314 24575,'-1'-20'0,"-1"-1"0,-6-22 0,-1-27 0,10 60 0,3 13 0,4 17 0,18 59 0,-4 0 0,-3 2 0,13 133 0,-30-195 0,-3-44 0,1-3 0,1-55 0,4 1 0,3-1 0,37-154 0,-42 223 0,14-43 0,-16 55 0,0 0 0,0 0 0,0-1 0,0 1 0,0 0 0,0 0 0,0 0 0,1 1 0,-1-1 0,1 0 0,-1 0 0,1 1 0,0-1 0,0 1 0,-1 0 0,1-1 0,0 1 0,0 0 0,5-2 0,6 5-1365,-3 5-5461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54.383"/>
    </inkml:context>
    <inkml:brush xml:id="br0">
      <inkml:brushProperty name="width" value="0.05" units="cm"/>
      <inkml:brushProperty name="height" value="0.05" units="cm"/>
    </inkml:brush>
  </inkml:definitions>
  <inkml:trace contextRef="#ctx0" brushRef="#br0">113 7 24575,'-12'-3'0,"12"2"0,-1 1 0,1 0 0,0-1 0,-1 1 0,1 0 0,-1 0 0,1-1 0,-1 1 0,1 0 0,-1 0 0,1 0 0,0 0 0,-1-1 0,1 1 0,-1 0 0,1 0 0,-1 0 0,1 0 0,-1 0 0,0 0 0,1 0 0,-1 0 0,1 0 0,-1 1 0,1-1 0,0 0 0,-1 0 0,1 0 0,-1 1 0,1-1 0,-1 0 0,1 0 0,-1 1 0,1-1 0,0 0 0,-1 1 0,1-1 0,0 0 0,-1 1 0,1-1 0,0 1 0,-1-1 0,1 1 0,0-1 0,0 0 0,0 1 0,-1-1 0,1 1 0,0-1 0,0 1 0,0-1 0,0 1 0,0-1 0,0 1 0,0 0 0,0 8 0,0 0 0,1-1 0,0 1 0,1 0 0,0-1 0,0 0 0,1 1 0,4 8 0,-2-2 0,13 43 0,33 87 0,-50-143 0,0 1 0,0-1 0,0 0 0,1 0 0,-1 0 0,1 0 0,-1 0 0,1 0 0,-1 0 0,1 0 0,3 2 0,-4-4 0,0 1 0,0-1 0,0 0 0,-1 1 0,1-1 0,0 0 0,0 0 0,0 0 0,0 0 0,0 1 0,0-1 0,0-1 0,0 1 0,0 0 0,-1 0 0,1 0 0,0 0 0,0-1 0,0 1 0,0 0 0,0-1 0,0 1 0,-1-1 0,1 1 0,0-1 0,0 1 0,-1-1 0,1 1 0,0-1 0,-1 0 0,1 1 0,-1-1 0,2-1 0,9-14 0,-1 0 0,0 0 0,-1-1 0,-1-1 0,12-33 0,-13 32 0,6-14 0,-2 0 0,10-50 0,-21 80 0,-4 15 0,-5 23 0,-18 100 0,-17 215 0,25 141 0,18-469 0,2-9 0,-1 0 0,0-1 0,-1 1 0,-1-1 0,0 1 0,0-1 0,-1 0 0,-1 0 0,-6 16 0,9-27 0,0 1 0,0 0 0,0-1 0,0 1 0,0-1 0,0 1 0,0-1 0,0 0 0,0 0 0,-1 1 0,1-1 0,-1 0 0,1 0 0,-1 0 0,1 0 0,-1 0 0,0-1 0,1 1 0,-1-1 0,0 1 0,1-1 0,-4 1 0,2-1 0,0 0 0,1-1 0,-1 1 0,1-1 0,-1 0 0,1 0 0,-1 0 0,1 0 0,-1 0 0,1 0 0,0-1 0,0 1 0,-4-4 0,-3-3 0,0-1 0,1 0 0,0 0 0,1-1 0,-9-16 0,2 1 0,2-1 0,1-1 0,1 0 0,1-1 0,1 1 0,2-2 0,-5-41 0,8 36 0,2-1 0,1 0 0,1 1 0,2-1 0,14-65 0,-12 82-114,0-1 1,2 1-1,0 0 0,0 0 0,2 1 1,0 0-1,1 0 0,1 1 0,1 0 1,0 1-1,25-25 0,4 8-6712</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54.744"/>
    </inkml:context>
    <inkml:brush xml:id="br0">
      <inkml:brushProperty name="width" value="0.05" units="cm"/>
      <inkml:brushProperty name="height" value="0.05" units="cm"/>
    </inkml:brush>
  </inkml:definitions>
  <inkml:trace contextRef="#ctx0" brushRef="#br0">279 508 24575,'6'-6'0,"-1"1"0,0-1 0,-1-1 0,0 1 0,0-1 0,0 0 0,4-11 0,-2 0 0,9-34 0,-10 26 0,-1-1 0,-1 1 0,-1-1 0,-2-30 0,-1 38 0,0 1 0,-2-1 0,-1 0 0,0 1 0,-1 0 0,-12-29 0,15 43 0,-1-1 0,1 1 0,0-1 0,-1 1 0,0 0 0,0 0 0,0 1 0,-1-1 0,-7-6 0,10 9 0,-1 0 0,0 0 0,1 1 0,-1-1 0,0 0 0,1 1 0,-1-1 0,0 1 0,0-1 0,0 1 0,1 0 0,-1 0 0,0 0 0,0 0 0,0 0 0,0 0 0,1 0 0,-1 1 0,0-1 0,0 1 0,0-1 0,1 1 0,-1 0 0,0-1 0,1 1 0,-1 0 0,1 0 0,-1 0 0,-1 2 0,-7 6 0,0 1 0,1-1 0,0 1 0,1 1 0,1 0 0,-1 0 0,-10 23 0,0 5 0,-15 48 0,7 0 0,4 2 0,4 0 0,4 1 0,3 1 0,3 136 0,8-179 0,10 65 0,-7-97 0,0 0 0,1 1 0,0-2 0,1 1 0,1 0 0,1-1 0,13 22 0,-17-33-41,-1 1 0,2-1-1,-1 0 1,0-1-1,1 1 1,0-1 0,0 1-1,0-1 1,0 0 0,1-1-1,-1 1 1,1-1-1,-1 0 1,1 0 0,0 0-1,0 0 1,0-1 0,0 0-1,0 0 1,0 0-1,0-1 1,0 0 0,0 0-1,0 0 1,0-1 0,1 1-1,-1-1 1,0 0-1,0-1 1,-1 1 0,1-1-1,6-3 1,29-15-6785</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55.629"/>
    </inkml:context>
    <inkml:brush xml:id="br0">
      <inkml:brushProperty name="width" value="0.05" units="cm"/>
      <inkml:brushProperty name="height" value="0.05" units="cm"/>
    </inkml:brush>
  </inkml:definitions>
  <inkml:trace contextRef="#ctx0" brushRef="#br0">202 178 24575,'1'-1'0,"-1"0"0,0 0 0,0-1 0,0 1 0,0 0 0,0 0 0,-1 0 0,1 0 0,0 0 0,0 0 0,-1 0 0,1 0 0,0 0 0,-1 0 0,0 0 0,1 0 0,-1 0 0,1 0 0,-1 0 0,0 0 0,0 0 0,1 1 0,-1-1 0,0 0 0,0 1 0,0-1 0,0 0 0,0 1 0,0-1 0,0 1 0,0 0 0,0-1 0,0 1 0,0 0 0,0-1 0,0 1 0,0 0 0,0 0 0,0 0 0,-1 0 0,1 0 0,0 0 0,0 0 0,0 1 0,0-1 0,0 0 0,0 1 0,-2 0 0,-4 1 0,0 0 0,1 1 0,-1 0 0,1 1 0,0-1 0,-8 7 0,5-3 0,0 1 0,1 0 0,0 0 0,1 1 0,0 0 0,0 0 0,1 1 0,0 0 0,1 0 0,0 0 0,-5 16 0,4-6 0,0 1 0,2 0 0,0 1 0,2-1 0,-1 25 0,3-35 0,0-1 0,1 1 0,0-1 0,0 1 0,1-1 0,1 1 0,0-1 0,0 0 0,9 17 0,-10-23 0,1 1 0,-1-1 0,1 0 0,0-1 0,0 1 0,1 0 0,-1-1 0,1 0 0,0 0 0,0 0 0,0 0 0,0 0 0,0-1 0,0 0 0,1 0 0,-1 0 0,1 0 0,0-1 0,-1 0 0,1 0 0,0 0 0,0 0 0,5-1 0,0 0 0,-1-1 0,0 0 0,0-1 0,0 0 0,0 0 0,0-1 0,0 0 0,0-1 0,-1 0 0,0 0 0,0-1 0,0 0 0,0 0 0,-1-1 0,0 0 0,7-7 0,-4 3 0,-1 0 0,0-1 0,-1 0 0,0 0 0,0-1 0,-1 0 0,-1 0 0,0-1 0,-1 0 0,5-16 0,-8 19 0,0-1 0,-1 0 0,0 0 0,-1 0 0,0 1 0,-1-1 0,0 0 0,0 0 0,-1 1 0,-1-1 0,0 1 0,0-1 0,-8-15 0,9 22 0,0-1 0,-1 1 0,1 0 0,-1 0 0,0 0 0,0 0 0,0 0 0,-1 1 0,1 0 0,-1-1 0,0 1 0,0 1 0,0-1 0,0 0 0,0 1 0,-1 0 0,1 0 0,-1 0 0,1 1 0,-1-1 0,0 1 0,0 0 0,1 1 0,-1-1 0,0 1 0,0 0 0,0 0 0,0 0 0,0 1 0,1 0 0,-1 0 0,-5 1 0,5 0 0,0 0 0,0 1 0,1-1 0,-1 1 0,1 0 0,-1 0 0,1 1 0,0-1 0,0 1 0,1 0 0,-1 0 0,1 0 0,0 0 0,0 1 0,0-1 0,0 1 0,1 0 0,0 0 0,0 0 0,-2 8 0,3-10 0,0 1 0,0-1 0,0 1 0,1-1 0,-1 1 0,1-1 0,0 1 0,0-1 0,0 1 0,1-1 0,-1 1 0,1-1 0,0 1 0,-1-1 0,2 0 0,-1 1 0,0-1 0,1 0 0,-1 0 0,1 0 0,0 0 0,0 0 0,0 0 0,1 0 0,-1-1 0,1 1 0,-1-1 0,1 0 0,0 0 0,0 0 0,5 3 0,-4-3 0,1 0 0,0 0 0,0-1 0,0 1 0,0-1 0,0 0 0,0 0 0,0-1 0,0 0 0,0 0 0,0 0 0,0 0 0,7-2 0,-5 0 0,0 0 0,0 0 0,0-1 0,-1 0 0,1-1 0,-1 1 0,1-1 0,6-6 0,8-8 0,-1-1 0,-2-1 0,33-44 0,-31 39 0,30-34 0,-44 53 0,1 0 0,0 0 0,0 0 0,0 1 0,1 0 0,11-6 0,-18 11 0,1-1 0,-1 1 0,1-1 0,-1 1 0,0 0 0,1 0 0,-1 0 0,1 0 0,-1 0 0,1 0 0,-1 0 0,1 0 0,-1 0 0,0 1 0,1-1 0,-1 1 0,0-1 0,1 1 0,-1-1 0,0 1 0,1 0 0,-1 0 0,0-1 0,0 1 0,0 0 0,0 0 0,0 0 0,0 0 0,0 0 0,0 1 0,0-1 0,0 0 0,-1 0 0,1 1 0,0-1 0,0 2 0,3 7 0,-1-1 0,1 0 0,3 20 0,-7-29 0,19 144 0,0-3 0,-18-137 0,0-1 0,0 1 0,0-1 0,0 0 0,1 0 0,-1 1 0,3 3 0,-4-7 0,1 0 0,-1 1 0,0-1 0,0 0 0,1 0 0,-1 1 0,0-1 0,0 0 0,1 0 0,-1 0 0,0 1 0,1-1 0,-1 0 0,0 0 0,1 0 0,-1 0 0,0 0 0,1 1 0,-1-1 0,0 0 0,1 0 0,-1 0 0,0 0 0,1 0 0,-1 0 0,0 0 0,1 0 0,0-1 0,-1 1 0,1-1 0,0 0 0,0 1 0,0-1 0,0 0 0,-1 0 0,1 1 0,0-1 0,-1 0 0,1 0 0,0 0 0,-1 0 0,1 0 0,0-2 0,14-37 0,-1 0 0,9-45 0,8-25 0,-13 54 0,34-69 0,-31 94 0,-21 31 0,1-1 0,-1 0 0,1 1 0,0-1 0,-1 0 0,1 1 0,0-1 0,-1 1 0,1 0 0,0-1 0,0 1 0,0-1 0,-1 1 0,1 0 0,1-1 0,-1 1 0,-1 1 0,1-1 0,-1 0 0,1 0 0,-1 0 0,1 1 0,-1-1 0,0 0 0,1 0 0,-1 1 0,1-1 0,-1 0 0,0 1 0,1-1 0,-1 1 0,0-1 0,1 0 0,-1 1 0,0-1 0,0 1 0,1-1 0,-1 1 0,0-1 0,0 1 0,0-1 0,0 1 0,1-1 0,-1 1 0,0 0 0,3 16 0,-1 1 0,0 0 0,-1 0 0,-4 34 0,2-11 0,-1-9 0,0 30 0,2-57 0,0 0 0,1 0 0,-1-1 0,1 1 0,0 0 0,1-1 0,-1 1 0,1-1 0,3 7 0,-4-10 0,-1 0 0,1 0 0,0 0 0,-1 0 0,1-1 0,0 1 0,0 0 0,0-1 0,0 1 0,0 0 0,0-1 0,0 1 0,0-1 0,0 0 0,0 1 0,0-1 0,0 0 0,0 1 0,0-1 0,0 0 0,0 0 0,0 0 0,0 0 0,0 0 0,0 0 0,1 0 0,-1-1 0,0 1 0,0 0 0,0-1 0,0 1 0,0 0 0,0-1 0,0 1 0,0-1 0,0 0 0,0 1 0,-1-1 0,1 0 0,1-1 0,4-3 0,0 0 0,0 0 0,0-1 0,5-8 0,33-50 0,-32 44 0,1 1 0,1 1 0,20-23 0,-33 40 0,1-1 0,-1 1 0,0 0 0,1-1 0,-1 1 0,1 0 0,-1 0 0,1 0 0,0 0 0,-1 0 0,1 0 0,0 1 0,0-1 0,0 1 0,0-1 0,-1 1 0,1 0 0,0-1 0,0 1 0,0 0 0,0 0 0,0 0 0,0 1 0,0-1 0,0 0 0,3 2 0,-2-1 0,0 1 0,-1 0 0,1 0 0,0 1 0,-1-1 0,0 0 0,1 1 0,-1 0 0,0-1 0,0 1 0,-1 0 0,1 0 0,-1 0 0,3 6 0,2 8 54,0 1 0,-2-1 0,0 1 0,-1 1 0,2 24 0,-5 96-842,-1-98-113,1-10-5925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0.561"/>
    </inkml:context>
    <inkml:brush xml:id="br0">
      <inkml:brushProperty name="width" value="0.05" units="cm"/>
      <inkml:brushProperty name="height" value="0.05" units="cm"/>
    </inkml:brush>
  </inkml:definitions>
  <inkml:trace contextRef="#ctx0" brushRef="#br0">22 250 24575,'-1'0'0,"0"0"0,1 0 0,-1 1 0,0-1 0,1 0 0,-1 1 0,0-1 0,1 0 0,-1 1 0,0-1 0,1 1 0,-1-1 0,1 1 0,-1-1 0,1 1 0,-1-1 0,1 1 0,-1 0 0,1-1 0,0 1 0,-1 0 0,1-1 0,0 1 0,-1 0 0,1-1 0,0 1 0,0 0 0,0 0 0,0-1 0,0 1 0,0 0 0,0 0 0,0-1 0,0 3 0,3 28 0,-3-29 0,5 29 0,-1 1 0,-2 0 0,-2 37 0,-6-47 0,2-18 0,0-14 0,0-13 0,2-1 0,0 0 0,4-40 0,13-72 0,-11 108 0,10-62 0,-11 79 0,0 0 0,0 0 0,1 0 0,0 0 0,9-14 0,-13 24 0,1 0 0,-1 0 0,1 0 0,-1 1 0,1-1 0,-1 0 0,1 0 0,-1 0 0,1 1 0,0-1 0,-1 1 0,1-1 0,0 0 0,0 1 0,-1-1 0,1 1 0,0-1 0,0 1 0,0 0 0,0-1 0,0 1 0,0 0 0,-1 0 0,1-1 0,0 1 0,0 0 0,0 0 0,0 0 0,0 0 0,0 0 0,0 0 0,0 1 0,0-1 0,0 0 0,0 0 0,0 1 0,-1-1 0,1 0 0,0 1 0,0-1 0,0 1 0,-1-1 0,1 1 0,0 0 0,1 0 0,3 5 0,0-1 0,-1 0 0,1 1 0,6 12 0,-9-15 0,90 162 0,-46-80 0,0 8 0,-42-83 0,-1 0 0,1 0 0,-2 1 0,1-1 0,-2 1 0,1 0 0,-1 16 0,-4-11-1365,-1-4-5461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16.981"/>
    </inkml:context>
    <inkml:brush xml:id="br0">
      <inkml:brushProperty name="width" value="0.05" units="cm"/>
      <inkml:brushProperty name="height" value="0.05" units="cm"/>
    </inkml:brush>
  </inkml:definitions>
  <inkml:trace contextRef="#ctx0" brushRef="#br0">0 0 24575,'3'3'0,"4"1"0,5 0 0,2-1 0,0-4 0,-4-1-8191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56.097"/>
    </inkml:context>
    <inkml:brush xml:id="br0">
      <inkml:brushProperty name="width" value="0.05" units="cm"/>
      <inkml:brushProperty name="height" value="0.05" units="cm"/>
    </inkml:brush>
  </inkml:definitions>
  <inkml:trace contextRef="#ctx0" brushRef="#br0">36 188 24575,'0'-1'0,"0"1"0,0-1 0,-1 1 0,1-1 0,0 1 0,0-1 0,-1 1 0,1-1 0,0 1 0,-1-1 0,1 1 0,0 0 0,-1-1 0,1 1 0,-1-1 0,1 1 0,0 0 0,-1-1 0,1 1 0,-1 0 0,1 0 0,-1-1 0,0 1 0,1 0 0,-1 0 0,1 0 0,-1 0 0,1 0 0,-1 0 0,1 0 0,-1 0 0,0 0 0,1 0 0,-1 0 0,1 0 0,-1 0 0,1 0 0,-1 0 0,1 0 0,-1 1 0,1-1 0,-1 0 0,1 0 0,-1 1 0,1-1 0,-1 0 0,1 1 0,-1-1 0,1 1 0,0-1 0,-1 0 0,1 1 0,0-1 0,-1 1 0,1-1 0,0 1 0,-1-1 0,1 2 0,-3 6 0,1 1 0,0 0 0,1-1 0,0 1 0,0 0 0,1 0 0,0 0 0,0 0 0,1 0 0,2 10 0,-2-8 0,5 31 0,2-1 0,13 44 0,35 81 0,-10-28 0,-36-109 0,0 3 0,10 50 0,-27-96 0,-4-20 0,2-14 0,3-1 0,0-51 0,7-100 0,0 173 0,1-34 0,13-72 0,-10 104 0,1 1 0,1 0 0,2 0 0,20-44 0,-27 66 0,1 1 0,0 0 0,1 0 0,-1 0 0,1 0 0,0 1 0,0-1 0,0 1 0,1 0 0,0 0 0,0 1 0,7-5 0,-10 7 0,0 0 0,0 0 0,1 0 0,-1 1 0,0-1 0,1 1 0,-1 0 0,1-1 0,-1 1 0,0 0 0,1 0 0,-1 0 0,1 1 0,-1-1 0,0 1 0,1-1 0,-1 1 0,0 0 0,1 0 0,-1 0 0,0 0 0,0 0 0,0 0 0,0 1 0,0-1 0,0 1 0,0-1 0,-1 1 0,1 0 0,-1 0 0,1-1 0,2 5 0,1 2 0,0 0 0,-1 0 0,0 1 0,0 0 0,-1-1 0,0 1 0,0 0 0,-1 1 0,0-1 0,-1 0 0,0 1 0,-1-1 0,1 0 0,-3 13 0,1-5 0,-2 0 0,0 0 0,-1 0 0,0 0 0,-2-1 0,-14 31 0,15-37 0,-1 1 0,0-1 0,-1 0 0,0-1 0,0 1 0,-1-2 0,0 1 0,-1-1 0,0 0 0,0-1 0,-1 0 0,0 0 0,0-1 0,-1-1 0,-15 7 0,23-11-114,-1 0 1,0 0-1,1-1 0,-1 1 0,0-1 1,1 0-1,-1 0 0,0 0 0,1 0 1,-1-1-1,-5-1 0,-10-5-6712</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56.300"/>
    </inkml:context>
    <inkml:brush xml:id="br0">
      <inkml:brushProperty name="width" value="0.05" units="cm"/>
      <inkml:brushProperty name="height" value="0.05" units="cm"/>
    </inkml:brush>
  </inkml:definitions>
  <inkml:trace contextRef="#ctx0" brushRef="#br0">1 24 24575,'3'-6'0,"5"-11"0,-5 16 0,-4 11 0,-6 52 0,2 1 0,4 63 0,1-65 0,10 256 303,-1-100-1971,-8-171-5158</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56.676"/>
    </inkml:context>
    <inkml:brush xml:id="br0">
      <inkml:brushProperty name="width" value="0.05" units="cm"/>
      <inkml:brushProperty name="height" value="0.05" units="cm"/>
    </inkml:brush>
  </inkml:definitions>
  <inkml:trace contextRef="#ctx0" brushRef="#br0">21 250 24575,'14'-43'0,"-6"97"0,-8-52 0,1-1 0,-1 1 0,0 0 0,1 0 0,-1-1 0,1 1 0,0 0 0,0-1 0,-1 1 0,1 0 0,0-1 0,0 1 0,0-1 0,1 0 0,-1 1 0,0-1 0,0 0 0,1 0 0,-1 0 0,1 0 0,-1 0 0,1 0 0,-1 0 0,1 0 0,3 1 0,-2-2 0,1 0 0,-1 0 0,0 0 0,1 0 0,-1-1 0,1 1 0,-1-1 0,0 0 0,0 0 0,0 0 0,1 0 0,-1-1 0,4-2 0,3-2 0,1-1 0,-1 0 0,0 0 0,-1-1 0,0-1 0,0 0 0,-1 0 0,0 0 0,12-19 0,-16 22 0,0-1 0,-1 1 0,1-1 0,-1 0 0,-1 1 0,1-2 0,-1 1 0,-1 0 0,1 0 0,-1 0 0,0-1 0,-1 1 0,0-1 0,0 1 0,0 0 0,-1-1 0,-3-10 0,4 15 0,-1 0 0,0 1 0,0-1 0,0 1 0,0-1 0,-1 1 0,1 0 0,-1-1 0,1 1 0,-1 0 0,0 0 0,0 0 0,0 0 0,0 1 0,0-1 0,0 0 0,0 1 0,0-1 0,-1 1 0,1 0 0,-1 0 0,1 0 0,-1 0 0,1 0 0,-1 1 0,0-1 0,1 1 0,-1-1 0,0 1 0,0 0 0,1 0 0,-1 0 0,0 1 0,1-1 0,-6 2 0,0 0 0,1 1 0,-1-1 0,1 1 0,0 1 0,-1-1 0,2 1 0,-1 1 0,0-1 0,1 1 0,0 0 0,-7 8 0,3-1 0,1 1 0,1 0 0,0 0 0,0 1 0,2-1 0,0 2 0,0-1 0,1 1 0,1-1 0,0 1 0,2 0 0,-1 1 0,1 22 0,1-22 0,1 0 0,1 0 0,0-1 0,1 1 0,1 0 0,0-1 0,2 1 0,-1-1 0,2 0 0,0-1 0,1 1 0,0-1 0,10 14 0,-11-21-114,-1 0 1,2 0-1,-1-1 0,1 1 0,0-2 1,0 1-1,0-1 0,1 0 0,0 0 1,0-1-1,16 6 0,9 0-6712</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56.844"/>
    </inkml:context>
    <inkml:brush xml:id="br0">
      <inkml:brushProperty name="width" value="0.05" units="cm"/>
      <inkml:brushProperty name="height" value="0.05" units="cm"/>
    </inkml:brush>
  </inkml:definitions>
  <inkml:trace contextRef="#ctx0" brushRef="#br0">9 110 24575,'0'-6'0,"0"-11"0,-3-7 0,-1-5 0,3 6 0,2 13 0,3 17 0,6 14 0,2 13 0,4 10 0,1 3 0,2 4 0,3-1 0,1-6 0,0-4 0,0-9 0,-2-9 0,-4-9-8191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56.999"/>
    </inkml:context>
    <inkml:brush xml:id="br0">
      <inkml:brushProperty name="width" value="0.05" units="cm"/>
      <inkml:brushProperty name="height" value="0.05" units="cm"/>
    </inkml:brush>
  </inkml:definitions>
  <inkml:trace contextRef="#ctx0" brushRef="#br0">371 234 24575,'0'-6'0,"0"-12"0,0-11 0,-4-8 0,-3-4 0,-4 3 0,-4 6 0,-1 10 0,-5 12 0,-2 13 0,-4 19 0,-2 15 0,-4 17 0,-2 12 0,-1 10 0,-1 5 0,-4 1 0,6-14-8191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23.162"/>
    </inkml:context>
    <inkml:brush xml:id="br0">
      <inkml:brushProperty name="width" value="0.05" units="cm"/>
      <inkml:brushProperty name="height" value="0.05" units="cm"/>
    </inkml:brush>
  </inkml:definitions>
  <inkml:trace contextRef="#ctx0" brushRef="#br0">76 0 24575,'-2'1'0,"0"-1"0,0 0 0,1 1 0,-1-1 0,0 1 0,0 0 0,1 0 0,-1 0 0,0-1 0,1 2 0,-1-1 0,1 0 0,0 0 0,-1 0 0,1 1 0,0-1 0,0 0 0,-1 1 0,1-1 0,0 1 0,1 0 0,-3 3 0,-14 41 0,17-43 0,-8 32 0,2 0 0,1 1 0,2 0 0,1 0 0,2 0 0,2 0 0,1 0 0,15 67 0,-13-82 57,1-2 0,0 1 0,1-1 0,1 0 0,20 33 0,-23-43-179,1-1 0,0 0 0,0 0 0,1-1 0,0 0 0,1 0 0,-1-1 0,1 1 0,0-2 1,1 1-1,0-1 0,-1 0 0,19 6 0,10-1-6704</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23.347"/>
    </inkml:context>
    <inkml:brush xml:id="br0">
      <inkml:brushProperty name="width" value="0.05" units="cm"/>
      <inkml:brushProperty name="height" value="0.05" units="cm"/>
    </inkml:brush>
  </inkml:definitions>
  <inkml:trace contextRef="#ctx0" brushRef="#br0">57 57 24575,'-3'-6'0,"-1"-5"0,-3-4 0,-3 0 0,-1 7 0,3 7 0,1 10 0,3 10 0,2 8 0,1 8 0,1 6 0,0 4 0,1 1 0,-1-1 0,1-2 0,-1-8-8191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23.675"/>
    </inkml:context>
    <inkml:brush xml:id="br0">
      <inkml:brushProperty name="width" value="0.05" units="cm"/>
      <inkml:brushProperty name="height" value="0.05" units="cm"/>
    </inkml:brush>
  </inkml:definitions>
  <inkml:trace contextRef="#ctx0" brushRef="#br0">0 196 24575,'0'-1'0,"1"0"0,-1 0 0,0-1 0,1 1 0,-1 0 0,1 0 0,0 0 0,-1 0 0,1 0 0,0 0 0,-1 0 0,1 0 0,0 0 0,0 1 0,0-1 0,0 0 0,0 0 0,0 1 0,0-1 0,0 1 0,0-1 0,2 0 0,29-10 0,-30 10 0,53-12 0,-37 10 0,0-1 0,0-1 0,0-1 0,-1 0 0,0-1 0,20-12 0,-34 17 0,-1 0 0,0 0 0,0 0 0,0 0 0,0-1 0,-1 1 0,1 0 0,0-1 0,-1 1 0,0-1 0,1 1 0,-1-1 0,0 0 0,-1 0 0,1 1 0,0-1 0,-1 0 0,1-4 0,-1 5 0,0 0 0,0 0 0,0 0 0,0 0 0,0 0 0,-1 0 0,1 0 0,0 0 0,-1 0 0,0 0 0,1 0 0,-1 0 0,0 1 0,0-1 0,0 0 0,0 0 0,0 1 0,-1-1 0,1 1 0,0-1 0,-1 1 0,1-1 0,-1 1 0,0 0 0,1 0 0,-3-1 0,3 1 0,0 1 0,0 0 0,0 0 0,1-1 0,-1 1 0,0 0 0,0 0 0,0 0 0,0 0 0,0 0 0,1 1 0,-1-1 0,0 0 0,0 0 0,0 0 0,0 1 0,1-1 0,-1 0 0,0 1 0,0-1 0,1 1 0,-1-1 0,0 1 0,1-1 0,-1 1 0,1 0 0,-1-1 0,0 1 0,1 0 0,-1-1 0,1 1 0,0 0 0,-1 0 0,1-1 0,-1 2 0,-11 31 0,5 1 0,2 1 0,2 0 0,1 0 0,1 0 0,6 40 0,-2-49-1365,1-5-5461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24.065"/>
    </inkml:context>
    <inkml:brush xml:id="br0">
      <inkml:brushProperty name="width" value="0.05" units="cm"/>
      <inkml:brushProperty name="height" value="0.05" units="cm"/>
    </inkml:brush>
  </inkml:definitions>
  <inkml:trace contextRef="#ctx0" brushRef="#br0">72 202 24575,'0'-4'0,"-1"-17"0,-1 16 0,-3 12 0,-4 18 0,1 0 0,1 0 0,2 1 0,-4 39 0,-1 0 0,-5 27 0,16-85 0,5-16 0,5-18 0,30-162 0,1-7 0,-40 189 0,-1 1 0,1-1 0,0 1 0,1 0 0,0-1 0,0 1 0,0 0 0,1 0 0,0 1 0,0-1 0,9-8 0,-12 13 0,-1 0 0,1 1 0,0-1 0,0 1 0,0-1 0,0 1 0,0 0 0,0-1 0,0 1 0,-1 0 0,1 0 0,0 0 0,0-1 0,0 1 0,0 0 0,0 0 0,0 0 0,0 1 0,0-1 0,0 0 0,0 0 0,0 0 0,0 1 0,0-1 0,0 0 0,0 1 0,0-1 0,-1 1 0,1-1 0,0 1 0,0 0 0,0-1 0,-1 1 0,1 0 0,0-1 0,-1 1 0,1 0 0,0 1 0,4 4 0,-1 1 0,-1-1 0,1 1 0,2 7 0,-3-8 0,13 34 0,21 82 0,-1 47 0,-33-154 0,9 62-1365,-9-49-5461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24.705"/>
    </inkml:context>
    <inkml:brush xml:id="br0">
      <inkml:brushProperty name="width" value="0.05" units="cm"/>
      <inkml:brushProperty name="height" value="0.05" units="cm"/>
    </inkml:brush>
  </inkml:definitions>
  <inkml:trace contextRef="#ctx0" brushRef="#br0">11 467 24575,'-6'-26'0,"5"24"0,1 1 0,-1-1 0,0 0 0,1 0 0,-1 0 0,1 0 0,0 0 0,-1 1 0,1-1 0,0 0 0,0 0 0,0 0 0,0 0 0,1 0 0,-1 0 0,1 0 0,-1 0 0,1 0 0,-1 1 0,2-3 0,0 1 0,1 0 0,-1 0 0,0 0 0,1 1 0,0-1 0,0 1 0,-1-1 0,1 1 0,1 0 0,-1 0 0,0 1 0,0-1 0,1 1 0,4-2 0,8-2 0,31-5 0,-33 8 0,26-5 0,42-8 0,-72 12 0,-1 0 0,1 0 0,-1-1 0,1 0 0,-1-1 0,8-5 0,-14 8 0,-1 0 0,0 1 0,-1-1 0,1 0 0,0 0 0,0 0 0,-1 0 0,1-1 0,-1 1 0,0 0 0,1-1 0,0-3 0,-2 5 0,1 0 0,-1 0 0,0-1 0,1 1 0,-1 0 0,0-1 0,0 1 0,0 0 0,0-1 0,0 1 0,-1 0 0,1 0 0,0-1 0,0 1 0,-1 0 0,1-1 0,-1 1 0,1 0 0,-1 0 0,0 0 0,1 0 0,-1 0 0,0 0 0,0 0 0,0 0 0,-2-2 0,3 3 0,0 0 0,0 0 0,-1 0 0,1 0 0,0-1 0,0 1 0,-1 0 0,1 0 0,0 0 0,-1 0 0,1 0 0,0 0 0,0 0 0,-1 0 0,1 0 0,0 0 0,0 1 0,-1-1 0,1 0 0,0 0 0,-1 0 0,1 0 0,0 0 0,0 0 0,-1 1 0,1-1 0,0 0 0,0 0 0,0 0 0,-1 0 0,1 1 0,0-1 0,0 0 0,0 0 0,0 1 0,0-1 0,-1 0 0,1 0 0,0 1 0,0-1 0,0 0 0,0 1 0,0-1 0,0 0 0,0 0 0,0 1 0,0-1 0,0 1 0,-4 16 0,0 28 0,2 1 0,2 0 0,7 59 0,-6-95 0,2 19 0,-3-27 0,0-1 0,0 1 0,1-1 0,-1 0 0,1 1 0,-1-1 0,1 0 0,-1 1 0,1-1 0,0 0 0,-1 0 0,1 0 0,0 0 0,0 1 0,1 0 0,-1-2 0,-1 0 0,1 0 0,-1 0 0,0 0 0,1 0 0,-1 0 0,1 0 0,-1-1 0,0 1 0,1 0 0,-1 0 0,1 0 0,-1 0 0,0-1 0,1 1 0,-1 0 0,0 0 0,1-1 0,-1 1 0,0 0 0,1-1 0,-1 1 0,0 0 0,0-1 0,1 1 0,-1 0 0,0-1 0,0 1 0,0-1 0,1 1 0,-1 0 0,0-1 0,0 1 0,0-1 0,0 1 0,0-1 0,0 1 0,0-1 0,5-22 0,-5 20 0,37-256 0,-21 129 0,-12 109 0,1 14 0,-1 13 0,5 21 0,6 48 0,-10-47 0,1 0 0,10 29 0,-12-46 0,0 0 0,2 1 0,-1-2 0,1 1 0,1-1 0,7 10 0,-13-18 0,1 0 0,0 0 0,0 0 0,-1 0 0,1 0 0,0-1 0,1 1 0,-1 0 0,0-1 0,0 0 0,1 0 0,-1 0 0,0 0 0,1 0 0,0 0 0,-1 0 0,1-1 0,-1 1 0,1-1 0,0 0 0,-1 0 0,1 0 0,-1 0 0,1 0 0,0-1 0,-1 1 0,1-1 0,-1 1 0,1-1 0,-1 0 0,1 0 0,-1 0 0,5-3 0,1-2 0,0 0 0,-1-1 0,0 0 0,0 0 0,0 0 0,-1-1 0,0 0 0,0 0 0,-1-1 0,6-12 0,1-4 0,-1-2 0,10-37 0,-13 37 0,6-44 0,-13 62 0,0 1 0,0 0 0,-1-1 0,0 1 0,-1 0 0,0-1 0,0 1 0,-1 0 0,-4-15 0,6 23 8,-1-1 1,1 0-1,0 0 0,0 0 0,-1 0 0,1 0 0,-1 0 0,1 1 0,-1-1 1,1 0-1,-1 0 0,1 1 0,-1-1 0,1 0 0,-1 1 0,0-1 0,0 0 1,1 1-1,-1-1 0,0 1 0,0-1 0,0 1 0,1 0 0,-1-1 0,0 1 1,0 0-1,0 0 0,0-1 0,0 1 0,0 0 0,0 0 0,1 0 0,-1 0 1,0 0-1,0 0 0,0 1 0,0-1 0,0 0 0,0 0 0,0 1 0,-1 0 1,-1 0-141,1 1 1,0 0 0,0 0-1,-1 0 1,1 0 0,1 0 0,-1 0-1,0 1 1,0-1 0,1 0 0,-1 1-1,0 3 1,-4 10-6695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17.182"/>
    </inkml:context>
    <inkml:brush xml:id="br0">
      <inkml:brushProperty name="width" value="0.05" units="cm"/>
      <inkml:brushProperty name="height" value="0.05" units="cm"/>
    </inkml:brush>
  </inkml:definitions>
  <inkml:trace contextRef="#ctx0" brushRef="#br0">1 42 24575,'0'-3'0,"0"-4"0,0-4 0,3 0 0,4 1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25.095"/>
    </inkml:context>
    <inkml:brush xml:id="br0">
      <inkml:brushProperty name="width" value="0.05" units="cm"/>
      <inkml:brushProperty name="height" value="0.05" units="cm"/>
    </inkml:brush>
  </inkml:definitions>
  <inkml:trace contextRef="#ctx0" brushRef="#br0">75 118 24575,'-4'4'0,"0"1"0,1 1 0,0-1 0,-5 10 0,-4 23 0,1 1 0,2 0 0,1 1 0,-1 43 0,5-49 0,18-141 0,33-127 0,-47 231 0,2-7 0,1 0 0,1-1 0,-1 1 0,6-9 0,-8 17 0,0 0 0,0 1 0,0-1 0,0 1 0,0-1 0,1 1 0,-1 0 0,0-1 0,1 1 0,-1 0 0,1 0 0,-1 0 0,3-1 0,-3 1 0,1 1 0,-1 0 0,0 0 0,0 0 0,0 0 0,1 0 0,-1 0 0,0 0 0,0 0 0,0 0 0,1 0 0,-1 1 0,0-1 0,0 0 0,0 1 0,0-1 0,0 1 0,0 0 0,0-1 0,0 1 0,0 0 0,0-1 0,1 2 0,2 2 0,0 1 0,0-1 0,0 1 0,0 0 0,-1 0 0,0 0 0,0 0 0,0 1 0,2 6 0,16 56 0,-17-52 0,11 41 0,-3 0 0,4 64 0,-15-91-1365,-3-7-5461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25.236"/>
    </inkml:context>
    <inkml:brush xml:id="br0">
      <inkml:brushProperty name="width" value="0.05" units="cm"/>
      <inkml:brushProperty name="height" value="0.05" units="cm"/>
    </inkml:brush>
  </inkml:definitions>
  <inkml:trace contextRef="#ctx0" brushRef="#br0">0 46 24575,'3'-3'0,"5"-1"0,0-4 0,2 1 0,3 1 0,2 1 0,2 2 0,4 1 0,4-2 0,-1 0-8191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1:25.453"/>
    </inkml:context>
    <inkml:brush xml:id="br0">
      <inkml:brushProperty name="width" value="0.05" units="cm"/>
      <inkml:brushProperty name="height" value="0.05" units="cm"/>
    </inkml:brush>
  </inkml:definitions>
  <inkml:trace contextRef="#ctx0" brushRef="#br0">36 142 24575,'-4'-5'0,"0"0"0,1-1 0,0 1 0,0-1 0,1 0 0,0 0 0,0 0 0,-2-10 0,2 10 0,0-1 0,1 0 0,0 0 0,0 0 0,0 0 0,1-8 0,0 14 0,0 0 0,0 0 0,0 0 0,0 0 0,0 0 0,0 0 0,0 1 0,0-1 0,1 0 0,-1 0 0,0 0 0,0 0 0,1 1 0,-1-1 0,1 0 0,-1 0 0,1 0 0,-1 1 0,1-1 0,-1 0 0,1 1 0,0-1 0,-1 1 0,1-1 0,0 0 0,-1 1 0,1 0 0,0-1 0,0 1 0,0-1 0,-1 1 0,1 0 0,0 0 0,0-1 0,0 1 0,0 0 0,0 0 0,0 0 0,-1 0 0,1 0 0,0 0 0,0 0 0,0 0 0,0 0 0,0 1 0,0-1 0,-1 0 0,1 1 0,0-1 0,0 0 0,0 1 0,-1-1 0,2 1 0,4 2 0,-1 1 0,0-1 0,0 1 0,0 0 0,0 1 0,0-1 0,-1 1 0,0-1 0,0 1 0,3 6 0,7 10 0,12 27 0,-15-24 0,0 0 0,-2 1 0,0 0 0,-2 0 0,-1 1 0,-1 0 0,3 47 0,-7-58 0,-1 0 0,0-1 0,-2 1 0,0 0 0,0-1 0,-1 1 0,-1-1 0,0 0 0,-1 0 0,-1 0 0,0-1 0,-1 1 0,0-2 0,-1 1 0,-13 15 0,-22 14-1365,0-9-5461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0.442"/>
    </inkml:context>
    <inkml:brush xml:id="br0">
      <inkml:brushProperty name="width" value="0.05" units="cm"/>
      <inkml:brushProperty name="height" value="0.05" units="cm"/>
    </inkml:brush>
  </inkml:definitions>
  <inkml:trace contextRef="#ctx0" brushRef="#br0">68 157 24575,'-5'5'0,"-1"-1"0,1 0 0,-13 7 0,-12 9 0,27-15 0,7-4 0,13-5 0,-14 4 0,334-97 0,-242 69 0,117-36-1365,-162 51-5461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0.660"/>
    </inkml:context>
    <inkml:brush xml:id="br0">
      <inkml:brushProperty name="width" value="0.05" units="cm"/>
      <inkml:brushProperty name="height" value="0.05" units="cm"/>
    </inkml:brush>
  </inkml:definitions>
  <inkml:trace contextRef="#ctx0" brushRef="#br0">11 203 24575,'-1'1'0,"0"0"0,0 1 0,0-1 0,0 0 0,0 1 0,0-1 0,1 1 0,-1-1 0,0 1 0,1-1 0,-1 1 0,1 0 0,0-1 0,-1 1 0,1-1 0,0 3 0,0-3 0,0 0 0,0-1 0,1 1 0,-1 0 0,0 0 0,0-1 0,0 1 0,1 0 0,-1-1 0,0 1 0,1 0 0,-1-1 0,1 1 0,-1 0 0,1-1 0,-1 1 0,1-1 0,-1 1 0,1-1 0,-1 1 0,1-1 0,0 1 0,-1-1 0,1 1 0,0-1 0,-1 0 0,1 0 0,0 1 0,0-1 0,-1 0 0,1 0 0,0 0 0,0 0 0,-1 0 0,1 0 0,1 0 0,15-1 0,0-1 0,0-1 0,-1-1 0,1-1 0,30-12 0,-15 6 0,179-68 301,117-36-1967,-292 105-5160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0.848"/>
    </inkml:context>
    <inkml:brush xml:id="br0">
      <inkml:brushProperty name="width" value="0.05" units="cm"/>
      <inkml:brushProperty name="height" value="0.05" units="cm"/>
    </inkml:brush>
  </inkml:definitions>
  <inkml:trace contextRef="#ctx0" brushRef="#br0">9 177 24575,'-3'3'0,"-2"4"0,4 1 0,6-1 0,7-4 0,8-7 0,11-8 0,5-6 0,10-5 0,9-3 0,5 1 0,1 1 0,0 1 0,0 2 0,-9 4 0,-12 5-8191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1.037"/>
    </inkml:context>
    <inkml:brush xml:id="br0">
      <inkml:brushProperty name="width" value="0.05" units="cm"/>
      <inkml:brushProperty name="height" value="0.05" units="cm"/>
    </inkml:brush>
  </inkml:definitions>
  <inkml:trace contextRef="#ctx0" brushRef="#br0">20 177 24575,'-4'3'0,"-3"4"0,-1 4 0,7 1 0,7-6 0,12-6 0,12-7 0,10-5 0,12-7 0,11-6 0,9-3 0,4 1 0,1 2 0,-5 2 0,-6 2 0,-11 4 0,-15 5-8191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1.175"/>
    </inkml:context>
    <inkml:brush xml:id="br0">
      <inkml:brushProperty name="width" value="0.05" units="cm"/>
      <inkml:brushProperty name="height" value="0.05" units="cm"/>
    </inkml:brush>
  </inkml:definitions>
  <inkml:trace contextRef="#ctx0" brushRef="#br0">38 0 24575,'-6'7'0,"-6"1"0,0 3 0,5 0 0,6-6 0,8-3 0,7-6 0,9-4 0,9-5 0,0 0-8191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1.377"/>
    </inkml:context>
    <inkml:brush xml:id="br0">
      <inkml:brushProperty name="width" value="0.05" units="cm"/>
      <inkml:brushProperty name="height" value="0.05" units="cm"/>
    </inkml:brush>
  </inkml:definitions>
  <inkml:trace contextRef="#ctx0" brushRef="#br0">30 79 24575,'-3'3'0,"-5"5"0,-3 3 0,3 0 0,9-1 0,11-7 0,9-2 0,11-6 0,12-4 0,14-8 0,11-3 0,8-5 0,4-2 0,-12 5-8191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2.952"/>
    </inkml:context>
    <inkml:brush xml:id="br0">
      <inkml:brushProperty name="width" value="0.05" units="cm"/>
      <inkml:brushProperty name="height" value="0.05" units="cm"/>
    </inkml:brush>
  </inkml:definitions>
  <inkml:trace contextRef="#ctx0" brushRef="#br0">1 4 24575,'72'-2'0,"-27"1"0,88 8 0,-126-7 0,-1 1 0,0 1 0,0 0 0,0-1 0,0 2 0,0-1 0,0 1 0,0 0 0,-1 0 0,0 0 0,1 1 0,-1 0 0,0 0 0,-1 0 0,5 6 0,-5-5 0,-1-1 0,0 1 0,0 0 0,-1 0 0,1 0 0,-1 1 0,0-1 0,-1 1 0,1-1 0,-1 1 0,0-1 0,-1 1 0,1-1 0,-1 1 0,0 0 0,-1-1 0,0 9 0,-2-3 0,1 0 0,-2 0 0,0 0 0,0 0 0,-1-1 0,0 0 0,0 0 0,-13 16 0,6-9 0,-1-1 0,-1-1 0,-30 26 0,36-34-114,0-1 1,-1-1-1,1 0 0,-1 0 0,0 0 1,0-1-1,0-1 0,-1 0 0,1 0 1,-1 0-1,-12 0 0,0-1-6712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17.565"/>
    </inkml:context>
    <inkml:brush xml:id="br0">
      <inkml:brushProperty name="width" value="0.05" units="cm"/>
      <inkml:brushProperty name="height" value="0.05" units="cm"/>
    </inkml:brush>
  </inkml:definitions>
  <inkml:trace contextRef="#ctx0" brushRef="#br0">1 116 24575,'12'-13'0,"2"1"0,-1 1 0,31-19 0,-24 18 0,0 1 0,38-14 0,-57 25 0,-1 0 0,0 0 0,1 0 0,-1-1 0,1 1 0,-1 0 0,0 0 0,1 0 0,-1 0 0,1 0 0,-1 0 0,0 0 0,1 0 0,-1 0 0,1 0 0,-1 0 0,0 0 0,1 0 0,-1 0 0,0 0 0,1 0 0,-1 0 0,1 0 0,-1 1 0,0-1 0,1 0 0,-1 0 0,0 1 0,1-1 0,-1 0 0,0 0 0,1 1 0,-1-1 0,0 0 0,0 1 0,1-1 0,-1 0 0,0 1 0,0-1 0,0 0 0,0 1 0,1-1 0,-1 0 0,0 1 0,0-1 0,0 1 0,0-1 0,0 0 0,0 1 0,0-1 0,0 1 0,0-1 0,0 0 0,0 1 0,0-1 0,0 1 0,-1-1 0,1 0 0,0 1 0,-11 35 0,5-18 0,1 13 86,1 0-1,1 1 0,3 59 1,23 94-1793,-17-155-5119</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3.247"/>
    </inkml:context>
    <inkml:brush xml:id="br0">
      <inkml:brushProperty name="width" value="0.05" units="cm"/>
      <inkml:brushProperty name="height" value="0.05" units="cm"/>
    </inkml:brush>
  </inkml:definitions>
  <inkml:trace contextRef="#ctx0" brushRef="#br0">123 7 24575,'-19'-3'0,"18"3"0,0-1 0,0 1 0,0-1 0,0 1 0,1 0 0,-1-1 0,0 1 0,0 0 0,0 0 0,0 0 0,0 0 0,0 0 0,0 0 0,0 0 0,0 0 0,0 0 0,0 1 0,0-1 0,0 0 0,0 1 0,0-1 0,0 1 0,0-1 0,0 1 0,0-1 0,0 1 0,1-1 0,-1 1 0,0 0 0,0-1 0,1 1 0,-1 0 0,1 0 0,-1 0 0,0-1 0,1 1 0,0 0 0,-1 0 0,1 0 0,-1 0 0,1 0 0,0 0 0,0 0 0,0 0 0,-1 0 0,1 0 0,0 2 0,-2 14 0,-2 31 0,3-30 0,-5 31 0,-27 58 0,16-55 0,16-49 0,0 0 0,0 0 0,0 1 0,0-1 0,1 1 0,-1-1 0,1 0 0,0 1 0,0-1 0,1 6 0,0-7 0,0-1 0,-1 1 0,1-1 0,0 1 0,0-1 0,0 1 0,0-1 0,0 1 0,0-1 0,0 0 0,1 0 0,-1 1 0,0-1 0,1 0 0,-1 0 0,1 0 0,-1-1 0,1 1 0,-1 0 0,1 0 0,0-1 0,2 1 0,14 3-114,-1-1 0,1-1-1,-1-1 1,25-1-1,-28 0-678,23 0-6033</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3.669"/>
    </inkml:context>
    <inkml:brush xml:id="br0">
      <inkml:brushProperty name="width" value="0.05" units="cm"/>
      <inkml:brushProperty name="height" value="0.05" units="cm"/>
    </inkml:brush>
  </inkml:definitions>
  <inkml:trace contextRef="#ctx0" brushRef="#br0">112 58 24575,'-1'0'0,"0"0"0,0 0 0,0 0 0,0 0 0,1-1 0,-1 1 0,0 0 0,0-1 0,0 1 0,0-1 0,0 1 0,0-1 0,1 1 0,-1-1 0,0 1 0,0-1 0,1 0 0,-1 0 0,1 1 0,-1-1 0,0 0 0,1 0 0,-1 0 0,1 1 0,0-1 0,-1 0 0,1 0 0,0 0 0,-1 0 0,1 0 0,0 0 0,0 0 0,0 0 0,0 0 0,0 0 0,0 0 0,0 0 0,0 0 0,1 0 0,-1 0 0,0 0 0,0 0 0,1 0 0,-1 1 0,1-1 0,-1 0 0,1 0 0,-1 0 0,1 0 0,-1 1 0,1-1 0,0 0 0,-1 1 0,1-1 0,0 0 0,0 1 0,1-2 0,4 0 0,0-1 0,0 1 0,0 0 0,1 0 0,-1 1 0,1-1 0,-1 1 0,1 1 0,-1 0 0,1 0 0,0 0 0,9 2 0,-2 0 0,0 0 0,1 2 0,-1 0 0,21 8 0,-27-8 0,0 0 0,0 0 0,0 1 0,0 0 0,-1 0 0,1 0 0,10 12 0,-16-14 0,1 0 0,-1-1 0,0 1 0,0 0 0,0 0 0,-1 1 0,1-1 0,-1 0 0,0 0 0,0 1 0,0-1 0,0 1 0,0-1 0,-1 1 0,1-1 0,-1 1 0,0-1 0,0 1 0,-1 0 0,1-1 0,-1 1 0,-1 4 0,-3 5 0,0 0 0,-1-1 0,0 1 0,-1-1 0,-1 0 0,0-1 0,0 0 0,-1 0 0,0-1 0,-1 0 0,0-1 0,-12 9 0,-3 0 0,0-1 0,-2-1 0,1-1 0,-40 15 0,53-25-273,1-1 0,0 0 0,-1-1 0,-17 2 0,12-3-6553</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4.075"/>
    </inkml:context>
    <inkml:brush xml:id="br0">
      <inkml:brushProperty name="width" value="0.05" units="cm"/>
      <inkml:brushProperty name="height" value="0.05" units="cm"/>
    </inkml:brush>
  </inkml:definitions>
  <inkml:trace contextRef="#ctx0" brushRef="#br0">189 1 24575,'2'0'0,"-1"0"0,0 0 0,0 0 0,1 0 0,-1 0 0,0 0 0,1 1 0,-1-1 0,0 0 0,0 1 0,0-1 0,1 1 0,-1-1 0,0 1 0,1 1 0,-1-2 0,-1 1 0,1-1 0,-1 1 0,0 0 0,1-1 0,-1 1 0,0-1 0,0 1 0,1-1 0,-1 1 0,0 0 0,0-1 0,0 1 0,0 0 0,0-1 0,0 1 0,0 0 0,0-1 0,0 1 0,0-1 0,0 1 0,0 0 0,-1 2 0,-1 0 0,1 0 0,0-1 0,-1 1 0,1 0 0,-1-1 0,0 0 0,0 1 0,0-1 0,0 0 0,-4 3 0,-18 13 0,-44 24 0,-7 5 0,73-46 0,0 0 0,1 0 0,-1 0 0,0 1 0,1-1 0,0 1 0,-1-1 0,1 1 0,0-1 0,0 1 0,0 0 0,0 0 0,0-1 0,0 1 0,0 0 0,0 4 0,1-5 0,0 1 0,0-1 0,0 1 0,1-1 0,-1 1 0,0-1 0,1 1 0,-1-1 0,1 1 0,0-1 0,-1 0 0,1 1 0,0-1 0,0 0 0,0 1 0,0-1 0,0 0 0,0 0 0,0 0 0,1 0 0,-1 0 0,0 0 0,2 0 0,7 5 0,0 0 0,1-1 0,0 0 0,0 0 0,0-2 0,0 1 0,23 2 0,84 7 0,-115-13 0,24 2-455,0-2 0,30-2 0,-31-2-6371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4.618"/>
    </inkml:context>
    <inkml:brush xml:id="br0">
      <inkml:brushProperty name="width" value="0.05" units="cm"/>
      <inkml:brushProperty name="height" value="0.05" units="cm"/>
    </inkml:brush>
  </inkml:definitions>
  <inkml:trace contextRef="#ctx0" brushRef="#br0">58 22 24575,'0'-1'0,"1"0"0,-1 0 0,0 0 0,1 1 0,-1-1 0,1 0 0,-1 0 0,1 1 0,-1-1 0,1 0 0,-1 1 0,1-1 0,0 1 0,-1-1 0,1 0 0,0 1 0,-1 0 0,1-1 0,0 1 0,0-1 0,0 1 0,-1 0 0,1 0 0,0-1 0,0 1 0,0 0 0,1 0 0,29-4 0,-28 4 0,11-1 0,12 0 0,37 1 0,-56 1 0,-1-1 0,0 1 0,0 0 0,1 1 0,-1-1 0,0 1 0,0 1 0,0-1 0,-1 1 0,1 0 0,8 6 0,-12-8 0,0 1 0,-1-1 0,1 1 0,0 0 0,-1 0 0,1-1 0,-1 1 0,0 1 0,0-1 0,1 0 0,-1 0 0,0 0 0,-1 0 0,1 1 0,0-1 0,-1 0 0,1 1 0,-1-1 0,0 1 0,0-1 0,0 1 0,0-1 0,0 0 0,-1 1 0,1-1 0,0 0 0,-1 1 0,0-1 0,0 0 0,0 1 0,0-1 0,0 0 0,0 0 0,-2 2 0,-2 4 0,0-1 0,-1 0 0,0 0 0,0-1 0,-1 0 0,0 0 0,-14 9 0,-3 0-195,-1-2 0,0 0 0,0-2 0,-1-1 0,-1-1 0,-35 7 0,34-10-6631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5.130"/>
    </inkml:context>
    <inkml:brush xml:id="br0">
      <inkml:brushProperty name="width" value="0.05" units="cm"/>
      <inkml:brushProperty name="height" value="0.05" units="cm"/>
    </inkml:brush>
  </inkml:definitions>
  <inkml:trace contextRef="#ctx0" brushRef="#br0">113 8 24575,'0'0'0,"0"0"0,0-1 0,0 1 0,0 0 0,0 0 0,0-1 0,0 1 0,0 0 0,0 0 0,0-1 0,0 1 0,0 0 0,0 0 0,0 0 0,0-1 0,0 1 0,0 0 0,-1 0 0,1-1 0,0 1 0,0 0 0,0 0 0,0 0 0,0-1 0,0 1 0,-1 0 0,1 0 0,0 0 0,0 0 0,0 0 0,-1-1 0,1 1 0,0 0 0,0 0 0,0 0 0,-1 0 0,1 0 0,0 0 0,-1 0 0,-8 5 0,-8 13 0,17-18 0,-12 14 0,1 1 0,0 1 0,-13 26 0,20-33 0,0 0 0,1-1 0,0 1 0,1 1 0,-1-1 0,2 0 0,-1 1 0,1-1 0,1 10 0,0-17 0,0 1 0,0-1 0,0 0 0,1 0 0,-1 0 0,1 0 0,0 1 0,-1-1 0,1 0 0,0 0 0,0 0 0,0 0 0,1-1 0,-1 1 0,0 0 0,1 0 0,-1-1 0,1 1 0,0-1 0,2 3 0,0-2 0,0 0 0,0 0 0,0-1 0,0 1 0,0-1 0,0 0 0,1 0 0,-1 0 0,8 0 0,7-1 0,0 0 0,0-2 0,32-6 0,-51 8 0,43-9-1365,-4 1-5461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6.172"/>
    </inkml:context>
    <inkml:brush xml:id="br0">
      <inkml:brushProperty name="width" value="0.05" units="cm"/>
      <inkml:brushProperty name="height" value="0.05" units="cm"/>
    </inkml:brush>
  </inkml:definitions>
  <inkml:trace contextRef="#ctx0" brushRef="#br0">33 160 24575,'-3'0'0,"-5"0"0,0 3 0,-2 1 0,6 0 0,11-4 0,14-2 0,15-3 0,14-5 0,14-7 0,13-3 0,4-1 0,6-4 0,-1-1 0,-5 2 0,-16 4-8191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7.495"/>
    </inkml:context>
    <inkml:brush xml:id="br0">
      <inkml:brushProperty name="width" value="0.05" units="cm"/>
      <inkml:brushProperty name="height" value="0.05" units="cm"/>
    </inkml:brush>
  </inkml:definitions>
  <inkml:trace contextRef="#ctx0" brushRef="#br0">1 729 24575,'0'-6'0,"0"1"0,0-1 0,1 0 0,0 1 0,0-1 0,0 0 0,3-7 0,-3 12 0,-1-1 0,1 1 0,0 0 0,0-1 0,0 1 0,0 0 0,0 0 0,0 0 0,0 0 0,1 0 0,-1 0 0,0 0 0,0 0 0,1 0 0,-1 0 0,1 1 0,-1-1 0,1 1 0,-1-1 0,1 1 0,-1 0 0,1-1 0,-1 1 0,1 0 0,-1 0 0,1 0 0,-1 0 0,1 0 0,0 0 0,-1 1 0,1-1 0,1 1 0,2 1 0,-1-1 0,1 1 0,-1 0 0,1 1 0,-1-1 0,0 1 0,0 0 0,0 0 0,0 0 0,0 0 0,-1 1 0,0 0 0,1-1 0,-1 1 0,-1 0 0,1 1 0,0-1 0,2 9 0,5 8 0,-2 1 0,10 37 0,-15-47 0,7 25 0,-1 1 0,2-1 0,1-1 0,21 41 0,-28-66 0,1-1 0,0 0 0,1 0 0,0-1 0,0 0 0,1 0 0,1-1 0,-1 0 0,1 0 0,1-1 0,-1 0 0,1-1 0,0 0 0,21 9 0,-12-8 0,2-2 0,-1 0 0,1-1 0,-1-1 0,1-1 0,0 0 0,0-2 0,0-1 0,21-3 0,4-2 0,0-3 0,88-29 0,-29-1-157,-2-5 0,185-109 1,165-159-315,59-122 471,-500 423 0,4-4 0,-1 0 0,0-1 0,-1-1 0,0 0 0,16-29 0,-29 45 7,0 0 0,-1-1 0,1 1 0,0 0 0,-1-1 0,1 1 0,-1-1 0,1 1 0,-1-1 0,0 1 0,0-1 0,1 1 0,-1-1 0,0 0 0,-1 1 0,1-1 0,0 1 0,0-1 0,-1 1 0,0-4 0,0 4 10,0 0 0,0 0 0,0 0 0,0 0 0,0 0 0,0 1 0,0-1 0,0 0 0,0 0 0,0 1 0,-1-1 0,1 1 0,0-1 0,-1 1 1,1-1-1,0 1 0,-1 0 0,-1 0 0,-4-1 41,-1 1 1,1 0 0,0 1 0,0-1 0,-1 1 0,1 1-1,-10 3 1,-4 3-1424,4 2-5461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7.855"/>
    </inkml:context>
    <inkml:brush xml:id="br0">
      <inkml:brushProperty name="width" value="0.05" units="cm"/>
      <inkml:brushProperty name="height" value="0.05" units="cm"/>
    </inkml:brush>
  </inkml:definitions>
  <inkml:trace contextRef="#ctx0" brushRef="#br0">141 163 24575,'-9'0'0,"0"-2"0,-1 1 0,1-1 0,0 0 0,1-1 0,-1 0 0,0-1 0,1 1 0,0-2 0,0 1 0,0-1 0,-12-10 0,18 14 0,1 0 0,0 0 0,0 0 0,-1 0 0,1-1 0,0 1 0,0 0 0,0 0 0,1-1 0,-1 1 0,0-1 0,0 1 0,1 0 0,-1-1 0,1 1 0,-1-1 0,1 0 0,0 1 0,0-1 0,-1 1 0,1-1 0,0-2 0,1 2 0,0 0 0,-1-1 0,1 1 0,0 0 0,0 0 0,1 0 0,-1 0 0,0 0 0,1 0 0,-1 0 0,1 0 0,-1 1 0,4-3 0,2-2 0,1 0 0,1 1 0,-1 0 0,1 0 0,-1 1 0,12-4 0,-13 5 0,-1 2 0,0-1 0,0 1 0,1 0 0,-1 0 0,0 0 0,1 1 0,-1 0 0,1 0 0,-1 1 0,1 0 0,-1 0 0,0 0 0,1 1 0,-1 0 0,6 3 0,-3 0 0,-1-1 0,0 2 0,-1-1 0,1 1 0,-1 0 0,0 1 0,-1-1 0,0 1 0,0 1 0,8 11 0,1 8-277,-1 0 0,-1 1 0,14 46-1,-25-69 22,7 20-6570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8.401"/>
    </inkml:context>
    <inkml:brush xml:id="br0">
      <inkml:brushProperty name="width" value="0.05" units="cm"/>
      <inkml:brushProperty name="height" value="0.05" units="cm"/>
    </inkml:brush>
  </inkml:definitions>
  <inkml:trace contextRef="#ctx0" brushRef="#br0">1 135 24575,'0'-21'0,"1"-34"0,0 51 0,0 0 0,-1 1 0,1-1 0,0 0 0,1 1 0,-1-1 0,1 1 0,-1-1 0,1 1 0,0 0 0,5-6 0,-7 9 0,1-1 0,-1 0 0,1 0 0,-1 1 0,1-1 0,-1 1 0,1-1 0,-1 0 0,1 1 0,0-1 0,-1 1 0,1 0 0,0-1 0,0 1 0,-1-1 0,1 1 0,0 0 0,0 0 0,-1-1 0,1 1 0,0 0 0,0 0 0,0 0 0,-1 0 0,1 0 0,0 0 0,0 0 0,0 0 0,0 0 0,-1 1 0,1-1 0,0 0 0,0 0 0,-1 1 0,1-1 0,0 0 0,0 1 0,-1-1 0,1 1 0,0-1 0,-1 1 0,1-1 0,-1 1 0,1 0 0,0-1 0,-1 1 0,0 0 0,1-1 0,-1 1 0,1 0 0,-1-1 0,0 1 0,1 0 0,-1 1 0,3 4 0,-1 1 0,0-1 0,0 1 0,0 0 0,0 8 0,0 20 0,-1 0 0,-3 1 0,0-1 0,-9 42 0,4-37 0,2 0 0,2 71 0,3-105 0,0-1 0,0 0 0,1 0 0,0 0 0,1 0 0,-1 0 0,1 0 0,-1 0 0,2 0 0,-1 0 0,0-1 0,1 1 0,0-1 0,0 0 0,6 7 0,-5-8 0,0 0 0,-1-1 0,1 1 0,0-1 0,1 0 0,-1 0 0,0-1 0,1 1 0,-1-1 0,0 0 0,1 0 0,0 0 0,-1-1 0,1 0 0,-1 1 0,1-2 0,-1 1 0,6-1 0,17-5-174,0 0 0,-1-2-1,0-1 1,0-1 0,35-20 0,-53 27-146,26-14-6506</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09.450"/>
    </inkml:context>
    <inkml:brush xml:id="br0">
      <inkml:brushProperty name="width" value="0.05" units="cm"/>
      <inkml:brushProperty name="height" value="0.05" units="cm"/>
    </inkml:brush>
  </inkml:definitions>
  <inkml:trace contextRef="#ctx0" brushRef="#br0">93 490 24575,'5'-6'0,"1"0"0,-1-1 0,0 1 0,-1-1 0,0 0 0,0 0 0,0-1 0,3-11 0,-6 17 0,-1 0 0,1 1 0,-1-1 0,1 0 0,-1 1 0,0-1 0,1 0 0,-1 1 0,0-1 0,0 0 0,0 0 0,-1 1 0,1-1 0,0 0 0,-1 1 0,1-1 0,-1 0 0,1 1 0,-1-1 0,0 0 0,0 1 0,0 0 0,0-1 0,0 1 0,0-1 0,0 1 0,0 0 0,0 0 0,-1-1 0,1 1 0,0 0 0,-1 0 0,1 1 0,-1-1 0,1 0 0,-1 0 0,1 1 0,-1-1 0,0 1 0,1-1 0,-1 1 0,0 0 0,0-1 0,1 1 0,-1 0 0,-2 0 0,0 0 0,1 0 0,-1 1 0,0-1 0,1 0 0,-1 1 0,1 0 0,-1 0 0,1 0 0,-1 0 0,1 1 0,-1-1 0,1 1 0,0 0 0,0 0 0,0 0 0,0 0 0,0 0 0,0 1 0,1 0 0,-1-1 0,1 1 0,0 0 0,0 0 0,0 0 0,0 0 0,0 1 0,1-1 0,-1 0 0,1 1 0,-1 3 0,0-1 0,0 1 0,0-1 0,1 0 0,0 1 0,0-1 0,1 0 0,0 1 0,0-1 0,0 1 0,1-1 0,0 1 0,0-1 0,1 0 0,-1 0 0,2 0 0,3 10 0,-3-11 0,0 0 0,1 0 0,-1-1 0,1 1 0,0-1 0,0 0 0,0 0 0,1 0 0,0 0 0,-1-1 0,1 0 0,0 0 0,1 0 0,-1-1 0,0 1 0,1-1 0,0-1 0,-1 1 0,1-1 0,0 0 0,0 0 0,0-1 0,-1 1 0,1-1 0,0-1 0,0 1 0,0-1 0,8-2 0,-4 1 0,0-1 0,-1-1 0,1 0 0,-1 0 0,0 0 0,0-1 0,-1-1 0,1 1 0,-1-1 0,-1-1 0,1 0 0,-1 0 0,0 0 0,0-1 0,-1 0 0,5-9 0,-9 14 0,0 0 0,0 0 0,-1-1 0,1 1 0,-1 0 0,0-1 0,0 1 0,0-1 0,-1 1 0,1-1 0,-1 0 0,0 1 0,0-1 0,0 1 0,0-1 0,-1 0 0,1 1 0,-1-1 0,0 1 0,0-1 0,0 1 0,-1-1 0,1 1 0,-1 0 0,0 0 0,0 0 0,0 0 0,0 0 0,0 0 0,-1 0 0,1 1 0,-1-1 0,-3-1 0,-2-2 0,1 0 0,-2 1 0,1 0 0,-1 0 0,1 1 0,-1 0 0,0 1 0,-1 0 0,1 0 0,-1 1 0,-13-2 0,-19 4 0,30 0 0,30 1 0,21 0 0,1-3 0,64-10 0,78-26 0,-156 32 0,-24 5 0,-1 1 0,1-1 0,0 1 0,-1-1 0,1 1 0,-1 0 0,1 0 0,0 0 0,-1 0 0,1 0 0,-1 0 0,1 0 0,0 1 0,-1-1 0,1 0 0,-1 1 0,1 0 0,-1-1 0,1 1 0,-1 0 0,0-1 0,1 1 0,-1 0 0,2 2 0,-2-1 0,1 1 0,-1-1 0,0 1 0,0-1 0,0 1 0,0 0 0,-1 0 0,1-1 0,-1 1 0,1 0 0,-1 0 0,0 0 0,-1 3 0,1 23 0,-1-6 0,1 0 0,1 1 0,8 40 0,-8-58 0,0-1 0,1 1 0,0-1 0,0 1 0,0-1 0,1 0 0,0 0 0,0 0 0,0 0 0,0 0 0,1-1 0,0 1 0,0-1 0,0 0 0,1 0 0,-1-1 0,1 1 0,0-1 0,0 0 0,8 4 0,-9-6 0,1 1 0,-1-1 0,1 0 0,0 0 0,-1 0 0,1-1 0,0 1 0,0-1 0,-1 0 0,1-1 0,0 1 0,0-1 0,-1 0 0,1 0 0,0-1 0,-1 1 0,1-1 0,-1 0 0,0 0 0,0 0 0,0-1 0,0 0 0,0 1 0,0-1 0,-1-1 0,1 1 0,-1 0 0,5-7 0,-2 2 0,1 0 0,-2-1 0,1 0 0,-2 0 0,1 0 0,-1 0 0,0-1 0,-1 0 0,0 1 0,-1-1 0,1 0 0,0-15 0,-4 15 0,1 0 0,-1 0 0,-1 1 0,0-1 0,0 1 0,-1-1 0,0 1 0,-1 0 0,-5-10 0,7 15 0,0-1 0,0 1 0,0 1 0,-1-1 0,1 0 0,-1 1 0,0-1 0,0 1 0,0 0 0,-1 0 0,1 0 0,-1 0 0,0 1 0,0-1 0,0 1 0,0 0 0,0 0 0,0 1 0,0-1 0,-1 1 0,-5-1 0,4 2 0,9 3 0,11 1 0,-3-2 0,-1-1 0,1 0 0,0-1 0,0 0 0,19-3 0,55-17 0,-7 3 0,-75 16 0,0 1 0,-1-1 0,1 1 0,0 0 0,0 0 0,-1 1 0,1-1 0,0 1 0,-1-1 0,1 1 0,0 0 0,-1 0 0,1 0 0,-1 0 0,1 0 0,-1 1 0,0-1 0,1 1 0,-1-1 0,0 1 0,0 0 0,0 0 0,0 0 0,0 0 0,-1 0 0,1 0 0,-1 1 0,1-1 0,-1 1 0,0-1 0,0 1 0,1 3 0,3 9 0,-1 1 0,0 0 0,-2 0 0,2 23 0,-1-15 0,36 231 0,-37-232 0,-5-19 0,-3-13 0,-2-11 0,1 0 0,0 0 0,2 0 0,0-1 0,2 0 0,-2-23 0,2-129 0,3 164 0,1-32 0,10-57 0,-8 79 0,1 1 0,0 1 0,2-1 0,0 1 0,13-26 0,-17 39 0,0 0 0,1 1 0,-1-1 0,1 1 0,-1 0 0,1 0 0,0 0 0,0 0 0,0 0 0,1 0 0,-1 1 0,5-3 0,-6 4 0,1 0 0,-1 1 0,1-1 0,-1 0 0,1 1 0,-1-1 0,1 1 0,-1 0 0,1 0 0,-1 0 0,1 0 0,0 1 0,-1-1 0,1 0 0,-1 1 0,1 0 0,-1 0 0,0 0 0,1 0 0,3 2 0,2 2 0,0 0 0,-1 1 0,0 0 0,0 0 0,-1 0 0,0 1 0,0 0 0,0 0 0,-1 1 0,0 0 0,0-1 0,-1 2 0,0-1 0,-1 0 0,4 12 0,-5-15 0,-1 1 0,1 0 0,-1 0 0,-1 0 0,1-1 0,-1 1 0,0 0 0,0 0 0,-1 0 0,1 0 0,-2 0 0,1 0 0,0-1 0,-1 1 0,0 0 0,0-1 0,-1 1 0,0-1 0,0 0 0,0 0 0,0 0 0,-1 0 0,0-1 0,-6 7 0,-4-1-170,-1 0-1,0-1 0,0-1 1,-1 0-1,0-1 0,0 0 1,-19 4-1,-18 5-6655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18.237"/>
    </inkml:context>
    <inkml:brush xml:id="br0">
      <inkml:brushProperty name="width" value="0.05" units="cm"/>
      <inkml:brushProperty name="height" value="0.05" units="cm"/>
    </inkml:brush>
  </inkml:definitions>
  <inkml:trace contextRef="#ctx0" brushRef="#br0">43 78 24575,'-13'-10'0,"9"8"0,0-1 0,1 0 0,-1 0 0,1 0 0,-6-6 0,9 8 0,0 1 0,-1-1 0,1 0 0,0 1 0,-1-1 0,1 0 0,0 1 0,0-1 0,0 0 0,0 1 0,-1-1 0,1 0 0,0 1 0,0-1 0,0 0 0,1 0 0,-1 1 0,0-1 0,0 0 0,0 1 0,0-1 0,1 0 0,-1 1 0,0-1 0,1 1 0,-1-1 0,0 0 0,1 1 0,-1-1 0,1 1 0,-1-1 0,1 1 0,-1-1 0,1 1 0,-1-1 0,1 1 0,-1 0 0,1-1 0,0 1 0,-1 0 0,1 0 0,0-1 0,-1 1 0,2 0 0,9-4 0,-1 1 0,2 0 0,-1 1 0,0 0 0,0 0 0,1 1 0,-1 1 0,12 1 0,-2-1 0,20-1 0,9-1 0,97 9 0,-142-6 0,1 0 0,0 0 0,-1 0 0,1 1 0,-1 0 0,1 0 0,-1 1 0,0-1 0,0 1 0,5 4 0,-8-6 0,0 1 0,-1 0 0,1-1 0,0 1 0,-1 0 0,0 0 0,1 0 0,-1 0 0,0 1 0,0-1 0,0 0 0,0 0 0,-1 1 0,1-1 0,-1 0 0,1 1 0,-1-1 0,0 1 0,0-1 0,0 0 0,0 1 0,0-1 0,0 1 0,-1-1 0,1 0 0,-2 4 0,-7 19 0,-15 33 0,16-42 0,1 1 0,1-1 0,0 1 0,1 0 0,-4 29 0,8-31 0,0 0 0,1 0 0,1 0 0,0 0 0,1 0 0,1 0 0,0-1 0,10 27 0,-3-7 0,-2 0 0,-1 1 0,4 64 0,-3-45 0,-5-38 0,0-1 0,-2 1 0,1 30 0,-3-44 0,1 0 0,0 0 0,-1 1 0,1-1 0,-1 0 0,0 0 0,1 0 0,-1 0 0,0 0 0,0 0 0,0 0 0,-1 0 0,1-1 0,0 1 0,-1 0 0,1-1 0,-4 3 0,2-1 0,-1-1 0,1 0 0,-1 0 0,0-1 0,0 1 0,1-1 0,-1 1 0,0-1 0,-5 0 0,-7 1 0,-1-1 0,0-1 0,-28-3 0,42 3 0,-40-5-682,-57-13-1,57 6-6143</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10.746"/>
    </inkml:context>
    <inkml:brush xml:id="br0">
      <inkml:brushProperty name="width" value="0.05" units="cm"/>
      <inkml:brushProperty name="height" value="0.05" units="cm"/>
    </inkml:brush>
  </inkml:definitions>
  <inkml:trace contextRef="#ctx0" brushRef="#br0">113 447 24575,'8'1'0,"1"-2"0,0 1 0,-1-1 0,1-1 0,-1 0 0,1 0 0,-1 0 0,0-1 0,0 0 0,0-1 0,11-6 0,-14 6 0,-1 1 0,0-1 0,0 1 0,0-1 0,0 0 0,-1-1 0,1 1 0,-1-1 0,0 1 0,0-1 0,-1 0 0,0 0 0,0 0 0,0 0 0,0-1 0,-1 1 0,1 0 0,-2-1 0,2-6 0,-1 1 0,0-1 0,0 0 0,-1 1 0,-1-1 0,0 0 0,0 1 0,-4-16 0,4 25 0,0 1 0,0 0 0,0-1 0,0 1 0,0 0 0,0 0 0,0-1 0,0 1 0,0 0 0,-1 0 0,1 0 0,0 0 0,-1 1 0,1-1 0,0 0 0,-1 1 0,1-1 0,-1 1 0,0-1 0,1 1 0,-1-1 0,1 1 0,-1 0 0,1 0 0,-1 0 0,0 0 0,1 0 0,-1 0 0,1 1 0,-1-1 0,-2 1 0,-3 1 0,-1 0 0,1 0 0,0 1 0,0 0 0,-8 5 0,-3 2 0,2 0 0,-1 2 0,2 0 0,-28 27 0,36-32 0,0 1 0,0 0 0,1 1 0,0 0 0,0 0 0,1 0 0,1 0 0,-1 1 0,1 0 0,-5 20 0,9-28 0,-1 1 0,0 0 0,1 0 0,-1 0 0,1 0 0,0-1 0,0 1 0,0 0 0,1 0 0,-1 0 0,1 0 0,-1 0 0,1-1 0,0 1 0,0 0 0,0-1 0,0 1 0,1-1 0,-1 1 0,1-1 0,-1 1 0,1-1 0,0 0 0,0 0 0,0 0 0,0 0 0,0 0 0,1 0 0,-1-1 0,0 1 0,1-1 0,-1 1 0,1-1 0,0 0 0,-1 0 0,1 0 0,0-1 0,0 1 0,4 0 0,3 0 0,0 0 0,1-1 0,-1 0 0,1 0 0,-1-1 0,0-1 0,1 0 0,-1 0 0,18-7 0,-12 2 0,-1-1 0,0-1 0,0 0 0,-1 0 0,0-2 0,0 0 0,-1 0 0,-1-2 0,0 1 0,-1-1 0,0-1 0,-1 0 0,12-22 0,-14 21 0,0-1 0,-1 0 0,0 0 0,-2 0 0,0-1 0,0 0 0,-2 0 0,0 0 0,-1 0 0,-1-1 0,0 1 0,-2 0 0,-3-25 0,4 37 0,-2 1 0,1-1 0,0 1 0,-1-1 0,0 1 0,-4-7 0,6 10 0,-1 0 0,1 1 0,0-1 0,-1 0 0,1 1 0,-1-1 0,1 1 0,-1-1 0,1 0 0,-1 1 0,1 0 0,-1-1 0,1 1 0,-1-1 0,0 1 0,1-1 0,-1 1 0,0 0 0,1 0 0,-1-1 0,0 1 0,0 0 0,1 0 0,-1 0 0,0 0 0,0 0 0,1 0 0,-1 0 0,0 0 0,0 0 0,1 0 0,-1 0 0,0 0 0,1 1 0,-1-1 0,0 0 0,0 0 0,1 1 0,-1-1 0,1 1 0,-1-1 0,0 0 0,1 1 0,-1-1 0,1 1 0,-1-1 0,1 1 0,-2 1 0,-1 2 0,0 1 0,0-1 0,1 1 0,-1-1 0,1 1 0,0 0 0,0 0 0,-1 6 0,-9 46 0,10-45 0,0 3 0,0-1 0,0 1 0,2-1 0,0 1 0,1 0 0,0-1 0,6 26 0,-6-34 0,1-1 0,0 1 0,0-1 0,0 1 0,1-1 0,-1 0 0,1 0 0,1 0 0,-1 0 0,1-1 0,0 1 0,0-1 0,0 0 0,0 0 0,1 0 0,-1-1 0,1 1 0,0-1 0,0-1 0,1 1 0,-1-1 0,7 3 0,-2-3 0,0 0 0,0 0 0,0-1 0,0-1 0,0 1 0,0-2 0,1 1 0,-1-2 0,0 1 0,0-1 0,-1-1 0,1 0 0,0 0 0,15-8 0,-17 7 0,0 0 0,0 0 0,-1-1 0,1 0 0,-1-1 0,0 1 0,-1-1 0,0-1 0,0 1 0,0-1 0,-1 0 0,1 0 0,-2-1 0,1 0 0,-1 0 0,0 0 0,2-9 0,-5 16 0,-1 0 0,0 1 0,1-1 0,-1 0 0,0 1 0,0-1 0,0 0 0,0 0 0,0 1 0,0-1 0,0 0 0,0 0 0,0 1 0,0-1 0,0 0 0,0 0 0,0 1 0,-1-2 0,-7 6 0,-12 19 0,14-14 0,1 0 0,0 1 0,1-1 0,0 1 0,0 0 0,1 0 0,-3 18 0,5-26 0,1 1 0,-1-1 0,1 1 0,0 0 0,0-1 0,0 1 0,0 0 0,1-1 0,-1 1 0,1-1 0,-1 1 0,1 0 0,0-1 0,0 0 0,0 1 0,0-1 0,0 1 0,1-1 0,-1 0 0,1 0 0,0 0 0,-1 0 0,1 0 0,0 0 0,0-1 0,0 1 0,0 0 0,1-1 0,-1 0 0,0 1 0,1-1 0,-1 0 0,1 0 0,-1 0 0,5 0 0,3 1 0,1-1 0,-1 0 0,0-1 0,0 0 0,1-1 0,-1 0 0,0 0 0,12-4 0,2-2 0,-1 0 0,30-14 0,-45 17 0,1 0 0,-1-1 0,-1 0 0,1 0 0,-1-1 0,0 0 0,0 0 0,11-13 0,-16 17 0,-1 0 0,0 0 0,1 0 0,-1 0 0,0 0 0,0 0 0,0 0 0,0 0 0,0 0 0,0-1 0,-1 1 0,1 0 0,-1-1 0,0 1 0,0 0 0,1-1 0,-1 1 0,-1 0 0,1-1 0,0 1 0,-1 0 0,1-1 0,-1 1 0,0 0 0,1-1 0,-1 1 0,0 0 0,0 0 0,-1 0 0,1 0 0,0 0 0,-1 0 0,1 0 0,-1 1 0,0-1 0,1 0 0,-1 1 0,-4-3 0,-3-2 29,-1-1-1,-1 1 1,1 1-1,-1 0 0,0 1 1,0 0-1,-1 0 1,1 1-1,-1 1 1,1 0-1,-15 0 1,15 1-161,1 0 1,-1 2 0,0-1-1,0 1 1,1 1 0,-1 0 0,0 0-1,1 1 1,0 1 0,0-1 0,0 2-1,-12 6 1,-4 7-6695</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11.964"/>
    </inkml:context>
    <inkml:brush xml:id="br0">
      <inkml:brushProperty name="width" value="0.05" units="cm"/>
      <inkml:brushProperty name="height" value="0.05" units="cm"/>
    </inkml:brush>
  </inkml:definitions>
  <inkml:trace contextRef="#ctx0" brushRef="#br0">1 126 24575,'1'-9'0,"0"1"0,1 0 0,-1 0 0,2 0 0,-1 0 0,1 0 0,1 0 0,-1 0 0,1 1 0,1 0 0,-1 0 0,1 0 0,11-11 0,-16 17 0,1 0 0,-1 1 0,1-1 0,-1 1 0,1 0 0,-1-1 0,1 1 0,0-1 0,-1 1 0,1 0 0,0-1 0,-1 1 0,1 0 0,0 0 0,0 0 0,-1-1 0,1 1 0,0 0 0,-1 0 0,1 0 0,0 0 0,0 0 0,-1 1 0,1-1 0,0 0 0,0 0 0,-1 0 0,2 1 0,-1 0 0,0 0 0,0 0 0,0 0 0,0 0 0,0 1 0,0-1 0,-1 0 0,1 0 0,0 1 0,-1-1 0,1 0 0,-1 1 0,1 2 0,1 4 0,-1 1 0,0-1 0,-1 16 0,-7 78 0,-1 65 0,8-165-57,0 0 0,0 0 1,0 0-1,0 0 0,0 0 0,1 0 0,-1 0 0,1 0 0,-1 0 0,1 0 0,0 0 1,0 0-1,-1 0 0,2 0 0,-1 0 0,0-1 0,0 1 0,0 0 0,1-1 1,-1 1-1,1-1 0,-1 1 0,3 0 0,7 3-6769</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12.135"/>
    </inkml:context>
    <inkml:brush xml:id="br0">
      <inkml:brushProperty name="width" value="0.05" units="cm"/>
      <inkml:brushProperty name="height" value="0.05" units="cm"/>
    </inkml:brush>
  </inkml:definitions>
  <inkml:trace contextRef="#ctx0" brushRef="#br0">40 9 24575,'-3'-3'0,"-5"-1"0,-3 3 0,0 5 0,4 5 0,11 4 0,7 3 0,8 2 0,7-2 0,3-1 0,2 1 0,2-3 0,-5-4-8191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12.432"/>
    </inkml:context>
    <inkml:brush xml:id="br0">
      <inkml:brushProperty name="width" value="0.05" units="cm"/>
      <inkml:brushProperty name="height" value="0.05" units="cm"/>
    </inkml:brush>
  </inkml:definitions>
  <inkml:trace contextRef="#ctx0" brushRef="#br0">1 277 24575,'6'7'0,"0"0"0,0 1 0,-1 0 0,0 0 0,0 0 0,-1 0 0,0 1 0,-1 0 0,0-1 0,3 15 0,1 8 0,4 55 0,-7 76 0,16-323 0,-6 68 0,-2-4 0,22-136 0,-33 226 0,1 0 0,0 0 0,0 0 0,1 0 0,0 0 0,6-10 0,-8 15 0,0 1 0,-1 0 0,1 0 0,0 0 0,0 0 0,0 0 0,0 0 0,0 0 0,0 1 0,0-1 0,1 0 0,-1 1 0,0-1 0,0 1 0,1-1 0,-1 1 0,2-1 0,-1 1 0,-1 0 0,1 0 0,0 0 0,-1 1 0,1-1 0,-1 1 0,1-1 0,-1 1 0,1-1 0,-1 1 0,1 0 0,-1 0 0,0 0 0,1 0 0,-1 0 0,0 0 0,0 0 0,2 2 0,12 15-1365,-1 2-5461</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12.602"/>
    </inkml:context>
    <inkml:brush xml:id="br0">
      <inkml:brushProperty name="width" value="0.05" units="cm"/>
      <inkml:brushProperty name="height" value="0.05" units="cm"/>
    </inkml:brush>
  </inkml:definitions>
  <inkml:trace contextRef="#ctx0" brushRef="#br0">85 84 24575,'-6'3'0,"-6"1"0,-3 0 0,-3-1 0,-1-1 0,6-1 0,11-3 0,12-2 0,11-3 0,12-3 0,8-4 0,8 1 0,4 0 0,3-2 0,1 2 0,-9 3-8191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13.500"/>
    </inkml:context>
    <inkml:brush xml:id="br0">
      <inkml:brushProperty name="width" value="0.05" units="cm"/>
      <inkml:brushProperty name="height" value="0.05" units="cm"/>
    </inkml:brush>
  </inkml:definitions>
  <inkml:trace contextRef="#ctx0" brushRef="#br0">114 431 24575,'-4'-4'0,"1"0"0,0-1 0,0 1 0,1-1 0,-4-7 0,4 8 0,-1-1 0,1 1 0,-1-1 0,0 1 0,-3-4 0,6 7 0,-1 1 0,1 0 0,0 0 0,0-1 0,0 1 0,-1 0 0,1 0 0,0-1 0,0 1 0,-1 0 0,1 0 0,0 0 0,0 0 0,-1-1 0,1 1 0,0 0 0,-1 0 0,1 0 0,0 0 0,-1 0 0,1 0 0,0 0 0,0 0 0,-1 0 0,1 0 0,0 0 0,-1 0 0,1 0 0,0 0 0,-1 0 0,1 0 0,0 0 0,-1 1 0,1-1 0,0 0 0,0 0 0,-1 0 0,1 0 0,0 1 0,0-1 0,-1 0 0,1 0 0,0 0 0,0 1 0,-1-1 0,1 0 0,0 0 0,0 1 0,0-1 0,0 0 0,0 1 0,-1-1 0,1 0 0,0 1 0,0-1 0,0 0 0,0 1 0,0-1 0,0 0 0,0 0 0,0 1 0,0-1 0,0 1 0,-2 25 0,1-24 0,-17 262 0,1-371 0,-4-100 0,20 173 0,1 0 0,2 0 0,2 0 0,8-36 0,-11 62 0,2 1 0,-1-1 0,1 1 0,0-1 0,0 1 0,1 0 0,0 1 0,0-1 0,0 1 0,1-1 0,0 1 0,1 0 0,-1 1 0,1 0 0,0 0 0,9-6 0,-7 6 0,0 2 0,0-1 0,0 1 0,1 0 0,-1 0 0,0 1 0,1 1 0,0-1 0,0 1 0,-1 1 0,1-1 0,0 2 0,0-1 0,12 3 0,-16-2 0,1 0 0,-1 0 0,0 1 0,0 0 0,0 0 0,0 0 0,-1 0 0,1 1 0,-1 0 0,1 0 0,-1 0 0,0 0 0,0 1 0,0-1 0,0 1 0,-1 0 0,0 1 0,5 6 0,-6-7 0,-1-1 0,1 1 0,-1 0 0,0 0 0,0-1 0,0 1 0,0 0 0,-1 0 0,1 0 0,-1 0 0,0 0 0,0 0 0,-1 0 0,1 0 0,-1 0 0,0 0 0,0 0 0,0-1 0,0 1 0,-1 0 0,0-1 0,0 1 0,0-1 0,0 1 0,-4 3 0,-4 5 0,-1 0 0,0-1 0,-1-1 0,-16 12 0,-26 23 0,54-44 0,-1-1 0,0 1 0,1-1 0,-1 1 0,0-1 0,1 1 0,-1-1 0,1 1 0,-1 0 0,1-1 0,-1 1 0,1 0 0,0 0 0,-1-1 0,1 1 0,0 0 0,-1 0 0,1-1 0,0 1 0,0 0 0,0 0 0,0 0 0,0 0 0,0-1 0,0 1 0,0 0 0,0 0 0,0 0 0,0 0 0,1-1 0,-1 1 0,0 0 0,0 0 0,1-1 0,-1 1 0,1 0 0,-1 0 0,1-1 0,-1 1 0,1-1 0,-1 1 0,1 0 0,-1-1 0,1 1 0,0-1 0,-1 1 0,1-1 0,0 1 0,1 0 0,5 2 0,1 0 0,-1 0 0,1-1 0,11 3 0,-1-1 0,-7 0 0,-1-1 0,1 2 0,-1-1 0,0 2 0,0-1 0,13 11 0,-21-14 0,1 0 0,-1 0 0,0 0 0,0 0 0,0 1 0,0-1 0,0 1 0,-1-1 0,1 1 0,-1-1 0,0 1 0,0 0 0,0 0 0,0 0 0,0 0 0,0 0 0,-1 0 0,0 0 0,1 0 0,-1 0 0,0 0 0,0 0 0,-1 0 0,1 0 0,-1 0 0,1 0 0,-1 0 0,-2 5 0,-1 0 0,0-1 0,0 1 0,-1-1 0,0 0 0,0 0 0,-1-1 0,1 1 0,-1-1 0,-1 0 0,1-1 0,-1 0 0,0 0 0,-14 7 0,9-5 0,-2-1 0,1 0 0,-1-1 0,1-1 0,-1 0 0,-1-1 0,-18 2 0,10-5-1365,5-3-5461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14.202"/>
    </inkml:context>
    <inkml:brush xml:id="br0">
      <inkml:brushProperty name="width" value="0.05" units="cm"/>
      <inkml:brushProperty name="height" value="0.05" units="cm"/>
    </inkml:brush>
  </inkml:definitions>
  <inkml:trace contextRef="#ctx0" brushRef="#br0">1 304 24575,'11'-10'0,"0"1"0,1 1 0,0 0 0,18-9 0,-5 3 0,-24 13 0,-1 1 0,1-1 0,-1 1 0,1-1 0,0 1 0,-1-1 0,1 1 0,0 0 0,0-1 0,-1 1 0,1 0 0,0-1 0,0 1 0,-1 0 0,1 0 0,0 0 0,0 0 0,-1 0 0,1 0 0,0 0 0,0 0 0,0 0 0,-1 0 0,1 0 0,0 1 0,0-1 0,-1 0 0,1 1 0,0-1 0,0 0 0,-1 1 0,1-1 0,0 1 0,-1-1 0,1 1 0,-1-1 0,2 2 0,-1 1 0,1 0 0,-1 1 0,0-1 0,0 0 0,0 1 0,0-1 0,-1 5 0,2 3 0,0 0 0,0-1 0,1 0 0,0 0 0,1 0 0,0 0 0,5 10 0,-8-18 0,1 0 0,-1 0 0,0 0 0,0-1 0,1 1 0,-1 0 0,1 0 0,0-1 0,-1 1 0,1-1 0,0 1 0,0-1 0,0 0 0,0 0 0,0 0 0,0 0 0,1 0 0,-1 0 0,0-1 0,0 1 0,0-1 0,1 1 0,-1-1 0,0 0 0,1 0 0,-1 0 0,0 0 0,1 0 0,-1-1 0,0 1 0,0-1 0,1 1 0,3-3 0,1 0 0,-1 0 0,0-1 0,0 0 0,0 0 0,0 0 0,-1-1 0,0 0 0,0 0 0,0 0 0,0 0 0,-1-1 0,0 0 0,0 0 0,0 0 0,-1 0 0,5-14 0,-2 3 0,-1 0 0,-1 0 0,0-1 0,-1 0 0,0-22 0,-4 63 0,-2 62 0,3-74 0,1 0 0,0 0 0,0 0 0,2 0 0,4 15 0,-6-23 0,0-1 0,0 1 0,0-1 0,0 1 0,0-1 0,1 0 0,-1 1 0,1-1 0,-1 0 0,1 0 0,0 0 0,0 0 0,0-1 0,0 1 0,0 0 0,0-1 0,1 0 0,-1 1 0,0-1 0,1 0 0,-1 0 0,1 0 0,0 0 0,-1-1 0,1 1 0,-1-1 0,1 0 0,0 1 0,-1-1 0,1 0 0,0-1 0,-1 1 0,1 0 0,0-1 0,-1 1 0,6-3 0,1 0 0,-1-1 0,1 0 0,0 0 0,-1-1 0,0 0 0,0-1 0,-1 0 0,1 0 0,7-9 0,3-4 0,-1-1 0,-1-1 0,-1-1 0,-1 0 0,-1 0 0,0-2 0,-2 0 0,12-36 0,-20 31 0,-7 21 0,4 8 0,-1 0 0,1 1 0,-1-1 0,1 0 0,-1 0 0,0 1 0,1-1 0,-1 0 0,1 1 0,-1-1 0,1 0 0,0 1 0,-1-1 0,1 1 0,-1-1 0,1 1 0,0-1 0,-1 1 0,1-1 0,-1 2 0,-2 6 0,8-7 0,-3-1 0,0-1 0,-1 1 0,1-1 0,-1 0 0,0 1 0,1-1 0,-1 0 0,0 0 0,1 0 0,0-2 0,2-1 0,-1 0 0,1-1 0,-1 0 0,-1 0 0,1 0 0,-1 0 0,0 0 0,0 0 0,0 0 0,-1-1 0,1 1 0,-1-7 0,-1 12 0,0 0 0,0 0 0,0 0 0,0 1 0,0-1 0,0 0 0,0 0 0,0 0 0,0 0 0,-1 0 0,1 0 0,0 0 0,0 1 0,0-1 0,0 0 0,0 0 0,0 0 0,-1 0 0,1 0 0,0 0 0,0 0 0,0 0 0,0 0 0,0 0 0,-1 0 0,1 0 0,0 0 0,0 0 0,0 0 0,0 0 0,0 0 0,-1 0 0,1 0 0,0 0 0,0 0 0,0 0 0,0 0 0,0 0 0,-1 0 0,1 0 0,0 0 0,0 0 0,0-1 0,0 1 0,0 0 0,0 0 0,0 0 0,-1 0 0,1 0 0,0 0 0,0 0 0,0-1 0,0 1 0,0 0 0,0 0 0,0 0 0,0 0 0,0 0 0,0 0 0,0-1 0,-8 14 0,2 8-151,2-1-1,0 1 0,1 1 0,1-1 1,0 0-1,2 1 0,1-1 1,4 26-1,-1-20-6674</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14.327"/>
    </inkml:context>
    <inkml:brush xml:id="br0">
      <inkml:brushProperty name="width" value="0.05" units="cm"/>
      <inkml:brushProperty name="height" value="0.05" units="cm"/>
    </inkml:brush>
  </inkml:definitions>
  <inkml:trace contextRef="#ctx0" brushRef="#br0">1 127 24575,'0'-4'0,"3"-3"0,7-4 0,6-4 0,5 2 0,6-1 0,5-1 0,3-1 0,2-1 0,-6 3-8191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15.718"/>
    </inkml:context>
    <inkml:brush xml:id="br0">
      <inkml:brushProperty name="width" value="0.05" units="cm"/>
      <inkml:brushProperty name="height" value="0.05" units="cm"/>
    </inkml:brush>
  </inkml:definitions>
  <inkml:trace contextRef="#ctx0" brushRef="#br0">0 301 24575,'1'-4'0,"0"-1"0,0 1 0,0 0 0,0-1 0,1 1 0,-1 0 0,1 0 0,0 0 0,0 0 0,1 0 0,5-6 0,-8 9 0,1 1 0,-1 0 0,1 0 0,-1 0 0,0 0 0,1 0 0,-1 0 0,1 0 0,-1 0 0,1 0 0,-1 0 0,1 0 0,-1 0 0,1 0 0,-1 0 0,1 0 0,-1 0 0,0 1 0,1-1 0,-1 0 0,1 0 0,-1 1 0,0-1 0,1 0 0,-1 0 0,0 1 0,1-1 0,-1 0 0,0 1 0,1-1 0,-1 1 0,0-1 0,0 0 0,1 1 0,-1-1 0,0 1 0,0 0 0,8 18 0,-7-17 0,23 94 0,-19-69 0,1 1 0,2-1 0,1-1 0,0 0 0,17 30 0,-24-53 0,0 0 0,-1 0 0,1-1 0,1 1 0,-1 0 0,0-1 0,1 0 0,-1 1 0,1-1 0,0 0 0,-1 0 0,1-1 0,0 1 0,0-1 0,1 1 0,-1-1 0,0 0 0,0 0 0,1 0 0,-1 0 0,6 0 0,-4-2 0,-1 1 0,1 0 0,-1-1 0,0 0 0,1 0 0,-1 0 0,0-1 0,0 0 0,1 1 0,-1-1 0,0-1 0,-1 1 0,1 0 0,0-1 0,6-6 0,-2 0 0,0 0 0,0 0 0,-1-1 0,0 0 0,-1 0 0,0-1 0,-1 1 0,0-1 0,-1-1 0,0 1 0,0 0 0,-1-1 0,-1 0 0,0 0 0,-1 0 0,0 0 0,0 0 0,-3-18 0,2 28 0,0-1 0,-1 1 0,0-1 0,1 0 0,-1 1 0,0 0 0,0-1 0,0 1 0,0-1 0,-1 1 0,1 0 0,-3-3 0,4 5 0,-1-1 0,1 1 0,0-1 0,-1 1 0,1 0 0,-1-1 0,1 1 0,-1 0 0,1 0 0,-1-1 0,1 1 0,-1 0 0,1 0 0,-1 0 0,0 0 0,1-1 0,-1 1 0,1 0 0,-1 0 0,1 0 0,-1 0 0,0 0 0,0 1 0,0-1 0,0 1 0,0-1 0,0 1 0,0 0 0,0-1 0,0 1 0,1 0 0,-1 0 0,0 0 0,0-1 0,1 1 0,-1 0 0,0 0 0,1 0 0,-1 0 0,0 2 0,-3 8 0,0 0 0,1 1 0,0-1 0,1 1 0,0 0 0,1 0 0,0 0 0,1 0 0,0 0 0,1-1 0,1 1 0,-1 0 0,7 18 0,-6-24 0,0-1 0,0 1 0,1-1 0,0 1 0,0-1 0,0 0 0,1 0 0,-1-1 0,1 1 0,0-1 0,1 1 0,-1-1 0,1-1 0,0 1 0,0 0 0,0-1 0,10 4 0,-11-5 0,1 0 0,0-1 0,0 0 0,-1 0 0,1 0 0,0 0 0,0-1 0,0 0 0,0 0 0,0 0 0,0 0 0,0-1 0,0 0 0,0 0 0,0 0 0,0-1 0,-1 0 0,1 0 0,-1 0 0,1 0 0,7-6 0,4-6 0,0-1 0,-2 0 0,1-1 0,-2 0 0,0-1 0,20-37 0,7-7 0,-33 49 0,0-1 0,-1 1 0,0-1 0,0 0 0,-2 0 0,7-27 0,-6 11 0,-1 0 0,1-37 0,-6 0 0,1 60 0,0 1 0,-1-1 0,0 0 0,0 1 0,-1-1 0,0 1 0,0-1 0,0 1 0,-3-5 0,5 9 0,0 1 0,0 0 0,0 0 0,0 0 0,0 0 0,-1 0 0,1 0 0,0 0 0,0-1 0,0 1 0,0 0 0,0 0 0,0 0 0,0 0 0,0 0 0,0 0 0,-1 0 0,1 0 0,0 0 0,0 0 0,0 0 0,0 0 0,0-1 0,0 1 0,-1 0 0,1 0 0,0 0 0,0 0 0,0 0 0,0 0 0,0 0 0,-1 0 0,1 0 0,0 0 0,0 0 0,0 1 0,0-1 0,0 0 0,0 0 0,-1 0 0,1 0 0,0 0 0,0 0 0,0 0 0,0 0 0,0 0 0,0 0 0,0 0 0,0 0 0,-1 1 0,1-1 0,0 0 0,0 0 0,0 0 0,0 0 0,-4 12 0,-1 15 0,2 31 0,5 76 0,1-99 0,1-1 0,2 0 0,16 54 0,-21-84 0,0-1 0,1 1 0,-1 0 0,1-1 0,0 1 0,4 5 0,-5-8 0,-1-1 0,1 1 0,-1-1 0,1 1 0,0-1 0,-1 0 0,1 1 0,-1-1 0,1 0 0,0 1 0,-1-1 0,1 0 0,0 0 0,-1 0 0,1 1 0,0-1 0,-1 0 0,1 0 0,0 0 0,-1 0 0,1 0 0,0 0 0,-1-1 0,1 1 0,0 0 0,-1 0 0,1 0 0,0-1 0,-1 1 0,1 0 0,0-1 0,-1 1 0,1 0 0,-1-1 0,1 1 0,-1-1 0,1 1 0,-1-1 0,1 1 0,-1-1 0,0 1 0,1-1 0,-1 0 0,0 1 0,1-1 0,-1 0 0,49-75 0,-40 59 0,0 0 0,1 2 0,1-1 0,1 1 0,0 1 0,19-18 0,-29 30 0,0 1 0,0-1 0,0 0 0,0 1 0,1-1 0,-1 1 0,0 0 0,1 0 0,-1 0 0,1 0 0,-1 0 0,1 0 0,0 1 0,-1-1 0,1 1 0,0 0 0,4 0 0,-5 1 0,0-1 0,-1 1 0,1 0 0,0 0 0,0 0 0,-1 0 0,1 1 0,-1-1 0,1 0 0,-1 1 0,1-1 0,-1 1 0,0 0 0,0-1 0,0 1 0,0 0 0,0-1 0,0 1 0,0 0 0,0 0 0,-1 0 0,1 0 0,0 3 0,9 50 0,-9-46 0,0 1 0,0-1 0,1 1 0,0-1 0,1 0 0,0 1 0,1-1 0,0-1 0,0 1 0,7 9 0,-10-16 0,0-1 0,0 0 0,0 1 0,1-1 0,-1 0 0,0 0 0,1 0 0,-1 0 0,1 0 0,-1 0 0,1-1 0,-1 1 0,1 0 0,0-1 0,-1 1 0,1-1 0,0 0 0,0 1 0,-1-1 0,3 0 0,-1 0 0,-1-1 0,1 1 0,0-1 0,-1 0 0,1 0 0,-1 0 0,1 0 0,-1 0 0,0-1 0,1 1 0,3-4 0,3-3 0,0-1 0,-1-1 0,1 1 0,8-15 0,-17 24 0,10-16 0,-1-1 0,-1 0 0,11-29 0,-1 2 0,-18 44 3,0 0 0,0 0-1,0 0 1,1 0-1,-1 0 1,0 0 0,0 0-1,0 0 1,0 0 0,0 0-1,0 0 1,0 0 0,0 0-1,1 0 1,-1 0 0,0 0-1,0 0 1,0 0 0,0 0-1,0 0 1,0 0 0,0 0-1,0 0 1,1 0-1,-1 0 1,0 0 0,0 0-1,0 0 1,0 0 0,0 0-1,0 0 1,0 0 0,0 0-1,0 0 1,0 0 0,1 1-1,-1-1 1,0 0 0,0 0-1,0 0 1,0 0-1,0 0 1,0 0 0,0 0-1,0 0 1,0 0 0,0 1-1,0-1 1,0 0 0,0 0-1,0 0 1,0 0 0,0 0-1,0 0 1,0 0 0,0 1-1,0-1 1,0 0 0,0 0-1,0 0 1,0 0-1,0 0 1,0 0 0,0 0-1,0 0 1,0 0 0,-1 1-1,5 16 158,6 15-1865,-3-22-5121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15.877"/>
    </inkml:context>
    <inkml:brush xml:id="br0">
      <inkml:brushProperty name="width" value="0.05" units="cm"/>
      <inkml:brushProperty name="height" value="0.05" units="cm"/>
    </inkml:brush>
  </inkml:definitions>
  <inkml:trace contextRef="#ctx0" brushRef="#br0">44 42 24575,'-3'-3'0,"-4"-4"0,-1-4 0,-2 0 0,0 5 0,5 3 0,4 5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0.077"/>
    </inkml:context>
    <inkml:brush xml:id="br0">
      <inkml:brushProperty name="width" value="0.05" units="cm"/>
      <inkml:brushProperty name="height" value="0.05" units="cm"/>
    </inkml:brush>
  </inkml:definitions>
  <inkml:trace contextRef="#ctx0" brushRef="#br0">149 70 24575,'0'0'0,"1"0"0,-1 0 0,1 0 0,-1 0 0,0 0 0,1 0 0,-1 0 0,1-1 0,-1 1 0,1 0 0,-1 0 0,0 0 0,1 0 0,-1 0 0,0-1 0,1 1 0,-1 0 0,1 0 0,-1-1 0,0 1 0,1 0 0,-1 0 0,0-1 0,0 1 0,1 0 0,-1-1 0,0 1 0,0 0 0,0-1 0,1 1 0,-1-1 0,0 1 0,0 0 0,0-1 0,0 1 0,0-1 0,0 1 0,0 0 0,0-1 0,0 1 0,0-1 0,0 1 0,0-1 0,0 1 0,0 0 0,0-1 0,0 1 0,0-1 0,-1 1 0,1-2 0,0 1 0,-1 0 0,0 0 0,1 0 0,-1 0 0,1 0 0,-1-1 0,0 1 0,0 1 0,0-1 0,1 0 0,-1 0 0,0 0 0,0 0 0,0 1 0,-2-2 0,2 1 0,-1 1 0,1-1 0,-1 1 0,1 0 0,-1-1 0,1 1 0,-1 0 0,0 0 0,1 0 0,-1 0 0,1 0 0,-1 1 0,1-1 0,-1 0 0,1 1 0,-1-1 0,1 1 0,-1-1 0,1 1 0,-1 0 0,1 0 0,0-1 0,-1 1 0,1 0 0,0 0 0,0 0 0,0 1 0,0-1 0,0 0 0,0 0 0,0 0 0,-1 2 0,-3 6 0,1-1 0,0 1 0,0 0 0,-3 11 0,2-4 0,-3 4 0,-35 103 0,38-104 0,1 0 0,0-1 0,2 1 0,-2 33 0,4-50 0,0 0 0,0 1 0,0-1 0,0 0 0,1 0 0,-1 1 0,1-1 0,-1 0 0,1 0 0,0 0 0,0 0 0,0 0 0,0 0 0,0 0 0,0 0 0,0 0 0,1 0 0,-1 0 0,1-1 0,-1 1 0,1-1 0,0 1 0,-1-1 0,1 1 0,0-1 0,3 1 0,-2-1 0,1 0 0,-1 0 0,1-1 0,-1 1 0,0-1 0,1 0 0,-1 0 0,1-1 0,-1 1 0,1-1 0,-1 1 0,0-1 0,1 0 0,-1 0 0,0-1 0,5-1 0,1-3 0,0 1 0,0-1 0,-1-1 0,0 0 0,0 0 0,-1 0 0,1-1 0,-2 0 0,1-1 0,-1 1 0,0-1 0,-1 0 0,0-1 0,-1 1 0,1-1 0,-2 0 0,0 0 0,4-17 0,-4 11 0,0-1 0,-1 0 0,-1 1 0,-1-1 0,0 0 0,-1 1 0,0-1 0,-2 0 0,0 1 0,-1 0 0,-6-19 0,8 31 0,0 0 0,0 0 0,0 0 0,0 0 0,-1 0 0,1 0 0,-1 1 0,0-1 0,-7-5 0,9 8 0,0 0 0,0 1 0,-1-1 0,1 0 0,0 0 0,-1 1 0,1-1 0,0 1 0,-1-1 0,1 1 0,0 0 0,-1 0 0,1-1 0,-1 1 0,1 0 0,-1 0 0,1 0 0,0 1 0,-1-1 0,1 0 0,-1 0 0,1 1 0,0-1 0,-1 1 0,1-1 0,0 1 0,-1 0 0,1-1 0,0 1 0,0 0 0,0 0 0,0 0 0,0 0 0,-2 2 0,1-2 0,1 1 0,-1-1 0,1 1 0,-1 0 0,1-1 0,0 1 0,-1 0 0,1 0 0,0 0 0,0 0 0,1 0 0,-1 0 0,0 0 0,1 0 0,-1 0 0,1 0 0,-1 0 0,1 4 0,1-5 0,-1 1 0,1-1 0,-1 1 0,1-1 0,0 1 0,0-1 0,0 1 0,-1-1 0,2 0 0,-1 1 0,0-1 0,0 0 0,0 0 0,0 0 0,1 0 0,-1 0 0,0 0 0,1 0 0,-1 0 0,1-1 0,-1 1 0,1 0 0,0-1 0,2 1 0,3 1 0,0 0 0,0-1 0,1 0 0,-1 0 0,0 0 0,1-1 0,-1 0 0,0-1 0,1 0 0,11-2 0,3-3 0,0-2 0,22-9 0,-28 9 0,0 2 0,0 0 0,1 1 0,30-5 0,-45 10 0,-1 0 0,1 0 0,-1 0 0,1 0 0,-1 1 0,1-1 0,-1 0 0,0 1 0,1-1 0,-1 1 0,1 0 0,-1-1 0,0 1 0,0 0 0,1 0 0,-1 0 0,0 0 0,0 0 0,0 0 0,0 0 0,0 0 0,0 0 0,0 1 0,-1-1 0,1 0 0,0 1 0,-1-1 0,1 0 0,-1 1 0,1-1 0,-1 1 0,1-1 0,-1 1 0,0-1 0,0 3 0,2 8 0,-2 0 0,1 0 0,-2 17 0,0-17 0,0 14 0,0-14 0,0 1 0,2 17 0,-1-30 0,0 0 0,0 1 0,0-1 0,0 0 0,1 0 0,-1 1 0,0-1 0,0 0 0,0 0 0,0 0 0,1 1 0,-1-1 0,0 0 0,0 0 0,0 0 0,1 1 0,-1-1 0,0 0 0,0 0 0,1 0 0,-1 0 0,0 0 0,1 0 0,-1 0 0,0 0 0,0 0 0,1 1 0,-1-1 0,0 0 0,0 0 0,1 0 0,-1 0 0,0-1 0,1 1 0,-1 0 0,0 0 0,0 0 0,1 0 0,-1 0 0,0 0 0,0 0 0,1 0 0,-1-1 0,0 1 0,0 0 0,1 0 0,-1 0 0,0-1 0,0 1 0,0 0 0,1 0 0,-1-1 0,16-11 0,-15 10 0,32-28 0,2 2 0,0 1 0,2 1 0,46-23 0,-79 47 0,1 0 0,-1 0 0,1 0 0,0 0 0,0 1 0,0 0 0,0 0 0,0 0 0,0 1 0,0-1 0,0 1 0,6 1 0,-8 0 0,0-1 0,0 1 0,-1 0 0,1 1 0,0-1 0,0 0 0,-1 1 0,1 0 0,-1-1 0,0 1 0,1 0 0,-1 0 0,0 0 0,0 0 0,0 1 0,-1-1 0,1 1 0,0-1 0,-1 1 0,1-1 0,1 6 0,1 7 22,1 0 0,-2 0-1,0 1 1,-1-1 0,0 1-1,-2-1 1,0 21 0,2 31-1561,0-42-5287</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16.063"/>
    </inkml:context>
    <inkml:brush xml:id="br0">
      <inkml:brushProperty name="width" value="0.05" units="cm"/>
      <inkml:brushProperty name="height" value="0.05" units="cm"/>
    </inkml:brush>
  </inkml:definitions>
  <inkml:trace contextRef="#ctx0" brushRef="#br0">0 47 24575,'0'-3'0,"0"-4"0,0-5 0,3 1 0,5 2 0,0 5 0,2 10 0,2 7 0,0 11 0,1 7 0,-3 5 0,1 5 0,-1 3 0,0 2 0,-1-6-8191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16.434"/>
    </inkml:context>
    <inkml:brush xml:id="br0">
      <inkml:brushProperty name="width" value="0.05" units="cm"/>
      <inkml:brushProperty name="height" value="0.05" units="cm"/>
    </inkml:brush>
  </inkml:definitions>
  <inkml:trace contextRef="#ctx0" brushRef="#br0">1 244 24575,'2'-2'0,"0"-1"0,0 0 0,-1 0 0,1 0 0,0 0 0,-1 0 0,0-1 0,2-4 0,-3 5 0,1 1 0,-1-1 0,1 1 0,0-1 0,0 1 0,1 0 0,-1-1 0,0 1 0,1 0 0,-1 0 0,4-3 0,23 21 0,-23-15 0,0 0 0,-1 0 0,1-1 0,0 0 0,0 0 0,-1 0 0,1 0 0,0-1 0,0 0 0,-1 0 0,1 0 0,0-1 0,-1 1 0,0-1 0,1 0 0,-1 0 0,0-1 0,4-2 0,8-5 0,-1-1 0,0-1 0,17-16 0,-27 23 0,1-1 0,-1 0 0,0 0 0,-1 0 0,1-1 0,4-9 0,-9 15 0,1 0 0,0-1 0,-1 1 0,1-1 0,-1 1 0,1-1 0,-1 1 0,0-1 0,0 1 0,1-1 0,-1 0 0,0 1 0,0-1 0,-1 1 0,1-1 0,0 1 0,0-1 0,-1 1 0,1-1 0,-1 1 0,1-1 0,-1 1 0,0-1 0,0 1 0,1 0 0,-1-1 0,0 1 0,0 0 0,0 0 0,0 0 0,-1 0 0,1 0 0,0 0 0,0 0 0,-1 0 0,1 0 0,-3-1 0,-1 0 0,0 0 0,-1 0 0,1 0 0,-1 0 0,1 1 0,-1 0 0,0 0 0,1 1 0,-1 0 0,0-1 0,0 2 0,1-1 0,-1 1 0,0 0 0,1 0 0,-1 1 0,1-1 0,-1 1 0,1 0 0,0 1 0,0-1 0,0 1 0,-6 4 0,5-2 0,0-1 0,0 1 0,1 1 0,-1-1 0,1 1 0,0 0 0,0 0 0,1 0 0,0 1 0,0 0 0,0 0 0,1 0 0,0 0 0,1 0 0,-1 0 0,-1 13 0,3-11 19,1 0 0,0-1 0,0 1 0,1 0 0,0-1 0,0 1 0,1-1 0,0 1 0,1-1 0,0 0 0,0 0 0,1 0 0,0 0 0,0-1 0,1 1 0,0-1 0,6 7 0,-6-8-109,0 0 0,1 0 0,0-1 0,0 0 0,0 0 1,1 0-1,-1-1 0,1 0 0,0 0 0,1-1 1,-1 0-1,1 0 0,-1 0 0,1-1 0,0-1 0,0 1 1,0-1-1,10 0 0,18-4-6736</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16.996"/>
    </inkml:context>
    <inkml:brush xml:id="br0">
      <inkml:brushProperty name="width" value="0.05" units="cm"/>
      <inkml:brushProperty name="height" value="0.05" units="cm"/>
    </inkml:brush>
  </inkml:definitions>
  <inkml:trace contextRef="#ctx0" brushRef="#br0">4618 679 24575,'0'-5'0,"-1"1"0,1-1 0,-1 0 0,-1 1 0,1-1 0,-1 1 0,1 0 0,-1-1 0,0 1 0,-1 0 0,-3-5 0,-2-2 0,0 1 0,-18-18 0,9 14 6,0 0 0,-1 2 0,0-1 0,-1 2 0,-1 1 0,0 0 0,0 1 0,-40-11 0,4 6-96,0 3 0,-71-6-1,-12 7-578,-1 6-1,-142 15 1,-278 60-1014,280-20 1208,2 12 1,-329 120-1,437-118 95,2 7-1,4 7 1,3 7 0,-238 170-1,307-185-336,-101 102 0,134-113 606,2 4 1,-69 99 0,92-112 128,3 2 1,2 1 0,2 1 0,-20 62 0,31-70-46,3 0 0,2 1 1,2 0-1,2 1 0,-1 81 1,9-83 26,2 1 0,2-1 0,2 0 0,3 0 0,1-1 0,2 0 0,2-1 0,2-1 0,2 0 0,2-1 0,2-2 0,2 0 0,1-1 0,2-2 0,2-1 0,1-1 0,2-1 0,1-2 0,62 45 0,-43-42-1,2-4 1,1-1-1,2-3 1,1-3-1,0-2 1,2-3 0,123 25-1,-62-26 16,0-6 1,1-5-1,150-9 1,-59-12 38,0-10 1,227-55-1,-202 19 19,362-139 1,-428 127-78,-3-7 1,-4-7 0,207-143 0,-277 160 12,-2-5 0,-4-3 0,-4-4 1,-3-4-1,-3-4 0,95-138 0,-134 165 32,-4-2 0,-2-1 0,-3-2 0,-3-1 0,-3-2 0,34-141 0,-50 156-54,-2 0 1,-2 0-1,-3 0 0,-2-1 0,-3 1 0,-2-1 0,-2 1 1,-3 0-1,-2 1 0,-18-53 0,10 54 10,-1 1 0,-4 1 0,-1 1-1,-2 1 1,-3 1 0,-1 1 0,-2 2 0,-76-75 0,61 73 3,-3 3 1,-2 2 0,-1 2 0,-2 3-1,-2 2 1,-1 3 0,-66-25-1,54 29 0,-2 4 0,0 2 0,-1 4 0,-1 3 0,0 3 0,-1 4 0,0 3 0,-94 7 0,-8 15 56,24 6 220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34.054"/>
    </inkml:context>
    <inkml:brush xml:id="br0">
      <inkml:brushProperty name="width" value="0.05" units="cm"/>
      <inkml:brushProperty name="height" value="0.05" units="cm"/>
    </inkml:brush>
  </inkml:definitions>
  <inkml:trace contextRef="#ctx0" brushRef="#br0">3837 563 24575,'21'-45'0,"25"-79"0,-41 108 0,-1 0 0,-1 0 0,0 0 0,-1 0 0,-1 0 0,0-1 0,-1 1 0,-5-33 0,3 41 0,-1-1 0,0 0 0,0 1 0,0 0 0,-1 0 0,-1 0 0,1 0 0,-1 1 0,-1 0 0,1 0 0,-1 0 0,0 0 0,-1 1 0,1 0 0,-1 1 0,0-1 0,-1 1 0,0 0 0,1 1 0,-12-4 0,-2-1 0,0 2 0,-1 0 0,0 2 0,0 0 0,0 1 0,-46-1 0,8 6-119,0 2 1,0 2-1,1 4 0,-67 17 0,-226 86-475,185-44 306,3 8-1,4 6 1,-190 130-1,185-95-557,6 7-1,-245 245 1,252-205 318,8 5 1,7 8-1,8 4 0,8 7 1,8 4-1,-134 316 1,67 1-78,155-413 465,4 2 0,4 0 0,-5 140 0,20-188 162,3 0-1,3 0 0,1 0 0,3 0 1,27 94-1,-25-113 58,2-1 0,1 0 1,1-1-1,2-1 0,0 0 0,2-1 0,2-1 0,0-1 1,1-1-1,32 28 0,-23-27-40,0-1-1,2-2 1,1-2-1,1 0 1,69 27 0,-50-27 67,1-4 1,1-1 0,86 11-1,-35-16-70,1-5-1,-1-4 0,199-25 0,-110-6-607,357-103-1,166-136-994,-461 151 1175,-7-11 1,368-253-1,-450 260 266,-6-7-1,-6-8 1,-5-5-1,159-198 1,-218 224 37,-5-4 1,-6-4-1,121-245 1,-162 276 13,-4-2-1,31-124 1,-50 143 58,-3 0 0,-4-1 0,1-116 0,-12 139 87,-2 0-1,-2 0 0,-3 1 0,-3-1 1,-1 2-1,-3 0 0,-33-76 0,27 83-14,-2 1 0,-1 1 0,-3 2 0,-1 0 0,-2 2 0,-2 1-1,-1 2 1,-54-46 0,39 44-33,-2 1-1,-1 3 0,-94-47 1,72 48 49,-2 2 0,-108-27 1,60 29 67,0 6 0,-1 6 0,-207-4 0,145 25 76,0 7 0,-331 66 0,274-24 2153</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36.308"/>
    </inkml:context>
    <inkml:brush xml:id="br0">
      <inkml:brushProperty name="width" value="0.05" units="cm"/>
      <inkml:brushProperty name="height" value="0.05" units="cm"/>
    </inkml:brush>
  </inkml:definitions>
  <inkml:trace contextRef="#ctx0" brushRef="#br0">426 131 24575,'0'-13'0,"1"1"0,1-1 0,4-18 0,-5 25 0,1 0 0,0 0 0,0 1 0,0-1 0,1 1 0,0-1 0,0 1 0,0 0 0,5-5 0,-8 10 0,0 0 0,0 0 0,0 0 0,0-1 0,0 1 0,0 0 0,0 0 0,0 0 0,1 0 0,-1 0 0,0 0 0,0 0 0,0 0 0,0 0 0,0 0 0,0 0 0,1 0 0,-1 0 0,0 0 0,0 0 0,0 0 0,0 0 0,0 0 0,1 0 0,-1 0 0,0 0 0,0 0 0,0 0 0,0 0 0,0 0 0,0 0 0,1 0 0,-1 0 0,0 0 0,0 0 0,0 0 0,0 0 0,0 0 0,0 1 0,0-1 0,0 0 0,1 0 0,-1 0 0,0 0 0,0 0 0,0 0 0,0 0 0,0 1 0,0-1 0,0 0 0,0 0 0,0 0 0,0 0 0,0 0 0,0 0 0,0 1 0,0-1 0,0 0 0,0 0 0,0 0 0,0 0 0,0 0 0,0 1 0,0-1 0,0 0 0,0 0 0,0 0 0,0 13 0,-10 41 0,-31 102 0,23-93 0,-173 647-543,40 13 0,109-464-641,26-161-4737</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38.720"/>
    </inkml:context>
    <inkml:brush xml:id="br0">
      <inkml:brushProperty name="width" value="0.05" units="cm"/>
      <inkml:brushProperty name="height" value="0.05" units="cm"/>
    </inkml:brush>
  </inkml:definitions>
  <inkml:trace contextRef="#ctx0" brushRef="#br0">1141 497 24575,'23'-13'0,"-1"-2"0,0-1 0,-1-1 0,36-37 0,-37 35 0,54-51 0,123-127 0,-195 194 0,5-5 0,0 0 0,-1-1 0,8-13 0,-13 21 0,-1-1 0,1 1 0,0-1 0,-1 0 0,1 0 0,-1 1 0,1-1 0,-1 0 0,0 0 0,0 0 0,0-3 0,0 5 0,0-1 0,-1 0 0,1 0 0,0 0 0,-1 0 0,1 0 0,-1 1 0,1-1 0,-1 0 0,1 0 0,-1 1 0,1-1 0,-1 0 0,0 1 0,1-1 0,-1 1 0,0-1 0,0 1 0,0-1 0,1 1 0,-1-1 0,0 1 0,0 0 0,-1-1 0,-4 0 0,0-1 0,0 1 0,0 1 0,0-1 0,0 1 0,-1 0 0,1 0 0,0 1 0,-11 2 0,-7 3 0,-26 10 0,35-11 0,-125 48-177,3 6 0,-138 82 0,82-25 62,166-97 117,0 2 0,2 0 0,0 2-1,-35 41 1,54-58-2,1 1 0,0 0 0,1 0 0,0 1 0,0-1 0,0 1 0,1 0 0,-3 12 0,5-16 0,1 1 0,-1-1 0,1 1 0,0 0 0,0-1 0,0 1 0,0 0 0,1-1 0,0 1 0,0-1 0,0 1 0,1-1 0,-1 1 0,1-1 0,0 0 0,4 6 0,1 0 27,1 0-1,0-1 0,1 0 1,0-1-1,0 1 1,1-2-1,0 1 0,0-2 1,14 8-1,20 8 149,45 16 0,-57-25-152,40 15-23,-11-5 0,-2 3 0,58 33 0,-112-55 0,0-1 0,0 1 0,0-1 0,0 1 0,0 1 0,-1-1 0,5 7 0,-8-10 0,0 0 0,0 0 0,0 1 0,-1-1 0,1 1 0,-1-1 0,1 1 0,-1-1 0,1 0 0,-1 1 0,0-1 0,0 1 0,0 0 0,0-1 0,0 1 0,0-1 0,0 1 0,-1-1 0,1 1 0,0-1 0,-1 1 0,1-1 0,-1 0 0,1 1 0,-1-1 0,0 0 0,0 1 0,0-1 0,0 0 0,0 0 0,0 0 0,0 1 0,0-1 0,-1 1 0,-6 4 0,0 0 0,0 0 0,0 0 0,-1-1 0,0 0 0,0-1 0,-12 4 0,-73 20 0,62-20 0,-169 37 0,-215 21 0,388-63 0,-7 2 0,0-1 0,0-1 0,0-3 0,-47-4 0,50-5-1365,17-2-5461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39.108"/>
    </inkml:context>
    <inkml:brush xml:id="br0">
      <inkml:brushProperty name="width" value="0.05" units="cm"/>
      <inkml:brushProperty name="height" value="0.05" units="cm"/>
    </inkml:brush>
  </inkml:definitions>
  <inkml:trace contextRef="#ctx0" brushRef="#br0">556 168 24575,'6'-32'0,"-5"29"0,0 0 0,0 0 0,0 0 0,0 0 0,-1 0 0,1 0 0,-1 0 0,0 0 0,0-1 0,0 1 0,-1 0 0,0-4 0,1 7 0,0 0 0,0-1 0,0 1 0,-1 0 0,1 0 0,0-1 0,0 1 0,-1 0 0,1 0 0,0-1 0,0 1 0,-1 0 0,1 0 0,0 0 0,-1-1 0,1 1 0,0 0 0,0 0 0,-1 0 0,1 0 0,0 0 0,-1 0 0,1 0 0,0 0 0,-1 0 0,1 0 0,0 0 0,-1 0 0,1 0 0,0 0 0,-1 0 0,1 0 0,0 0 0,-1 0 0,1 0 0,0 0 0,-1 1 0,1-1 0,-15 8 0,15-8 0,-24 20 0,1 2 0,0 0 0,2 1 0,-23 31 0,13-15 0,-5 3 0,-230 291 0,254-317 0,-1 2 0,-15 26 0,25-39 0,0 0 0,1 0 0,0 0 0,0 0 0,1 0 0,-1 0 0,1 1 0,0-1 0,0 0 0,1 11 0,0-15 0,0 1 0,0 0 0,1-1 0,-1 1 0,0-1 0,1 1 0,0-1 0,-1 1 0,1-1 0,0 1 0,0-1 0,-1 1 0,1-1 0,0 0 0,0 0 0,1 1 0,-1-1 0,0 0 0,0 0 0,1 0 0,-1 0 0,0 0 0,1-1 0,-1 1 0,1 0 0,-1-1 0,1 1 0,-1-1 0,4 1 0,2 0 0,0 0 0,0 0 0,1-1 0,-1 0 0,11-1 0,10-4 0,0 0 0,0-2 0,-1 0 0,0-2 0,36-17 0,-19 4 0,0-2 0,51-37 0,-66 40 0,-1-1 0,-2-1 0,0-1 0,-1-2 0,-2 0 0,35-50 0,-49 60 0,0 0 0,0-1 0,-2 1 0,0-2 0,-1 1 0,5-23 0,-9 27 0,0 0 0,-1 0 0,0 0 0,-1 0 0,0 0 0,-1 0 0,-1 0 0,0 0 0,-6-20 0,5 23-76,-1 1 1,0 0-1,0 0 0,-1 0 0,0 1 0,0 0 0,-1 0 0,0 0 1,-1 0-1,0 1 0,0 0 0,0 1 0,-1-1 0,0 2 1,0-1-1,-1 1 0,-10-5 0,-31-11-6750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39.424"/>
    </inkml:context>
    <inkml:brush xml:id="br0">
      <inkml:brushProperty name="width" value="0.05" units="cm"/>
      <inkml:brushProperty name="height" value="0.05" units="cm"/>
    </inkml:brush>
  </inkml:definitions>
  <inkml:trace contextRef="#ctx0" brushRef="#br0">106 85 24575,'-5'2'0,"0"0"0,0 0 0,-1-1 0,1 0 0,0 0 0,0 0 0,-1-1 0,1 0 0,-1 0 0,-8-1 0,13 1 0,-1 0 0,0 0 0,1 0 0,-1 0 0,1-1 0,-1 1 0,0-1 0,1 1 0,-1-1 0,1 1 0,-1-1 0,1 0 0,-1 0 0,1 0 0,0 0 0,-1 0 0,1 0 0,0 0 0,0 0 0,0 0 0,0-1 0,0 1 0,0 0 0,0-1 0,0 1 0,0-1 0,1 1 0,-1-1 0,1 1 0,-1-1 0,1 0 0,0 1 0,-1-1 0,1 0 0,0 1 0,0-1 0,0-2 0,1 2 0,0-1 0,-1 1 0,1 0 0,1 0 0,-1-1 0,0 1 0,0 0 0,1 0 0,-1 0 0,1 0 0,0 0 0,-1 0 0,1 1 0,0-1 0,0 1 0,0-1 0,0 1 0,1-1 0,-1 1 0,0 0 0,0 0 0,5-1 0,-1 0 0,0 0 0,1 0 0,-1 1 0,1 0 0,-1 0 0,1 0 0,9 1 0,-11 1 0,1-1 0,-1 2 0,0-1 0,0 0 0,1 1 0,-1 0 0,0 0 0,0 1 0,-1-1 0,1 1 0,0 0 0,-1 0 0,0 1 0,1-1 0,-1 1 0,-1 0 0,1 0 0,-1 0 0,1 0 0,-1 1 0,0 0 0,-1-1 0,1 1 0,-1 0 0,0 0 0,2 9 0,1 3 0,-1 0 0,-1 0 0,-1 0 0,0 0 0,-2 0 0,1 1 0,-4 21 0,-7 26 0,-22 80 0,-1 7 0,32-148 0,0 1 0,1 0 0,-1-1 0,1 1 0,0 0 0,1 0 0,1 8 0,-2-12 0,0 1 0,1-1 0,-1 0 0,1 0 0,-1 0 0,1 0 0,0 0 0,-1 0 0,1-1 0,0 1 0,0 0 0,0 0 0,-1 0 0,1-1 0,0 1 0,0 0 0,0-1 0,0 1 0,0-1 0,0 1 0,1-1 0,-1 1 0,0-1 0,0 0 0,0 0 0,0 1 0,0-1 0,1 0 0,-1 0 0,0 0 0,0 0 0,0 0 0,0-1 0,0 1 0,3-1 0,23-8-1365,0-4-5461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39.874"/>
    </inkml:context>
    <inkml:brush xml:id="br0">
      <inkml:brushProperty name="width" value="0.05" units="cm"/>
      <inkml:brushProperty name="height" value="0.05" units="cm"/>
    </inkml:brush>
  </inkml:definitions>
  <inkml:trace contextRef="#ctx0" brushRef="#br0">70 102 24575,'2'-13'0,"0"1"0,1 0 0,1 0 0,0 0 0,0 0 0,9-16 0,-11 29 0,0 8 0,-1 11 0,-8 72 0,-23 100 0,20-134 0,-14 55 0,13-69 0,2 0 0,2 0 0,2 1 0,1 48 0,4-88 0,1 1 0,-1-1 0,1 0 0,0 0 0,0 1 0,1-1 0,0 0 0,0 0 0,0 0 0,0-1 0,4 7 0,-3-8 0,-1 0 0,1 0 0,0 0 0,0-1 0,0 1 0,0-1 0,0 0 0,1 0 0,-1 0 0,0 0 0,1-1 0,0 1 0,-1-1 0,1 0 0,0 0 0,5 0 0,10 1 0,0-1 0,1 0 0,-1-2 0,0 0 0,0-2 0,21-4 0,113-36 0,-146 41 0,193-68-1365,-151 50-5461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40.955"/>
    </inkml:context>
    <inkml:brush xml:id="br0">
      <inkml:brushProperty name="width" value="0.05" units="cm"/>
      <inkml:brushProperty name="height" value="0.05" units="cm"/>
    </inkml:brush>
  </inkml:definitions>
  <inkml:trace contextRef="#ctx0" brushRef="#br0">406 256 24575,'14'-5'0,"1"-1"0,-1 0 0,0-1 0,0-1 0,23-17 0,-30 20 0,0-1 0,0-1 0,-1 1 0,1-1 0,-1 0 0,-1 0 0,1-1 0,-1 1 0,-1-1 0,1 0 0,2-10 0,-5 15 0,-1 0 0,0 0 0,-1-1 0,1 1 0,0 0 0,-1 0 0,0-1 0,0 1 0,0 0 0,0 0 0,0-1 0,-1 1 0,1 0 0,-1 0 0,0 0 0,0 0 0,0-1 0,0 1 0,-1 0 0,-2-5 0,1 5 0,0 0 0,0 1 0,0-1 0,0 1 0,0-1 0,-1 1 0,1 0 0,-1 0 0,1 0 0,-1 1 0,0-1 0,1 1 0,-1 0 0,0 0 0,0 0 0,-8 0 0,-5 0 0,0 1 0,0 1 0,0 0 0,1 1 0,-1 1 0,0 1 0,1 0 0,-1 1 0,-16 8 0,13-4 0,0 0 0,1 2 0,0 0 0,0 1 0,2 1 0,-27 24 0,38-31 0,0 0 0,0 0 0,1 1 0,-1-1 0,1 1 0,1 1 0,0-1 0,0 1 0,0-1 0,1 1 0,0 0 0,0 1 0,1-1 0,0 0 0,1 1 0,-1-1 0,2 1 0,-1-1 0,1 1 0,1 0 0,-1-1 0,2 1 0,-1-1 0,1 1 0,0-1 0,1 0 0,0 0 0,0 0 0,8 14 0,2-1 0,1 0 0,0-2 0,2 0 0,33 32 0,82 58 0,-85-74 0,70 70 0,-108-97 0,-1 1 0,1 0 0,-2 0 0,1 1 0,-1-1 0,9 21 0,-14-26 0,0-1 0,0 1 0,0-1 0,0 1 0,0 0 0,-1-1 0,0 1 0,0 0 0,0-1 0,0 1 0,0 0 0,-1 0 0,0-1 0,0 1 0,0-1 0,0 1 0,0-1 0,-1 1 0,1-1 0,-1 0 0,0 1 0,0-1 0,0 0 0,-5 5 0,-1 0 0,-1-1 0,0 1 0,0-1 0,0-1 0,-1 1 0,-21 8 0,-69 23 0,96-37 0,-56 17-341,-2-2 0,0-3-1,-77 6 1,82-15-6485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1.102"/>
    </inkml:context>
    <inkml:brush xml:id="br0">
      <inkml:brushProperty name="width" value="0.05" units="cm"/>
      <inkml:brushProperty name="height" value="0.05" units="cm"/>
    </inkml:brush>
  </inkml:definitions>
  <inkml:trace contextRef="#ctx0" brushRef="#br0">34 212 24575,'-6'-30'0,"5"26"0,0 1 0,0-1 0,0 1 0,1-1 0,-1 1 0,1-1 0,0-4 0,4 18 0,0 13 0,-2 15 0,-2-1 0,-2 0 0,-2 1 0,-1-2 0,-16 61 0,21-97 0,0 0 0,0 0 0,0 0 0,0 0 0,0 0 0,0 0 0,0 0 0,0 0 0,0 0 0,0 0 0,0 0 0,0 0 0,0 0 0,0 0 0,0 0 0,0 0 0,-1 0 0,1 0 0,0 0 0,0 0 0,0 0 0,0 0 0,0 0 0,0 0 0,0 0 0,0 0 0,0 0 0,0-11 0,4-17 0,7-22 0,2-1 0,3 1 0,1 1 0,37-71 0,-49 111 0,29-46 0,-32 51 0,1 0 0,0 0 0,0 1 0,1-1 0,-1 1 0,1 0 0,-1 0 0,1 1 0,0-1 0,8-3 0,-11 5 0,0 1 0,0-1 0,0 1 0,0 0 0,0 0 0,0 0 0,0-1 0,0 1 0,-1 0 0,1 0 0,0 0 0,0 1 0,0-1 0,0 0 0,0 0 0,0 0 0,0 1 0,0-1 0,0 0 0,0 1 0,-1-1 0,1 1 0,1 0 0,-1 0 0,1 1 0,-1-1 0,0 1 0,0-1 0,0 1 0,0-1 0,0 1 0,0 0 0,-1-1 0,1 1 0,0 2 0,1 6 0,0-1 0,-1 1 0,0 15 0,-1-22 0,-2 159 0,2-161 0,0 1 0,0-1 0,-1 1 0,2-1 0,-1 1 0,0 0 0,0-1 0,0 1 0,1-1 0,-1 1 0,1-1 0,-1 1 0,1-1 0,0 0 0,-1 1 0,1-1 0,0 0 0,0 1 0,0-1 0,0 0 0,0 0 0,0 0 0,0 0 0,1 0 0,-1 0 0,0 0 0,1 0 0,-1 0 0,3 0 0,-1 0 0,0-1 0,0 0 0,-1-1 0,1 1 0,0 0 0,0-1 0,0 0 0,-1 0 0,1 1 0,0-1 0,-1-1 0,1 1 0,-1 0 0,1-1 0,3-2 0,79-66 0,-58 47 0,40-28 0,-64 48 0,1 1 0,-1 0 0,1 0 0,0 1 0,0-1 0,0 1 0,0 0 0,0 0 0,0 0 0,4 0 0,-6 1 0,-1 0 0,1 0 0,-1 0 0,0 0 0,1 1 0,-1-1 0,1 0 0,-1 1 0,0-1 0,1 1 0,-1 0 0,0-1 0,0 1 0,1 0 0,-1 0 0,0 0 0,0 0 0,0 0 0,0 0 0,0 0 0,0 0 0,0 0 0,0 0 0,-1 1 0,1-1 0,0 0 0,-1 0 0,1 1 0,-1-1 0,1 1 0,-1-1 0,0 2 0,3 15-38,-1-1 0,0 1 0,-2 0 0,-2 28 0,1-18-1137,0-2-5651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41.625"/>
    </inkml:context>
    <inkml:brush xml:id="br0">
      <inkml:brushProperty name="width" value="0.05" units="cm"/>
      <inkml:brushProperty name="height" value="0.05" units="cm"/>
    </inkml:brush>
  </inkml:definitions>
  <inkml:trace contextRef="#ctx0" brushRef="#br0">147 293 24575,'20'-13'0,"-1"-1"0,-1-1 0,0-1 0,28-33 0,-41 43 0,0-1 0,0 0 0,-1 0 0,0 0 0,-1-1 0,0 1 0,4-14 0,-6 16 0,0 0 0,0 0 0,-1 1 0,1-1 0,-1 0 0,-1 0 0,1 0 0,-1 1 0,0-1 0,0 0 0,0 1 0,0-1 0,-1 0 0,-2-4 0,3 6 0,0 1 0,0 0 0,0 0 0,0-1 0,0 1 0,-1 0 0,1 0 0,-1 0 0,1 1 0,-1-1 0,0 0 0,0 1 0,0-1 0,0 1 0,0-1 0,0 1 0,0 0 0,0 0 0,-1 0 0,1 0 0,0 0 0,-1 0 0,1 1 0,0-1 0,-1 1 0,1 0 0,-1 0 0,1-1 0,-1 2 0,1-1 0,0 0 0,-1 0 0,1 1 0,-1-1 0,1 1 0,0 0 0,-1 0 0,1 0 0,-4 2 0,-3 2 0,1 1 0,0 0 0,0 0 0,1 0 0,-1 1 0,1 0 0,1 0 0,-10 14 0,-3 10 0,1 0 0,2 1 0,1 1 0,1 0 0,2 1 0,2 1 0,1 0 0,1 0 0,-5 69 0,13-92 0,-1 0 0,2 0 0,-1-1 0,2 1 0,-1 0 0,2-1 0,-1 1 0,6 11 0,-6-17 0,1 0 0,-1-1 0,2 1 0,-1-1 0,1 1 0,-1-1 0,1 0 0,1 0 0,-1-1 0,1 1 0,0-1 0,0 0 0,0 0 0,0-1 0,1 0 0,7 4 0,1-2 0,0 0 0,0-1 0,0-1 0,0-1 0,1 0 0,-1 0 0,1-1 0,0-1 0,-1-1 0,21-3 0,-20 2 0,0-1 0,0 0 0,0-2 0,0 1 0,0-2 0,-1 0 0,0-1 0,0 0 0,20-15 0,-29 18 0,-1 0 0,1 0 0,-1 0 0,1-1 0,-1 1 0,0-1 0,-1 0 0,1-1 0,-1 1 0,0 0 0,0-1 0,-1 0 0,0 0 0,0 0 0,0 0 0,-1 0 0,0 0 0,0 0 0,0-8 0,-1 6 0,-1 0 0,0 1 0,0-1 0,-1 1 0,0-1 0,0 1 0,-1 0 0,0 0 0,0 0 0,-1 0 0,1 0 0,-2 1 0,1-1 0,-1 1 0,-6-6 0,-7-5 0,14 14 0,0 0 0,1-1 0,-1 1 0,1-1 0,-6-8 0,9 12 0,0 0 0,-1 0 0,1-1 0,0 1 0,0 0 0,0 0 0,0-1 0,0 1 0,0 0 0,0 0 0,0-1 0,0 1 0,0 0 0,0-1 0,0 1 0,0 0 0,0 0 0,0-1 0,0 1 0,0 0 0,0 0 0,0-1 0,0 1 0,0 0 0,0-1 0,0 1 0,0 0 0,1 0 0,-1 0 0,0-1 0,0 1 0,0 0 0,1 0 0,-1-1 0,12-3 0,19 3 0,-28 1 0,54 0 0,76 12 0,-109-8 0,0 0 0,0 2 0,0 1 0,-1 1 0,38 18 0,-55-23 0,0 0 0,-1 1 0,1 0 0,-1 0 0,0 0 0,0 0 0,-1 1 0,6 6 0,-9-10 0,0 1 0,0 0 0,0 0 0,0-1 0,0 1 0,0 0 0,-1 0 0,1 0 0,0 0 0,-1 0 0,0 0 0,0 0 0,1 1 0,-1-1 0,0 0 0,0 0 0,-1 0 0,1 0 0,0 0 0,-1 0 0,1 0 0,-1 0 0,0 0 0,0 0 0,0 0 0,0-1 0,0 1 0,0 0 0,-2 2 0,-2 2 0,0 0 0,-1-1 0,1 0 0,-1 0 0,0 0 0,-1 0 0,1-1 0,-1 0 0,0-1 0,0 1 0,0-1 0,0-1 0,-1 1 0,1-1 0,-1-1 0,0 1 0,-9-1 0,16 0 0,0-1 0,-1 0 0,1 0 0,0-1 0,0 1 0,-1 0 0,1 0 0,0-1 0,-1 1 0,1 0 0,0-1 0,0 1 0,0-1 0,0 0 0,-1 1 0,1-1 0,0 0 0,0 0 0,0 0 0,0 0 0,1 1 0,-1-1 0,0 0 0,-1-2 0,2 2 0,0-1 0,-1 0 0,1 1 0,0-1 0,0 0 0,0 1 0,0-1 0,0 0 0,0 0 0,1 1 0,-1-1 0,0 1 0,1-1 0,-1 0 0,3-2 0,1-5 0,1 0 0,0 1 0,1 0 0,0 0 0,8-8 0,21-18 0,1 1 0,2 2 0,1 2 0,2 1 0,0 2 0,69-31 0,-107 56 0,4-3 0,0 1 0,0 0 0,1 1 0,11-3 0,-17 5 0,-1-1 0,0 1 0,0 0 0,0 0 0,0 0 0,1 0 0,-1 0 0,0 0 0,0 0 0,0 1 0,1-1 0,-1 0 0,0 1 0,0-1 0,0 1 0,0-1 0,0 1 0,0-1 0,0 1 0,0 0 0,0-1 0,0 1 0,0 0 0,0 0 0,-1 0 0,1 0 0,0 0 0,-1 0 0,1 0 0,0 0 0,-1 0 0,1 0 0,-1 0 0,0 0 0,1 0 0,-1 0 0,0 2 0,1 8 0,-1 0 0,0 0 0,-1 0 0,0 0 0,-1 0 0,0 0 0,-1 0 0,-6 16 0,0 2 0,-2 12-455,3 1 0,-7 69 0,14-89-6371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41.734"/>
    </inkml:context>
    <inkml:brush xml:id="br0">
      <inkml:brushProperty name="width" value="0.05" units="cm"/>
      <inkml:brushProperty name="height" value="0.05" units="cm"/>
    </inkml:brush>
  </inkml:definitions>
  <inkml:trace contextRef="#ctx0" brushRef="#br0">0 30 24575,'0'-6'0,"0"-6"0,0 0-8191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42.171"/>
    </inkml:context>
    <inkml:brush xml:id="br0">
      <inkml:brushProperty name="width" value="0.05" units="cm"/>
      <inkml:brushProperty name="height" value="0.05" units="cm"/>
    </inkml:brush>
  </inkml:definitions>
  <inkml:trace contextRef="#ctx0" brushRef="#br0">95 312 24575,'0'2'0,"-1"0"0,1 0 0,-1 1 0,1-1 0,-1 0 0,0 0 0,0 0 0,0 0 0,0 0 0,0 0 0,0 0 0,0-1 0,-1 1 0,1 0 0,-1-1 0,0 1 0,-2 2 0,1-2 0,1 1 0,-1-1 0,1 1 0,-1 0 0,1 0 0,0-1 0,-2 6 0,0 3 0,1 0 0,0 0 0,1 0 0,0 0 0,-1 19 0,3 61 0,2-45 0,-2-30 0,1 33 0,-1 1 0,-3-1 0,-17 88 0,15-119 0,1-13 0,1-12 0,0-33 0,3-83 0,1 54 0,12-212 0,-8 240 0,1 1 0,3-1 0,1 1 0,28-70 0,-34 100 0,1 0 0,0 0 0,1 1 0,0 0 0,0 0 0,1 1 0,0-1 0,1 1 0,0 1 0,13-11 0,-17 15 0,0 1 0,1-1 0,-1 1 0,1 0 0,-1 0 0,1 0 0,0 1 0,0 0 0,0 0 0,0 0 0,0 0 0,0 1 0,0 0 0,0 0 0,0 0 0,0 0 0,0 1 0,-1 0 0,1 0 0,0 0 0,0 1 0,0 0 0,-1 0 0,9 4 0,-8-3 0,0 0 0,-1 0 0,1 0 0,-1 1 0,1-1 0,-1 1 0,0 0 0,-1 0 0,1 1 0,-1-1 0,1 1 0,-1 0 0,-1 0 0,1 0 0,-1 0 0,0 0 0,0 0 0,0 1 0,-1-1 0,0 1 0,0-1 0,0 1 0,-1 0 0,0 5 0,0-1 0,-1 0 0,-1-1 0,0 1 0,0-1 0,-1 1 0,0-1 0,-1 0 0,0 0 0,-1-1 0,1 1 0,-1-1 0,-1 0 0,-8 10 0,0-3-124,0 0 0,-1-1 0,-1-1 0,0 0 0,-1-1 0,-1-1-1,1 0 1,-2-2 0,1 0 0,-34 11 0,18-10-6702</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42.437"/>
    </inkml:context>
    <inkml:brush xml:id="br0">
      <inkml:brushProperty name="width" value="0.05" units="cm"/>
      <inkml:brushProperty name="height" value="0.05" units="cm"/>
    </inkml:brush>
  </inkml:definitions>
  <inkml:trace contextRef="#ctx0" brushRef="#br0">1 108 24575,'10'-11'0,"1"-1"0,1 2 0,0 0 0,0 0 0,1 1 0,0 1 0,1 0 0,0 1 0,0 0 0,18-5 0,-30 11 0,0 0 0,0 1 0,0 0 0,0-1 0,0 1 0,0 0 0,0 0 0,0 0 0,0 0 0,0 0 0,-1 0 0,1 1 0,0-1 0,0 1 0,0-1 0,0 1 0,0 0 0,-1-1 0,1 1 0,0 0 0,2 2 0,-3-1 0,1 0 0,-1-1 0,0 1 0,1 1 0,-1-1 0,0 0 0,0 0 0,0 0 0,-1 0 0,1 1 0,0-1 0,-1 0 0,1 1 0,-1 4 0,0 7 0,-1 0 0,0 0 0,-1 0 0,-6 21 0,8-34 0,-39 149 0,-7 28 0,37-134 0,2 0 0,-1 49 0,7-78 0,2-1 0,-1 0 0,2 0 0,0 0 0,0 0 0,2 0 0,9 26 0,-10-34 0,0 1 0,0 0 0,1-1 0,0 0 0,1 0 0,-1 0 0,1 0 0,0-1 0,0 1 0,1-2 0,0 1 0,0 0 0,0-1 0,0 0 0,1-1 0,12 6 0,-9-6-76,0 0 1,1-1-1,-1 0 0,1 0 0,0-2 0,0 1 0,-1-1 0,1-1 1,0 0-1,0 0 0,-1-1 0,1 0 0,-1-1 0,0 0 1,1-1-1,-2 0 0,20-11 0,14-12-6750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42.560"/>
    </inkml:context>
    <inkml:brush xml:id="br0">
      <inkml:brushProperty name="width" value="0.05" units="cm"/>
      <inkml:brushProperty name="height" value="0.05" units="cm"/>
    </inkml:brush>
  </inkml:definitions>
  <inkml:trace contextRef="#ctx0" brushRef="#br0">105 114 24575,'-6'-6'0,"-5"-9"0,-8-4 0,-2-2 0,-2 2 0,6 4 0,10 6 0,11 3 0,16 3 0,16 2 0,11 2 0,11 2 0,4 2 0,2 0 0,-11-1-8191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42.964"/>
    </inkml:context>
    <inkml:brush xml:id="br0">
      <inkml:brushProperty name="width" value="0.05" units="cm"/>
      <inkml:brushProperty name="height" value="0.05" units="cm"/>
    </inkml:brush>
  </inkml:definitions>
  <inkml:trace contextRef="#ctx0" brushRef="#br0">387 14 24575,'0'-1'0,"-1"0"0,1 1 0,0-1 0,0 0 0,0 1 0,-1-1 0,1 1 0,0-1 0,-1 0 0,1 1 0,-1-1 0,1 1 0,0-1 0,-1 1 0,1-1 0,-1 1 0,0-1 0,1 1 0,-1 0 0,1-1 0,-1 1 0,0 0 0,1-1 0,-1 1 0,0 0 0,1 0 0,-1-1 0,0 1 0,1 0 0,-1 0 0,0 0 0,1 0 0,-1 0 0,0 0 0,0 0 0,-27 4 0,16 1 0,1 1 0,0 0 0,0 0 0,1 1 0,0 0 0,0 1 0,0 0 0,1 0 0,-9 11 0,-6 10 0,-36 55 0,40-52-27,1 2-1,1 0 1,2 2-1,2-1 1,1 2 0,2 0-1,1 0 1,3 1-1,0 0 1,3 0-1,0 58 1,5-61 2,1 0-1,2 0 1,2-1 0,1 1-1,1-1 1,2 0 0,2-1-1,1 0 1,1-1 0,2-1-1,1 0 1,39 53 0,-26-48-178,2-1 0,1-1 1,2-2-1,59 44 0,-32-34-418,2-3 0,75 34 0,55 13-4035</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43.324"/>
    </inkml:context>
    <inkml:brush xml:id="br0">
      <inkml:brushProperty name="width" value="0.05" units="cm"/>
      <inkml:brushProperty name="height" value="0.05" units="cm"/>
    </inkml:brush>
  </inkml:definitions>
  <inkml:trace contextRef="#ctx0" brushRef="#br0">338 0 24575,'13'0'0,"16"0"0,19 3 0,14 7 0,9 12 0,5 11 0,-1 13 0,-4 14 0,-8 15 0,-11 14 0,-18 11 0,-27 13 0,-34 9 0,-43 7 0,-57 2-1452,-66 1 1452,-72 0-3144,8-22-451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26.963"/>
    </inkml:context>
    <inkml:brush xml:id="br0">
      <inkml:brushProperty name="width" value="0.05" units="cm"/>
      <inkml:brushProperty name="height" value="0.05" units="cm"/>
    </inkml:brush>
  </inkml:definitions>
  <inkml:trace contextRef="#ctx0" brushRef="#br0">296 429 24575,'-3'-4'0,"0"1"0,1-1 0,0 1 0,-1-1 0,1 0 0,0 0 0,1 0 0,-1 0 0,0-5 0,-9-38 0,6-3 0,-17 100 0,-56 191 0,-23 56 0,84-256 0,8-23 0,2 1 0,0 0 0,0 0 0,-3 24 0,30-74 0,9-35 0,24-82 0,10-76 0,-24 81 0,-20 75 0,27-88 0,-35 126 0,0 1 0,2 0 0,18-27 0,-29 51 0,1 1 0,0 0 0,0-1 0,1 1 0,-1 1 0,1-1 0,0 0 0,0 1 0,0 0 0,0 0 0,0 0 0,9-4 0,-10 6 0,0 1 0,0-1 0,-1 0 0,1 1 0,0 0 0,0 0 0,0 0 0,-1 0 0,1 0 0,0 0 0,0 1 0,0 0 0,-1-1 0,1 1 0,0 0 0,-1 0 0,1 0 0,-1 1 0,1-1 0,-1 1 0,0-1 0,1 1 0,-1 0 0,0 0 0,2 2 0,6 7 0,0 1 0,0 1 0,-2-1 0,1 1 0,-1 1 0,-1-1 0,-1 1 0,0 0 0,6 21 0,-1 7 0,-1 1 0,4 47 0,-2 57-96,-12 211 0,-2-237-1077,1-94-5653</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27.701"/>
    </inkml:context>
    <inkml:brush xml:id="br0">
      <inkml:brushProperty name="width" value="0.05" units="cm"/>
      <inkml:brushProperty name="height" value="0.05" units="cm"/>
    </inkml:brush>
  </inkml:definitions>
  <inkml:trace contextRef="#ctx0" brushRef="#br0">36 344 24575,'-3'0'0,"-1"0"0,1 0 0,0-1 0,-1 1 0,1-1 0,-6-2 0,9 3 0,-1 0 0,1 0 0,-1 0 0,1 0 0,0-1 0,-1 1 0,1 0 0,0 0 0,0-1 0,-1 1 0,1 0 0,0 0 0,-1-1 0,1 1 0,0 0 0,0-1 0,0 1 0,-1-1 0,1 1 0,0 0 0,0-1 0,0 1 0,0 0 0,0-1 0,0 0 0,0 0 0,0 0 0,0 0 0,1 0 0,-1 0 0,1 1 0,-1-1 0,0 0 0,1 0 0,-1 1 0,1-1 0,-1 0 0,1 0 0,0 1 0,1-2 0,13-10 0,1 0 0,0 2 0,1 0 0,1 0 0,-1 2 0,25-9 0,-12 5 0,277-101 0,-94 39 0,-205 71 0,-1 1 0,0-1 0,-1 0 0,0 0 0,1 0 0,-1 0 0,0-1 0,6-5 0,-16 14 0,0 0 0,1 1 0,-1-1 0,1 1 0,0 0 0,1 0 0,-1 0 0,1 0 0,-2 11 0,-14 78 0,10-47 0,-10 37 0,-2-2 0,-38 95 0,54-164 0,6-15 0,13-21 0,23-54 0,49-138 0,-26 56 0,-59 153 0,23-47 0,-22 47 0,-1 1 0,1 0 0,0 0 0,0 0 0,0 0 0,1 1 0,-1 0 0,1-1 0,5-2 0,-8 5 0,-1 1 0,1-1 0,0 1 0,-1-1 0,1 1 0,0 0 0,0 0 0,0-1 0,-1 1 0,1 0 0,0 0 0,0 0 0,0 0 0,-1 0 0,1 0 0,0 0 0,0 0 0,0 0 0,-1 0 0,1 0 0,0 1 0,0-1 0,0 0 0,-1 0 0,2 1 0,-1 0 0,0 0 0,1 1 0,-1-1 0,0 0 0,0 0 0,0 1 0,0-1 0,0 1 0,0-1 0,-1 1 0,2 2 0,1 3 0,-1 0 0,-1 1 0,1-1 0,0 12 0,-2 12 0,-1-1 0,-1 0 0,-11 48 0,-2 20 0,15-95 0,0-1 0,0 1 0,0-1 0,0 1 0,0-1 0,0 1 0,1-1 0,0 3 0,5-1 0,6-11 0,6-12 0,-2-2 0,0 0 0,-1 0 0,23-44 0,-5 7 0,-18 33 0,-1 1 0,25-32 0,-35 51 0,0 0 0,0 1 0,0-1 0,1 1 0,0 0 0,-1 0 0,2 1 0,-1 0 0,0-1 0,1 2 0,-1-1 0,9-2 0,-12 4 0,1 1 0,-1-1 0,0 1 0,0 0 0,1 0 0,-1 0 0,0 0 0,0 1 0,1-1 0,-1 1 0,0-1 0,0 1 0,0 0 0,1-1 0,-1 1 0,0 0 0,0 1 0,0-1 0,-1 0 0,1 1 0,0-1 0,0 1 0,-1-1 0,1 1 0,-1 0 0,1-1 0,-1 1 0,0 0 0,0 0 0,0 0 0,2 4 0,1 4 0,0 0 0,0 1 0,-1-1 0,-1 1 0,2 13 0,0 24 21,-2 0-1,-2 1 1,-10 80-1,0-23-1467,9-86-5379</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27.964"/>
    </inkml:context>
    <inkml:brush xml:id="br0">
      <inkml:brushProperty name="width" value="0.05" units="cm"/>
      <inkml:brushProperty name="height" value="0.05" units="cm"/>
    </inkml:brush>
  </inkml:definitions>
  <inkml:trace contextRef="#ctx0" brushRef="#br0">0 128 24575,'8'-8'0,"-1"-1"0,0-1 0,-1 1 0,7-15 0,-8 15 0,0 1 0,0-1 0,0 1 0,1 0 0,12-12 0,-18 20 0,0-1 0,1 1 0,-1-1 0,0 1 0,1 0 0,-1-1 0,1 1 0,-1 0 0,1-1 0,-1 1 0,0 0 0,1-1 0,-1 1 0,1 0 0,-1 0 0,1 0 0,-1-1 0,1 1 0,-1 0 0,1 0 0,0 0 0,-1 0 0,1 0 0,-1 0 0,1 0 0,-1 0 0,1 0 0,-1 0 0,1 0 0,-1 1 0,1-1 0,-1 0 0,1 0 0,-1 0 0,1 1 0,-1-1 0,1 0 0,-1 1 0,1-1 0,-1 0 0,0 1 0,1-1 0,-1 0 0,0 1 0,1-1 0,-1 1 0,0-1 0,1 1 0,-1-1 0,0 1 0,0-1 0,0 1 0,1-1 0,-1 1 0,0-1 0,0 1 0,0 0 0,5 38 0,-5-36 0,-13 344 0,5-222 0,-4-20 0,12-94 158,3-18 23,4-19-1496,-7 25 926,6-23-6437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1.502"/>
    </inkml:context>
    <inkml:brush xml:id="br0">
      <inkml:brushProperty name="width" value="0.05" units="cm"/>
      <inkml:brushProperty name="height" value="0.05" units="cm"/>
    </inkml:brush>
  </inkml:definitions>
  <inkml:trace contextRef="#ctx0" brushRef="#br0">48 196 24575,'3'-3'0,"6"-3"0,-9 6 0,1 0 0,-1 1 0,1-1 0,-1 1 0,0-1 0,1 1 0,-1-1 0,0 1 0,1-1 0,-1 1 0,0 0 0,0-1 0,1 1 0,-1-1 0,0 1 0,0-1 0,0 1 0,0 0 0,0-1 0,0 1 0,0 0 0,0 17 0,0 0 0,-2-1 0,0 1 0,0-1 0,-2 1 0,-9 28 0,2-6 0,8-29 0,3-6 0,-1 0 0,0-1 0,0 1 0,-1-1 0,1 0 0,-1 1 0,0-1 0,0 0 0,0 0 0,-5 6 0,7-10 0,0 0 0,0 0 0,0 0 0,0 0 0,-1 0 0,1 0 0,0 0 0,0 0 0,0 0 0,0 1 0,0-1 0,0 0 0,0 0 0,0 0 0,0 0 0,-1 0 0,1 0 0,0 0 0,0 0 0,0 0 0,0 0 0,0 0 0,0 0 0,0 0 0,-1 0 0,1 0 0,0 0 0,0 0 0,0 0 0,0 0 0,0 0 0,0 0 0,0 0 0,-1 0 0,1 0 0,0 0 0,0 0 0,0 0 0,0 0 0,0 0 0,0 0 0,0 0 0,-1 0 0,1-1 0,0 1 0,0 0 0,0 0 0,0 0 0,0 0 0,0 0 0,0 0 0,0 0 0,0 0 0,0-1 0,-1-9 0,4-12 0,12-30 0,2 1 0,2 1 0,2 0 0,43-71 0,-58 111 0,0 1 0,1-1 0,0 1 0,1 0 0,0 1 0,0 0 0,19-14 0,-24 21 0,-1-1 0,1 0 0,0 1 0,0 0 0,0-1 0,0 1 0,0 0 0,0 1 0,0-1 0,0 0 0,0 1 0,0 0 0,0 0 0,1 0 0,-1 0 0,0 0 0,0 0 0,0 1 0,0 0 0,0 0 0,0 0 0,0 0 0,0 0 0,0 0 0,0 1 0,0-1 0,-1 1 0,1 0 0,-1 0 0,1 0 0,-1 0 0,0 0 0,3 4 0,3 4 0,0 1 0,-1-1 0,-1 1 0,0 1 0,0-1 0,-1 1 0,0 0 0,-1 0 0,4 24 0,0 6 0,2 67 0,-7 26-1365,-4-105-5461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28.372"/>
    </inkml:context>
    <inkml:brush xml:id="br0">
      <inkml:brushProperty name="width" value="0.05" units="cm"/>
      <inkml:brushProperty name="height" value="0.05" units="cm"/>
    </inkml:brush>
  </inkml:definitions>
  <inkml:trace contextRef="#ctx0" brushRef="#br0">88 127 24575,'-5'0'0,"0"-1"0,1 0 0,-1 0 0,0 0 0,1 0 0,-1-1 0,1 0 0,-1 0 0,1 0 0,0 0 0,0-1 0,0 0 0,0 0 0,0 0 0,-4-5 0,7 7 0,-1 0 0,1-1 0,0 1 0,0 0 0,0-1 0,0 1 0,0-1 0,1 1 0,-1-1 0,0 1 0,1-1 0,-1 1 0,1-1 0,-1 0 0,1 1 0,0-1 0,0 0 0,0 1 0,0-1 0,0 0 0,0 1 0,0-1 0,0 0 0,1 0 0,-1 1 0,1-1 0,-1 1 0,1-1 0,0 1 0,0-1 0,-1 1 0,1-1 0,0 1 0,0-1 0,0 1 0,1 0 0,-1 0 0,0 0 0,0-1 0,1 1 0,-1 0 0,1 1 0,-1-1 0,1 0 0,1-1 0,6-2 0,-1 0 0,1 1 0,0 0 0,1 0 0,-1 0 0,0 2 0,1-1 0,-1 1 0,1 0 0,-1 1 0,1 0 0,-1 1 0,12 1 0,2 2 0,-1 0 0,0 2 0,0 1 0,29 12 0,-35-12 0,-1 1 0,0 0 0,-1 1 0,0 1 0,0 0 0,-1 1 0,-1 0 0,0 1 0,0 1 0,-1 0 0,16 25 0,-20-27 0,-1 0 0,0 0 0,-1 1 0,0 0 0,-1 0 0,-1 0 0,0 0 0,0 0 0,-1 1 0,-1 0 0,0-1 0,-1 1 0,0-1 0,-1 1 0,0 0 0,-5 17 0,1-12 22,-1-1-1,-1 0 0,-1-1 1,0 1-1,-1-2 0,-1 1 1,0-1-1,-1-1 0,-1 0 1,0 0-1,0-1 0,-2-1 1,0 0-1,0-1 0,-18 11 1,8-8-193,0 0 0,0-2 1,-1-1-1,-1 0 0,0-2 1,0-1-1,-1-2 0,1 0 1,-38 3-1,22-7-6655</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28.858"/>
    </inkml:context>
    <inkml:brush xml:id="br0">
      <inkml:brushProperty name="width" value="0.05" units="cm"/>
      <inkml:brushProperty name="height" value="0.05" units="cm"/>
    </inkml:brush>
  </inkml:definitions>
  <inkml:trace contextRef="#ctx0" brushRef="#br0">57 271 24575,'-1'16'0,"0"-1"0,-5 19 0,-2 22 0,8 3 0,2-1 0,14 81 0,-8-80 0,-2 0 0,-2 78 0,-5-131 0,0 0 0,0 0 0,0 0 0,0 0 0,-1 0 0,-3 7 0,5-12 0,-1 0 0,1 0 0,-1 0 0,1 0 0,-1 0 0,1-1 0,-1 1 0,0 0 0,1-1 0,-1 1 0,0 0 0,1-1 0,-1 1 0,0-1 0,0 1 0,0-1 0,1 1 0,-1-1 0,-2 1 0,2-1 0,0 0 0,0 0 0,0-1 0,0 1 0,0 0 0,0-1 0,0 1 0,0 0 0,0-1 0,0 1 0,0-1 0,0 0 0,0 1 0,0-1 0,0 0 0,0 0 0,0 1 0,1-1 0,-1 0 0,0 0 0,0-1 0,-3-3 0,1 0 0,0-1 0,0 1 0,1-1 0,0 0 0,-1 1 0,2-1 0,-1 0 0,1 0 0,-1-11 0,0-9 0,1-29 0,1 43 0,6-88 0,3 0 0,5 1 0,49-180 0,-57 258 0,0 0 0,1 0 0,1 0 0,1 1 0,20-31 0,-27 47 0,1 0 0,0 0 0,0 1 0,0-1 0,0 1 0,1-1 0,-1 1 0,1 0 0,0 0 0,0 1 0,0-1 0,0 1 0,0 0 0,1 0 0,-1 0 0,1 1 0,-1 0 0,1-1 0,0 2 0,0-1 0,-1 0 0,1 1 0,0 0 0,0 0 0,-1 0 0,1 1 0,0 0 0,0 0 0,-1 0 0,1 0 0,-1 1 0,6 2 0,3 2 0,1 1 0,-1 0 0,0 1 0,-1 0 0,0 1 0,0 1 0,18 20 0,-21-21 0,-1 1 0,0 0 0,-1 0 0,0 0 0,-1 1 0,0 0 0,-1 1 0,0-1 0,6 23 0,-10-29 0,0 1 0,0-1 0,-1 0 0,0 1 0,0-1 0,0 1 0,0-1 0,-1 1 0,0-1 0,0 0 0,0 1 0,-1-1 0,-4 10 0,2-9 0,0 1 0,0-1 0,-1 0 0,0 0 0,0 0 0,0-1 0,0 1 0,-1-1 0,-7 4 0,-4 2 0,-1-1 0,0 0 0,0-2 0,-1 0 0,0-1 0,-32 7 0,14-6-455,-1-2 0,-55 1 0,48-6-6371</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29.555"/>
    </inkml:context>
    <inkml:brush xml:id="br0">
      <inkml:brushProperty name="width" value="0.05" units="cm"/>
      <inkml:brushProperty name="height" value="0.05" units="cm"/>
    </inkml:brush>
  </inkml:definitions>
  <inkml:trace contextRef="#ctx0" brushRef="#br0">4394 548 24575,'0'-21'0,"-2"-1"0,0 1 0,-1 0 0,-1 0 0,-1 1 0,-1-1 0,-1 1 0,0 0 0,-2 1 0,0 0 0,-2 0 0,0 1 0,0 0 0,-2 1 0,0 0 0,-1 1 0,-1 1 0,0 0 0,-1 1 0,-1 1 0,0 0 0,0 1 0,-33-15 0,9 8-78,-2 2 0,0 3 0,-1 1 0,0 1 0,-79-8 0,17 11-401,-141 5 0,32 14-992,-368 66 0,-197 122-4,571-128 1533,-337 161 0,430-170-352,2 5 1,3 5-1,4 4 0,-114 104 0,170-133 228,2 3 0,2 2 0,2 2 0,3 2 0,-51 87-1,76-110 66,2 0 0,1 1 0,1 1 0,2 0 0,-7 38 0,13-46 3,2 1 0,0-1 0,2 0 0,1 1 0,2-1 0,0 1 0,10 42 0,-4-39-2,2-1 0,1 0 0,1-1 0,1 0 0,2 0 0,1-2 0,0 0 0,3-1 0,0-1 0,1 0 0,31 27 0,-4-9 0,2-2 0,2-3 0,1-2 0,90 46 0,-31-28 31,3-6 1,1-4 0,2-6-1,2-4 1,126 16 0,-52-22 31,1-9 0,283-9 0,-252-20-189,-1-9 1,332-73-1,-399 54 50,-2-6 1,-1-7-1,-4-6 1,180-98-1,-255 114 18,-2-3 1,-2-4-1,-2-2 1,-3-3-1,107-112 0,-134 121 24,-3 0-1,-1-3 1,-2-1-1,-3-1 1,-2-1-1,-2-2 1,-2-1-1,-3-1 0,19-75 1,-28 77 82,-2 0 0,-3-1 1,-2 0-1,-2 0 0,-3 0 0,-2-1 0,-2 1 1,-3 0-1,-20-77 0,17 92-14,-3 1 1,-1 1-1,-1 0 1,-3 1-1,0 1 1,-3 1-1,0 0 1,-2 2-1,-2 0 0,-1 2 1,-1 0-1,-2 2 1,-48-37-1,33 35-34,-2 2 0,-1 2 0,-2 1 0,0 3 0,-1 2 0,-1 3 0,0 1 0,-93-14 0,69 19 0,-1 4 0,0 3 0,0 4 0,1 3 0,-122 19 0,132-9 680,-123 41 0,94-17-2545</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2.440"/>
    </inkml:context>
    <inkml:brush xml:id="br0">
      <inkml:brushProperty name="width" value="0.05" units="cm"/>
      <inkml:brushProperty name="height" value="0.05" units="cm"/>
    </inkml:brush>
  </inkml:definitions>
  <inkml:trace contextRef="#ctx0" brushRef="#br0">231 215 24575,'0'-23'0,"-1"-1"0,1 0 0,1 0 0,1 0 0,2 0 0,8-33 0,-4 43 0,-8 14 0,0 0 0,0 0 0,0 0 0,1 0 0,-1 0 0,0 0 0,0 0 0,0 0 0,1 0 0,-1 0 0,0 0 0,0 0 0,0 0 0,1 0 0,-1 0 0,0 1 0,0-1 0,0 0 0,0 0 0,1 0 0,-1 0 0,0 0 0,0 1 0,0-1 0,0 0 0,0 0 0,1 0 0,-1 0 0,0 1 0,0-1 0,0 0 0,0 0 0,0 0 0,0 1 0,0-1 0,0 0 0,0 1 0,5 32 0,-4 71 0,-14 115 0,5-112 0,-45 1309-2441,12-541 2441,-33-2 0,43-526 0,-17 358 52,59 0-690,90 135 1571,-83-773 1028,-22-84-1908,0 1 0,-9-22 0,-1 0-79,-33-99-1339,32 96-5461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2.832"/>
    </inkml:context>
    <inkml:brush xml:id="br0">
      <inkml:brushProperty name="width" value="0.05" units="cm"/>
      <inkml:brushProperty name="height" value="0.05" units="cm"/>
    </inkml:brush>
  </inkml:definitions>
  <inkml:trace contextRef="#ctx0" brushRef="#br0">8 172 24575,'-4'15'0,"4"-13"0,-1-1 0,1 1 0,-1-1 0,1 1 0,-1 0 0,1-1 0,0 1 0,0 0 0,0-1 0,0 1 0,1 3 0,0-1 0,0 0 0,1-1 0,-1 1 0,1 0 0,0-1 0,0 1 0,0-1 0,1 0 0,-1 0 0,4 4 0,33 27 0,-28-25 0,14 11 0,0 0 0,2-2 0,35 18 0,-48-28 0,1-2 0,-1 0 0,1-1 0,1 0 0,-1-1 0,0-1 0,1-1 0,26 2 0,-36-4 0,-1 0 0,0-1 0,0 0 0,0 0 0,0 0 0,0 0 0,0-1 0,-1 0 0,1 0 0,0 0 0,-1 0 0,1-1 0,-1 0 0,0 0 0,0 0 0,0 0 0,0-1 0,-1 1 0,1-1 0,3-6 0,3-6 0,0 0 0,-1-1 0,0-1 0,6-20 0,2-3 0,-8 19 0,42-85 0,-42 91 0,0 0 0,1 1 0,1 0 0,16-17 0,-26 31 0,0 0 0,0 0 0,0-1 0,0 2 0,1-1 0,-1 0 0,0 0 0,1 0 0,-1 0 0,0 1 0,3-1 0,-4 1 0,1 0 0,-1-1 0,1 1 0,-1 0 0,1 0 0,-1 0 0,1 0 0,-1 1 0,1-1 0,-1 0 0,1 0 0,-1 0 0,1 0 0,-1 0 0,1 1 0,-1-1 0,1 0 0,-1 0 0,1 1 0,-1-1 0,0 0 0,1 1 0,0 1 0,0 0 0,0 0 0,0-1 0,0 1 0,-1 0 0,1 0 0,0 0 0,-1 0 0,0-1 0,1 1 0,-1 0 0,0 0 0,0 0 0,0 0 0,-1 0 0,1 3 0,-3 9 0,-1-1 0,0 1 0,0-1 0,-2 0 0,1 0 0,-2-1 0,0 0 0,-14 20 0,3-8 0,-1-2 0,0-1 0,-28 24 0,2-10-1365,4-7-5461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3.846"/>
    </inkml:context>
    <inkml:brush xml:id="br0">
      <inkml:brushProperty name="width" value="0.05" units="cm"/>
      <inkml:brushProperty name="height" value="0.05" units="cm"/>
    </inkml:brush>
  </inkml:definitions>
  <inkml:trace contextRef="#ctx0" brushRef="#br0">628 11 24575,'-4'-5'0,"-2"0"0,-2 13 0,-2 11 0,2 1 0,1 1 0,0 0 0,-6 34 0,-1 5 0,-352 1191-986,309-1077 897,-55 202-8,108-361 130,1-3 96,0-1-1,1 1 0,0 0 0,0 22 0,2-32-113,0 0 0,1 0-1,-1 0 1,0 0 0,1 0-1,-1 0 1,1 0 0,0 0-1,-1 0 1,1 0 0,0 0-1,0 0 1,0 0-1,1 0 1,-1-1 0,0 1-1,1 0 1,-1-1 0,1 1-1,-1-1 1,1 0 0,0 1-1,-1-1 1,1 0 0,0 0-1,0 0 1,0 0-1,0-1 1,0 1 0,0 0-1,0-1 1,0 0 0,3 1-1,14 0-14,0-1 0,-1 0 0,1-2 0,-1 0 0,27-6 0,-1 0 0,1100-121-3570,5 70-1,-592 38 3424,1086-55-1141,-1557 71 1211,170-14-168,-188 11 1084,107-26 1,-168 32-734,34-12 392,-39 14-372,0-1 0,-1 0 0,1 1 0,-1-1 0,1 0 0,-1 0 0,0 0 0,1 0 0,-1 0 0,0 0 0,0-1 0,0 1 0,0 0 0,0-1 0,0 1 0,0 0 0,0-1 0,1-2 0,-2 3-76,0-1 1,0 1 0,0 0 0,0 0 0,0 0 0,-1 0 0,1 0 0,0 0 0,-1 0 0,1 0 0,0 0 0,-1 0 0,1 0-1,-1 0 1,0 0 0,1 0 0,-1 1 0,0-1 0,1 0 0,-1 0 0,0 1 0,0-1 0,-1 0 0,-24-15 364,21 13-604,-36-17-5229</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4.564"/>
    </inkml:context>
    <inkml:brush xml:id="br0">
      <inkml:brushProperty name="width" value="0.05" units="cm"/>
      <inkml:brushProperty name="height" value="0.05" units="cm"/>
    </inkml:brush>
  </inkml:definitions>
  <inkml:trace contextRef="#ctx0" brushRef="#br0">107 407 24575,'-13'0'0,"0"-1"0,0-1 0,0 0 0,0-1 0,-18-6 0,21 2 0,11 1 0,0 5 0,1-1 0,0 1 0,0 0 0,0 0 0,0 0 0,0 0 0,0 0 0,4-1 0,59-13 0,107-13 0,-102 19 0,909-104-3185,6 32-1,389 7-426,-784 51 4407,-98 4 2744,-471 18-3120,-18 0-211,1 0 1,0 1-1,0 0 1,0 0-1,0 0 0,0 0 1,0 1-1,-1-1 0,1 1 1,4 1-1,-8-2-181,0 1 0,0-1 0,0 0-1,0 0 1,0 1 0,0-1 0,0 0 0,0 1 0,0-1-1,0 0 1,0 0 0,0 1 0,0-1 0,0 0-1,0 0 1,0 1 0,0-1 0,0 0 0,0 0 0,-1 0-1,1 1 1,0-1 0,0 0 0,0 0 0,0 1 0,-1-1-1,1 0 1,0 0 0,0 0 0,0 0 0,-1 0-1,1 1 1,0-1 0,0 0 0,0 0 0,-1 0 0,1 0-1,0 0 1,-1 0 0,1 0 0,0 0 0,0 0 0,-1 0-1,-14 7 798,-22 9-591,0 2 1,-37 24 0,59-32-205,0 1 0,1 1 0,0 0 1,0 0-1,2 2 0,-1 0 0,-10 17 0,4-1-29,1 2 0,2 0 0,1 1 0,1 0 0,-13 52 0,-29 180 0,48-218 0,-50 309 0,-45 233 0,30-216 0,72-367 0,-6 22 0,7-28 0,-1 1 0,1-1 0,0 0 0,-1 1 0,1-1 0,0 1 0,-1-1 0,1 0 0,0 1 0,-1-1 0,1 0 0,-1 1 0,1-1 0,-1 0 0,1 0 0,-1 1 0,1-1 0,0 0 0,-1 0 0,1 0 0,-1 0 0,0 0 0,1 0 0,-1 0 0,1 0 0,-1 0 0,1 0 0,-1 0 0,1 0 0,-1 0 0,1 0 0,-1 0 0,1 0 0,-1-1 0,1 1 0,-1 0 0,1 0 0,0-1 0,-1 1 0,1 0 0,-1-1 0,1 1 0,0 0 0,-1-1 0,1 1 0,-1-1 0,-65-56-1365,40 35-5461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5.214"/>
    </inkml:context>
    <inkml:brush xml:id="br0">
      <inkml:brushProperty name="width" value="0.05" units="cm"/>
      <inkml:brushProperty name="height" value="0.05" units="cm"/>
    </inkml:brush>
  </inkml:definitions>
  <inkml:trace contextRef="#ctx0" brushRef="#br0">234 14 24575,'0'-1'0,"0"1"0,0-1 0,0 0 0,0 1 0,0-1 0,-1 1 0,1-1 0,0 0 0,-1 1 0,1-1 0,0 1 0,-1-1 0,1 1 0,-1-1 0,1 1 0,-1-1 0,1 1 0,-1-1 0,1 1 0,-1-1 0,1 1 0,-1 0 0,1 0 0,-1-1 0,0 1 0,1 0 0,-1 0 0,0-1 0,1 1 0,-1 0 0,0 0 0,1 0 0,-1 0 0,0 0 0,1 0 0,-1 0 0,0 1 0,-2-1 0,0 0 0,1 0 0,-1 0 0,1 1 0,-1 0 0,1-1 0,0 1 0,-5 2 0,0 2 0,1 0 0,0 0 0,1 1 0,-1 0 0,1 0 0,0 0 0,0 1 0,1 0 0,0-1 0,-5 13 0,-4 12 0,-10 35 0,20-58 0,-24 93-682,-28 200-1,49-259-6143</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5.541"/>
    </inkml:context>
    <inkml:brush xml:id="br0">
      <inkml:brushProperty name="width" value="0.05" units="cm"/>
      <inkml:brushProperty name="height" value="0.05" units="cm"/>
    </inkml:brush>
  </inkml:definitions>
  <inkml:trace contextRef="#ctx0" brushRef="#br0">127 896 24575,'-51'-207'0,"7"41"0,32 103 0,-6-72 0,17 116 0,0 0 0,1 0 0,2-1 0,-1 1 0,2 0 0,1 1 0,0-1 0,10-24 0,-11 34 0,1 1 0,0 1 0,1-1 0,-1 0 0,2 1 0,-1 0 0,1 0 0,0 1 0,0 0 0,1 0 0,-1 0 0,2 1 0,-1 0 0,0 0 0,1 0 0,0 1 0,0 1 0,0-1 0,0 1 0,1 1 0,0-1 0,-1 2 0,1-1 0,0 1 0,0 0 0,9 1 0,-3 0 0,0 1 0,0 1 0,-1 0 0,1 1 0,-1 1 0,1 0 0,-1 1 0,-1 1 0,1 0 0,-1 0 0,0 2 0,0-1 0,-1 2 0,22 18 0,-23-16 0,0 0 0,-1 2 0,0-1 0,-1 1 0,0 0 0,-1 1 0,0 0 0,-1 0 0,-1 1 0,-1 0 0,0 0 0,0 0 0,-2 1 0,0-1 0,-1 1 0,0 0 0,-1 17 0,-2-11 0,-1 1 0,0-1 0,-2 0 0,-1 0 0,0 0 0,-2-1 0,0 0 0,-2 0 0,0-1 0,-1 0 0,-20 30 0,7-20-136,0 0-1,-2-2 1,-2 0-1,0-2 1,-2-1-1,0-2 1,-2 0-1,-1-2 0,-61 30 1,66-38-6690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5.898"/>
    </inkml:context>
    <inkml:brush xml:id="br0">
      <inkml:brushProperty name="width" value="0.05" units="cm"/>
      <inkml:brushProperty name="height" value="0.05" units="cm"/>
    </inkml:brush>
  </inkml:definitions>
  <inkml:trace contextRef="#ctx0" brushRef="#br0">0 152 24575,'0'-1'0,"0"0"0,0-1 0,0 1 0,0 0 0,0-1 0,0 1 0,1 0 0,-1 0 0,0 0 0,1-1 0,-1 1 0,1 0 0,-1 0 0,1 0 0,-1 0 0,1 0 0,0 0 0,0 0 0,-1 0 0,1 0 0,0 0 0,0 0 0,0 0 0,0 0 0,1 0 0,0 0 0,0 1 0,1-1 0,-1 1 0,0-1 0,0 1 0,0 0 0,0 0 0,1 0 0,-1 0 0,0 0 0,0 1 0,0-1 0,3 1 0,4 2 0,1 0 0,-1 1 0,-1 0 0,1 0 0,12 9 0,-9-4 0,0 1 0,0 0 0,-1 1 0,-1 0 0,0 1 0,0 0 0,-1 1 0,9 17 0,-12-19 0,0 1 0,-1-1 0,-1 1 0,0 0 0,0 0 0,-1 1 0,-1-1 0,0 1 0,0-1 0,-2 20 0,0-24 0,-2-1 0,1 1 0,-1-1 0,0 0 0,0 1 0,-1-1 0,0 0 0,-1-1 0,1 1 0,-1-1 0,0 1 0,-7 7 0,9-12 0,0 1 0,-1 0 0,1-1 0,-1 1 0,1-1 0,-1 0 0,0 0 0,0 0 0,0 0 0,0-1 0,0 1 0,0-1 0,-1 1 0,1-1 0,0 0 0,-1-1 0,1 1 0,0 0 0,-1-1 0,1 0 0,-1 0 0,1 0 0,-1 0 0,1-1 0,-1 1 0,1-1 0,-1 0 0,-4-1 0,6 0 0,-1 1 0,0-1 0,0 0 0,1 0 0,-1 0 0,1 0 0,0 0 0,0 0 0,-1-1 0,1 1 0,1-1 0,-1 0 0,0 1 0,1-1 0,-1 0 0,1 0 0,0 0 0,0 0 0,0 0 0,0 0 0,1 0 0,-1 0 0,1 0 0,0-1 0,0 1 0,0 0 0,0-4 0,2-6 0,-1 0 0,2 1 0,0-1 0,0 1 0,8-18 0,8-15 0,2 1 0,1 1 0,3 2 0,1 0 0,2 1 0,33-35 0,-54 68-273,0 0 0,0 0 0,0 1 0,13-8 0,-2 4-6553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2.157"/>
    </inkml:context>
    <inkml:brush xml:id="br0">
      <inkml:brushProperty name="width" value="0.05" units="cm"/>
      <inkml:brushProperty name="height" value="0.05" units="cm"/>
    </inkml:brush>
  </inkml:definitions>
  <inkml:trace contextRef="#ctx0" brushRef="#br0">11 354 24575,'-5'-34'0,"3"28"0,1 1 0,0-1 0,0 1 0,1-1 0,0 1 0,0-8 0,0 11 0,1 1 0,-1-1 0,1 1 0,-1-1 0,1 1 0,0-1 0,-1 1 0,1-1 0,0 1 0,0 0 0,0-1 0,0 1 0,0 0 0,0 0 0,1 0 0,-1 0 0,0 0 0,0 0 0,1 0 0,-1 0 0,1 1 0,-1-1 0,1 1 0,-1-1 0,1 1 0,2-1 0,15-3 0,0 2 0,1 0 0,-1 2 0,0 0 0,22 3 0,10-1 0,-11 1 0,-24-2 0,0 0 0,0-1 0,0 0 0,0-2 0,18-3 0,-32 5 0,0-1 0,-1 1 0,1-1 0,-1 0 0,1 0 0,-1 0 0,1 0 0,-1 0 0,1 0 0,-1 0 0,0-1 0,0 1 0,0 0 0,0-1 0,0 1 0,0-1 0,0 1 0,0-1 0,0 1 0,-1-1 0,1 0 0,0 1 0,-1-1 0,0 0 0,1 0 0,-1 1 0,0-1 0,0-3 0,4-13 0,-4 18 0,0 0 0,0 0 0,0 0 0,0-1 0,0 1 0,0 0 0,0 0 0,0 0 0,0 0 0,0 0 0,0 0 0,0 0 0,0 0 0,0 0 0,0 0 0,0 0 0,0 0 0,0 0 0,0-1 0,0 1 0,1 0 0,-1 0 0,0 0 0,0 0 0,0 0 0,0 0 0,0 0 0,0 0 0,0 0 0,0 0 0,0 0 0,0 0 0,0 0 0,1 0 0,-1 0 0,0 0 0,0 0 0,0 0 0,0 0 0,0 0 0,0 0 0,0 0 0,0 0 0,0 0 0,0 0 0,0 0 0,0 0 0,1 0 0,-1 0 0,0 0 0,0 0 0,0 1 0,0-1 0,0 0 0,0 0 0,0 0 0,0 0 0,0 0 0,0 0 0,0 0 0,0 0 0,0 0 0,0 0 0,0 0 0,0 0 0,0 0 0,0 1 0,0-1 0,5 10 0,2 13 0,1 38 0,-3 0 0,-5 97 0,-1-98 0,3-109 0,13-86 0,22-47 0,-36 176 0,3-15 0,1-4 0,12-34 0,-16 53 0,2 1 0,-1-1 0,0 1 0,1 0 0,0 0 0,0 0 0,0 0 0,1 0 0,0 1 0,0 0 0,8-8 0,-9 11 0,0-1 0,1 1 0,-1 0 0,0 0 0,0 0 0,0 0 0,1 1 0,-1-1 0,0 1 0,1 0 0,-1 0 0,0 0 0,1 1 0,-1-1 0,0 1 0,1-1 0,-1 1 0,0 0 0,0 1 0,0-1 0,0 0 0,0 1 0,4 2 0,5 3 0,0 1 0,-1 0 0,0 1 0,12 11 0,-21-18 0,0 0 0,0 0 0,0 0 0,0 0 0,0 0 0,-1 1 0,1-1 0,-1 0 0,0 1 0,1-1 0,-1 1 0,0-1 0,0 1 0,-1 0 0,1-1 0,-1 1 0,1 0 0,-1 0 0,0 0 0,0-1 0,0 1 0,-1 4 0,0-4 0,0 1 0,-1-1 0,1 0 0,-1 0 0,0 0 0,0 0 0,0 0 0,0 0 0,0-1 0,-1 1 0,1-1 0,-1 1 0,0-1 0,0 0 0,0 0 0,0 0 0,-5 2 0,-6 2 0,0 0 0,-1-1 0,0-1 0,-18 3 0,18-4 0,1 0 0,0 1 0,0 0 0,-24 12 0,36-15 0,1-1 0,-1 1 0,1 0 0,-1 0 0,1 0 0,0 0 0,-1 1 0,1-1 0,0 0 0,0 0 0,0 1 0,0-1 0,0 1 0,0-1 0,0 1 0,0-1 0,0 1 0,1 0 0,-1-1 0,1 1 0,-1 2 0,1-1 0,0-1 0,0 1 0,1-1 0,-1 0 0,1 1 0,0-1 0,-1 1 0,1-1 0,0 0 0,0 0 0,1 0 0,-1 1 0,3 2 0,5 6 0,0-1 0,2 0 0,-1 0 0,15 10 0,-18-15 0,26 21 171,47 27 0,-62-43-513,0-1 1,1 0 0,0-1-1,33 9 1,-32-13-6485</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6.255"/>
    </inkml:context>
    <inkml:brush xml:id="br0">
      <inkml:brushProperty name="width" value="0.05" units="cm"/>
      <inkml:brushProperty name="height" value="0.05" units="cm"/>
    </inkml:brush>
  </inkml:definitions>
  <inkml:trace contextRef="#ctx0" brushRef="#br0">149 17 24575,'0'1'0,"0"-1"0,0 0 0,0 0 0,1 0 0,-1 0 0,0 0 0,0 0 0,0 0 0,0 0 0,1 0 0,-1 0 0,0 0 0,0 0 0,0 0 0,1 0 0,-1 0 0,0 0 0,0 0 0,0 0 0,1 0 0,-1 0 0,0 0 0,0 0 0,0 0 0,0 0 0,1 0 0,-1 0 0,0 0 0,0-1 0,0 1 0,0 0 0,0 0 0,1 0 0,-1 0 0,0 0 0,0 0 0,0-1 0,0 1 0,0 0 0,0 0 0,0 0 0,1-1 0,-1 1 0,0 0 0,0 0 0,0 0 0,0 0 0,0-1 0,0 1 0,0 0 0,0 0 0,0 0 0,0-1 0,0 1 0,0 0 0,0 0 0,0 0 0,0-1 0,-1 1 0,1 0 0,0 0 0,0 0 0,0-1 0,-12-6 0,9 6 0,-1 0 0,1 0 0,-1 1 0,0 0 0,1 0 0,-1 0 0,0 0 0,1 0 0,-1 1 0,1-1 0,-1 1 0,1 0 0,-1 0 0,1 1 0,0-1 0,-1 1 0,-4 3 0,3-2 0,1 1 0,-1 0 0,1 0 0,0 1 0,0-1 0,1 1 0,-1 0 0,1 0 0,0 0 0,-2 6 0,-1 4 0,0 0 0,2 1 0,-1-1 0,2 1 0,0 0 0,1 0 0,0 20 0,2-29 0,1 1 0,-1-1 0,1 1 0,1-1 0,-1 1 0,1-1 0,0 0 0,1 0 0,0 0 0,0 0 0,1 0 0,-1 0 0,1-1 0,1 0 0,6 8 0,-8-11 0,0 0 0,1 0 0,0 0 0,0 0 0,0 0 0,0-1 0,0 0 0,0 1 0,1-2 0,-1 1 0,1 0 0,0-1 0,-1 0 0,1 0 0,0-1 0,-1 1 0,1-1 0,0 0 0,0 0 0,0 0 0,-1-1 0,1 0 0,0 0 0,-1 0 0,6-2 0,-3 1 0,-1-1 0,1 0 0,-1 0 0,0-1 0,0 1 0,0-1 0,0 0 0,-1-1 0,0 0 0,0 1 0,0-2 0,0 1 0,-1 0 0,0-1 0,0 0 0,0 0 0,-1 0 0,0-1 0,0 1 0,-1-1 0,1 1 0,-1-1 0,-1 0 0,0 0 0,1-11 0,-1 9 0,-1-1 0,0 1 0,0 0 0,-1-1 0,-1 1 0,0 0 0,0 0 0,0 0 0,-1 0 0,-1 0 0,0 0 0,0 1 0,0 0 0,-1-1 0,0 2 0,-1-1 0,0 1 0,-12-12 0,15 15-170,-1 1-1,0 0 0,0 1 1,-1-1-1,1 1 0,0 0 1,-7-2-1,-6-1-6655</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6.640"/>
    </inkml:context>
    <inkml:brush xml:id="br0">
      <inkml:brushProperty name="width" value="0.05" units="cm"/>
      <inkml:brushProperty name="height" value="0.05" units="cm"/>
    </inkml:brush>
  </inkml:definitions>
  <inkml:trace contextRef="#ctx0" brushRef="#br0">299 91 24575,'0'-2'0,"-1"0"0,1 0 0,-1 0 0,0 0 0,0 0 0,0 0 0,0 0 0,0 0 0,0 1 0,0-1 0,-1 0 0,1 1 0,-1-1 0,1 1 0,-1 0 0,-2-3 0,-30-18 0,33 22 0,-9-6 0,0 0 0,0 1 0,-1 1 0,0 0 0,-17-4 0,24 7 0,0 0 0,0 0 0,0 1 0,0 0 0,0 0 0,0 0 0,0 0 0,0 1 0,-1 0 0,1 0 0,1 0 0,-1 0 0,0 0 0,0 1 0,0 0 0,1-1 0,-1 1 0,1 1 0,-5 2 0,1 2 0,0 0 0,0 0 0,1 1 0,0 0 0,0 0 0,1 0 0,0 1 0,1 0 0,-1 0 0,2 0 0,-5 14 0,5-11 0,0 0 0,1 1 0,0-1 0,1 1 0,1 0 0,0 0 0,0-1 0,4 20 0,-3-28 0,-1 0 0,1 0 0,1 0 0,-1 0 0,0-1 0,1 1 0,0 0 0,0-1 0,0 1 0,0-1 0,1 1 0,-1-1 0,1 0 0,0 0 0,0-1 0,0 1 0,0 0 0,0-1 0,1 0 0,-1 0 0,1 0 0,-1 0 0,1 0 0,0-1 0,0 1 0,4 0 0,-1-1 0,0 0 0,0 0 0,0-1 0,0 0 0,-1 0 0,1-1 0,0 0 0,0 0 0,0-1 0,0 1 0,0-2 0,-1 1 0,1-1 0,8-4 0,-5 1-195,0 0 0,-1 0 0,0-1 0,0 0 0,0 0 0,15-18 0,-16 14-6631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7.113"/>
    </inkml:context>
    <inkml:brush xml:id="br0">
      <inkml:brushProperty name="width" value="0.05" units="cm"/>
      <inkml:brushProperty name="height" value="0.05" units="cm"/>
    </inkml:brush>
  </inkml:definitions>
  <inkml:trace contextRef="#ctx0" brushRef="#br0">152 109 24575,'-7'0'0,"1"0"0,-1 0 0,1 1 0,-1 0 0,-10 3 0,16-4 0,-1 0 0,1 1 0,0-1 0,0 1 0,0 0 0,0-1 0,0 1 0,0 0 0,0-1 0,0 1 0,0 0 0,1 0 0,-1 0 0,0 0 0,0 0 0,1 0 0,-1 0 0,0 0 0,1 0 0,-1 0 0,1 0 0,0 1 0,-1-1 0,1 0 0,0 0 0,0 0 0,0 0 0,0 1 0,0-1 0,0 0 0,0 0 0,0 1 0,0-1 0,0 0 0,1 0 0,-1 0 0,0 0 0,2 2 0,-2 0 0,1-1 0,0 0 0,0 0 0,0 0 0,0 0 0,0 0 0,0 0 0,1 0 0,-1 0 0,1 0 0,-1 0 0,1-1 0,0 1 0,0-1 0,0 1 0,0-1 0,0 0 0,0 0 0,0 0 0,2 1 0,0-1 0,-1 0 0,1 0 0,0-1 0,-1 1 0,1-1 0,-1 0 0,1-1 0,0 1 0,-1 0 0,1-1 0,-1 0 0,5-1 0,-2 0 0,0 0 0,0-1 0,0 1 0,0-1 0,0-1 0,-1 1 0,1-1 0,-1 0 0,0 0 0,0-1 0,-1 1 0,1-1 0,-1 0 0,4-6 0,-6 8 0,-1 0 0,1 0 0,-1 0 0,0 0 0,1 0 0,-2 0 0,1 0 0,0-1 0,-1 1 0,1 0 0,-1 0 0,0-1 0,0 1 0,0 0 0,0-1 0,-1 1 0,0 0 0,1 0 0,-1 0 0,0-1 0,-1 1 0,1 0 0,0 0 0,-1 0 0,0 1 0,1-1 0,-1 0 0,0 1 0,-1-1 0,1 1 0,0-1 0,-1 1 0,1 0 0,-5-3 0,2 2 0,0 0 0,-1 0 0,1 1 0,-1 0 0,1 0 0,-1 0 0,0 0 0,0 1 0,1 0 0,-1 0 0,0 1 0,0-1 0,0 1 0,0 1 0,0-1 0,0 1 0,0 0 0,-9 3 0,9-1 0,-1 0 0,0 0 0,1 1 0,0 0 0,-1 1 0,2-1 0,-1 1 0,0 0 0,1 1 0,0-1 0,0 1 0,1 0 0,0 0 0,0 0 0,0 1 0,1 0 0,0-1 0,0 1 0,0 0 0,-2 15 0,3-15 0,1 0 0,0 0 0,0 0 0,1 0 0,-1 0 0,2 0 0,-1 0 0,1 0 0,0 0 0,0 0 0,1 0 0,0-1 0,0 1 0,1 0 0,0-1 0,0 0 0,0 0 0,1 0 0,0 0 0,0 0 0,0 0 0,8 6 0,-4-5-273,0-1 0,1 0 0,0-1 0,17 9 0,5-2-6553</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7.565"/>
    </inkml:context>
    <inkml:brush xml:id="br0">
      <inkml:brushProperty name="width" value="0.05" units="cm"/>
      <inkml:brushProperty name="height" value="0.05" units="cm"/>
    </inkml:brush>
  </inkml:definitions>
  <inkml:trace contextRef="#ctx0" brushRef="#br0">240 580 24575,'0'-32'0,"1"20"0,0-1 0,-1 1 0,0 0 0,-1 0 0,-1 0 0,0 0 0,-1 0 0,0 0 0,-7-18 0,9 28 0,0 1 0,1-1 0,-1 1 0,0 0 0,0 0 0,0-1 0,0 1 0,0 0 0,0 0 0,0 0 0,0 0 0,-1 0 0,1 1 0,0-1 0,0 0 0,-1 0 0,1 1 0,-1-1 0,1 1 0,-1-1 0,1 1 0,-1 0 0,-1-1 0,0 1 0,0 1 0,0-1 0,-1 1 0,1-1 0,0 1 0,0 0 0,1 0 0,-1 0 0,0 1 0,-5 2 0,-5 5 0,1 0 0,1 0 0,-18 19 0,18-17 0,1 1 0,0 1 0,1-1 0,-14 28 0,19-33 0,0 1 0,1-1 0,0 1 0,0 1 0,1-1 0,0 0 0,1 0 0,0 1 0,0-1 0,1 16 0,0-22 0,0 0 0,0 0 0,1 0 0,-1 0 0,1 0 0,-1 0 0,1 0 0,0-1 0,-1 1 0,1 0 0,0 0 0,0 0 0,1-1 0,-1 1 0,0-1 0,0 1 0,1-1 0,-1 1 0,1-1 0,-1 0 0,4 3 0,-1-3 0,-1 0 0,0 0 0,0 0 0,0 0 0,1-1 0,-1 1 0,0-1 0,1 0 0,-1 0 0,0 0 0,1-1 0,3 0 0,6-2 0,0 0 0,0-2 0,0 1 0,-1-2 0,18-9 0,-17 7 0,0 0 0,0-1 0,-1 0 0,0-1 0,-1-1 0,0 0 0,-1 0 0,13-20 0,-12 15 0,-1-1 0,-1 0 0,-1-1 0,-1 0 0,0-1 0,5-24 0,-4 4 0,-1 1 0,-2-2 0,-2 1 0,-1 0 0,-2-1 0,-8-58 0,8 93 0,-1-1 0,0 1 0,0-1 0,0 1 0,-1 0 0,1 0 0,-1 0 0,-1 0 0,-4-8 0,7 13 0,0-1 0,0 1 0,-1 0 0,1-1 0,0 1 0,0 0 0,-1 0 0,1-1 0,0 1 0,-1 0 0,1 0 0,-1-1 0,1 1 0,0 0 0,-1 0 0,1 0 0,0 0 0,-1 0 0,1 0 0,-1 0 0,1 0 0,-1-1 0,1 1 0,0 1 0,-1-1 0,1 0 0,-1 0 0,1 0 0,0 0 0,-1 0 0,-9 11 0,-3 19 0,3 8 0,2 0 0,1 0 0,2 1 0,-1 46 0,6-32 0,2 0 0,14 83 0,-12-117-273,0 1 0,1-2 0,1 1 0,14 31 0,-5-24-6553</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7.894"/>
    </inkml:context>
    <inkml:brush xml:id="br0">
      <inkml:brushProperty name="width" value="0.05" units="cm"/>
      <inkml:brushProperty name="height" value="0.05" units="cm"/>
    </inkml:brush>
  </inkml:definitions>
  <inkml:trace contextRef="#ctx0" brushRef="#br0">48 192 24575,'1'-20'0,"-1"-23"0,0 41 0,0-1 0,0 1 0,-1-1 0,1 0 0,-1 1 0,0 0 0,0-1 0,0 1 0,0-1 0,0 1 0,0 0 0,-3-3 0,4 4 0,0 1 0,0 0 0,-1 0 0,1-1 0,0 1 0,-1 0 0,1-1 0,0 1 0,-1 0 0,1 0 0,0 0 0,-1-1 0,1 1 0,0 0 0,-1 0 0,1 0 0,-1 0 0,1 0 0,-1 0 0,1 0 0,0 0 0,-1 0 0,1 0 0,-1 0 0,1 0 0,0 0 0,-1 0 0,1 0 0,-1 0 0,1 0 0,0 1 0,-1-1 0,1 0 0,0 0 0,-1 0 0,1 1 0,0-1 0,-1 0 0,1 0 0,0 1 0,-1-1 0,1 0 0,0 1 0,0-1 0,-1 0 0,1 1 0,0-1 0,0 1 0,0-1 0,-1 1 0,-8 24 0,8-22 0,-2 5 0,1 0 0,1 0 0,-1 1 0,2-1 0,-1 0 0,1 1 0,0-1 0,1 0 0,0 1 0,0-1 0,0 0 0,5 11 0,-5-15 0,0-1 0,1 1 0,-1-1 0,1 0 0,0 1 0,0-1 0,0 0 0,1 0 0,-1 0 0,1 0 0,0-1 0,-1 1 0,1-1 0,0 1 0,0-1 0,1 0 0,-1 0 0,0-1 0,1 1 0,-1-1 0,1 0 0,0 1 0,-1-1 0,1-1 0,0 1 0,0-1 0,-1 1 0,1-1 0,5-1 0,-6 1 0,1 0 0,-1 0 0,1-1 0,-1 0 0,1 0 0,-1 0 0,0 0 0,0 0 0,1-1 0,-1 1 0,0-1 0,0 0 0,-1 0 0,1 0 0,0 0 0,3-4 0,-2 1 0,-1 1 0,1-1 0,-1 0 0,0 0 0,-1-1 0,1 1 0,-1-1 0,3-10 0,-1-3 0,-1 1 0,-1-1 0,0 0 0,-2 1 0,-1-21 0,0 36 0,-4-44 0,5 44 0,0 1 0,-1-1 0,0 0 0,1 1 0,-1-1 0,0 1 0,-1-1 0,1 1 0,0-1 0,-1 1 0,1 0 0,-1 0 0,-3-4 0,4 5 9,1 1 0,0 0 0,-1 0 0,1-1 0,-1 1 0,1 0 0,-1 0 0,1 0 0,-1 0 0,1 0 0,0-1 0,-1 1 0,1 0 0,-1 0 0,1 0 0,-1 0 0,1 0 0,-1 1 0,1-1 0,-1 0 0,1 0 0,-1 0 0,1 0 0,-1 0 0,1 1 0,0-1 0,-1 0 0,1 0 0,-1 1 0,1-1 0,0 0 0,-1 1 0,1-1 0,0 0 0,-1 1 0,1-1 0,-1 1 0,-7 16-1716,2 1-5119</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8.210"/>
    </inkml:context>
    <inkml:brush xml:id="br0">
      <inkml:brushProperty name="width" value="0.05" units="cm"/>
      <inkml:brushProperty name="height" value="0.05" units="cm"/>
    </inkml:brush>
  </inkml:definitions>
  <inkml:trace contextRef="#ctx0" brushRef="#br0">19 129 24575,'-2'-3'0,"0"0"0,0 0 0,0-1 0,0 1 0,1 0 0,0-1 0,-1 0 0,1 1 0,1-1 0,-1 1 0,0-1 0,1-6 0,-1 9 0,1-1 0,0 0 0,0 1 0,0-1 0,0 0 0,0 0 0,0 1 0,0-1 0,1 0 0,-1 1 0,0-1 0,1 0 0,0 1 0,-1-1 0,1 1 0,0-1 0,0 1 0,-1-1 0,1 1 0,1 0 0,-1-1 0,0 1 0,0 0 0,0 0 0,1 0 0,-1 0 0,3-2 0,-3 3 0,1 0 0,-1 0 0,0 0 0,0 0 0,0 0 0,1 0 0,-1 1 0,0-1 0,0 1 0,0-1 0,0 1 0,1-1 0,-1 1 0,0-1 0,0 1 0,0 0 0,0 0 0,0-1 0,-1 1 0,1 0 0,0 0 0,0 0 0,0 0 0,-1 0 0,1 0 0,0 0 0,-1 0 0,1 0 0,-1 2 0,15 35 0,-7-3 0,-1 1 0,-2-1 0,2 56 0,-12-68 0,2-15 0,-2-16 0,3-2 0,1-1 0,0 1 0,1-1 0,0 1 0,0-1 0,1 1 0,1-1 0,0 1 0,0 0 0,1 0 0,6-15 0,0 4 0,0 1 0,2-1 0,0 2 0,18-24 0,-24 36-273,0 1 0,1 0 0,-1 1 0,12-10 0,0 4-6553</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8.615"/>
    </inkml:context>
    <inkml:brush xml:id="br0">
      <inkml:brushProperty name="width" value="0.05" units="cm"/>
      <inkml:brushProperty name="height" value="0.05" units="cm"/>
    </inkml:brush>
  </inkml:definitions>
  <inkml:trace contextRef="#ctx0" brushRef="#br0">109 198 24575,'-22'9'0,"21"-9"0,1 0 0,0 0 0,-1 0 0,1 0 0,-1 0 0,1 0 0,0 1 0,-1-1 0,1 0 0,0 0 0,-1 0 0,1 1 0,0-1 0,-1 0 0,1 0 0,0 1 0,0-1 0,-1 0 0,1 1 0,0-1 0,0 0 0,0 1 0,-1-1 0,1 0 0,0 1 0,0-1 0,0 1 0,0-1 0,0 0 0,0 1 0,0-1 0,0 1 0,0-1 0,0 0 0,0 1 0,0-1 0,0 1 0,0-1 0,0 0 0,0 1 0,0-1 0,0 0 0,1 1 0,-1-1 0,0 1 0,0-1 0,0 0 0,1 0 0,-1 1 0,0-1 0,1 1 0,5 3 0,0-1 0,1 0 0,-1 0 0,1 0 0,0-1 0,0 0 0,0 0 0,0-1 0,0 0 0,0 0 0,0-1 0,0 0 0,0 0 0,0 0 0,1-1 0,-1 0 0,0-1 0,0 1 0,-1-1 0,1-1 0,0 1 0,-1-1 0,1 0 0,-1-1 0,0 1 0,0-1 0,0-1 0,0 1 0,-1-1 0,0 0 0,0 0 0,0 0 0,-1-1 0,0 0 0,0 0 0,0 0 0,-1 0 0,1-1 0,-1 1 0,-1-1 0,3-7 0,-4 8 0,0 0 0,0 0 0,-1 1 0,1-1 0,-1 0 0,-1 0 0,1 0 0,-1 0 0,0 0 0,0 1 0,-1-1 0,-3-8 0,4 11 0,-1 0 0,1 0 0,-1 1 0,0-1 0,0 1 0,0-1 0,0 1 0,0 0 0,-1 0 0,1 0 0,-1 0 0,0 0 0,1 1 0,-1-1 0,0 1 0,0 0 0,0 0 0,0 0 0,0 0 0,0 0 0,0 0 0,0 1 0,0 0 0,0 0 0,-4 0 0,-3 0 0,1 1 0,0 1 0,-1-1 0,1 2 0,0-1 0,0 1 0,0 1 0,0 0 0,1 0 0,0 0 0,-1 1 0,2 0 0,-1 1 0,0 0 0,-6 7 0,3-3 0,0 1 0,1 1 0,1 0 0,-1 0 0,2 1 0,0 0 0,0 1 0,-8 22 0,12-27 0,1 1 0,1-1 0,0 1 0,0 0 0,0 0 0,1 0 0,1 0 0,0 0 0,1 10 0,0-15 0,0 0 0,0 0 0,0 0 0,1 0 0,0 0 0,0 0 0,0 0 0,0-1 0,1 1 0,0-1 0,-1 0 0,2 0 0,-1 0 0,0 0 0,1 0 0,0-1 0,0 0 0,0 1 0,5 2 0,0-2 29,-1 0-1,1 0 1,0 0-1,0-1 0,0-1 1,0 0-1,0 0 1,1 0-1,-1-1 1,0-1-1,14 0 1,-7-1-273,0-1 0,-1-1 0,1 0 0,-1-1 1,0 0-1,15-8 0,15-9-6582</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9.704"/>
    </inkml:context>
    <inkml:brush xml:id="br0">
      <inkml:brushProperty name="width" value="0.05" units="cm"/>
      <inkml:brushProperty name="height" value="0.05" units="cm"/>
    </inkml:brush>
  </inkml:definitions>
  <inkml:trace contextRef="#ctx0" brushRef="#br0">120 34 24575,'25'0'0,"56"-1"0,-72 0 0,1 0 0,0-1 0,0 0 0,-1-1 0,18-6 0,-14 0 0,-13 8 0,0 1 0,0 0 0,0 0 0,0 0 0,0 0 0,0-1 0,0 1 0,0 0 0,0 0 0,0 0 0,0-1 0,0 1 0,0 0 0,0 0 0,0 0 0,-1 0 0,1-1 0,0 1 0,0 0 0,0 0 0,0 0 0,0 0 0,0 0 0,-1 0 0,1-1 0,0 1 0,0 0 0,0 0 0,0 0 0,-1 0 0,1 0 0,0 0 0,0 0 0,0 0 0,-1 0 0,1 0 0,0 0 0,0 0 0,-1 0 0,-28-1 0,5 6 0,1 0 0,-1 2 0,1 1 0,1 0 0,-1 2 0,2 0 0,-1 2 0,1 0 0,-21 18 0,39-28 0,0 0 0,1 0 0,-1 1 0,0-1 0,1 1 0,0 0 0,0 0 0,0 0 0,0 0 0,0 0 0,0 0 0,1 0 0,0 1 0,-1-1 0,1 0 0,-1 6 0,2-6 0,0 0 0,1 0 0,-1 0 0,0 0 0,1 0 0,0 0 0,0 0 0,0 0 0,0 0 0,0 0 0,0 0 0,1-1 0,-1 1 0,1-1 0,0 1 0,0-1 0,0 1 0,0-1 0,4 3 0,5 5 0,1-1 0,1 0 0,-1-1 0,26 13 0,61 20 0,-47-20 0,-20-8 0,-15-8 0,0 2 0,-1 0 0,-1 1 0,1 0 0,-1 1 0,0 1 0,17 16 0,-30-25 0,0 1 0,0-1 0,0 1 0,-1 0 0,1-1 0,-1 1 0,0 0 0,1 0 0,-1 0 0,0 1 0,0-1 0,0 0 0,0 0 0,-1 0 0,1 1 0,-1-1 0,1 0 0,-1 1 0,0-1 0,0 1 0,0-1 0,0 0 0,0 1 0,-1-1 0,1 0 0,-1 1 0,1-1 0,-1 0 0,0 0 0,0 1 0,0-1 0,0 0 0,0 0 0,0 0 0,-1 0 0,1 0 0,-1 0 0,-2 2 0,-3 2 0,0-1 0,0 1 0,0-1 0,-1-1 0,0 1 0,0-1 0,0 0 0,-17 4 0,9-3-105,-1 0 0,1-1 0,-1-2 0,1 1 0,-1-2 0,0 0 0,0-1 0,0-1 0,0 0 0,0-1 0,1-1 0,-27-8 0,8-4-6721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39.921"/>
    </inkml:context>
    <inkml:brush xml:id="br0">
      <inkml:brushProperty name="width" value="0.05" units="cm"/>
      <inkml:brushProperty name="height" value="0.05" units="cm"/>
    </inkml:brush>
  </inkml:definitions>
  <inkml:trace contextRef="#ctx0" brushRef="#br0">1 58 24575,'4'-3'0,"8"-10"0,1 1 0,20-14 0,-32 26 0,-1-1 0,1 1 0,0 0 0,0-1 0,-1 1 0,1 0 0,0-1 0,0 1 0,-1 0 0,1 0 0,0 0 0,0 0 0,0 0 0,-1 0 0,1 0 0,0 0 0,0 0 0,0 0 0,-1 0 0,1 0 0,0 1 0,0-1 0,-1 0 0,1 1 0,0-1 0,0 0 0,-1 1 0,1-1 0,0 1 0,-1-1 0,1 1 0,-1-1 0,1 1 0,-1 0 0,1-1 0,-1 1 0,1 0 0,-1-1 0,1 1 0,-1 0 0,0 0 0,0-1 0,1 1 0,-1 0 0,0 0 0,0 1 0,3 6 0,-1 1 0,0 0 0,1 12 0,-2-13 0,9 60 69,41 343-1503,-49-380-5392</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41.435"/>
    </inkml:context>
    <inkml:brush xml:id="br0">
      <inkml:brushProperty name="width" value="0.05" units="cm"/>
      <inkml:brushProperty name="height" value="0.05" units="cm"/>
    </inkml:brush>
  </inkml:definitions>
  <inkml:trace contextRef="#ctx0" brushRef="#br0">43 488 24575,'-1'-4'0,"0"1"0,1-1 0,-2 1 0,1-1 0,0 1 0,0-1 0,-1 1 0,0 0 0,0 0 0,0 0 0,0 0 0,-3-3 0,3 3 0,-1 0 0,1-1 0,0 1 0,0-1 0,0 1 0,0-1 0,1 1 0,-1-1 0,0-6 0,2 9 0,0-1 0,0 1 0,0 0 0,0 0 0,1 0 0,-1-1 0,0 1 0,1 0 0,-1 0 0,1 0 0,0 0 0,-1 0 0,1 0 0,0 0 0,-1 0 0,1 0 0,0 0 0,0 0 0,0 0 0,0 1 0,0-1 0,0 0 0,0 1 0,0-1 0,0 1 0,0-1 0,0 1 0,3-1 0,34-9 0,146-6 0,-78 9 0,-100 7 0,-2 0 0,-1-1 0,1 1 0,-1 0 0,1-1 0,-1 0 0,1 0 0,-1 0 0,4-2 0,-7 3 0,0 0 0,1 0 0,-1 0 0,0 0 0,0 0 0,0 0 0,0 0 0,0 0 0,0 0 0,0 0 0,0 0 0,0 0 0,0 0 0,0 0 0,0 0 0,0-1 0,0 1 0,0 0 0,0 0 0,0 0 0,0 0 0,0 0 0,0 0 0,0 0 0,0 0 0,0 0 0,0 0 0,0 0 0,0 0 0,0 0 0,0 0 0,0-1 0,0 1 0,0 0 0,0 0 0,0 0 0,0 0 0,0 0 0,0 0 0,0 0 0,0 0 0,0 0 0,0 0 0,0 0 0,0 0 0,0 0 0,0 0 0,0 0 0,0 0 0,0 0 0,0-1 0,0 1 0,0 0 0,0 0 0,0 0 0,-1 0 0,1 0 0,0 0 0,0 0 0,0 0 0,0 0 0,0 0 0,0 0 0,0 0 0,0 0 0,0 0 0,0 0 0,-9-2 0,-9 2 0,8 2 0,1 1 0,-1 0 0,1 0 0,0 1 0,0 0 0,1 1 0,-1 0 0,1 0 0,0 1 0,0 0 0,-9 9 0,13-12 0,0 1 0,0 0 0,1 0 0,-1 1 0,1-1 0,0 1 0,0-1 0,1 1 0,-1 0 0,1 0 0,0 0 0,0 0 0,1 1 0,-1-1 0,1 0 0,0 1 0,1-1 0,0 1 0,-1-1 0,2 1 0,0 8 0,-1-12 0,1 0 0,0 0 0,-1 0 0,1-1 0,0 1 0,0 0 0,0 0 0,0-1 0,0 1 0,1 0 0,-1-1 0,0 1 0,1-1 0,-1 0 0,1 1 0,0-1 0,-1 0 0,4 2 0,-1-1 0,1-1 0,-1 1 0,0-1 0,1 0 0,-1 0 0,1-1 0,-1 1 0,6-1 0,4 0 0,0-1 0,0-1 0,0 0 0,21-7 0,-20 4 0,0 0 0,0-1 0,22-13 0,-31 15 0,0 1 0,-1-1 0,0 0 0,0 0 0,0 0 0,0-1 0,-1 1 0,0-1 0,0 0 0,0-1 0,5-9 0,-8 13 0,0 1 0,0-1 0,-1 0 0,1 0 0,0 0 0,-1 0 0,0 0 0,1 0 0,-1 0 0,0 0 0,0 0 0,0 0 0,0 0 0,0 1 0,-1-1 0,1 0 0,-1 0 0,1 0 0,-1 0 0,0 0 0,0 0 0,1 1 0,-1-1 0,0 0 0,-1 1 0,1-1 0,0 0 0,-3-1 0,-2-3 0,-1 1 0,-1 0 0,1 1 0,0 0 0,-13-5 0,12 5 0,1 1 0,-1-1 0,-10-8 0,17 12 0,1-1 0,-1 1 0,0-1 0,0 0 0,1 1 0,-1-1 0,0 0 0,1 0 0,-1 1 0,1-1 0,-1 0 0,1 0 0,0 0 0,-1 0 0,1 0 0,0 0 0,-1 0 0,1 1 0,0-1 0,0 0 0,0 0 0,0 0 0,0 0 0,0 0 0,0 0 0,0 0 0,0 0 0,1-1 0,0 0 0,0 0 0,0 0 0,0 0 0,1 1 0,-1-1 0,0 0 0,1 1 0,0-1 0,-1 1 0,1-1 0,0 1 0,2-1 0,2-2 0,1 0 0,0 1 0,-1 0 0,1 0 0,1 1 0,12-3 0,-15 5 0,1 0 0,-1 1 0,1-1 0,-1 1 0,0 1 0,0-1 0,0 1 0,1-1 0,-1 2 0,-1-1 0,1 0 0,0 1 0,-1 0 0,7 5 0,8 7 0,31 32 0,-40-37 0,5 4 0,-1 0 0,0 1 0,-2 1 0,1 0 0,-2 0 0,15 30 0,-25-45 0,0 1 0,-1 0 0,1 0 0,-1-1 0,1 1 0,-1 0 0,0 0 0,1 0 0,-1-1 0,0 1 0,0 0 0,0 0 0,-1 0 0,1 0 0,-1 3 0,0-4 0,1 0 0,-1 0 0,0 0 0,0 0 0,1 0 0,-1 0 0,0 0 0,0 0 0,0 0 0,0-1 0,0 1 0,0 0 0,0 0 0,0-1 0,0 1 0,0-1 0,-3 1 0,1 0 0,-1 0 0,0 0 0,0-1 0,1 0 0,-1 0 0,0 0 0,0 0 0,1 0 0,-1-1 0,0 0 0,1 1 0,-1-2 0,0 1 0,-3-2 0,4 2 0,0-1 0,-1 1 0,1-1 0,0 0 0,0 0 0,0-1 0,0 1 0,1-1 0,-1 1 0,1-1 0,-1 0 0,1 0 0,0 0 0,0 0 0,0 0 0,0 0 0,1-1 0,0 1 0,-1 0 0,1-1 0,0 1 0,1-1 0,-1 0 0,0 1 0,1-1 0,0 0 0,0 1 0,0-1 0,1 0 0,-1 1 0,1-1 0,0 1 0,1-6 0,2-3 0,1-1 0,0 1 0,1 0 0,0 1 0,1-1 0,0 1 0,1 0 0,11-11 0,-1 2 0,1 1 0,30-24 0,-41 36 0,2 1 0,-1 0 0,1 0 0,-1 1 0,1 0 0,1 1 0,-1 0 0,18-4 0,-26 8 0,0-1 0,0 1 0,0-1 0,0 1 0,0 0 0,0 0 0,1 0 0,-1 0 0,0 0 0,0 0 0,0 1 0,0-1 0,0 1 0,0-1 0,0 1 0,0 0 0,0 0 0,-1 0 0,1 0 0,0 0 0,0 0 0,-1 0 0,1 1 0,-1-1 0,1 1 0,-1-1 0,1 1 0,-1-1 0,0 1 0,0 0 0,0 0 0,0-1 0,0 1 0,0 0 0,-1 0 0,1 0 0,0 0 0,-1 0 0,0 0 0,1 0 0,-1 0 0,0 0 0,0 0 0,0 1 0,0-1 0,-1 0 0,1 0 0,0 0 0,-1 0 0,0 0 0,1 0 0,-1 0 0,-1 2 0,-1 3 0,0 0 0,1 1 0,-1-1 0,2 1 0,-1 0 0,0 13 0,2-19 0,0 1 0,1 0 0,-1-1 0,1 1 0,0-1 0,0 1 0,0 0 0,0-1 0,0 1 0,0-1 0,1 0 0,-1 0 0,1 1 0,-1-1 0,1 0 0,0 0 0,0 0 0,0-1 0,0 1 0,0 0 0,1-1 0,-1 1 0,3 0 0,3 3 0,1-1 0,-1-1 0,1 1 0,-1-1 0,1-1 0,0 0 0,0 0 0,0-1 0,0 0 0,10 0 0,-16-1 0,-1 0 0,1 0 0,0 0 0,-1-1 0,1 1 0,0-1 0,-1 0 0,1 0 0,-1 0 0,1 0 0,-1 0 0,1 0 0,-1 0 0,0-1 0,1 0 0,-1 1 0,0-1 0,0 0 0,0 0 0,0 0 0,-1 0 0,1 0 0,-1 0 0,1-1 0,-1 1 0,0 0 0,1-1 0,-1 1 0,-1-1 0,1 0 0,0 1 0,-1-1 0,1 0 0,-1 1 0,0-1 0,1 0 0,-2-4 0,1 0 0,-1 0 0,0 1 0,0-1 0,-1 0 0,1 0 0,-1 1 0,-1-1 0,0 1 0,0-1 0,0 1 0,0 0 0,-1 0 0,0 1 0,0-1 0,-1 1 0,1 0 0,-1 0 0,-8-6 0,10 9 0,0 0 0,0 0 0,0 0 0,0 0 0,-1 0 0,1 1 0,-1-1 0,1 1 0,-1 0 0,0 0 0,1 0 0,-1 1 0,0-1 0,0 1 0,0 0 0,1 0 0,-1 0 0,0 1 0,0-1 0,1 1 0,-1 0 0,0 0 0,1 0 0,-1 0 0,1 1 0,-1-1 0,1 1 0,0 0 0,0 0 0,0 1 0,0-1 0,0 0 0,0 1 0,-3 4 0,0-1 0,1 0 0,0 1 0,0 0 0,0 0 0,1 0 0,0 1 0,1-1 0,-1 1 0,2 0 0,-1 0 0,1 0 0,0 0 0,1 0 0,0 1 0,0-1 0,0 0 0,1 1 0,1-1 0,0 0 0,0 1 0,0-1 0,1 0 0,0 0 0,1 0 0,-1 0 0,2 0 0,-1-1 0,1 1 0,0-1 0,1 0 0,-1 0 0,1-1 0,1 1 0,0-1 0,-1 0 0,2-1 0,-1 1 0,1-1 0,-1 0 0,1-1 0,1 0 0,-1 0 0,10 4 0,2-3 0,-1 0 0,0 0 0,1-2 0,0-1 0,0 0 0,0-1 0,-1-1 0,1-1 0,0-1 0,0 0 0,23-7 0,17-6 0,-1-3 0,64-29 0,-100 38 0,74-34 0,-86 37 0,0 0 0,0 0 0,0-1 0,-1 0 0,0-1 0,13-14 0,-19 18 0,0 1 0,-1-1 0,0 0 0,0 0 0,0 0 0,0 0 0,0 0 0,-1 0 0,0 0 0,0-1 0,0 1 0,0-1 0,-1-7 0,0 10 0,0 0 0,0 0 0,0 0 0,0 0 0,-1 0 0,1 0 0,-1 0 0,0 0 0,1 1 0,-1-1 0,0 0 0,0 0 0,0 1 0,0-1 0,-1 1 0,1-1 0,0 1 0,0-1 0,-1 1 0,1 0 0,-1-1 0,0 1 0,1 0 0,-1 0 0,0 0 0,1 0 0,-1 1 0,0-1 0,0 0 0,0 1 0,0 0 0,-3-1 0,-3 0 0,0 1 0,-1 1 0,1-1 0,0 1 0,-1 1 0,1 0 0,0 0 0,0 0 0,0 1 0,1 0 0,-1 1 0,1 0 0,0 0 0,-7 5 0,-11 8 0,1 1 0,-32 32 0,49-44 0,1 1 0,0 0 0,0 0 0,1 1 0,-1 0 0,-4 11 0,9-17 0,0 0 0,0 0 0,1 0 0,-1 0 0,1 0 0,-1 1 0,1-1 0,0 0 0,0 0 0,0 0 0,0 0 0,0 1 0,1 3 0,-1-5 0,1 1 0,0-1 0,0 1 0,-1-1 0,1 0 0,0 0 0,0 1 0,0-1 0,1 0 0,-1 0 0,0 0 0,0 0 0,0 0 0,1 0 0,-1-1 0,1 1 0,-1 0 0,0-1 0,1 1 0,-1-1 0,4 1 0,13 2 0,0 0 0,1-2 0,-1 0 0,0-1 0,1-1 0,-1 0 0,0-2 0,0 0 0,0-1 0,32-11 0,-38 10 0,0 1 0,0-2 0,0 1 0,-1-2 0,0 0 0,14-10 0,-20 12 0,0 0 0,0 1 0,-1-2 0,0 1 0,0 0 0,0-1 0,0 0 0,-1 1 0,0-1 0,-1-1 0,1 1 0,-1 0 0,0-1 0,1-8 0,-1-6 0,0-1 0,-2 1 0,0-1 0,-1 1 0,-2-1 0,0 1 0,-1-1 0,-1 1 0,-1 1 0,-14-34 0,3 24 0,17 30 0,-1-1 0,1 1 0,0 0 0,-1-1 0,1 1 0,0-1 0,-1 1 0,1 0 0,-1-1 0,1 1 0,-1 0 0,1-1 0,-1 1 0,1 0 0,-1 0 0,1-1 0,-1 1 0,1 0 0,-1 0 0,1 0 0,-1 0 0,1 0 0,-1 0 0,1 0 0,-1 0 0,1 0 0,-1 0 0,1 0 0,-1 0 0,0 0 0,1 0 0,-1 0 0,1 1 0,-1-1 0,1 0 0,-1 0 0,1 1 0,0-1 0,-1 0 0,1 1 0,-1-1 0,1 0 0,0 1 0,-1-1 0,1 1 0,0-1 0,-1 1 0,1-1 0,0 0 0,-1 1 0,1-1 0,0 1 0,0-1 0,0 1 0,0 0 0,-1-1 0,1 1 0,-3 7 0,0 0 0,1 1 0,0-1 0,0 1 0,1-1 0,0 10 0,0 56 0,1-57 0,3 36-455,3 1 0,21 96 0,-12-91-6371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2.347"/>
    </inkml:context>
    <inkml:brush xml:id="br0">
      <inkml:brushProperty name="width" value="0.05" units="cm"/>
      <inkml:brushProperty name="height" value="0.05" units="cm"/>
    </inkml:brush>
  </inkml:definitions>
  <inkml:trace contextRef="#ctx0" brushRef="#br0">32 107 24575,'0'-9'0,"-4"-7"0,0-3 0,0-2 0,-2 0 0,-1 6 0,2 10 0,4 10 0,2 9 0,5 11 0,1 7 0,-1 5 0,-1 6 0,2 1 0,-1-1 0,-2-3 0,0-4 0,-2-7-8191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43.951"/>
    </inkml:context>
    <inkml:brush xml:id="br0">
      <inkml:brushProperty name="width" value="0.05" units="cm"/>
      <inkml:brushProperty name="height" value="0.05" units="cm"/>
    </inkml:brush>
  </inkml:definitions>
  <inkml:trace contextRef="#ctx0" brushRef="#br0">136 263 24575,'-14'1'0,"1"1"0,-19 4 0,24-4 0,0-1 0,0 1 0,0-1 0,0-1 0,0 1 0,0-1 0,-12-2 0,28-1 0,115-14 0,-108 15-1,958-122-2180,1 23 48,-494 73 785,-388 26-1180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2:45.058"/>
    </inkml:context>
    <inkml:brush xml:id="br0">
      <inkml:brushProperty name="width" value="0.05" units="cm"/>
      <inkml:brushProperty name="height" value="0.05" units="cm"/>
    </inkml:brush>
  </inkml:definitions>
  <inkml:trace contextRef="#ctx0" brushRef="#br0">28 732 24575,'0'0'0,"0"1"0,0 0 0,0-1 0,0 1 0,0 0 0,0-1 0,0 1 0,0 0 0,0-1 0,0 1 0,0 0 0,0-1 0,0 1 0,0 0 0,-1-1 0,1 1 0,0-1 0,0 1 0,-1-1 0,1 1 0,-1 0 0,1-1 0,0 1 0,-1-1 0,1 1 0,-1-1 0,1 0 0,-1 1 0,1-1 0,-1 1 0,1-1 0,-1 0 0,0 0 0,1 1 0,-1-1 0,1 0 0,-1 0 0,0 0 0,1 1 0,-2-1 0,1-1 0,0 1 0,0 0 0,1-1 0,-1 1 0,0-1 0,0 1 0,1-1 0,-1 0 0,0 1 0,1-1 0,-1 1 0,1-1 0,-1 0 0,1 0 0,-1 1 0,1-1 0,-1 0 0,1 0 0,0 0 0,-1 0 0,1 1 0,0-1 0,0 0 0,-1 0 0,1 0 0,0 0 0,0 0 0,0 0 0,1-1 0,-1-3 0,1-1 0,0 1 0,1 0 0,-1 0 0,1 0 0,0 0 0,0 0 0,1 0 0,-1 0 0,4-4 0,37-45 0,-40 50 0,26-27 0,1 1 0,1 2 0,2 0 0,64-40 0,157-72 0,224-68-3,-320 144-1359,-123 50-5464</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59.371"/>
    </inkml:context>
    <inkml:brush xml:id="br0">
      <inkml:brushProperty name="width" value="0.05" units="cm"/>
      <inkml:brushProperty name="height" value="0.05" units="cm"/>
    </inkml:brush>
  </inkml:definitions>
  <inkml:trace contextRef="#ctx0" brushRef="#br0">0 93 24575,'11'-1'0,"1"-1"0,-1 0 0,0 0 0,20-8 0,8-1 0,189-37 0,-209 40 342,-17 4-684,-12 1-1023,-2 1-5461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3:59.822"/>
    </inkml:context>
    <inkml:brush xml:id="br0">
      <inkml:brushProperty name="width" value="0.05" units="cm"/>
      <inkml:brushProperty name="height" value="0.05" units="cm"/>
    </inkml:brush>
  </inkml:definitions>
  <inkml:trace contextRef="#ctx0" brushRef="#br0">33 39 24575,'-3'0'0,"-4"0"0,-5 0 0,4 0 0,6 0 0,9 0 0,7 0 0,8 0 0,5-4 0,6 0 0,-1-3 0,1-1 0,-2 2 0,-3 1 0,-4 2 0,-8 2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08.413"/>
    </inkml:context>
    <inkml:brush xml:id="br0">
      <inkml:brushProperty name="width" value="0.05" units="cm"/>
      <inkml:brushProperty name="height" value="0.05" units="cm"/>
    </inkml:brush>
  </inkml:definitions>
  <inkml:trace contextRef="#ctx0" brushRef="#br0">18 28 24575,'0'-1'0,"0"0"0,0 0 0,0 0 0,0 0 0,0 0 0,0 0 0,0 0 0,0 0 0,0 0 0,-1 0 0,1 0 0,0 0 0,-1 0 0,1 0 0,-1 0 0,1 0 0,-1 0 0,1 0 0,-1 0 0,0 1 0,1-1 0,-1 0 0,0 0 0,0 1 0,0-1 0,1 0 0,-1 1 0,0-1 0,0 1 0,0-1 0,0 1 0,-2-1 0,80 21 0,87-9 0,-54-6 0,59 6 0,-150-5 171,-19-6-165,1 1 0,-1-1 0,0 0 0,1 0 0,-1 1 0,0-1 1,0 0-1,1 1 0,-1-1 0,0 0 0,0 1 0,0-1 0,0 0 0,1 1 0,-1-1 0,0 0 1,0 1-1,0-1 0,0 1 0,0-1 0,0 0 0,0 1 0,0-1 0,0 0 0,0 1 0,0-1 0,-1 1 1,0 1-129,0 0 0,0 0 0,0-1 0,0 1 0,-1 0 0,1-1 0,-1 1 0,0-1 0,1 1 1,-1-1-1,0 0 0,0 0 0,-3 2 0,-9 4-6704</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08.694"/>
    </inkml:context>
    <inkml:brush xml:id="br0">
      <inkml:brushProperty name="width" value="0.05" units="cm"/>
      <inkml:brushProperty name="height" value="0.05" units="cm"/>
    </inkml:brush>
  </inkml:definitions>
  <inkml:trace contextRef="#ctx0" brushRef="#br0">1 0 24575,'6'0'0,"6"0"0,9 0 0,8 0 0,-1 0-8191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26.003"/>
    </inkml:context>
    <inkml:brush xml:id="br0">
      <inkml:brushProperty name="width" value="0.05" units="cm"/>
      <inkml:brushProperty name="height" value="0.05" units="cm"/>
    </inkml:brush>
  </inkml:definitions>
  <inkml:trace contextRef="#ctx0" brushRef="#br0">3662 168 24575,'-12'-9'0,"-1"0"0,1 0 0,-2 1 0,1 1 0,-25-10 0,6 2 0,-8-2-32,-1 1 0,-1 2 0,-1 2 0,0 1 0,0 3 0,-1 1 0,-46 0 0,-6 5-126,0 5-1,-115 18 0,57 3-444,2 7-1,1 6 1,-150 60-1,124-28 160,4 8 0,-185 113-1,227-111 445,4 6 0,4 6 0,-147 140 0,197-160 0,3 4 0,4 3 0,2 3 0,5 2 0,-94 174 0,129-207-85,2 1 0,3 0 0,1 1 0,3 2 0,2-1 0,-8 81 0,18-100 35,2 0 0,1 0 1,2 0-1,1 0 0,1 0 1,2 0-1,2-1 0,1 1 1,1-2-1,2 0 1,25 48-1,-17-46 15,1-1 1,1-1-1,2-1 0,1-1 0,47 43 1,-31-37-91,2-2-1,1-2 1,73 40 0,-28-28-102,2-3-1,2-5 1,1-4 0,107 22-1,6-11-858,390 29-1,221-58-71,-134-44-926,1283-223 0,-1011 30 1942,-30-89-121,-571 153 248,-58-5 276,-62 0 85,-198 135-8,-2-2-1,-1-1 1,-1-2 0,-2-2-1,-2 0 1,31-51 0,-49 69-224,-1 0 0,-1-1 0,-1-1 1,0 1-1,-2-1 0,0 0 0,-1-1 1,-1 1-1,-1-1 0,-1 0 0,0 0 1,-2 0-1,-1 0 0,0 1 0,-2-1 1,-4-22-1,-1 17-56,0 0 1,-2 0-1,0 1 0,-2 1 1,-24-38-1,14 29 139,-3 1 0,-1 0 0,-36-33-1,2 11 129,-3 3 0,-2 3 0,-89-51 0,30 31-375,-2 6 1,-3 5-1,-2 6 0,-2 6 0,-154-32 1,74 35-105,-1 9 1,-357-8-1,-190 73 263,428 4 435</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26.554"/>
    </inkml:context>
    <inkml:brush xml:id="br0">
      <inkml:brushProperty name="width" value="0.05" units="cm"/>
      <inkml:brushProperty name="height" value="0.05" units="cm"/>
    </inkml:brush>
  </inkml:definitions>
  <inkml:trace contextRef="#ctx0" brushRef="#br0">524 170 24575,'0'-11'0,"-1"0"0,1 0 0,-2 0 0,0 0 0,0 0 0,-1 1 0,0-1 0,-9-19 0,10 26 0,0 1 0,0-1 0,0 1 0,-1 0 0,0-1 0,1 1 0,-1 0 0,0 1 0,0-1 0,-1 0 0,1 1 0,-1 0 0,1 0 0,-1 0 0,0 0 0,1 1 0,-1-1 0,0 1 0,0 0 0,0 0 0,0 0 0,0 1 0,0-1 0,-1 1 0,1 0 0,0 0 0,-5 1 0,-4 2 0,0 0 0,0 0 0,0 1 0,1 0 0,-1 1 0,1 1 0,0 0 0,1 1 0,-1 0 0,-10 10 0,-3 2 0,2 2 0,0 1 0,-24 29 0,29-29 0,0 1 0,2 1 0,0 0 0,2 1 0,1 0 0,-11 29 0,21-44 0,-1 0 0,2 1 0,0 0 0,0-1 0,1 1 0,0 0 0,0 0 0,3 14 0,-1-17 0,0-1 0,1 0 0,0 0 0,0 0 0,0 0 0,1 0 0,0-1 0,1 1 0,0-1 0,0 0 0,0 0 0,0 0 0,9 8 0,-3-5 25,1 0-1,0-1 0,1-1 1,0 1-1,0-2 1,0 0-1,1 0 0,0-1 1,0-1-1,0 0 0,1-1 1,-1 0-1,28 1 1,-1-2-452,-1-1 0,1-3 1,62-10-1,-26-1-6399</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27.002"/>
    </inkml:context>
    <inkml:brush xml:id="br0">
      <inkml:brushProperty name="width" value="0.05" units="cm"/>
      <inkml:brushProperty name="height" value="0.05" units="cm"/>
    </inkml:brush>
  </inkml:definitions>
  <inkml:trace contextRef="#ctx0" brushRef="#br0">358 534 24575,'-1'-4'0,"0"0"0,0 0 0,-1 0 0,0 0 0,0 0 0,0 1 0,0-1 0,-3-3 0,-1-2 0,5 6 0,-1 1 0,1-1 0,-1 1 0,0 0 0,0 0 0,0 0 0,0 0 0,0 0 0,0 0 0,-1 0 0,1 1 0,-1-1 0,1 1 0,-1-1 0,1 1 0,-1 0 0,-4-1 0,2 1 0,1 1 0,0 0 0,-1 0 0,1 0 0,0 0 0,-1 1 0,1-1 0,0 1 0,0 0 0,-8 3 0,-2 2 0,1 1 0,-1 1 0,1 0 0,0 0 0,-19 18 0,15-12 0,2 0 0,0 1 0,1 1 0,0 0 0,1 1 0,1 0 0,-15 29 0,26-44 0,-1 1 0,1 0 0,0-1 0,0 1 0,0 0 0,1 0 0,-1 0 0,1 0 0,-1 0 0,1 0 0,0 0 0,0 0 0,0 0 0,0 0 0,1 0 0,-1-1 0,1 1 0,0 0 0,0 0 0,0 0 0,0 0 0,0-1 0,3 5 0,-1-5 0,0 1 0,-1-1 0,1 1 0,1-1 0,-1 0 0,0 0 0,0 0 0,1 0 0,-1-1 0,1 1 0,0-1 0,-1 0 0,1 0 0,0-1 0,-1 1 0,1-1 0,8 1 0,5-2 0,0 0 0,0-1 0,0-1 0,0 0 0,0-1 0,-1-1 0,0 0 0,0-2 0,0 0 0,22-13 0,-19 8 0,0 0 0,-1-1 0,-1 0 0,-1-2 0,0 0 0,0-1 0,24-33 0,-27 28 0,0-1 0,-1-1 0,-1 0 0,-1-1 0,-2 0 0,0 0 0,-1-1 0,3-32 0,-6 27 0,-1 0 0,-1 0 0,-2 0 0,-2 0 0,0 0 0,-11-50 0,10 70 0,0 0 0,-1 0 0,-5-10 0,8 18 0,0 0 0,0 1 0,0-1 0,0 0 0,0 1 0,0-1 0,-1 1 0,1-1 0,-1 1 0,-1-2 0,2 3 0,0 0 0,1-1 0,-1 1 0,1 0 0,-1 0 0,1 0 0,-1 0 0,1 0 0,-1 0 0,0 0 0,1 0 0,-1 0 0,1 0 0,-1 0 0,1 0 0,-1 0 0,0 1 0,1-1 0,-1 0 0,1 0 0,-1 0 0,1 1 0,-1-1 0,1 0 0,0 1 0,-1-1 0,1 1 0,-1-1 0,1 0 0,0 1 0,-1-1 0,1 1 0,0-1 0,-1 1 0,-3 6 0,0 0 0,0 0 0,1 1 0,0-1 0,0 1 0,1-1 0,-3 16 0,-5 61 0,9-66 0,-4 35 114,3 1 0,8 97 0,-3-130-270,0 0 1,1-1 0,1 1 0,1-1 0,1 0 0,1-1 0,0 1-1,2-1 1,0-1 0,15 21 0,2-7-6671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27.331"/>
    </inkml:context>
    <inkml:brush xml:id="br0">
      <inkml:brushProperty name="width" value="0.05" units="cm"/>
      <inkml:brushProperty name="height" value="0.05" units="cm"/>
    </inkml:brush>
  </inkml:definitions>
  <inkml:trace contextRef="#ctx0" brushRef="#br0">333 334 24575,'5'-7'0,"1"0"0,-1 0 0,-1 0 0,1 0 0,-1-1 0,0 0 0,-1 0 0,4-11 0,1-8 0,5-34 0,-11 48 0,0-1 0,0 0 0,-2 0 0,1 1 0,-4-27 0,3 37 0,-1 0 0,1 0 0,-1 1 0,1-1 0,-1 0 0,0 1 0,0-1 0,0 1 0,-1-1 0,1 1 0,-1 0 0,1-1 0,-1 1 0,0 0 0,1 0 0,-1 0 0,0 0 0,0 0 0,-1 1 0,1-1 0,0 0 0,-1 1 0,1 0 0,-1 0 0,1 0 0,-1 0 0,1 0 0,-1 0 0,0 0 0,1 1 0,-1 0 0,0-1 0,0 1 0,1 0 0,-1 0 0,-3 1 0,-7 1 0,1 0 0,0 1 0,0 0 0,0 1 0,0 1 0,1 0 0,-1 0 0,1 1 0,-11 8 0,9-5 0,1 0 0,1 0 0,0 1 0,0 0 0,1 1 0,0 0 0,-11 17 0,18-24 0,1 0 0,-1 1 0,1-1 0,0 0 0,0 1 0,1 0 0,-1-1 0,1 1 0,0 0 0,1 0 0,-1-1 0,1 1 0,-1 0 0,2 0 0,-1 0 0,0 0 0,1 0 0,0-1 0,3 9 0,-1-6 0,0 0 0,1 0 0,-1-1 0,2 0 0,-1 0 0,1 0 0,0 0 0,0-1 0,0 1 0,1-1 0,0-1 0,7 5 0,11 6 0,1-1 0,35 14 0,-30-15 0,30 19 0,-58-32 0,0 1 0,0 0 0,-1 0 0,1 0 0,0 1 0,-1-1 0,1 0 0,-1 1 0,0-1 0,1 0 0,-1 1 0,0 0 0,0-1 0,0 1 0,0 0 0,0-1 0,0 1 0,0 0 0,-1 0 0,2 3 0,-3-3 0,1 0 0,-1 0 0,1-1 0,-1 1 0,0-1 0,0 1 0,0-1 0,0 1 0,0-1 0,0 1 0,0-1 0,0 0 0,0 1 0,-1-1 0,1 0 0,0 0 0,-1 0 0,1 0 0,-1 0 0,1-1 0,-1 1 0,0 0 0,-2 0 0,-16 7 57,-1 0 0,0-2 0,0 0 0,-1-2 0,-22 3 0,5-4-911,-76-3 1,69-3-5973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2.619"/>
    </inkml:context>
    <inkml:brush xml:id="br0">
      <inkml:brushProperty name="width" value="0.05" units="cm"/>
      <inkml:brushProperty name="height" value="0.05" units="cm"/>
    </inkml:brush>
  </inkml:definitions>
  <inkml:trace contextRef="#ctx0" brushRef="#br0">66 205 24575,'-38'-102'0,"32"89"0,-12-27 0,18 38 0,-1 0 0,0 0 0,1 0 0,-1 0 0,1 0 0,0 0 0,0 0 0,0 0 0,0 0 0,0 0 0,0 0 0,0 1 0,1-1 0,-1 0 0,1 0 0,-1 0 0,2-2 0,-1 2 0,1 1 0,-1 0 0,0 0 0,1 0 0,-1 0 0,1 0 0,0 0 0,-1 1 0,1-1 0,0 0 0,-1 1 0,1 0 0,0-1 0,0 1 0,-1 0 0,1 0 0,0 0 0,0 0 0,0 0 0,-1 0 0,1 0 0,0 1 0,0-1 0,2 1 0,46 15 0,-48-15 0,34 15 0,-2 2 0,0 1 0,-1 2 0,52 42 0,-76-55 0,0 0 0,0 0 0,0 1 0,-1 0 0,0 1 0,8 13 0,-14-20 0,0 1 0,0-1 0,-1 1 0,1-1 0,-1 1 0,0 0 0,0 0 0,0-1 0,0 1 0,-1 0 0,0 0 0,1 0 0,-1 0 0,-1 0 0,1 0 0,-1 0 0,1 0 0,-1-1 0,0 1 0,0 0 0,-1 0 0,1-1 0,-4 6 0,0-1 23,-1-1 0,0 0 0,-1 0-1,1-1 1,-1 0 0,-1 0 0,1 0-1,-1-1 1,0 0 0,0-1 0,-1 0-1,1 0 1,-1-1 0,-13 4 0,-13 3-592,-1-3 0,-45 5 0,33-7-6257</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27.563"/>
    </inkml:context>
    <inkml:brush xml:id="br0">
      <inkml:brushProperty name="width" value="0.05" units="cm"/>
      <inkml:brushProperty name="height" value="0.05" units="cm"/>
    </inkml:brush>
  </inkml:definitions>
  <inkml:trace contextRef="#ctx0" brushRef="#br0">1 93 24575,'3'-8'0,"1"-1"0,-2 0 0,1 0 0,-1-1 0,-1 1 0,1-19 0,-1 18 0,-1 10 0,0 0 0,0 0 0,0 0 0,0 0 0,1 0 0,-1 0 0,0 0 0,0 0 0,0 0 0,0 0 0,0 0 0,0 0 0,0 1 0,0-1 0,0 0 0,0 0 0,0 0 0,0 0 0,0 0 0,1 0 0,-1 0 0,0 0 0,0 0 0,0 0 0,0 0 0,0 0 0,0 0 0,0 0 0,0 0 0,0 0 0,0 0 0,1 0 0,-1 0 0,0 0 0,0 0 0,0 0 0,0 0 0,0-1 0,0 1 0,0 0 0,0 0 0,0 0 0,0 0 0,0 0 0,0 0 0,0 0 0,0 0 0,1 0 0,-1 0 0,0 0 0,0 0 0,0 0 0,0 0 0,0-1 0,0 1 0,0 0 0,7 14 0,5 20 0,17 64 0,-6 2 0,17 142 0,-28-113-1365,-9-79-5461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28.064"/>
    </inkml:context>
    <inkml:brush xml:id="br0">
      <inkml:brushProperty name="width" value="0.05" units="cm"/>
      <inkml:brushProperty name="height" value="0.05" units="cm"/>
    </inkml:brush>
  </inkml:definitions>
  <inkml:trace contextRef="#ctx0" brushRef="#br0">12 318 24575,'-1'-1'0,"0"1"0,0-1 0,1 0 0,-1 1 0,0-1 0,0 0 0,1 0 0,-1 1 0,0-1 0,1 0 0,-1 0 0,1 0 0,-1 0 0,1 0 0,-1 0 0,1 0 0,0 0 0,0 0 0,-1 0 0,1 0 0,0-1 0,0 1 0,0 0 0,0 0 0,0 0 0,0 0 0,1 0 0,-1 0 0,0 0 0,0 0 0,1 0 0,-1 0 0,1 0 0,-1 0 0,1 0 0,-1 0 0,2-1 0,0 0 0,0 1 0,0-1 0,1 0 0,-1 1 0,0 0 0,1-1 0,-1 1 0,1 0 0,0 0 0,-1 0 0,1 1 0,0-1 0,4 0 0,152-9 0,-33 3 0,-83 3 0,145-17 0,-161 16 0,0 0 0,0-3 0,-1 0 0,43-20 0,-63 25 0,0 0 0,0 0 0,-1-1 0,0 0 0,0 0 0,0-1 0,0 1 0,0-1 0,-1 0 0,0-1 0,6-10 0,-8 14 0,-1 0 0,0 0 0,-1 0 0,1-1 0,0 1 0,-1-1 0,1 1 0,-1 0 0,0-1 0,0 1 0,0-1 0,0 1 0,0 0 0,0-1 0,-1 1 0,1-1 0,-1 1 0,0 0 0,1-1 0,-1 1 0,0 0 0,0 0 0,-1 0 0,1 0 0,0 0 0,-1 0 0,1 0 0,-1 0 0,0 0 0,1 1 0,-1-1 0,0 1 0,0-1 0,-4-1 0,-2-1 0,0-1 0,0 2 0,0-1 0,-1 1 0,1 0 0,-1 1 0,0 0 0,0 1 0,0 0 0,0 0 0,0 0 0,-11 2 0,3 0 0,0 1 0,0 0 0,0 1 0,1 1 0,-26 10 0,27-8 0,1 1 0,0 1 0,0 0 0,0 1 0,1 0 0,1 1 0,0 1 0,-16 17 0,20-20 0,2 0 0,-1 0 0,1 1 0,0 0 0,1 1 0,0-1 0,0 1 0,1 0 0,1 0 0,-1 0 0,2 0 0,-1 1 0,0 16 0,2-21 0,1-1 0,0 0 0,1 0 0,-1 0 0,1 0 0,0 0 0,0 0 0,1 0 0,-1 0 0,1 0 0,0 0 0,1-1 0,-1 1 0,1-1 0,4 7 0,-2-6 0,0-1 0,0 1 0,0-1 0,0 0 0,1 0 0,-1-1 0,1 0 0,0 0 0,0 0 0,11 3 0,1-1 0,1-2 0,-1 0 0,1 0 0,-1-2 0,1-1 0,0 0 0,29-4 0,-37 3 0,0-1 0,0 0 0,0-1 0,-1 1 0,1-2 0,-1 0 0,0 0 0,0-1 0,0 0 0,0-1 0,-1 0 0,0 0 0,0-1 0,-1 0 0,0-1 0,0 0 0,12-15 0,4-13 0,-24 43 0,1 0 0,-1 0 0,-1 0 0,-1 11 0,2-18 0,-2 21 114,1 1 0,1 29 0,1-45-228,-1 0 0,1 0 0,0-1 0,0 1 1,1-1-1,0 1 0,0-1 0,0 1 1,1-1-1,0 0 0,0 0 0,0 0 0,0-1 1,5 6-1,10 5-6712</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28.639"/>
    </inkml:context>
    <inkml:brush xml:id="br0">
      <inkml:brushProperty name="width" value="0.05" units="cm"/>
      <inkml:brushProperty name="height" value="0.05" units="cm"/>
    </inkml:brush>
  </inkml:definitions>
  <inkml:trace contextRef="#ctx0" brushRef="#br0">57 57 24575,'-23'-19'0,"20"16"0,0 1 0,0-1 0,0 1 0,0-1 0,0 0 0,0 0 0,1 0 0,-1 0 0,1-1 0,-3-5 0,25 28 0,-9-6 0,-1 1 0,-1 0 0,0 0 0,-1 1 0,0 1 0,-1-1 0,-1 1 0,-1 0 0,0 0 0,-1 1 0,3 25 0,-7-36 0,0-1 0,0 1 0,0 0 0,-1-1 0,0 1 0,0-1 0,-1 1 0,1-1 0,-5 8 0,-1 2 0,-18 25 0,19-31 0,0 0 0,0 0 0,1 1 0,0-1 0,1 1 0,0 0 0,-3 13 0,5-16 0,1 0 0,0 1 0,0-1 0,1 1 0,0 11 0,0-19 0,0 0 0,0 0 0,0 1 0,0-1 0,0 0 0,0 0 0,0 0 0,0 0 0,0 0 0,0 0 0,0 1 0,0-1 0,0 0 0,0 0 0,0 0 0,0 0 0,0 0 0,0 0 0,0 1 0,0-1 0,0 0 0,1 0 0,-1 0 0,0 0 0,0 0 0,0 0 0,0 0 0,0 0 0,0 1 0,0-1 0,0 0 0,0 0 0,1 0 0,-1 0 0,0 0 0,0 0 0,0 0 0,0 0 0,0 0 0,0 0 0,0 0 0,1 0 0,-1 0 0,0 0 0,0 0 0,0 0 0,0 0 0,0 0 0,0 0 0,1 0 0,-1 0 0,0 0 0,0 0 0,0 0 0,0 0 0,6-8 0,3-14 0,12-62 0,-1 0 0,-17 75 0,1-1 0,0 0 0,1 1 0,-1 0 0,2 0 0,6-9 0,-9 14 0,0 1 0,0 0 0,0 0 0,0 0 0,1 0 0,-1 1 0,1-1 0,-1 1 0,1 0 0,0 0 0,0 0 0,0 1 0,8-3 0,-5 3 0,0 0 0,0 0 0,0 1 0,0 0 0,0 0 0,0 0 0,14 4 0,-9-1 0,0 0 0,0 1 0,0 1 0,-1 0 0,0 0 0,0 1 0,0 1 0,0-1 0,12 12 0,-17-12 0,0 0 0,0 1 0,0-1 0,-1 1 0,0 0 0,0 0 0,0 1 0,-1-1 0,0 1 0,-1 0 0,0 0 0,0 0 0,2 14 0,-4-15 0,0-1 0,-1 1 0,0 0 0,0 0 0,-1-1 0,0 1 0,0 0 0,0-1 0,-1 1 0,0-1 0,-1 0 0,1 1 0,-1-1 0,0 0 0,0-1 0,-1 1 0,0 0 0,-5 5 0,1-2 0,-1-1 0,1 0 0,-2 0 0,1-1 0,-1 0 0,0 0 0,-1-1 0,-19 8 0,24-12 0,0 1 0,0-1 0,0 0 0,0-1 0,-1 1 0,1-1 0,0-1 0,-1 1 0,1-1 0,0 0 0,-1 0 0,1-1 0,0 0 0,-1 0 0,1 0 0,0-1 0,0 0 0,-7-3 0,10 2-68,-1 1 0,1-1-1,0 0 1,0 0 0,1 0 0,-1 0-1,1-1 1,-1 1 0,1-1 0,0 1-1,1-1 1,-1 0 0,0 0 0,1 0-1,0 1 1,0-1 0,0-1-1,1 1 1,-1-7 0,-3-24-6758</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28.872"/>
    </inkml:context>
    <inkml:brush xml:id="br0">
      <inkml:brushProperty name="width" value="0.05" units="cm"/>
      <inkml:brushProperty name="height" value="0.05" units="cm"/>
    </inkml:brush>
  </inkml:definitions>
  <inkml:trace contextRef="#ctx0" brushRef="#br0">0 0 24575,'4'0'0,"0"3"0,0 4 0,-1 5 0,3 5 0,2 10 0,1 7 0,2 6 0,1 10 0,3 5 0,1 6 0,-1 2 0,-1-1 0,-2-4 0,-4-5 0,-3-7 0,-2-10-8191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29.242"/>
    </inkml:context>
    <inkml:brush xml:id="br0">
      <inkml:brushProperty name="width" value="0.05" units="cm"/>
      <inkml:brushProperty name="height" value="0.05" units="cm"/>
    </inkml:brush>
  </inkml:definitions>
  <inkml:trace contextRef="#ctx0" brushRef="#br0">0 313 24575,'0'-1'0,"0"0"0,0 1 0,0-1 0,0 0 0,1 0 0,-1 1 0,0-1 0,0 0 0,0 1 0,1-1 0,-1 0 0,0 1 0,1-1 0,-1 0 0,1 1 0,-1-1 0,1 1 0,-1-1 0,1 1 0,-1-1 0,1 1 0,-1-1 0,1 1 0,0-1 0,-1 1 0,1 0 0,0-1 0,-1 1 0,1 0 0,0 0 0,-1 0 0,1-1 0,0 1 0,0 0 0,-1 0 0,1 0 0,0 0 0,0 0 0,0 1 0,39 6 0,-21-3 0,-3-2 0,0-1 0,-1-1 0,1 0 0,0-1 0,0-1 0,0 0 0,-1-1 0,25-9 0,-33 10 0,0-1 0,0 1 0,0-2 0,0 1 0,-1-1 0,0 0 0,1 0 0,-1-1 0,-1 0 0,1 0 0,-1 0 0,0-1 0,0 0 0,0 0 0,-1 0 0,0 0 0,0-1 0,-1 0 0,0 1 0,3-9 0,-5 9 0,0 1 0,0-1 0,-1 1 0,0-1 0,0 1 0,0-1 0,-1 1 0,1-1 0,-1 1 0,0-1 0,-1 1 0,0 0 0,0 0 0,0 0 0,0 0 0,-1 0 0,1 0 0,-1 0 0,-1 1 0,1-1 0,0 1 0,-1 0 0,-7-6 0,5 5 0,0 0 0,0 0 0,0 1 0,-1-1 0,0 1 0,0 1 0,0-1 0,0 1 0,0 1 0,-1-1 0,1 1 0,-1 0 0,0 1 0,0 0 0,1 0 0,-10 1 0,11 0 0,-1 1 0,1 0 0,-1 1 0,1-1 0,0 1 0,0 1 0,0-1 0,0 1 0,0 0 0,1 0 0,-1 1 0,1-1 0,-10 9 0,9-5 0,-1 0 0,1 1 0,0 0 0,1 0 0,0 0 0,0 0 0,1 1 0,-6 16 0,5-11 0,1 0 0,1 0 0,0 1 0,1-1 0,1 1 0,0-1 0,1 1 0,0 0 0,1-1 0,1 1 0,0-1 0,7 20 0,-7-26 23,1 0 0,1-1 0,0 0-1,0 1 1,0-1 0,1-1 0,0 1-1,0-1 1,1 0 0,-1 0 0,1 0-1,1-1 1,-1 0 0,9 5 0,-3-3-237,1-1 1,0 0 0,0-1-1,0 0 1,0-1 0,1-1-1,20 3 1,22 0-6613</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29.510"/>
    </inkml:context>
    <inkml:brush xml:id="br0">
      <inkml:brushProperty name="width" value="0.05" units="cm"/>
      <inkml:brushProperty name="height" value="0.05" units="cm"/>
    </inkml:brush>
  </inkml:definitions>
  <inkml:trace contextRef="#ctx0" brushRef="#br0">372 482 24575,'-11'-29'0,"-70"-163"0,60 149 0,-2 1 0,-35-50 0,52 83 0,0 0 0,0 1 0,-1 0 0,0 0 0,-1 1 0,0 0 0,0 0 0,-12-7 0,18 13 0,1 0 0,-1 0 0,0 1 0,1-1 0,-1 1 0,0-1 0,1 1 0,-1-1 0,0 1 0,0 0 0,1 0 0,-1 0 0,0 0 0,0 0 0,1 0 0,-1 1 0,0-1 0,1 0 0,-1 1 0,0-1 0,1 1 0,-1 0 0,0 0 0,1-1 0,-1 1 0,1 0 0,0 0 0,-1 1 0,1-1 0,-2 2 0,0 1 0,-1 0 0,1 1 0,0 0 0,1 0 0,-1 0 0,1 0 0,0 0 0,-2 10 0,-5 25 0,2 1 0,3 0 0,0 1 0,4 53 0,0-66 0,39 643-548,-1-135 157,-36-471 389,2 125-10,-6-147 11,-1 1 0,-10 51 0,12-90-119,0-1-1,-1 1 1,1-1-1,-1 0 0,0 0 1,-1 1-1,1-1 1,-1-1-1,-5 9 0,-5-2-5908</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29.869"/>
    </inkml:context>
    <inkml:brush xml:id="br0">
      <inkml:brushProperty name="width" value="0.05" units="cm"/>
      <inkml:brushProperty name="height" value="0.05" units="cm"/>
    </inkml:brush>
  </inkml:definitions>
  <inkml:trace contextRef="#ctx0" brushRef="#br0">11 277 24575,'-2'-3'0,"1"-1"0,-1 0 0,1 1 0,0-1 0,0 0 0,0 0 0,0 0 0,1 0 0,-1 1 0,1-1 0,0 0 0,1 0 0,-1 0 0,0 0 0,1 0 0,0 0 0,0 0 0,0 1 0,1-1 0,-1 0 0,1 1 0,0-1 0,0 1 0,0 0 0,0 0 0,1-1 0,-1 1 0,1 1 0,0-1 0,0 0 0,0 1 0,0-1 0,4-1 0,3-2 0,0 0 0,0 0 0,0 1 0,1 1 0,0 0 0,0 1 0,0 0 0,1 0 0,-1 1 0,15-1 0,13 4 0,0 1 0,0 2 0,0 2 0,66 19 0,-49-11 0,69 7 0,-123-20 0,1-1 0,-1 0 0,1 1 0,-1-1 0,1 0 0,-1-1 0,1 1 0,-1 0 0,1-1 0,-1 1 0,1-1 0,-1 0 0,1 0 0,-1 0 0,0 0 0,4-2 0,-4 1 0,-1 0 0,1 0 0,-1 0 0,0 0 0,0-1 0,0 1 0,0 0 0,0 0 0,0-1 0,0 1 0,-1 0 0,1-1 0,-1 1 0,0-1 0,0 1 0,0 0 0,0-5 0,-2-31 0,0 27 0,2 0 0,-1 0 0,1 0 0,1 0 0,2-14 0,-3 24 0,0 1 0,0-1 0,1 0 0,-1 1 0,0-1 0,0 0 0,0 1 0,1-1 0,-1 0 0,0 1 0,1-1 0,-1 1 0,0-1 0,1 1 0,-1-1 0,1 1 0,-1-1 0,1 1 0,-1-1 0,1 1 0,-1-1 0,2 0 0,-2 1 0,1 1 0,0-1 0,-1 0 0,1 0 0,-1 0 0,1 0 0,-1 1 0,1-1 0,-1 0 0,1 1 0,-1-1 0,1 0 0,-1 1 0,0-1 0,1 0 0,-1 1 0,0-1 0,1 1 0,-1-1 0,0 1 0,1 0 0,14 32 0,22 115 0,-26-98 0,1-1 0,2-1 0,40 89 0,-51-131-170,1 0-1,0 0 0,0 0 1,0-1-1,1 1 0,0-1 1,10 8-1,5 1-6655</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0.040"/>
    </inkml:context>
    <inkml:brush xml:id="br0">
      <inkml:brushProperty name="width" value="0.05" units="cm"/>
      <inkml:brushProperty name="height" value="0.05" units="cm"/>
    </inkml:brush>
  </inkml:definitions>
  <inkml:trace contextRef="#ctx0" brushRef="#br0">335 301 24575,'-20'-65'0,"11"33"0,-2 1 0,0 0 0,-2 1 0,-24-39 0,35 65 0,0 0 0,0 1 0,-1-1 0,0 1 0,0 0 0,0 0 0,0 0 0,0 0 0,-1 1 0,1-1 0,-7-2 0,8 4 0,0 1 0,1-1 0,-1 1 0,0 0 0,0 0 0,0-1 0,0 1 0,0 1 0,0-1 0,1 0 0,-1 0 0,0 1 0,0-1 0,0 1 0,1 0 0,-1-1 0,0 1 0,0 0 0,1 0 0,-1 0 0,1 0 0,-1 0 0,1 0 0,-1 1 0,1-1 0,0 1 0,0-1 0,-2 3 0,-5 6 0,1 0 0,1 0 0,-1 1 0,1 0 0,-7 22 0,-18 64 0,24-71 0,-10 36-455,3 1 0,-10 116 0,22-143-6371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0.380"/>
    </inkml:context>
    <inkml:brush xml:id="br0">
      <inkml:brushProperty name="width" value="0.05" units="cm"/>
      <inkml:brushProperty name="height" value="0.05" units="cm"/>
    </inkml:brush>
  </inkml:definitions>
  <inkml:trace contextRef="#ctx0" brushRef="#br0">51 9 24575,'0'-1'0,"0"1"0,0 0 0,0 0 0,1-1 0,-1 1 0,0 0 0,0 0 0,0-1 0,0 1 0,0 0 0,-1 0 0,1-1 0,0 1 0,0 0 0,0 0 0,0-1 0,0 1 0,0 0 0,0 0 0,0-1 0,-1 1 0,1 0 0,0 0 0,0 0 0,0-1 0,0 1 0,-1 0 0,1 0 0,0 0 0,0 0 0,0 0 0,-1-1 0,1 1 0,0 0 0,0 0 0,-1 0 0,1 0 0,0 0 0,0 0 0,-1 0 0,1 0 0,-12 6 0,-9 14 0,19-16 0,0 1 0,0-1 0,1 0 0,-1 0 0,1 0 0,0 1 0,0-1 0,1 1 0,-1-1 0,1 1 0,0-1 0,0 1 0,1-1 0,-1 1 0,1-1 0,0 0 0,0 1 0,0-1 0,1 0 0,0 0 0,-1 1 0,1-1 0,1-1 0,2 5 0,6 8 0,0 0 0,2-1 0,0 0 0,17 14 0,-28-27 0,1 1 0,-1-1 0,1 1 0,0-1 0,0 0 0,0 0 0,0 0 0,0-1 0,1 1 0,-1-1 0,1 0 0,-1 0 0,4 1 0,-5-2 0,0 0 0,0 0 0,0-1 0,-1 1 0,1-1 0,0 1 0,0-1 0,0 1 0,-1-1 0,1 0 0,0 0 0,-1 0 0,1 0 0,-1 0 0,1 0 0,-1-1 0,1 1 0,-1 0 0,0-1 0,0 1 0,0-1 0,1 0 0,-2 1 0,1-1 0,0 0 0,1-2 0,30-69 0,-27 57 0,1 1 0,0 0 0,1 0 0,1 1 0,0 0 0,1 0 0,16-17 0,-25 30 0,1 0 0,0 0 0,0 0 0,0 0 0,1 0 0,-1 0 0,0 0 0,0 0 0,0 1 0,1-1 0,-1 0 0,0 1 0,1-1 0,-1 1 0,0 0 0,1-1 0,-1 1 0,1 0 0,-1 0 0,1 0 0,1 0 0,-1 0 0,-1 1 0,0 0 0,1-1 0,-1 1 0,0 0 0,0 0 0,0 0 0,1 0 0,-1 0 0,0 0 0,0 0 0,0 0 0,0 0 0,-1 0 0,1 0 0,0 1 0,0 1 0,3 5 0,-1 0 0,0 1 0,0 0 0,-1 0 0,1 13 0,6 161-834,-9-170 303,0 59-6295</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1.125"/>
    </inkml:context>
    <inkml:brush xml:id="br0">
      <inkml:brushProperty name="width" value="0.05" units="cm"/>
      <inkml:brushProperty name="height" value="0.05" units="cm"/>
    </inkml:brush>
  </inkml:definitions>
  <inkml:trace contextRef="#ctx0" brushRef="#br0">447 112 24575,'15'-47'0,"-13"41"0,-1-1 0,1 1 0,0 0 0,0 0 0,1-1 0,0 2 0,0-1 0,6-8 0,-9 14 0,0 0 0,0 0 0,0-1 0,0 1 0,0 0 0,0 0 0,1 0 0,-1 0 0,0 0 0,0 0 0,0 0 0,0 0 0,0 0 0,0 0 0,0 0 0,0 0 0,0 0 0,0 0 0,0 0 0,1 0 0,-1-1 0,0 1 0,0 0 0,0 0 0,0 0 0,0 0 0,0 0 0,0 0 0,0 0 0,0 0 0,1 0 0,-1 0 0,0 0 0,0 1 0,0-1 0,0 0 0,0 0 0,0 0 0,0 0 0,0 0 0,0 0 0,0 0 0,1 0 0,-1 0 0,0 0 0,0 0 0,0 0 0,0 0 0,0 0 0,0 0 0,0 0 0,0 1 0,0-1 0,0 0 0,0 0 0,0 0 0,0 0 0,0 0 0,0 0 0,0 0 0,0 0 0,0 0 0,0 1 0,0-1 0,0 0 0,1 12 0,-4 16 0,-57 589-815,36 5-664,3-52 776,-156 1192-1501,149-1573 2447,-84 617-1147,47 2 122,64-774 837,-2 120 709,5-121 77,0 0 1,11 48-1,-12-76-693,0-1 0,0 1 0,1-1 0,0 0 0,0 0 0,0 1-1,0-1 1,5 6 0,-7-10-97,1 1-1,0 0 1,-1-1-1,1 1 0,0-1 1,-1 1-1,1-1 1,0 1-1,0-1 1,-1 1-1,1-1 0,0 0 1,0 1-1,0-1 1,0 0-1,-1 0 1,1 0-1,0 1 0,1-1 1,0-1-7,-1 1-1,0 0 1,0-1 0,1 1 0,-1-1-1,0 0 1,0 1 0,0-1 0,0 0-1,0 0 1,0 1 0,0-1 0,0 0 0,0 0-1,0 0 1,0 0 0,0-2 0,5-6-23,-1 0 1,0-1 0,-1 0-1,0 0 1,0 0 0,-1 0 0,0-1-1,-1 1 1,2-22 0,-3 10-33,-1 0 0,0-1 0,-7-40 0,-3 14-1354,-2 7-5461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0.732"/>
    </inkml:context>
    <inkml:brush xml:id="br0">
      <inkml:brushProperty name="width" value="0.05" units="cm"/>
      <inkml:brushProperty name="height" value="0.05" units="cm"/>
    </inkml:brush>
  </inkml:definitions>
  <inkml:trace contextRef="#ctx0" brushRef="#br0">31 97 24575,'-6'-3'0,"-6"-1"0,0-3 0,11-3 0,22-1 0,13 0 0,13 0 0,5 0 0,3 2 0,-1-2 0,-10 3-8191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3.431"/>
    </inkml:context>
    <inkml:brush xml:id="br0">
      <inkml:brushProperty name="width" value="0.05" units="cm"/>
      <inkml:brushProperty name="height" value="0.05" units="cm"/>
    </inkml:brush>
  </inkml:definitions>
  <inkml:trace contextRef="#ctx0" brushRef="#br0">236 236 24575,'1'-2'0,"0"0"0,0 0 0,0 1 0,1-1 0,-1 0 0,0 1 0,1-1 0,-1 0 0,1 1 0,-1 0 0,1-1 0,0 1 0,-1 0 0,1 0 0,0 0 0,4-1 0,2-3 0,1-2 0,0 1 0,-1-1 0,1 0 0,-2-1 0,1 0 0,-1 0 0,0-1 0,8-12 0,-14 18 0,1 0 0,-1 0 0,1 0 0,-1 0 0,0 0 0,0 0 0,-1 0 0,1 0 0,-1 0 0,1-1 0,-1 1 0,0 0 0,0 0 0,0 0 0,-1-1 0,1 1 0,-1 0 0,0 0 0,0 0 0,0 0 0,0 0 0,0 0 0,-1 0 0,1 0 0,-1 0 0,0 1 0,0-1 0,0 1 0,0-1 0,0 1 0,0 0 0,-6-4 0,5 3 0,-1 1 0,1-1 0,-1 1 0,0 0 0,0 0 0,0 0 0,0 0 0,0 1 0,0 0 0,0 0 0,-1 0 0,1 0 0,0 1 0,-5-1 0,1 2 0,0-1 0,1 1 0,-1 0 0,0 1 0,1 0 0,-1 0 0,-9 5 0,-1 1 0,1 2 0,0 0 0,1 1 0,0 0 0,-22 20 0,30-23 0,-1 1 0,1 0 0,0 0 0,1 1 0,0-1 0,-11 21 0,17-28 0,0 1 0,0-1 0,0 1 0,0-1 0,0 1 0,0-1 0,1 1 0,-1 0 0,1-1 0,0 1 0,0 0 0,0 0 0,0-1 0,0 1 0,1 0 0,-1-1 0,1 1 0,-1 0 0,1-1 0,0 1 0,0-1 0,0 1 0,1-1 0,-1 1 0,1-1 0,-1 0 0,1 0 0,0 0 0,0 0 0,0 0 0,0 0 0,0 0 0,0-1 0,0 1 0,4 1 0,2 1 0,0 0 0,0-1 0,1 0 0,-1-1 0,1 1 0,-1-2 0,1 1 0,0-1 0,0-1 0,-1 0 0,1 0 0,15-2 0,1-2 0,-1-1 0,1 0 0,27-12 0,-39 12 0,0-1 0,0-1 0,0 0 0,-1-1 0,0-1 0,21-18 0,-33 26 0,1 1 0,-1 0 0,0 0 0,0 0 0,1 0 0,-1-1 0,0 1 0,0 0 0,1 0 0,-1 0 0,0 0 0,0 0 0,1 0 0,-1 0 0,0 0 0,0 0 0,1-1 0,-1 1 0,0 0 0,1 1 0,-1-1 0,0 0 0,0 0 0,1 0 0,-1 0 0,0 0 0,0 0 0,1 0 0,-1 0 0,0 0 0,0 0 0,1 1 0,-1-1 0,0 0 0,0 0 0,1 0 0,-1 0 0,0 1 0,0-1 0,0 0 0,0 0 0,1 1 0,-1-1 0,0 0 0,0 0 0,0 1 0,0-1 0,0 0 0,0 0 0,0 1 0,0-1 0,0 0 0,0 1 0,0-1 0,0 0 0,0 0 0,0 1 0,0-1 0,0 0 0,0 0 0,0 1 0,0-1 0,0 1 0,0 26 0,-1-20 0,2 7 0,0-1 0,6 26 0,-6-35 0,0 1 0,0-1 0,0 0 0,1 0 0,0 0 0,0 0 0,0 0 0,0 0 0,1 0 0,-1-1 0,1 1 0,5 4 0,-6-7 0,0 0 0,0 0 0,1 0 0,-1 0 0,0 0 0,0-1 0,1 1 0,-1-1 0,0 1 0,1-1 0,-1 0 0,0 0 0,1 0 0,-1 0 0,0-1 0,1 1 0,-1 0 0,0-1 0,0 0 0,1 0 0,-1 1 0,0-1 0,3-2 0,7-4 0,-1 1 0,21-18 0,-25 19 0,9-8 0,88-71 0,-90 71 0,0-1 0,-1 0 0,-1 0 0,19-31 0,-29 43 0,-1 1 0,0-1 0,0 0 0,-1 0 0,1 0 0,0 0 0,-1 0 0,1 0 0,-1 0 0,1 0 0,-1-4 0,0 6 0,0 0 0,0 0 0,0 0 0,0 0 0,0-1 0,0 1 0,0 0 0,0 0 0,-1 0 0,1 0 0,0 0 0,0 0 0,0 0 0,0 0 0,0 0 0,0 0 0,0-1 0,0 1 0,0 0 0,0 0 0,-1 0 0,1 0 0,0 0 0,0 0 0,0 0 0,0 0 0,0 0 0,0 0 0,0 0 0,-1 0 0,1 0 0,0 0 0,0 0 0,0 0 0,0 0 0,0 0 0,0 0 0,0 0 0,-1 0 0,1 0 0,0 0 0,0 0 0,0 0 0,0 0 0,0 1 0,0-1 0,0 0 0,0 0 0,0 0 0,-1 0 0,1 0 0,0 0 0,-10 13 0,7-8 0,0 0 0,1 0 0,-1 0 0,2 0 0,-1 0 0,0 0 0,1 0 0,0 1 0,0-1 0,0 1 0,1-1 0,0 0 0,0 1 0,0-1 0,1 1 0,1 7 0,3 4 0,1 0 0,0 0 0,15 27 0,-14-31 0,0 0 0,-1 1 0,-1-1 0,0 1 0,-1 1 0,3 16 0,-7-28 11,0-1 0,0 1 0,-1-1 0,1 1 0,-1-1 0,1 1 0,-1-1 0,0 1 0,0-1 0,0 1 0,0-1 0,0 0 0,0 1 0,-1-1 0,1 0 0,-1 0 0,0 0 0,0 0 0,1-1 0,-1 1 0,0 0 1,0-1-1,-1 1 0,1-1 0,0 0 0,0 0 0,-1 0 0,1 0 0,-1 0 0,-4 1 0,-2 1-255,-1-1 0,0 0 0,0 0 0,0-1 1,0-1-1,-16 0 0,-2-3-6582</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1.467"/>
    </inkml:context>
    <inkml:brush xml:id="br0">
      <inkml:brushProperty name="width" value="0.05" units="cm"/>
      <inkml:brushProperty name="height" value="0.05" units="cm"/>
    </inkml:brush>
  </inkml:definitions>
  <inkml:trace contextRef="#ctx0" brushRef="#br0">1 28 24575,'0'3'0,"0"-1"0,0 0 0,0 0 0,0 1 0,0-1 0,1 0 0,-1 1 0,1-1 0,-1 0 0,1 0 0,0 0 0,0 0 0,0 0 0,0 0 0,0 0 0,1 0 0,1 2 0,0-2 0,0 1 0,1-1 0,-1 0 0,1 0 0,0 0 0,0-1 0,0 1 0,7 1 0,63 22 0,78 38 0,-136-56 0,1-1 0,0 0 0,0-1 0,1-1 0,-1 0 0,1-2 0,0 0 0,-1-1 0,1-1 0,29-2 0,-38 0 0,0 1 0,0-1 0,0-1 0,-1 1 0,1-1 0,-1-1 0,0 0 0,0 0 0,0 0 0,-1-1 0,1-1 0,-1 1 0,0-1 0,-1 0 0,1 0 0,-1-1 0,0 0 0,-1 0 0,0-1 0,0 1 0,0-1 0,5-14 0,-8 17 0,0-1 0,0 0 0,0 0 0,-1 0 0,0 0 0,0 0 0,0 0 0,-1-8 0,0 13 0,0 0 0,0 1 0,0-1 0,-1 0 0,1 0 0,0 0 0,0 0 0,-1 0 0,1 0 0,-1 0 0,1 1 0,-1-1 0,1 0 0,-1 0 0,1 0 0,-1 1 0,1-1 0,-1 0 0,0 1 0,0-1 0,1 1 0,-3-2 0,2 2 0,-1 0 0,0-1 0,0 1 0,1 0 0,-1 0 0,0 0 0,0 0 0,0 0 0,1 1 0,-1-1 0,0 0 0,0 1 0,1 0 0,-1-1 0,0 1 0,-2 1 0,-13 8-515,-28 19 0,43-27 180,-33 23-6491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3.324"/>
    </inkml:context>
    <inkml:brush xml:id="br0">
      <inkml:brushProperty name="width" value="0.05" units="cm"/>
      <inkml:brushProperty name="height" value="0.05" units="cm"/>
    </inkml:brush>
  </inkml:definitions>
  <inkml:trace contextRef="#ctx0" brushRef="#br0">493 110 24575,'0'-10'0,"0"0"0,-1 0 0,0 0 0,-3-10 0,3 17 0,0 0 0,0 0 0,0 0 0,0 0 0,-1 0 0,1 1 0,-1-1 0,0 0 0,1 1 0,-1 0 0,-1-1 0,1 1 0,0 0 0,0 0 0,-1 0 0,-4-3 0,6 5 0,0-1 0,0 1 0,0-1 0,0 1 0,0 0 0,0-1 0,0 1 0,-1 0 0,1 0 0,0 0 0,0 0 0,0 0 0,0 0 0,0 0 0,0 0 0,0 0 0,0 1 0,-1-1 0,1 0 0,0 1 0,0-1 0,0 0 0,0 1 0,0 0 0,0-1 0,1 1 0,-1 0 0,0-1 0,0 1 0,0 0 0,1 0 0,-2 1 0,-2 3 0,1 0 0,0 0 0,0 0 0,0 1 0,-2 5 0,-5 20 0,1 1 0,1 0 0,2 0 0,-3 47 0,4-40 0,-33 305-135,-44 327-539,47-469 457,-77 257 0,110-453 219,-80 247 1141,97-283-2410,-8 13-5559</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3.620"/>
    </inkml:context>
    <inkml:brush xml:id="br0">
      <inkml:brushProperty name="width" value="0.05" units="cm"/>
      <inkml:brushProperty name="height" value="0.05" units="cm"/>
    </inkml:brush>
  </inkml:definitions>
  <inkml:trace contextRef="#ctx0" brushRef="#br0">21 0 24575,'-1'0'0,"0"1"0,0-1 0,-1 0 0,1 1 0,0-1 0,0 0 0,0 1 0,0-1 0,0 1 0,0 0 0,0-1 0,0 1 0,0 0 0,-1 1 0,1-1 0,1-1 0,0 0 0,-1 1 0,1-1 0,0 0 0,0 1 0,-1-1 0,1 0 0,0 1 0,0-1 0,0 0 0,0 1 0,-1-1 0,1 1 0,0-1 0,0 1 0,0-1 0,0 0 0,0 1 0,0-1 0,0 1 0,0-1 0,0 0 0,0 1 0,0-1 0,1 1 0,-1-1 0,0 1 0,0-1 0,0 0 0,0 1 0,1-1 0,-1 0 0,0 1 0,0-1 0,1 0 0,-1 1 0,0-1 0,1 0 0,-1 1 0,0-1 0,1 0 0,-1 0 0,0 1 0,1-1 0,8 4 0,0-1 0,1 1 0,-1-2 0,1 1 0,-1-1 0,1-1 0,0 0 0,17 0 0,1 1 0,474 21-1456,8-21-1129,-293-2 1787,2860 0-6613,-1310-1 6445,-1617 2 1042,491-16 2416,-559 4-95,-51 1-1494,-31 10-865,1 0-1,-1 0 1,0-1 0,1 1 0,-1 0 0,0 0 0,1-1-1,-1 1 1,0 0 0,1 0 0,-1-1 0,0 1-1,1-1 1,-1 1 0,0 0 0,0-1 0,0 1 0,1 0-1,-1-1 1,0 1 0,0-1 0,0 1 0,0-1-1,0 1 1,0 0 0,0-1 0,0 1 0,0-1 0,0 1-1,0-1 1,0 1 0,0 0 0,0-1 0,0 1-1,0-1 1,-1 1 0,1-1 0,0 1 0,0 0 0,-1-1-1,1 1 1,0 0 0,0-1 0,-1 1 0,1 0-1,0-1 1,-1 1 0,1 0 0,0 0 0,-1-1 0,1 1-1,0 0 1,-1 0 0,-24-15-2923</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4.805"/>
    </inkml:context>
    <inkml:brush xml:id="br0">
      <inkml:brushProperty name="width" value="0.05" units="cm"/>
      <inkml:brushProperty name="height" value="0.05" units="cm"/>
    </inkml:brush>
  </inkml:definitions>
  <inkml:trace contextRef="#ctx0" brushRef="#br0">109 147 24575,'-10'-1'0,"-1"-1"0,1 0 0,0-1 0,0 0 0,0-1 0,0 0 0,0-1 0,-13-9 0,22 14 0,1 0 0,0 0 0,0 0 0,0 0 0,-1 0 0,1 0 0,0 0 0,0 0 0,0 0 0,-1 0 0,1-1 0,0 1 0,0 0 0,0 0 0,0 0 0,-1 0 0,1 0 0,0-1 0,0 1 0,0 0 0,0 0 0,0 0 0,0-1 0,-1 1 0,1 0 0,0 0 0,0 0 0,0-1 0,0 1 0,0 0 0,0 0 0,0 0 0,0-1 0,0 1 0,0 0 0,0 0 0,0-1 0,0 1 0,0 0 0,0 0 0,0 0 0,0-1 0,1 1 0,-1 0 0,0 0 0,0 0 0,0-1 0,14-4 0,24 2 0,537 4-1357,-370 3 543,2423 29-3960,3-66 796,-2499 29 4002,860-49 1731,-980 52-1437,17-2 1285,55-11 0,-64 5 264,-20 9-1828,0 0 1,0 0-1,0-1 1,0 1-1,0 0 0,0 0 1,0 0-1,0-1 0,0 1 1,0 0-1,0 0 1,0 0-1,0-1 0,0 1 1,0 0-1,0 0 0,0 0 1,0-1-1,0 1 0,0 0 1,0 0-1,0 0 1,0 0-1,0-1 0,-1 1 1,1 0-1,0 0 0,0 0 1,0 0-1,0-1 0,0 1 1,0 0-1,-1 0 1,1 0-1,0 0 0,0 0 1,0 0-1,0 0 0,-1-1 1,1 1-1,0 0 0,0 0 1,0 0-1,-1 0 1,-3-1 163,0 0 0,0-1 0,0 2 0,0-1 0,0 0 0,-6 1 0,-7 0-112,0 1 0,0 1 0,-27 6 0,35-6-69,0 0 0,0 1 0,0 1-1,0-1 1,1 1 0,-1 1 0,1 0-1,-8 6 1,13-8-22,0 0 0,1 0 0,0 0 0,0 0 0,0 0 0,0 1 0,0-1 0,1 1 0,-1-1 0,1 1 0,0-1 0,0 1 0,1 0 0,-1 0 0,1-1 0,-1 5 0,1 12 0,3 36 0,-1-35 0,2 24 0,8 320 0,-79 247 0,36-381 0,-53 348 0,72-522 0,10-56 0,0-5 0,-1-17 0,-4-14 0,5 33 0,1-1 0,-1 1 0,0 0 0,1 0 0,-1 0 0,0 0 0,0 0 0,-1 0 0,1 0 0,0 1 0,0-1 0,-1 1 0,1 0 0,-1-1 0,1 1 0,-1 0 0,0 1 0,1-1 0,-1 0 0,0 1 0,0-1 0,1 1 0,-1 0 0,-4 0 0,-9 1 0,0 0 0,0 0 0,-16 5 0,20-4 0,-41 8-1365,2 1-5461</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7.983"/>
    </inkml:context>
    <inkml:brush xml:id="br0">
      <inkml:brushProperty name="width" value="0.05" units="cm"/>
      <inkml:brushProperty name="height" value="0.05" units="cm"/>
    </inkml:brush>
  </inkml:definitions>
  <inkml:trace contextRef="#ctx0" brushRef="#br0">1 209 24575,'3'-5'0,"0"0"0,0 0 0,0 0 0,0 0 0,-1-1 0,1 1 0,-2-1 0,3-9 0,6-15 0,-7 25 0,-1-1 0,1 1 0,0 1 0,5-8 0,-8 12 0,0-1 0,0 1 0,0 0 0,0 0 0,1 0 0,-1 0 0,0 0 0,0 0 0,0 0 0,0 0 0,0 0 0,0 0 0,0 0 0,0 0 0,0-1 0,0 1 0,0 0 0,0 0 0,1 0 0,-1 0 0,0 0 0,0 0 0,0 0 0,0 0 0,0 0 0,0 0 0,0 0 0,0 0 0,0 0 0,1 0 0,-1 0 0,0 0 0,0 0 0,0 0 0,0 0 0,0 0 0,0 0 0,0 0 0,0 0 0,1 0 0,-1 0 0,0 0 0,0 1 0,0-1 0,0 0 0,0 0 0,0 0 0,0 0 0,0 0 0,0 0 0,0 0 0,0 0 0,0 0 0,0 0 0,0 0 0,1 1 0,-1-1 0,0 0 0,0 0 0,1 10 0,-3 14 0,-8 42 0,-15 138 0,24-173 0,1 0 0,1-1 0,1 1 0,12 51 0,-12-72 0,1-1 0,0 1 0,0-1 0,1 0 0,0 0 0,0 0 0,1-1 0,1 1 0,-1-1 0,1 0 0,1-1 0,0 0 0,0 0 0,0 0 0,0-1 0,1 0 0,0 0 0,1-1 0,-1 0 0,1 0 0,0-1 0,0 0 0,0-1 0,1 0 0,-1 0 0,1-1 0,0 0 0,0-1 0,-1 0 0,15-1 0,-7-1 0,0-1 0,0-1 0,0 0 0,0-1 0,-1-1 0,1 0 0,-1-2 0,-1 0 0,1 0 0,-1-2 0,0 1 0,-1-2 0,19-16 0,-18 13 0,0-1 0,0-1 0,-2 0 0,0-1 0,-1-1 0,0 0 0,-1 0 0,-1-1 0,-1 0 0,13-38 0,-16 35 0,-1 0 0,-1 0 0,-1-1 0,-1 1 0,-1-1 0,0 0 0,-2 1 0,-4-26 0,3 31 0,-1 1 0,-1 0 0,0 0 0,-1 0 0,0 1 0,-2 0 0,1 0 0,-2 0 0,0 1 0,0 0 0,-2 1 0,-11-14 0,14 19 69,0 1-1,0 0 0,-1 0 0,-15-9 1,19 13-201,0 0 1,0 0 0,0 1-1,-1-1 1,1 1 0,0 0 0,-1 0-1,1 0 1,0 1 0,-1-1 0,1 1-1,-6 0 1,-3 4-6695</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8.172"/>
    </inkml:context>
    <inkml:brush xml:id="br0">
      <inkml:brushProperty name="width" value="0.05" units="cm"/>
      <inkml:brushProperty name="height" value="0.05" units="cm"/>
    </inkml:brush>
  </inkml:definitions>
  <inkml:trace contextRef="#ctx0" brushRef="#br0">56 19 24575,'-3'-3'0,"-4"-1"0,-4-3 0,0 2 0,2 6 0,2 9 0,3 12 0,1 12 0,2 9 0,4 10 0,1 9 0,4 5 0,3 2 0,-1-2 0,-1-12-8191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8.455"/>
    </inkml:context>
    <inkml:brush xml:id="br0">
      <inkml:brushProperty name="width" value="0.05" units="cm"/>
      <inkml:brushProperty name="height" value="0.05" units="cm"/>
    </inkml:brush>
  </inkml:definitions>
  <inkml:trace contextRef="#ctx0" brushRef="#br0">79 255 24575,'-14'-39'0,"5"15"0,-9-37 0,17 55 0,-1 0 0,2 0 0,-1 0 0,1 0 0,-1 1 0,2-1 0,-1 0 0,1 0 0,0 0 0,0 0 0,4-10 0,-4 13 0,1-1 0,0 1 0,0 0 0,0 0 0,1 1 0,-1-1 0,1 0 0,-1 1 0,1 0 0,0-1 0,0 1 0,0 0 0,0 1 0,0-1 0,1 0 0,-1 1 0,1 0 0,-1 0 0,1 0 0,-1 0 0,6 0 0,6-1 0,0 1 0,-1 1 0,30 2 0,-14 2 0,0 0 0,0 2 0,-1 1 0,1 2 0,-2 1 0,45 21 0,-59-24 0,0 1 0,-1 0 0,0 1 0,0 0 0,-1 1 0,0 0 0,-1 1 0,0 0 0,-1 1 0,0 0 0,-1 1 0,0 0 0,-1 0 0,10 24 0,-14-28 0,-1-1 0,-1 1 0,0 1 0,0-1 0,-1 0 0,0 0 0,0 0 0,-1 1 0,-1-1 0,1 0 0,-1 1 0,-4 12 0,1-9 0,0 0 0,-1-1 0,0 0 0,-1 0 0,-1-1 0,0 0 0,0 0 0,-10 10 0,-4 3 0,-2-2 0,-1 0 0,0-2 0,-2 0 0,0-2 0,-43 22 0,34-21-195,-1-3 0,0-1 0,-1-1 0,-1-2 0,0-2 0,-47 7 0,32-12-6631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8.688"/>
    </inkml:context>
    <inkml:brush xml:id="br0">
      <inkml:brushProperty name="width" value="0.05" units="cm"/>
      <inkml:brushProperty name="height" value="0.05" units="cm"/>
    </inkml:brush>
  </inkml:definitions>
  <inkml:trace contextRef="#ctx0" brushRef="#br0">0 16 24575,'0'-3'0,"0"-5"0,0 3 0,0 9 0,3 9 0,5 9 0,0 13 0,5 11 0,4 6 0,2 7 0,1 6 0,0 1 0,-1-1 0,-2-2 0,-2-6 0,-3-9 0,-1-10 0,-2-11-8191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8.864"/>
    </inkml:context>
    <inkml:brush xml:id="br0">
      <inkml:brushProperty name="width" value="0.05" units="cm"/>
      <inkml:brushProperty name="height" value="0.05" units="cm"/>
    </inkml:brush>
  </inkml:definitions>
  <inkml:trace contextRef="#ctx0" brushRef="#br0">34 246 24575,'-3'-12'0,"-2"-14"0,-2-9 0,0-4 0,0 1 0,3 3 0,4 9 0,5 8 0,9 7 0,8 6 0,9 6 0,9 7 0,7 5 0,2 3 0,2 2 0,-4 5 0,-11-2-8191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9.001"/>
    </inkml:context>
    <inkml:brush xml:id="br0">
      <inkml:brushProperty name="width" value="0.05" units="cm"/>
      <inkml:brushProperty name="height" value="0.05" units="cm"/>
    </inkml:brush>
  </inkml:definitions>
  <inkml:trace contextRef="#ctx0" brushRef="#br0">207 1 24575,'-9'6'0,"-16"9"0,-10 4 0,-5 3 0,1-3 0,7-2 0,12-3 0,13-4 0,17-4 0,16-3 0,16-5 0,13-2 0,11-4 0,5-3 0,5-1 0,-3 0 0,-13 1-8191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4.123"/>
    </inkml:context>
    <inkml:brush xml:id="br0">
      <inkml:brushProperty name="width" value="0.05" units="cm"/>
      <inkml:brushProperty name="height" value="0.05" units="cm"/>
    </inkml:brush>
  </inkml:definitions>
  <inkml:trace contextRef="#ctx0" brushRef="#br0">101 31 24575,'-5'1'0,"0"-1"0,1 1 0,-1 1 0,1-1 0,0 1 0,-1-1 0,-7 6 0,-12 3 0,11-6 0,-6 2 0,21-4 0,13-1 0,373-18 0,-375 16 0,-1-1 0,20-5 0,-33 7 0,1 0 0,0 0 0,-1 0 0,1-1 0,0 1 0,0 0 0,-1 0 0,1 0 0,0 0 0,0-1 0,0 1 0,-1 0 0,1 0 0,0 0 0,0-1 0,0 1 0,-1 0 0,1 0 0,0-1 0,0 1 0,0 0 0,0-1 0,0 1 0,0 0 0,0 0 0,0-1 0,0 1 0,0 0 0,0-1 0,0 1 0,0 0 0,0-1 0,0 1 0,0 0 0,0 0 0,0-1 0,0 1 0,0 0 0,0-1 0,0 1 0,1 0 0,-1 0 0,0-1 0,0 1 0,0 0 0,0 0 0,1-1 0,-1 1 0,0 0 0,0 0 0,1 0 0,-1 0 0,0-1 0,0 1 0,1 0 0,-1 0 0,0 0 0,0 0 0,1 0 0,-1 0 0,1 0 0,-28-10 0,25 10 0,-44-13-1365,25 7-5461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9.419"/>
    </inkml:context>
    <inkml:brush xml:id="br0">
      <inkml:brushProperty name="width" value="0.05" units="cm"/>
      <inkml:brushProperty name="height" value="0.05" units="cm"/>
    </inkml:brush>
  </inkml:definitions>
  <inkml:trace contextRef="#ctx0" brushRef="#br0">61 127 24575,'-6'0'0,"-5"-3"0,-5-1 0,2-3 0,2-3 0,10-1 0,12-1 0,13-1 0,15 1 0,14-1 0,13 3 0,12-1 0,5 2 0,4 2 0,-12 2-8191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9.589"/>
    </inkml:context>
    <inkml:brush xml:id="br0">
      <inkml:brushProperty name="width" value="0.05" units="cm"/>
      <inkml:brushProperty name="height" value="0.05" units="cm"/>
    </inkml:brush>
  </inkml:definitions>
  <inkml:trace contextRef="#ctx0" brushRef="#br0">0 95 24575,'0'-3'0,"4"-4"0,3-1 0,7-2 0,11-3 0,10-2 0,9 2 0,6-1 0,-5 2-8191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39.747"/>
    </inkml:context>
    <inkml:brush xml:id="br0">
      <inkml:brushProperty name="width" value="0.05" units="cm"/>
      <inkml:brushProperty name="height" value="0.05" units="cm"/>
    </inkml:brush>
  </inkml:definitions>
  <inkml:trace contextRef="#ctx0" brushRef="#br0">0 73 24575,'3'0'0,"5"-3"0,3-1 0,6-3 0,11-3 0,8-1 0,9-1 0,8-1 0,-4 1-8191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41.217"/>
    </inkml:context>
    <inkml:brush xml:id="br0">
      <inkml:brushProperty name="width" value="0.05" units="cm"/>
      <inkml:brushProperty name="height" value="0.05" units="cm"/>
    </inkml:brush>
  </inkml:definitions>
  <inkml:trace contextRef="#ctx0" brushRef="#br0">200 1038 24575,'72'-113'0,"-5"-4"0,-4-2 0,59-161 0,-105 230 0,17-70 0,-30 102 0,-1-1 0,-1 0 0,0 0 0,-1 0 0,-2 0 0,1 0 0,-5-23 0,4 38 0,0 0 0,0 1 0,0-1 0,-1 0 0,1 0 0,-1 1 0,0-1 0,0 1 0,0-1 0,-1 1 0,-5-6 0,7 7 0,-1 1 0,0-1 0,0 1 0,-1 0 0,1-1 0,0 1 0,0 0 0,-1 0 0,1 1 0,-1-1 0,1 0 0,0 1 0,-1-1 0,1 1 0,-1 0 0,1 0 0,-1 0 0,1 0 0,-1 0 0,-2 1 0,-3 1 0,1 0 0,-1 1 0,1 0 0,0 0 0,0 0 0,0 1 0,0 0 0,1 0 0,-1 1 0,-5 6 0,-4 4 0,0 0 0,-19 27 0,11-9-40,2 1-1,1 1 0,2 1 1,1 1-1,-21 64 0,13-17-185,-23 138 0,-4 324 52,15-103 208,8-281-1260,16-108-4903</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41.717"/>
    </inkml:context>
    <inkml:brush xml:id="br0">
      <inkml:brushProperty name="width" value="0.05" units="cm"/>
      <inkml:brushProperty name="height" value="0.05" units="cm"/>
    </inkml:brush>
  </inkml:definitions>
  <inkml:trace contextRef="#ctx0" brushRef="#br0">1 236 24575,'17'-16'0,"1"1"0,1 1 0,0 1 0,1 0 0,0 2 0,23-10 0,133-44 0,62-1 0,-221 65 0,-16 1 0,-1 0 0,0 0 0,0 0 0,0 0 0,1 0 0,-1 0 0,0 0 0,0 0 0,0 0 0,1 0 0,-1 0 0,0 0 0,0 0 0,0 1 0,0-1 0,0 0 0,1 0 0,-1 0 0,0 0 0,0 0 0,0 1 0,0-1 0,0 0 0,0 0 0,0 0 0,1 1 0,-1-1 0,0 0 0,0 0 0,0 0 0,0 1 0,0-1 0,0 0 0,0 0 0,0 0 0,0 1 0,-1 2 0,0-1 0,-1 1 0,1 0 0,0-1 0,-1 1 0,0-1 0,-2 3 0,0 1 0,-16 23 0,2 1 0,0 1 0,3 0 0,-18 47 0,27-61 0,1 1 0,0 0 0,1 0 0,1 0 0,1 1 0,0-1 0,2 1 0,0-1 0,1 1 0,3 18 0,-3-31 0,1-1 0,-1 0 0,1 1 0,-1-1 0,2 0 0,-1 0 0,0-1 0,1 1 0,0 0 0,0-1 0,0 0 0,1 1 0,5 4 0,-5-6 0,-1-1 0,1 0 0,-1 0 0,1 0 0,0 0 0,0 0 0,0-1 0,-1 0 0,2 0 0,-1 0 0,0 0 0,0-1 0,0 1 0,0-1 0,0 0 0,0 0 0,1-1 0,4 0 0,6-3 0,0 0 0,0-1 0,0 0 0,-1-1 0,0-1 0,0 0 0,-1-1 0,0 0 0,0-1 0,-1-1 0,0 0 0,11-12 0,-7 5 0,0-1 0,0-1 0,-2-1 0,-1 0 0,0 0 0,-1-1 0,9-25 0,-16 35 0,-1 0 0,0 0 0,0 0 0,-2 0 0,1-1 0,-1 1 0,-1-1 0,0 0 0,-1-14 0,-4 17 0,-1 10 0,-5 15 0,3 5 49,0 0 0,2 0 0,1 0-1,0 1 1,2 0 0,0 24 0,2-33-192,0 1 1,1-1 0,1 1 0,1-1-1,-1 0 1,2 0 0,0 0 0,1 0 0,0-1-1,0 0 1,9 13 0,1-4-6684</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42.074"/>
    </inkml:context>
    <inkml:brush xml:id="br0">
      <inkml:brushProperty name="width" value="0.05" units="cm"/>
      <inkml:brushProperty name="height" value="0.05" units="cm"/>
    </inkml:brush>
  </inkml:definitions>
  <inkml:trace contextRef="#ctx0" brushRef="#br0">32 215 24575,'-8'-29'0,"0"-1"0,2-1 0,-4-51 0,10 78 0,0 1 0,0-1 0,0 0 0,1 1 0,-1-1 0,1 1 0,0-1 0,2-4 0,-3 8 0,0-1 0,0 1 0,0 0 0,0 0 0,0-1 0,1 1 0,-1 0 0,0 0 0,0-1 0,0 1 0,1 0 0,-1 0 0,0-1 0,0 1 0,0 0 0,1 0 0,-1 0 0,0 0 0,1-1 0,-1 1 0,0 0 0,0 0 0,1 0 0,-1 0 0,0 0 0,1 0 0,-1 0 0,0 0 0,1 0 0,-1 0 0,0 0 0,0 0 0,1 0 0,0 1 0,0-1 0,0 1 0,0 0 0,0 0 0,0 0 0,0 0 0,0 0 0,0 0 0,0 0 0,-1 0 0,1 0 0,0 1 0,0 1 0,5 12 0,0 0 0,0 1 0,-2 0 0,0 0 0,3 24 0,2 85 0,-9-112 0,1 15 0,-1 0 0,-1 1 0,-9 47 0,57-146 0,-17 24 0,64-74 0,-90 116 0,0 0 0,0 0 0,1 1 0,-1-1 0,1 1 0,0 0 0,7-3 0,-11 6 0,-1-1 0,1 1 0,0-1 0,0 1 0,0 0 0,0 0 0,0 0 0,0-1 0,1 1 0,-1 0 0,0 0 0,0 1 0,0-1 0,0 0 0,0 0 0,0 0 0,0 1 0,0-1 0,0 0 0,0 1 0,-1-1 0,1 1 0,0-1 0,0 1 0,0-1 0,0 1 0,-1 0 0,1 0 0,0-1 0,0 1 0,-1 0 0,1 0 0,-1 0 0,1-1 0,-1 1 0,1 0 0,-1 0 0,1 0 0,-1 0 0,0 0 0,0 0 0,1 0 0,-1 0 0,0 0 0,0 0 0,0 2 0,0 6 0,0-1 0,0 1 0,-1-1 0,0 1 0,0-1 0,-1 0 0,0 1 0,-3 7 0,-4 16 0,-2 30-1365,8-38-5461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42.495"/>
    </inkml:context>
    <inkml:brush xml:id="br0">
      <inkml:brushProperty name="width" value="0.05" units="cm"/>
      <inkml:brushProperty name="height" value="0.05" units="cm"/>
    </inkml:brush>
  </inkml:definitions>
  <inkml:trace contextRef="#ctx0" brushRef="#br0">237 551 24575,'0'-36'0,"1"12"0,-1-1 0,-4-28 0,4 47 0,-1 1 0,0-1 0,-1 1 0,1-1 0,-1 1 0,0 0 0,-1-1 0,1 1 0,-1 1 0,0-1 0,0 0 0,0 1 0,-1-1 0,-7-7 0,9 11 0,1 0 0,-1 0 0,1 0 0,-1 0 0,1 0 0,-1 0 0,0 1 0,1-1 0,-1 0 0,0 1 0,1-1 0,-1 1 0,0 0 0,0 0 0,0 0 0,1 0 0,-1 0 0,0 0 0,0 0 0,-3 1 0,2 0 0,0 0 0,-1 1 0,1 0 0,0-1 0,0 1 0,0 0 0,1 0 0,-1 0 0,0 1 0,-2 2 0,-4 6 0,1-1 0,1 1 0,-1 0 0,-8 20 0,2-1 0,1 1 0,1 0 0,-11 51 0,20-71 0,1 1 0,0 0 0,1 0 0,0 0 0,1 0 0,0 0 0,1 0 0,1 0 0,0 0 0,0 0 0,1 0 0,0-1 0,7 14 0,-8-20 0,1 0 0,0-1 0,0 1 0,0-1 0,0 1 0,1-1 0,0 0 0,0-1 0,0 1 0,0-1 0,1 1 0,-1-1 0,1 0 0,0-1 0,0 1 0,0-1 0,0 0 0,0-1 0,8 3 0,-5-3 0,-1 0 0,1-1 0,0 0 0,-1 0 0,1-1 0,-1 0 0,1 0 0,-1 0 0,0-1 0,1 0 0,-1-1 0,0 0 0,11-6 0,-4 1 0,-1 0 0,1-1 0,-1-1 0,-1-1 0,0 1 0,0-2 0,-1 0 0,15-22 0,-13 14 0,-1 0 0,0-1 0,-2 0 0,-1-1 0,9-29 0,-3-8 0,-3 0 0,-3 0 0,3-109 0,-10-29 0,0 189 0,1 15 0,1 18 0,0 46 0,-11 114 0,3-112 0,-4 46 189,0 207-1743,11-278-5272</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42.810"/>
    </inkml:context>
    <inkml:brush xml:id="br0">
      <inkml:brushProperty name="width" value="0.05" units="cm"/>
      <inkml:brushProperty name="height" value="0.05" units="cm"/>
    </inkml:brush>
  </inkml:definitions>
  <inkml:trace contextRef="#ctx0" brushRef="#br0">33 320 24575,'-7'-14'0,"2"-1"0,0 0 0,0 0 0,2-1 0,0 1 0,1-1 0,0 0 0,1 0 0,2-23 0,-1 33 0,1 0 0,0 0 0,0-1 0,0 1 0,0 0 0,1 0 0,0 1 0,1-1 0,-1 0 0,1 1 0,0-1 0,0 1 0,1 0 0,0 0 0,0 0 0,0 0 0,0 1 0,1 0 0,-1 0 0,1 0 0,0 0 0,1 1 0,-1 0 0,0 0 0,1 0 0,0 1 0,0 0 0,-1 0 0,1 0 0,1 1 0,-1-1 0,0 2 0,7-1 0,25-1 0,1 1 0,53 8 0,-90-7 0,-1 0 0,0 0 0,1 0 0,-1 1 0,0-1 0,0 1 0,1-1 0,-1 1 0,0-1 0,0 1 0,0 0 0,1 0 0,-1-1 0,0 1 0,0 0 0,0 0 0,0 0 0,-1 0 0,1 0 0,0 0 0,0 1 0,-1-1 0,1 0 0,0 0 0,-1 0 0,1 1 0,-1-1 0,0 0 0,1 1 0,-1-1 0,0 0 0,0 1 0,0-1 0,0 0 0,0 1 0,0-1 0,0 2 0,-2 7 0,1-1 0,-1 1 0,-1-1 0,-3 12 0,1-7 0,-7 24 154,1 0-914,-10 52 1,17-64-6067</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42.937"/>
    </inkml:context>
    <inkml:brush xml:id="br0">
      <inkml:brushProperty name="width" value="0.05" units="cm"/>
      <inkml:brushProperty name="height" value="0.05" units="cm"/>
    </inkml:brush>
  </inkml:definitions>
  <inkml:trace contextRef="#ctx0" brushRef="#br0">39 93 24575,'0'-6'0,"-3"-9"0,-5-4 0,0-3 0,-2 3 0,0 8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43.791"/>
    </inkml:context>
    <inkml:brush xml:id="br0">
      <inkml:brushProperty name="width" value="0.05" units="cm"/>
      <inkml:brushProperty name="height" value="0.05" units="cm"/>
    </inkml:brush>
  </inkml:definitions>
  <inkml:trace contextRef="#ctx0" brushRef="#br0">57 240 24575,'-7'-42'0,"7"40"0,0 0 0,-1 0 0,1 0 0,-1 0 0,0 0 0,0 0 0,0 0 0,0 0 0,0 0 0,0 1 0,0-1 0,-1 0 0,1 1 0,0-1 0,-1 1 0,0-1 0,-1 0 0,2 2 0,0 0 0,0 0 0,1 0 0,-1 0 0,0 0 0,0 1 0,0-1 0,0 0 0,1 1 0,-1-1 0,0 0 0,0 1 0,1-1 0,-1 1 0,0-1 0,1 1 0,-1-1 0,0 1 0,1 0 0,-1-1 0,1 1 0,-1 0 0,1-1 0,-1 1 0,1 0 0,-1 0 0,1-1 0,0 1 0,0 0 0,-1 0 0,1 0 0,0 0 0,0-1 0,0 1 0,0 1 0,-6 35 0,5-36 0,0 19 0,-1 0 0,2 0 0,1 0 0,4 25 0,-4-38 0,1 0 0,0-1 0,0 1 0,0 0 0,1 0 0,7 11 0,-8-15 0,0 0 0,0 0 0,1-1 0,-1 1 0,1 0 0,0-1 0,-1 1 0,1-1 0,1 0 0,-1 0 0,0 0 0,0-1 0,1 1 0,3 1 0,-5-3 0,1 1 0,0 0 0,-1-1 0,1 1 0,-1-1 0,1 0 0,0 0 0,-1 0 0,1 0 0,-1 0 0,1-1 0,0 1 0,-1-1 0,1 0 0,-1 0 0,1 0 0,3-2 0,-2 1 0,-1-1 0,1 1 0,-1-1 0,0 0 0,0 0 0,0 0 0,-1-1 0,1 1 0,-1-1 0,3-4 0,0-2 0,-1 0 0,0 0 0,-1-1 0,0 1 0,0-1 0,-1 0 0,1-20 0,-4 0 0,-1 1 0,-1 0 0,-2 0 0,-1 0 0,-1 1 0,-2-1 0,-15-33 0,24 62 0,0-1 0,-1 1 0,1-1 0,-1 1 0,0-1 0,0 1 0,1-1 0,-1 1 0,0 0 0,0 0 0,0-1 0,0 1 0,-1 0 0,1 0 0,-2-1 0,3 2 0,-1 0 0,1 0 0,-1 0 0,1 0 0,0 0 0,-1 0 0,1 0 0,-1 1 0,1-1 0,-1 0 0,1 0 0,0 0 0,-1 1 0,1-1 0,-1 0 0,1 0 0,0 1 0,-1-1 0,1 0 0,0 1 0,-1-1 0,1 1 0,0-1 0,0 0 0,-1 1 0,1-1 0,0 1 0,0-1 0,0 0 0,0 1 0,-1 0 0,-1 5 0,0 1 0,0 0 0,1 0 0,0-1 0,0 9 0,0-5 0,1 1 0,0 0 0,1 0 0,0-1 0,1 1 0,0 0 0,5 14 0,-6-23 0,0 1 0,0 0 0,0-1 0,0 0 0,1 1 0,-1-1 0,1 0 0,-1 0 0,1 0 0,0 0 0,0 0 0,0 0 0,0 0 0,0 0 0,0-1 0,0 1 0,1-1 0,-1 0 0,1 0 0,-1 0 0,1 0 0,-1 0 0,1 0 0,-1 0 0,1-1 0,0 0 0,-1 1 0,1-1 0,0 0 0,-1 0 0,1-1 0,0 1 0,0 0 0,4-2 0,4-2 0,0-1 0,0 1 0,0-2 0,-1 0 0,0 0 0,0-1 0,0 0 0,-1 0 0,11-12 0,28-21 0,-46 39 0,-1 0 0,0 0 0,1 1 0,-1-1 0,0 0 0,1 0 0,-1 1 0,1-1 0,-1 1 0,1-1 0,-1 1 0,1 0 0,3-1 0,-5 2 0,1-1 0,0 0 0,0 0 0,-1 0 0,1 1 0,0-1 0,0 0 0,-1 1 0,1-1 0,0 0 0,-1 1 0,1-1 0,-1 1 0,1-1 0,-1 1 0,1 0 0,-1-1 0,1 1 0,-1 0 0,1 0 0,2 5 0,-1-1 0,-1 1 0,1 0 0,-1-1 0,0 1 0,0 7 0,3 13 0,-2-20 0,0 0 0,0 0 0,1-1 0,0 1 0,0 0 0,0-1 0,0 0 0,1 0 0,0 0 0,0 0 0,9 8 0,-10-11 0,-1 0 0,1 0 0,-1-1 0,1 1 0,0-1 0,-1 1 0,1-1 0,0 0 0,0 0 0,0 0 0,0 0 0,0-1 0,0 1 0,0-1 0,0 0 0,0 0 0,0 0 0,0 0 0,0-1 0,0 1 0,0-1 0,0 0 0,0 0 0,0 0 0,5-2 0,4-4 0,-8 4 0,0 1 0,1 0 0,-1-1 0,1 1 0,5-1 0,-9 2 0,0 1 0,0 0 0,0 0 0,-1 0 0,1 0 0,0 0 0,0 0 0,-1 0 0,1 0 0,0 0 0,0 0 0,-1 1 0,1-1 0,0 0 0,0 0 0,-1 1 0,1-1 0,0 1 0,-1-1 0,1 0 0,0 1 0,-1-1 0,1 1 0,-1-1 0,1 1 0,-1 0 0,1-1 0,-1 1 0,1 0 0,-1-1 0,0 1 0,1 0 0,-1-1 0,0 1 0,0 0 0,1-1 0,-1 1 0,0 0 0,0 1 0,1 2 0,0 0 0,0 0 0,0-1 0,0 1 0,1 0 0,-1-1 0,1 1 0,4 5 0,-5-8 0,1 1 0,0 0 0,0-1 0,0 0 0,0 1 0,0-1 0,0 0 0,0 0 0,0 0 0,0 0 0,1 0 0,-1-1 0,0 1 0,0-1 0,1 0 0,2 1 0,3-1 0,0 0 0,0 0 0,0-1 0,0 0 0,0 0 0,0 0 0,0-2 0,12-4 0,-16 6 0,-1 0 0,0 0 0,0-1 0,0 1 0,0-1 0,0 0 0,0 0 0,0 0 0,-1 0 0,1-1 0,-1 1 0,0-1 0,1 1 0,-1-1 0,0 0 0,0 0 0,-1 0 0,1 0 0,-1 0 0,1 0 0,-1 0 0,1-5 0,-2 6-54,0 1-1,0 0 0,0 0 1,0 0-1,0-1 1,0 1-1,-1 0 0,1 0 1,0 0-1,-1 0 1,1 0-1,-1-1 0,1 1 1,-1 0-1,1 0 0,-1 0 1,0 0-1,1 0 1,-1 1-1,0-1 0,0 0 1,0 0-1,0 0 1,-1 0-1,-12-8-6771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4.798"/>
    </inkml:context>
    <inkml:brush xml:id="br0">
      <inkml:brushProperty name="width" value="0.05" units="cm"/>
      <inkml:brushProperty name="height" value="0.05" units="cm"/>
    </inkml:brush>
  </inkml:definitions>
  <inkml:trace contextRef="#ctx0" brushRef="#br0">48 261 24575,'-15'-3'0,"-7"-1"0,21 4 0,1 1 0,-1-1 0,1 0 0,-1 0 0,0 1 0,1-1 0,-1 0 0,1 1 0,0-1 0,-1 1 0,1-1 0,-1 1 0,1-1 0,-1 1 0,1-1 0,0 1 0,-1-1 0,1 1 0,0-1 0,0 1 0,-1-1 0,1 1 0,0 0 0,0-1 0,0 1 0,0 0 0,0-1 0,0 1 0,0-1 0,0 1 0,0 0 0,0-1 0,0 1 0,1 1 0,8 381 0,-9-382 0,0 1 0,0 0 0,0 0 0,0 0 0,0-1 0,1 1 0,-1 0 0,0 0 0,1 0 0,1 2 0,-2-4 0,0 0 0,0 0 0,1 0 0,-1 1 0,0-1 0,0 0 0,1 0 0,-1 0 0,0 0 0,0 0 0,1 0 0,-1 0 0,0 0 0,0-1 0,1 1 0,-1 0 0,0 0 0,0 0 0,1 0 0,-1 0 0,0 0 0,0 0 0,0 0 0,1-1 0,-1 1 0,0 0 0,0 0 0,0 0 0,0-1 0,1 1 0,-1 0 0,0 0 0,0 0 0,0-1 0,0 1 0,0 0 0,0 0 0,1-1 0,-1 1 0,0 0 0,17-41 0,-7 7 0,-1-1 0,-2 0 0,-1 0 0,-2-1 0,-1 0 0,-2 0 0,-2 1 0,-6-48 0,-28-120 0,35 200 0,0 0 0,-1 0 0,1 0 0,0 0 0,0 0 0,1 0 0,-1 0 0,0 0 0,1 0 0,0 0 0,0 0 0,0 1 0,0-1 0,2-3 0,-2 4 0,1 1 0,-1-1 0,0 1 0,1 0 0,-1-1 0,1 1 0,0 0 0,-1 0 0,1 0 0,0 0 0,0 1 0,0-1 0,-1 0 0,1 1 0,0-1 0,0 1 0,0 0 0,0 0 0,0 0 0,0 0 0,0 0 0,0 0 0,2 0 0,11 2 0,0 1 0,0 0 0,0 2 0,-1-1 0,1 1 0,-1 1 0,-1 1 0,1 0 0,-1 1 0,0 0 0,0 1 0,-1 0 0,-1 1 0,1 0 0,-2 1 0,11 13 0,-19-22 0,-1 1 0,1-1 0,0 1 0,-1 0 0,1-1 0,-1 1 0,0 0 0,0 0 0,0 0 0,-1 0 0,1 0 0,-1 0 0,1 0 0,-1 0 0,0 0 0,0 0 0,0 0 0,-1 0 0,1 0 0,-1 0 0,0 0 0,1 0 0,-3 3 0,0 1 0,-1-1 0,0 0 0,-1 0 0,1 0 0,-1 0 0,-1-1 0,1 1 0,-8 5 0,10-10 0,1 1 0,0-1 0,1 1 0,-1 0 0,0 0 0,0 0 0,1 0 0,-1 0 0,1 0 0,0 0 0,0 1 0,-1-1 0,1 0 0,1 1 0,-1-1 0,0 1 0,1-1 0,-1 1 0,1-1 0,0 1 0,0-1 0,0 5 0,1-1 0,1-1 0,0 0 0,0 1 0,0-1 0,1 0 0,-1 0 0,1 0 0,0 0 0,6 5 0,30 36 0,-29-36 0,-1 1 0,0-1 0,0 2 0,-1-1 0,0 1 0,-1 0 0,-1 1 0,10 26 0,-15-38 0,-1 1 0,1 0 0,-1 0 0,0 0 0,1 0 0,-1-1 0,0 1 0,-1 0 0,1 0 0,0 0 0,0 0 0,-1-1 0,1 1 0,-1 0 0,1 0 0,-1-1 0,0 1 0,0 0 0,0-1 0,-1 3 0,0-2 0,0 0 0,0-1 0,0 1 0,0 0 0,-1-1 0,1 1 0,-1-1 0,1 0 0,-1 1 0,1-1 0,-6 1 0,-6 1 0,1-1 0,-1-1 0,0 0 0,-17-1 0,29 0 0,-48-3-1365,2-2-5461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46.171"/>
    </inkml:context>
    <inkml:brush xml:id="br0">
      <inkml:brushProperty name="width" value="0.05" units="cm"/>
      <inkml:brushProperty name="height" value="0.05" units="cm"/>
    </inkml:brush>
  </inkml:definitions>
  <inkml:trace contextRef="#ctx0" brushRef="#br0">20 1396 24575,'-1'-1'0,"-1"0"0,1 0 0,-1 0 0,1-1 0,0 1 0,-1 0 0,1-1 0,0 1 0,0-1 0,0 1 0,0-1 0,0 1 0,1-1 0,-1 0 0,0 1 0,1-1 0,-1 0 0,1 0 0,0 1 0,-1-1 0,1 0 0,0 0 0,0 0 0,0 1 0,0-1 0,1 0 0,-1 0 0,0 0 0,2-2 0,0-5 0,1-1 0,0 2 0,0-1 0,8-14 0,2 2 9,1 1 0,1 1 0,0 0 0,2 0-1,0 2 1,33-27 0,131-84-318,285-137-1444,21 29 166,-438 214 1568,810-381-745,-704 330-3057</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53.165"/>
    </inkml:context>
    <inkml:brush xml:id="br0">
      <inkml:brushProperty name="width" value="0.05" units="cm"/>
      <inkml:brushProperty name="height" value="0.05" units="cm"/>
    </inkml:brush>
  </inkml:definitions>
  <inkml:trace contextRef="#ctx0" brushRef="#br0">253 225 24575,'-1'-5'0,"1"1"0,0 0 0,-1-1 0,0 1 0,0-1 0,-1 1 0,1 0 0,-4-7 0,2 9 0,1 8 0,0 11 0,-1 39 0,-2 0 0,-3-1 0,-16 63 0,6-54 0,-2-1 0,-2-1 0,-59 110 0,81-171 0,-3 4 0,0 0 0,0 0 0,0 0 0,-1 0 0,0 0 0,0-1 0,0 1 0,-6 3 0,10-8 0,0 1 0,0-1 0,-1 0 0,1 0 0,0 0 0,-1 1 0,1-1 0,0 0 0,-1 0 0,1 0 0,-1 0 0,1 0 0,0 1 0,-1-1 0,1 0 0,0 0 0,-1 0 0,1 0 0,-1 0 0,1 0 0,0-1 0,-1 1 0,1 0 0,0 0 0,-1 0 0,1 0 0,-1 0 0,1 0 0,0-1 0,-1 1 0,-3-12 0,7-18 0,9-7 0,1 1 0,2 0 0,23-40 0,-19 38 0,187-372 0,-206 409 0,17-33 0,1 1 0,2 0 0,37-47 0,-54 76 0,1 0 0,0 0 0,1 0 0,-1 0 0,1 0 0,0 1 0,5-3 0,-8 5 0,-1 0 0,1 1 0,0-1 0,0 1 0,0-1 0,-1 1 0,1-1 0,0 1 0,0 0 0,0 0 0,0 0 0,0 0 0,0 0 0,-1 0 0,1 1 0,0-1 0,0 1 0,0-1 0,0 1 0,-1 0 0,1-1 0,0 1 0,-1 0 0,4 2 0,-1 1 0,0 0 0,0 0 0,0 0 0,-1 1 0,0-1 0,0 1 0,0-1 0,0 1 0,0 0 0,2 9 0,2 7 0,5 30 0,-10-43 0,84 585 0,-75-503 0,-9-71 44,4 60 240,-6-72-454,0 0 1,-1-1 0,1 1 0,-2 0-1,1 0 1,-1-1 0,0 1 0,0-1-1,-3 7 1,-6 3-6657</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53.867"/>
    </inkml:context>
    <inkml:brush xml:id="br0">
      <inkml:brushProperty name="width" value="0.05" units="cm"/>
      <inkml:brushProperty name="height" value="0.05" units="cm"/>
    </inkml:brush>
  </inkml:definitions>
  <inkml:trace contextRef="#ctx0" brushRef="#br0">107 893 24575,'-26'-67'0,"13"37"0,-12-46 0,10 14 0,-11-108 0,25 163 0,1-1 0,0 1 0,0-1 0,1 1 0,0-1 0,0 1 0,0-1 0,1 1 0,4-10 0,-4 13 0,0 0 0,0 0 0,0 1 0,1-1 0,-1 1 0,1 0 0,0 0 0,0 0 0,0 0 0,0 0 0,1 1 0,-1-1 0,1 1 0,-1 0 0,1 0 0,0 0 0,0 1 0,6-3 0,22-3 0,0 2 0,0 1 0,66-1 0,-26 3 0,14-2 0,0-5 0,110-23 0,-195 31 0,0 1 0,-1 0 0,1 0 0,0-1 0,0 1 0,0 0 0,-1 0 0,1 0 0,0 0 0,0 0 0,0 0 0,-1 0 0,1 0 0,0 1 0,0-1 0,-1 0 0,1 0 0,0 1 0,0-1 0,-1 0 0,1 1 0,0-1 0,-1 1 0,1-1 0,0 1 0,-1-1 0,1 1 0,-1-1 0,1 1 0,-1 0 0,1-1 0,-1 1 0,1 0 0,-1 0 0,0-1 0,1 1 0,-1 0 0,0 0 0,0-1 0,1 1 0,-1 0 0,0 0 0,0 0 0,0-1 0,0 1 0,0 1 0,0 5 0,-1 1 0,1-1 0,-1 1 0,-2 7 0,1-7 0,-24 131 0,-38 221 0,65-456 0,-2 9 0,2 71 0,14-236 0,-10 214 0,1 1 0,2-1 0,2 1 0,22-56 0,-28 83 0,1 0 0,0 1 0,1-1 0,0 1 0,0 0 0,1 0 0,1 1 0,-1 0 0,1 0 0,0 1 0,1 0 0,0 0 0,0 1 0,0 0 0,1 1 0,0 0 0,0 1 0,0-1 0,1 2 0,-1 0 0,1 0 0,0 1 0,0 0 0,0 1 0,0 0 0,0 1 0,0 0 0,0 1 0,16 2 0,-17-1 0,0 0 0,0 1 0,0 0 0,0 0 0,0 1 0,-1 0 0,0 1 0,0 0 0,0 1 0,15 11 0,-21-14 0,0 0 0,0 0 0,0 1 0,0-1 0,0 0 0,0 1 0,-1 0 0,0 0 0,0 0 0,0 0 0,0 0 0,-1 0 0,1 0 0,-1 0 0,0 1 0,0-1 0,-1 0 0,1 1 0,-1-1 0,0 1 0,0-1 0,-1 1 0,1-1 0,-1 0 0,0 1 0,0-1 0,-3 6 0,-2 4 0,0-1 0,-1-1 0,0 1 0,-1-1 0,-1 0 0,0-1 0,0 0 0,-13 10 0,-12 10 0,-47 30 0,41-31 0,35-26 0,0 0 0,0-1 0,1 2 0,0-1 0,-5 6 0,8-9 0,1 0 0,-1 0 0,1 0 0,-1 0 0,1 0 0,-1 0 0,1 0 0,-1 0 0,1 0 0,0 0 0,-1 0 0,1 0 0,0 0 0,0 0 0,0 0 0,0 0 0,0 0 0,0 1 0,0-1 0,0 0 0,1 0 0,-1 0 0,0 0 0,1 0 0,-1 0 0,1 0 0,-1 0 0,1 0 0,-1 0 0,1 0 0,0 0 0,-1-1 0,1 1 0,0 0 0,1 1 0,11 8 0,1 0 0,0-1 0,27 13 0,-22-12 0,33 22 0,-41-24 0,0 1 0,0 0 0,-1 1 0,-1 0 0,16 20 0,-23-27 0,-1-1 0,1 1 0,0 0 0,-1 0 0,1 0 0,-1 0 0,0 0 0,0 1 0,0-1 0,0 0 0,-1 0 0,0 1 0,1-1 0,-1 0 0,0 1 0,0-1 0,-1 1 0,1-1 0,-1 0 0,0 0 0,1 1 0,-2-1 0,1 0 0,0 0 0,-1 0 0,1 0 0,-1 0 0,0 0 0,-3 4 0,-2 0 0,-1 1 0,0-1 0,0-1 0,-1 1 0,0-1 0,0-1 0,0 0 0,0 0 0,-17 5 0,0-1 0,0-1 0,-42 6 0,67-14 0,-17 4 0,-1-1 0,0-1 0,0-1 0,0 0 0,-22-3 0,39 2-54,1 0-1,-1-1 0,1 1 1,-1 0-1,1 0 1,-1-1-1,1 1 0,0 0 1,-1-1-1,1 1 1,0-1-1,-1 0 0,1 0 1,0 1-1,0-1 0,-1 0 1,1 0-1,0 0 1,0 0-1,0 0 0,0 0 1,0-1-1,1 1 1,-2-2-1,2-9-6771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54.257"/>
    </inkml:context>
    <inkml:brush xml:id="br0">
      <inkml:brushProperty name="width" value="0.05" units="cm"/>
      <inkml:brushProperty name="height" value="0.05" units="cm"/>
    </inkml:brush>
  </inkml:definitions>
  <inkml:trace contextRef="#ctx0" brushRef="#br0">38 195 24575,'54'-29'0,"-54"29"0,1 0 0,-1 0 0,0 0 0,0 0 0,1 0 0,-1-1 0,0 1 0,1 0 0,-1 0 0,0 0 0,0 0 0,1 0 0,-1 0 0,0 0 0,0 0 0,1 0 0,-1 0 0,0 0 0,1 0 0,-1 0 0,0 0 0,0 1 0,1-1 0,-1 0 0,0 0 0,0 0 0,1 0 0,-1 0 0,0 1 0,0-1 0,1 0 0,-1 0 0,0 0 0,0 1 0,0-1 0,0 0 0,1 0 0,-1 1 0,0-1 0,0 0 0,0 0 0,0 1 0,0-1 0,0 0 0,0 0 0,1 1 0,-1-1 0,0 0 0,0 1 0,0-1 0,0 0 0,0 0 0,0 1 0,-1-1 0,1 0 0,0 0 0,0 1 0,0-1 0,0 0 0,0 1 0,0-1 0,0 0 0,-1 0 0,1 1 0,0-1 0,-9 26 0,7-21 0,-9 32 0,1 1 0,-10 75 0,6 81 0,14-180 0,0 6 0,-1-1 0,-1 0 0,-1 1 0,-7 26 0,3-36 0,2-16 0,0-22 0,4-5 0,1 0 0,1 0 0,3 0 0,0 1 0,2 0 0,11-35 0,1 10 0,3 1 0,40-78 0,-46 106 0,30-43 0,-37 60 0,0 0 0,2 0 0,-1 1 0,1 1 0,1-1 0,13-8 0,-22 16 0,0 1 0,0-1 0,1 1 0,-1 0 0,0 0 0,1 0 0,-1 0 0,0 0 0,1 1 0,-1-1 0,1 1 0,-1-1 0,1 1 0,-1 0 0,1 0 0,0 0 0,-1 0 0,1 1 0,-1-1 0,1 0 0,-1 1 0,4 1 0,-2 0 0,-1 1 0,0-1 0,1 1 0,-1-1 0,0 1 0,-1 0 0,1 0 0,0 0 0,-1 0 0,0 1 0,0-1 0,0 1 0,3 6 0,2 8 0,-1 0 0,-1 0 0,0 0 0,2 21 0,5 79 0,-10-99 0,-2-13 0,11 225 0,-11-197 0,-2 0 0,-2 0 0,-1-1 0,-16 59 0,9-61-1365,0-9-5461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54.737"/>
    </inkml:context>
    <inkml:brush xml:id="br0">
      <inkml:brushProperty name="width" value="0.05" units="cm"/>
      <inkml:brushProperty name="height" value="0.05" units="cm"/>
    </inkml:brush>
  </inkml:definitions>
  <inkml:trace contextRef="#ctx0" brushRef="#br0">7 254 24575,'-3'-18'0,"2"17"0,1 0 0,0 0 0,-1 0 0,1 0 0,0 0 0,-1 0 0,1 0 0,0 0 0,0 0 0,0 0 0,0 0 0,0 0 0,0 0 0,0 0 0,0 0 0,0 0 0,1 0 0,-1 0 0,0 0 0,1 0 0,-1 0 0,1 0 0,-1 0 0,1 0 0,-1 1 0,1-1 0,-1 0 0,1 0 0,0 0 0,-1 1 0,1-1 0,0 0 0,0 1 0,0-1 0,0 1 0,0-1 0,-1 1 0,3-1 0,6-3 0,-1 0 0,1 1 0,0 1 0,0-1 0,0 1 0,11-1 0,61-1 0,-30 2 0,34-3 0,96-9 0,-140 9 0,0-2 0,52-16 0,-90 23 0,-1-1 0,1 0 0,-1 0 0,0 0 0,0 0 0,1 0 0,-1 0 0,0 0 0,0-1 0,0 1 0,0-1 0,0 1 0,-1-1 0,1 0 0,0 0 0,-1 0 0,1 0 0,-1 0 0,0 0 0,2-4 0,-3 4 0,1-1 0,-1 1 0,0-1 0,0 1 0,0 0 0,-1-1 0,1 1 0,0-1 0,-1 1 0,0 0 0,1-1 0,-1 1 0,0 0 0,0-1 0,-1 1 0,1 0 0,0 0 0,-1 0 0,1 0 0,-3-2 0,0 0 0,1 0 0,-1 0 0,0 1 0,0-1 0,0 1 0,0 0 0,-9-4 0,12 6 0,0 0 0,0 1 0,-1-1 0,1 1 0,0 0 0,0-1 0,-1 1 0,1 0 0,0 0 0,0 0 0,-1 0 0,1 0 0,0 0 0,0 0 0,-1 0 0,1 0 0,0 1 0,0-1 0,-1 0 0,1 1 0,0-1 0,0 1 0,0 0 0,0-1 0,0 1 0,0 0 0,0 0 0,0-1 0,0 1 0,0 0 0,0 0 0,0 0 0,1 0 0,-1 0 0,0 0 0,1 0 0,-2 2 0,-3 13 0,-1-1 0,2 0 0,0 1 0,2 0 0,-1 0 0,2 0 0,0 20 0,-1-3 0,-48 378 0,43-357-1365,7-39-5461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55.097"/>
    </inkml:context>
    <inkml:brush xml:id="br0">
      <inkml:brushProperty name="width" value="0.05" units="cm"/>
      <inkml:brushProperty name="height" value="0.05" units="cm"/>
    </inkml:brush>
  </inkml:definitions>
  <inkml:trace contextRef="#ctx0" brushRef="#br0">82 267 24575,'-15'-14'0,"5"6"0,1-1 0,0 0 0,1 0 0,-8-12 0,14 18 0,0 0 0,0 1 0,1-1 0,0 0 0,-1-1 0,1 1 0,0 0 0,1 0 0,-1 0 0,0-1 0,1 1 0,0 0 0,0-1 0,0 1 0,0 0 0,0 0 0,1-1 0,0 1 0,-1 0 0,3-5 0,0 1 0,1 0 0,0 1 0,0-1 0,0 1 0,1 0 0,0 0 0,0 1 0,1-1 0,-1 1 0,1 0 0,0 0 0,1 1 0,-1 0 0,1 0 0,0 1 0,-1 0 0,10-3 0,3-1 0,1 1 0,0 1 0,0 1 0,0 0 0,27 0 0,-23 3 0,1 1 0,-1 2 0,1 0 0,-1 1 0,38 11 0,-50-11 0,-1 2 0,0-1 0,0 1 0,0 1 0,17 11 0,-22-12 0,0-1 0,-1 1 0,0 0 0,0 0 0,0 1 0,0 0 0,-1 0 0,0 0 0,0 0 0,3 9 0,-4-10 0,-2 1 0,1-1 0,0 0 0,-1 0 0,0 1 0,0-1 0,-1 0 0,0 1 0,0-1 0,0 1 0,0-1 0,-1 1 0,0-1 0,-2 8 0,0-5 0,0 0 0,-1-1 0,0 1 0,0-1 0,0 0 0,-1 0 0,0-1 0,-10 11 0,-3-1 0,0-1 0,-1 0 0,-1-2 0,0 0 0,-37 17 0,14-12-273,-1-2 0,0-1 0,-1-3 0,-78 11 0,61-14-6553</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55.740"/>
    </inkml:context>
    <inkml:brush xml:id="br0">
      <inkml:brushProperty name="width" value="0.05" units="cm"/>
      <inkml:brushProperty name="height" value="0.05" units="cm"/>
    </inkml:brush>
  </inkml:definitions>
  <inkml:trace contextRef="#ctx0" brushRef="#br0">5236 462 24575,'3'-6'0,"0"0"0,0-1 0,-1 1 0,0-1 0,0 1 0,-1-1 0,0 0 0,0 0 0,-1 0 0,0 0 0,0 0 0,-1-9 0,-1 7 0,0-1 0,-1 1 0,0 0 0,0 1 0,-1-1 0,0 1 0,0-1 0,-8-9 0,0 3 0,0 0 0,-1 0 0,-1 1 0,0 1 0,-1 1 0,0 0 0,-1 0 0,-21-10 0,-3 2-114,0 2 0,-1 2 0,0 2 0,-1 1 0,-55-8 1,-227-15-571,47 28-1550,-519 50 1,-265 135-1364,233 37 3133,612-142-40,-357 172 0,265-68 336,261-143 245,2 1 0,1 2 0,2 2 0,-41 49 0,67-69 96,2 0 0,0 1 0,1 1 0,1 0 0,0 1 0,-14 40 0,22-50-16,1 0-1,0 0 1,1 0 0,0 1 0,1-1 0,1 1-1,-1-1 1,2 1 0,-1-1 0,2 0-1,0 1 1,0-1 0,1 0 0,0 0-1,8 18 1,-2-13-95,0 1-1,1-1 1,1-1-1,1 0 1,0 0-1,1-1 1,0-1-1,1 0 1,1-1-1,30 19 1,0-4 301,1-2 0,89 34 0,-27-21-346,1-5 0,213 35-1,238-11-1874,701-43 60,-889-38 1171,509-100-1,-316-21 132,-466 110 381,-2-3-1,-2-5 1,140-85-1,-186 96 275,-1-2 0,-2-2-1,-2-2 1,60-66 0,-85 83-96,-1-1 0,-1-1 1,-1 0-1,-1-2 0,-1 0 0,-1 0 1,-2-1-1,0 0 0,-2-1 0,-1-1 1,6-32-1,-12 42-66,0 1 1,-2-1-1,0 0 1,0 1-1,-2-1 0,0 1 1,-1-1-1,-1 1 1,-1 0-1,-7-18 1,3 15-2,0 0 1,-2 1-1,0 0 1,-2 1-1,0 0 1,0 1-1,-22-21 1,8 13 17,-1 1 0,-1 1 0,-57-34 0,37 29 98,-92-36 1,22 23 192,-1 5-1,-2 5 1,-186-23 0,-376 5-370,425 43-38</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56.242"/>
    </inkml:context>
    <inkml:brush xml:id="br0">
      <inkml:brushProperty name="width" value="0.05" units="cm"/>
      <inkml:brushProperty name="height" value="0.05" units="cm"/>
    </inkml:brush>
  </inkml:definitions>
  <inkml:trace contextRef="#ctx0" brushRef="#br0">351 8 24575,'0'0'0,"0"-1"0,0 1 0,0 0 0,0 0 0,0-1 0,0 1 0,0 0 0,0-1 0,0 1 0,0 0 0,0 0 0,0-1 0,0 1 0,0 0 0,0 0 0,-1-1 0,1 1 0,0 0 0,0 0 0,0-1 0,0 1 0,-1 0 0,1 0 0,0 0 0,0-1 0,-1 1 0,1 0 0,0 0 0,0 0 0,-1 0 0,1 0 0,0-1 0,0 1 0,-1 0 0,-11 3 0,-11 11 0,11-2 0,0 1 0,0-1 0,1 2 0,1 0 0,0 0 0,-8 16 0,-43 99 0,50-105 0,-30 69-455,5 2 0,-35 141 0,66-212-6371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56.565"/>
    </inkml:context>
    <inkml:brush xml:id="br0">
      <inkml:brushProperty name="width" value="0.05" units="cm"/>
      <inkml:brushProperty name="height" value="0.05" units="cm"/>
    </inkml:brush>
  </inkml:definitions>
  <inkml:trace contextRef="#ctx0" brushRef="#br0">71 40 24575,'-23'-5'0,"19"4"0,1 0 0,0 0 0,0 1 0,-1-1 0,1 1 0,0-1 0,-7 2 0,9-1 0,0 0 0,1 1 0,-1-1 0,0 0 0,0 1 0,0-1 0,1 1 0,-1 0 0,0-1 0,0 1 0,1-1 0,-1 1 0,1 0 0,-1 0 0,1-1 0,-1 1 0,1 0 0,-1 0 0,1 0 0,0 0 0,-1-1 0,1 1 0,0 0 0,0 0 0,-1 0 0,1 0 0,0 0 0,0 0 0,0 0 0,0 0 0,0 0 0,0-1 0,1 1 0,-1 1 0,0 1 0,0-1 0,0 0 0,1 1 0,-1-1 0,1 0 0,-1 0 0,1 1 0,0-1 0,0 0 0,0 0 0,0 0 0,0 0 0,0 0 0,1 0 0,-1 0 0,0 0 0,1-1 0,0 1 0,3 2 0,-2-2 0,0 0 0,0-1 0,1 1 0,-1-1 0,1 0 0,-1 1 0,1-2 0,0 1 0,-1 0 0,1-1 0,5 0 0,3 0 0,-1-1 0,1 0 0,0-1 0,-1 0 0,1-1 0,21-9 0,156-75 0,-188 86 14,0 0 1,0 1-1,0-1 0,1 1 0,-1-1 1,0 1-1,0-1 0,0 1 0,1 0 0,-1 0 1,0-1-1,0 1 0,1 0 0,-1 0 1,0 0-1,0 0 0,1 1 0,-1-1 0,0 0 1,0 0-1,1 1 0,-1-1 0,1 1 1,-1 1-101,0-1 1,0 0 0,0 0-1,-1 0 1,1 1 0,0-1-1,-1 0 1,1 0 0,-1 1-1,0-1 1,1 1 0,-1-1-1,0 0 1,0 1 0,0-1-1,0 1 1,0-1 0,0 1-1,-1 1 1,-1 18-6741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57.450"/>
    </inkml:context>
    <inkml:brush xml:id="br0">
      <inkml:brushProperty name="width" value="0.05" units="cm"/>
      <inkml:brushProperty name="height" value="0.05" units="cm"/>
    </inkml:brush>
  </inkml:definitions>
  <inkml:trace contextRef="#ctx0" brushRef="#br0">4114 220 24575,'27'-9'0,"-1"-2"0,32-17 0,-50 24 0,0-1 0,-1 0 0,0 0 0,0 0 0,0-1 0,0 0 0,-1-1 0,0 1 0,0-1 0,-1-1 0,6-9 0,-9 15 0,-1-1 0,0 1 0,0-1 0,0 0 0,0 0 0,0 0 0,-1 1 0,1-1 0,-1 0 0,0 0 0,0 0 0,0 0 0,0 0 0,-1-5 0,0 6 0,0 0 0,0 0 0,0 0 0,0 1 0,0-1 0,0 0 0,0 0 0,-1 1 0,1-1 0,0 1 0,-1-1 0,0 1 0,1 0 0,-1-1 0,0 1 0,0 0 0,1 0 0,-1 0 0,0 1 0,0-1 0,-3 0 0,-8-3 0,-1 1 0,1 1 0,0 0 0,-1 1 0,1 1 0,-22 1 0,-87 15 0,101-12 0,-563 108-1464,124-22-43,-397 54 33,-577 116-767,1099-182 4375,11 25-955,294-91-5997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6.929"/>
    </inkml:context>
    <inkml:brush xml:id="br0">
      <inkml:brushProperty name="width" value="0.05" units="cm"/>
      <inkml:brushProperty name="height" value="0.05" units="cm"/>
    </inkml:brush>
  </inkml:definitions>
  <inkml:trace contextRef="#ctx0" brushRef="#br0">71 183 24575,'0'-2'0,"0"1"0,0-1 0,0 1 0,1 0 0,-1-1 0,0 1 0,1 0 0,-1-1 0,1 1 0,-1 0 0,3-2 0,0 2 0,-2 11 0,-4 23 0,-16 60 0,2-15 0,7-8 0,-10 49 0,13-101 0,3-28 0,3-32 0,12-11 0,3 0 0,40-100 0,-27 80 0,-18 47 0,1-4 0,17-33 0,-24 56 0,1 0 0,0 0 0,1 0 0,-1 1 0,1-1 0,1 1 0,-1 0 0,1 1 0,11-10 0,-15 14 0,0 0 0,-1 0 0,1 0 0,0 0 0,-1 1 0,1-1 0,0 0 0,0 1 0,0-1 0,0 1 0,0 0 0,-1-1 0,1 1 0,0 0 0,0 0 0,0 1 0,0-1 0,0 0 0,0 0 0,0 1 0,0-1 0,-1 1 0,1 0 0,0 0 0,0-1 0,-1 1 0,1 0 0,-1 0 0,1 1 0,-1-1 0,1 0 0,-1 0 0,1 1 0,-1-1 0,2 4 0,3 4 0,1 0 0,-2 1 0,0 0 0,8 18 0,-12-25 0,25 71 87,-4 2-1,18 106 0,4 14-1710,-37-170-5202</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57.761"/>
    </inkml:context>
    <inkml:brush xml:id="br0">
      <inkml:brushProperty name="width" value="0.05" units="cm"/>
      <inkml:brushProperty name="height" value="0.05" units="cm"/>
    </inkml:brush>
  </inkml:definitions>
  <inkml:trace contextRef="#ctx0" brushRef="#br0">0 90 24575,'0'-7'0,"1"0"0,0 0 0,0 1 0,0-1 0,1 0 0,0 1 0,5-12 0,-6 16 0,-1 1 0,1 0 0,-1-1 0,1 1 0,0 0 0,0-1 0,0 1 0,0 0 0,-1 0 0,2 0 0,-1 0 0,0 0 0,0 0 0,0 0 0,0 0 0,1 0 0,-1 0 0,0 1 0,0-1 0,1 1 0,-1-1 0,1 1 0,-1-1 0,1 1 0,-1 0 0,1-1 0,-1 1 0,1 0 0,-1 0 0,1 0 0,-1 1 0,0-1 0,1 0 0,-1 0 0,1 1 0,-1-1 0,1 1 0,-1-1 0,0 1 0,1 0 0,1 1 0,-1-1 0,0 1 0,0 0 0,0 0 0,0 0 0,0 0 0,-1 0 0,1 0 0,-1 0 0,0 0 0,1 1 0,-1-1 0,0 1 0,0-1 0,-1 1 0,1-1 0,0 1 0,-1-1 0,1 1 0,-1-1 0,0 1 0,0 0 0,0-1 0,0 1 0,-1 2 0,-1 8 0,0 0 0,-1 0 0,-6 16 0,2-11 0,0-1 0,-13 20 0,14-26 0,0 0 0,0 0 0,1 1 0,0 0 0,1 0 0,0 0 0,-1 13 0,5-22 0,0-1 0,0 0 0,1 1 0,-1-1 0,1 1 0,-1-1 0,1 1 0,0-1 0,0 0 0,0 0 0,0 1 0,0-1 0,1 0 0,-1 0 0,1 0 0,-1 0 0,1 0 0,0-1 0,0 1 0,0 0 0,0-1 0,0 1 0,0-1 0,0 0 0,0 0 0,0 0 0,5 2 0,6 2 0,0-1 0,1 0 0,20 3 0,-32-6 0,99 10-1365,-51-8-5461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4:59.640"/>
    </inkml:context>
    <inkml:brush xml:id="br0">
      <inkml:brushProperty name="width" value="0.05" units="cm"/>
      <inkml:brushProperty name="height" value="0.05" units="cm"/>
    </inkml:brush>
  </inkml:definitions>
  <inkml:trace contextRef="#ctx0" brushRef="#br0">13197 1114 24575,'20'-70'0,"-4"0"0,10-92 0,-21 127 0,-2 1 0,-2-65 0,-2 85 0,0 1 0,-1-1 0,-1 1 0,-1-1 0,1 1 0,-2 0 0,0 0 0,-1 1 0,0 0 0,-10-16 0,2 11-33,1 1 0,-2 0-1,0 2 1,-1-1 0,-1 2-1,0 0 1,0 1 0,-2 1-1,1 1 1,-24-10 0,-27-8-308,-115-30 1,-31 5-1285,-259-29 1,-231 16-1321,-599 26-905,-6 68 2251,-2411 306-1764,1196 128 3161,1761-262 520,23 56 465,607-199-58,-161 93 0,243-119-412,2 2 0,1 2 0,2 3 0,1 1 0,-72 82-1,94-92-250,3 1 0,0 1-1,2 1 1,1 1-1,2 1 1,-12 35-1,13-24 129,2 1-1,2 0 1,2 1-1,-3 57 1,10-23 40,2 0-1,5 0 1,3 0 0,3-1 0,29 104-1,-14-90-76,3-2 0,5-1 0,82 158-1,-76-179 37,4-2 0,2-2 1,3-2-1,2-2 0,63 57 0,-31-45-58,4-3 0,2-5 0,4-3 0,179 91 0,-95-73-501,358 113 0,-196-103-760,671 90 1,368-84-1361,570-92-192,1-81 1411,1644-146 999,-2284 97 259,-12-56 78,-339-20 394,-679 125 159,366-153 1,-495 164-161,-4-7 0,-2-6-1,193-139 1,-261 159-260,-3-2 0,-2-4-1,-3-3 1,-3-2-1,-3-4 1,-3-2 0,63-106-1,-96 135-49,-2-1-1,-2-1 0,-2-1 0,-2 0 1,-2-2-1,14-83 0,-25 100-61,-2 0 0,-1 0 0,-2-1 0,-1 1 0,-1 0 0,-2 0 0,-2 0 0,-1 0 0,-2 1 0,-1 0 0,-17-38-1,5 26-16,-3 0 0,-2 2 0,-1 0 0,-2 2-1,-2 2 1,-2 0 0,-41-35 0,-5 4 86,-2 4 0,-130-79 0,27 36-539,-4 10-1,-279-106 0,-431-82-684,290 141 210,-5 27 0,-873-57 0,629 145-278,6 77 1927,729-31 137,1 5 1,-205 61-1,214-40 1392</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5:00.762"/>
    </inkml:context>
    <inkml:brush xml:id="br0">
      <inkml:brushProperty name="width" value="0.05" units="cm"/>
      <inkml:brushProperty name="height" value="0.05" units="cm"/>
    </inkml:brush>
  </inkml:definitions>
  <inkml:trace contextRef="#ctx0" brushRef="#br0">1481 608 24575,'1'-1'0,"0"1"0,0 0 0,0-1 0,0 1 0,0 0 0,0-1 0,-1 0 0,1 1 0,0-1 0,0 1 0,-1-1 0,1 0 0,0 1 0,-1-1 0,1 0 0,0 0 0,-1 0 0,1 0 0,0-1 0,11-23 0,-8 15 0,13-22 0,-1 4 0,-2-1 0,-1 0 0,15-51 0,-26 71 0,0-1 0,0 1 0,-1-1 0,0 1 0,-1-1 0,0 1 0,-1-1 0,0 1 0,0-1 0,-1 1 0,0-1 0,-1 1 0,0 0 0,0 0 0,-1 0 0,-9-14 0,5 10 0,-1 2 0,-1-1 0,0 1 0,-1 1 0,0 0 0,0 1 0,-1 0 0,0 0 0,-1 1 0,1 1 0,-2 0 0,-26-9 0,5 3 0,-2 3 0,1 1 0,-73-8 0,53 12 0,-1 3 0,1 2 0,0 3 0,0 2 0,0 3 0,1 2 0,0 2 0,1 3 0,1 2 0,-55 26 0,68-25 0,2 3 0,1 1 0,0 2 0,2 1 0,-56 52 0,66-52 0,1 2 0,1 0 0,1 1 0,2 1 0,1 1 0,1 1 0,-21 52 0,27-50 0,1 1 0,2 1 0,1-1 0,2 2 0,1-1 0,2 1 0,1-1 0,5 53 0,2-40 0,2 0 0,2-1 0,2 1 0,2-2 0,32 78 0,-23-80 0,2 0 0,1-1 0,2-2 0,3 0 0,0-2 0,3-2 0,1-1 0,2-1 0,60 45 0,-18-24 0,3-3 0,2-5 0,175 76 0,-216-107 114,0-1 0,55 11 0,-77-23-358,1 0 0,0-2 0,1 0 0,-1-1 1,0-2-1,39-4 0,-18-4-6582</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5:01.741"/>
    </inkml:context>
    <inkml:brush xml:id="br0">
      <inkml:brushProperty name="width" value="0.05" units="cm"/>
      <inkml:brushProperty name="height" value="0.05" units="cm"/>
    </inkml:brush>
  </inkml:definitions>
  <inkml:trace contextRef="#ctx0" brushRef="#br0">400 941 24575,'-5'-6'0,"0"-1"0,1 0 0,0 0 0,0-1 0,0 1 0,1-1 0,1 0 0,-4-12 0,-9-25 0,-14-13 0,12 25 0,-14-42 0,27 63 0,0 0 0,1-1 0,1 1 0,0-1 0,1 1 0,0-1 0,1-17 0,3 3 0,1 0 0,1 1 0,1-1 0,1 1 0,2 1 0,0 0 0,2 0 0,0 0 0,26-37 0,-26 45 0,1 1 0,1 0 0,1 0 0,0 1 0,1 1 0,1 1 0,0 0 0,0 1 0,1 1 0,1 0 0,0 1 0,0 1 0,26-9 0,1 6 0,1 1 0,0 2 0,1 2 0,48-1 0,-25 6 0,0 4 0,71 11 0,-114-10 0,0 2 0,0 1 0,-1 1 0,0 2 0,-1 0 0,35 18 0,-45-18 0,0 0 0,0 1 0,-1 1 0,0 0 0,-1 1 0,0 0 0,-1 1 0,0 1 0,-1 0 0,16 27 0,-5 0 0,-2 1 0,-2 1 0,22 80 0,16 140 0,-51-234 0,-1 0 0,-2 0 0,-1 1 0,-1-1 0,-2 1 0,-1-1 0,-1 0 0,-1 0 0,-2-1 0,0 1 0,-17 37 0,2-13 0,-2-2 0,-2-1 0,-2-1 0,-2-1 0,-2-1 0,-43 46 0,22-35 0,-2-2 0,-3-3 0,-2-3 0,-2-2 0,-2-3 0,-72 37 0,-174 62 0,204-107 0,48-17 0,-88 42 0,-54 55 0,186-108-195,1 0 0,0 2 0,0-1 0,1 2 0,1-1 0,-13 18 0,16-18-6631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6:48.606"/>
    </inkml:context>
    <inkml:brush xml:id="br0">
      <inkml:brushProperty name="width" value="0.05" units="cm"/>
      <inkml:brushProperty name="height" value="0.05" units="cm"/>
    </inkml:brush>
  </inkml:definitions>
  <inkml:trace contextRef="#ctx0" brushRef="#br0">0 1 24575,'44'11'0,"90"-6"0,-115-4 0,1505 3-3632,-875-6 2060,-272 1 61,1201 18-2458,-889 12 4044,293 9-1079,7-26 6270,-953-14-4668,-27 1-196,-1 0 0,1 1-1,-1 0 1,10 1-1,-25-1-4851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57:55.568"/>
    </inkml:context>
    <inkml:brush xml:id="br0">
      <inkml:brushProperty name="width" value="0.05" units="cm"/>
      <inkml:brushProperty name="height" value="0.05" units="cm"/>
    </inkml:brush>
  </inkml:definitions>
  <inkml:trace contextRef="#ctx0" brushRef="#br0">0 75 16763,'5669'-74'0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3:19:09.923"/>
    </inkml:context>
    <inkml:brush xml:id="br0">
      <inkml:brushProperty name="width" value="0.05" units="cm"/>
      <inkml:brushProperty name="height" value="0.05" units="cm"/>
    </inkml:brush>
  </inkml:definitions>
  <inkml:trace contextRef="#ctx0" brushRef="#br0">0 70 24575,'4'-3'0,"-1"0"0,1 0 0,0 0 0,0 1 0,0-1 0,1 1 0,-1 0 0,0 0 0,1 0 0,-1 1 0,1 0 0,7-1 0,9-1 0,34 0 0,-30 3 0,781-5-603,-486 7 455,313-1 148,-626-1-44,-1 1 1,1-1-1,-1-1 0,1 1 0,-1-1 0,0 0 0,1 0 0,-1-1 0,0 0 0,0 0 1,0-1-1,0 1 0,8-6 0,-1-3-6782</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3:52:43.327"/>
    </inkml:context>
    <inkml:brush xml:id="br0">
      <inkml:brushProperty name="width" value="0.05" units="cm"/>
      <inkml:brushProperty name="height" value="0.05" units="cm"/>
    </inkml:brush>
  </inkml:definitions>
  <inkml:trace contextRef="#ctx0" brushRef="#br0">0 21 24575,'27'-6'0,"-6"1"0,67-3 0,144 6 0,-113 4 0,301-2-1365,-398 0-5461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3:52:44.497"/>
    </inkml:context>
    <inkml:brush xml:id="br0">
      <inkml:brushProperty name="width" value="0.05" units="cm"/>
      <inkml:brushProperty name="height" value="0.05" units="cm"/>
    </inkml:brush>
  </inkml:definitions>
  <inkml:trace contextRef="#ctx0" brushRef="#br0">1 1 24575,'12'0'0,"21"0"0,10 0 0,16 0 0,18 0 0,8 0 0,8 0 0,10 0 0,-3 0 0,-9 0 0,-10 0 0,-17 0 0,-18 0-8191</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3:52:50.074"/>
    </inkml:context>
    <inkml:brush xml:id="br0">
      <inkml:brushProperty name="width" value="0.05" units="cm"/>
      <inkml:brushProperty name="height" value="0.05" units="cm"/>
    </inkml:brush>
  </inkml:definitions>
  <inkml:trace contextRef="#ctx0" brushRef="#br0">1 1 24575,'5557'0'0,"-5148"29"0,-361-24 0,224 0 0,-171-6 0,4364 0 0,-4447 2-227,0-1-1,0 2 1,0 1-1,0 0 1,31 10-1,-19-2-6598</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7.099"/>
    </inkml:context>
    <inkml:brush xml:id="br0">
      <inkml:brushProperty name="width" value="0.05" units="cm"/>
      <inkml:brushProperty name="height" value="0.05" units="cm"/>
    </inkml:brush>
  </inkml:definitions>
  <inkml:trace contextRef="#ctx0" brushRef="#br0">0 123 24575,'0'-6'0,"7"-3"0,4-2 0,11-2 0,7 0 0,8 0 0,11-1 0,6 1 0,7 1 0,2 1 0,-10 4-8191</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3:52:53.690"/>
    </inkml:context>
    <inkml:brush xml:id="br0">
      <inkml:brushProperty name="width" value="0.05" units="cm"/>
      <inkml:brushProperty name="height" value="0.05" units="cm"/>
    </inkml:brush>
  </inkml:definitions>
  <inkml:trace contextRef="#ctx0" brushRef="#br0">0 1 24575,'54'5'0,"-12"1"0,64 1 0,183 15 0,302 33-514,26 3-33,-499-44 547,689 64 0,-55-5 0,-710-68 0,333 25 0,-331-32 138,0-3 1,-1-1-1,1-2 0,41-15 0,85-14 232,316-13-370,-441 48 0,426-43 0,-376 31 0,127-2 0,96 16 0,-153 1 0,755 0 0,-899-3 0,0 0 0,0-1 0,0-2 0,-1 0 0,38-14 0,-34 10 0,-1 1 0,1 2 0,39-6 0,180 8-32,-167 5-1301,-45-1-5493</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3:52:56.824"/>
    </inkml:context>
    <inkml:brush xml:id="br0">
      <inkml:brushProperty name="width" value="0.05" units="cm"/>
      <inkml:brushProperty name="height" value="0.05" units="cm"/>
    </inkml:brush>
  </inkml:definitions>
  <inkml:trace contextRef="#ctx0" brushRef="#br0">1 3 24575,'118'-1'0,"23"0"0,155 18 0,-22 17 0,923 96 0,-1129-126 0,129-9 0,365-9 0,-247 14 0,-197-10-1365,-98 7-5461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3:52:57.808"/>
    </inkml:context>
    <inkml:brush xml:id="br0">
      <inkml:brushProperty name="width" value="0.05" units="cm"/>
      <inkml:brushProperty name="height" value="0.05" units="cm"/>
    </inkml:brush>
  </inkml:definitions>
  <inkml:trace contextRef="#ctx0" brushRef="#br0">1 0 24575,'4173'0'-4894,"-4123"0"1597</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3:53:01.646"/>
    </inkml:context>
    <inkml:brush xml:id="br0">
      <inkml:brushProperty name="width" value="0.05" units="cm"/>
      <inkml:brushProperty name="height" value="0.05" units="cm"/>
    </inkml:brush>
  </inkml:definitions>
  <inkml:trace contextRef="#ctx0" brushRef="#br0">0 96 24575,'257'18'0,"-86"-3"0,1095 35-1680,2-38 0,-133 15 1014,-60 1 9,848-29 3790,-730-1-1583,-979 3-1550,242-2 0,-232-18 0,11 1 0,47 19 0,118-2 0,3-50 0,-340 41 0,83-7 0,211 2 0,-50 5 0,192 2 0,-326 9 0,-115-1 0,318-4 0,-1-27 0,-96 9 0,0 22 0,-114 2 0,52 0 0,272-4 0,-464-1 0,1 0 0,49-13 0,-46 9 0,6 2 0,-1 1 0,1 1 0,62 5 0,-33 0 0,546-1-1365,-564-1-5461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7.397"/>
    </inkml:context>
    <inkml:brush xml:id="br0">
      <inkml:brushProperty name="width" value="0.05" units="cm"/>
      <inkml:brushProperty name="height" value="0.05" units="cm"/>
    </inkml:brush>
  </inkml:definitions>
  <inkml:trace contextRef="#ctx0" brushRef="#br0">39 7 24575,'-3'3'0,"-1"-2"0,3-1 0,5-1 0,5 0 0,-2 0 0,-2 4 0,-6 0 0,-5 1 0,-5-1 0,-3 0 0,0-5 0,5-2 0,9 1 0,6 0 0,6-3 0,0 0-8191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7.983"/>
    </inkml:context>
    <inkml:brush xml:id="br0">
      <inkml:brushProperty name="width" value="0.05" units="cm"/>
      <inkml:brushProperty name="height" value="0.05" units="cm"/>
    </inkml:brush>
  </inkml:definitions>
  <inkml:trace contextRef="#ctx0" brushRef="#br0">73 108 24575,'0'-3'0,"-1"1"0,1-1 0,-1 0 0,0 1 0,0-1 0,0 1 0,-2-5 0,-3 3 0,2 16 0,1 50 0,3-39 0,-1 1 0,-1 0 0,-7 29 0,5-38 0,4-10 0,-1 0 0,0 0 0,0 0 0,0-1 0,-1 1 0,0 0 0,0-1 0,0 0 0,0 1 0,-1-1 0,-4 6 0,7-10 0,-1 0 0,1 0 0,0 0 0,-1 0 0,1 0 0,0 0 0,-1 0 0,1 0 0,-1 0 0,1 0 0,0 0 0,-1 0 0,1 0 0,0 0 0,0-1 0,-1 1 0,1 0 0,0 0 0,-1 0 0,1 0 0,0-1 0,0 1 0,-1 0 0,1 0 0,0-1 0,0 1 0,-1 0 0,1-1 0,0 1 0,0 0 0,0 0 0,0-1 0,-1 1 0,1 0 0,0-1 0,0 1 0,0 0 0,0-1 0,0 1 0,0-1 0,0 1 0,0 0 0,0-1 0,0 1 0,0 0 0,0-1 0,-2-19 0,3 6 0,0 0 0,1 0 0,1 1 0,0-1 0,0 0 0,2 1 0,9-22 0,-1 9 0,1 0 0,28-39 0,-36 57 0,1-1 0,0 1 0,0 1 0,1-1 0,0 1 0,17-11 0,-23 17 0,1-1 0,-1 1 0,1 0 0,-1 0 0,1 0 0,-1 0 0,1 1 0,0-1 0,-1 1 0,1-1 0,0 1 0,-1 0 0,6 1 0,-6-1 0,0 1 0,0 0 0,0-1 0,0 1 0,0 0 0,0 0 0,0 0 0,-1 1 0,1-1 0,0 0 0,-1 1 0,1-1 0,-1 1 0,1 0 0,-1-1 0,0 1 0,0 0 0,0 0 0,0 0 0,1 2 0,2 6 0,-1 0 0,0 0 0,-1 0 0,0 0 0,0 0 0,-1 1 0,-1-1 0,0 1 0,-2 15 0,2-11 0,-1 0 0,2 0 0,3 22 0,-4-36 0,0 0 0,0 0 0,0 0 0,0 0 0,1 0 0,-1 0 0,1 0 0,-1 1 0,0-1 0,1 0 0,0-1 0,-1 1 0,1 0 0,0 0 0,-1 0 0,1 0 0,0 0 0,0-1 0,0 1 0,1 1 0,-1-2 0,-1 0 0,1 0 0,0 0 0,0 0 0,0 0 0,0 0 0,0 0 0,-1 0 0,1 0 0,0 0 0,0-1 0,0 1 0,0 0 0,-1-1 0,1 1 0,0 0 0,0-1 0,-1 1 0,1-1 0,1 0 0,4-5 0,0 1 0,-1-2 0,1 1 0,5-9 0,-8 11 0,10-14 0,1 1 0,30-29 0,-40 43 0,-1-1 0,1 1 0,0 0 0,0 0 0,0 1 0,0-1 0,1 1 0,-1 0 0,1 0 0,-1 0 0,1 1 0,0-1 0,0 1 0,0 0 0,-1 1 0,1-1 0,0 1 0,0 0 0,8 1 0,-10 0 17,0 0-1,0 0 1,0 0-1,0 1 0,0 0 1,0-1-1,0 1 1,0 0-1,-1 0 0,1 1 1,-1-1-1,1 0 1,-1 1-1,0 0 1,0-1-1,0 1 0,0 0 1,-1 0-1,3 5 1,1 6-241,0 0 0,-1 0 1,3 18-1,-3-15-575,1 4-6027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8.439"/>
    </inkml:context>
    <inkml:brush xml:id="br0">
      <inkml:brushProperty name="width" value="0.05" units="cm"/>
      <inkml:brushProperty name="height" value="0.05" units="cm"/>
    </inkml:brush>
  </inkml:definitions>
  <inkml:trace contextRef="#ctx0" brushRef="#br0">250 224 24575,'6'-7'0,"0"-1"0,0 0 0,-1 0 0,0 0 0,-1-1 0,0 0 0,0 0 0,0 0 0,1-10 0,-3 14 0,-1 0 0,0 0 0,0 0 0,-1 0 0,1 1 0,-1-1 0,0 0 0,0 0 0,-1 0 0,1 0 0,-1 0 0,0 0 0,-1 0 0,1 1 0,-1-1 0,0 0 0,0 1 0,0-1 0,-4-4 0,4 7 0,0-1 0,-1 1 0,1 0 0,-1 0 0,1 0 0,-1 0 0,0 0 0,0 0 0,0 0 0,0 1 0,0 0 0,0 0 0,0 0 0,0 0 0,-7-1 0,5 2 0,-1-1 0,1 2 0,-1-1 0,1 0 0,-1 1 0,1 0 0,-1 1 0,-8 2 0,-2 3 0,1 0 0,1 1 0,-1 1 0,1 0 0,-16 15 0,26-21 0,-38 34 0,39-34 0,1-1 0,0 1 0,-1 0 0,1 0 0,0 0 0,0 0 0,0 0 0,1 0 0,-1 0 0,1 1 0,0-1 0,-2 5 0,3-6 0,0-1 0,0 0 0,0 0 0,1 0 0,-1 0 0,0 0 0,0 0 0,1 0 0,-1 0 0,1 0 0,-1 0 0,1 0 0,-1 0 0,1 0 0,-1 0 0,1 0 0,0 0 0,0 0 0,-1 0 0,1-1 0,0 1 0,0 0 0,0-1 0,0 1 0,0-1 0,0 1 0,0-1 0,0 1 0,0-1 0,0 0 0,0 1 0,1-1 0,6 2 0,1 0 0,-1-1 0,14 0 0,6 2 0,-25-2 0,0 0 0,0 0 0,0 1 0,0-1 0,-1 1 0,1 0 0,0-1 0,-1 1 0,0 1 0,1-1 0,-1 0 0,0 1 0,0-1 0,3 5 0,1 3 0,-1 1 0,8 19 0,-11-23 0,0 0 0,0-1 0,1 0 0,0 0 0,1 0 0,-1 0 0,1 0 0,0-1 0,1 1 0,4 4 0,-8-9-42,1 1-1,0-1 0,-1 0 1,1 0-1,0 1 0,0-1 1,0 0-1,0-1 0,0 1 1,0 0-1,0-1 0,0 1 1,0-1-1,0 1 0,0-1 1,0 0-1,0 0 0,1 0 1,-1 0-1,0 0 0,0-1 1,0 1-1,0-1 0,0 1 1,0-1-1,0 0 0,0 0 1,0 1-1,0-2 0,0 1 1,3-2-1,9-8-6783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8.536"/>
    </inkml:context>
    <inkml:brush xml:id="br0">
      <inkml:brushProperty name="width" value="0.05" units="cm"/>
      <inkml:brushProperty name="height" value="0.05" units="cm"/>
    </inkml:brush>
  </inkml:definitions>
  <inkml:trace contextRef="#ctx0" brushRef="#br0">1 22 24575,'3'-4'0,"4"0"0,1-3 0,-4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8.849"/>
    </inkml:context>
    <inkml:brush xml:id="br0">
      <inkml:brushProperty name="width" value="0.05" units="cm"/>
      <inkml:brushProperty name="height" value="0.05" units="cm"/>
    </inkml:brush>
  </inkml:definitions>
  <inkml:trace contextRef="#ctx0" brushRef="#br0">19 81 24575,'-1'-10'0,"0"0"0,-1 0 0,-4-14 0,0-3 0,4 123 0,10 66 0,2 68 0,-6-150-1365,0-53-5461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1.681"/>
    </inkml:context>
    <inkml:brush xml:id="br0">
      <inkml:brushProperty name="width" value="0.05" units="cm"/>
      <inkml:brushProperty name="height" value="0.05" units="cm"/>
    </inkml:brush>
  </inkml:definitions>
  <inkml:trace contextRef="#ctx0" brushRef="#br0">58 286 24575,'-2'-1'0,"0"0"0,1 0 0,0 0 0,-1 0 0,1-1 0,0 1 0,-1 0 0,1-1 0,0 1 0,0 0 0,0-1 0,0 0 0,0 1 0,0-1 0,1 1 0,-1-1 0,1 0 0,-1-2 0,-3-4 0,3 7 0,1-1 0,-1 1 0,0-1 0,0 1 0,0-1 0,-1 1 0,1 0 0,0-1 0,0 1 0,-1 0 0,1 0 0,-3-1 0,4 2 0,0 0 0,0 0 0,-1-1 0,1 1 0,0 0 0,-1 0 0,1 0 0,0 0 0,0 0 0,-1 0 0,1 0 0,0 0 0,-1 0 0,1 0 0,0 0 0,-1 1 0,1-1 0,0 0 0,0 0 0,-1 0 0,1 0 0,0 0 0,0 0 0,-1 1 0,1-1 0,0 0 0,-1 1 0,-4 13 0,3 16 0,1 0 0,1 0 0,2 0 0,6 33 0,3 43 0,-12-87 0,1-14 0,-1 0 0,1-1 0,0 1 0,1 0 0,-1 0 0,2 6 0,5-26 0,35-184 0,-19 73 0,-16 88 0,-5 23 0,1 0 0,1-1 0,0 1 0,0 0 0,2 0 0,10-20 0,-16 34 0,1 0 0,-1 0 0,1 0 0,-1 1 0,1-1 0,-1 0 0,1 0 0,-1 1 0,1-1 0,0 1 0,0-1 0,-1 0 0,1 1 0,0-1 0,0 1 0,0 0 0,-1-1 0,1 1 0,0 0 0,0-1 0,0 1 0,0 0 0,0 0 0,0 0 0,-1 0 0,3 0 0,-2 0 0,0 1 0,1-1 0,-1 1 0,0 0 0,0 0 0,1-1 0,-1 1 0,0 0 0,0 0 0,0 0 0,0 0 0,0 1 0,0-1 0,1 2 0,4 6 0,-1 0 0,-1 1 0,6 14 0,-9-21 0,23 72 0,-17-49 0,1 0 0,14 29 0,-22-53 0,1-1 0,-1 1 0,1-1 0,0 0 0,-1 1 0,1-1 0,0 0 0,0 1 0,0-1 0,0 0 0,0 0 0,0 0 0,0 0 0,0 0 0,0 0 0,1 0 0,-1 0 0,0-1 0,1 1 0,-1 0 0,0-1 0,1 1 0,-1-1 0,1 1 0,-1-1 0,1 0 0,-1 0 0,1 1 0,-1-1 0,1 0 0,-1 0 0,1-1 0,-1 1 0,1 0 0,-1 0 0,1-1 0,-1 1 0,1-1 0,-1 1 0,0-1 0,1 0 0,1-1 0,4-3 0,-1 0 0,0 0 0,-1 0 0,0 0 0,1-1 0,-2 0 0,7-9 0,51-91 0,-41 68 0,1 1 0,33-41 0,-51 73 0,0 0 0,0 1 0,1-1 0,0 1 0,7-5 0,-11 8 0,0 0 0,0 0 0,0 1 0,0-1 0,1 1 0,-1-1 0,0 1 0,0-1 0,0 1 0,0 0 0,1 0 0,-1-1 0,0 1 0,0 0 0,1 0 0,-1 0 0,0 0 0,0 1 0,0-1 0,1 0 0,-1 0 0,0 1 0,0-1 0,0 1 0,1-1 0,-1 1 0,0-1 0,0 1 0,0 0 0,0 0 0,0-1 0,0 1 0,-1 0 0,2 1 0,2 3 0,-1 0 0,1 1 0,-2-1 0,1 1 0,0 0 0,-1-1 0,0 1 0,2 12 0,6 52 0,-10-60 0,6 63 0,-3-23 0,13 66 0,-7-87-1365,0-8-5461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9.324"/>
    </inkml:context>
    <inkml:brush xml:id="br0">
      <inkml:brushProperty name="width" value="0.05" units="cm"/>
      <inkml:brushProperty name="height" value="0.05" units="cm"/>
    </inkml:brush>
  </inkml:definitions>
  <inkml:trace contextRef="#ctx0" brushRef="#br0">17 184 24575,'-3'-8'0,"0"0"0,0 0 0,1 0 0,0-1 0,0 1 0,0-16 0,2 21 0,0 0 0,0 0 0,1 1 0,-1-1 0,1 0 0,0 0 0,0 0 0,0 1 0,0-1 0,0 0 0,1 1 0,-1-1 0,1 1 0,-1-1 0,1 1 0,0 0 0,0 0 0,0 0 0,0 0 0,1 0 0,-1 0 0,0 0 0,5-2 0,10-3 0,0 1 0,1 0 0,-1 1 0,1 1 0,0 1 0,0 0 0,24 0 0,-3-1 0,-29 3 0,24-3 0,0 1 0,36 2 0,-68 2 0,0-1 0,1 1 0,-1-1 0,0 1 0,0 0 0,1 0 0,-1 0 0,0 0 0,0 1 0,0-1 0,0 0 0,0 1 0,-1-1 0,1 1 0,0 0 0,-1 0 0,1-1 0,-1 1 0,1 0 0,-1 0 0,0 0 0,0 1 0,0-1 0,0 0 0,0 0 0,-1 1 0,1-1 0,0 4 0,1 8 0,0 1 0,0-1 0,-2 23 0,0-26 0,1-6 0,-1 0 0,0 1 0,0-1 0,-1 0 0,0 1 0,0-1 0,0 0 0,0 0 0,-1 0 0,-3 7 0,5-20 0,4-8 0,2 3 0,1 1 0,1 0 0,0 0 0,1 0 0,0 2 0,0-1 0,2 1 0,-1 0 0,1 1 0,0 0 0,1 1 0,0 0 0,0 1 0,1 1 0,0 0 0,0 0 0,0 1 0,22-5 0,-30 9 11,0 1 0,0-1-1,0 1 1,0 0 0,0 0-1,0 0 1,0 1 0,0-1-1,0 1 1,0 1 0,0-1-1,0 1 1,0 0 0,0 0-1,4 3 1,-4-2 4,1 1 1,-1 0-1,-1 1 1,1-1-1,-1 1 1,0 0 0,0 0-1,0 0 1,0 0-1,4 10 1,-1 2-230,-1 1 1,0 0 0,-1 0-1,-1 0 1,0 0 0,-2 1-1,1 22 1,-2-16-6613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9.742"/>
    </inkml:context>
    <inkml:brush xml:id="br0">
      <inkml:brushProperty name="width" value="0.05" units="cm"/>
      <inkml:brushProperty name="height" value="0.05" units="cm"/>
    </inkml:brush>
  </inkml:definitions>
  <inkml:trace contextRef="#ctx0" brushRef="#br0">0 93 24575,'55'0'0,"63"1"0,-113-1 0,0 1 0,0 0 0,-1 0 0,1 1 0,-1-1 0,1 1 0,-1 0 0,1 1 0,-1-1 0,0 1 0,0-1 0,0 1 0,0 0 0,-1 1 0,1-1 0,-1 1 0,0-1 0,0 1 0,0 0 0,0 0 0,-1 0 0,1 1 0,-1-1 0,0 1 0,-1-1 0,1 1 0,-1 0 0,1 4 0,0-2 0,-1 0 0,0-1 0,0 1 0,-1 0 0,0 0 0,0-1 0,0 1 0,-1 0 0,0 0 0,0-1 0,-1 1 0,0-1 0,0 1 0,-1-1 0,1 0 0,-1 0 0,-1 0 0,1 0 0,-8 10 0,9-15 0,1 1 0,0-1 0,-1 1 0,1-1 0,-1 0 0,1 1 0,-1-1 0,0 0 0,1 0 0,-1 0 0,0 0 0,0-1 0,0 1 0,0 0 0,1-1 0,-1 1 0,0-1 0,0 0 0,0 1 0,0-1 0,0 0 0,0 0 0,0 0 0,0-1 0,0 1 0,0 0 0,0-1 0,0 0 0,0 1 0,0-1 0,0 0 0,0 0 0,-3-2 0,3 1 0,0 0 0,-1-1 0,1 1 0,0 0 0,0-1 0,0 0 0,0 0 0,1 1 0,-1-1 0,1 0 0,-1 0 0,1 0 0,0-1 0,1 1 0,-1 0 0,0 0 0,1-1 0,0 1 0,-1 0 0,2-5 0,0-3 0,1 1 0,1 0 0,0-1 0,0 1 0,1 0 0,0 0 0,1 1 0,0-1 0,0 1 0,1 0 0,0 0 0,1 1 0,0 0 0,12-11 0,-3 4 0,1 1 0,0 1 0,1 0 0,0 1 0,1 1 0,23-10 0,-12 10-1365,-4 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29.948"/>
    </inkml:context>
    <inkml:brush xml:id="br0">
      <inkml:brushProperty name="width" value="0.05" units="cm"/>
      <inkml:brushProperty name="height" value="0.05" units="cm"/>
    </inkml:brush>
  </inkml:definitions>
  <inkml:trace contextRef="#ctx0" brushRef="#br0">0 98 24575,'0'-3'0,"0"-8"0,6-4 0,6-1 0,6 1 0,7 1 0,5 2 0,-2 1-8191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0.070"/>
    </inkml:context>
    <inkml:brush xml:id="br0">
      <inkml:brushProperty name="width" value="0.05" units="cm"/>
      <inkml:brushProperty name="height" value="0.05" units="cm"/>
    </inkml:brush>
  </inkml:definitions>
  <inkml:trace contextRef="#ctx0" brushRef="#br0">130 1 24575,'-13'12'0,"-10"8"0,-4 3 0,-1-2 0,4-2 0,10-3 0,13-5 0,10-2 0,13-1 0,9-3 0,8-2 0,8-2 0,-5 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0.972"/>
    </inkml:context>
    <inkml:brush xml:id="br0">
      <inkml:brushProperty name="width" value="0.05" units="cm"/>
      <inkml:brushProperty name="height" value="0.05" units="cm"/>
    </inkml:brush>
  </inkml:definitions>
  <inkml:trace contextRef="#ctx0" brushRef="#br0">0 11 24575,'4'0'0,"3"0"0,4 0 0,7 0 0,6 0 0,8 0 0,9-3 0,6-1 0,-5 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1.623"/>
    </inkml:context>
    <inkml:brush xml:id="br0">
      <inkml:brushProperty name="width" value="0.05" units="cm"/>
      <inkml:brushProperty name="height" value="0.05" units="cm"/>
    </inkml:brush>
  </inkml:definitions>
  <inkml:trace contextRef="#ctx0" brushRef="#br0">40 358 24575,'-4'-4'0,"0"1"0,1 0 0,-1-1 0,1 1 0,0-1 0,0 0 0,0 0 0,1 0 0,-1 0 0,1-1 0,-4-8 0,29 45 0,-17-19 0,1 1 0,-2-1 0,8 29 0,-11-35 0,0 0 0,-1 1 0,0-1 0,0 0 0,-1 1 0,0-1 0,0 1 0,-1-1 0,-3 13 0,4-20 0,0 1 0,1-1 0,-1 0 0,-1 0 0,1 1 0,0-1 0,0 0 0,0 1 0,0-1 0,0 0 0,0 0 0,0 1 0,0-1 0,0 0 0,-1 1 0,1-1 0,0 0 0,0 0 0,0 0 0,0 1 0,-1-1 0,1 0 0,0 0 0,0 0 0,-1 1 0,1-1 0,0 0 0,0 0 0,-1 0 0,1 0 0,0 0 0,0 0 0,-1 1 0,1-1 0,0 0 0,-1 0 0,1 0 0,-8-10 0,-1-19 0,4 5 0,1 0 0,2 0 0,0-1 0,1 1 0,5-43 0,0 33 0,2 0 0,1 0 0,17-49 0,-21 76 0,0-1 0,0 0 0,1 1 0,0 0 0,0 0 0,1 0 0,0 0 0,11-11 0,-13 16 0,0-1 0,-1 1 0,1 0 0,0 0 0,0 1 0,1-1 0,-1 1 0,0-1 0,0 1 0,1 0 0,-1 0 0,1 0 0,-1 1 0,1-1 0,-1 1 0,1 0 0,-1 0 0,1 0 0,0 0 0,-1 1 0,1 0 0,-1-1 0,5 3 0,1 0 0,0 1 0,0 1 0,0 0 0,-1 0 0,0 0 0,0 1 0,0 0 0,0 1 0,9 10 0,-13-12 0,0-1 0,0 1 0,0 0 0,0 1 0,-1-1 0,0 1 0,0-1 0,-1 1 0,1 0 0,-1 0 0,0 0 0,-1 0 0,0 0 0,1 0 0,-1 13 0,-2-15 0,1-1 0,-1 1 0,0 0 0,0 0 0,-1 0 0,1-1 0,-1 1 0,0-1 0,0 1 0,0-1 0,0 0 0,0 0 0,-1 0 0,0 0 0,1 0 0,-1 0 0,-6 3 0,-5 4 0,0-1 0,-30 14 0,-1 1 0,45-24 0,-1 0 0,1 0 0,-1 1 0,1-1 0,-1 0 0,1 0 0,-1 1 0,1-1 0,0 0 0,-1 1 0,1-1 0,0 1 0,-1-1 0,1 1 0,0-1 0,-1 0 0,1 1 0,0-1 0,0 1 0,-1-1 0,1 1 0,0 0 0,0-1 0,0 1 0,0-1 0,0 1 0,0-1 0,0 1 0,0 0 0,0 0 0,1 0 0,0 0 0,-1 0 0,1-1 0,0 1 0,-1 0 0,1 0 0,0-1 0,0 1 0,0 0 0,0-1 0,0 1 0,0-1 0,1 1 0,46 14 0,-36-13 0,-5 0 0,94 31 0,-90-29 0,-1 1 0,1 0 0,-1 0 0,-1 1 0,1 0 0,-1 1 0,10 9 0,-18-15 0,1 0 0,-1 0 0,0 0 0,0 1 0,0-1 0,0 0 0,0 1 0,0-1 0,0 1 0,0-1 0,-1 1 0,1-1 0,-1 1 0,1-1 0,-1 1 0,1-1 0,-1 1 0,0 0 0,0-1 0,0 1 0,0 0 0,0-1 0,0 1 0,0 0 0,0-1 0,-1 1 0,1 0 0,-1-1 0,1 1 0,-1-1 0,0 1 0,1-1 0,-1 1 0,0-1 0,0 0 0,0 1 0,0-1 0,0 0 0,-1 0 0,1 1 0,0-1 0,0 0 0,-4 1 0,-2 4 0,-2-1 0,1-1 0,0 0 0,-1 0 0,0 0 0,-13 3 0,7-4-170,0 0-1,0 0 0,-1-1 1,1-1-1,-1-1 0,1 0 1,-19-3-1,8-1-6655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1.783"/>
    </inkml:context>
    <inkml:brush xml:id="br0">
      <inkml:brushProperty name="width" value="0.05" units="cm"/>
      <inkml:brushProperty name="height" value="0.05" units="cm"/>
    </inkml:brush>
  </inkml:definitions>
  <inkml:trace contextRef="#ctx0" brushRef="#br0">0 0 24575,'6'0'0,"6"0"0,-1 3 0,3 1 0,-6 0 0,-6-1 0,-7 0 0,-3-5 0,4-1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2.421"/>
    </inkml:context>
    <inkml:brush xml:id="br0">
      <inkml:brushProperty name="width" value="0.05" units="cm"/>
      <inkml:brushProperty name="height" value="0.05" units="cm"/>
    </inkml:brush>
  </inkml:definitions>
  <inkml:trace contextRef="#ctx0" brushRef="#br0">48 57 24575,'-4'-1'0,"1"0"0,0 1 0,0-1 0,-1 0 0,1 0 0,0-1 0,0 1 0,0-1 0,0 0 0,0 1 0,-4-5 0,1 3 0,21 27 0,-4-5 0,-1 0 0,-1 1 0,0 0 0,-1 1 0,7 30 0,-12-39 0,-1-1 0,0 1 0,-1 0 0,0 0 0,-1 0 0,0 1 0,0-1 0,-2 0 0,1-1 0,-2 1 0,-4 17 0,-1-16 0,1-12 0,6-2 0,1 0 0,-1 0 0,1 0 0,-1 0 0,1 0 0,-1 0 0,1 0 0,-1 0 0,1 0 0,0-1 0,0 1 0,0 0 0,0 0 0,0 0 0,0 0 0,0 0 0,0-1 0,0 1 0,0-1 0,6-26 0,1 1 0,0 0 0,2 0 0,2 1 0,0 0 0,1 1 0,2 1 0,0 0 0,19-23 0,-25 35 0,1 1 0,1 1 0,10-11 0,-17 19 0,0-1 0,-1 1 0,1 0 0,0 0 0,0 0 0,0 0 0,1 0 0,-1 1 0,0 0 0,1-1 0,-1 1 0,1 1 0,-1-1 0,1 0 0,-1 1 0,1 0 0,5 0 0,-7 0 0,0 1 0,1 0 0,-1 0 0,0 0 0,0 0 0,0 1 0,0-1 0,0 0 0,-1 1 0,1 0 0,0-1 0,-1 1 0,1 0 0,-1 0 0,1 0 0,-1 0 0,0 0 0,0 0 0,0 0 0,0 0 0,0 0 0,0 1 0,0 2 0,3 9 0,-1 1 0,2 21 0,-4-29 0,0 1 0,-1-3 0,1-1 0,-1 1 0,1 0 0,0-1 0,0 1 0,3 5 0,-4-9 0,1-1 0,-1 1 0,1 0 0,0 0 0,-1 0 0,1-1 0,0 1 0,-1 0 0,1-1 0,0 1 0,0-1 0,0 1 0,0-1 0,-1 1 0,1-1 0,0 1 0,0-1 0,0 0 0,0 0 0,0 1 0,0-1 0,0 0 0,0 0 0,0 0 0,0 0 0,0 0 0,0 0 0,0 0 0,0 0 0,0-1 0,0 1 0,0 0 0,0-1 0,-1 1 0,3-1 0,9-5 0,0 0 0,-1 0 0,20-15 0,-20 13 0,1 0 0,0 1 0,19-8 0,-27 13 0,1 0 0,0 0 0,0 1 0,0 0 0,0 0 0,0 0 0,0 1 0,0 0 0,0 0 0,0 0 0,0 0 0,0 1 0,0 0 0,0 0 0,0 0 0,0 0 0,0 1 0,6 3 0,-5-1 0,-1-1 0,0 1 0,0 0 0,0 1 0,-1-1 0,1 1 0,-1 0 0,0 0 0,-1 0 0,1 0 0,-1 1 0,0-1 0,0 1 0,2 9 0,22 61-1365,-17-56-5461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2.941"/>
    </inkml:context>
    <inkml:brush xml:id="br0">
      <inkml:brushProperty name="width" value="0.05" units="cm"/>
      <inkml:brushProperty name="height" value="0.05" units="cm"/>
    </inkml:brush>
  </inkml:definitions>
  <inkml:trace contextRef="#ctx0" brushRef="#br0">186 331 24575,'4'-6'0,"1"1"0,-1-2 0,-1 1 0,1 0 0,-1-1 0,0 0 0,0 1 0,-1-1 0,0 0 0,0 0 0,-1-1 0,0 1 0,0 0 0,-1-1 0,0 1 0,0 0 0,0 0 0,-1-1 0,-2-7 0,3 13 0,-1 0 0,1 0 0,-1 0 0,0 0 0,1 0 0,-1 1 0,0-1 0,0 0 0,0 1 0,0-1 0,-1 0 0,1 1 0,0-1 0,-1 1 0,1 0 0,-1-1 0,1 1 0,-1 0 0,0 0 0,-3-1 0,3 1 0,-1 0 0,1 1 0,-1 0 0,0-1 0,1 1 0,-1 0 0,0 0 0,1 1 0,-1-1 0,0 0 0,1 1 0,-1 0 0,-3 1 0,-5 2 0,1 1 0,0 1 0,0 0 0,0 0 0,-16 14 0,17-12 0,1 1 0,0-1 0,0 1 0,0 1 0,-7 12 0,12-18 0,1 1 0,-1-1 0,1 1 0,0 0 0,0 0 0,1 0 0,0 0 0,-1 0 0,2 0 0,-1 0 0,0 0 0,1 0 0,0 0 0,1 9 0,0-12 0,-1 0 0,1-1 0,-1 1 0,1 0 0,0 0 0,0-1 0,-1 1 0,1 0 0,1-1 0,-1 1 0,0-1 0,0 1 0,0-1 0,1 1 0,-1-1 0,1 0 0,-1 0 0,4 2 0,-1-1 0,-1-1 0,1 1 0,0-1 0,0 0 0,0 0 0,0 0 0,0-1 0,7 1 0,0-2 0,0 1 0,0-1 0,0-1 0,0 0 0,18-7 0,-18 5 0,0-1 0,-1 0 0,0-1 0,0 0 0,0 0 0,-1-1 0,0-1 0,0 1 0,11-15 0,-18 22 0,-3 6 0,-4 12 0,2-8 0,2-7 0,1-1 0,-1 0 0,1 0 0,0 0 0,0 0 0,0 0 0,0 1 0,0-1 0,0 0 0,1 0 0,-1 0 0,1 0 0,0 0 0,-1 0 0,1 0 0,0 0 0,0 0 0,0 0 0,0 0 0,2 2 0,0-2 0,0 0 0,-1 1 0,1-1 0,0 0 0,0 0 0,0-1 0,1 1 0,-1-1 0,0 1 0,1-1 0,4 1 0,4 0 0,0 0 0,1 0 0,-1-2 0,1 0 0,-1 0 0,14-2 0,-10-1 0,1 0 0,-1 0 0,0-2 0,0 0 0,-1-1 0,0 0 0,0-2 0,0 1 0,-1-2 0,14-10 0,-19 12 0,-1 0 0,0 0 0,-1-1 0,1 0 0,-1 0 0,-1-1 0,0 0 0,0 0 0,-1-1 0,0 1 0,0-1 0,-1 0 0,-1-1 0,0 1 0,0 0 0,1-16 0,3-56 0,-6 74 0,-1 1 0,-1-1 0,1 0 0,-1 0 0,-1 1 0,1-1 0,-1 0 0,-4-8 0,6 16 0,0 0 0,0-1 0,0 1 0,0 0 0,0 0 0,0 0 0,0 0 0,0 0 0,0 0 0,0 0 0,0 0 0,0 0 0,0-1 0,-1 1 0,1 0 0,0 0 0,0 0 0,0 0 0,0 0 0,0 0 0,0 0 0,0 0 0,0 0 0,0 0 0,0 0 0,-1 0 0,1 0 0,0 0 0,0 0 0,0 0 0,0 0 0,0 0 0,0 0 0,0 0 0,0 0 0,0 0 0,-1 0 0,1 0 0,0 0 0,0 0 0,0 0 0,0 0 0,0 0 0,0 0 0,0 0 0,0 0 0,0 0 0,-1 0 0,1 0 0,0 0 0,0 0 0,0 1 0,0-1 0,0 0 0,0 0 0,0 0 0,0 0 0,0 0 0,-5 10 0,-1 12 0,2 6-124,1 0 0,2 0 0,0 0 0,2 0 0,1 0 0,1 0-1,2-1 1,0 1 0,2-1 0,13 34 0,-4-19-6702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3.418"/>
    </inkml:context>
    <inkml:brush xml:id="br0">
      <inkml:brushProperty name="width" value="0.05" units="cm"/>
      <inkml:brushProperty name="height" value="0.05" units="cm"/>
    </inkml:brush>
  </inkml:definitions>
  <inkml:trace contextRef="#ctx0" brushRef="#br0">128 243 24575,'-38'-35'0,"28"27"0,0 0 0,1-1 0,0 0 0,0-1 0,1 0 0,0 0 0,1-1 0,-8-15 0,14 24 0,0 1 0,1-1 0,-1 0 0,0 0 0,1 0 0,0 0 0,-1 0 0,1 0 0,0 0 0,0 0 0,0 0 0,0 0 0,0 0 0,1 0 0,-1 0 0,1 0 0,-1 1 0,1-1 0,0 0 0,1-2 0,-1 1 0,1 1 0,0-1 0,1 1 0,-1 0 0,0 0 0,1 0 0,-1 0 0,1 0 0,0 0 0,-1 1 0,5-3 0,8-1 0,-1 0 0,1 1 0,0 0 0,17-1 0,-27 4 0,33-5 0,62-1 0,-85 7 0,1 0 0,-1 2 0,0 0 0,0 0 0,0 2 0,0-1 0,14 7 0,-26-9 0,-1 0 0,0 1 0,1-1 0,-1 0 0,0 1 0,0-1 0,0 1 0,0 0 0,0 0 0,0 0 0,-1 0 0,1 0 0,-1 0 0,1 0 0,-1 0 0,0 0 0,1 1 0,-1-1 0,-1 1 0,2 3 0,0 4 0,-1-1 0,0 0 0,-1 1 0,-1 14 0,0-15 0,1 0 0,0 0 0,0 0 0,3 14 0,-1-16 0,0 0 0,0 0 0,1 0 0,0-1 0,4 9 0,-6-15 0,-1 0 0,0 0 0,0 0 0,0 0 0,1 0 0,-1 0 0,0 0 0,0 0 0,0 0 0,1 0 0,-1 0 0,0 0 0,0 0 0,1 0 0,-1 0 0,0 0 0,0 0 0,1 0 0,-1 0 0,0 0 0,0 0 0,0 0 0,1 0 0,-1 0 0,0 0 0,0 0 0,0-1 0,1 1 0,-1 0 0,0 0 0,0 0 0,0 0 0,0 0 0,1-1 0,-1 1 0,0 0 0,0 0 0,0 0 0,0-1 0,0 1 0,0 0 0,0 0 0,0 0 0,0-1 0,0 1 0,1 0 0,-1 0 0,0-1 0,0 1 0,0 0 0,8-20 0,-3 9 0,-3 7 0,0 1 0,0-1 0,0 1 0,1-1 0,-1 1 0,1 0 0,0 0 0,0 0 0,0 1 0,1-1 0,-1 1 0,1-1 0,5-2 0,-7 4 0,0 1 0,1-1 0,-1 1 0,0-1 0,0 1 0,1 0 0,-1-1 0,0 1 0,1 1 0,-1-1 0,0 0 0,0 0 0,1 1 0,-1-1 0,0 1 0,0 0 0,0 0 0,0 0 0,0 0 0,0 0 0,0 0 0,0 0 0,0 1 0,0-1 0,0 1 0,1 1 0,5 6 0,-1 0 0,-1 0 0,1 0 0,-2 1 0,6 11 0,-5-10 0,1 1 0,-1-1 0,12 13 0,-16-22-91,1 0 0,-1 1 0,1-1 0,0 0 0,0-1 0,0 1 0,0 0 0,0-1 0,0 0 0,1 1 0,-1-1 0,0-1 0,0 1 0,6 0 0,10 2-6735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2.068"/>
    </inkml:context>
    <inkml:brush xml:id="br0">
      <inkml:brushProperty name="width" value="0.05" units="cm"/>
      <inkml:brushProperty name="height" value="0.05" units="cm"/>
    </inkml:brush>
  </inkml:definitions>
  <inkml:trace contextRef="#ctx0" brushRef="#br0">1 83 24575,'2'0'0,"0"0"0,1 0 0,-1 0 0,0 0 0,1 1 0,-1-1 0,0 1 0,1-1 0,-1 1 0,0 0 0,0 0 0,0 0 0,0 0 0,0 0 0,0 0 0,3 3 0,-3-2 0,-1 0 0,1 1 0,-1-1 0,1 1 0,-1-1 0,0 1 0,0-1 0,0 1 0,0 0 0,-1 0 0,1-1 0,-1 1 0,1 4 0,2 52 0,-5 60 0,0-29 0,3-71 0,-1-19 0,0 0 0,0-1 0,0 1 0,0 0 0,0 0 0,0 0 0,0 0 0,0 0 0,0 0 0,0 0 0,0 0 0,0 0 0,1 0 0,-1 0 0,0 0 0,0 0 0,0 0 0,0 0 0,0 0 0,0 0 0,0 0 0,0 0 0,0 0 0,0 0 0,0 0 0,0 0 0,0 0 0,0 0 0,0 0 0,1 0 0,-1 0 0,0 0 0,0 0 0,0 0 0,0 0 0,0 0 0,0 0 0,0 0 0,0 0 0,0 0 0,0 0 0,0 0 0,0 0 0,0 0 0,0 0 0,0 0 0,0 1 0,0-1 0,0 0 0,0 0 0,0 0 0,1 0 0,-1 0 0,0 0 0,7-28 0,-3 11 0,8-28 0,2 0 0,2 1 0,2 1 0,2 0 0,29-46 0,-45 83 0,0-1 0,1 1 0,0 0 0,0 0 0,1 0 0,0 1 0,0 0 0,12-9 0,-16 13 0,0 0 0,1 0 0,-1 0 0,0 0 0,1 1 0,-1-1 0,1 1 0,-1-1 0,1 1 0,-1 0 0,1 0 0,-1 0 0,1 0 0,-1 0 0,0 0 0,1 1 0,-1 0 0,1-1 0,-1 1 0,0 0 0,1 0 0,-1 0 0,0 0 0,0 0 0,0 1 0,0-1 0,0 1 0,0-1 0,0 1 0,0 0 0,2 3 0,4 5 0,-1 0 0,0 1 0,0-1 0,-2 1 0,1 1 0,-1-1 0,-1 1 0,0 0 0,0 0 0,3 22 0,-2 8 0,1 78 0,-6-101-682,-3 31-1,-2-24-6143</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4.032"/>
    </inkml:context>
    <inkml:brush xml:id="br0">
      <inkml:brushProperty name="width" value="0.05" units="cm"/>
      <inkml:brushProperty name="height" value="0.05" units="cm"/>
    </inkml:brush>
  </inkml:definitions>
  <inkml:trace contextRef="#ctx0" brushRef="#br0">1 490 24575,'4'-1'0,"1"0"0,-1 0 0,0 0 0,1 0 0,-1 0 0,0-1 0,0 0 0,0 0 0,0 0 0,0 0 0,0-1 0,4-4 0,4-2 0,-2-1 0,15-17 0,16-25 0,-38 47 0,0 1 0,0-1 0,0 0 0,-1 0 0,0 0 0,0 0 0,0-1 0,-1 1 0,2-10 0,-3 15 0,0-1 0,0 1 0,0-1 0,0 1 0,0-1 0,0 0 0,0 1 0,0-1 0,-1 1 0,1-1 0,0 1 0,0-1 0,-1 1 0,1 0 0,0-1 0,-1 1 0,1-1 0,0 1 0,-1-1 0,1 1 0,0 0 0,-1-1 0,1 1 0,-1 0 0,1 0 0,-1-1 0,1 1 0,-1 0 0,1 0 0,-1 0 0,1-1 0,-1 1 0,1 0 0,-1 0 0,1 0 0,-1 0 0,-1 0 0,-25 3 0,14-1 0,12-2 0,1 0 0,-1 0 0,1 0 0,-1 0 0,1 0 0,-1 0 0,1 0 0,-1 0 0,1 0 0,-1 0 0,1 0 0,-1 1 0,1-1 0,-1 0 0,1 0 0,0 1 0,-1-1 0,1 0 0,0 0 0,-1 1 0,1-1 0,-1 0 0,1 1 0,0-1 0,0 1 0,-1-1 0,1 0 0,0 2 0,2 14 0,18 22 0,-15-31 0,11 24 0,19 45 0,-17-32 0,-16-43 0,1-8 0,0-14 0,-2 17 0,6-30 0,1 0 0,1 1 0,2 0 0,1 0 0,2 2 0,24-42 0,-27 55 0,0 0 0,2 1 0,0 0 0,0 1 0,2 0 0,0 1 0,1 1 0,0 0 0,1 1 0,1 1 0,28-15 0,-41 24-72,0 1 1,0 0-1,0 0 0,0 0 0,0 0 0,1 1 0,-1 0 0,1 0 1,-1 0-1,1 1 0,-1 0 0,0 0 0,1 0 0,-1 1 0,1-1 1,-1 1-1,1 1 0,8 2 0,9 10-6754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6.044"/>
    </inkml:context>
    <inkml:brush xml:id="br0">
      <inkml:brushProperty name="width" value="0.05" units="cm"/>
      <inkml:brushProperty name="height" value="0.05" units="cm"/>
    </inkml:brush>
  </inkml:definitions>
  <inkml:trace contextRef="#ctx0" brushRef="#br0">277 292 24575,'2'-1'0,"-1"0"0,1 0 0,-1-1 0,1 1 0,-1 0 0,1-1 0,-1 0 0,0 1 0,0-1 0,1 1 0,-1-1 0,-1 0 0,1 0 0,0 0 0,0 0 0,-1 1 0,1-4 0,2-1 0,3-7 0,-1 0 0,-1 0 0,0-1 0,0 0 0,2-27 0,-5 37 0,-1 1 0,0 0 0,0-1 0,0 1 0,0 0 0,-1-1 0,1 1 0,-1 0 0,0-1 0,0 1 0,0 0 0,0 0 0,0 0 0,-1 0 0,1 0 0,-1 0 0,0 0 0,0 1 0,0-1 0,0 1 0,-1-1 0,1 1 0,-1 0 0,1 0 0,-1 0 0,0 0 0,0 0 0,0 0 0,0 1 0,0 0 0,-3-2 0,1 2 0,0 1 0,0-1 0,0 1 0,1 0 0,-1 0 0,0 0 0,0 0 0,0 1 0,1 0 0,-1 0 0,0 0 0,1 1 0,-1 0 0,1 0 0,-1 0 0,1 0 0,0 0 0,0 1 0,0 0 0,-4 3 0,-3 4 0,0 0 0,0 1 0,0 1 0,2-1 0,-10 15 0,4-3 0,1 0 0,1 1 0,1 1 0,1 0 0,1 1 0,2-1 0,0 2 0,-5 33 0,13-57 0,0-1 0,0 1 0,-1 0 0,1 0 0,1-1 0,-1 1 0,0 0 0,1-1 0,-1 1 0,1 0 0,0-1 0,0 1 0,2 3 0,-2-4 0,0-1 0,0 0 0,0 0 0,0 0 0,1 0 0,-1 0 0,0 0 0,1 0 0,-1 0 0,0-1 0,1 1 0,-1 0 0,1-1 0,-1 1 0,1-1 0,0 0 0,-1 0 0,1 1 0,-1-1 0,1 0 0,-1 0 0,1 0 0,0 0 0,1-1 0,10-1 0,1-1 0,-1 0 0,0-1 0,0 0 0,0-1 0,-1-1 0,18-9 0,80-59 0,-94 62 0,112-87 0,-105 80 0,-1-2 0,-2 0 0,25-33 0,-32 35 0,-12 12 0,-7 12 0,-8 12 0,-3 8 0,2 1 0,-22 52 0,32-67 0,1 0 0,1 1 0,0-1 0,0 1 0,1 0 0,0 0 0,1 0 0,1 0 0,0 0 0,2 15 0,-2-24 0,1 1 0,0-1 0,-1 0 0,1 0 0,0 0 0,1 1 0,-1-1 0,1 0 0,-1 0 0,1-1 0,0 1 0,0 0 0,0-1 0,0 1 0,1-1 0,-1 1 0,1-1 0,-1 0 0,1 0 0,0 0 0,0-1 0,0 1 0,4 1 0,-1-1 0,0-1 0,0 0 0,0 0 0,0 0 0,0-1 0,0 0 0,0 0 0,0-1 0,0 0 0,0 0 0,0 0 0,7-3 0,6-3 0,-1 0 0,0-1 0,-1-1 0,0 0 0,0-1 0,-1-1 0,0-1 0,-1 0 0,0-1 0,14-17 0,-20 21 0,-1-1 0,0 0 0,-1 0 0,0 0 0,-1-1 0,0 0 0,0-1 0,-1 1 0,-1-1 0,0 0 0,0 0 0,-1-1 0,-1 1 0,0 0 0,-1-1 0,0-21 0,-3 25 0,1 0 0,-1 0 0,-1 1 0,1-1 0,-1 1 0,-1-1 0,0 1 0,-7-12 0,9 17 0,-1 0 0,1 0 0,-1 0 0,1 0 0,-1 0 0,0 0 0,0 1 0,-1-1 0,-4-2 0,6 4 0,-1 0 0,1 0 0,0 0 0,0 1 0,0-1 0,0 1 0,-1 0 0,1-1 0,0 1 0,0 0 0,-1 0 0,1 0 0,0 1 0,0-1 0,-1 1 0,1-1 0,-4 2 0,4-1 0,0 0 0,0 0 0,0 0 0,0 0 0,0 0 0,0 0 0,1 1 0,-1-1 0,0 1 0,1-1 0,-1 1 0,1 0 0,-1-1 0,1 1 0,0 0 0,0 0 0,0 0 0,-1 2 0,1 0 0,0-1 0,0 1 0,1-1 0,0 1 0,-1-1 0,1 1 0,0-1 0,0 1 0,1-1 0,0 6 0,2 1 0,0 0 0,0 0 0,1 0 0,1-1 0,-1 1 0,11 14 0,3 0 0,24 24 0,17 21 0,-53-61 0,0 1 0,-1-1 0,0 1 0,-1 0 0,0 0 0,5 17 0,-9-23 0,1 0 0,-1 1 0,0-1 0,0 1 0,0-1 0,0 0 0,0 1 0,-1-1 0,0 0 0,0 0 0,0 1 0,0-1 0,0 0 0,0 0 0,-1 0 0,1 0 0,-1 0 0,0-1 0,0 1 0,0 0 0,0-1 0,-1 1 0,1-1 0,-1 0 0,1 0 0,-1 0 0,0 0 0,-4 2 0,-1 0 0,0 1 0,0-2 0,0 1 0,-1-1 0,1 0 0,-1-1 0,0 0 0,0 0 0,-13 0 0,21-2 0,1 0 0,-1 1 0,0-1 0,0 0 0,1 0 0,-1 0 0,0 0 0,0-1 0,1 1 0,-1 0 0,0 0 0,1 0 0,-1-1 0,0 1 0,1 0 0,-1-1 0,0 1 0,1 0 0,-1-1 0,1 1 0,-1-1 0,0 1 0,0-1 0,1 0 0,0 0 0,0 1 0,0-1 0,0 0 0,0 1 0,0-1 0,0 0 0,0 1 0,0-1 0,0 0 0,0 0 0,0 1 0,0-1 0,1 0 0,-1 1 0,0-1 0,0 1 0,1-1 0,-1 0 0,4-4 0,-1 0 0,0 0 0,1 1 0,7-8 0,30-24 0,69-47 0,56-23 0,-80 52 0,-50 33 0,-23 13 0,1 1 0,-1-2 0,-1 0 0,1 0 0,-1-1 0,14-16 0,-26 26 0,1-1 0,0 0 0,-1 1 0,1-1 0,-1 0 0,1 0 0,-1 1 0,1-1 0,-1 0 0,0 0 0,1 0 0,-1 0 0,0 0 0,0 1 0,1-1 0,-1 0 0,0 0 0,0 0 0,0 0 0,0 0 0,0 0 0,0 0 0,-1 0 0,1-1 0,-1 2 0,1-1 0,-1 0 0,0 1 0,0-1 0,1 0 0,-1 1 0,0-1 0,0 1 0,0-1 0,1 1 0,-1 0 0,0-1 0,0 1 0,0 0 0,0-1 0,0 1 0,0 0 0,-1 0 0,-4 0 0,0-1 0,0 2 0,0-1 0,0 1 0,-10 2 0,6-1 0,1 1 0,0 1 0,0 0 0,0 0 0,1 1 0,0 0 0,-1 0 0,2 1 0,-1 0 0,-9 10 0,14-13 0,0 0 0,1 0 0,0 0 0,0 1 0,0-1 0,0 1 0,0-1 0,1 1 0,-1 0 0,1-1 0,0 1 0,0 0 0,1 0 0,-1 0 0,1 0 0,0 0 0,0 0 0,0 0 0,0 0 0,1 0 0,-1 0 0,1-1 0,0 1 0,0 0 0,1 0 0,-1-1 0,1 1 0,2 3 0,6 8 0,0 0 0,1-1 0,1 0 0,1 0 0,0-2 0,19 16 0,-13-12 0,-2 0 0,29 34 0,-45-49 0,0 0 0,0 1 0,1-1 0,-1 1 0,0-1 0,-1 1 0,1-1 0,0 1 0,0 0 0,-1-1 0,1 1 0,-1 0 0,1 0 0,-1-1 0,0 1 0,0 0 0,0 0 0,0 0 0,0-1 0,0 1 0,0 0 0,0 0 0,-1-1 0,1 1 0,-1 0 0,0 1 0,-1 0 0,0-1 0,0 1 0,-1-1 0,1 0 0,0 0 0,-1 0 0,1 0 0,-1-1 0,0 1 0,0-1 0,1 1 0,-1-1 0,0 0 0,-4 1 0,-4 1 0,0 0 0,0 0 0,0-1 0,0-1 0,-19 1 0,24-2 0,0-1 0,1 1 0,-1-1 0,0 0 0,1 0 0,-1-1 0,1 0 0,-1 0 0,1 0 0,0 0 0,0-1 0,-10-6 0,14 8-59,0 1 0,1-1-1,-1 0 1,0 0-1,0 1 1,0-1 0,0 0-1,1 0 1,-1 0 0,0 0-1,1 0 1,-1 0 0,1 0-1,-1 0 1,1 0-1,-1 0 1,1-1 0,0 1-1,0 0 1,-1 0 0,1 0-1,0-3 1,4-5-6767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6.432"/>
    </inkml:context>
    <inkml:brush xml:id="br0">
      <inkml:brushProperty name="width" value="0.05" units="cm"/>
      <inkml:brushProperty name="height" value="0.05" units="cm"/>
    </inkml:brush>
  </inkml:definitions>
  <inkml:trace contextRef="#ctx0" brushRef="#br0">143 51 24575,'0'-1'0,"0"-1"0,0 1 0,0 0 0,0-1 0,0 1 0,-1 0 0,1-1 0,0 1 0,-1 0 0,1-1 0,-1 1 0,1 0 0,-1 0 0,0 0 0,1 0 0,-1 0 0,0 0 0,0-1 0,0 2 0,0-1 0,0 0 0,0 0 0,0 0 0,0 0 0,0 1 0,0-1 0,-1 0 0,1 1 0,0-1 0,0 1 0,-1 0 0,1-1 0,0 1 0,-1 0 0,1 0 0,0 0 0,-1 0 0,0 0 0,-1 0 0,0 0 0,-1 0 0,1 1 0,0-1 0,0 1 0,0 0 0,0 0 0,0 0 0,1 0 0,-1 1 0,0-1 0,0 1 0,1-1 0,-1 1 0,-3 4 0,-1 2 0,1 0 0,0 0 0,0 1 0,1 0 0,0 0 0,1 0 0,0 1 0,1-1 0,0 1 0,0 0 0,1 0 0,0 0 0,-1 15 0,3-20 0,0-1 0,0 1 0,0 0 0,0 0 0,1 0 0,0 0 0,0-1 0,0 1 0,1 0 0,-1-1 0,1 1 0,0-1 0,1 1 0,-1-1 0,1 0 0,0 0 0,0 0 0,0-1 0,0 1 0,0-1 0,1 1 0,0-1 0,0 0 0,0 0 0,0-1 0,0 1 0,0-1 0,1 0 0,7 2 0,-5-2 0,0 0 0,0-1 0,0 0 0,0 0 0,0-1 0,0 0 0,1 0 0,-1 0 0,0-1 0,0 0 0,0-1 0,0 0 0,0 0 0,-1 0 0,1-1 0,-1 0 0,1 0 0,-1-1 0,0 1 0,0-1 0,8-8 0,-9 8 0,-1 0 0,1-1 0,-1 1 0,0-1 0,0 0 0,-1 0 0,1-1 0,-1 1 0,-1-1 0,1 0 0,-1 0 0,0 1 0,0-2 0,0 1 0,-1 0 0,0 0 0,0 0 0,-1-1 0,0 1 0,0 0 0,0 0 0,-1-1 0,0 1 0,-2-10 0,0 8 38,0-1 0,-1 0 0,0 1 0,0 0 0,-1 0 0,0 0 0,-1 1 0,-8-11 0,11 15-107,1 1 1,-1-1 0,1 1 0,-1-1-1,0 1 1,0 0 0,0 0-1,0 0 1,0 1 0,-1-1 0,1 1-1,-1 0 1,1 0 0,0 0 0,-1 0-1,0 0 1,1 1 0,-1-1 0,1 1-1,-1 0 1,0 0 0,1 1-1,-1-1 1,-3 2 0,-8 4-6758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7.546"/>
    </inkml:context>
    <inkml:brush xml:id="br0">
      <inkml:brushProperty name="width" value="0.05" units="cm"/>
      <inkml:brushProperty name="height" value="0.05" units="cm"/>
    </inkml:brush>
  </inkml:definitions>
  <inkml:trace contextRef="#ctx0" brushRef="#br0">262 126 24575,'6'-6'0,"0"0"0,-1 0 0,0-1 0,0 0 0,8-13 0,-12 18 0,-1 1 0,1-1 0,0 1 0,-1 0 0,0-1 0,1 1 0,-1-1 0,0 1 0,1-1 0,-1 1 0,0-1 0,0 0 0,-1 1 0,1-1 0,0 1 0,0-1 0,-1 1 0,1-1 0,-1 1 0,1 0 0,-1-1 0,1 1 0,-1-1 0,0 1 0,0 0 0,0 0 0,0-1 0,0 1 0,0 0 0,0 0 0,0 0 0,0 0 0,0 0 0,-1 0 0,1 1 0,0-1 0,-1 0 0,1 1 0,-2-2 0,-6-1 0,1-1 0,-1 1 0,0 0 0,0 1 0,0 0 0,0 0 0,-1 1 0,1 0 0,0 1 0,0 0 0,-1 0 0,1 1 0,0 0 0,0 1 0,0 0 0,-13 4 0,15-3 0,0 0 0,1 0 0,-1 1 0,1 0 0,0 0 0,0 1 0,0-1 0,1 1 0,-1 0 0,1 1 0,0 0 0,1-1 0,-1 1 0,1 1 0,0-1 0,1 1 0,0-1 0,0 1 0,0 0 0,1 0 0,-2 8 0,1 0 0,1-1 0,0 1 0,2 0 0,-1 0 0,2 1 0,0-1 0,5 25 0,5 6 0,19 49 0,-19-66 0,-2 0 0,-1 0 0,-1 1 0,-1 0 0,2 43 0,-8-65 0,0 1 0,0 0 0,1-1 0,0 1 0,4 13 0,-4-20 0,0 1 0,0-1 0,0 1 0,1-1 0,-1 0 0,1 0 0,-1 0 0,1 0 0,0 0 0,0 0 0,0 0 0,0 0 0,0-1 0,0 1 0,0-1 0,1 1 0,-1-1 0,0 0 0,1 0 0,-1 0 0,1 0 0,4 0 0,11 2-170,0-1-1,1-1 0,0-1 1,-1 0-1,1-2 0,-1 0 1,24-6-1,-2 0-6655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8.041"/>
    </inkml:context>
    <inkml:brush xml:id="br0">
      <inkml:brushProperty name="width" value="0.05" units="cm"/>
      <inkml:brushProperty name="height" value="0.05" units="cm"/>
    </inkml:brush>
  </inkml:definitions>
  <inkml:trace contextRef="#ctx0" brushRef="#br0">224 70 24575,'-1'-2'0,"1"-1"0,0 1 0,-1 0 0,0 0 0,1 0 0,-1 0 0,0 0 0,0 0 0,0 0 0,-1 0 0,1 0 0,0 0 0,-1 1 0,1-1 0,-1 1 0,1-1 0,-1 1 0,0-1 0,0 1 0,1 0 0,-1 0 0,0 0 0,0 0 0,0 0 0,0 0 0,-1 0 0,1 1 0,-4-1 0,0-1 0,1 1 0,0 0 0,-1 1 0,1-1 0,-1 1 0,1 0 0,0 1 0,-1-1 0,1 1 0,0 0 0,-7 2 0,5 0 0,0 1 0,1 0 0,-1 0 0,1 1 0,-1-1 0,1 2 0,1-1 0,-1 1 0,1-1 0,0 1 0,0 1 0,1-1 0,0 1 0,0 0 0,0 0 0,1 0 0,0 0 0,0 0 0,1 1 0,0 0 0,-2 11 0,3-12 0,0-1 0,1 1 0,0-1 0,-1 1 0,2-1 0,-1 1 0,1-1 0,0 0 0,1 1 0,-1-1 0,1 0 0,0 0 0,1 0 0,0 0 0,0 0 0,0 0 0,0-1 0,1 0 0,0 1 0,0-1 0,0-1 0,1 1 0,0-1 0,0 1 0,0-1 0,7 4 0,-5-5 0,1 1 0,0-2 0,0 1 0,0-1 0,0 0 0,0 0 0,0-1 0,1 0 0,-1-1 0,0 0 0,0 0 0,1-1 0,-1 0 0,0 0 0,0-1 0,0 0 0,0 0 0,0-1 0,14-7 0,-16 8 0,-1-1 0,1-1 0,-1 1 0,0-1 0,1 0 0,-2 0 0,1 0 0,0 0 0,-1-1 0,0 0 0,0 0 0,0 0 0,-1-1 0,0 1 0,0-1 0,0 0 0,-1 0 0,0 0 0,0 0 0,0 0 0,-1 0 0,1-1 0,-2 1 0,1 0 0,-1-1 0,0-6 0,-2 3 0,0 0 0,-1 0 0,1 0 0,-2 1 0,0-1 0,0 1 0,-1 0 0,0 0 0,0 0 0,-1 1 0,0 0 0,0 0 0,-1 0 0,0 1 0,-1 0 0,1 0 0,-2 1 0,1 0 0,-17-9 0,10 10-1365,5 5-5461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8.213"/>
    </inkml:context>
    <inkml:brush xml:id="br0">
      <inkml:brushProperty name="width" value="0.05" units="cm"/>
      <inkml:brushProperty name="height" value="0.05" units="cm"/>
    </inkml:brush>
  </inkml:definitions>
  <inkml:trace contextRef="#ctx0" brushRef="#br0">1 0 24575,'0'3'0,"0"5"0,3 0 0,4-4 0,4-3 0,7-1 0,3-4 0,1-2 0,-3 1-8191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8.366"/>
    </inkml:context>
    <inkml:brush xml:id="br0">
      <inkml:brushProperty name="width" value="0.05" units="cm"/>
      <inkml:brushProperty name="height" value="0.05" units="cm"/>
    </inkml:brush>
  </inkml:definitions>
  <inkml:trace contextRef="#ctx0" brushRef="#br0">8 7 24575,'-3'0'0,"-1"3"0,3 1 0,5 0 0,5-1 0,4-3 0,3-6 0,2-1 0,-2 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9.387"/>
    </inkml:context>
    <inkml:brush xml:id="br0">
      <inkml:brushProperty name="width" value="0.05" units="cm"/>
      <inkml:brushProperty name="height" value="0.05" units="cm"/>
    </inkml:brush>
  </inkml:definitions>
  <inkml:trace contextRef="#ctx0" brushRef="#br0">20 32 24575,'-3'0'0,"-2"-3"0,1-4 0,1-4 0,1 3 0,0 6 0,2 6 0,2 9 0,3 9 0,-1 9 0,2 6 0,1 7 0,1 1 0,1 0 0,-3-2 0,2-2 0,-1-8-8191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39.853"/>
    </inkml:context>
    <inkml:brush xml:id="br0">
      <inkml:brushProperty name="width" value="0.05" units="cm"/>
      <inkml:brushProperty name="height" value="0.05" units="cm"/>
    </inkml:brush>
  </inkml:definitions>
  <inkml:trace contextRef="#ctx0" brushRef="#br0">74 98 24575,'-15'-10'0,"9"7"0,1 0 0,-1 0 0,1 0 0,0-1 0,1 0 0,-1 0 0,1-1 0,-1 1 0,1-1 0,-3-5 0,6 9 0,1 1 0,0-1 0,-1 0 0,1 1 0,0-1 0,0 0 0,0 1 0,-1-1 0,1 0 0,0 0 0,0 1 0,0-1 0,0 0 0,0 0 0,0 1 0,1-1 0,-1 0 0,0 0 0,0 1 0,0-1 0,1 0 0,-1 1 0,0-1 0,1 0 0,-1 1 0,1-2 0,0 1 0,1 0 0,-1 0 0,1 0 0,-1 0 0,1 0 0,-1 0 0,1 0 0,-1 1 0,1-1 0,3 0 0,5-1 0,0 0 0,-1 1 0,13 0 0,-19 1 0,9-1 0,35-1 0,0 1 0,0 3 0,63 10 0,-106-12 0,0 1 0,1 0 0,-1 1 0,0-1 0,0 1 0,0 0 0,0 0 0,-1 0 0,1 0 0,0 1 0,-1-1 0,0 1 0,1 0 0,-1 0 0,0 0 0,3 5 0,-3-3 0,0 1 0,-1-1 0,1 1 0,-1 0 0,0 0 0,-1 0 0,0 0 0,1 0 0,-2 0 0,1 12 0,2 16 0,1 0 0,2-1 0,1 1 0,2-2 0,1 1 0,19 41 0,13 44 0,-38-104 0,-1 0 0,0 1 0,-1 0 0,-1 0 0,0 0 0,-2 18 0,1-29 10,-1 0 0,1 0 0,-1 0 0,0 0 0,0 0 0,-1-1 1,1 1-1,-1 0 0,0-1 0,0 1 0,0-1 0,0 0 0,-1 0 0,1 0 0,-1 0 0,-3 3 0,0-2 9,1 0 0,-1-1 0,1 1 0,-1-1 0,0 0 0,0-1 0,-1 0 0,-11 3 0,-6-1-361,0-1 1,0-1 0,0-1-1,-27-3 1,-5-2-6485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1.077"/>
    </inkml:context>
    <inkml:brush xml:id="br0">
      <inkml:brushProperty name="width" value="0.05" units="cm"/>
      <inkml:brushProperty name="height" value="0.05" units="cm"/>
    </inkml:brush>
  </inkml:definitions>
  <inkml:trace contextRef="#ctx0" brushRef="#br0">218 169 24575,'0'-3'0,"0"1"0,0-1 0,0 0 0,-1 0 0,1 0 0,-1 0 0,1 1 0,-1-1 0,0 0 0,0 1 0,0-1 0,-1 0 0,1 1 0,-1-1 0,1 1 0,-1 0 0,0 0 0,0-1 0,0 1 0,0 0 0,0 1 0,0-1 0,0 0 0,-1 0 0,1 1 0,-1 0 0,1-1 0,-1 1 0,0 0 0,1 0 0,-1 1 0,0-1 0,0 0 0,1 1 0,-1 0 0,0-1 0,0 1 0,0 0 0,0 1 0,-4 0 0,0 0 0,1 1 0,-1 0 0,1 0 0,-1 1 0,1 0 0,0 0 0,0 0 0,0 1 0,0 0 0,1 0 0,-1 0 0,1 1 0,0-1 0,1 1 0,-6 7 0,6-7 0,-1 1 0,1 0 0,0 1 0,0-1 0,1 1 0,0-1 0,0 1 0,1 0 0,0 0 0,0 0 0,0 0 0,1 1 0,-1 13 0,2-17 0,1-1 0,-1 1 0,1-1 0,0 1 0,0-1 0,0 0 0,0 0 0,1 1 0,-1-1 0,1 0 0,0 0 0,0 0 0,0 0 0,4 4 0,-1-3 0,-1 0 0,1 0 0,0 0 0,0-1 0,1 0 0,-1 0 0,0 0 0,7 2 0,-3-2 0,0 0 0,0-1 0,1 0 0,-1 0 0,0-1 0,1 0 0,-1-1 0,1 0 0,-1 0 0,0-1 0,11-2 0,-15 1 0,1 0 0,0 0 0,-1 0 0,1 0 0,-1-1 0,0 0 0,0 0 0,0-1 0,0 1 0,0-1 0,-1 0 0,0 0 0,8-10 0,-10 11 0,0-1 0,0 1 0,0-1 0,0 0 0,-1 0 0,0 1 0,1-1 0,-1 0 0,-1 0 0,1 0 0,-1-1 0,1 1 0,-1 0 0,0 0 0,0 0 0,-1 0 0,1 0 0,-1 0 0,0 0 0,0 0 0,-2-4 0,-2-2 0,0 0 0,0 0 0,-1 0 0,0 1 0,0 0 0,-1 0 0,-9-8 0,-6-4 0,-33-25 0,55 46 0,-1-1 0,1 1 0,-1 0 0,1 0 0,0-1 0,-1 1 0,1 0 0,-1-1 0,1 1 0,0-1 0,-1 1 0,1 0 0,0-1 0,0 1 0,-1-1 0,1 1 0,0-1 0,0 1 0,-1-1 0,1 1 0,0-1 0,0 1 0,0-1 0,0 0 0,10-4 0,30 5 0,-26 1 0,29-5 0,0-1 0,42-11 0,-37 6 0,53-4 0,-99 14 0,0-1 0,0 1 0,1 0 0,-1 0 0,0 0 0,0 0 0,0 1 0,0-1 0,1 1 0,-1-1 0,0 1 0,0 0 0,0-1 0,0 1 0,0 0 0,0 0 0,-1 1 0,1-1 0,0 0 0,0 1 0,-1-1 0,1 1 0,-1-1 0,3 4 0,-2-1 0,0 1 0,-1-1 0,1 1 0,-1-1 0,0 1 0,0 0 0,0 0 0,-1-1 0,0 1 0,0 6 0,-2 62 0,0 26 0,2-97 0,0 0 0,0 0 0,0 0 0,0 0 0,1 0 0,-1 0 0,1 0 0,-1 0 0,1 0 0,0 0 0,0 0 0,0-1 0,0 1 0,0 0 0,0-1 0,2 3 0,-2-3 0,0 0 0,0-1 0,0 1 0,0-1 0,0 1 0,1-1 0,-1 1 0,0-1 0,0 0 0,1 1 0,-1-1 0,0 0 0,0 0 0,1 0 0,-1 0 0,0 0 0,0 0 0,1 0 0,1-1 0,3-1 0,1-1 0,-1 0 0,0 0 0,0 0 0,0 0 0,0-1 0,9-8 0,91-90 0,-72 67 0,64-52 0,-90 82 0,-1 0 0,1 0 0,0 0 0,1 1 0,-1 1 0,14-5 0,-20 7 0,1 0 0,-1 1 0,1-1 0,0 1 0,-1-1 0,1 1 0,-1 0 0,1 0 0,0 0 0,-1 1 0,1-1 0,-1 1 0,1-1 0,-1 1 0,1 0 0,-1 0 0,1 0 0,-1 0 0,0 0 0,0 1 0,1-1 0,-1 1 0,0-1 0,0 1 0,0 0 0,-1 0 0,3 3 0,4 7 0,-1 1 0,-1 1 0,0-1 0,-1 1 0,5 21 0,-4-13 0,12 28 0,-4-21-1365,0-4-5461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4:52.743"/>
    </inkml:context>
    <inkml:brush xml:id="br0">
      <inkml:brushProperty name="width" value="0.05" units="cm"/>
      <inkml:brushProperty name="height" value="0.05" units="cm"/>
    </inkml:brush>
  </inkml:definitions>
  <inkml:trace contextRef="#ctx0" brushRef="#br0">2 385 24575,'0'-27'0,"-1"17"0,0-1 0,1 0 0,1 1 0,0-1 0,3-13 0,-3 22 0,0-1 0,0 1 0,0-1 0,0 1 0,0 0 0,0-1 0,1 1 0,-1 0 0,1 0 0,-1 0 0,1 0 0,0 0 0,0 1 0,0-1 0,0 1 0,0-1 0,0 1 0,1-1 0,-1 1 0,0 0 0,1 0 0,-1 0 0,0 1 0,1-1 0,0 0 0,4 0 0,156-11 0,31-5 0,-183 15 0,-1-1 0,0 0 0,0 0 0,0-1 0,-1 0 0,1-1 0,-1 0 0,10-7 0,-18 11 0,-1 1 0,1 0 0,-1-1 0,1 1 0,-1 0 0,1-1 0,-1 1 0,1 0 0,0 0 0,-1-1 0,1 1 0,0 0 0,-1 0 0,1 0 0,0 0 0,-1 0 0,1 0 0,0 0 0,-1 0 0,1 0 0,0 0 0,-1 0 0,1 1 0,-1-1 0,1 0 0,0 0 0,-1 1 0,1-1 0,0 1 0,1 0 0,-1 1 0,0-1 0,0 0 0,0 1 0,0 0 0,0-1 0,0 1 0,0-1 0,-1 1 0,2 3 0,0 6 0,0 0 0,2 19 0,-4-27 0,2 192 0,-2-159 0,-9-176 0,-1-37 0,10 169 0,1 0 0,-1 1 0,2-1 0,-1 0 0,1 1 0,0 0 0,1-1 0,0 1 0,0 0 0,0 0 0,1 1 0,0-1 0,0 1 0,9-10 0,-9 12 0,-1 1 0,1 0 0,0 0 0,0 0 0,0 0 0,0 0 0,1 1 0,-1 0 0,1 0 0,0 0 0,-1 1 0,1-1 0,0 1 0,0 0 0,0 0 0,0 1 0,0 0 0,0 0 0,0 0 0,0 0 0,0 1 0,0 0 0,5 1 0,-2 0 0,0 1 0,-1 0 0,0 0 0,0 1 0,0 0 0,0 0 0,0 1 0,-1 0 0,0 0 0,0 0 0,10 11 0,-14-13 0,0-1 0,0 1 0,0-1 0,-1 1 0,1-1 0,0 1 0,-1 0 0,0 0 0,0 0 0,0 0 0,0 0 0,0 0 0,-1 0 0,1 0 0,-1 0 0,0 0 0,0 1 0,0-1 0,0 0 0,0 0 0,-1 0 0,1 0 0,-1 0 0,0 0 0,0 0 0,0 0 0,0 0 0,-1 0 0,1 0 0,-1-1 0,0 1 0,-2 3 0,-3 0 0,-1 1 0,0-1 0,1 0 0,-2 0 0,1-1 0,-1 0 0,0-1 0,0 0 0,0 0 0,-13 3 0,10-4 0,0 2 0,0 0 0,1 0 0,-1 1 0,-12 9 0,23-14 0,0-1 0,0 1 0,0 0 0,0-1 0,0 1 0,0 0 0,0 0 0,0 0 0,0 0 0,1 0 0,-1 0 0,0 0 0,1 0 0,-1 0 0,0 0 0,1 0 0,0 1 0,-1-1 0,1 0 0,0 0 0,-1 0 0,1 1 0,0-1 0,0 0 0,0 0 0,0 1 0,0-1 0,0 0 0,1 0 0,-1 1 0,0-1 0,1 0 0,-1 0 0,1 0 0,-1 0 0,1 0 0,-1 1 0,1-1 0,0 0 0,-1 0 0,1 0 0,0-1 0,1 2 0,4 4 0,1 0 0,0-1 0,1 0 0,-1 0 0,9 4 0,-6-4 0,21 14 135,-8-5-635,1 0 0,47 19 0,-45-25-6326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1.683"/>
    </inkml:context>
    <inkml:brush xml:id="br0">
      <inkml:brushProperty name="width" value="0.05" units="cm"/>
      <inkml:brushProperty name="height" value="0.05" units="cm"/>
    </inkml:brush>
  </inkml:definitions>
  <inkml:trace contextRef="#ctx0" brushRef="#br0">1 303 24575,'0'-5'0,"0"0"0,1 0 0,0 1 0,0-1 0,0 0 0,3-6 0,-4 11 0,0 0 0,0-1 0,0 1 0,0 0 0,1-1 0,-1 1 0,0 0 0,0-1 0,0 1 0,1 0 0,-1-1 0,0 1 0,0 0 0,1 0 0,-1-1 0,0 1 0,0 0 0,1 0 0,-1 0 0,0-1 0,1 1 0,-1 0 0,0 0 0,1 0 0,-1 0 0,0 0 0,1 0 0,-1-1 0,0 1 0,1 0 0,0 0 0,0 1 0,0 0 0,-1 0 0,1 0 0,0 0 0,0 0 0,0 0 0,-1 0 0,1 0 0,0 0 0,-1 0 0,1 0 0,-1 0 0,0 0 0,1 0 0,-1 2 0,5 17 0,-2-1 0,0 1 0,-1-1 0,-2 1 0,-2 36 0,1-25 0,23-94 0,-9 12 0,3 0 0,2 2 0,3 0 0,43-77 0,-59 118 0,1-1 0,0 1 0,1 0 0,0 1 0,14-13 0,-20 19 0,0 0 0,1 0 0,-1 0 0,1 0 0,-1 1 0,1-1 0,-1 0 0,1 1 0,0-1 0,-1 1 0,1-1 0,0 1 0,-1 0 0,1 0 0,0 0 0,-1 0 0,4 0 0,-4 1 0,1-1 0,0 1 0,-1 0 0,1 0 0,-1 0 0,1 0 0,-1 0 0,1 1 0,-1-1 0,0 0 0,0 1 0,0-1 0,1 1 0,-1-1 0,-1 1 0,1-1 0,0 1 0,0 0 0,0-1 0,0 4 0,4 12 0,-1 0 0,-1 1 0,0 0 0,-1 0 0,-1 0 0,-1 0 0,-2 22 0,1 27 0,1-65 0,0 0 0,0-1 0,0 1 0,0 0 0,1-1 0,-1 1 0,1 0 0,-1-1 0,1 1 0,-1 0 0,1-1 0,0 1 0,0-1 0,-1 1 0,3 1 0,-3-3 0,1 0 0,0 1 0,0-1 0,0 0 0,-1 1 0,1-1 0,0 0 0,0 0 0,0 0 0,0 1 0,0-1 0,-1 0 0,1 0 0,0 0 0,0-1 0,0 1 0,0 0 0,0 0 0,-1 0 0,1-1 0,0 1 0,0 0 0,0-1 0,-1 1 0,1-1 0,0 1 0,0-1 0,-1 1 0,2-2 0,12-10 0,-1 0 0,0-1 0,-1 0 0,0-1 0,17-26 0,1-1 0,-18 24 0,1 0 0,21-23 0,-31 37 0,1 0 0,-1 0 0,1 0 0,-1 0 0,1 0 0,0 1 0,0-1 0,1 1 0,-1 0 0,0 0 0,1 1 0,6-2 0,-8 2 0,-1 1 0,1 1 0,0-1 0,0 0 0,-1 1 0,1-1 0,-1 1 0,1 0 0,0 0 0,-1 0 0,1 0 0,-1 0 0,0 0 0,1 1 0,-1-1 0,0 1 0,0 0 0,0 0 0,0 0 0,0 0 0,0 0 0,-1 0 0,1 0 0,-1 0 0,1 1 0,-1-1 0,2 4 0,3 7 0,-1 1 0,0 0 0,5 23 0,-9-34 0,7 32 147,-5-17-450,2 0 1,-1-1 0,2 0-1,14 31 1,-3-22-6524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2.123"/>
    </inkml:context>
    <inkml:brush xml:id="br0">
      <inkml:brushProperty name="width" value="0.05" units="cm"/>
      <inkml:brushProperty name="height" value="0.05" units="cm"/>
    </inkml:brush>
  </inkml:definitions>
  <inkml:trace contextRef="#ctx0" brushRef="#br0">38 434 24575,'0'-2'0,"0"-5"0,1 0 0,-1 0 0,-1 0 0,1 0 0,-1 0 0,0 0 0,-1 0 0,0 1 0,0-1 0,0 0 0,-6-10 0,8 17 0,0-1 0,-1 1 0,1 0 0,0 0 0,0-1 0,0 1 0,0 0 0,0 0 0,0 0 0,0 0 0,-1-1 0,1 1 0,0 0 0,0 0 0,0 0 0,-1 0 0,1-1 0,0 1 0,0 0 0,0 0 0,-1 0 0,1 0 0,0 0 0,0 0 0,0 0 0,-1 0 0,1 0 0,0 0 0,0 0 0,-1 0 0,1 0 0,0 0 0,0 0 0,-1 0 0,1 0 0,0 0 0,0 0 0,0 0 0,-1 0 0,1 0 0,0 0 0,0 1 0,0-1 0,-1 0 0,-5 13 0,2 18 0,3 168 0,2-112 0,1-135 0,2 0 0,19-87 0,42-91 0,-25 123 0,-34 91 0,0 0 0,1 0 0,1 1 0,0 0 0,17-20 0,-23 30 0,-1-1 0,1 1 0,-1 0 0,1-1 0,-1 1 0,1 0 0,0 0 0,0 0 0,-1 0 0,1 0 0,0 0 0,0 1 0,0-1 0,0 1 0,0-1 0,0 1 0,3 0 0,-3 0 0,-1 0 0,1 0 0,-1 1 0,1-1 0,-1 1 0,1 0 0,-1-1 0,1 1 0,-1 0 0,0 0 0,1 0 0,-1 0 0,0 0 0,0 0 0,0 0 0,0 0 0,2 2 0,1 4 0,0 1 0,0-1 0,0 1 0,-1 0 0,0-1 0,3 16 0,28 189 0,-6-25 0,-19-146-455,3 0 0,27 66 0,-30-86-6371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2.777"/>
    </inkml:context>
    <inkml:brush xml:id="br0">
      <inkml:brushProperty name="width" value="0.05" units="cm"/>
      <inkml:brushProperty name="height" value="0.05" units="cm"/>
    </inkml:brush>
  </inkml:definitions>
  <inkml:trace contextRef="#ctx0" brushRef="#br0">41 353 24575,'-1'-1'0,"-5"-8"0,0 0 0,0-1 0,1 1 0,0-1 0,-4-16 0,8 24 0,0 0 0,1 0 0,0-1 0,0 1 0,-1 0 0,1-1 0,0 1 0,1 0 0,-1 0 0,0-1 0,1 1 0,-1 0 0,1 0 0,0-1 0,0 1 0,-1 0 0,2 0 0,-1 0 0,0 0 0,0 0 0,0 1 0,1-1 0,-1 0 0,1 0 0,0 1 0,-1-1 0,1 1 0,0 0 0,0-1 0,0 1 0,0 0 0,2-1 0,9-3 0,0-1 0,-1 2 0,1 0 0,1 1 0,-1 0 0,27-2 0,86 4 0,-110 1 0,136 10 0,26 1 0,-174-11 0,1 0 0,-1-1 0,0 1 0,0-1 0,0 0 0,6-2 0,-9 3 0,0-1 0,-1 1 0,1 0 0,0-1 0,0 1 0,0 0 0,-1-1 0,1 1 0,0-1 0,-1 1 0,1-1 0,0 0 0,-1 1 0,1-1 0,-1 0 0,1 1 0,-1-1 0,1 0 0,-1 0 0,0 1 0,1-1 0,-1 0 0,0 0 0,1 0 0,-1 0 0,0 1 0,0-1 0,0 0 0,0 0 0,0 0 0,0 0 0,0 0 0,0 0 0,-1-1 0,1 3 0,0-1 0,0 0 0,0 0 0,0 0 0,0 1 0,0-1 0,-1 0 0,1 0 0,0 0 0,0 1 0,0-1 0,0 0 0,-1 0 0,1 0 0,0 0 0,0 0 0,0 1 0,-1-1 0,1 0 0,0 0 0,0 0 0,-1 0 0,1 0 0,0 0 0,0 0 0,-1 0 0,1 0 0,0 0 0,0 0 0,-1 0 0,1 0 0,0 0 0,0 0 0,-1 0 0,1 0 0,0 0 0,0 0 0,0-1 0,-1 1 0,1 0 0,0 0 0,0 0 0,0 0 0,-1 0 0,1-1 0,0 1 0,0 0 0,0 0 0,0 0 0,-1 0 0,1-1 0,0 1 0,0 0 0,0 0 0,0-1 0,0 1 0,0 0 0,0 0 0,0-1 0,0 1 0,0 0 0,0 0 0,0 0 0,0-1 0,0 1 0,0 0 0,0-1 0,-8 20 0,-3 43 0,3 1 0,2 118 0,7-530 0,-1 339 0,1 0 0,0-1 0,0 1 0,1 0 0,1 0 0,0 0 0,5-13 0,-7 19 0,1 1 0,0 0 0,0-1 0,1 1 0,-1 0 0,1 0 0,-1 0 0,1 1 0,0-1 0,0 1 0,0-1 0,0 1 0,1 0 0,-1 0 0,0 1 0,1-1 0,0 0 0,-1 1 0,1 0 0,0 0 0,0 0 0,5 0 0,4 1 0,0 0 0,0 1 0,0 1 0,0 0 0,0 1 0,-1 0 0,1 1 0,-1 0 0,0 1 0,0 0 0,-1 1 0,1 0 0,-1 1 0,0 1 0,-1-1 0,0 2 0,18 18 0,-26-25 0,0 1 0,1-1 0,-1 1 0,0 0 0,0 0 0,-1 0 0,1 0 0,-1 0 0,1 0 0,-1 1 0,0-1 0,0 0 0,-1 1 0,1-1 0,-1 1 0,1-1 0,-1 1 0,0-1 0,0 1 0,-1-1 0,1 1 0,-1-1 0,1 0 0,-1 1 0,0-1 0,-1 0 0,1 1 0,-1-1 0,1 0 0,-1 0 0,0 0 0,0 0 0,0-1 0,0 1 0,-1 0 0,1-1 0,-1 0 0,1 1 0,-1-1 0,-3 2 0,-3 1 0,0 1 0,0-2 0,-12 6 0,15-8 0,0 0 0,0 0 0,1 1 0,-1-1 0,1 2 0,0-1 0,0 0 0,0 1 0,0 0 0,1 0 0,0 0 0,-1 1 0,-3 5 0,7-7 0,0 1 0,0-1 0,0 0 0,1 0 0,-1 0 0,1 0 0,0 1 0,0-1 0,0 0 0,0 0 0,0 1 0,1-1 0,0 0 0,-1 0 0,1 0 0,0 0 0,1 0 0,-1 0 0,0 0 0,1 0 0,0 0 0,-1-1 0,1 1 0,0-1 0,3 3 0,5 7 0,1-1 0,0 0 0,23 16 0,-27-22-195,1 0 0,0 0 0,0-1 0,0 0 0,0-1 0,17 5 0,-5-4-6631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3.056"/>
    </inkml:context>
    <inkml:brush xml:id="br0">
      <inkml:brushProperty name="width" value="0.05" units="cm"/>
      <inkml:brushProperty name="height" value="0.05" units="cm"/>
    </inkml:brush>
  </inkml:definitions>
  <inkml:trace contextRef="#ctx0" brushRef="#br0">323 197 24575,'0'-22'0,"-1"0"0,-7-41 0,7 58 0,0 0 0,0 0 0,0 0 0,-1 1 0,0-1 0,0 0 0,0 1 0,0-1 0,-1 1 0,1 0 0,-1 0 0,0 0 0,-1 0 0,1 0 0,-1 1 0,1-1 0,-1 1 0,-8-5 0,8 7 0,1 0 0,0 0 0,0 1 0,-1-1 0,1 1 0,-1 0 0,1 0 0,0 0 0,-1 0 0,1 0 0,0 1 0,-1 0 0,1 0 0,0 0 0,0 0 0,0 0 0,0 0 0,0 1 0,0 0 0,0-1 0,0 1 0,0 0 0,-2 3 0,-7 5 0,0 1 0,0 0 0,-13 18 0,10-10 0,1 1 0,1 0 0,1 0 0,1 2 0,1-1 0,1 1 0,0 1 0,-9 45 0,15-54 0,1 0 0,0 1 0,2-1 0,0 1 0,0-1 0,1 0 0,3 16 0,-1-21 0,-1 0 0,1 1 0,0-1 0,1 0 0,0-1 0,1 1 0,-1-1 0,2 0 0,-1 0 0,1 0 0,9 9 0,-8-11-91,1 1 0,0-2 0,1 1 0,-1-1 0,1 0 0,0-1 0,0 0 0,1 0 0,-1-1 0,1 0 0,0-1 0,0 0 0,0 0 0,14 0 0,31 0-6735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4.152"/>
    </inkml:context>
    <inkml:brush xml:id="br0">
      <inkml:brushProperty name="width" value="0.05" units="cm"/>
      <inkml:brushProperty name="height" value="0.05" units="cm"/>
    </inkml:brush>
  </inkml:definitions>
  <inkml:trace contextRef="#ctx0" brushRef="#br0">96 242 24575,'56'-24'0,"-39"18"0,-1-2 0,1 1 0,27-19 0,-40 22 0,1 1 0,-1-1 0,0 0 0,0 0 0,0-1 0,0 1 0,-1-1 0,0 0 0,0 0 0,0 0 0,0 0 0,-1 0 0,0-1 0,0 1 0,-1-1 0,2-6 0,-2 7 0,0 0 0,-1 0 0,1 0 0,-1 0 0,0 1 0,0-1 0,-1 0 0,1 0 0,-3-7 0,2 11 0,1-1 0,-1 0 0,0 1 0,0-1 0,0 0 0,0 1 0,-1 0 0,1-1 0,0 1 0,-1-1 0,1 1 0,-1 0 0,1 0 0,-1 0 0,1 0 0,-1 0 0,0 0 0,1 1 0,-1-1 0,0 0 0,0 1 0,0-1 0,0 1 0,1 0 0,-1 0 0,0-1 0,-2 2 0,-4-1 0,0 1 0,-1 0 0,1 0 0,0 1 0,0 0 0,0 0 0,1 1 0,-1 0 0,1 0 0,-1 1 0,1 0 0,0 1 0,-7 5 0,-1 1 0,1 1 0,1 0 0,0 1 0,-21 28 0,27-31 0,0 1 0,1 0 0,0 0 0,1 1 0,0 0 0,1 0 0,0 0 0,-2 19 0,5-26 0,0-1 0,1 1 0,0-1 0,0 0 0,1 1 0,-1-1 0,1 1 0,0-1 0,0 0 0,0 1 0,0-1 0,3 4 0,-2-5 0,-1 0 0,1-1 0,0 0 0,0 1 0,0-1 0,1 0 0,-1 0 0,0 0 0,1 0 0,-1-1 0,1 1 0,0-1 0,-1 1 0,1-1 0,0 0 0,0 0 0,0 0 0,0 0 0,4 0 0,2 0 0,-1-1 0,1 0 0,0 0 0,-1-1 0,1 0 0,0 0 0,-1-1 0,0 0 0,15-5 0,-5-1 0,1 0 0,-1-1 0,17-12 0,-23 13 0,-1 0 0,-1 0 0,0-1 0,0-1 0,13-15 0,-18 18 0,0 0 0,0 0 0,-1 0 0,0-1 0,0 1 0,-1-1 0,0 0 0,0 0 0,2-16 0,-5 12 0,-4 9 0,3 4 0,0 0 0,0 0 0,0-1 0,0 1 0,0 0 0,0 0 0,0 0 0,1 0 0,-1 0 0,0 0 0,1 0 0,-1 0 0,1 0 0,-2 2 0,-2 9 0,0 0 0,1 1 0,1-1 0,0 1 0,0-1 0,1 14 0,1-18 0,0 1 0,0-1 0,1 1 0,1-1 0,-1 0 0,1 0 0,1 0 0,-1 0 0,1 0 0,5 8 0,-6-13 0,0 0 0,0 1 0,0-2 0,1 1 0,-1 0 0,1 0 0,0-1 0,0 1 0,0-1 0,0 0 0,0 0 0,1 0 0,-1 0 0,7 2 0,-4-3 0,0 1 0,0-1 0,1 0 0,-1-1 0,0 1 0,0-1 0,0-1 0,9 0 0,1-2 0,-1-1 0,0 0 0,0-1 0,0 0 0,-1-2 0,18-10 0,-10 5 0,-1-2 0,-1-1 0,0-1 0,-2 0 0,26-29 0,-35 35 0,-1 0 0,0 0 0,0-1 0,-2 0 0,1 0 0,-1-1 0,-1 0 0,0 0 0,0 0 0,-2-1 0,1 1 0,1-17 0,-8 3 0,-3 19 0,5 7 0,0 0 0,1 1 0,-1-1 0,1 0 0,-1 0 0,1 1 0,-1-1 0,1 0 0,-1 1 0,1-1 0,-1 0 0,1 1 0,-1-1 0,1 1 0,0-1 0,-1 0 0,1 1 0,0-1 0,-1 1 0,1 0 0,-3 4 0,1-1 0,0 1 0,0 0 0,1-1 0,-1 1 0,1 0 0,0 0 0,1 0 0,-1 0 0,1 0 0,0 0 0,0 0 0,1 0 0,-1 0 0,3 10 0,2 2 0,0 0 0,0 0 0,11 19 0,34 53 0,-33-61 0,22 49 0,-37-74 0,-1 1 0,1-1 0,-1 1 0,0 0 0,-1-1 0,1 1 0,-1 0 0,1 0 0,-1-1 0,-1 8 0,1-9 0,-1 0 0,1 0 0,-1 0 0,0-1 0,0 1 0,0 0 0,0-1 0,0 1 0,0 0 0,0-1 0,0 1 0,-1-1 0,1 1 0,-1-1 0,1 0 0,-1 0 0,1 0 0,-1 0 0,0 0 0,1 0 0,-1 0 0,-3 1 0,-5 1 43,0 0 0,0-1-1,-1 0 1,1 0 0,-1-1-1,1-1 1,-16 0 0,0-2-897,-47-10 1,39 4-5973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4.549"/>
    </inkml:context>
    <inkml:brush xml:id="br0">
      <inkml:brushProperty name="width" value="0.05" units="cm"/>
      <inkml:brushProperty name="height" value="0.05" units="cm"/>
    </inkml:brush>
  </inkml:definitions>
  <inkml:trace contextRef="#ctx0" brushRef="#br0">33 17 24575,'-3'0'0,"-5"3"0,-3 1 0,3 0 0,5 0 0,11-2 0,9-1 0,9 0 0,5-1 0,5 0 0,2 0 0,0-3 0,-2-2 0,-5-2 0,-7-3 0,-9-1-8191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5:45.235"/>
    </inkml:context>
    <inkml:brush xml:id="br0">
      <inkml:brushProperty name="width" value="0.05" units="cm"/>
      <inkml:brushProperty name="height" value="0.05" units="cm"/>
    </inkml:brush>
  </inkml:definitions>
  <inkml:trace contextRef="#ctx0" brushRef="#br0">176 61 24575,'1'-3'0,"0"1"0,1-1 0,-1 1 0,1-1 0,0 1 0,-1 0 0,1 0 0,0 0 0,0 0 0,4-3 0,1-2 0,5-11 0,-11 11 0,-11 8 0,-1 4 0,0 2 0,0-1 0,0 1 0,1 1 0,0 0 0,-12 13 0,2-1 0,-30 42 0,43-53 0,1 1 0,0 0 0,1 0 0,0 0 0,1 0 0,0 1 0,0 0 0,1 0 0,1 0 0,-3 18 0,5-23 0,0-1 0,0 1 0,0-1 0,1 1 0,0 0 0,0-1 0,0 1 0,0-1 0,1 0 0,0 1 0,0-1 0,1 0 0,-1 0 0,1 0 0,0-1 0,1 1 0,-1-1 0,1 0 0,0 1 0,0-2 0,0 1 0,0 0 0,7 3 0,0 0 38,2-1 0,-1 0 0,1-1 0,0 0 0,0-1 0,0-1 0,0 0 0,26 3 0,-1-4-892,71-4 1,-30-5-5973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0.795"/>
    </inkml:context>
    <inkml:brush xml:id="br0">
      <inkml:brushProperty name="width" value="0.05" units="cm"/>
      <inkml:brushProperty name="height" value="0.05" units="cm"/>
    </inkml:brush>
  </inkml:definitions>
  <inkml:trace contextRef="#ctx0" brushRef="#br0">470 550 24575,'0'-2'0,"0"0"0,0 1 0,0-1 0,-1 0 0,1 0 0,0 1 0,-1-1 0,1 0 0,-1 1 0,0-1 0,1 0 0,-1 1 0,0-1 0,0 1 0,0-1 0,0 1 0,0 0 0,-1-1 0,1 1 0,0 0 0,-1 0 0,1 0 0,0 0 0,-1 0 0,1 0 0,-1 0 0,0 0 0,1 1 0,-1-1 0,0 1 0,1-1 0,-1 1 0,0 0 0,0-1 0,1 1 0,-1 0 0,0 0 0,0 0 0,1 0 0,-1 1 0,0-1 0,0 0 0,1 1 0,-1-1 0,-2 2 0,-9 5 0,0 0 0,1 1 0,1 1 0,-16 13 0,-42 46 0,58-57 0,-17 19 0,0 2 0,2 1 0,1 1 0,2 1 0,2 1 0,1 1 0,1 1 0,-22 68 0,34-82 0,2-1 0,0 1 0,1 0 0,2 0 0,1 0 0,0 0 0,4 27 0,-1-32 0,2 1 0,0-1 0,1 0 0,1 0 0,1-1 0,0 0 0,2 0 0,0 0 0,18 25 0,-12-23 0,1 0 0,1-1 0,1 0 0,1-2 0,0 0 0,1-1 0,1-1 0,23 13 0,-14-12 0,0-2 0,0 0 0,1-3 0,1 0 0,58 10 0,-48-14 0,1-2 0,1-2 0,-1-2 0,0-2 0,0-2 0,0-1 0,0-3 0,0-1 0,81-28 0,-93 24 0,-1-1 0,-1-1 0,0-1 0,-1-2 0,-1-1 0,-1-2 0,0 0 0,-2-1 0,24-26 0,-31 28 0,-1-2 0,-1 1 0,-1-2 0,-1 0 0,0 0 0,-2-1 0,0-1 0,-2 0 0,-1 0 0,-1-1 0,-1 0 0,3-26 0,-5 13-32,-3 0 1,-1 1-1,-2-1 0,-1 0 0,-2 0 0,-2 1 0,-1 0 1,-2 0-1,-1 1 0,-2 1 0,-2 0 0,-25-46 0,11 32-19,-2 1-1,-2 2 0,-2 0 1,-2 3-1,-2 1 0,-1 2 0,-72-55 1,75 68-86,0 2 1,-2 1 0,-1 2-1,0 2 1,-2 1-1,0 3 1,-1 1 0,-68-13-1,-15 9-5999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2.398"/>
    </inkml:context>
    <inkml:brush xml:id="br0">
      <inkml:brushProperty name="width" value="0.05" units="cm"/>
      <inkml:brushProperty name="height" value="0.05" units="cm"/>
    </inkml:brush>
  </inkml:definitions>
  <inkml:trace contextRef="#ctx0" brushRef="#br0">5211 80 24575,'4'-2'0,"43"-25"0,-44 26 0,0-1 0,-1 0 0,1 0 0,-1 0 0,1 0 0,-1 0 0,0-1 0,0 1 0,0-1 0,0 1 0,-1-1 0,1 0 0,2-5 0,-4 8 0,0-1 0,0 1 0,0-1 0,0 1 0,0 0 0,0-1 0,0 1 0,0-1 0,0 1 0,0 0 0,0-1 0,0 1 0,0-1 0,0 1 0,0 0 0,0-1 0,-1 1 0,1-1 0,0 1 0,0 0 0,0-1 0,-1 1 0,1 0 0,0-1 0,0 1 0,-1 0 0,1 0 0,0-1 0,-1 1 0,1 0 0,0 0 0,-1-1 0,1 1 0,0 0 0,-1 0 0,1 0 0,-1 0 0,-19-1 0,-6 6 0,1 1 0,0 1 0,0 1 0,0 1 0,-23 13 0,15-7 0,-495 236-1500,8 24-997,390-205 2068,-1782 980-6098,1164-623 6362,24 28-143,353-184 768,244-167 2315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2T02:06:22.849"/>
    </inkml:context>
    <inkml:brush xml:id="br0">
      <inkml:brushProperty name="width" value="0.05" units="cm"/>
      <inkml:brushProperty name="height" value="0.05" units="cm"/>
    </inkml:brush>
  </inkml:definitions>
  <inkml:trace contextRef="#ctx0" brushRef="#br0">5767 107 24575,'11'-16'0,"-7"12"0,-1 0 0,0-1 0,0 1 0,0-1 0,0 1 0,-1-1 0,0 0 0,0 0 0,0 0 0,-1 0 0,3-10 0,-4 14 0,-1 0 0,1 0 0,0 0 0,0-1 0,-1 1 0,1 0 0,0 1 0,-1-1 0,1 0 0,-1 0 0,0 0 0,1 0 0,-1 0 0,0 0 0,1 1 0,-1-1 0,0 0 0,0 0 0,1 1 0,-1-1 0,0 1 0,0-1 0,0 1 0,0-1 0,0 1 0,0-1 0,0 1 0,0 0 0,0 0 0,-2-1 0,-35-1 0,38 2 0,-46 4 0,-1 1 0,-56 15 0,48-8 0,-2080 340-7003,865-201 7076,-636 87-2171,1719-209 2935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2"/>
        <p:cNvGrpSpPr/>
        <p:nvPr/>
      </p:nvGrpSpPr>
      <p:grpSpPr>
        <a:xfrm>
          <a:off x="0" y="0"/>
          <a:ext cx="0" cy="0"/>
          <a:chOff x="0" y="0"/>
          <a:chExt cx="0" cy="0"/>
        </a:xfrm>
      </p:grpSpPr>
      <p:sp>
        <p:nvSpPr>
          <p:cNvPr id="1053" name="Google Shape;105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4" name="Google Shape;1054;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3" name="Google Shape;106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2" name="Google Shape;10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8/22/2025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6948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8/22/2025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4" r:id="rId2"/>
    <p:sldLayoutId id="2147483735" r:id="rId3"/>
    <p:sldLayoutId id="2147483736" r:id="rId4"/>
    <p:sldLayoutId id="2147483737" r:id="rId5"/>
    <p:sldLayoutId id="2147483738" r:id="rId6"/>
    <p:sldLayoutId id="2147483739" r:id="rId7"/>
    <p:sldLayoutId id="2147483740"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tiff"/><Relationship Id="rId2" Type="http://schemas.openxmlformats.org/officeDocument/2006/relationships/notesSlide" Target="../notesSlides/notesSlide6.xml"/><Relationship Id="rId1" Type="http://schemas.openxmlformats.org/officeDocument/2006/relationships/slideLayout" Target="../slideLayouts/slideLayout38.xml"/><Relationship Id="rId6" Type="http://schemas.openxmlformats.org/officeDocument/2006/relationships/image" Target="../media/image9.tiff"/><Relationship Id="rId5" Type="http://schemas.openxmlformats.org/officeDocument/2006/relationships/image" Target="../media/image8.tiff"/><Relationship Id="rId4" Type="http://schemas.openxmlformats.org/officeDocument/2006/relationships/image" Target="../media/image7.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17" Type="http://schemas.openxmlformats.org/officeDocument/2006/relationships/image" Target="../media/image63.png"/><Relationship Id="rId299" Type="http://schemas.openxmlformats.org/officeDocument/2006/relationships/customXml" Target="../ink/ink150.xml"/><Relationship Id="rId21" Type="http://schemas.openxmlformats.org/officeDocument/2006/relationships/image" Target="../media/image15.png"/><Relationship Id="rId63" Type="http://schemas.openxmlformats.org/officeDocument/2006/relationships/image" Target="../media/image36.png"/><Relationship Id="rId159" Type="http://schemas.openxmlformats.org/officeDocument/2006/relationships/customXml" Target="../ink/ink80.xml"/><Relationship Id="rId324" Type="http://schemas.openxmlformats.org/officeDocument/2006/relationships/image" Target="../media/image166.png"/><Relationship Id="rId366" Type="http://schemas.openxmlformats.org/officeDocument/2006/relationships/image" Target="../media/image187.png"/><Relationship Id="rId170" Type="http://schemas.openxmlformats.org/officeDocument/2006/relationships/image" Target="../media/image89.png"/><Relationship Id="rId226" Type="http://schemas.openxmlformats.org/officeDocument/2006/relationships/image" Target="../media/image117.png"/><Relationship Id="rId433" Type="http://schemas.openxmlformats.org/officeDocument/2006/relationships/customXml" Target="../ink/ink217.xml"/><Relationship Id="rId268" Type="http://schemas.openxmlformats.org/officeDocument/2006/relationships/image" Target="../media/image138.png"/><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customXml" Target="../ink/ink168.xml"/><Relationship Id="rId377" Type="http://schemas.openxmlformats.org/officeDocument/2006/relationships/customXml" Target="../ink/ink189.xml"/><Relationship Id="rId5" Type="http://schemas.openxmlformats.org/officeDocument/2006/relationships/image" Target="../media/image7.png"/><Relationship Id="rId181" Type="http://schemas.openxmlformats.org/officeDocument/2006/relationships/customXml" Target="../ink/ink91.xml"/><Relationship Id="rId237" Type="http://schemas.openxmlformats.org/officeDocument/2006/relationships/customXml" Target="../ink/ink119.xml"/><Relationship Id="rId402" Type="http://schemas.openxmlformats.org/officeDocument/2006/relationships/image" Target="../media/image205.png"/><Relationship Id="rId279" Type="http://schemas.openxmlformats.org/officeDocument/2006/relationships/customXml" Target="../ink/ink140.xml"/><Relationship Id="rId43" Type="http://schemas.openxmlformats.org/officeDocument/2006/relationships/image" Target="../media/image26.png"/><Relationship Id="rId139" Type="http://schemas.openxmlformats.org/officeDocument/2006/relationships/image" Target="../media/image74.png"/><Relationship Id="rId290" Type="http://schemas.openxmlformats.org/officeDocument/2006/relationships/image" Target="../media/image149.png"/><Relationship Id="rId304" Type="http://schemas.openxmlformats.org/officeDocument/2006/relationships/image" Target="../media/image156.png"/><Relationship Id="rId346" Type="http://schemas.openxmlformats.org/officeDocument/2006/relationships/image" Target="../media/image177.png"/><Relationship Id="rId388" Type="http://schemas.openxmlformats.org/officeDocument/2006/relationships/image" Target="../media/image198.png"/><Relationship Id="rId85" Type="http://schemas.openxmlformats.org/officeDocument/2006/relationships/image" Target="../media/image47.png"/><Relationship Id="rId150" Type="http://schemas.openxmlformats.org/officeDocument/2006/relationships/customXml" Target="../ink/ink75.xml"/><Relationship Id="rId192" Type="http://schemas.openxmlformats.org/officeDocument/2006/relationships/image" Target="../media/image100.png"/><Relationship Id="rId206" Type="http://schemas.openxmlformats.org/officeDocument/2006/relationships/image" Target="../media/image107.png"/><Relationship Id="rId413" Type="http://schemas.openxmlformats.org/officeDocument/2006/relationships/customXml" Target="../ink/ink207.xml"/><Relationship Id="rId248" Type="http://schemas.openxmlformats.org/officeDocument/2006/relationships/image" Target="../media/image128.png"/><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customXml" Target="../ink/ink158.xml"/><Relationship Id="rId357" Type="http://schemas.openxmlformats.org/officeDocument/2006/relationships/customXml" Target="../ink/ink179.xml"/><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customXml" Target="../ink/ink81.xml"/><Relationship Id="rId217" Type="http://schemas.openxmlformats.org/officeDocument/2006/relationships/customXml" Target="../ink/ink109.xml"/><Relationship Id="rId399" Type="http://schemas.openxmlformats.org/officeDocument/2006/relationships/customXml" Target="../ink/ink200.xml"/><Relationship Id="rId259" Type="http://schemas.openxmlformats.org/officeDocument/2006/relationships/customXml" Target="../ink/ink130.xml"/><Relationship Id="rId424" Type="http://schemas.openxmlformats.org/officeDocument/2006/relationships/image" Target="../media/image216.png"/><Relationship Id="rId23" Type="http://schemas.openxmlformats.org/officeDocument/2006/relationships/image" Target="../media/image16.png"/><Relationship Id="rId119" Type="http://schemas.openxmlformats.org/officeDocument/2006/relationships/image" Target="../media/image64.png"/><Relationship Id="rId270" Type="http://schemas.openxmlformats.org/officeDocument/2006/relationships/image" Target="../media/image139.png"/><Relationship Id="rId326" Type="http://schemas.openxmlformats.org/officeDocument/2006/relationships/image" Target="../media/image167.png"/><Relationship Id="rId65" Type="http://schemas.openxmlformats.org/officeDocument/2006/relationships/image" Target="../media/image37.png"/><Relationship Id="rId130" Type="http://schemas.openxmlformats.org/officeDocument/2006/relationships/customXml" Target="../ink/ink65.xml"/><Relationship Id="rId368" Type="http://schemas.openxmlformats.org/officeDocument/2006/relationships/image" Target="../media/image188.png"/><Relationship Id="rId172" Type="http://schemas.openxmlformats.org/officeDocument/2006/relationships/image" Target="../media/image90.png"/><Relationship Id="rId228" Type="http://schemas.openxmlformats.org/officeDocument/2006/relationships/image" Target="../media/image118.png"/><Relationship Id="rId435" Type="http://schemas.openxmlformats.org/officeDocument/2006/relationships/customXml" Target="../ink/ink218.xml"/><Relationship Id="rId281" Type="http://schemas.openxmlformats.org/officeDocument/2006/relationships/customXml" Target="../ink/ink141.xml"/><Relationship Id="rId337" Type="http://schemas.openxmlformats.org/officeDocument/2006/relationships/customXml" Target="../ink/ink169.xml"/><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5.png"/><Relationship Id="rId379" Type="http://schemas.openxmlformats.org/officeDocument/2006/relationships/customXml" Target="../ink/ink190.xml"/><Relationship Id="rId7" Type="http://schemas.openxmlformats.org/officeDocument/2006/relationships/image" Target="../media/image8.png"/><Relationship Id="rId183" Type="http://schemas.openxmlformats.org/officeDocument/2006/relationships/customXml" Target="../ink/ink92.xml"/><Relationship Id="rId239" Type="http://schemas.openxmlformats.org/officeDocument/2006/relationships/customXml" Target="../ink/ink120.xml"/><Relationship Id="rId390" Type="http://schemas.openxmlformats.org/officeDocument/2006/relationships/image" Target="../media/image199.png"/><Relationship Id="rId404" Type="http://schemas.openxmlformats.org/officeDocument/2006/relationships/image" Target="../media/image206.png"/><Relationship Id="rId250" Type="http://schemas.openxmlformats.org/officeDocument/2006/relationships/image" Target="../media/image129.png"/><Relationship Id="rId292" Type="http://schemas.openxmlformats.org/officeDocument/2006/relationships/image" Target="../media/image150.png"/><Relationship Id="rId306" Type="http://schemas.openxmlformats.org/officeDocument/2006/relationships/image" Target="../media/image157.png"/><Relationship Id="rId45" Type="http://schemas.openxmlformats.org/officeDocument/2006/relationships/image" Target="../media/image27.png"/><Relationship Id="rId87" Type="http://schemas.openxmlformats.org/officeDocument/2006/relationships/image" Target="../media/image48.png"/><Relationship Id="rId110" Type="http://schemas.openxmlformats.org/officeDocument/2006/relationships/customXml" Target="../ink/ink55.xml"/><Relationship Id="rId348" Type="http://schemas.openxmlformats.org/officeDocument/2006/relationships/image" Target="../media/image178.png"/><Relationship Id="rId152" Type="http://schemas.openxmlformats.org/officeDocument/2006/relationships/customXml" Target="../ink/ink76.xml"/><Relationship Id="rId194" Type="http://schemas.openxmlformats.org/officeDocument/2006/relationships/image" Target="../media/image101.png"/><Relationship Id="rId208" Type="http://schemas.openxmlformats.org/officeDocument/2006/relationships/image" Target="../media/image108.png"/><Relationship Id="rId415" Type="http://schemas.openxmlformats.org/officeDocument/2006/relationships/customXml" Target="../ink/ink208.xml"/><Relationship Id="rId261" Type="http://schemas.openxmlformats.org/officeDocument/2006/relationships/customXml" Target="../ink/ink131.xml"/><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customXml" Target="../ink/ink159.xml"/><Relationship Id="rId359" Type="http://schemas.openxmlformats.org/officeDocument/2006/relationships/customXml" Target="../ink/ink180.xml"/><Relationship Id="rId98" Type="http://schemas.openxmlformats.org/officeDocument/2006/relationships/customXml" Target="../ink/ink49.xml"/><Relationship Id="rId121" Type="http://schemas.openxmlformats.org/officeDocument/2006/relationships/image" Target="../media/image65.png"/><Relationship Id="rId163" Type="http://schemas.openxmlformats.org/officeDocument/2006/relationships/customXml" Target="../ink/ink82.xml"/><Relationship Id="rId219" Type="http://schemas.openxmlformats.org/officeDocument/2006/relationships/customXml" Target="../ink/ink110.xml"/><Relationship Id="rId370" Type="http://schemas.openxmlformats.org/officeDocument/2006/relationships/image" Target="../media/image189.png"/><Relationship Id="rId426" Type="http://schemas.openxmlformats.org/officeDocument/2006/relationships/image" Target="../media/image217.png"/><Relationship Id="rId230" Type="http://schemas.openxmlformats.org/officeDocument/2006/relationships/image" Target="../media/image119.png"/><Relationship Id="rId25" Type="http://schemas.openxmlformats.org/officeDocument/2006/relationships/image" Target="../media/image17.png"/><Relationship Id="rId67" Type="http://schemas.openxmlformats.org/officeDocument/2006/relationships/image" Target="../media/image38.png"/><Relationship Id="rId272" Type="http://schemas.openxmlformats.org/officeDocument/2006/relationships/image" Target="../media/image140.png"/><Relationship Id="rId328" Type="http://schemas.openxmlformats.org/officeDocument/2006/relationships/image" Target="../media/image168.png"/><Relationship Id="rId132" Type="http://schemas.openxmlformats.org/officeDocument/2006/relationships/customXml" Target="../ink/ink66.xml"/><Relationship Id="rId174" Type="http://schemas.openxmlformats.org/officeDocument/2006/relationships/image" Target="../media/image91.png"/><Relationship Id="rId381" Type="http://schemas.openxmlformats.org/officeDocument/2006/relationships/customXml" Target="../ink/ink191.xml"/><Relationship Id="rId241" Type="http://schemas.openxmlformats.org/officeDocument/2006/relationships/customXml" Target="../ink/ink121.xml"/><Relationship Id="rId437" Type="http://schemas.openxmlformats.org/officeDocument/2006/relationships/customXml" Target="../ink/ink219.xml"/><Relationship Id="rId36" Type="http://schemas.openxmlformats.org/officeDocument/2006/relationships/customXml" Target="../ink/ink18.xml"/><Relationship Id="rId283" Type="http://schemas.openxmlformats.org/officeDocument/2006/relationships/customXml" Target="../ink/ink142.xml"/><Relationship Id="rId339" Type="http://schemas.openxmlformats.org/officeDocument/2006/relationships/customXml" Target="../ink/ink170.xml"/><Relationship Id="rId78" Type="http://schemas.openxmlformats.org/officeDocument/2006/relationships/customXml" Target="../ink/ink39.xml"/><Relationship Id="rId101" Type="http://schemas.openxmlformats.org/officeDocument/2006/relationships/image" Target="../media/image55.png"/><Relationship Id="rId143" Type="http://schemas.openxmlformats.org/officeDocument/2006/relationships/image" Target="../media/image76.png"/><Relationship Id="rId185" Type="http://schemas.openxmlformats.org/officeDocument/2006/relationships/customXml" Target="../ink/ink93.xml"/><Relationship Id="rId350" Type="http://schemas.openxmlformats.org/officeDocument/2006/relationships/image" Target="../media/image179.png"/><Relationship Id="rId406" Type="http://schemas.openxmlformats.org/officeDocument/2006/relationships/image" Target="../media/image207.png"/><Relationship Id="rId9" Type="http://schemas.openxmlformats.org/officeDocument/2006/relationships/image" Target="../media/image9.png"/><Relationship Id="rId210" Type="http://schemas.openxmlformats.org/officeDocument/2006/relationships/image" Target="../media/image109.png"/><Relationship Id="rId392" Type="http://schemas.openxmlformats.org/officeDocument/2006/relationships/image" Target="../media/image200.png"/><Relationship Id="rId252" Type="http://schemas.openxmlformats.org/officeDocument/2006/relationships/image" Target="../media/image130.png"/><Relationship Id="rId294" Type="http://schemas.openxmlformats.org/officeDocument/2006/relationships/image" Target="../media/image151.png"/><Relationship Id="rId308" Type="http://schemas.openxmlformats.org/officeDocument/2006/relationships/image" Target="../media/image158.png"/><Relationship Id="rId47" Type="http://schemas.openxmlformats.org/officeDocument/2006/relationships/image" Target="../media/image28.png"/><Relationship Id="rId89" Type="http://schemas.openxmlformats.org/officeDocument/2006/relationships/image" Target="../media/image49.png"/><Relationship Id="rId112" Type="http://schemas.openxmlformats.org/officeDocument/2006/relationships/customXml" Target="../ink/ink56.xml"/><Relationship Id="rId154" Type="http://schemas.openxmlformats.org/officeDocument/2006/relationships/image" Target="../media/image81.png"/><Relationship Id="rId361" Type="http://schemas.openxmlformats.org/officeDocument/2006/relationships/customXml" Target="../ink/ink181.xml"/><Relationship Id="rId196" Type="http://schemas.openxmlformats.org/officeDocument/2006/relationships/image" Target="../media/image102.png"/><Relationship Id="rId417" Type="http://schemas.openxmlformats.org/officeDocument/2006/relationships/customXml" Target="../ink/ink209.xml"/><Relationship Id="rId16" Type="http://schemas.openxmlformats.org/officeDocument/2006/relationships/customXml" Target="../ink/ink8.xml"/><Relationship Id="rId221" Type="http://schemas.openxmlformats.org/officeDocument/2006/relationships/customXml" Target="../ink/ink111.xml"/><Relationship Id="rId263" Type="http://schemas.openxmlformats.org/officeDocument/2006/relationships/customXml" Target="../ink/ink132.xml"/><Relationship Id="rId319" Type="http://schemas.openxmlformats.org/officeDocument/2006/relationships/customXml" Target="../ink/ink160.xml"/><Relationship Id="rId58" Type="http://schemas.openxmlformats.org/officeDocument/2006/relationships/customXml" Target="../ink/ink29.xml"/><Relationship Id="rId123" Type="http://schemas.openxmlformats.org/officeDocument/2006/relationships/image" Target="../media/image66.png"/><Relationship Id="rId330" Type="http://schemas.openxmlformats.org/officeDocument/2006/relationships/image" Target="../media/image169.png"/><Relationship Id="rId165" Type="http://schemas.openxmlformats.org/officeDocument/2006/relationships/customXml" Target="../ink/ink83.xml"/><Relationship Id="rId372" Type="http://schemas.openxmlformats.org/officeDocument/2006/relationships/image" Target="../media/image190.png"/><Relationship Id="rId428" Type="http://schemas.openxmlformats.org/officeDocument/2006/relationships/image" Target="../media/image218.png"/><Relationship Id="rId232" Type="http://schemas.openxmlformats.org/officeDocument/2006/relationships/image" Target="../media/image120.png"/><Relationship Id="rId274" Type="http://schemas.openxmlformats.org/officeDocument/2006/relationships/image" Target="../media/image141.png"/><Relationship Id="rId27" Type="http://schemas.openxmlformats.org/officeDocument/2006/relationships/image" Target="../media/image18.png"/><Relationship Id="rId69" Type="http://schemas.openxmlformats.org/officeDocument/2006/relationships/image" Target="../media/image39.png"/><Relationship Id="rId134" Type="http://schemas.openxmlformats.org/officeDocument/2006/relationships/customXml" Target="../ink/ink67.xml"/><Relationship Id="rId80" Type="http://schemas.openxmlformats.org/officeDocument/2006/relationships/customXml" Target="../ink/ink40.xml"/><Relationship Id="rId176" Type="http://schemas.openxmlformats.org/officeDocument/2006/relationships/image" Target="../media/image92.png"/><Relationship Id="rId341" Type="http://schemas.openxmlformats.org/officeDocument/2006/relationships/customXml" Target="../ink/ink171.xml"/><Relationship Id="rId383" Type="http://schemas.openxmlformats.org/officeDocument/2006/relationships/customXml" Target="../ink/ink192.xml"/><Relationship Id="rId439" Type="http://schemas.openxmlformats.org/officeDocument/2006/relationships/customXml" Target="../ink/ink220.xml"/><Relationship Id="rId201" Type="http://schemas.openxmlformats.org/officeDocument/2006/relationships/customXml" Target="../ink/ink101.xml"/><Relationship Id="rId243" Type="http://schemas.openxmlformats.org/officeDocument/2006/relationships/customXml" Target="../ink/ink122.xml"/><Relationship Id="rId285" Type="http://schemas.openxmlformats.org/officeDocument/2006/relationships/customXml" Target="../ink/ink143.xml"/><Relationship Id="rId38" Type="http://schemas.openxmlformats.org/officeDocument/2006/relationships/customXml" Target="../ink/ink19.xml"/><Relationship Id="rId103" Type="http://schemas.openxmlformats.org/officeDocument/2006/relationships/image" Target="../media/image56.png"/><Relationship Id="rId310" Type="http://schemas.openxmlformats.org/officeDocument/2006/relationships/image" Target="../media/image159.png"/><Relationship Id="rId91" Type="http://schemas.openxmlformats.org/officeDocument/2006/relationships/image" Target="../media/image50.png"/><Relationship Id="rId145" Type="http://schemas.openxmlformats.org/officeDocument/2006/relationships/image" Target="../media/image77.png"/><Relationship Id="rId187" Type="http://schemas.openxmlformats.org/officeDocument/2006/relationships/customXml" Target="../ink/ink94.xml"/><Relationship Id="rId352" Type="http://schemas.openxmlformats.org/officeDocument/2006/relationships/image" Target="../media/image180.png"/><Relationship Id="rId394" Type="http://schemas.openxmlformats.org/officeDocument/2006/relationships/image" Target="../media/image201.png"/><Relationship Id="rId408" Type="http://schemas.openxmlformats.org/officeDocument/2006/relationships/image" Target="../media/image208.png"/><Relationship Id="rId212" Type="http://schemas.openxmlformats.org/officeDocument/2006/relationships/image" Target="../media/image110.png"/><Relationship Id="rId254" Type="http://schemas.openxmlformats.org/officeDocument/2006/relationships/image" Target="../media/image131.png"/><Relationship Id="rId49" Type="http://schemas.openxmlformats.org/officeDocument/2006/relationships/image" Target="../media/image29.png"/><Relationship Id="rId114" Type="http://schemas.openxmlformats.org/officeDocument/2006/relationships/customXml" Target="../ink/ink57.xml"/><Relationship Id="rId296" Type="http://schemas.openxmlformats.org/officeDocument/2006/relationships/image" Target="../media/image152.png"/><Relationship Id="rId60" Type="http://schemas.openxmlformats.org/officeDocument/2006/relationships/customXml" Target="../ink/ink30.xml"/><Relationship Id="rId81" Type="http://schemas.openxmlformats.org/officeDocument/2006/relationships/image" Target="../media/image45.png"/><Relationship Id="rId135" Type="http://schemas.openxmlformats.org/officeDocument/2006/relationships/image" Target="../media/image72.png"/><Relationship Id="rId156" Type="http://schemas.openxmlformats.org/officeDocument/2006/relationships/image" Target="../media/image82.png"/><Relationship Id="rId177" Type="http://schemas.openxmlformats.org/officeDocument/2006/relationships/customXml" Target="../ink/ink89.xml"/><Relationship Id="rId198" Type="http://schemas.openxmlformats.org/officeDocument/2006/relationships/image" Target="../media/image103.png"/><Relationship Id="rId321" Type="http://schemas.openxmlformats.org/officeDocument/2006/relationships/customXml" Target="../ink/ink161.xml"/><Relationship Id="rId342" Type="http://schemas.openxmlformats.org/officeDocument/2006/relationships/image" Target="../media/image175.png"/><Relationship Id="rId363" Type="http://schemas.openxmlformats.org/officeDocument/2006/relationships/customXml" Target="../ink/ink182.xml"/><Relationship Id="rId384" Type="http://schemas.openxmlformats.org/officeDocument/2006/relationships/image" Target="../media/image196.png"/><Relationship Id="rId419" Type="http://schemas.openxmlformats.org/officeDocument/2006/relationships/customXml" Target="../ink/ink210.xml"/><Relationship Id="rId202" Type="http://schemas.openxmlformats.org/officeDocument/2006/relationships/image" Target="../media/image105.png"/><Relationship Id="rId223" Type="http://schemas.openxmlformats.org/officeDocument/2006/relationships/customXml" Target="../ink/ink112.xml"/><Relationship Id="rId244" Type="http://schemas.openxmlformats.org/officeDocument/2006/relationships/image" Target="../media/image126.png"/><Relationship Id="rId430" Type="http://schemas.openxmlformats.org/officeDocument/2006/relationships/image" Target="../media/image219.png"/><Relationship Id="rId18" Type="http://schemas.openxmlformats.org/officeDocument/2006/relationships/customXml" Target="../ink/ink9.xml"/><Relationship Id="rId39" Type="http://schemas.openxmlformats.org/officeDocument/2006/relationships/image" Target="../media/image24.png"/><Relationship Id="rId265" Type="http://schemas.openxmlformats.org/officeDocument/2006/relationships/customXml" Target="../ink/ink133.xml"/><Relationship Id="rId286" Type="http://schemas.openxmlformats.org/officeDocument/2006/relationships/image" Target="../media/image147.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7.png"/><Relationship Id="rId146" Type="http://schemas.openxmlformats.org/officeDocument/2006/relationships/customXml" Target="../ink/ink73.xml"/><Relationship Id="rId167" Type="http://schemas.openxmlformats.org/officeDocument/2006/relationships/customXml" Target="../ink/ink84.xml"/><Relationship Id="rId188" Type="http://schemas.openxmlformats.org/officeDocument/2006/relationships/image" Target="../media/image98.png"/><Relationship Id="rId311" Type="http://schemas.openxmlformats.org/officeDocument/2006/relationships/customXml" Target="../ink/ink156.xml"/><Relationship Id="rId332" Type="http://schemas.openxmlformats.org/officeDocument/2006/relationships/image" Target="../media/image170.png"/><Relationship Id="rId353" Type="http://schemas.openxmlformats.org/officeDocument/2006/relationships/customXml" Target="../ink/ink177.xml"/><Relationship Id="rId374" Type="http://schemas.openxmlformats.org/officeDocument/2006/relationships/image" Target="../media/image191.png"/><Relationship Id="rId395" Type="http://schemas.openxmlformats.org/officeDocument/2006/relationships/customXml" Target="../ink/ink198.xml"/><Relationship Id="rId409" Type="http://schemas.openxmlformats.org/officeDocument/2006/relationships/customXml" Target="../ink/ink205.xml"/><Relationship Id="rId71" Type="http://schemas.openxmlformats.org/officeDocument/2006/relationships/image" Target="../media/image40.png"/><Relationship Id="rId92" Type="http://schemas.openxmlformats.org/officeDocument/2006/relationships/customXml" Target="../ink/ink46.xml"/><Relationship Id="rId213" Type="http://schemas.openxmlformats.org/officeDocument/2006/relationships/customXml" Target="../ink/ink107.xml"/><Relationship Id="rId234" Type="http://schemas.openxmlformats.org/officeDocument/2006/relationships/image" Target="../media/image121.png"/><Relationship Id="rId420" Type="http://schemas.openxmlformats.org/officeDocument/2006/relationships/image" Target="../media/image214.png"/><Relationship Id="rId2" Type="http://schemas.openxmlformats.org/officeDocument/2006/relationships/customXml" Target="../ink/ink1.xml"/><Relationship Id="rId29" Type="http://schemas.openxmlformats.org/officeDocument/2006/relationships/image" Target="../media/image19.png"/><Relationship Id="rId255" Type="http://schemas.openxmlformats.org/officeDocument/2006/relationships/customXml" Target="../ink/ink128.xml"/><Relationship Id="rId276" Type="http://schemas.openxmlformats.org/officeDocument/2006/relationships/image" Target="../media/image142.png"/><Relationship Id="rId297" Type="http://schemas.openxmlformats.org/officeDocument/2006/relationships/customXml" Target="../ink/ink149.xml"/><Relationship Id="rId40" Type="http://schemas.openxmlformats.org/officeDocument/2006/relationships/customXml" Target="../ink/ink20.xml"/><Relationship Id="rId115" Type="http://schemas.openxmlformats.org/officeDocument/2006/relationships/image" Target="../media/image62.png"/><Relationship Id="rId136" Type="http://schemas.openxmlformats.org/officeDocument/2006/relationships/customXml" Target="../ink/ink68.xml"/><Relationship Id="rId157" Type="http://schemas.openxmlformats.org/officeDocument/2006/relationships/customXml" Target="../ink/ink79.xml"/><Relationship Id="rId178" Type="http://schemas.openxmlformats.org/officeDocument/2006/relationships/image" Target="../media/image93.png"/><Relationship Id="rId301" Type="http://schemas.openxmlformats.org/officeDocument/2006/relationships/customXml" Target="../ink/ink151.xml"/><Relationship Id="rId322" Type="http://schemas.openxmlformats.org/officeDocument/2006/relationships/image" Target="../media/image165.png"/><Relationship Id="rId343" Type="http://schemas.openxmlformats.org/officeDocument/2006/relationships/customXml" Target="../ink/ink172.xml"/><Relationship Id="rId364" Type="http://schemas.openxmlformats.org/officeDocument/2006/relationships/image" Target="../media/image186.png"/><Relationship Id="rId61" Type="http://schemas.openxmlformats.org/officeDocument/2006/relationships/image" Target="../media/image35.png"/><Relationship Id="rId82" Type="http://schemas.openxmlformats.org/officeDocument/2006/relationships/customXml" Target="../ink/ink41.xml"/><Relationship Id="rId199" Type="http://schemas.openxmlformats.org/officeDocument/2006/relationships/customXml" Target="../ink/ink100.xml"/><Relationship Id="rId203" Type="http://schemas.openxmlformats.org/officeDocument/2006/relationships/customXml" Target="../ink/ink102.xml"/><Relationship Id="rId385" Type="http://schemas.openxmlformats.org/officeDocument/2006/relationships/customXml" Target="../ink/ink193.xml"/><Relationship Id="rId19" Type="http://schemas.openxmlformats.org/officeDocument/2006/relationships/image" Target="../media/image14.png"/><Relationship Id="rId224" Type="http://schemas.openxmlformats.org/officeDocument/2006/relationships/image" Target="../media/image116.png"/><Relationship Id="rId245" Type="http://schemas.openxmlformats.org/officeDocument/2006/relationships/customXml" Target="../ink/ink123.xml"/><Relationship Id="rId266" Type="http://schemas.openxmlformats.org/officeDocument/2006/relationships/image" Target="../media/image137.png"/><Relationship Id="rId287" Type="http://schemas.openxmlformats.org/officeDocument/2006/relationships/customXml" Target="../ink/ink144.xml"/><Relationship Id="rId410" Type="http://schemas.openxmlformats.org/officeDocument/2006/relationships/image" Target="../media/image209.png"/><Relationship Id="rId431" Type="http://schemas.openxmlformats.org/officeDocument/2006/relationships/customXml" Target="../ink/ink216.xml"/><Relationship Id="rId30" Type="http://schemas.openxmlformats.org/officeDocument/2006/relationships/customXml" Target="../ink/ink15.xml"/><Relationship Id="rId105" Type="http://schemas.openxmlformats.org/officeDocument/2006/relationships/image" Target="../media/image57.png"/><Relationship Id="rId126" Type="http://schemas.openxmlformats.org/officeDocument/2006/relationships/customXml" Target="../ink/ink63.xml"/><Relationship Id="rId147" Type="http://schemas.openxmlformats.org/officeDocument/2006/relationships/image" Target="../media/image78.png"/><Relationship Id="rId168" Type="http://schemas.openxmlformats.org/officeDocument/2006/relationships/image" Target="../media/image88.png"/><Relationship Id="rId312" Type="http://schemas.openxmlformats.org/officeDocument/2006/relationships/image" Target="../media/image160.png"/><Relationship Id="rId333" Type="http://schemas.openxmlformats.org/officeDocument/2006/relationships/customXml" Target="../ink/ink167.xml"/><Relationship Id="rId354" Type="http://schemas.openxmlformats.org/officeDocument/2006/relationships/image" Target="../media/image181.png"/><Relationship Id="rId51" Type="http://schemas.openxmlformats.org/officeDocument/2006/relationships/image" Target="../media/image30.png"/><Relationship Id="rId72" Type="http://schemas.openxmlformats.org/officeDocument/2006/relationships/customXml" Target="../ink/ink36.xml"/><Relationship Id="rId93" Type="http://schemas.openxmlformats.org/officeDocument/2006/relationships/image" Target="../media/image51.png"/><Relationship Id="rId189" Type="http://schemas.openxmlformats.org/officeDocument/2006/relationships/customXml" Target="../ink/ink95.xml"/><Relationship Id="rId375" Type="http://schemas.openxmlformats.org/officeDocument/2006/relationships/customXml" Target="../ink/ink188.xml"/><Relationship Id="rId396" Type="http://schemas.openxmlformats.org/officeDocument/2006/relationships/image" Target="../media/image202.png"/><Relationship Id="rId3" Type="http://schemas.openxmlformats.org/officeDocument/2006/relationships/image" Target="../media/image6.png"/><Relationship Id="rId214" Type="http://schemas.openxmlformats.org/officeDocument/2006/relationships/image" Target="../media/image111.png"/><Relationship Id="rId235" Type="http://schemas.openxmlformats.org/officeDocument/2006/relationships/customXml" Target="../ink/ink118.xml"/><Relationship Id="rId256" Type="http://schemas.openxmlformats.org/officeDocument/2006/relationships/image" Target="../media/image132.png"/><Relationship Id="rId277" Type="http://schemas.openxmlformats.org/officeDocument/2006/relationships/customXml" Target="../ink/ink139.xml"/><Relationship Id="rId298" Type="http://schemas.openxmlformats.org/officeDocument/2006/relationships/image" Target="../media/image153.png"/><Relationship Id="rId400" Type="http://schemas.openxmlformats.org/officeDocument/2006/relationships/image" Target="../media/image204.png"/><Relationship Id="rId421" Type="http://schemas.openxmlformats.org/officeDocument/2006/relationships/customXml" Target="../ink/ink211.xml"/><Relationship Id="rId116" Type="http://schemas.openxmlformats.org/officeDocument/2006/relationships/customXml" Target="../ink/ink58.xml"/><Relationship Id="rId137" Type="http://schemas.openxmlformats.org/officeDocument/2006/relationships/image" Target="../media/image73.png"/><Relationship Id="rId158" Type="http://schemas.openxmlformats.org/officeDocument/2006/relationships/image" Target="../media/image83.png"/><Relationship Id="rId302" Type="http://schemas.openxmlformats.org/officeDocument/2006/relationships/image" Target="../media/image155.png"/><Relationship Id="rId323" Type="http://schemas.openxmlformats.org/officeDocument/2006/relationships/customXml" Target="../ink/ink162.xml"/><Relationship Id="rId344" Type="http://schemas.openxmlformats.org/officeDocument/2006/relationships/image" Target="../media/image176.png"/><Relationship Id="rId20" Type="http://schemas.openxmlformats.org/officeDocument/2006/relationships/customXml" Target="../ink/ink10.xml"/><Relationship Id="rId41" Type="http://schemas.openxmlformats.org/officeDocument/2006/relationships/image" Target="../media/image25.png"/><Relationship Id="rId62" Type="http://schemas.openxmlformats.org/officeDocument/2006/relationships/customXml" Target="../ink/ink31.xml"/><Relationship Id="rId83" Type="http://schemas.openxmlformats.org/officeDocument/2006/relationships/image" Target="../media/image46.png"/><Relationship Id="rId179" Type="http://schemas.openxmlformats.org/officeDocument/2006/relationships/customXml" Target="../ink/ink90.xml"/><Relationship Id="rId365" Type="http://schemas.openxmlformats.org/officeDocument/2006/relationships/customXml" Target="../ink/ink183.xml"/><Relationship Id="rId386" Type="http://schemas.openxmlformats.org/officeDocument/2006/relationships/image" Target="../media/image197.png"/><Relationship Id="rId190" Type="http://schemas.openxmlformats.org/officeDocument/2006/relationships/image" Target="../media/image99.png"/><Relationship Id="rId204" Type="http://schemas.openxmlformats.org/officeDocument/2006/relationships/image" Target="../media/image106.png"/><Relationship Id="rId225" Type="http://schemas.openxmlformats.org/officeDocument/2006/relationships/customXml" Target="../ink/ink113.xml"/><Relationship Id="rId246" Type="http://schemas.openxmlformats.org/officeDocument/2006/relationships/image" Target="../media/image127.png"/><Relationship Id="rId267" Type="http://schemas.openxmlformats.org/officeDocument/2006/relationships/customXml" Target="../ink/ink134.xml"/><Relationship Id="rId288" Type="http://schemas.openxmlformats.org/officeDocument/2006/relationships/image" Target="../media/image148.png"/><Relationship Id="rId411" Type="http://schemas.openxmlformats.org/officeDocument/2006/relationships/customXml" Target="../ink/ink206.xml"/><Relationship Id="rId432" Type="http://schemas.openxmlformats.org/officeDocument/2006/relationships/image" Target="../media/image220.png"/><Relationship Id="rId106" Type="http://schemas.openxmlformats.org/officeDocument/2006/relationships/customXml" Target="../ink/ink53.xml"/><Relationship Id="rId127" Type="http://schemas.openxmlformats.org/officeDocument/2006/relationships/image" Target="../media/image68.png"/><Relationship Id="rId313" Type="http://schemas.openxmlformats.org/officeDocument/2006/relationships/customXml" Target="../ink/ink157.xml"/><Relationship Id="rId10" Type="http://schemas.openxmlformats.org/officeDocument/2006/relationships/customXml" Target="../ink/ink5.xml"/><Relationship Id="rId31" Type="http://schemas.openxmlformats.org/officeDocument/2006/relationships/image" Target="../media/image20.png"/><Relationship Id="rId52" Type="http://schemas.openxmlformats.org/officeDocument/2006/relationships/customXml" Target="../ink/ink26.xml"/><Relationship Id="rId73" Type="http://schemas.openxmlformats.org/officeDocument/2006/relationships/image" Target="../media/image41.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customXml" Target="../ink/ink85.xml"/><Relationship Id="rId334" Type="http://schemas.openxmlformats.org/officeDocument/2006/relationships/image" Target="../media/image171.png"/><Relationship Id="rId355" Type="http://schemas.openxmlformats.org/officeDocument/2006/relationships/customXml" Target="../ink/ink178.xml"/><Relationship Id="rId376" Type="http://schemas.openxmlformats.org/officeDocument/2006/relationships/image" Target="../media/image192.png"/><Relationship Id="rId397" Type="http://schemas.openxmlformats.org/officeDocument/2006/relationships/customXml" Target="../ink/ink199.xml"/><Relationship Id="rId4" Type="http://schemas.openxmlformats.org/officeDocument/2006/relationships/customXml" Target="../ink/ink2.xml"/><Relationship Id="rId180" Type="http://schemas.openxmlformats.org/officeDocument/2006/relationships/image" Target="../media/image94.png"/><Relationship Id="rId215" Type="http://schemas.openxmlformats.org/officeDocument/2006/relationships/customXml" Target="../ink/ink108.xml"/><Relationship Id="rId236" Type="http://schemas.openxmlformats.org/officeDocument/2006/relationships/image" Target="../media/image122.png"/><Relationship Id="rId257" Type="http://schemas.openxmlformats.org/officeDocument/2006/relationships/customXml" Target="../ink/ink129.xml"/><Relationship Id="rId278" Type="http://schemas.openxmlformats.org/officeDocument/2006/relationships/image" Target="../media/image143.png"/><Relationship Id="rId401" Type="http://schemas.openxmlformats.org/officeDocument/2006/relationships/customXml" Target="../ink/ink201.xml"/><Relationship Id="rId422" Type="http://schemas.openxmlformats.org/officeDocument/2006/relationships/image" Target="../media/image215.png"/><Relationship Id="rId303" Type="http://schemas.openxmlformats.org/officeDocument/2006/relationships/customXml" Target="../ink/ink152.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customXml" Target="../ink/ink173.xml"/><Relationship Id="rId387" Type="http://schemas.openxmlformats.org/officeDocument/2006/relationships/customXml" Target="../ink/ink194.xml"/><Relationship Id="rId191" Type="http://schemas.openxmlformats.org/officeDocument/2006/relationships/customXml" Target="../ink/ink96.xml"/><Relationship Id="rId205" Type="http://schemas.openxmlformats.org/officeDocument/2006/relationships/customXml" Target="../ink/ink103.xml"/><Relationship Id="rId247" Type="http://schemas.openxmlformats.org/officeDocument/2006/relationships/customXml" Target="../ink/ink124.xml"/><Relationship Id="rId412" Type="http://schemas.openxmlformats.org/officeDocument/2006/relationships/image" Target="../media/image210.png"/><Relationship Id="rId107" Type="http://schemas.openxmlformats.org/officeDocument/2006/relationships/image" Target="../media/image58.png"/><Relationship Id="rId289" Type="http://schemas.openxmlformats.org/officeDocument/2006/relationships/customXml" Target="../ink/ink145.xml"/><Relationship Id="rId11" Type="http://schemas.openxmlformats.org/officeDocument/2006/relationships/image" Target="../media/image10.png"/><Relationship Id="rId53" Type="http://schemas.openxmlformats.org/officeDocument/2006/relationships/image" Target="../media/image31.png"/><Relationship Id="rId149" Type="http://schemas.openxmlformats.org/officeDocument/2006/relationships/image" Target="../media/image79.png"/><Relationship Id="rId314" Type="http://schemas.openxmlformats.org/officeDocument/2006/relationships/image" Target="../media/image161.png"/><Relationship Id="rId356" Type="http://schemas.openxmlformats.org/officeDocument/2006/relationships/image" Target="../media/image182.png"/><Relationship Id="rId398" Type="http://schemas.openxmlformats.org/officeDocument/2006/relationships/image" Target="../media/image203.png"/><Relationship Id="rId95" Type="http://schemas.openxmlformats.org/officeDocument/2006/relationships/image" Target="../media/image52.png"/><Relationship Id="rId160" Type="http://schemas.openxmlformats.org/officeDocument/2006/relationships/image" Target="../media/image84.png"/><Relationship Id="rId216" Type="http://schemas.openxmlformats.org/officeDocument/2006/relationships/image" Target="../media/image112.png"/><Relationship Id="rId423" Type="http://schemas.openxmlformats.org/officeDocument/2006/relationships/customXml" Target="../ink/ink212.xml"/><Relationship Id="rId258" Type="http://schemas.openxmlformats.org/officeDocument/2006/relationships/image" Target="../media/image133.png"/><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customXml" Target="../ink/ink163.xml"/><Relationship Id="rId367" Type="http://schemas.openxmlformats.org/officeDocument/2006/relationships/customXml" Target="../ink/ink184.xml"/><Relationship Id="rId171" Type="http://schemas.openxmlformats.org/officeDocument/2006/relationships/customXml" Target="../ink/ink86.xml"/><Relationship Id="rId227" Type="http://schemas.openxmlformats.org/officeDocument/2006/relationships/customXml" Target="../ink/ink114.xml"/><Relationship Id="rId269" Type="http://schemas.openxmlformats.org/officeDocument/2006/relationships/customXml" Target="../ink/ink135.xml"/><Relationship Id="rId434" Type="http://schemas.openxmlformats.org/officeDocument/2006/relationships/image" Target="../media/image221.png"/><Relationship Id="rId33" Type="http://schemas.openxmlformats.org/officeDocument/2006/relationships/image" Target="../media/image21.png"/><Relationship Id="rId129" Type="http://schemas.openxmlformats.org/officeDocument/2006/relationships/image" Target="../media/image69.png"/><Relationship Id="rId280" Type="http://schemas.openxmlformats.org/officeDocument/2006/relationships/image" Target="../media/image144.png"/><Relationship Id="rId336" Type="http://schemas.openxmlformats.org/officeDocument/2006/relationships/image" Target="../media/image172.png"/><Relationship Id="rId75" Type="http://schemas.openxmlformats.org/officeDocument/2006/relationships/image" Target="../media/image42.png"/><Relationship Id="rId140" Type="http://schemas.openxmlformats.org/officeDocument/2006/relationships/customXml" Target="../ink/ink70.xml"/><Relationship Id="rId182" Type="http://schemas.openxmlformats.org/officeDocument/2006/relationships/image" Target="../media/image95.png"/><Relationship Id="rId378" Type="http://schemas.openxmlformats.org/officeDocument/2006/relationships/image" Target="../media/image193.png"/><Relationship Id="rId403" Type="http://schemas.openxmlformats.org/officeDocument/2006/relationships/customXml" Target="../ink/ink202.xml"/><Relationship Id="rId6" Type="http://schemas.openxmlformats.org/officeDocument/2006/relationships/customXml" Target="../ink/ink3.xml"/><Relationship Id="rId238" Type="http://schemas.openxmlformats.org/officeDocument/2006/relationships/image" Target="../media/image123.png"/><Relationship Id="rId291" Type="http://schemas.openxmlformats.org/officeDocument/2006/relationships/customXml" Target="../ink/ink146.xml"/><Relationship Id="rId305" Type="http://schemas.openxmlformats.org/officeDocument/2006/relationships/customXml" Target="../ink/ink153.xml"/><Relationship Id="rId347" Type="http://schemas.openxmlformats.org/officeDocument/2006/relationships/customXml" Target="../ink/ink174.xml"/><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0.png"/><Relationship Id="rId389" Type="http://schemas.openxmlformats.org/officeDocument/2006/relationships/customXml" Target="../ink/ink195.xml"/><Relationship Id="rId193" Type="http://schemas.openxmlformats.org/officeDocument/2006/relationships/customXml" Target="../ink/ink97.xml"/><Relationship Id="rId207" Type="http://schemas.openxmlformats.org/officeDocument/2006/relationships/customXml" Target="../ink/ink104.xml"/><Relationship Id="rId249" Type="http://schemas.openxmlformats.org/officeDocument/2006/relationships/customXml" Target="../ink/ink125.xml"/><Relationship Id="rId414" Type="http://schemas.openxmlformats.org/officeDocument/2006/relationships/image" Target="../media/image211.png"/><Relationship Id="rId13" Type="http://schemas.openxmlformats.org/officeDocument/2006/relationships/image" Target="../media/image11.png"/><Relationship Id="rId109" Type="http://schemas.openxmlformats.org/officeDocument/2006/relationships/image" Target="../media/image59.png"/><Relationship Id="rId260" Type="http://schemas.openxmlformats.org/officeDocument/2006/relationships/image" Target="../media/image134.png"/><Relationship Id="rId316" Type="http://schemas.openxmlformats.org/officeDocument/2006/relationships/image" Target="../media/image162.png"/><Relationship Id="rId55" Type="http://schemas.openxmlformats.org/officeDocument/2006/relationships/image" Target="../media/image32.png"/><Relationship Id="rId97" Type="http://schemas.openxmlformats.org/officeDocument/2006/relationships/image" Target="../media/image53.png"/><Relationship Id="rId120" Type="http://schemas.openxmlformats.org/officeDocument/2006/relationships/customXml" Target="../ink/ink60.xml"/><Relationship Id="rId358" Type="http://schemas.openxmlformats.org/officeDocument/2006/relationships/image" Target="../media/image183.png"/><Relationship Id="rId162" Type="http://schemas.openxmlformats.org/officeDocument/2006/relationships/image" Target="../media/image85.png"/><Relationship Id="rId218" Type="http://schemas.openxmlformats.org/officeDocument/2006/relationships/image" Target="../media/image113.png"/><Relationship Id="rId425" Type="http://schemas.openxmlformats.org/officeDocument/2006/relationships/customXml" Target="../ink/ink213.xml"/><Relationship Id="rId271" Type="http://schemas.openxmlformats.org/officeDocument/2006/relationships/customXml" Target="../ink/ink136.xml"/><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0.png"/><Relationship Id="rId327" Type="http://schemas.openxmlformats.org/officeDocument/2006/relationships/customXml" Target="../ink/ink164.xml"/><Relationship Id="rId369" Type="http://schemas.openxmlformats.org/officeDocument/2006/relationships/customXml" Target="../ink/ink185.xml"/><Relationship Id="rId173" Type="http://schemas.openxmlformats.org/officeDocument/2006/relationships/customXml" Target="../ink/ink87.xml"/><Relationship Id="rId229" Type="http://schemas.openxmlformats.org/officeDocument/2006/relationships/customXml" Target="../ink/ink115.xml"/><Relationship Id="rId380" Type="http://schemas.openxmlformats.org/officeDocument/2006/relationships/image" Target="../media/image194.png"/><Relationship Id="rId436" Type="http://schemas.openxmlformats.org/officeDocument/2006/relationships/image" Target="../media/image222.png"/><Relationship Id="rId240" Type="http://schemas.openxmlformats.org/officeDocument/2006/relationships/image" Target="../media/image124.png"/><Relationship Id="rId35" Type="http://schemas.openxmlformats.org/officeDocument/2006/relationships/image" Target="../media/image22.png"/><Relationship Id="rId77" Type="http://schemas.openxmlformats.org/officeDocument/2006/relationships/image" Target="../media/image43.png"/><Relationship Id="rId100" Type="http://schemas.openxmlformats.org/officeDocument/2006/relationships/customXml" Target="../ink/ink50.xml"/><Relationship Id="rId282" Type="http://schemas.openxmlformats.org/officeDocument/2006/relationships/image" Target="../media/image145.png"/><Relationship Id="rId338" Type="http://schemas.openxmlformats.org/officeDocument/2006/relationships/image" Target="../media/image173.png"/><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image" Target="../media/image96.png"/><Relationship Id="rId391" Type="http://schemas.openxmlformats.org/officeDocument/2006/relationships/customXml" Target="../ink/ink196.xml"/><Relationship Id="rId405" Type="http://schemas.openxmlformats.org/officeDocument/2006/relationships/customXml" Target="../ink/ink203.xml"/><Relationship Id="rId251" Type="http://schemas.openxmlformats.org/officeDocument/2006/relationships/customXml" Target="../ink/ink126.xml"/><Relationship Id="rId46" Type="http://schemas.openxmlformats.org/officeDocument/2006/relationships/customXml" Target="../ink/ink23.xml"/><Relationship Id="rId293" Type="http://schemas.openxmlformats.org/officeDocument/2006/relationships/customXml" Target="../ink/ink147.xml"/><Relationship Id="rId307" Type="http://schemas.openxmlformats.org/officeDocument/2006/relationships/customXml" Target="../ink/ink154.xml"/><Relationship Id="rId349" Type="http://schemas.openxmlformats.org/officeDocument/2006/relationships/customXml" Target="../ink/ink175.xml"/><Relationship Id="rId88" Type="http://schemas.openxmlformats.org/officeDocument/2006/relationships/customXml" Target="../ink/ink44.xml"/><Relationship Id="rId111" Type="http://schemas.openxmlformats.org/officeDocument/2006/relationships/image" Target="../media/image60.png"/><Relationship Id="rId153" Type="http://schemas.openxmlformats.org/officeDocument/2006/relationships/customXml" Target="../ink/ink77.xml"/><Relationship Id="rId195" Type="http://schemas.openxmlformats.org/officeDocument/2006/relationships/customXml" Target="../ink/ink98.xml"/><Relationship Id="rId209" Type="http://schemas.openxmlformats.org/officeDocument/2006/relationships/customXml" Target="../ink/ink105.xml"/><Relationship Id="rId360" Type="http://schemas.openxmlformats.org/officeDocument/2006/relationships/image" Target="../media/image184.png"/><Relationship Id="rId416" Type="http://schemas.openxmlformats.org/officeDocument/2006/relationships/image" Target="../media/image212.png"/><Relationship Id="rId220" Type="http://schemas.openxmlformats.org/officeDocument/2006/relationships/image" Target="../media/image114.png"/><Relationship Id="rId15" Type="http://schemas.openxmlformats.org/officeDocument/2006/relationships/image" Target="../media/image12.png"/><Relationship Id="rId57" Type="http://schemas.openxmlformats.org/officeDocument/2006/relationships/image" Target="../media/image33.png"/><Relationship Id="rId262" Type="http://schemas.openxmlformats.org/officeDocument/2006/relationships/image" Target="../media/image135.png"/><Relationship Id="rId318" Type="http://schemas.openxmlformats.org/officeDocument/2006/relationships/image" Target="../media/image163.png"/><Relationship Id="rId99" Type="http://schemas.openxmlformats.org/officeDocument/2006/relationships/image" Target="../media/image54.png"/><Relationship Id="rId122" Type="http://schemas.openxmlformats.org/officeDocument/2006/relationships/customXml" Target="../ink/ink61.xml"/><Relationship Id="rId164" Type="http://schemas.openxmlformats.org/officeDocument/2006/relationships/image" Target="../media/image86.png"/><Relationship Id="rId371" Type="http://schemas.openxmlformats.org/officeDocument/2006/relationships/customXml" Target="../ink/ink186.xml"/><Relationship Id="rId427" Type="http://schemas.openxmlformats.org/officeDocument/2006/relationships/customXml" Target="../ink/ink214.xml"/><Relationship Id="rId26" Type="http://schemas.openxmlformats.org/officeDocument/2006/relationships/customXml" Target="../ink/ink13.xml"/><Relationship Id="rId231" Type="http://schemas.openxmlformats.org/officeDocument/2006/relationships/customXml" Target="../ink/ink116.xml"/><Relationship Id="rId273" Type="http://schemas.openxmlformats.org/officeDocument/2006/relationships/customXml" Target="../ink/ink137.xml"/><Relationship Id="rId329" Type="http://schemas.openxmlformats.org/officeDocument/2006/relationships/customXml" Target="../ink/ink165.xml"/><Relationship Id="rId68" Type="http://schemas.openxmlformats.org/officeDocument/2006/relationships/customXml" Target="../ink/ink34.xml"/><Relationship Id="rId133" Type="http://schemas.openxmlformats.org/officeDocument/2006/relationships/image" Target="../media/image71.png"/><Relationship Id="rId175" Type="http://schemas.openxmlformats.org/officeDocument/2006/relationships/customXml" Target="../ink/ink88.xml"/><Relationship Id="rId340" Type="http://schemas.openxmlformats.org/officeDocument/2006/relationships/image" Target="../media/image174.png"/><Relationship Id="rId200" Type="http://schemas.openxmlformats.org/officeDocument/2006/relationships/image" Target="../media/image104.png"/><Relationship Id="rId382" Type="http://schemas.openxmlformats.org/officeDocument/2006/relationships/image" Target="../media/image195.png"/><Relationship Id="rId438" Type="http://schemas.openxmlformats.org/officeDocument/2006/relationships/image" Target="../media/image223.png"/><Relationship Id="rId242" Type="http://schemas.openxmlformats.org/officeDocument/2006/relationships/image" Target="../media/image125.png"/><Relationship Id="rId284" Type="http://schemas.openxmlformats.org/officeDocument/2006/relationships/image" Target="../media/image146.png"/><Relationship Id="rId37" Type="http://schemas.openxmlformats.org/officeDocument/2006/relationships/image" Target="../media/image23.png"/><Relationship Id="rId79" Type="http://schemas.openxmlformats.org/officeDocument/2006/relationships/image" Target="../media/image44.png"/><Relationship Id="rId102" Type="http://schemas.openxmlformats.org/officeDocument/2006/relationships/customXml" Target="../ink/ink51.xml"/><Relationship Id="rId144" Type="http://schemas.openxmlformats.org/officeDocument/2006/relationships/customXml" Target="../ink/ink72.xml"/><Relationship Id="rId90" Type="http://schemas.openxmlformats.org/officeDocument/2006/relationships/customXml" Target="../ink/ink45.xml"/><Relationship Id="rId186" Type="http://schemas.openxmlformats.org/officeDocument/2006/relationships/image" Target="../media/image97.png"/><Relationship Id="rId351" Type="http://schemas.openxmlformats.org/officeDocument/2006/relationships/customXml" Target="../ink/ink176.xml"/><Relationship Id="rId393" Type="http://schemas.openxmlformats.org/officeDocument/2006/relationships/customXml" Target="../ink/ink197.xml"/><Relationship Id="rId407" Type="http://schemas.openxmlformats.org/officeDocument/2006/relationships/customXml" Target="../ink/ink204.xml"/><Relationship Id="rId211" Type="http://schemas.openxmlformats.org/officeDocument/2006/relationships/customXml" Target="../ink/ink106.xml"/><Relationship Id="rId253" Type="http://schemas.openxmlformats.org/officeDocument/2006/relationships/customXml" Target="../ink/ink127.xml"/><Relationship Id="rId295" Type="http://schemas.openxmlformats.org/officeDocument/2006/relationships/customXml" Target="../ink/ink148.xml"/><Relationship Id="rId309" Type="http://schemas.openxmlformats.org/officeDocument/2006/relationships/customXml" Target="../ink/ink155.xml"/><Relationship Id="rId48" Type="http://schemas.openxmlformats.org/officeDocument/2006/relationships/customXml" Target="../ink/ink24.xml"/><Relationship Id="rId113" Type="http://schemas.openxmlformats.org/officeDocument/2006/relationships/image" Target="../media/image61.png"/><Relationship Id="rId320" Type="http://schemas.openxmlformats.org/officeDocument/2006/relationships/image" Target="../media/image164.png"/><Relationship Id="rId155" Type="http://schemas.openxmlformats.org/officeDocument/2006/relationships/customXml" Target="../ink/ink78.xml"/><Relationship Id="rId197" Type="http://schemas.openxmlformats.org/officeDocument/2006/relationships/customXml" Target="../ink/ink99.xml"/><Relationship Id="rId362" Type="http://schemas.openxmlformats.org/officeDocument/2006/relationships/image" Target="../media/image185.png"/><Relationship Id="rId418" Type="http://schemas.openxmlformats.org/officeDocument/2006/relationships/image" Target="../media/image213.png"/><Relationship Id="rId222" Type="http://schemas.openxmlformats.org/officeDocument/2006/relationships/image" Target="../media/image115.png"/><Relationship Id="rId264" Type="http://schemas.openxmlformats.org/officeDocument/2006/relationships/image" Target="../media/image136.png"/><Relationship Id="rId17" Type="http://schemas.openxmlformats.org/officeDocument/2006/relationships/image" Target="../media/image13.png"/><Relationship Id="rId59" Type="http://schemas.openxmlformats.org/officeDocument/2006/relationships/image" Target="../media/image34.png"/><Relationship Id="rId124" Type="http://schemas.openxmlformats.org/officeDocument/2006/relationships/customXml" Target="../ink/ink62.xml"/><Relationship Id="rId70" Type="http://schemas.openxmlformats.org/officeDocument/2006/relationships/customXml" Target="../ink/ink35.xml"/><Relationship Id="rId166" Type="http://schemas.openxmlformats.org/officeDocument/2006/relationships/image" Target="../media/image87.png"/><Relationship Id="rId331" Type="http://schemas.openxmlformats.org/officeDocument/2006/relationships/customXml" Target="../ink/ink166.xml"/><Relationship Id="rId373" Type="http://schemas.openxmlformats.org/officeDocument/2006/relationships/customXml" Target="../ink/ink187.xml"/><Relationship Id="rId429" Type="http://schemas.openxmlformats.org/officeDocument/2006/relationships/customXml" Target="../ink/ink215.xml"/><Relationship Id="rId1" Type="http://schemas.openxmlformats.org/officeDocument/2006/relationships/slideLayout" Target="../slideLayouts/slideLayout7.xml"/><Relationship Id="rId233" Type="http://schemas.openxmlformats.org/officeDocument/2006/relationships/customXml" Target="../ink/ink117.xml"/><Relationship Id="rId440" Type="http://schemas.openxmlformats.org/officeDocument/2006/relationships/image" Target="../media/image224.png"/><Relationship Id="rId28" Type="http://schemas.openxmlformats.org/officeDocument/2006/relationships/customXml" Target="../ink/ink14.xml"/><Relationship Id="rId275" Type="http://schemas.openxmlformats.org/officeDocument/2006/relationships/customXml" Target="../ink/ink138.xml"/><Relationship Id="rId300" Type="http://schemas.openxmlformats.org/officeDocument/2006/relationships/image" Target="../media/image154.png"/></Relationships>
</file>

<file path=ppt/slides/_rels/slide5.xml.rels><?xml version="1.0" encoding="UTF-8" standalone="yes"?>
<Relationships xmlns="http://schemas.openxmlformats.org/package/2006/relationships"><Relationship Id="rId117" Type="http://schemas.openxmlformats.org/officeDocument/2006/relationships/image" Target="NULL"/><Relationship Id="rId299" Type="http://schemas.openxmlformats.org/officeDocument/2006/relationships/image" Target="NULL"/><Relationship Id="rId21" Type="http://schemas.openxmlformats.org/officeDocument/2006/relationships/image" Target="NULL"/><Relationship Id="rId63" Type="http://schemas.openxmlformats.org/officeDocument/2006/relationships/image" Target="NULL"/><Relationship Id="rId159" Type="http://schemas.openxmlformats.org/officeDocument/2006/relationships/image" Target="NULL"/><Relationship Id="rId324" Type="http://schemas.openxmlformats.org/officeDocument/2006/relationships/customXml" Target="../ink/ink382.xml"/><Relationship Id="rId366" Type="http://schemas.openxmlformats.org/officeDocument/2006/relationships/customXml" Target="../ink/ink403.xml"/><Relationship Id="rId170" Type="http://schemas.openxmlformats.org/officeDocument/2006/relationships/customXml" Target="../ink/ink305.xml"/><Relationship Id="rId226" Type="http://schemas.openxmlformats.org/officeDocument/2006/relationships/customXml" Target="../ink/ink333.xml"/><Relationship Id="rId433" Type="http://schemas.openxmlformats.org/officeDocument/2006/relationships/image" Target="../media/image244.png"/><Relationship Id="rId268" Type="http://schemas.openxmlformats.org/officeDocument/2006/relationships/customXml" Target="../ink/ink354.xml"/><Relationship Id="rId32" Type="http://schemas.openxmlformats.org/officeDocument/2006/relationships/customXml" Target="../ink/ink236.xml"/><Relationship Id="rId74" Type="http://schemas.openxmlformats.org/officeDocument/2006/relationships/customXml" Target="../ink/ink257.xml"/><Relationship Id="rId128" Type="http://schemas.openxmlformats.org/officeDocument/2006/relationships/customXml" Target="../ink/ink284.xml"/><Relationship Id="rId335" Type="http://schemas.openxmlformats.org/officeDocument/2006/relationships/image" Target="NULL"/><Relationship Id="rId377" Type="http://schemas.openxmlformats.org/officeDocument/2006/relationships/image" Target="NULL"/><Relationship Id="rId5" Type="http://schemas.openxmlformats.org/officeDocument/2006/relationships/image" Target="NULL"/><Relationship Id="rId181" Type="http://schemas.openxmlformats.org/officeDocument/2006/relationships/image" Target="NULL"/><Relationship Id="rId237" Type="http://schemas.openxmlformats.org/officeDocument/2006/relationships/image" Target="NULL"/><Relationship Id="rId402" Type="http://schemas.openxmlformats.org/officeDocument/2006/relationships/customXml" Target="../ink/ink421.xml"/><Relationship Id="rId279" Type="http://schemas.openxmlformats.org/officeDocument/2006/relationships/image" Target="NULL"/><Relationship Id="rId444" Type="http://schemas.openxmlformats.org/officeDocument/2006/relationships/customXml" Target="../ink/ink442.xml"/><Relationship Id="rId43" Type="http://schemas.openxmlformats.org/officeDocument/2006/relationships/image" Target="NULL"/><Relationship Id="rId139" Type="http://schemas.openxmlformats.org/officeDocument/2006/relationships/image" Target="NULL"/><Relationship Id="rId290" Type="http://schemas.openxmlformats.org/officeDocument/2006/relationships/customXml" Target="../ink/ink365.xml"/><Relationship Id="rId304" Type="http://schemas.openxmlformats.org/officeDocument/2006/relationships/customXml" Target="../ink/ink372.xml"/><Relationship Id="rId346" Type="http://schemas.openxmlformats.org/officeDocument/2006/relationships/customXml" Target="../ink/ink393.xml"/><Relationship Id="rId388" Type="http://schemas.openxmlformats.org/officeDocument/2006/relationships/customXml" Target="../ink/ink414.xml"/><Relationship Id="rId85" Type="http://schemas.openxmlformats.org/officeDocument/2006/relationships/image" Target="NULL"/><Relationship Id="rId150" Type="http://schemas.openxmlformats.org/officeDocument/2006/relationships/customXml" Target="../ink/ink295.xml"/><Relationship Id="rId192" Type="http://schemas.openxmlformats.org/officeDocument/2006/relationships/customXml" Target="../ink/ink316.xml"/><Relationship Id="rId206" Type="http://schemas.openxmlformats.org/officeDocument/2006/relationships/customXml" Target="../ink/ink323.xml"/><Relationship Id="rId413" Type="http://schemas.openxmlformats.org/officeDocument/2006/relationships/image" Target="../media/image234.png"/><Relationship Id="rId248" Type="http://schemas.openxmlformats.org/officeDocument/2006/relationships/customXml" Target="../ink/ink344.xml"/><Relationship Id="rId455" Type="http://schemas.openxmlformats.org/officeDocument/2006/relationships/image" Target="../media/image255.png"/><Relationship Id="rId12" Type="http://schemas.openxmlformats.org/officeDocument/2006/relationships/customXml" Target="../ink/ink226.xml"/><Relationship Id="rId108" Type="http://schemas.openxmlformats.org/officeDocument/2006/relationships/customXml" Target="../ink/ink274.xml"/><Relationship Id="rId315" Type="http://schemas.openxmlformats.org/officeDocument/2006/relationships/image" Target="NULL"/><Relationship Id="rId357" Type="http://schemas.openxmlformats.org/officeDocument/2006/relationships/image" Target="NULL"/><Relationship Id="rId54" Type="http://schemas.openxmlformats.org/officeDocument/2006/relationships/customXml" Target="../ink/ink247.xml"/><Relationship Id="rId96" Type="http://schemas.openxmlformats.org/officeDocument/2006/relationships/customXml" Target="../ink/ink268.xml"/><Relationship Id="rId161" Type="http://schemas.openxmlformats.org/officeDocument/2006/relationships/image" Target="NULL"/><Relationship Id="rId217" Type="http://schemas.openxmlformats.org/officeDocument/2006/relationships/image" Target="NULL"/><Relationship Id="rId399" Type="http://schemas.openxmlformats.org/officeDocument/2006/relationships/image" Target="../media/image226.png"/><Relationship Id="rId259" Type="http://schemas.openxmlformats.org/officeDocument/2006/relationships/image" Target="NULL"/><Relationship Id="rId424" Type="http://schemas.openxmlformats.org/officeDocument/2006/relationships/customXml" Target="../ink/ink432.xml"/><Relationship Id="rId466" Type="http://schemas.openxmlformats.org/officeDocument/2006/relationships/customXml" Target="../ink/ink453.xml"/><Relationship Id="rId23" Type="http://schemas.openxmlformats.org/officeDocument/2006/relationships/image" Target="NULL"/><Relationship Id="rId119" Type="http://schemas.openxmlformats.org/officeDocument/2006/relationships/image" Target="NULL"/><Relationship Id="rId270" Type="http://schemas.openxmlformats.org/officeDocument/2006/relationships/customXml" Target="../ink/ink355.xml"/><Relationship Id="rId326" Type="http://schemas.openxmlformats.org/officeDocument/2006/relationships/customXml" Target="../ink/ink383.xml"/><Relationship Id="rId65" Type="http://schemas.openxmlformats.org/officeDocument/2006/relationships/image" Target="NULL"/><Relationship Id="rId130" Type="http://schemas.openxmlformats.org/officeDocument/2006/relationships/customXml" Target="../ink/ink285.xml"/><Relationship Id="rId368" Type="http://schemas.openxmlformats.org/officeDocument/2006/relationships/customXml" Target="../ink/ink404.xml"/><Relationship Id="rId172" Type="http://schemas.openxmlformats.org/officeDocument/2006/relationships/customXml" Target="../ink/ink306.xml"/><Relationship Id="rId228" Type="http://schemas.openxmlformats.org/officeDocument/2006/relationships/customXml" Target="../ink/ink334.xml"/><Relationship Id="rId435" Type="http://schemas.openxmlformats.org/officeDocument/2006/relationships/image" Target="../media/image245.png"/><Relationship Id="rId281" Type="http://schemas.openxmlformats.org/officeDocument/2006/relationships/image" Target="NULL"/><Relationship Id="rId337" Type="http://schemas.openxmlformats.org/officeDocument/2006/relationships/image" Target="NULL"/><Relationship Id="rId34" Type="http://schemas.openxmlformats.org/officeDocument/2006/relationships/customXml" Target="../ink/ink237.xml"/><Relationship Id="rId76" Type="http://schemas.openxmlformats.org/officeDocument/2006/relationships/customXml" Target="../ink/ink258.xml"/><Relationship Id="rId141" Type="http://schemas.openxmlformats.org/officeDocument/2006/relationships/image" Target="NULL"/><Relationship Id="rId379" Type="http://schemas.openxmlformats.org/officeDocument/2006/relationships/image" Target="NULL"/><Relationship Id="rId7" Type="http://schemas.openxmlformats.org/officeDocument/2006/relationships/image" Target="NULL"/><Relationship Id="rId183" Type="http://schemas.openxmlformats.org/officeDocument/2006/relationships/image" Target="NULL"/><Relationship Id="rId239" Type="http://schemas.openxmlformats.org/officeDocument/2006/relationships/image" Target="NULL"/><Relationship Id="rId390" Type="http://schemas.openxmlformats.org/officeDocument/2006/relationships/customXml" Target="../ink/ink415.xml"/><Relationship Id="rId404" Type="http://schemas.openxmlformats.org/officeDocument/2006/relationships/customXml" Target="../ink/ink422.xml"/><Relationship Id="rId446" Type="http://schemas.openxmlformats.org/officeDocument/2006/relationships/customXml" Target="../ink/ink443.xml"/><Relationship Id="rId250" Type="http://schemas.openxmlformats.org/officeDocument/2006/relationships/customXml" Target="../ink/ink345.xml"/><Relationship Id="rId292" Type="http://schemas.openxmlformats.org/officeDocument/2006/relationships/customXml" Target="../ink/ink366.xml"/><Relationship Id="rId306" Type="http://schemas.openxmlformats.org/officeDocument/2006/relationships/customXml" Target="../ink/ink373.xml"/><Relationship Id="rId45" Type="http://schemas.openxmlformats.org/officeDocument/2006/relationships/image" Target="NULL"/><Relationship Id="rId87" Type="http://schemas.openxmlformats.org/officeDocument/2006/relationships/image" Target="NULL"/><Relationship Id="rId110" Type="http://schemas.openxmlformats.org/officeDocument/2006/relationships/customXml" Target="../ink/ink275.xml"/><Relationship Id="rId348" Type="http://schemas.openxmlformats.org/officeDocument/2006/relationships/customXml" Target="../ink/ink394.xml"/><Relationship Id="rId152" Type="http://schemas.openxmlformats.org/officeDocument/2006/relationships/customXml" Target="../ink/ink296.xml"/><Relationship Id="rId194" Type="http://schemas.openxmlformats.org/officeDocument/2006/relationships/customXml" Target="../ink/ink317.xml"/><Relationship Id="rId208" Type="http://schemas.openxmlformats.org/officeDocument/2006/relationships/customXml" Target="../ink/ink324.xml"/><Relationship Id="rId415" Type="http://schemas.openxmlformats.org/officeDocument/2006/relationships/image" Target="../media/image235.png"/><Relationship Id="rId457" Type="http://schemas.openxmlformats.org/officeDocument/2006/relationships/image" Target="../media/image256.png"/><Relationship Id="rId261" Type="http://schemas.openxmlformats.org/officeDocument/2006/relationships/image" Target="NULL"/><Relationship Id="rId14" Type="http://schemas.openxmlformats.org/officeDocument/2006/relationships/customXml" Target="../ink/ink227.xml"/><Relationship Id="rId56" Type="http://schemas.openxmlformats.org/officeDocument/2006/relationships/customXml" Target="../ink/ink248.xml"/><Relationship Id="rId317" Type="http://schemas.openxmlformats.org/officeDocument/2006/relationships/image" Target="NULL"/><Relationship Id="rId359" Type="http://schemas.openxmlformats.org/officeDocument/2006/relationships/image" Target="NULL"/><Relationship Id="rId98" Type="http://schemas.openxmlformats.org/officeDocument/2006/relationships/customXml" Target="../ink/ink269.xml"/><Relationship Id="rId121" Type="http://schemas.openxmlformats.org/officeDocument/2006/relationships/image" Target="NULL"/><Relationship Id="rId163" Type="http://schemas.openxmlformats.org/officeDocument/2006/relationships/image" Target="NULL"/><Relationship Id="rId219" Type="http://schemas.openxmlformats.org/officeDocument/2006/relationships/image" Target="NULL"/><Relationship Id="rId370" Type="http://schemas.openxmlformats.org/officeDocument/2006/relationships/customXml" Target="../ink/ink405.xml"/><Relationship Id="rId426" Type="http://schemas.openxmlformats.org/officeDocument/2006/relationships/customXml" Target="../ink/ink433.xml"/><Relationship Id="rId230" Type="http://schemas.openxmlformats.org/officeDocument/2006/relationships/customXml" Target="../ink/ink335.xml"/><Relationship Id="rId468" Type="http://schemas.openxmlformats.org/officeDocument/2006/relationships/customXml" Target="../ink/ink454.xml"/><Relationship Id="rId25" Type="http://schemas.openxmlformats.org/officeDocument/2006/relationships/image" Target="NULL"/><Relationship Id="rId67" Type="http://schemas.openxmlformats.org/officeDocument/2006/relationships/image" Target="NULL"/><Relationship Id="rId272" Type="http://schemas.openxmlformats.org/officeDocument/2006/relationships/customXml" Target="../ink/ink356.xml"/><Relationship Id="rId328" Type="http://schemas.openxmlformats.org/officeDocument/2006/relationships/customXml" Target="../ink/ink384.xml"/><Relationship Id="rId132" Type="http://schemas.openxmlformats.org/officeDocument/2006/relationships/customXml" Target="../ink/ink286.xml"/><Relationship Id="rId174" Type="http://schemas.openxmlformats.org/officeDocument/2006/relationships/customXml" Target="../ink/ink307.xml"/><Relationship Id="rId381" Type="http://schemas.openxmlformats.org/officeDocument/2006/relationships/image" Target="NULL"/><Relationship Id="rId241" Type="http://schemas.openxmlformats.org/officeDocument/2006/relationships/image" Target="NULL"/><Relationship Id="rId437" Type="http://schemas.openxmlformats.org/officeDocument/2006/relationships/image" Target="../media/image246.png"/><Relationship Id="rId36" Type="http://schemas.openxmlformats.org/officeDocument/2006/relationships/customXml" Target="../ink/ink238.xml"/><Relationship Id="rId283" Type="http://schemas.openxmlformats.org/officeDocument/2006/relationships/image" Target="NULL"/><Relationship Id="rId339" Type="http://schemas.openxmlformats.org/officeDocument/2006/relationships/image" Target="NULL"/><Relationship Id="rId78" Type="http://schemas.openxmlformats.org/officeDocument/2006/relationships/customXml" Target="../ink/ink259.xml"/><Relationship Id="rId101" Type="http://schemas.openxmlformats.org/officeDocument/2006/relationships/image" Target="NULL"/><Relationship Id="rId143" Type="http://schemas.openxmlformats.org/officeDocument/2006/relationships/image" Target="NULL"/><Relationship Id="rId185" Type="http://schemas.openxmlformats.org/officeDocument/2006/relationships/image" Target="NULL"/><Relationship Id="rId350" Type="http://schemas.openxmlformats.org/officeDocument/2006/relationships/customXml" Target="../ink/ink395.xml"/><Relationship Id="rId406" Type="http://schemas.openxmlformats.org/officeDocument/2006/relationships/customXml" Target="../ink/ink423.xml"/><Relationship Id="rId9" Type="http://schemas.openxmlformats.org/officeDocument/2006/relationships/image" Target="NULL"/><Relationship Id="rId210" Type="http://schemas.openxmlformats.org/officeDocument/2006/relationships/customXml" Target="../ink/ink325.xml"/><Relationship Id="rId392" Type="http://schemas.openxmlformats.org/officeDocument/2006/relationships/customXml" Target="../ink/ink416.xml"/><Relationship Id="rId448" Type="http://schemas.openxmlformats.org/officeDocument/2006/relationships/customXml" Target="../ink/ink444.xml"/><Relationship Id="rId252" Type="http://schemas.openxmlformats.org/officeDocument/2006/relationships/customXml" Target="../ink/ink346.xml"/><Relationship Id="rId294" Type="http://schemas.openxmlformats.org/officeDocument/2006/relationships/customXml" Target="../ink/ink367.xml"/><Relationship Id="rId308" Type="http://schemas.openxmlformats.org/officeDocument/2006/relationships/customXml" Target="../ink/ink374.xml"/><Relationship Id="rId47" Type="http://schemas.openxmlformats.org/officeDocument/2006/relationships/image" Target="NULL"/><Relationship Id="rId89" Type="http://schemas.openxmlformats.org/officeDocument/2006/relationships/image" Target="NULL"/><Relationship Id="rId112" Type="http://schemas.openxmlformats.org/officeDocument/2006/relationships/customXml" Target="../ink/ink276.xml"/><Relationship Id="rId154" Type="http://schemas.openxmlformats.org/officeDocument/2006/relationships/customXml" Target="../ink/ink297.xml"/><Relationship Id="rId361" Type="http://schemas.openxmlformats.org/officeDocument/2006/relationships/image" Target="NULL"/><Relationship Id="rId196" Type="http://schemas.openxmlformats.org/officeDocument/2006/relationships/customXml" Target="../ink/ink318.xml"/><Relationship Id="rId417" Type="http://schemas.openxmlformats.org/officeDocument/2006/relationships/image" Target="../media/image236.png"/><Relationship Id="rId459" Type="http://schemas.openxmlformats.org/officeDocument/2006/relationships/image" Target="../media/image257.png"/><Relationship Id="rId16" Type="http://schemas.openxmlformats.org/officeDocument/2006/relationships/customXml" Target="../ink/ink228.xml"/><Relationship Id="rId221" Type="http://schemas.openxmlformats.org/officeDocument/2006/relationships/image" Target="NULL"/><Relationship Id="rId263" Type="http://schemas.openxmlformats.org/officeDocument/2006/relationships/image" Target="NULL"/><Relationship Id="rId319" Type="http://schemas.openxmlformats.org/officeDocument/2006/relationships/image" Target="NULL"/><Relationship Id="rId58" Type="http://schemas.openxmlformats.org/officeDocument/2006/relationships/customXml" Target="../ink/ink249.xml"/><Relationship Id="rId123" Type="http://schemas.openxmlformats.org/officeDocument/2006/relationships/image" Target="NULL"/><Relationship Id="rId330" Type="http://schemas.openxmlformats.org/officeDocument/2006/relationships/customXml" Target="../ink/ink385.xml"/><Relationship Id="rId165" Type="http://schemas.openxmlformats.org/officeDocument/2006/relationships/image" Target="NULL"/><Relationship Id="rId372" Type="http://schemas.openxmlformats.org/officeDocument/2006/relationships/customXml" Target="../ink/ink406.xml"/><Relationship Id="rId428" Type="http://schemas.openxmlformats.org/officeDocument/2006/relationships/customXml" Target="../ink/ink434.xml"/><Relationship Id="rId232" Type="http://schemas.openxmlformats.org/officeDocument/2006/relationships/customXml" Target="../ink/ink336.xml"/><Relationship Id="rId274" Type="http://schemas.openxmlformats.org/officeDocument/2006/relationships/customXml" Target="../ink/ink357.xml"/><Relationship Id="rId27" Type="http://schemas.openxmlformats.org/officeDocument/2006/relationships/image" Target="NULL"/><Relationship Id="rId69" Type="http://schemas.openxmlformats.org/officeDocument/2006/relationships/image" Target="NULL"/><Relationship Id="rId134" Type="http://schemas.openxmlformats.org/officeDocument/2006/relationships/customXml" Target="../ink/ink287.xml"/><Relationship Id="rId80" Type="http://schemas.openxmlformats.org/officeDocument/2006/relationships/customXml" Target="../ink/ink260.xml"/><Relationship Id="rId176" Type="http://schemas.openxmlformats.org/officeDocument/2006/relationships/customXml" Target="../ink/ink308.xml"/><Relationship Id="rId341" Type="http://schemas.openxmlformats.org/officeDocument/2006/relationships/image" Target="NULL"/><Relationship Id="rId383" Type="http://schemas.openxmlformats.org/officeDocument/2006/relationships/image" Target="NULL"/><Relationship Id="rId439" Type="http://schemas.openxmlformats.org/officeDocument/2006/relationships/image" Target="../media/image247.png"/><Relationship Id="rId201" Type="http://schemas.openxmlformats.org/officeDocument/2006/relationships/image" Target="NULL"/><Relationship Id="rId243" Type="http://schemas.openxmlformats.org/officeDocument/2006/relationships/image" Target="NULL"/><Relationship Id="rId285" Type="http://schemas.openxmlformats.org/officeDocument/2006/relationships/image" Target="NULL"/><Relationship Id="rId450" Type="http://schemas.openxmlformats.org/officeDocument/2006/relationships/customXml" Target="../ink/ink445.xml"/><Relationship Id="rId38" Type="http://schemas.openxmlformats.org/officeDocument/2006/relationships/customXml" Target="../ink/ink239.xml"/><Relationship Id="rId103" Type="http://schemas.openxmlformats.org/officeDocument/2006/relationships/image" Target="NULL"/><Relationship Id="rId310" Type="http://schemas.openxmlformats.org/officeDocument/2006/relationships/customXml" Target="../ink/ink375.xml"/><Relationship Id="rId91" Type="http://schemas.openxmlformats.org/officeDocument/2006/relationships/image" Target="NULL"/><Relationship Id="rId145" Type="http://schemas.openxmlformats.org/officeDocument/2006/relationships/image" Target="NULL"/><Relationship Id="rId187" Type="http://schemas.openxmlformats.org/officeDocument/2006/relationships/image" Target="NULL"/><Relationship Id="rId352" Type="http://schemas.openxmlformats.org/officeDocument/2006/relationships/customXml" Target="../ink/ink396.xml"/><Relationship Id="rId394" Type="http://schemas.openxmlformats.org/officeDocument/2006/relationships/customXml" Target="../ink/ink417.xml"/><Relationship Id="rId408" Type="http://schemas.openxmlformats.org/officeDocument/2006/relationships/customXml" Target="../ink/ink424.xml"/><Relationship Id="rId212" Type="http://schemas.openxmlformats.org/officeDocument/2006/relationships/customXml" Target="../ink/ink326.xml"/><Relationship Id="rId254" Type="http://schemas.openxmlformats.org/officeDocument/2006/relationships/customXml" Target="../ink/ink347.xml"/><Relationship Id="rId49" Type="http://schemas.openxmlformats.org/officeDocument/2006/relationships/image" Target="NULL"/><Relationship Id="rId114" Type="http://schemas.openxmlformats.org/officeDocument/2006/relationships/customXml" Target="../ink/ink277.xml"/><Relationship Id="rId296" Type="http://schemas.openxmlformats.org/officeDocument/2006/relationships/customXml" Target="../ink/ink368.xml"/><Relationship Id="rId461" Type="http://schemas.openxmlformats.org/officeDocument/2006/relationships/image" Target="../media/image258.png"/><Relationship Id="rId60" Type="http://schemas.openxmlformats.org/officeDocument/2006/relationships/customXml" Target="../ink/ink250.xml"/><Relationship Id="rId156" Type="http://schemas.openxmlformats.org/officeDocument/2006/relationships/customXml" Target="../ink/ink298.xml"/><Relationship Id="rId198" Type="http://schemas.openxmlformats.org/officeDocument/2006/relationships/customXml" Target="../ink/ink319.xml"/><Relationship Id="rId321" Type="http://schemas.openxmlformats.org/officeDocument/2006/relationships/image" Target="NULL"/><Relationship Id="rId363" Type="http://schemas.openxmlformats.org/officeDocument/2006/relationships/image" Target="NULL"/><Relationship Id="rId419" Type="http://schemas.openxmlformats.org/officeDocument/2006/relationships/image" Target="../media/image237.png"/><Relationship Id="rId223" Type="http://schemas.openxmlformats.org/officeDocument/2006/relationships/image" Target="NULL"/><Relationship Id="rId430" Type="http://schemas.openxmlformats.org/officeDocument/2006/relationships/customXml" Target="../ink/ink435.xml"/><Relationship Id="rId18" Type="http://schemas.openxmlformats.org/officeDocument/2006/relationships/customXml" Target="../ink/ink229.xml"/><Relationship Id="rId265" Type="http://schemas.openxmlformats.org/officeDocument/2006/relationships/image" Target="NULL"/><Relationship Id="rId125" Type="http://schemas.openxmlformats.org/officeDocument/2006/relationships/image" Target="NULL"/><Relationship Id="rId167" Type="http://schemas.openxmlformats.org/officeDocument/2006/relationships/image" Target="NULL"/><Relationship Id="rId332" Type="http://schemas.openxmlformats.org/officeDocument/2006/relationships/customXml" Target="../ink/ink386.xml"/><Relationship Id="rId374" Type="http://schemas.openxmlformats.org/officeDocument/2006/relationships/customXml" Target="../ink/ink407.xml"/><Relationship Id="rId71" Type="http://schemas.openxmlformats.org/officeDocument/2006/relationships/image" Target="NULL"/><Relationship Id="rId234" Type="http://schemas.openxmlformats.org/officeDocument/2006/relationships/customXml" Target="../ink/ink337.xml"/><Relationship Id="rId2" Type="http://schemas.openxmlformats.org/officeDocument/2006/relationships/customXml" Target="../ink/ink221.xml"/><Relationship Id="rId29" Type="http://schemas.openxmlformats.org/officeDocument/2006/relationships/image" Target="NULL"/><Relationship Id="rId276" Type="http://schemas.openxmlformats.org/officeDocument/2006/relationships/customXml" Target="../ink/ink358.xml"/><Relationship Id="rId441" Type="http://schemas.openxmlformats.org/officeDocument/2006/relationships/image" Target="../media/image248.png"/><Relationship Id="rId40" Type="http://schemas.openxmlformats.org/officeDocument/2006/relationships/customXml" Target="../ink/ink240.xml"/><Relationship Id="rId136" Type="http://schemas.openxmlformats.org/officeDocument/2006/relationships/customXml" Target="../ink/ink288.xml"/><Relationship Id="rId178" Type="http://schemas.openxmlformats.org/officeDocument/2006/relationships/customXml" Target="../ink/ink309.xml"/><Relationship Id="rId301" Type="http://schemas.openxmlformats.org/officeDocument/2006/relationships/image" Target="NULL"/><Relationship Id="rId343" Type="http://schemas.openxmlformats.org/officeDocument/2006/relationships/image" Target="NULL"/><Relationship Id="rId82" Type="http://schemas.openxmlformats.org/officeDocument/2006/relationships/customXml" Target="../ink/ink261.xml"/><Relationship Id="rId203" Type="http://schemas.openxmlformats.org/officeDocument/2006/relationships/image" Target="NULL"/><Relationship Id="rId385" Type="http://schemas.openxmlformats.org/officeDocument/2006/relationships/image" Target="NULL"/><Relationship Id="rId19" Type="http://schemas.openxmlformats.org/officeDocument/2006/relationships/image" Target="NULL"/><Relationship Id="rId224" Type="http://schemas.openxmlformats.org/officeDocument/2006/relationships/customXml" Target="../ink/ink332.xml"/><Relationship Id="rId245" Type="http://schemas.openxmlformats.org/officeDocument/2006/relationships/image" Target="NULL"/><Relationship Id="rId266" Type="http://schemas.openxmlformats.org/officeDocument/2006/relationships/customXml" Target="../ink/ink353.xml"/><Relationship Id="rId287" Type="http://schemas.openxmlformats.org/officeDocument/2006/relationships/image" Target="NULL"/><Relationship Id="rId410" Type="http://schemas.openxmlformats.org/officeDocument/2006/relationships/customXml" Target="../ink/ink425.xml"/><Relationship Id="rId431" Type="http://schemas.openxmlformats.org/officeDocument/2006/relationships/image" Target="../media/image243.png"/><Relationship Id="rId452" Type="http://schemas.openxmlformats.org/officeDocument/2006/relationships/customXml" Target="../ink/ink446.xml"/><Relationship Id="rId30" Type="http://schemas.openxmlformats.org/officeDocument/2006/relationships/customXml" Target="../ink/ink235.xml"/><Relationship Id="rId105" Type="http://schemas.openxmlformats.org/officeDocument/2006/relationships/image" Target="NULL"/><Relationship Id="rId126" Type="http://schemas.openxmlformats.org/officeDocument/2006/relationships/customXml" Target="../ink/ink283.xml"/><Relationship Id="rId147" Type="http://schemas.openxmlformats.org/officeDocument/2006/relationships/image" Target="NULL"/><Relationship Id="rId168" Type="http://schemas.openxmlformats.org/officeDocument/2006/relationships/customXml" Target="../ink/ink304.xml"/><Relationship Id="rId312" Type="http://schemas.openxmlformats.org/officeDocument/2006/relationships/customXml" Target="../ink/ink376.xml"/><Relationship Id="rId333" Type="http://schemas.openxmlformats.org/officeDocument/2006/relationships/image" Target="NULL"/><Relationship Id="rId354" Type="http://schemas.openxmlformats.org/officeDocument/2006/relationships/customXml" Target="../ink/ink397.xml"/><Relationship Id="rId51" Type="http://schemas.openxmlformats.org/officeDocument/2006/relationships/image" Target="NULL"/><Relationship Id="rId72" Type="http://schemas.openxmlformats.org/officeDocument/2006/relationships/customXml" Target="../ink/ink256.xml"/><Relationship Id="rId93" Type="http://schemas.openxmlformats.org/officeDocument/2006/relationships/image" Target="NULL"/><Relationship Id="rId189" Type="http://schemas.openxmlformats.org/officeDocument/2006/relationships/image" Target="NULL"/><Relationship Id="rId375" Type="http://schemas.openxmlformats.org/officeDocument/2006/relationships/image" Target="NULL"/><Relationship Id="rId396" Type="http://schemas.openxmlformats.org/officeDocument/2006/relationships/customXml" Target="../ink/ink418.xml"/><Relationship Id="rId3" Type="http://schemas.openxmlformats.org/officeDocument/2006/relationships/image" Target="NULL"/><Relationship Id="rId214" Type="http://schemas.openxmlformats.org/officeDocument/2006/relationships/customXml" Target="../ink/ink327.xml"/><Relationship Id="rId235" Type="http://schemas.openxmlformats.org/officeDocument/2006/relationships/image" Target="NULL"/><Relationship Id="rId256" Type="http://schemas.openxmlformats.org/officeDocument/2006/relationships/customXml" Target="../ink/ink348.xml"/><Relationship Id="rId277" Type="http://schemas.openxmlformats.org/officeDocument/2006/relationships/image" Target="NULL"/><Relationship Id="rId298" Type="http://schemas.openxmlformats.org/officeDocument/2006/relationships/customXml" Target="../ink/ink369.xml"/><Relationship Id="rId400" Type="http://schemas.openxmlformats.org/officeDocument/2006/relationships/customXml" Target="../ink/ink420.xml"/><Relationship Id="rId421" Type="http://schemas.openxmlformats.org/officeDocument/2006/relationships/image" Target="../media/image238.png"/><Relationship Id="rId442" Type="http://schemas.openxmlformats.org/officeDocument/2006/relationships/customXml" Target="../ink/ink441.xml"/><Relationship Id="rId463" Type="http://schemas.openxmlformats.org/officeDocument/2006/relationships/image" Target="../media/image259.png"/><Relationship Id="rId116" Type="http://schemas.openxmlformats.org/officeDocument/2006/relationships/customXml" Target="../ink/ink278.xml"/><Relationship Id="rId137" Type="http://schemas.openxmlformats.org/officeDocument/2006/relationships/image" Target="NULL"/><Relationship Id="rId158" Type="http://schemas.openxmlformats.org/officeDocument/2006/relationships/customXml" Target="../ink/ink299.xml"/><Relationship Id="rId302" Type="http://schemas.openxmlformats.org/officeDocument/2006/relationships/customXml" Target="../ink/ink371.xml"/><Relationship Id="rId323" Type="http://schemas.openxmlformats.org/officeDocument/2006/relationships/image" Target="NULL"/><Relationship Id="rId344" Type="http://schemas.openxmlformats.org/officeDocument/2006/relationships/customXml" Target="../ink/ink392.xml"/><Relationship Id="rId20" Type="http://schemas.openxmlformats.org/officeDocument/2006/relationships/customXml" Target="../ink/ink230.xml"/><Relationship Id="rId41" Type="http://schemas.openxmlformats.org/officeDocument/2006/relationships/image" Target="NULL"/><Relationship Id="rId62" Type="http://schemas.openxmlformats.org/officeDocument/2006/relationships/customXml" Target="../ink/ink251.xml"/><Relationship Id="rId83" Type="http://schemas.openxmlformats.org/officeDocument/2006/relationships/image" Target="NULL"/><Relationship Id="rId179" Type="http://schemas.openxmlformats.org/officeDocument/2006/relationships/image" Target="NULL"/><Relationship Id="rId365" Type="http://schemas.openxmlformats.org/officeDocument/2006/relationships/image" Target="NULL"/><Relationship Id="rId386" Type="http://schemas.openxmlformats.org/officeDocument/2006/relationships/customXml" Target="../ink/ink413.xml"/><Relationship Id="rId190" Type="http://schemas.openxmlformats.org/officeDocument/2006/relationships/customXml" Target="../ink/ink315.xml"/><Relationship Id="rId204" Type="http://schemas.openxmlformats.org/officeDocument/2006/relationships/customXml" Target="../ink/ink322.xml"/><Relationship Id="rId225" Type="http://schemas.openxmlformats.org/officeDocument/2006/relationships/image" Target="NULL"/><Relationship Id="rId246" Type="http://schemas.openxmlformats.org/officeDocument/2006/relationships/customXml" Target="../ink/ink343.xml"/><Relationship Id="rId267" Type="http://schemas.openxmlformats.org/officeDocument/2006/relationships/image" Target="NULL"/><Relationship Id="rId288" Type="http://schemas.openxmlformats.org/officeDocument/2006/relationships/customXml" Target="../ink/ink364.xml"/><Relationship Id="rId411" Type="http://schemas.openxmlformats.org/officeDocument/2006/relationships/image" Target="../media/image233.png"/><Relationship Id="rId432" Type="http://schemas.openxmlformats.org/officeDocument/2006/relationships/customXml" Target="../ink/ink436.xml"/><Relationship Id="rId453" Type="http://schemas.openxmlformats.org/officeDocument/2006/relationships/image" Target="../media/image254.png"/><Relationship Id="rId106" Type="http://schemas.openxmlformats.org/officeDocument/2006/relationships/customXml" Target="../ink/ink273.xml"/><Relationship Id="rId127" Type="http://schemas.openxmlformats.org/officeDocument/2006/relationships/image" Target="NULL"/><Relationship Id="rId313" Type="http://schemas.openxmlformats.org/officeDocument/2006/relationships/image" Target="NULL"/><Relationship Id="rId10" Type="http://schemas.openxmlformats.org/officeDocument/2006/relationships/customXml" Target="../ink/ink225.xml"/><Relationship Id="rId31" Type="http://schemas.openxmlformats.org/officeDocument/2006/relationships/image" Target="NULL"/><Relationship Id="rId52" Type="http://schemas.openxmlformats.org/officeDocument/2006/relationships/customXml" Target="../ink/ink246.xml"/><Relationship Id="rId73" Type="http://schemas.openxmlformats.org/officeDocument/2006/relationships/image" Target="NULL"/><Relationship Id="rId94" Type="http://schemas.openxmlformats.org/officeDocument/2006/relationships/customXml" Target="../ink/ink267.xml"/><Relationship Id="rId148" Type="http://schemas.openxmlformats.org/officeDocument/2006/relationships/customXml" Target="../ink/ink294.xml"/><Relationship Id="rId169" Type="http://schemas.openxmlformats.org/officeDocument/2006/relationships/image" Target="NULL"/><Relationship Id="rId334" Type="http://schemas.openxmlformats.org/officeDocument/2006/relationships/customXml" Target="../ink/ink387.xml"/><Relationship Id="rId355" Type="http://schemas.openxmlformats.org/officeDocument/2006/relationships/image" Target="NULL"/><Relationship Id="rId376" Type="http://schemas.openxmlformats.org/officeDocument/2006/relationships/customXml" Target="../ink/ink408.xml"/><Relationship Id="rId397" Type="http://schemas.openxmlformats.org/officeDocument/2006/relationships/image" Target="../media/image225.png"/><Relationship Id="rId4" Type="http://schemas.openxmlformats.org/officeDocument/2006/relationships/customXml" Target="../ink/ink222.xml"/><Relationship Id="rId180" Type="http://schemas.openxmlformats.org/officeDocument/2006/relationships/customXml" Target="../ink/ink310.xml"/><Relationship Id="rId215" Type="http://schemas.openxmlformats.org/officeDocument/2006/relationships/image" Target="NULL"/><Relationship Id="rId236" Type="http://schemas.openxmlformats.org/officeDocument/2006/relationships/customXml" Target="../ink/ink338.xml"/><Relationship Id="rId257" Type="http://schemas.openxmlformats.org/officeDocument/2006/relationships/image" Target="NULL"/><Relationship Id="rId278" Type="http://schemas.openxmlformats.org/officeDocument/2006/relationships/customXml" Target="../ink/ink359.xml"/><Relationship Id="rId401" Type="http://schemas.openxmlformats.org/officeDocument/2006/relationships/image" Target="../media/image227.png"/><Relationship Id="rId422" Type="http://schemas.openxmlformats.org/officeDocument/2006/relationships/customXml" Target="../ink/ink431.xml"/><Relationship Id="rId443" Type="http://schemas.openxmlformats.org/officeDocument/2006/relationships/image" Target="../media/image249.png"/><Relationship Id="rId464" Type="http://schemas.openxmlformats.org/officeDocument/2006/relationships/customXml" Target="../ink/ink452.xml"/><Relationship Id="rId303" Type="http://schemas.openxmlformats.org/officeDocument/2006/relationships/image" Target="NULL"/><Relationship Id="rId42" Type="http://schemas.openxmlformats.org/officeDocument/2006/relationships/customXml" Target="../ink/ink241.xml"/><Relationship Id="rId84" Type="http://schemas.openxmlformats.org/officeDocument/2006/relationships/customXml" Target="../ink/ink262.xml"/><Relationship Id="rId138" Type="http://schemas.openxmlformats.org/officeDocument/2006/relationships/customXml" Target="../ink/ink289.xml"/><Relationship Id="rId345" Type="http://schemas.openxmlformats.org/officeDocument/2006/relationships/image" Target="NULL"/><Relationship Id="rId387" Type="http://schemas.openxmlformats.org/officeDocument/2006/relationships/image" Target="NULL"/><Relationship Id="rId191" Type="http://schemas.openxmlformats.org/officeDocument/2006/relationships/image" Target="NULL"/><Relationship Id="rId205" Type="http://schemas.openxmlformats.org/officeDocument/2006/relationships/image" Target="NULL"/><Relationship Id="rId247" Type="http://schemas.openxmlformats.org/officeDocument/2006/relationships/image" Target="NULL"/><Relationship Id="rId412" Type="http://schemas.openxmlformats.org/officeDocument/2006/relationships/customXml" Target="../ink/ink426.xml"/><Relationship Id="rId107" Type="http://schemas.openxmlformats.org/officeDocument/2006/relationships/image" Target="NULL"/><Relationship Id="rId289" Type="http://schemas.openxmlformats.org/officeDocument/2006/relationships/image" Target="NULL"/><Relationship Id="rId454" Type="http://schemas.openxmlformats.org/officeDocument/2006/relationships/customXml" Target="../ink/ink447.xml"/><Relationship Id="rId11" Type="http://schemas.openxmlformats.org/officeDocument/2006/relationships/image" Target="NULL"/><Relationship Id="rId53" Type="http://schemas.openxmlformats.org/officeDocument/2006/relationships/image" Target="NULL"/><Relationship Id="rId149" Type="http://schemas.openxmlformats.org/officeDocument/2006/relationships/image" Target="NULL"/><Relationship Id="rId314" Type="http://schemas.openxmlformats.org/officeDocument/2006/relationships/customXml" Target="../ink/ink377.xml"/><Relationship Id="rId356" Type="http://schemas.openxmlformats.org/officeDocument/2006/relationships/customXml" Target="../ink/ink398.xml"/><Relationship Id="rId398" Type="http://schemas.openxmlformats.org/officeDocument/2006/relationships/customXml" Target="../ink/ink419.xml"/><Relationship Id="rId95" Type="http://schemas.openxmlformats.org/officeDocument/2006/relationships/image" Target="NULL"/><Relationship Id="rId160" Type="http://schemas.openxmlformats.org/officeDocument/2006/relationships/customXml" Target="../ink/ink300.xml"/><Relationship Id="rId216" Type="http://schemas.openxmlformats.org/officeDocument/2006/relationships/customXml" Target="../ink/ink328.xml"/><Relationship Id="rId423" Type="http://schemas.openxmlformats.org/officeDocument/2006/relationships/image" Target="../media/image239.png"/><Relationship Id="rId258" Type="http://schemas.openxmlformats.org/officeDocument/2006/relationships/customXml" Target="../ink/ink349.xml"/><Relationship Id="rId465" Type="http://schemas.openxmlformats.org/officeDocument/2006/relationships/image" Target="../media/image260.png"/><Relationship Id="rId22" Type="http://schemas.openxmlformats.org/officeDocument/2006/relationships/customXml" Target="../ink/ink231.xml"/><Relationship Id="rId64" Type="http://schemas.openxmlformats.org/officeDocument/2006/relationships/customXml" Target="../ink/ink252.xml"/><Relationship Id="rId118" Type="http://schemas.openxmlformats.org/officeDocument/2006/relationships/customXml" Target="../ink/ink279.xml"/><Relationship Id="rId325" Type="http://schemas.openxmlformats.org/officeDocument/2006/relationships/image" Target="NULL"/><Relationship Id="rId367" Type="http://schemas.openxmlformats.org/officeDocument/2006/relationships/image" Target="NULL"/><Relationship Id="rId171" Type="http://schemas.openxmlformats.org/officeDocument/2006/relationships/image" Target="NULL"/><Relationship Id="rId227" Type="http://schemas.openxmlformats.org/officeDocument/2006/relationships/image" Target="NULL"/><Relationship Id="rId269" Type="http://schemas.openxmlformats.org/officeDocument/2006/relationships/image" Target="NULL"/><Relationship Id="rId434" Type="http://schemas.openxmlformats.org/officeDocument/2006/relationships/customXml" Target="../ink/ink437.xml"/><Relationship Id="rId33" Type="http://schemas.openxmlformats.org/officeDocument/2006/relationships/image" Target="NULL"/><Relationship Id="rId129" Type="http://schemas.openxmlformats.org/officeDocument/2006/relationships/image" Target="NULL"/><Relationship Id="rId280" Type="http://schemas.openxmlformats.org/officeDocument/2006/relationships/customXml" Target="../ink/ink360.xml"/><Relationship Id="rId336" Type="http://schemas.openxmlformats.org/officeDocument/2006/relationships/customXml" Target="../ink/ink388.xml"/><Relationship Id="rId75" Type="http://schemas.openxmlformats.org/officeDocument/2006/relationships/image" Target="NULL"/><Relationship Id="rId140" Type="http://schemas.openxmlformats.org/officeDocument/2006/relationships/customXml" Target="../ink/ink290.xml"/><Relationship Id="rId182" Type="http://schemas.openxmlformats.org/officeDocument/2006/relationships/customXml" Target="../ink/ink311.xml"/><Relationship Id="rId378" Type="http://schemas.openxmlformats.org/officeDocument/2006/relationships/customXml" Target="../ink/ink409.xml"/><Relationship Id="rId403" Type="http://schemas.openxmlformats.org/officeDocument/2006/relationships/image" Target="../media/image228.png"/><Relationship Id="rId6" Type="http://schemas.openxmlformats.org/officeDocument/2006/relationships/customXml" Target="../ink/ink223.xml"/><Relationship Id="rId238" Type="http://schemas.openxmlformats.org/officeDocument/2006/relationships/customXml" Target="../ink/ink339.xml"/><Relationship Id="rId445" Type="http://schemas.openxmlformats.org/officeDocument/2006/relationships/image" Target="../media/image250.png"/><Relationship Id="rId291" Type="http://schemas.openxmlformats.org/officeDocument/2006/relationships/image" Target="NULL"/><Relationship Id="rId305" Type="http://schemas.openxmlformats.org/officeDocument/2006/relationships/image" Target="NULL"/><Relationship Id="rId347" Type="http://schemas.openxmlformats.org/officeDocument/2006/relationships/image" Target="NULL"/><Relationship Id="rId44" Type="http://schemas.openxmlformats.org/officeDocument/2006/relationships/customXml" Target="../ink/ink242.xml"/><Relationship Id="rId86" Type="http://schemas.openxmlformats.org/officeDocument/2006/relationships/customXml" Target="../ink/ink263.xml"/><Relationship Id="rId151" Type="http://schemas.openxmlformats.org/officeDocument/2006/relationships/image" Target="NULL"/><Relationship Id="rId389" Type="http://schemas.openxmlformats.org/officeDocument/2006/relationships/image" Target="NULL"/><Relationship Id="rId193" Type="http://schemas.openxmlformats.org/officeDocument/2006/relationships/image" Target="NULL"/><Relationship Id="rId207" Type="http://schemas.openxmlformats.org/officeDocument/2006/relationships/image" Target="NULL"/><Relationship Id="rId249" Type="http://schemas.openxmlformats.org/officeDocument/2006/relationships/image" Target="NULL"/><Relationship Id="rId414" Type="http://schemas.openxmlformats.org/officeDocument/2006/relationships/customXml" Target="../ink/ink427.xml"/><Relationship Id="rId456" Type="http://schemas.openxmlformats.org/officeDocument/2006/relationships/customXml" Target="../ink/ink448.xml"/><Relationship Id="rId13" Type="http://schemas.openxmlformats.org/officeDocument/2006/relationships/image" Target="NULL"/><Relationship Id="rId109" Type="http://schemas.openxmlformats.org/officeDocument/2006/relationships/image" Target="NULL"/><Relationship Id="rId260" Type="http://schemas.openxmlformats.org/officeDocument/2006/relationships/customXml" Target="../ink/ink350.xml"/><Relationship Id="rId316" Type="http://schemas.openxmlformats.org/officeDocument/2006/relationships/customXml" Target="../ink/ink378.xml"/><Relationship Id="rId55" Type="http://schemas.openxmlformats.org/officeDocument/2006/relationships/image" Target="NULL"/><Relationship Id="rId97" Type="http://schemas.openxmlformats.org/officeDocument/2006/relationships/image" Target="NULL"/><Relationship Id="rId120" Type="http://schemas.openxmlformats.org/officeDocument/2006/relationships/customXml" Target="../ink/ink280.xml"/><Relationship Id="rId358" Type="http://schemas.openxmlformats.org/officeDocument/2006/relationships/customXml" Target="../ink/ink399.xml"/><Relationship Id="rId162" Type="http://schemas.openxmlformats.org/officeDocument/2006/relationships/customXml" Target="../ink/ink301.xml"/><Relationship Id="rId218" Type="http://schemas.openxmlformats.org/officeDocument/2006/relationships/customXml" Target="../ink/ink329.xml"/><Relationship Id="rId425" Type="http://schemas.openxmlformats.org/officeDocument/2006/relationships/image" Target="../media/image240.png"/><Relationship Id="rId467" Type="http://schemas.openxmlformats.org/officeDocument/2006/relationships/image" Target="../media/image261.png"/><Relationship Id="rId271" Type="http://schemas.openxmlformats.org/officeDocument/2006/relationships/image" Target="NULL"/><Relationship Id="rId24" Type="http://schemas.openxmlformats.org/officeDocument/2006/relationships/customXml" Target="../ink/ink232.xml"/><Relationship Id="rId66" Type="http://schemas.openxmlformats.org/officeDocument/2006/relationships/customXml" Target="../ink/ink253.xml"/><Relationship Id="rId131" Type="http://schemas.openxmlformats.org/officeDocument/2006/relationships/image" Target="NULL"/><Relationship Id="rId327" Type="http://schemas.openxmlformats.org/officeDocument/2006/relationships/image" Target="NULL"/><Relationship Id="rId369" Type="http://schemas.openxmlformats.org/officeDocument/2006/relationships/image" Target="NULL"/><Relationship Id="rId173" Type="http://schemas.openxmlformats.org/officeDocument/2006/relationships/image" Target="NULL"/><Relationship Id="rId229" Type="http://schemas.openxmlformats.org/officeDocument/2006/relationships/image" Target="NULL"/><Relationship Id="rId380" Type="http://schemas.openxmlformats.org/officeDocument/2006/relationships/customXml" Target="../ink/ink410.xml"/><Relationship Id="rId436" Type="http://schemas.openxmlformats.org/officeDocument/2006/relationships/customXml" Target="../ink/ink438.xml"/><Relationship Id="rId240" Type="http://schemas.openxmlformats.org/officeDocument/2006/relationships/customXml" Target="../ink/ink340.xml"/><Relationship Id="rId35" Type="http://schemas.openxmlformats.org/officeDocument/2006/relationships/image" Target="NULL"/><Relationship Id="rId77" Type="http://schemas.openxmlformats.org/officeDocument/2006/relationships/image" Target="NULL"/><Relationship Id="rId100" Type="http://schemas.openxmlformats.org/officeDocument/2006/relationships/customXml" Target="../ink/ink270.xml"/><Relationship Id="rId282" Type="http://schemas.openxmlformats.org/officeDocument/2006/relationships/customXml" Target="../ink/ink361.xml"/><Relationship Id="rId338" Type="http://schemas.openxmlformats.org/officeDocument/2006/relationships/customXml" Target="../ink/ink389.xml"/><Relationship Id="rId8" Type="http://schemas.openxmlformats.org/officeDocument/2006/relationships/customXml" Target="../ink/ink224.xml"/><Relationship Id="rId142" Type="http://schemas.openxmlformats.org/officeDocument/2006/relationships/customXml" Target="../ink/ink291.xml"/><Relationship Id="rId184" Type="http://schemas.openxmlformats.org/officeDocument/2006/relationships/customXml" Target="../ink/ink312.xml"/><Relationship Id="rId391" Type="http://schemas.openxmlformats.org/officeDocument/2006/relationships/image" Target="NULL"/><Relationship Id="rId405" Type="http://schemas.openxmlformats.org/officeDocument/2006/relationships/image" Target="../media/image230.png"/><Relationship Id="rId447" Type="http://schemas.openxmlformats.org/officeDocument/2006/relationships/image" Target="../media/image251.png"/><Relationship Id="rId251" Type="http://schemas.openxmlformats.org/officeDocument/2006/relationships/image" Target="NULL"/><Relationship Id="rId46" Type="http://schemas.openxmlformats.org/officeDocument/2006/relationships/customXml" Target="../ink/ink243.xml"/><Relationship Id="rId293" Type="http://schemas.openxmlformats.org/officeDocument/2006/relationships/image" Target="NULL"/><Relationship Id="rId307" Type="http://schemas.openxmlformats.org/officeDocument/2006/relationships/image" Target="NULL"/><Relationship Id="rId349" Type="http://schemas.openxmlformats.org/officeDocument/2006/relationships/image" Target="NULL"/><Relationship Id="rId88" Type="http://schemas.openxmlformats.org/officeDocument/2006/relationships/customXml" Target="../ink/ink264.xml"/><Relationship Id="rId111" Type="http://schemas.openxmlformats.org/officeDocument/2006/relationships/image" Target="NULL"/><Relationship Id="rId153" Type="http://schemas.openxmlformats.org/officeDocument/2006/relationships/image" Target="NULL"/><Relationship Id="rId195" Type="http://schemas.openxmlformats.org/officeDocument/2006/relationships/image" Target="NULL"/><Relationship Id="rId209" Type="http://schemas.openxmlformats.org/officeDocument/2006/relationships/image" Target="NULL"/><Relationship Id="rId360" Type="http://schemas.openxmlformats.org/officeDocument/2006/relationships/customXml" Target="../ink/ink400.xml"/><Relationship Id="rId416" Type="http://schemas.openxmlformats.org/officeDocument/2006/relationships/customXml" Target="../ink/ink428.xml"/><Relationship Id="rId220" Type="http://schemas.openxmlformats.org/officeDocument/2006/relationships/customXml" Target="../ink/ink330.xml"/><Relationship Id="rId458" Type="http://schemas.openxmlformats.org/officeDocument/2006/relationships/customXml" Target="../ink/ink449.xml"/><Relationship Id="rId15" Type="http://schemas.openxmlformats.org/officeDocument/2006/relationships/image" Target="NULL"/><Relationship Id="rId57" Type="http://schemas.openxmlformats.org/officeDocument/2006/relationships/image" Target="NULL"/><Relationship Id="rId262" Type="http://schemas.openxmlformats.org/officeDocument/2006/relationships/customXml" Target="../ink/ink351.xml"/><Relationship Id="rId318" Type="http://schemas.openxmlformats.org/officeDocument/2006/relationships/customXml" Target="../ink/ink379.xml"/><Relationship Id="rId99" Type="http://schemas.openxmlformats.org/officeDocument/2006/relationships/image" Target="NULL"/><Relationship Id="rId122" Type="http://schemas.openxmlformats.org/officeDocument/2006/relationships/customXml" Target="../ink/ink281.xml"/><Relationship Id="rId164" Type="http://schemas.openxmlformats.org/officeDocument/2006/relationships/customXml" Target="../ink/ink302.xml"/><Relationship Id="rId371" Type="http://schemas.openxmlformats.org/officeDocument/2006/relationships/image" Target="NULL"/><Relationship Id="rId427" Type="http://schemas.openxmlformats.org/officeDocument/2006/relationships/image" Target="../media/image241.png"/><Relationship Id="rId469" Type="http://schemas.openxmlformats.org/officeDocument/2006/relationships/image" Target="../media/image262.png"/><Relationship Id="rId26" Type="http://schemas.openxmlformats.org/officeDocument/2006/relationships/customXml" Target="../ink/ink233.xml"/><Relationship Id="rId231" Type="http://schemas.openxmlformats.org/officeDocument/2006/relationships/image" Target="NULL"/><Relationship Id="rId273" Type="http://schemas.openxmlformats.org/officeDocument/2006/relationships/image" Target="NULL"/><Relationship Id="rId329" Type="http://schemas.openxmlformats.org/officeDocument/2006/relationships/image" Target="NULL"/><Relationship Id="rId68" Type="http://schemas.openxmlformats.org/officeDocument/2006/relationships/customXml" Target="../ink/ink254.xml"/><Relationship Id="rId133" Type="http://schemas.openxmlformats.org/officeDocument/2006/relationships/image" Target="NULL"/><Relationship Id="rId175" Type="http://schemas.openxmlformats.org/officeDocument/2006/relationships/image" Target="NULL"/><Relationship Id="rId340" Type="http://schemas.openxmlformats.org/officeDocument/2006/relationships/customXml" Target="../ink/ink390.xml"/><Relationship Id="rId200" Type="http://schemas.openxmlformats.org/officeDocument/2006/relationships/customXml" Target="../ink/ink320.xml"/><Relationship Id="rId382" Type="http://schemas.openxmlformats.org/officeDocument/2006/relationships/customXml" Target="../ink/ink411.xml"/><Relationship Id="rId438" Type="http://schemas.openxmlformats.org/officeDocument/2006/relationships/customXml" Target="../ink/ink439.xml"/><Relationship Id="rId242" Type="http://schemas.openxmlformats.org/officeDocument/2006/relationships/customXml" Target="../ink/ink341.xml"/><Relationship Id="rId284" Type="http://schemas.openxmlformats.org/officeDocument/2006/relationships/customXml" Target="../ink/ink362.xml"/><Relationship Id="rId37" Type="http://schemas.openxmlformats.org/officeDocument/2006/relationships/image" Target="NULL"/><Relationship Id="rId79" Type="http://schemas.openxmlformats.org/officeDocument/2006/relationships/image" Target="NULL"/><Relationship Id="rId102" Type="http://schemas.openxmlformats.org/officeDocument/2006/relationships/customXml" Target="../ink/ink271.xml"/><Relationship Id="rId144" Type="http://schemas.openxmlformats.org/officeDocument/2006/relationships/customXml" Target="../ink/ink292.xml"/><Relationship Id="rId90" Type="http://schemas.openxmlformats.org/officeDocument/2006/relationships/customXml" Target="../ink/ink265.xml"/><Relationship Id="rId186" Type="http://schemas.openxmlformats.org/officeDocument/2006/relationships/customXml" Target="../ink/ink313.xml"/><Relationship Id="rId351" Type="http://schemas.openxmlformats.org/officeDocument/2006/relationships/image" Target="NULL"/><Relationship Id="rId393" Type="http://schemas.openxmlformats.org/officeDocument/2006/relationships/image" Target="NULL"/><Relationship Id="rId407" Type="http://schemas.openxmlformats.org/officeDocument/2006/relationships/image" Target="../media/image231.png"/><Relationship Id="rId449" Type="http://schemas.openxmlformats.org/officeDocument/2006/relationships/image" Target="../media/image252.png"/><Relationship Id="rId211" Type="http://schemas.openxmlformats.org/officeDocument/2006/relationships/image" Target="NULL"/><Relationship Id="rId253" Type="http://schemas.openxmlformats.org/officeDocument/2006/relationships/image" Target="NULL"/><Relationship Id="rId295" Type="http://schemas.openxmlformats.org/officeDocument/2006/relationships/image" Target="NULL"/><Relationship Id="rId309" Type="http://schemas.openxmlformats.org/officeDocument/2006/relationships/image" Target="NULL"/><Relationship Id="rId460" Type="http://schemas.openxmlformats.org/officeDocument/2006/relationships/customXml" Target="../ink/ink450.xml"/><Relationship Id="rId48" Type="http://schemas.openxmlformats.org/officeDocument/2006/relationships/customXml" Target="../ink/ink244.xml"/><Relationship Id="rId113" Type="http://schemas.openxmlformats.org/officeDocument/2006/relationships/image" Target="NULL"/><Relationship Id="rId320" Type="http://schemas.openxmlformats.org/officeDocument/2006/relationships/customXml" Target="../ink/ink380.xml"/><Relationship Id="rId155" Type="http://schemas.openxmlformats.org/officeDocument/2006/relationships/image" Target="NULL"/><Relationship Id="rId197" Type="http://schemas.openxmlformats.org/officeDocument/2006/relationships/image" Target="NULL"/><Relationship Id="rId362" Type="http://schemas.openxmlformats.org/officeDocument/2006/relationships/customXml" Target="../ink/ink401.xml"/><Relationship Id="rId418" Type="http://schemas.openxmlformats.org/officeDocument/2006/relationships/customXml" Target="../ink/ink429.xml"/><Relationship Id="rId222" Type="http://schemas.openxmlformats.org/officeDocument/2006/relationships/customXml" Target="../ink/ink331.xml"/><Relationship Id="rId264" Type="http://schemas.openxmlformats.org/officeDocument/2006/relationships/customXml" Target="../ink/ink352.xml"/><Relationship Id="rId17" Type="http://schemas.openxmlformats.org/officeDocument/2006/relationships/image" Target="NULL"/><Relationship Id="rId59" Type="http://schemas.openxmlformats.org/officeDocument/2006/relationships/image" Target="NULL"/><Relationship Id="rId124" Type="http://schemas.openxmlformats.org/officeDocument/2006/relationships/customXml" Target="../ink/ink282.xml"/><Relationship Id="rId70" Type="http://schemas.openxmlformats.org/officeDocument/2006/relationships/customXml" Target="../ink/ink255.xml"/><Relationship Id="rId166" Type="http://schemas.openxmlformats.org/officeDocument/2006/relationships/customXml" Target="../ink/ink303.xml"/><Relationship Id="rId331" Type="http://schemas.openxmlformats.org/officeDocument/2006/relationships/image" Target="NULL"/><Relationship Id="rId373" Type="http://schemas.openxmlformats.org/officeDocument/2006/relationships/image" Target="NULL"/><Relationship Id="rId429" Type="http://schemas.openxmlformats.org/officeDocument/2006/relationships/image" Target="../media/image242.png"/><Relationship Id="rId1" Type="http://schemas.openxmlformats.org/officeDocument/2006/relationships/slideLayout" Target="../slideLayouts/slideLayout8.xml"/><Relationship Id="rId233" Type="http://schemas.openxmlformats.org/officeDocument/2006/relationships/image" Target="NULL"/><Relationship Id="rId440" Type="http://schemas.openxmlformats.org/officeDocument/2006/relationships/customXml" Target="../ink/ink440.xml"/><Relationship Id="rId28" Type="http://schemas.openxmlformats.org/officeDocument/2006/relationships/customXml" Target="../ink/ink234.xml"/><Relationship Id="rId275" Type="http://schemas.openxmlformats.org/officeDocument/2006/relationships/image" Target="NULL"/><Relationship Id="rId300" Type="http://schemas.openxmlformats.org/officeDocument/2006/relationships/customXml" Target="../ink/ink370.xml"/><Relationship Id="rId81" Type="http://schemas.openxmlformats.org/officeDocument/2006/relationships/image" Target="NULL"/><Relationship Id="rId135" Type="http://schemas.openxmlformats.org/officeDocument/2006/relationships/image" Target="NULL"/><Relationship Id="rId177" Type="http://schemas.openxmlformats.org/officeDocument/2006/relationships/image" Target="NULL"/><Relationship Id="rId342" Type="http://schemas.openxmlformats.org/officeDocument/2006/relationships/customXml" Target="../ink/ink391.xml"/><Relationship Id="rId384" Type="http://schemas.openxmlformats.org/officeDocument/2006/relationships/customXml" Target="../ink/ink412.xml"/><Relationship Id="rId202" Type="http://schemas.openxmlformats.org/officeDocument/2006/relationships/customXml" Target="../ink/ink321.xml"/><Relationship Id="rId244" Type="http://schemas.openxmlformats.org/officeDocument/2006/relationships/customXml" Target="../ink/ink342.xml"/><Relationship Id="rId39" Type="http://schemas.openxmlformats.org/officeDocument/2006/relationships/image" Target="NULL"/><Relationship Id="rId286" Type="http://schemas.openxmlformats.org/officeDocument/2006/relationships/customXml" Target="../ink/ink363.xml"/><Relationship Id="rId451" Type="http://schemas.openxmlformats.org/officeDocument/2006/relationships/image" Target="../media/image253.png"/><Relationship Id="rId50" Type="http://schemas.openxmlformats.org/officeDocument/2006/relationships/customXml" Target="../ink/ink245.xml"/><Relationship Id="rId104" Type="http://schemas.openxmlformats.org/officeDocument/2006/relationships/customXml" Target="../ink/ink272.xml"/><Relationship Id="rId146" Type="http://schemas.openxmlformats.org/officeDocument/2006/relationships/customXml" Target="../ink/ink293.xml"/><Relationship Id="rId188" Type="http://schemas.openxmlformats.org/officeDocument/2006/relationships/customXml" Target="../ink/ink314.xml"/><Relationship Id="rId311" Type="http://schemas.openxmlformats.org/officeDocument/2006/relationships/image" Target="NULL"/><Relationship Id="rId353" Type="http://schemas.openxmlformats.org/officeDocument/2006/relationships/image" Target="NULL"/><Relationship Id="rId395" Type="http://schemas.openxmlformats.org/officeDocument/2006/relationships/image" Target="NULL"/><Relationship Id="rId409" Type="http://schemas.openxmlformats.org/officeDocument/2006/relationships/image" Target="../media/image232.png"/><Relationship Id="rId92" Type="http://schemas.openxmlformats.org/officeDocument/2006/relationships/customXml" Target="../ink/ink266.xml"/><Relationship Id="rId213" Type="http://schemas.openxmlformats.org/officeDocument/2006/relationships/image" Target="NULL"/><Relationship Id="rId420" Type="http://schemas.openxmlformats.org/officeDocument/2006/relationships/customXml" Target="../ink/ink430.xml"/><Relationship Id="rId255" Type="http://schemas.openxmlformats.org/officeDocument/2006/relationships/image" Target="NULL"/><Relationship Id="rId297" Type="http://schemas.openxmlformats.org/officeDocument/2006/relationships/image" Target="NULL"/><Relationship Id="rId462" Type="http://schemas.openxmlformats.org/officeDocument/2006/relationships/customXml" Target="../ink/ink451.xml"/><Relationship Id="rId115" Type="http://schemas.openxmlformats.org/officeDocument/2006/relationships/image" Target="NULL"/><Relationship Id="rId157" Type="http://schemas.openxmlformats.org/officeDocument/2006/relationships/image" Target="NULL"/><Relationship Id="rId322" Type="http://schemas.openxmlformats.org/officeDocument/2006/relationships/customXml" Target="../ink/ink381.xml"/><Relationship Id="rId364" Type="http://schemas.openxmlformats.org/officeDocument/2006/relationships/customXml" Target="../ink/ink402.xml"/><Relationship Id="rId61" Type="http://schemas.openxmlformats.org/officeDocument/2006/relationships/image" Target="NULL"/><Relationship Id="rId199" Type="http://schemas.openxmlformats.org/officeDocument/2006/relationships/image" Target="NULL"/></Relationships>
</file>

<file path=ppt/slides/_rels/slide6.xml.rels><?xml version="1.0" encoding="UTF-8" standalone="yes"?>
<Relationships xmlns="http://schemas.openxmlformats.org/package/2006/relationships"><Relationship Id="rId117" Type="http://schemas.openxmlformats.org/officeDocument/2006/relationships/image" Target="../media/image320.png"/><Relationship Id="rId299" Type="http://schemas.openxmlformats.org/officeDocument/2006/relationships/image" Target="../media/image411.png"/><Relationship Id="rId21" Type="http://schemas.openxmlformats.org/officeDocument/2006/relationships/image" Target="../media/image272.png"/><Relationship Id="rId63" Type="http://schemas.openxmlformats.org/officeDocument/2006/relationships/image" Target="../media/image293.png"/><Relationship Id="rId159" Type="http://schemas.openxmlformats.org/officeDocument/2006/relationships/image" Target="../media/image341.png"/><Relationship Id="rId324" Type="http://schemas.openxmlformats.org/officeDocument/2006/relationships/customXml" Target="../ink/ink616.xml"/><Relationship Id="rId170" Type="http://schemas.openxmlformats.org/officeDocument/2006/relationships/customXml" Target="../ink/ink539.xml"/><Relationship Id="rId226" Type="http://schemas.openxmlformats.org/officeDocument/2006/relationships/customXml" Target="../ink/ink567.xml"/><Relationship Id="rId268" Type="http://schemas.openxmlformats.org/officeDocument/2006/relationships/customXml" Target="../ink/ink588.xml"/><Relationship Id="rId32" Type="http://schemas.openxmlformats.org/officeDocument/2006/relationships/customXml" Target="../ink/ink470.xml"/><Relationship Id="rId74" Type="http://schemas.openxmlformats.org/officeDocument/2006/relationships/customXml" Target="../ink/ink491.xml"/><Relationship Id="rId128" Type="http://schemas.openxmlformats.org/officeDocument/2006/relationships/customXml" Target="../ink/ink518.xml"/><Relationship Id="rId335" Type="http://schemas.openxmlformats.org/officeDocument/2006/relationships/image" Target="../media/image624.png"/><Relationship Id="rId5" Type="http://schemas.openxmlformats.org/officeDocument/2006/relationships/image" Target="../media/image264.png"/><Relationship Id="rId181" Type="http://schemas.openxmlformats.org/officeDocument/2006/relationships/image" Target="../media/image352.png"/><Relationship Id="rId237" Type="http://schemas.openxmlformats.org/officeDocument/2006/relationships/image" Target="../media/image380.png"/><Relationship Id="rId279" Type="http://schemas.openxmlformats.org/officeDocument/2006/relationships/image" Target="../media/image401.png"/><Relationship Id="rId43" Type="http://schemas.openxmlformats.org/officeDocument/2006/relationships/image" Target="../media/image283.png"/><Relationship Id="rId139" Type="http://schemas.openxmlformats.org/officeDocument/2006/relationships/image" Target="../media/image331.png"/><Relationship Id="rId290" Type="http://schemas.openxmlformats.org/officeDocument/2006/relationships/customXml" Target="../ink/ink599.xml"/><Relationship Id="rId304" Type="http://schemas.openxmlformats.org/officeDocument/2006/relationships/customXml" Target="../ink/ink606.xml"/><Relationship Id="rId346" Type="http://schemas.openxmlformats.org/officeDocument/2006/relationships/customXml" Target="../ink/ink627.xml"/><Relationship Id="rId85" Type="http://schemas.openxmlformats.org/officeDocument/2006/relationships/image" Target="../media/image304.png"/><Relationship Id="rId150" Type="http://schemas.openxmlformats.org/officeDocument/2006/relationships/customXml" Target="../ink/ink529.xml"/><Relationship Id="rId192" Type="http://schemas.openxmlformats.org/officeDocument/2006/relationships/customXml" Target="../ink/ink550.xml"/><Relationship Id="rId206" Type="http://schemas.openxmlformats.org/officeDocument/2006/relationships/customXml" Target="../ink/ink557.xml"/><Relationship Id="rId248" Type="http://schemas.openxmlformats.org/officeDocument/2006/relationships/customXml" Target="../ink/ink578.xml"/><Relationship Id="rId12" Type="http://schemas.openxmlformats.org/officeDocument/2006/relationships/customXml" Target="../ink/ink460.xml"/><Relationship Id="rId108" Type="http://schemas.openxmlformats.org/officeDocument/2006/relationships/customXml" Target="../ink/ink508.xml"/><Relationship Id="rId315" Type="http://schemas.openxmlformats.org/officeDocument/2006/relationships/image" Target="../media/image419.png"/><Relationship Id="rId357" Type="http://schemas.openxmlformats.org/officeDocument/2006/relationships/image" Target="../media/image635.png"/><Relationship Id="rId54" Type="http://schemas.openxmlformats.org/officeDocument/2006/relationships/customXml" Target="../ink/ink481.xml"/><Relationship Id="rId96" Type="http://schemas.openxmlformats.org/officeDocument/2006/relationships/customXml" Target="../ink/ink502.xml"/><Relationship Id="rId161" Type="http://schemas.openxmlformats.org/officeDocument/2006/relationships/image" Target="../media/image342.png"/><Relationship Id="rId217" Type="http://schemas.openxmlformats.org/officeDocument/2006/relationships/image" Target="../media/image370.png"/><Relationship Id="rId259" Type="http://schemas.openxmlformats.org/officeDocument/2006/relationships/image" Target="../media/image391.png"/><Relationship Id="rId23" Type="http://schemas.openxmlformats.org/officeDocument/2006/relationships/image" Target="../media/image273.png"/><Relationship Id="rId119" Type="http://schemas.openxmlformats.org/officeDocument/2006/relationships/image" Target="../media/image321.png"/><Relationship Id="rId270" Type="http://schemas.openxmlformats.org/officeDocument/2006/relationships/customXml" Target="../ink/ink589.xml"/><Relationship Id="rId326" Type="http://schemas.openxmlformats.org/officeDocument/2006/relationships/customXml" Target="../ink/ink617.xml"/><Relationship Id="rId65" Type="http://schemas.openxmlformats.org/officeDocument/2006/relationships/image" Target="../media/image294.png"/><Relationship Id="rId130" Type="http://schemas.openxmlformats.org/officeDocument/2006/relationships/customXml" Target="../ink/ink519.xml"/><Relationship Id="rId172" Type="http://schemas.openxmlformats.org/officeDocument/2006/relationships/customXml" Target="../ink/ink540.xml"/><Relationship Id="rId228" Type="http://schemas.openxmlformats.org/officeDocument/2006/relationships/customXml" Target="../ink/ink568.xml"/><Relationship Id="rId281" Type="http://schemas.openxmlformats.org/officeDocument/2006/relationships/image" Target="../media/image402.png"/><Relationship Id="rId337" Type="http://schemas.openxmlformats.org/officeDocument/2006/relationships/image" Target="../media/image625.png"/><Relationship Id="rId34" Type="http://schemas.openxmlformats.org/officeDocument/2006/relationships/customXml" Target="../ink/ink471.xml"/><Relationship Id="rId76" Type="http://schemas.openxmlformats.org/officeDocument/2006/relationships/customXml" Target="../ink/ink492.xml"/><Relationship Id="rId141" Type="http://schemas.openxmlformats.org/officeDocument/2006/relationships/image" Target="../media/image332.png"/><Relationship Id="rId7" Type="http://schemas.openxmlformats.org/officeDocument/2006/relationships/image" Target="../media/image265.png"/><Relationship Id="rId183" Type="http://schemas.openxmlformats.org/officeDocument/2006/relationships/image" Target="../media/image353.png"/><Relationship Id="rId239" Type="http://schemas.openxmlformats.org/officeDocument/2006/relationships/image" Target="../media/image381.png"/><Relationship Id="rId250" Type="http://schemas.openxmlformats.org/officeDocument/2006/relationships/customXml" Target="../ink/ink579.xml"/><Relationship Id="rId292" Type="http://schemas.openxmlformats.org/officeDocument/2006/relationships/customXml" Target="../ink/ink600.xml"/><Relationship Id="rId306" Type="http://schemas.openxmlformats.org/officeDocument/2006/relationships/customXml" Target="../ink/ink607.xml"/><Relationship Id="rId45" Type="http://schemas.openxmlformats.org/officeDocument/2006/relationships/image" Target="../media/image284.png"/><Relationship Id="rId87" Type="http://schemas.openxmlformats.org/officeDocument/2006/relationships/image" Target="../media/image305.png"/><Relationship Id="rId110" Type="http://schemas.openxmlformats.org/officeDocument/2006/relationships/customXml" Target="../ink/ink509.xml"/><Relationship Id="rId348" Type="http://schemas.openxmlformats.org/officeDocument/2006/relationships/customXml" Target="../ink/ink628.xml"/><Relationship Id="rId152" Type="http://schemas.openxmlformats.org/officeDocument/2006/relationships/customXml" Target="../ink/ink530.xml"/><Relationship Id="rId194" Type="http://schemas.openxmlformats.org/officeDocument/2006/relationships/customXml" Target="../ink/ink551.xml"/><Relationship Id="rId208" Type="http://schemas.openxmlformats.org/officeDocument/2006/relationships/customXml" Target="../ink/ink558.xml"/><Relationship Id="rId261" Type="http://schemas.openxmlformats.org/officeDocument/2006/relationships/image" Target="../media/image392.png"/><Relationship Id="rId14" Type="http://schemas.openxmlformats.org/officeDocument/2006/relationships/customXml" Target="../ink/ink461.xml"/><Relationship Id="rId56" Type="http://schemas.openxmlformats.org/officeDocument/2006/relationships/customXml" Target="../ink/ink482.xml"/><Relationship Id="rId317" Type="http://schemas.openxmlformats.org/officeDocument/2006/relationships/image" Target="../media/image615.png"/><Relationship Id="rId359" Type="http://schemas.openxmlformats.org/officeDocument/2006/relationships/image" Target="../media/image636.png"/><Relationship Id="rId98" Type="http://schemas.openxmlformats.org/officeDocument/2006/relationships/customXml" Target="../ink/ink503.xml"/><Relationship Id="rId121" Type="http://schemas.openxmlformats.org/officeDocument/2006/relationships/image" Target="../media/image322.png"/><Relationship Id="rId163" Type="http://schemas.openxmlformats.org/officeDocument/2006/relationships/image" Target="../media/image343.png"/><Relationship Id="rId219" Type="http://schemas.openxmlformats.org/officeDocument/2006/relationships/image" Target="../media/image371.png"/><Relationship Id="rId230" Type="http://schemas.openxmlformats.org/officeDocument/2006/relationships/customXml" Target="../ink/ink569.xml"/><Relationship Id="rId25" Type="http://schemas.openxmlformats.org/officeDocument/2006/relationships/image" Target="../media/image274.png"/><Relationship Id="rId67" Type="http://schemas.openxmlformats.org/officeDocument/2006/relationships/image" Target="../media/image295.png"/><Relationship Id="rId272" Type="http://schemas.openxmlformats.org/officeDocument/2006/relationships/customXml" Target="../ink/ink590.xml"/><Relationship Id="rId328" Type="http://schemas.openxmlformats.org/officeDocument/2006/relationships/customXml" Target="../ink/ink618.xml"/><Relationship Id="rId88" Type="http://schemas.openxmlformats.org/officeDocument/2006/relationships/customXml" Target="../ink/ink498.xml"/><Relationship Id="rId111" Type="http://schemas.openxmlformats.org/officeDocument/2006/relationships/image" Target="../media/image317.png"/><Relationship Id="rId132" Type="http://schemas.openxmlformats.org/officeDocument/2006/relationships/customXml" Target="../ink/ink520.xml"/><Relationship Id="rId153" Type="http://schemas.openxmlformats.org/officeDocument/2006/relationships/image" Target="../media/image338.png"/><Relationship Id="rId174" Type="http://schemas.openxmlformats.org/officeDocument/2006/relationships/customXml" Target="../ink/ink541.xml"/><Relationship Id="rId195" Type="http://schemas.openxmlformats.org/officeDocument/2006/relationships/image" Target="../media/image359.png"/><Relationship Id="rId209" Type="http://schemas.openxmlformats.org/officeDocument/2006/relationships/image" Target="../media/image366.png"/><Relationship Id="rId360" Type="http://schemas.openxmlformats.org/officeDocument/2006/relationships/customXml" Target="../ink/ink634.xml"/><Relationship Id="rId220" Type="http://schemas.openxmlformats.org/officeDocument/2006/relationships/customXml" Target="../ink/ink564.xml"/><Relationship Id="rId241" Type="http://schemas.openxmlformats.org/officeDocument/2006/relationships/image" Target="../media/image382.png"/><Relationship Id="rId15" Type="http://schemas.openxmlformats.org/officeDocument/2006/relationships/image" Target="../media/image269.png"/><Relationship Id="rId36" Type="http://schemas.openxmlformats.org/officeDocument/2006/relationships/customXml" Target="../ink/ink472.xml"/><Relationship Id="rId57" Type="http://schemas.openxmlformats.org/officeDocument/2006/relationships/image" Target="../media/image290.png"/><Relationship Id="rId262" Type="http://schemas.openxmlformats.org/officeDocument/2006/relationships/customXml" Target="../ink/ink585.xml"/><Relationship Id="rId283" Type="http://schemas.openxmlformats.org/officeDocument/2006/relationships/image" Target="../media/image403.png"/><Relationship Id="rId318" Type="http://schemas.openxmlformats.org/officeDocument/2006/relationships/customXml" Target="../ink/ink613.xml"/><Relationship Id="rId339" Type="http://schemas.openxmlformats.org/officeDocument/2006/relationships/image" Target="../media/image626.png"/><Relationship Id="rId78" Type="http://schemas.openxmlformats.org/officeDocument/2006/relationships/customXml" Target="../ink/ink493.xml"/><Relationship Id="rId99" Type="http://schemas.openxmlformats.org/officeDocument/2006/relationships/image" Target="../media/image311.png"/><Relationship Id="rId101" Type="http://schemas.openxmlformats.org/officeDocument/2006/relationships/image" Target="../media/image312.png"/><Relationship Id="rId122" Type="http://schemas.openxmlformats.org/officeDocument/2006/relationships/customXml" Target="../ink/ink515.xml"/><Relationship Id="rId143" Type="http://schemas.openxmlformats.org/officeDocument/2006/relationships/image" Target="../media/image333.png"/><Relationship Id="rId164" Type="http://schemas.openxmlformats.org/officeDocument/2006/relationships/customXml" Target="../ink/ink536.xml"/><Relationship Id="rId185" Type="http://schemas.openxmlformats.org/officeDocument/2006/relationships/image" Target="../media/image354.png"/><Relationship Id="rId350" Type="http://schemas.openxmlformats.org/officeDocument/2006/relationships/customXml" Target="../ink/ink629.xml"/><Relationship Id="rId9" Type="http://schemas.openxmlformats.org/officeDocument/2006/relationships/image" Target="../media/image266.png"/><Relationship Id="rId210" Type="http://schemas.openxmlformats.org/officeDocument/2006/relationships/customXml" Target="../ink/ink559.xml"/><Relationship Id="rId26" Type="http://schemas.openxmlformats.org/officeDocument/2006/relationships/customXml" Target="../ink/ink467.xml"/><Relationship Id="rId231" Type="http://schemas.openxmlformats.org/officeDocument/2006/relationships/image" Target="../media/image377.png"/><Relationship Id="rId252" Type="http://schemas.openxmlformats.org/officeDocument/2006/relationships/customXml" Target="../ink/ink580.xml"/><Relationship Id="rId273" Type="http://schemas.openxmlformats.org/officeDocument/2006/relationships/image" Target="../media/image398.png"/><Relationship Id="rId294" Type="http://schemas.openxmlformats.org/officeDocument/2006/relationships/customXml" Target="../ink/ink601.xml"/><Relationship Id="rId308" Type="http://schemas.openxmlformats.org/officeDocument/2006/relationships/customXml" Target="../ink/ink608.xml"/><Relationship Id="rId329" Type="http://schemas.openxmlformats.org/officeDocument/2006/relationships/image" Target="../media/image621.png"/><Relationship Id="rId47" Type="http://schemas.openxmlformats.org/officeDocument/2006/relationships/image" Target="../media/image285.png"/><Relationship Id="rId68" Type="http://schemas.openxmlformats.org/officeDocument/2006/relationships/customXml" Target="../ink/ink488.xml"/><Relationship Id="rId89" Type="http://schemas.openxmlformats.org/officeDocument/2006/relationships/image" Target="../media/image306.png"/><Relationship Id="rId112" Type="http://schemas.openxmlformats.org/officeDocument/2006/relationships/customXml" Target="../ink/ink510.xml"/><Relationship Id="rId133" Type="http://schemas.openxmlformats.org/officeDocument/2006/relationships/image" Target="../media/image328.png"/><Relationship Id="rId154" Type="http://schemas.openxmlformats.org/officeDocument/2006/relationships/customXml" Target="../ink/ink531.xml"/><Relationship Id="rId175" Type="http://schemas.openxmlformats.org/officeDocument/2006/relationships/image" Target="../media/image349.png"/><Relationship Id="rId340" Type="http://schemas.openxmlformats.org/officeDocument/2006/relationships/customXml" Target="../ink/ink624.xml"/><Relationship Id="rId361" Type="http://schemas.openxmlformats.org/officeDocument/2006/relationships/image" Target="../media/image637.png"/><Relationship Id="rId196" Type="http://schemas.openxmlformats.org/officeDocument/2006/relationships/customXml" Target="../ink/ink552.xml"/><Relationship Id="rId200" Type="http://schemas.openxmlformats.org/officeDocument/2006/relationships/customXml" Target="../ink/ink554.xml"/><Relationship Id="rId16" Type="http://schemas.openxmlformats.org/officeDocument/2006/relationships/customXml" Target="../ink/ink462.xml"/><Relationship Id="rId221" Type="http://schemas.openxmlformats.org/officeDocument/2006/relationships/image" Target="../media/image372.png"/><Relationship Id="rId242" Type="http://schemas.openxmlformats.org/officeDocument/2006/relationships/customXml" Target="../ink/ink575.xml"/><Relationship Id="rId263" Type="http://schemas.openxmlformats.org/officeDocument/2006/relationships/image" Target="../media/image393.png"/><Relationship Id="rId284" Type="http://schemas.openxmlformats.org/officeDocument/2006/relationships/customXml" Target="../ink/ink596.xml"/><Relationship Id="rId319" Type="http://schemas.openxmlformats.org/officeDocument/2006/relationships/image" Target="../media/image616.png"/><Relationship Id="rId37" Type="http://schemas.openxmlformats.org/officeDocument/2006/relationships/image" Target="../media/image280.png"/><Relationship Id="rId58" Type="http://schemas.openxmlformats.org/officeDocument/2006/relationships/customXml" Target="../ink/ink483.xml"/><Relationship Id="rId79" Type="http://schemas.openxmlformats.org/officeDocument/2006/relationships/image" Target="../media/image301.png"/><Relationship Id="rId102" Type="http://schemas.openxmlformats.org/officeDocument/2006/relationships/customXml" Target="../ink/ink505.xml"/><Relationship Id="rId123" Type="http://schemas.openxmlformats.org/officeDocument/2006/relationships/image" Target="../media/image323.png"/><Relationship Id="rId144" Type="http://schemas.openxmlformats.org/officeDocument/2006/relationships/customXml" Target="../ink/ink526.xml"/><Relationship Id="rId330" Type="http://schemas.openxmlformats.org/officeDocument/2006/relationships/customXml" Target="../ink/ink619.xml"/><Relationship Id="rId90" Type="http://schemas.openxmlformats.org/officeDocument/2006/relationships/customXml" Target="../ink/ink499.xml"/><Relationship Id="rId165" Type="http://schemas.openxmlformats.org/officeDocument/2006/relationships/image" Target="../media/image344.png"/><Relationship Id="rId186" Type="http://schemas.openxmlformats.org/officeDocument/2006/relationships/customXml" Target="../ink/ink547.xml"/><Relationship Id="rId351" Type="http://schemas.openxmlformats.org/officeDocument/2006/relationships/image" Target="../media/image632.png"/><Relationship Id="rId211" Type="http://schemas.openxmlformats.org/officeDocument/2006/relationships/image" Target="../media/image367.png"/><Relationship Id="rId232" Type="http://schemas.openxmlformats.org/officeDocument/2006/relationships/customXml" Target="../ink/ink570.xml"/><Relationship Id="rId253" Type="http://schemas.openxmlformats.org/officeDocument/2006/relationships/image" Target="../media/image388.png"/><Relationship Id="rId274" Type="http://schemas.openxmlformats.org/officeDocument/2006/relationships/customXml" Target="../ink/ink591.xml"/><Relationship Id="rId295" Type="http://schemas.openxmlformats.org/officeDocument/2006/relationships/image" Target="../media/image409.png"/><Relationship Id="rId309" Type="http://schemas.openxmlformats.org/officeDocument/2006/relationships/image" Target="../media/image416.png"/><Relationship Id="rId27" Type="http://schemas.openxmlformats.org/officeDocument/2006/relationships/image" Target="../media/image275.png"/><Relationship Id="rId48" Type="http://schemas.openxmlformats.org/officeDocument/2006/relationships/customXml" Target="../ink/ink478.xml"/><Relationship Id="rId69" Type="http://schemas.openxmlformats.org/officeDocument/2006/relationships/image" Target="../media/image296.png"/><Relationship Id="rId113" Type="http://schemas.openxmlformats.org/officeDocument/2006/relationships/image" Target="../media/image318.png"/><Relationship Id="rId134" Type="http://schemas.openxmlformats.org/officeDocument/2006/relationships/customXml" Target="../ink/ink521.xml"/><Relationship Id="rId320" Type="http://schemas.openxmlformats.org/officeDocument/2006/relationships/customXml" Target="../ink/ink614.xml"/><Relationship Id="rId80" Type="http://schemas.openxmlformats.org/officeDocument/2006/relationships/customXml" Target="../ink/ink494.xml"/><Relationship Id="rId155" Type="http://schemas.openxmlformats.org/officeDocument/2006/relationships/image" Target="../media/image339.png"/><Relationship Id="rId176" Type="http://schemas.openxmlformats.org/officeDocument/2006/relationships/customXml" Target="../ink/ink542.xml"/><Relationship Id="rId197" Type="http://schemas.openxmlformats.org/officeDocument/2006/relationships/image" Target="../media/image360.png"/><Relationship Id="rId341" Type="http://schemas.openxmlformats.org/officeDocument/2006/relationships/image" Target="../media/image627.png"/><Relationship Id="rId362" Type="http://schemas.openxmlformats.org/officeDocument/2006/relationships/customXml" Target="../ink/ink635.xml"/><Relationship Id="rId201" Type="http://schemas.openxmlformats.org/officeDocument/2006/relationships/image" Target="../media/image362.png"/><Relationship Id="rId222" Type="http://schemas.openxmlformats.org/officeDocument/2006/relationships/customXml" Target="../ink/ink565.xml"/><Relationship Id="rId243" Type="http://schemas.openxmlformats.org/officeDocument/2006/relationships/image" Target="../media/image383.png"/><Relationship Id="rId264" Type="http://schemas.openxmlformats.org/officeDocument/2006/relationships/customXml" Target="../ink/ink586.xml"/><Relationship Id="rId285" Type="http://schemas.openxmlformats.org/officeDocument/2006/relationships/image" Target="../media/image404.png"/><Relationship Id="rId17" Type="http://schemas.openxmlformats.org/officeDocument/2006/relationships/image" Target="../media/image270.png"/><Relationship Id="rId38" Type="http://schemas.openxmlformats.org/officeDocument/2006/relationships/customXml" Target="../ink/ink473.xml"/><Relationship Id="rId59" Type="http://schemas.openxmlformats.org/officeDocument/2006/relationships/image" Target="../media/image291.png"/><Relationship Id="rId103" Type="http://schemas.openxmlformats.org/officeDocument/2006/relationships/image" Target="../media/image313.png"/><Relationship Id="rId124" Type="http://schemas.openxmlformats.org/officeDocument/2006/relationships/customXml" Target="../ink/ink516.xml"/><Relationship Id="rId310" Type="http://schemas.openxmlformats.org/officeDocument/2006/relationships/customXml" Target="../ink/ink609.xml"/><Relationship Id="rId70" Type="http://schemas.openxmlformats.org/officeDocument/2006/relationships/customXml" Target="../ink/ink489.xml"/><Relationship Id="rId91" Type="http://schemas.openxmlformats.org/officeDocument/2006/relationships/image" Target="../media/image307.png"/><Relationship Id="rId145" Type="http://schemas.openxmlformats.org/officeDocument/2006/relationships/image" Target="../media/image334.png"/><Relationship Id="rId166" Type="http://schemas.openxmlformats.org/officeDocument/2006/relationships/customXml" Target="../ink/ink537.xml"/><Relationship Id="rId187" Type="http://schemas.openxmlformats.org/officeDocument/2006/relationships/image" Target="../media/image355.png"/><Relationship Id="rId331" Type="http://schemas.openxmlformats.org/officeDocument/2006/relationships/image" Target="../media/image622.png"/><Relationship Id="rId352" Type="http://schemas.openxmlformats.org/officeDocument/2006/relationships/customXml" Target="../ink/ink630.xml"/><Relationship Id="rId1" Type="http://schemas.openxmlformats.org/officeDocument/2006/relationships/slideLayout" Target="../slideLayouts/slideLayout8.xml"/><Relationship Id="rId212" Type="http://schemas.openxmlformats.org/officeDocument/2006/relationships/customXml" Target="../ink/ink560.xml"/><Relationship Id="rId233" Type="http://schemas.openxmlformats.org/officeDocument/2006/relationships/image" Target="../media/image378.png"/><Relationship Id="rId254" Type="http://schemas.openxmlformats.org/officeDocument/2006/relationships/customXml" Target="../ink/ink581.xml"/><Relationship Id="rId28" Type="http://schemas.openxmlformats.org/officeDocument/2006/relationships/customXml" Target="../ink/ink468.xml"/><Relationship Id="rId49" Type="http://schemas.openxmlformats.org/officeDocument/2006/relationships/image" Target="../media/image286.png"/><Relationship Id="rId114" Type="http://schemas.openxmlformats.org/officeDocument/2006/relationships/customXml" Target="../ink/ink511.xml"/><Relationship Id="rId275" Type="http://schemas.openxmlformats.org/officeDocument/2006/relationships/image" Target="../media/image399.png"/><Relationship Id="rId296" Type="http://schemas.openxmlformats.org/officeDocument/2006/relationships/customXml" Target="../ink/ink602.xml"/><Relationship Id="rId300" Type="http://schemas.openxmlformats.org/officeDocument/2006/relationships/customXml" Target="../ink/ink604.xml"/><Relationship Id="rId60" Type="http://schemas.openxmlformats.org/officeDocument/2006/relationships/customXml" Target="../ink/ink484.xml"/><Relationship Id="rId81" Type="http://schemas.openxmlformats.org/officeDocument/2006/relationships/image" Target="../media/image302.png"/><Relationship Id="rId135" Type="http://schemas.openxmlformats.org/officeDocument/2006/relationships/image" Target="../media/image329.png"/><Relationship Id="rId156" Type="http://schemas.openxmlformats.org/officeDocument/2006/relationships/customXml" Target="../ink/ink532.xml"/><Relationship Id="rId177" Type="http://schemas.openxmlformats.org/officeDocument/2006/relationships/image" Target="../media/image350.png"/><Relationship Id="rId198" Type="http://schemas.openxmlformats.org/officeDocument/2006/relationships/customXml" Target="../ink/ink553.xml"/><Relationship Id="rId321" Type="http://schemas.openxmlformats.org/officeDocument/2006/relationships/image" Target="../media/image617.png"/><Relationship Id="rId342" Type="http://schemas.openxmlformats.org/officeDocument/2006/relationships/customXml" Target="../ink/ink625.xml"/><Relationship Id="rId363" Type="http://schemas.openxmlformats.org/officeDocument/2006/relationships/image" Target="../media/image638.png"/><Relationship Id="rId202" Type="http://schemas.openxmlformats.org/officeDocument/2006/relationships/customXml" Target="../ink/ink555.xml"/><Relationship Id="rId223" Type="http://schemas.openxmlformats.org/officeDocument/2006/relationships/image" Target="../media/image373.png"/><Relationship Id="rId244" Type="http://schemas.openxmlformats.org/officeDocument/2006/relationships/customXml" Target="../ink/ink576.xml"/><Relationship Id="rId18" Type="http://schemas.openxmlformats.org/officeDocument/2006/relationships/customXml" Target="../ink/ink463.xml"/><Relationship Id="rId39" Type="http://schemas.openxmlformats.org/officeDocument/2006/relationships/image" Target="../media/image281.png"/><Relationship Id="rId265" Type="http://schemas.openxmlformats.org/officeDocument/2006/relationships/image" Target="../media/image394.png"/><Relationship Id="rId286" Type="http://schemas.openxmlformats.org/officeDocument/2006/relationships/customXml" Target="../ink/ink597.xml"/><Relationship Id="rId50" Type="http://schemas.openxmlformats.org/officeDocument/2006/relationships/customXml" Target="../ink/ink479.xml"/><Relationship Id="rId104" Type="http://schemas.openxmlformats.org/officeDocument/2006/relationships/customXml" Target="../ink/ink506.xml"/><Relationship Id="rId125" Type="http://schemas.openxmlformats.org/officeDocument/2006/relationships/image" Target="../media/image324.png"/><Relationship Id="rId146" Type="http://schemas.openxmlformats.org/officeDocument/2006/relationships/customXml" Target="../ink/ink527.xml"/><Relationship Id="rId167" Type="http://schemas.openxmlformats.org/officeDocument/2006/relationships/image" Target="../media/image345.png"/><Relationship Id="rId188" Type="http://schemas.openxmlformats.org/officeDocument/2006/relationships/customXml" Target="../ink/ink548.xml"/><Relationship Id="rId311" Type="http://schemas.openxmlformats.org/officeDocument/2006/relationships/image" Target="../media/image417.png"/><Relationship Id="rId332" Type="http://schemas.openxmlformats.org/officeDocument/2006/relationships/customXml" Target="../ink/ink620.xml"/><Relationship Id="rId353" Type="http://schemas.openxmlformats.org/officeDocument/2006/relationships/image" Target="../media/image633.png"/><Relationship Id="rId71" Type="http://schemas.openxmlformats.org/officeDocument/2006/relationships/image" Target="../media/image297.png"/><Relationship Id="rId92" Type="http://schemas.openxmlformats.org/officeDocument/2006/relationships/customXml" Target="../ink/ink500.xml"/><Relationship Id="rId213" Type="http://schemas.openxmlformats.org/officeDocument/2006/relationships/image" Target="../media/image368.png"/><Relationship Id="rId234" Type="http://schemas.openxmlformats.org/officeDocument/2006/relationships/customXml" Target="../ink/ink571.xml"/><Relationship Id="rId2" Type="http://schemas.openxmlformats.org/officeDocument/2006/relationships/customXml" Target="../ink/ink455.xml"/><Relationship Id="rId29" Type="http://schemas.openxmlformats.org/officeDocument/2006/relationships/image" Target="../media/image276.png"/><Relationship Id="rId255" Type="http://schemas.openxmlformats.org/officeDocument/2006/relationships/image" Target="../media/image389.png"/><Relationship Id="rId276" Type="http://schemas.openxmlformats.org/officeDocument/2006/relationships/customXml" Target="../ink/ink592.xml"/><Relationship Id="rId297" Type="http://schemas.openxmlformats.org/officeDocument/2006/relationships/image" Target="../media/image410.png"/><Relationship Id="rId40" Type="http://schemas.openxmlformats.org/officeDocument/2006/relationships/customXml" Target="../ink/ink474.xml"/><Relationship Id="rId115" Type="http://schemas.openxmlformats.org/officeDocument/2006/relationships/image" Target="../media/image319.png"/><Relationship Id="rId136" Type="http://schemas.openxmlformats.org/officeDocument/2006/relationships/customXml" Target="../ink/ink522.xml"/><Relationship Id="rId157" Type="http://schemas.openxmlformats.org/officeDocument/2006/relationships/image" Target="../media/image340.png"/><Relationship Id="rId178" Type="http://schemas.openxmlformats.org/officeDocument/2006/relationships/customXml" Target="../ink/ink543.xml"/><Relationship Id="rId301" Type="http://schemas.openxmlformats.org/officeDocument/2006/relationships/image" Target="../media/image412.png"/><Relationship Id="rId322" Type="http://schemas.openxmlformats.org/officeDocument/2006/relationships/customXml" Target="../ink/ink615.xml"/><Relationship Id="rId343" Type="http://schemas.openxmlformats.org/officeDocument/2006/relationships/image" Target="../media/image628.png"/><Relationship Id="rId61" Type="http://schemas.openxmlformats.org/officeDocument/2006/relationships/image" Target="../media/image292.png"/><Relationship Id="rId82" Type="http://schemas.openxmlformats.org/officeDocument/2006/relationships/customXml" Target="../ink/ink495.xml"/><Relationship Id="rId199" Type="http://schemas.openxmlformats.org/officeDocument/2006/relationships/image" Target="../media/image361.png"/><Relationship Id="rId203" Type="http://schemas.openxmlformats.org/officeDocument/2006/relationships/image" Target="../media/image363.png"/><Relationship Id="rId19" Type="http://schemas.openxmlformats.org/officeDocument/2006/relationships/image" Target="../media/image271.png"/><Relationship Id="rId224" Type="http://schemas.openxmlformats.org/officeDocument/2006/relationships/customXml" Target="../ink/ink566.xml"/><Relationship Id="rId245" Type="http://schemas.openxmlformats.org/officeDocument/2006/relationships/image" Target="../media/image384.png"/><Relationship Id="rId266" Type="http://schemas.openxmlformats.org/officeDocument/2006/relationships/customXml" Target="../ink/ink587.xml"/><Relationship Id="rId287" Type="http://schemas.openxmlformats.org/officeDocument/2006/relationships/image" Target="../media/image405.png"/><Relationship Id="rId30" Type="http://schemas.openxmlformats.org/officeDocument/2006/relationships/customXml" Target="../ink/ink469.xml"/><Relationship Id="rId105" Type="http://schemas.openxmlformats.org/officeDocument/2006/relationships/image" Target="../media/image314.png"/><Relationship Id="rId126" Type="http://schemas.openxmlformats.org/officeDocument/2006/relationships/customXml" Target="../ink/ink517.xml"/><Relationship Id="rId147" Type="http://schemas.openxmlformats.org/officeDocument/2006/relationships/image" Target="../media/image335.png"/><Relationship Id="rId168" Type="http://schemas.openxmlformats.org/officeDocument/2006/relationships/customXml" Target="../ink/ink538.xml"/><Relationship Id="rId312" Type="http://schemas.openxmlformats.org/officeDocument/2006/relationships/customXml" Target="../ink/ink610.xml"/><Relationship Id="rId333" Type="http://schemas.openxmlformats.org/officeDocument/2006/relationships/image" Target="../media/image623.png"/><Relationship Id="rId354" Type="http://schemas.openxmlformats.org/officeDocument/2006/relationships/customXml" Target="../ink/ink631.xml"/><Relationship Id="rId51" Type="http://schemas.openxmlformats.org/officeDocument/2006/relationships/image" Target="../media/image287.png"/><Relationship Id="rId72" Type="http://schemas.openxmlformats.org/officeDocument/2006/relationships/customXml" Target="../ink/ink490.xml"/><Relationship Id="rId93" Type="http://schemas.openxmlformats.org/officeDocument/2006/relationships/image" Target="../media/image308.png"/><Relationship Id="rId189" Type="http://schemas.openxmlformats.org/officeDocument/2006/relationships/image" Target="../media/image356.png"/><Relationship Id="rId3" Type="http://schemas.openxmlformats.org/officeDocument/2006/relationships/image" Target="../media/image263.png"/><Relationship Id="rId214" Type="http://schemas.openxmlformats.org/officeDocument/2006/relationships/customXml" Target="../ink/ink561.xml"/><Relationship Id="rId235" Type="http://schemas.openxmlformats.org/officeDocument/2006/relationships/image" Target="../media/image379.png"/><Relationship Id="rId256" Type="http://schemas.openxmlformats.org/officeDocument/2006/relationships/customXml" Target="../ink/ink582.xml"/><Relationship Id="rId277" Type="http://schemas.openxmlformats.org/officeDocument/2006/relationships/image" Target="../media/image400.png"/><Relationship Id="rId298" Type="http://schemas.openxmlformats.org/officeDocument/2006/relationships/customXml" Target="../ink/ink603.xml"/><Relationship Id="rId116" Type="http://schemas.openxmlformats.org/officeDocument/2006/relationships/customXml" Target="../ink/ink512.xml"/><Relationship Id="rId137" Type="http://schemas.openxmlformats.org/officeDocument/2006/relationships/image" Target="../media/image330.png"/><Relationship Id="rId158" Type="http://schemas.openxmlformats.org/officeDocument/2006/relationships/customXml" Target="../ink/ink533.xml"/><Relationship Id="rId302" Type="http://schemas.openxmlformats.org/officeDocument/2006/relationships/customXml" Target="../ink/ink605.xml"/><Relationship Id="rId323" Type="http://schemas.openxmlformats.org/officeDocument/2006/relationships/image" Target="../media/image618.png"/><Relationship Id="rId344" Type="http://schemas.openxmlformats.org/officeDocument/2006/relationships/customXml" Target="../ink/ink626.xml"/><Relationship Id="rId20" Type="http://schemas.openxmlformats.org/officeDocument/2006/relationships/customXml" Target="../ink/ink464.xml"/><Relationship Id="rId41" Type="http://schemas.openxmlformats.org/officeDocument/2006/relationships/image" Target="../media/image282.png"/><Relationship Id="rId62" Type="http://schemas.openxmlformats.org/officeDocument/2006/relationships/customXml" Target="../ink/ink485.xml"/><Relationship Id="rId83" Type="http://schemas.openxmlformats.org/officeDocument/2006/relationships/image" Target="../media/image303.png"/><Relationship Id="rId179" Type="http://schemas.openxmlformats.org/officeDocument/2006/relationships/image" Target="../media/image351.png"/><Relationship Id="rId190" Type="http://schemas.openxmlformats.org/officeDocument/2006/relationships/customXml" Target="../ink/ink549.xml"/><Relationship Id="rId204" Type="http://schemas.openxmlformats.org/officeDocument/2006/relationships/customXml" Target="../ink/ink556.xml"/><Relationship Id="rId225" Type="http://schemas.openxmlformats.org/officeDocument/2006/relationships/image" Target="../media/image374.png"/><Relationship Id="rId246" Type="http://schemas.openxmlformats.org/officeDocument/2006/relationships/customXml" Target="../ink/ink577.xml"/><Relationship Id="rId267" Type="http://schemas.openxmlformats.org/officeDocument/2006/relationships/image" Target="../media/image395.png"/><Relationship Id="rId288" Type="http://schemas.openxmlformats.org/officeDocument/2006/relationships/customXml" Target="../ink/ink598.xml"/><Relationship Id="rId106" Type="http://schemas.openxmlformats.org/officeDocument/2006/relationships/customXml" Target="../ink/ink507.xml"/><Relationship Id="rId127" Type="http://schemas.openxmlformats.org/officeDocument/2006/relationships/image" Target="../media/image325.png"/><Relationship Id="rId313" Type="http://schemas.openxmlformats.org/officeDocument/2006/relationships/image" Target="../media/image418.png"/><Relationship Id="rId10" Type="http://schemas.openxmlformats.org/officeDocument/2006/relationships/customXml" Target="../ink/ink459.xml"/><Relationship Id="rId31" Type="http://schemas.openxmlformats.org/officeDocument/2006/relationships/image" Target="../media/image277.png"/><Relationship Id="rId52" Type="http://schemas.openxmlformats.org/officeDocument/2006/relationships/customXml" Target="../ink/ink480.xml"/><Relationship Id="rId73" Type="http://schemas.openxmlformats.org/officeDocument/2006/relationships/image" Target="../media/image298.png"/><Relationship Id="rId94" Type="http://schemas.openxmlformats.org/officeDocument/2006/relationships/customXml" Target="../ink/ink501.xml"/><Relationship Id="rId148" Type="http://schemas.openxmlformats.org/officeDocument/2006/relationships/customXml" Target="../ink/ink528.xml"/><Relationship Id="rId169" Type="http://schemas.openxmlformats.org/officeDocument/2006/relationships/image" Target="../media/image346.png"/><Relationship Id="rId334" Type="http://schemas.openxmlformats.org/officeDocument/2006/relationships/customXml" Target="../ink/ink621.xml"/><Relationship Id="rId355" Type="http://schemas.openxmlformats.org/officeDocument/2006/relationships/image" Target="../media/image634.png"/><Relationship Id="rId4" Type="http://schemas.openxmlformats.org/officeDocument/2006/relationships/customXml" Target="../ink/ink456.xml"/><Relationship Id="rId180" Type="http://schemas.openxmlformats.org/officeDocument/2006/relationships/customXml" Target="../ink/ink544.xml"/><Relationship Id="rId215" Type="http://schemas.openxmlformats.org/officeDocument/2006/relationships/image" Target="../media/image369.png"/><Relationship Id="rId236" Type="http://schemas.openxmlformats.org/officeDocument/2006/relationships/customXml" Target="../ink/ink572.xml"/><Relationship Id="rId257" Type="http://schemas.openxmlformats.org/officeDocument/2006/relationships/image" Target="../media/image390.png"/><Relationship Id="rId278" Type="http://schemas.openxmlformats.org/officeDocument/2006/relationships/customXml" Target="../ink/ink593.xml"/><Relationship Id="rId303" Type="http://schemas.openxmlformats.org/officeDocument/2006/relationships/image" Target="../media/image413.png"/><Relationship Id="rId42" Type="http://schemas.openxmlformats.org/officeDocument/2006/relationships/customXml" Target="../ink/ink475.xml"/><Relationship Id="rId84" Type="http://schemas.openxmlformats.org/officeDocument/2006/relationships/customXml" Target="../ink/ink496.xml"/><Relationship Id="rId138" Type="http://schemas.openxmlformats.org/officeDocument/2006/relationships/customXml" Target="../ink/ink523.xml"/><Relationship Id="rId345" Type="http://schemas.openxmlformats.org/officeDocument/2006/relationships/image" Target="../media/image629.png"/><Relationship Id="rId191" Type="http://schemas.openxmlformats.org/officeDocument/2006/relationships/image" Target="../media/image357.png"/><Relationship Id="rId205" Type="http://schemas.openxmlformats.org/officeDocument/2006/relationships/image" Target="../media/image364.png"/><Relationship Id="rId247" Type="http://schemas.openxmlformats.org/officeDocument/2006/relationships/image" Target="../media/image385.png"/><Relationship Id="rId107" Type="http://schemas.openxmlformats.org/officeDocument/2006/relationships/image" Target="../media/image315.png"/><Relationship Id="rId289" Type="http://schemas.openxmlformats.org/officeDocument/2006/relationships/image" Target="../media/image406.png"/><Relationship Id="rId11" Type="http://schemas.openxmlformats.org/officeDocument/2006/relationships/image" Target="../media/image267.png"/><Relationship Id="rId53" Type="http://schemas.openxmlformats.org/officeDocument/2006/relationships/image" Target="../media/image288.png"/><Relationship Id="rId149" Type="http://schemas.openxmlformats.org/officeDocument/2006/relationships/image" Target="../media/image336.png"/><Relationship Id="rId314" Type="http://schemas.openxmlformats.org/officeDocument/2006/relationships/customXml" Target="../ink/ink611.xml"/><Relationship Id="rId356" Type="http://schemas.openxmlformats.org/officeDocument/2006/relationships/customXml" Target="../ink/ink632.xml"/><Relationship Id="rId95" Type="http://schemas.openxmlformats.org/officeDocument/2006/relationships/image" Target="../media/image309.png"/><Relationship Id="rId160" Type="http://schemas.openxmlformats.org/officeDocument/2006/relationships/customXml" Target="../ink/ink534.xml"/><Relationship Id="rId216" Type="http://schemas.openxmlformats.org/officeDocument/2006/relationships/customXml" Target="../ink/ink562.xml"/><Relationship Id="rId258" Type="http://schemas.openxmlformats.org/officeDocument/2006/relationships/customXml" Target="../ink/ink583.xml"/><Relationship Id="rId22" Type="http://schemas.openxmlformats.org/officeDocument/2006/relationships/customXml" Target="../ink/ink465.xml"/><Relationship Id="rId64" Type="http://schemas.openxmlformats.org/officeDocument/2006/relationships/customXml" Target="../ink/ink486.xml"/><Relationship Id="rId118" Type="http://schemas.openxmlformats.org/officeDocument/2006/relationships/customXml" Target="../ink/ink513.xml"/><Relationship Id="rId325" Type="http://schemas.openxmlformats.org/officeDocument/2006/relationships/image" Target="../media/image619.png"/><Relationship Id="rId171" Type="http://schemas.openxmlformats.org/officeDocument/2006/relationships/image" Target="../media/image347.png"/><Relationship Id="rId227" Type="http://schemas.openxmlformats.org/officeDocument/2006/relationships/image" Target="../media/image375.png"/><Relationship Id="rId269" Type="http://schemas.openxmlformats.org/officeDocument/2006/relationships/image" Target="../media/image396.png"/><Relationship Id="rId33" Type="http://schemas.openxmlformats.org/officeDocument/2006/relationships/image" Target="../media/image278.png"/><Relationship Id="rId129" Type="http://schemas.openxmlformats.org/officeDocument/2006/relationships/image" Target="../media/image326.png"/><Relationship Id="rId280" Type="http://schemas.openxmlformats.org/officeDocument/2006/relationships/customXml" Target="../ink/ink594.xml"/><Relationship Id="rId336" Type="http://schemas.openxmlformats.org/officeDocument/2006/relationships/customXml" Target="../ink/ink622.xml"/><Relationship Id="rId75" Type="http://schemas.openxmlformats.org/officeDocument/2006/relationships/image" Target="../media/image299.png"/><Relationship Id="rId140" Type="http://schemas.openxmlformats.org/officeDocument/2006/relationships/customXml" Target="../ink/ink524.xml"/><Relationship Id="rId182" Type="http://schemas.openxmlformats.org/officeDocument/2006/relationships/customXml" Target="../ink/ink545.xml"/><Relationship Id="rId6" Type="http://schemas.openxmlformats.org/officeDocument/2006/relationships/customXml" Target="../ink/ink457.xml"/><Relationship Id="rId238" Type="http://schemas.openxmlformats.org/officeDocument/2006/relationships/customXml" Target="../ink/ink573.xml"/><Relationship Id="rId291" Type="http://schemas.openxmlformats.org/officeDocument/2006/relationships/image" Target="../media/image407.png"/><Relationship Id="rId305" Type="http://schemas.openxmlformats.org/officeDocument/2006/relationships/image" Target="../media/image414.png"/><Relationship Id="rId347" Type="http://schemas.openxmlformats.org/officeDocument/2006/relationships/image" Target="../media/image630.png"/><Relationship Id="rId44" Type="http://schemas.openxmlformats.org/officeDocument/2006/relationships/customXml" Target="../ink/ink476.xml"/><Relationship Id="rId86" Type="http://schemas.openxmlformats.org/officeDocument/2006/relationships/customXml" Target="../ink/ink497.xml"/><Relationship Id="rId151" Type="http://schemas.openxmlformats.org/officeDocument/2006/relationships/image" Target="../media/image337.png"/><Relationship Id="rId193" Type="http://schemas.openxmlformats.org/officeDocument/2006/relationships/image" Target="../media/image358.png"/><Relationship Id="rId207" Type="http://schemas.openxmlformats.org/officeDocument/2006/relationships/image" Target="../media/image365.png"/><Relationship Id="rId249" Type="http://schemas.openxmlformats.org/officeDocument/2006/relationships/image" Target="../media/image386.png"/><Relationship Id="rId13" Type="http://schemas.openxmlformats.org/officeDocument/2006/relationships/image" Target="../media/image268.png"/><Relationship Id="rId109" Type="http://schemas.openxmlformats.org/officeDocument/2006/relationships/image" Target="../media/image316.png"/><Relationship Id="rId260" Type="http://schemas.openxmlformats.org/officeDocument/2006/relationships/customXml" Target="../ink/ink584.xml"/><Relationship Id="rId316" Type="http://schemas.openxmlformats.org/officeDocument/2006/relationships/customXml" Target="../ink/ink612.xml"/><Relationship Id="rId55" Type="http://schemas.openxmlformats.org/officeDocument/2006/relationships/image" Target="../media/image289.png"/><Relationship Id="rId97" Type="http://schemas.openxmlformats.org/officeDocument/2006/relationships/image" Target="../media/image310.png"/><Relationship Id="rId120" Type="http://schemas.openxmlformats.org/officeDocument/2006/relationships/customXml" Target="../ink/ink514.xml"/><Relationship Id="rId358" Type="http://schemas.openxmlformats.org/officeDocument/2006/relationships/customXml" Target="../ink/ink633.xml"/><Relationship Id="rId162" Type="http://schemas.openxmlformats.org/officeDocument/2006/relationships/customXml" Target="../ink/ink535.xml"/><Relationship Id="rId218" Type="http://schemas.openxmlformats.org/officeDocument/2006/relationships/customXml" Target="../ink/ink563.xml"/><Relationship Id="rId271" Type="http://schemas.openxmlformats.org/officeDocument/2006/relationships/image" Target="../media/image397.png"/><Relationship Id="rId24" Type="http://schemas.openxmlformats.org/officeDocument/2006/relationships/customXml" Target="../ink/ink466.xml"/><Relationship Id="rId66" Type="http://schemas.openxmlformats.org/officeDocument/2006/relationships/customXml" Target="../ink/ink487.xml"/><Relationship Id="rId131" Type="http://schemas.openxmlformats.org/officeDocument/2006/relationships/image" Target="../media/image327.png"/><Relationship Id="rId327" Type="http://schemas.openxmlformats.org/officeDocument/2006/relationships/image" Target="../media/image620.png"/><Relationship Id="rId173" Type="http://schemas.openxmlformats.org/officeDocument/2006/relationships/image" Target="../media/image348.png"/><Relationship Id="rId229" Type="http://schemas.openxmlformats.org/officeDocument/2006/relationships/image" Target="../media/image376.png"/><Relationship Id="rId240" Type="http://schemas.openxmlformats.org/officeDocument/2006/relationships/customXml" Target="../ink/ink574.xml"/><Relationship Id="rId35" Type="http://schemas.openxmlformats.org/officeDocument/2006/relationships/image" Target="../media/image279.png"/><Relationship Id="rId77" Type="http://schemas.openxmlformats.org/officeDocument/2006/relationships/image" Target="../media/image300.png"/><Relationship Id="rId100" Type="http://schemas.openxmlformats.org/officeDocument/2006/relationships/customXml" Target="../ink/ink504.xml"/><Relationship Id="rId282" Type="http://schemas.openxmlformats.org/officeDocument/2006/relationships/customXml" Target="../ink/ink595.xml"/><Relationship Id="rId338" Type="http://schemas.openxmlformats.org/officeDocument/2006/relationships/customXml" Target="../ink/ink623.xml"/><Relationship Id="rId8" Type="http://schemas.openxmlformats.org/officeDocument/2006/relationships/customXml" Target="../ink/ink458.xml"/><Relationship Id="rId142" Type="http://schemas.openxmlformats.org/officeDocument/2006/relationships/customXml" Target="../ink/ink525.xml"/><Relationship Id="rId184" Type="http://schemas.openxmlformats.org/officeDocument/2006/relationships/customXml" Target="../ink/ink546.xml"/><Relationship Id="rId251" Type="http://schemas.openxmlformats.org/officeDocument/2006/relationships/image" Target="../media/image387.png"/><Relationship Id="rId46" Type="http://schemas.openxmlformats.org/officeDocument/2006/relationships/customXml" Target="../ink/ink477.xml"/><Relationship Id="rId293" Type="http://schemas.openxmlformats.org/officeDocument/2006/relationships/image" Target="../media/image408.png"/><Relationship Id="rId307" Type="http://schemas.openxmlformats.org/officeDocument/2006/relationships/image" Target="../media/image415.png"/><Relationship Id="rId349" Type="http://schemas.openxmlformats.org/officeDocument/2006/relationships/image" Target="../media/image63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9.xml"/><Relationship Id="rId5" Type="http://schemas.openxmlformats.org/officeDocument/2006/relationships/image" Target="../media/image639.png"/><Relationship Id="rId4" Type="http://schemas.openxmlformats.org/officeDocument/2006/relationships/customXml" Target="../ink/ink636.xml"/></Relationships>
</file>

<file path=ppt/slides/_rels/slide8.xml.rels><?xml version="1.0" encoding="UTF-8" standalone="yes"?>
<Relationships xmlns="http://schemas.openxmlformats.org/package/2006/relationships"><Relationship Id="rId3" Type="http://schemas.openxmlformats.org/officeDocument/2006/relationships/hyperlink" Target="https://help.sap.com/docs/SAP_HANA_PLATFORM?locale=en-US&amp;task=use_task" TargetMode="External"/><Relationship Id="rId2" Type="http://schemas.openxmlformats.org/officeDocument/2006/relationships/notesSlide" Target="../notesSlides/notesSlide4.xml"/><Relationship Id="rId1" Type="http://schemas.openxmlformats.org/officeDocument/2006/relationships/slideLayout" Target="../slideLayouts/slideLayout3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641.png"/><Relationship Id="rId13" Type="http://schemas.openxmlformats.org/officeDocument/2006/relationships/customXml" Target="../ink/ink641.xml"/><Relationship Id="rId18" Type="http://schemas.openxmlformats.org/officeDocument/2006/relationships/image" Target="../media/image646.png"/><Relationship Id="rId3" Type="http://schemas.openxmlformats.org/officeDocument/2006/relationships/hyperlink" Target="https://help.sap.com/doc/abapdocu_752_index_htm/7.52/en-US/abencds_f1_builtin_functions.htm" TargetMode="External"/><Relationship Id="rId7" Type="http://schemas.openxmlformats.org/officeDocument/2006/relationships/customXml" Target="../ink/ink638.xml"/><Relationship Id="rId12" Type="http://schemas.openxmlformats.org/officeDocument/2006/relationships/image" Target="../media/image643.png"/><Relationship Id="rId17" Type="http://schemas.openxmlformats.org/officeDocument/2006/relationships/customXml" Target="../ink/ink643.xml"/><Relationship Id="rId2" Type="http://schemas.openxmlformats.org/officeDocument/2006/relationships/notesSlide" Target="../notesSlides/notesSlide5.xml"/><Relationship Id="rId16" Type="http://schemas.openxmlformats.org/officeDocument/2006/relationships/image" Target="../media/image645.png"/><Relationship Id="rId1" Type="http://schemas.openxmlformats.org/officeDocument/2006/relationships/slideLayout" Target="../slideLayouts/slideLayout39.xml"/><Relationship Id="rId6" Type="http://schemas.openxmlformats.org/officeDocument/2006/relationships/image" Target="../media/image640.png"/><Relationship Id="rId11" Type="http://schemas.openxmlformats.org/officeDocument/2006/relationships/customXml" Target="../ink/ink640.xml"/><Relationship Id="rId5" Type="http://schemas.openxmlformats.org/officeDocument/2006/relationships/customXml" Target="../ink/ink637.xml"/><Relationship Id="rId15" Type="http://schemas.openxmlformats.org/officeDocument/2006/relationships/customXml" Target="../ink/ink642.xml"/><Relationship Id="rId10" Type="http://schemas.openxmlformats.org/officeDocument/2006/relationships/image" Target="../media/image642.png"/><Relationship Id="rId4" Type="http://schemas.openxmlformats.org/officeDocument/2006/relationships/image" Target="../media/image4.png"/><Relationship Id="rId9" Type="http://schemas.openxmlformats.org/officeDocument/2006/relationships/customXml" Target="../ink/ink639.xml"/><Relationship Id="rId14" Type="http://schemas.openxmlformats.org/officeDocument/2006/relationships/image" Target="../media/image6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DAY-4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4</a:t>
            </a:r>
            <a:endPar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AMDP</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Table Functions</a:t>
            </a:r>
          </a:p>
        </p:txBody>
      </p:sp>
      <p:sp>
        <p:nvSpPr>
          <p:cNvPr id="52" name="Rectangle 51">
            <a:extLst>
              <a:ext uri="{FF2B5EF4-FFF2-40B4-BE49-F238E27FC236}">
                <a16:creationId xmlns:a16="http://schemas.microsoft.com/office/drawing/2014/main" id="{20C13AF4-68B6-4226-9401-EDB6ED0540C2}"/>
              </a:ext>
            </a:extLst>
          </p:cNvPr>
          <p:cNvSpPr/>
          <p:nvPr/>
        </p:nvSpPr>
        <p:spPr>
          <a:xfrm>
            <a:off x="8211739" y="3578356"/>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RAP Intro</a:t>
            </a:r>
          </a:p>
        </p:txBody>
      </p:sp>
      <p:sp>
        <p:nvSpPr>
          <p:cNvPr id="55" name="Rectangle 54">
            <a:extLst>
              <a:ext uri="{FF2B5EF4-FFF2-40B4-BE49-F238E27FC236}">
                <a16:creationId xmlns:a16="http://schemas.microsoft.com/office/drawing/2014/main" id="{C08D0B4E-C408-458A-9E80-98D57A618BD5}"/>
              </a:ext>
            </a:extLst>
          </p:cNvPr>
          <p:cNvSpPr/>
          <p:nvPr/>
        </p:nvSpPr>
        <p:spPr>
          <a:xfrm>
            <a:off x="8544248" y="4833578"/>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Data Model</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09" name="Ink 208">
                <a:extLst>
                  <a:ext uri="{FF2B5EF4-FFF2-40B4-BE49-F238E27FC236}">
                    <a16:creationId xmlns:a16="http://schemas.microsoft.com/office/drawing/2014/main" id="{DB2DDFAF-3267-4D36-A9C8-BF220DE91CF5}"/>
                  </a:ext>
                </a:extLst>
              </p14:cNvPr>
              <p14:cNvContentPartPr/>
              <p14:nvPr/>
            </p14:nvContentPartPr>
            <p14:xfrm>
              <a:off x="6420344" y="4838322"/>
              <a:ext cx="353520" cy="64440"/>
            </p14:xfrm>
          </p:contentPart>
        </mc:Choice>
        <mc:Fallback xmlns="">
          <p:pic>
            <p:nvPicPr>
              <p:cNvPr id="209" name="Ink 208">
                <a:extLst>
                  <a:ext uri="{FF2B5EF4-FFF2-40B4-BE49-F238E27FC236}">
                    <a16:creationId xmlns:a16="http://schemas.microsoft.com/office/drawing/2014/main" id="{DB2DDFAF-3267-4D36-A9C8-BF220DE91CF5}"/>
                  </a:ext>
                </a:extLst>
              </p:cNvPr>
              <p:cNvPicPr/>
              <p:nvPr/>
            </p:nvPicPr>
            <p:blipFill>
              <a:blip r:embed="rId3"/>
              <a:stretch>
                <a:fillRect/>
              </a:stretch>
            </p:blipFill>
            <p:spPr>
              <a:xfrm>
                <a:off x="6411704" y="4829322"/>
                <a:ext cx="371160" cy="82080"/>
              </a:xfrm>
              <a:prstGeom prst="rect">
                <a:avLst/>
              </a:prstGeom>
            </p:spPr>
          </p:pic>
        </mc:Fallback>
      </mc:AlternateContent>
      <p:grpSp>
        <p:nvGrpSpPr>
          <p:cNvPr id="271" name="Group 270">
            <a:extLst>
              <a:ext uri="{FF2B5EF4-FFF2-40B4-BE49-F238E27FC236}">
                <a16:creationId xmlns:a16="http://schemas.microsoft.com/office/drawing/2014/main" id="{D168BD6A-A9D3-E601-820D-B6E384E811C7}"/>
              </a:ext>
            </a:extLst>
          </p:cNvPr>
          <p:cNvGrpSpPr/>
          <p:nvPr/>
        </p:nvGrpSpPr>
        <p:grpSpPr>
          <a:xfrm>
            <a:off x="359024" y="789402"/>
            <a:ext cx="10450440" cy="5115240"/>
            <a:chOff x="359024" y="789402"/>
            <a:chExt cx="10450440" cy="5115240"/>
          </a:xfrm>
        </p:grpSpPr>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1154820-55AF-118C-8806-70F30716EAD7}"/>
                    </a:ext>
                  </a:extLst>
                </p14:cNvPr>
                <p14:cNvContentPartPr/>
                <p14:nvPr/>
              </p14:nvContentPartPr>
              <p14:xfrm>
                <a:off x="2601104" y="848442"/>
                <a:ext cx="281880" cy="222480"/>
              </p14:xfrm>
            </p:contentPart>
          </mc:Choice>
          <mc:Fallback xmlns="">
            <p:pic>
              <p:nvPicPr>
                <p:cNvPr id="3" name="Ink 2">
                  <a:extLst>
                    <a:ext uri="{FF2B5EF4-FFF2-40B4-BE49-F238E27FC236}">
                      <a16:creationId xmlns:a16="http://schemas.microsoft.com/office/drawing/2014/main" id="{B1154820-55AF-118C-8806-70F30716EAD7}"/>
                    </a:ext>
                  </a:extLst>
                </p:cNvPr>
                <p:cNvPicPr/>
                <p:nvPr/>
              </p:nvPicPr>
              <p:blipFill>
                <a:blip r:embed="rId5"/>
                <a:stretch>
                  <a:fillRect/>
                </a:stretch>
              </p:blipFill>
              <p:spPr>
                <a:xfrm>
                  <a:off x="2592104" y="839442"/>
                  <a:ext cx="29952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29A40B55-35B6-A11A-5694-E210D974A98A}"/>
                    </a:ext>
                  </a:extLst>
                </p14:cNvPr>
                <p14:cNvContentPartPr/>
                <p14:nvPr/>
              </p14:nvContentPartPr>
              <p14:xfrm>
                <a:off x="3007904" y="804882"/>
                <a:ext cx="99360" cy="226800"/>
              </p14:xfrm>
            </p:contentPart>
          </mc:Choice>
          <mc:Fallback xmlns="">
            <p:pic>
              <p:nvPicPr>
                <p:cNvPr id="4" name="Ink 3">
                  <a:extLst>
                    <a:ext uri="{FF2B5EF4-FFF2-40B4-BE49-F238E27FC236}">
                      <a16:creationId xmlns:a16="http://schemas.microsoft.com/office/drawing/2014/main" id="{29A40B55-35B6-A11A-5694-E210D974A98A}"/>
                    </a:ext>
                  </a:extLst>
                </p:cNvPr>
                <p:cNvPicPr/>
                <p:nvPr/>
              </p:nvPicPr>
              <p:blipFill>
                <a:blip r:embed="rId7"/>
                <a:stretch>
                  <a:fillRect/>
                </a:stretch>
              </p:blipFill>
              <p:spPr>
                <a:xfrm>
                  <a:off x="2998904" y="796242"/>
                  <a:ext cx="11700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9FFA35D2-240C-68D8-65C4-A9129BC62ECA}"/>
                    </a:ext>
                  </a:extLst>
                </p14:cNvPr>
                <p14:cNvContentPartPr/>
                <p14:nvPr/>
              </p14:nvContentPartPr>
              <p14:xfrm>
                <a:off x="3007904" y="822522"/>
                <a:ext cx="287280" cy="224640"/>
              </p14:xfrm>
            </p:contentPart>
          </mc:Choice>
          <mc:Fallback xmlns="">
            <p:pic>
              <p:nvPicPr>
                <p:cNvPr id="5" name="Ink 4">
                  <a:extLst>
                    <a:ext uri="{FF2B5EF4-FFF2-40B4-BE49-F238E27FC236}">
                      <a16:creationId xmlns:a16="http://schemas.microsoft.com/office/drawing/2014/main" id="{9FFA35D2-240C-68D8-65C4-A9129BC62ECA}"/>
                    </a:ext>
                  </a:extLst>
                </p:cNvPr>
                <p:cNvPicPr/>
                <p:nvPr/>
              </p:nvPicPr>
              <p:blipFill>
                <a:blip r:embed="rId9"/>
                <a:stretch>
                  <a:fillRect/>
                </a:stretch>
              </p:blipFill>
              <p:spPr>
                <a:xfrm>
                  <a:off x="2998904" y="813522"/>
                  <a:ext cx="30492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1ECF896-EBEC-B756-34F6-E6717A1CC2F5}"/>
                    </a:ext>
                  </a:extLst>
                </p14:cNvPr>
                <p14:cNvContentPartPr/>
                <p14:nvPr/>
              </p14:nvContentPartPr>
              <p14:xfrm>
                <a:off x="3384824" y="804522"/>
                <a:ext cx="121680" cy="187920"/>
              </p14:xfrm>
            </p:contentPart>
          </mc:Choice>
          <mc:Fallback xmlns="">
            <p:pic>
              <p:nvPicPr>
                <p:cNvPr id="6" name="Ink 5">
                  <a:extLst>
                    <a:ext uri="{FF2B5EF4-FFF2-40B4-BE49-F238E27FC236}">
                      <a16:creationId xmlns:a16="http://schemas.microsoft.com/office/drawing/2014/main" id="{C1ECF896-EBEC-B756-34F6-E6717A1CC2F5}"/>
                    </a:ext>
                  </a:extLst>
                </p:cNvPr>
                <p:cNvPicPr/>
                <p:nvPr/>
              </p:nvPicPr>
              <p:blipFill>
                <a:blip r:embed="rId11"/>
                <a:stretch>
                  <a:fillRect/>
                </a:stretch>
              </p:blipFill>
              <p:spPr>
                <a:xfrm>
                  <a:off x="3375824" y="795522"/>
                  <a:ext cx="1393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354D8871-AC89-017A-686B-3EBBEFA1B912}"/>
                    </a:ext>
                  </a:extLst>
                </p14:cNvPr>
                <p14:cNvContentPartPr/>
                <p14:nvPr/>
              </p14:nvContentPartPr>
              <p14:xfrm>
                <a:off x="3407864" y="872562"/>
                <a:ext cx="110880" cy="35280"/>
              </p14:xfrm>
            </p:contentPart>
          </mc:Choice>
          <mc:Fallback xmlns="">
            <p:pic>
              <p:nvPicPr>
                <p:cNvPr id="7" name="Ink 6">
                  <a:extLst>
                    <a:ext uri="{FF2B5EF4-FFF2-40B4-BE49-F238E27FC236}">
                      <a16:creationId xmlns:a16="http://schemas.microsoft.com/office/drawing/2014/main" id="{354D8871-AC89-017A-686B-3EBBEFA1B912}"/>
                    </a:ext>
                  </a:extLst>
                </p:cNvPr>
                <p:cNvPicPr/>
                <p:nvPr/>
              </p:nvPicPr>
              <p:blipFill>
                <a:blip r:embed="rId13"/>
                <a:stretch>
                  <a:fillRect/>
                </a:stretch>
              </p:blipFill>
              <p:spPr>
                <a:xfrm>
                  <a:off x="3398864" y="863922"/>
                  <a:ext cx="12852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CFD6B940-A236-3C4F-9A47-D097492DAFD3}"/>
                    </a:ext>
                  </a:extLst>
                </p14:cNvPr>
                <p14:cNvContentPartPr/>
                <p14:nvPr/>
              </p14:nvContentPartPr>
              <p14:xfrm>
                <a:off x="2556824" y="1533882"/>
                <a:ext cx="246600" cy="214560"/>
              </p14:xfrm>
            </p:contentPart>
          </mc:Choice>
          <mc:Fallback xmlns="">
            <p:pic>
              <p:nvPicPr>
                <p:cNvPr id="8" name="Ink 7">
                  <a:extLst>
                    <a:ext uri="{FF2B5EF4-FFF2-40B4-BE49-F238E27FC236}">
                      <a16:creationId xmlns:a16="http://schemas.microsoft.com/office/drawing/2014/main" id="{CFD6B940-A236-3C4F-9A47-D097492DAFD3}"/>
                    </a:ext>
                  </a:extLst>
                </p:cNvPr>
                <p:cNvPicPr/>
                <p:nvPr/>
              </p:nvPicPr>
              <p:blipFill>
                <a:blip r:embed="rId15"/>
                <a:stretch>
                  <a:fillRect/>
                </a:stretch>
              </p:blipFill>
              <p:spPr>
                <a:xfrm>
                  <a:off x="2547824" y="1524882"/>
                  <a:ext cx="2642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F9202A8B-62F3-78A9-60F3-B87515FD1D27}"/>
                    </a:ext>
                  </a:extLst>
                </p14:cNvPr>
                <p14:cNvContentPartPr/>
                <p14:nvPr/>
              </p14:nvContentPartPr>
              <p14:xfrm>
                <a:off x="2915384" y="1540362"/>
                <a:ext cx="147240" cy="153720"/>
              </p14:xfrm>
            </p:contentPart>
          </mc:Choice>
          <mc:Fallback xmlns="">
            <p:pic>
              <p:nvPicPr>
                <p:cNvPr id="9" name="Ink 8">
                  <a:extLst>
                    <a:ext uri="{FF2B5EF4-FFF2-40B4-BE49-F238E27FC236}">
                      <a16:creationId xmlns:a16="http://schemas.microsoft.com/office/drawing/2014/main" id="{F9202A8B-62F3-78A9-60F3-B87515FD1D27}"/>
                    </a:ext>
                  </a:extLst>
                </p:cNvPr>
                <p:cNvPicPr/>
                <p:nvPr/>
              </p:nvPicPr>
              <p:blipFill>
                <a:blip r:embed="rId17"/>
                <a:stretch>
                  <a:fillRect/>
                </a:stretch>
              </p:blipFill>
              <p:spPr>
                <a:xfrm>
                  <a:off x="2906744" y="1531722"/>
                  <a:ext cx="16488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AE702265-B486-F2E7-A790-E08880650D14}"/>
                    </a:ext>
                  </a:extLst>
                </p14:cNvPr>
                <p14:cNvContentPartPr/>
                <p14:nvPr/>
              </p14:nvContentPartPr>
              <p14:xfrm>
                <a:off x="3007184" y="1524522"/>
                <a:ext cx="300600" cy="169560"/>
              </p14:xfrm>
            </p:contentPart>
          </mc:Choice>
          <mc:Fallback xmlns="">
            <p:pic>
              <p:nvPicPr>
                <p:cNvPr id="10" name="Ink 9">
                  <a:extLst>
                    <a:ext uri="{FF2B5EF4-FFF2-40B4-BE49-F238E27FC236}">
                      <a16:creationId xmlns:a16="http://schemas.microsoft.com/office/drawing/2014/main" id="{AE702265-B486-F2E7-A790-E08880650D14}"/>
                    </a:ext>
                  </a:extLst>
                </p:cNvPr>
                <p:cNvPicPr/>
                <p:nvPr/>
              </p:nvPicPr>
              <p:blipFill>
                <a:blip r:embed="rId19"/>
                <a:stretch>
                  <a:fillRect/>
                </a:stretch>
              </p:blipFill>
              <p:spPr>
                <a:xfrm>
                  <a:off x="2998184" y="1515882"/>
                  <a:ext cx="3182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2334221C-92FB-DF91-26F4-3DE0CD07F507}"/>
                    </a:ext>
                  </a:extLst>
                </p14:cNvPr>
                <p14:cNvContentPartPr/>
                <p14:nvPr/>
              </p14:nvContentPartPr>
              <p14:xfrm>
                <a:off x="3379784" y="1483122"/>
                <a:ext cx="151920" cy="231840"/>
              </p14:xfrm>
            </p:contentPart>
          </mc:Choice>
          <mc:Fallback xmlns="">
            <p:pic>
              <p:nvPicPr>
                <p:cNvPr id="11" name="Ink 10">
                  <a:extLst>
                    <a:ext uri="{FF2B5EF4-FFF2-40B4-BE49-F238E27FC236}">
                      <a16:creationId xmlns:a16="http://schemas.microsoft.com/office/drawing/2014/main" id="{2334221C-92FB-DF91-26F4-3DE0CD07F507}"/>
                    </a:ext>
                  </a:extLst>
                </p:cNvPr>
                <p:cNvPicPr/>
                <p:nvPr/>
              </p:nvPicPr>
              <p:blipFill>
                <a:blip r:embed="rId21"/>
                <a:stretch>
                  <a:fillRect/>
                </a:stretch>
              </p:blipFill>
              <p:spPr>
                <a:xfrm>
                  <a:off x="3370784" y="1474122"/>
                  <a:ext cx="1695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3F61B277-2D3B-F5A6-C32A-C8761B47A128}"/>
                    </a:ext>
                  </a:extLst>
                </p14:cNvPr>
                <p14:cNvContentPartPr/>
                <p14:nvPr/>
              </p14:nvContentPartPr>
              <p14:xfrm>
                <a:off x="2580224" y="2187282"/>
                <a:ext cx="297360" cy="236160"/>
              </p14:xfrm>
            </p:contentPart>
          </mc:Choice>
          <mc:Fallback xmlns="">
            <p:pic>
              <p:nvPicPr>
                <p:cNvPr id="12" name="Ink 11">
                  <a:extLst>
                    <a:ext uri="{FF2B5EF4-FFF2-40B4-BE49-F238E27FC236}">
                      <a16:creationId xmlns:a16="http://schemas.microsoft.com/office/drawing/2014/main" id="{3F61B277-2D3B-F5A6-C32A-C8761B47A128}"/>
                    </a:ext>
                  </a:extLst>
                </p:cNvPr>
                <p:cNvPicPr/>
                <p:nvPr/>
              </p:nvPicPr>
              <p:blipFill>
                <a:blip r:embed="rId23"/>
                <a:stretch>
                  <a:fillRect/>
                </a:stretch>
              </p:blipFill>
              <p:spPr>
                <a:xfrm>
                  <a:off x="2571224" y="2178282"/>
                  <a:ext cx="31500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757CB534-4B2F-D5AC-7E97-31937EB06AD9}"/>
                    </a:ext>
                  </a:extLst>
                </p14:cNvPr>
                <p14:cNvContentPartPr/>
                <p14:nvPr/>
              </p14:nvContentPartPr>
              <p14:xfrm>
                <a:off x="2714864" y="2303202"/>
                <a:ext cx="1800" cy="2880"/>
              </p14:xfrm>
            </p:contentPart>
          </mc:Choice>
          <mc:Fallback xmlns="">
            <p:pic>
              <p:nvPicPr>
                <p:cNvPr id="13" name="Ink 12">
                  <a:extLst>
                    <a:ext uri="{FF2B5EF4-FFF2-40B4-BE49-F238E27FC236}">
                      <a16:creationId xmlns:a16="http://schemas.microsoft.com/office/drawing/2014/main" id="{757CB534-4B2F-D5AC-7E97-31937EB06AD9}"/>
                    </a:ext>
                  </a:extLst>
                </p:cNvPr>
                <p:cNvPicPr/>
                <p:nvPr/>
              </p:nvPicPr>
              <p:blipFill>
                <a:blip r:embed="rId25"/>
                <a:stretch>
                  <a:fillRect/>
                </a:stretch>
              </p:blipFill>
              <p:spPr>
                <a:xfrm>
                  <a:off x="2706224" y="2294202"/>
                  <a:ext cx="194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7466FEFA-101D-F483-E504-C3A0F1B28AD2}"/>
                    </a:ext>
                  </a:extLst>
                </p14:cNvPr>
                <p14:cNvContentPartPr/>
                <p14:nvPr/>
              </p14:nvContentPartPr>
              <p14:xfrm>
                <a:off x="3001784" y="2173602"/>
                <a:ext cx="119880" cy="218880"/>
              </p14:xfrm>
            </p:contentPart>
          </mc:Choice>
          <mc:Fallback xmlns="">
            <p:pic>
              <p:nvPicPr>
                <p:cNvPr id="14" name="Ink 13">
                  <a:extLst>
                    <a:ext uri="{FF2B5EF4-FFF2-40B4-BE49-F238E27FC236}">
                      <a16:creationId xmlns:a16="http://schemas.microsoft.com/office/drawing/2014/main" id="{7466FEFA-101D-F483-E504-C3A0F1B28AD2}"/>
                    </a:ext>
                  </a:extLst>
                </p:cNvPr>
                <p:cNvPicPr/>
                <p:nvPr/>
              </p:nvPicPr>
              <p:blipFill>
                <a:blip r:embed="rId27"/>
                <a:stretch>
                  <a:fillRect/>
                </a:stretch>
              </p:blipFill>
              <p:spPr>
                <a:xfrm>
                  <a:off x="2992784" y="2164962"/>
                  <a:ext cx="1375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4E300875-CE6F-D0E8-E2EE-0487518E6FB6}"/>
                    </a:ext>
                  </a:extLst>
                </p14:cNvPr>
                <p14:cNvContentPartPr/>
                <p14:nvPr/>
              </p14:nvContentPartPr>
              <p14:xfrm>
                <a:off x="3074504" y="2173962"/>
                <a:ext cx="315360" cy="213120"/>
              </p14:xfrm>
            </p:contentPart>
          </mc:Choice>
          <mc:Fallback xmlns="">
            <p:pic>
              <p:nvPicPr>
                <p:cNvPr id="15" name="Ink 14">
                  <a:extLst>
                    <a:ext uri="{FF2B5EF4-FFF2-40B4-BE49-F238E27FC236}">
                      <a16:creationId xmlns:a16="http://schemas.microsoft.com/office/drawing/2014/main" id="{4E300875-CE6F-D0E8-E2EE-0487518E6FB6}"/>
                    </a:ext>
                  </a:extLst>
                </p:cNvPr>
                <p:cNvPicPr/>
                <p:nvPr/>
              </p:nvPicPr>
              <p:blipFill>
                <a:blip r:embed="rId29"/>
                <a:stretch>
                  <a:fillRect/>
                </a:stretch>
              </p:blipFill>
              <p:spPr>
                <a:xfrm>
                  <a:off x="3065504" y="2164962"/>
                  <a:ext cx="3330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6" name="Ink 15">
                  <a:extLst>
                    <a:ext uri="{FF2B5EF4-FFF2-40B4-BE49-F238E27FC236}">
                      <a16:creationId xmlns:a16="http://schemas.microsoft.com/office/drawing/2014/main" id="{6EDBE3A6-A0FD-B600-C17D-C258F923BF61}"/>
                    </a:ext>
                  </a:extLst>
                </p14:cNvPr>
                <p14:cNvContentPartPr/>
                <p14:nvPr/>
              </p14:nvContentPartPr>
              <p14:xfrm>
                <a:off x="3457544" y="2179722"/>
                <a:ext cx="155880" cy="173880"/>
              </p14:xfrm>
            </p:contentPart>
          </mc:Choice>
          <mc:Fallback xmlns="">
            <p:pic>
              <p:nvPicPr>
                <p:cNvPr id="16" name="Ink 15">
                  <a:extLst>
                    <a:ext uri="{FF2B5EF4-FFF2-40B4-BE49-F238E27FC236}">
                      <a16:creationId xmlns:a16="http://schemas.microsoft.com/office/drawing/2014/main" id="{6EDBE3A6-A0FD-B600-C17D-C258F923BF61}"/>
                    </a:ext>
                  </a:extLst>
                </p:cNvPr>
                <p:cNvPicPr/>
                <p:nvPr/>
              </p:nvPicPr>
              <p:blipFill>
                <a:blip r:embed="rId31"/>
                <a:stretch>
                  <a:fillRect/>
                </a:stretch>
              </p:blipFill>
              <p:spPr>
                <a:xfrm>
                  <a:off x="3448904" y="2170722"/>
                  <a:ext cx="17352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AC4B0C91-FE46-1000-423F-D37C5904C0B6}"/>
                    </a:ext>
                  </a:extLst>
                </p14:cNvPr>
                <p14:cNvContentPartPr/>
                <p14:nvPr/>
              </p14:nvContentPartPr>
              <p14:xfrm>
                <a:off x="4160984" y="886242"/>
                <a:ext cx="89640" cy="21600"/>
              </p14:xfrm>
            </p:contentPart>
          </mc:Choice>
          <mc:Fallback xmlns="">
            <p:pic>
              <p:nvPicPr>
                <p:cNvPr id="20" name="Ink 19">
                  <a:extLst>
                    <a:ext uri="{FF2B5EF4-FFF2-40B4-BE49-F238E27FC236}">
                      <a16:creationId xmlns:a16="http://schemas.microsoft.com/office/drawing/2014/main" id="{AC4B0C91-FE46-1000-423F-D37C5904C0B6}"/>
                    </a:ext>
                  </a:extLst>
                </p:cNvPr>
                <p:cNvPicPr/>
                <p:nvPr/>
              </p:nvPicPr>
              <p:blipFill>
                <a:blip r:embed="rId33"/>
                <a:stretch>
                  <a:fillRect/>
                </a:stretch>
              </p:blipFill>
              <p:spPr>
                <a:xfrm>
                  <a:off x="4152344" y="877602"/>
                  <a:ext cx="10728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D8C25580-485E-6703-2A05-7536F45C840B}"/>
                    </a:ext>
                  </a:extLst>
                </p14:cNvPr>
                <p14:cNvContentPartPr/>
                <p14:nvPr/>
              </p14:nvContentPartPr>
              <p14:xfrm>
                <a:off x="4332344" y="789402"/>
                <a:ext cx="192600" cy="186840"/>
              </p14:xfrm>
            </p:contentPart>
          </mc:Choice>
          <mc:Fallback xmlns="">
            <p:pic>
              <p:nvPicPr>
                <p:cNvPr id="21" name="Ink 20">
                  <a:extLst>
                    <a:ext uri="{FF2B5EF4-FFF2-40B4-BE49-F238E27FC236}">
                      <a16:creationId xmlns:a16="http://schemas.microsoft.com/office/drawing/2014/main" id="{D8C25580-485E-6703-2A05-7536F45C840B}"/>
                    </a:ext>
                  </a:extLst>
                </p:cNvPr>
                <p:cNvPicPr/>
                <p:nvPr/>
              </p:nvPicPr>
              <p:blipFill>
                <a:blip r:embed="rId35"/>
                <a:stretch>
                  <a:fillRect/>
                </a:stretch>
              </p:blipFill>
              <p:spPr>
                <a:xfrm>
                  <a:off x="4323704" y="780762"/>
                  <a:ext cx="21024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7F74FA13-A61E-FABD-1D26-C49FB2E03888}"/>
                    </a:ext>
                  </a:extLst>
                </p14:cNvPr>
                <p14:cNvContentPartPr/>
                <p14:nvPr/>
              </p14:nvContentPartPr>
              <p14:xfrm>
                <a:off x="4411184" y="871482"/>
                <a:ext cx="110880" cy="23040"/>
              </p14:xfrm>
            </p:contentPart>
          </mc:Choice>
          <mc:Fallback xmlns="">
            <p:pic>
              <p:nvPicPr>
                <p:cNvPr id="22" name="Ink 21">
                  <a:extLst>
                    <a:ext uri="{FF2B5EF4-FFF2-40B4-BE49-F238E27FC236}">
                      <a16:creationId xmlns:a16="http://schemas.microsoft.com/office/drawing/2014/main" id="{7F74FA13-A61E-FABD-1D26-C49FB2E03888}"/>
                    </a:ext>
                  </a:extLst>
                </p:cNvPr>
                <p:cNvPicPr/>
                <p:nvPr/>
              </p:nvPicPr>
              <p:blipFill>
                <a:blip r:embed="rId37"/>
                <a:stretch>
                  <a:fillRect/>
                </a:stretch>
              </p:blipFill>
              <p:spPr>
                <a:xfrm>
                  <a:off x="4402544" y="862842"/>
                  <a:ext cx="12852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10B8071D-A808-89CD-1863-95953B70FC72}"/>
                    </a:ext>
                  </a:extLst>
                </p14:cNvPr>
                <p14:cNvContentPartPr/>
                <p14:nvPr/>
              </p14:nvContentPartPr>
              <p14:xfrm>
                <a:off x="4051904" y="1560882"/>
                <a:ext cx="157680" cy="23400"/>
              </p14:xfrm>
            </p:contentPart>
          </mc:Choice>
          <mc:Fallback xmlns="">
            <p:pic>
              <p:nvPicPr>
                <p:cNvPr id="23" name="Ink 22">
                  <a:extLst>
                    <a:ext uri="{FF2B5EF4-FFF2-40B4-BE49-F238E27FC236}">
                      <a16:creationId xmlns:a16="http://schemas.microsoft.com/office/drawing/2014/main" id="{10B8071D-A808-89CD-1863-95953B70FC72}"/>
                    </a:ext>
                  </a:extLst>
                </p:cNvPr>
                <p:cNvPicPr/>
                <p:nvPr/>
              </p:nvPicPr>
              <p:blipFill>
                <a:blip r:embed="rId39"/>
                <a:stretch>
                  <a:fillRect/>
                </a:stretch>
              </p:blipFill>
              <p:spPr>
                <a:xfrm>
                  <a:off x="4043264" y="1551882"/>
                  <a:ext cx="1753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7FDE0550-D1A1-F9B0-CC6D-FEACF02B973A}"/>
                    </a:ext>
                  </a:extLst>
                </p14:cNvPr>
                <p14:cNvContentPartPr/>
                <p14:nvPr/>
              </p14:nvContentPartPr>
              <p14:xfrm>
                <a:off x="4393544" y="1408962"/>
                <a:ext cx="206640" cy="226440"/>
              </p14:xfrm>
            </p:contentPart>
          </mc:Choice>
          <mc:Fallback xmlns="">
            <p:pic>
              <p:nvPicPr>
                <p:cNvPr id="24" name="Ink 23">
                  <a:extLst>
                    <a:ext uri="{FF2B5EF4-FFF2-40B4-BE49-F238E27FC236}">
                      <a16:creationId xmlns:a16="http://schemas.microsoft.com/office/drawing/2014/main" id="{7FDE0550-D1A1-F9B0-CC6D-FEACF02B973A}"/>
                    </a:ext>
                  </a:extLst>
                </p:cNvPr>
                <p:cNvPicPr/>
                <p:nvPr/>
              </p:nvPicPr>
              <p:blipFill>
                <a:blip r:embed="rId41"/>
                <a:stretch>
                  <a:fillRect/>
                </a:stretch>
              </p:blipFill>
              <p:spPr>
                <a:xfrm>
                  <a:off x="4384904" y="1399962"/>
                  <a:ext cx="2242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8E2E4A15-FA2D-ED1B-3555-2BC5D337E52C}"/>
                    </a:ext>
                  </a:extLst>
                </p14:cNvPr>
                <p14:cNvContentPartPr/>
                <p14:nvPr/>
              </p14:nvContentPartPr>
              <p14:xfrm>
                <a:off x="4048304" y="2170002"/>
                <a:ext cx="198000" cy="16200"/>
              </p14:xfrm>
            </p:contentPart>
          </mc:Choice>
          <mc:Fallback xmlns="">
            <p:pic>
              <p:nvPicPr>
                <p:cNvPr id="25" name="Ink 24">
                  <a:extLst>
                    <a:ext uri="{FF2B5EF4-FFF2-40B4-BE49-F238E27FC236}">
                      <a16:creationId xmlns:a16="http://schemas.microsoft.com/office/drawing/2014/main" id="{8E2E4A15-FA2D-ED1B-3555-2BC5D337E52C}"/>
                    </a:ext>
                  </a:extLst>
                </p:cNvPr>
                <p:cNvPicPr/>
                <p:nvPr/>
              </p:nvPicPr>
              <p:blipFill>
                <a:blip r:embed="rId43"/>
                <a:stretch>
                  <a:fillRect/>
                </a:stretch>
              </p:blipFill>
              <p:spPr>
                <a:xfrm>
                  <a:off x="4039664" y="2161362"/>
                  <a:ext cx="21564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E01FCA71-E38E-41EB-8196-8B35C648FE7F}"/>
                    </a:ext>
                  </a:extLst>
                </p14:cNvPr>
                <p14:cNvContentPartPr/>
                <p14:nvPr/>
              </p14:nvContentPartPr>
              <p14:xfrm>
                <a:off x="4506584" y="2102682"/>
                <a:ext cx="210240" cy="165240"/>
              </p14:xfrm>
            </p:contentPart>
          </mc:Choice>
          <mc:Fallback xmlns="">
            <p:pic>
              <p:nvPicPr>
                <p:cNvPr id="26" name="Ink 25">
                  <a:extLst>
                    <a:ext uri="{FF2B5EF4-FFF2-40B4-BE49-F238E27FC236}">
                      <a16:creationId xmlns:a16="http://schemas.microsoft.com/office/drawing/2014/main" id="{E01FCA71-E38E-41EB-8196-8B35C648FE7F}"/>
                    </a:ext>
                  </a:extLst>
                </p:cNvPr>
                <p:cNvPicPr/>
                <p:nvPr/>
              </p:nvPicPr>
              <p:blipFill>
                <a:blip r:embed="rId45"/>
                <a:stretch>
                  <a:fillRect/>
                </a:stretch>
              </p:blipFill>
              <p:spPr>
                <a:xfrm>
                  <a:off x="4497584" y="2094042"/>
                  <a:ext cx="22788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4C063B99-D538-262D-7AB9-5728101B8AFB}"/>
                    </a:ext>
                  </a:extLst>
                </p14:cNvPr>
                <p14:cNvContentPartPr/>
                <p14:nvPr/>
              </p14:nvContentPartPr>
              <p14:xfrm>
                <a:off x="5857304" y="1174242"/>
                <a:ext cx="163440" cy="244800"/>
              </p14:xfrm>
            </p:contentPart>
          </mc:Choice>
          <mc:Fallback xmlns="">
            <p:pic>
              <p:nvPicPr>
                <p:cNvPr id="29" name="Ink 28">
                  <a:extLst>
                    <a:ext uri="{FF2B5EF4-FFF2-40B4-BE49-F238E27FC236}">
                      <a16:creationId xmlns:a16="http://schemas.microsoft.com/office/drawing/2014/main" id="{4C063B99-D538-262D-7AB9-5728101B8AFB}"/>
                    </a:ext>
                  </a:extLst>
                </p:cNvPr>
                <p:cNvPicPr/>
                <p:nvPr/>
              </p:nvPicPr>
              <p:blipFill>
                <a:blip r:embed="rId47"/>
                <a:stretch>
                  <a:fillRect/>
                </a:stretch>
              </p:blipFill>
              <p:spPr>
                <a:xfrm>
                  <a:off x="5848664" y="1165242"/>
                  <a:ext cx="1810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54F935C8-91FB-C305-8326-B83A5FF97D24}"/>
                    </a:ext>
                  </a:extLst>
                </p14:cNvPr>
                <p14:cNvContentPartPr/>
                <p14:nvPr/>
              </p14:nvContentPartPr>
              <p14:xfrm>
                <a:off x="6062504" y="1246602"/>
                <a:ext cx="92880" cy="147960"/>
              </p14:xfrm>
            </p:contentPart>
          </mc:Choice>
          <mc:Fallback xmlns="">
            <p:pic>
              <p:nvPicPr>
                <p:cNvPr id="30" name="Ink 29">
                  <a:extLst>
                    <a:ext uri="{FF2B5EF4-FFF2-40B4-BE49-F238E27FC236}">
                      <a16:creationId xmlns:a16="http://schemas.microsoft.com/office/drawing/2014/main" id="{54F935C8-91FB-C305-8326-B83A5FF97D24}"/>
                    </a:ext>
                  </a:extLst>
                </p:cNvPr>
                <p:cNvPicPr/>
                <p:nvPr/>
              </p:nvPicPr>
              <p:blipFill>
                <a:blip r:embed="rId49"/>
                <a:stretch>
                  <a:fillRect/>
                </a:stretch>
              </p:blipFill>
              <p:spPr>
                <a:xfrm>
                  <a:off x="6053504" y="1237602"/>
                  <a:ext cx="11052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1" name="Ink 30">
                  <a:extLst>
                    <a:ext uri="{FF2B5EF4-FFF2-40B4-BE49-F238E27FC236}">
                      <a16:creationId xmlns:a16="http://schemas.microsoft.com/office/drawing/2014/main" id="{63DC63BF-9ABE-6DE5-E60A-7143A2CCC72D}"/>
                    </a:ext>
                  </a:extLst>
                </p14:cNvPr>
                <p14:cNvContentPartPr/>
                <p14:nvPr/>
              </p14:nvContentPartPr>
              <p14:xfrm>
                <a:off x="6289304" y="1151202"/>
                <a:ext cx="38880" cy="363600"/>
              </p14:xfrm>
            </p:contentPart>
          </mc:Choice>
          <mc:Fallback xmlns="">
            <p:pic>
              <p:nvPicPr>
                <p:cNvPr id="31" name="Ink 30">
                  <a:extLst>
                    <a:ext uri="{FF2B5EF4-FFF2-40B4-BE49-F238E27FC236}">
                      <a16:creationId xmlns:a16="http://schemas.microsoft.com/office/drawing/2014/main" id="{63DC63BF-9ABE-6DE5-E60A-7143A2CCC72D}"/>
                    </a:ext>
                  </a:extLst>
                </p:cNvPr>
                <p:cNvPicPr/>
                <p:nvPr/>
              </p:nvPicPr>
              <p:blipFill>
                <a:blip r:embed="rId51"/>
                <a:stretch>
                  <a:fillRect/>
                </a:stretch>
              </p:blipFill>
              <p:spPr>
                <a:xfrm>
                  <a:off x="6280304" y="1142562"/>
                  <a:ext cx="56520" cy="381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2" name="Ink 31">
                  <a:extLst>
                    <a:ext uri="{FF2B5EF4-FFF2-40B4-BE49-F238E27FC236}">
                      <a16:creationId xmlns:a16="http://schemas.microsoft.com/office/drawing/2014/main" id="{46A7E15E-BA6B-EC3E-E4E3-BF1C2C62B1C3}"/>
                    </a:ext>
                  </a:extLst>
                </p14:cNvPr>
                <p14:cNvContentPartPr/>
                <p14:nvPr/>
              </p14:nvContentPartPr>
              <p14:xfrm>
                <a:off x="6274544" y="1311762"/>
                <a:ext cx="209520" cy="93240"/>
              </p14:xfrm>
            </p:contentPart>
          </mc:Choice>
          <mc:Fallback xmlns="">
            <p:pic>
              <p:nvPicPr>
                <p:cNvPr id="32" name="Ink 31">
                  <a:extLst>
                    <a:ext uri="{FF2B5EF4-FFF2-40B4-BE49-F238E27FC236}">
                      <a16:creationId xmlns:a16="http://schemas.microsoft.com/office/drawing/2014/main" id="{46A7E15E-BA6B-EC3E-E4E3-BF1C2C62B1C3}"/>
                    </a:ext>
                  </a:extLst>
                </p:cNvPr>
                <p:cNvPicPr/>
                <p:nvPr/>
              </p:nvPicPr>
              <p:blipFill>
                <a:blip r:embed="rId53"/>
                <a:stretch>
                  <a:fillRect/>
                </a:stretch>
              </p:blipFill>
              <p:spPr>
                <a:xfrm>
                  <a:off x="6265544" y="1302762"/>
                  <a:ext cx="22716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E2512874-C2A1-9B8C-AF81-A8611F3188A6}"/>
                    </a:ext>
                  </a:extLst>
                </p14:cNvPr>
                <p14:cNvContentPartPr/>
                <p14:nvPr/>
              </p14:nvContentPartPr>
              <p14:xfrm>
                <a:off x="6499904" y="1200882"/>
                <a:ext cx="9000" cy="58320"/>
              </p14:xfrm>
            </p:contentPart>
          </mc:Choice>
          <mc:Fallback xmlns="">
            <p:pic>
              <p:nvPicPr>
                <p:cNvPr id="33" name="Ink 32">
                  <a:extLst>
                    <a:ext uri="{FF2B5EF4-FFF2-40B4-BE49-F238E27FC236}">
                      <a16:creationId xmlns:a16="http://schemas.microsoft.com/office/drawing/2014/main" id="{E2512874-C2A1-9B8C-AF81-A8611F3188A6}"/>
                    </a:ext>
                  </a:extLst>
                </p:cNvPr>
                <p:cNvPicPr/>
                <p:nvPr/>
              </p:nvPicPr>
              <p:blipFill>
                <a:blip r:embed="rId55"/>
                <a:stretch>
                  <a:fillRect/>
                </a:stretch>
              </p:blipFill>
              <p:spPr>
                <a:xfrm>
                  <a:off x="6491264" y="1191882"/>
                  <a:ext cx="2664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88600363-7E10-7E85-6A70-AE5D5F3A49D0}"/>
                    </a:ext>
                  </a:extLst>
                </p14:cNvPr>
                <p14:cNvContentPartPr/>
                <p14:nvPr/>
              </p14:nvContentPartPr>
              <p14:xfrm>
                <a:off x="6579104" y="1277202"/>
                <a:ext cx="91800" cy="128160"/>
              </p14:xfrm>
            </p:contentPart>
          </mc:Choice>
          <mc:Fallback xmlns="">
            <p:pic>
              <p:nvPicPr>
                <p:cNvPr id="34" name="Ink 33">
                  <a:extLst>
                    <a:ext uri="{FF2B5EF4-FFF2-40B4-BE49-F238E27FC236}">
                      <a16:creationId xmlns:a16="http://schemas.microsoft.com/office/drawing/2014/main" id="{88600363-7E10-7E85-6A70-AE5D5F3A49D0}"/>
                    </a:ext>
                  </a:extLst>
                </p:cNvPr>
                <p:cNvPicPr/>
                <p:nvPr/>
              </p:nvPicPr>
              <p:blipFill>
                <a:blip r:embed="rId57"/>
                <a:stretch>
                  <a:fillRect/>
                </a:stretch>
              </p:blipFill>
              <p:spPr>
                <a:xfrm>
                  <a:off x="6570104" y="1268562"/>
                  <a:ext cx="10944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30D295B4-76E1-C90A-8D82-20705FE29371}"/>
                    </a:ext>
                  </a:extLst>
                </p14:cNvPr>
                <p14:cNvContentPartPr/>
                <p14:nvPr/>
              </p14:nvContentPartPr>
              <p14:xfrm>
                <a:off x="6745424" y="1305282"/>
                <a:ext cx="132840" cy="75600"/>
              </p14:xfrm>
            </p:contentPart>
          </mc:Choice>
          <mc:Fallback xmlns="">
            <p:pic>
              <p:nvPicPr>
                <p:cNvPr id="35" name="Ink 34">
                  <a:extLst>
                    <a:ext uri="{FF2B5EF4-FFF2-40B4-BE49-F238E27FC236}">
                      <a16:creationId xmlns:a16="http://schemas.microsoft.com/office/drawing/2014/main" id="{30D295B4-76E1-C90A-8D82-20705FE29371}"/>
                    </a:ext>
                  </a:extLst>
                </p:cNvPr>
                <p:cNvPicPr/>
                <p:nvPr/>
              </p:nvPicPr>
              <p:blipFill>
                <a:blip r:embed="rId59"/>
                <a:stretch>
                  <a:fillRect/>
                </a:stretch>
              </p:blipFill>
              <p:spPr>
                <a:xfrm>
                  <a:off x="6736424" y="1296282"/>
                  <a:ext cx="15048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F1E29357-353B-1E08-CE3A-EEC41EA0C857}"/>
                    </a:ext>
                  </a:extLst>
                </p14:cNvPr>
                <p14:cNvContentPartPr/>
                <p14:nvPr/>
              </p14:nvContentPartPr>
              <p14:xfrm>
                <a:off x="6983744" y="1322562"/>
                <a:ext cx="130320" cy="42480"/>
              </p14:xfrm>
            </p:contentPart>
          </mc:Choice>
          <mc:Fallback xmlns="">
            <p:pic>
              <p:nvPicPr>
                <p:cNvPr id="36" name="Ink 35">
                  <a:extLst>
                    <a:ext uri="{FF2B5EF4-FFF2-40B4-BE49-F238E27FC236}">
                      <a16:creationId xmlns:a16="http://schemas.microsoft.com/office/drawing/2014/main" id="{F1E29357-353B-1E08-CE3A-EEC41EA0C857}"/>
                    </a:ext>
                  </a:extLst>
                </p:cNvPr>
                <p:cNvPicPr/>
                <p:nvPr/>
              </p:nvPicPr>
              <p:blipFill>
                <a:blip r:embed="rId61"/>
                <a:stretch>
                  <a:fillRect/>
                </a:stretch>
              </p:blipFill>
              <p:spPr>
                <a:xfrm>
                  <a:off x="6974744" y="1313562"/>
                  <a:ext cx="14796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467F8530-F9CB-FE30-B059-E12BD8F8DECF}"/>
                    </a:ext>
                  </a:extLst>
                </p14:cNvPr>
                <p14:cNvContentPartPr/>
                <p14:nvPr/>
              </p14:nvContentPartPr>
              <p14:xfrm>
                <a:off x="7626704" y="1331562"/>
                <a:ext cx="159840" cy="6480"/>
              </p14:xfrm>
            </p:contentPart>
          </mc:Choice>
          <mc:Fallback xmlns="">
            <p:pic>
              <p:nvPicPr>
                <p:cNvPr id="37" name="Ink 36">
                  <a:extLst>
                    <a:ext uri="{FF2B5EF4-FFF2-40B4-BE49-F238E27FC236}">
                      <a16:creationId xmlns:a16="http://schemas.microsoft.com/office/drawing/2014/main" id="{467F8530-F9CB-FE30-B059-E12BD8F8DECF}"/>
                    </a:ext>
                  </a:extLst>
                </p:cNvPr>
                <p:cNvPicPr/>
                <p:nvPr/>
              </p:nvPicPr>
              <p:blipFill>
                <a:blip r:embed="rId63"/>
                <a:stretch>
                  <a:fillRect/>
                </a:stretch>
              </p:blipFill>
              <p:spPr>
                <a:xfrm>
                  <a:off x="7617704" y="1322562"/>
                  <a:ext cx="17748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 name="Ink 37">
                  <a:extLst>
                    <a:ext uri="{FF2B5EF4-FFF2-40B4-BE49-F238E27FC236}">
                      <a16:creationId xmlns:a16="http://schemas.microsoft.com/office/drawing/2014/main" id="{49DDA8E2-8FB7-BB80-B6D1-01EF1D70021E}"/>
                    </a:ext>
                  </a:extLst>
                </p14:cNvPr>
                <p14:cNvContentPartPr/>
                <p14:nvPr/>
              </p14:nvContentPartPr>
              <p14:xfrm>
                <a:off x="8077064" y="1341642"/>
                <a:ext cx="500760" cy="17640"/>
              </p14:xfrm>
            </p:contentPart>
          </mc:Choice>
          <mc:Fallback xmlns="">
            <p:pic>
              <p:nvPicPr>
                <p:cNvPr id="38" name="Ink 37">
                  <a:extLst>
                    <a:ext uri="{FF2B5EF4-FFF2-40B4-BE49-F238E27FC236}">
                      <a16:creationId xmlns:a16="http://schemas.microsoft.com/office/drawing/2014/main" id="{49DDA8E2-8FB7-BB80-B6D1-01EF1D70021E}"/>
                    </a:ext>
                  </a:extLst>
                </p:cNvPr>
                <p:cNvPicPr/>
                <p:nvPr/>
              </p:nvPicPr>
              <p:blipFill>
                <a:blip r:embed="rId65"/>
                <a:stretch>
                  <a:fillRect/>
                </a:stretch>
              </p:blipFill>
              <p:spPr>
                <a:xfrm>
                  <a:off x="8068064" y="1333002"/>
                  <a:ext cx="51840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Ink 38">
                  <a:extLst>
                    <a:ext uri="{FF2B5EF4-FFF2-40B4-BE49-F238E27FC236}">
                      <a16:creationId xmlns:a16="http://schemas.microsoft.com/office/drawing/2014/main" id="{9A66C299-4088-7D86-94AD-E13184702DF5}"/>
                    </a:ext>
                  </a:extLst>
                </p14:cNvPr>
                <p14:cNvContentPartPr/>
                <p14:nvPr/>
              </p14:nvContentPartPr>
              <p14:xfrm>
                <a:off x="8633624" y="1168122"/>
                <a:ext cx="236880" cy="170640"/>
              </p14:xfrm>
            </p:contentPart>
          </mc:Choice>
          <mc:Fallback xmlns="">
            <p:pic>
              <p:nvPicPr>
                <p:cNvPr id="39" name="Ink 38">
                  <a:extLst>
                    <a:ext uri="{FF2B5EF4-FFF2-40B4-BE49-F238E27FC236}">
                      <a16:creationId xmlns:a16="http://schemas.microsoft.com/office/drawing/2014/main" id="{9A66C299-4088-7D86-94AD-E13184702DF5}"/>
                    </a:ext>
                  </a:extLst>
                </p:cNvPr>
                <p:cNvPicPr/>
                <p:nvPr/>
              </p:nvPicPr>
              <p:blipFill>
                <a:blip r:embed="rId67"/>
                <a:stretch>
                  <a:fillRect/>
                </a:stretch>
              </p:blipFill>
              <p:spPr>
                <a:xfrm>
                  <a:off x="8624984" y="1159482"/>
                  <a:ext cx="254520" cy="188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0" name="Ink 39">
                  <a:extLst>
                    <a:ext uri="{FF2B5EF4-FFF2-40B4-BE49-F238E27FC236}">
                      <a16:creationId xmlns:a16="http://schemas.microsoft.com/office/drawing/2014/main" id="{365C5911-1AB4-04CE-515E-E73835034609}"/>
                    </a:ext>
                  </a:extLst>
                </p14:cNvPr>
                <p14:cNvContentPartPr/>
                <p14:nvPr/>
              </p14:nvContentPartPr>
              <p14:xfrm>
                <a:off x="8931704" y="1189362"/>
                <a:ext cx="121680" cy="128880"/>
              </p14:xfrm>
            </p:contentPart>
          </mc:Choice>
          <mc:Fallback xmlns="">
            <p:pic>
              <p:nvPicPr>
                <p:cNvPr id="40" name="Ink 39">
                  <a:extLst>
                    <a:ext uri="{FF2B5EF4-FFF2-40B4-BE49-F238E27FC236}">
                      <a16:creationId xmlns:a16="http://schemas.microsoft.com/office/drawing/2014/main" id="{365C5911-1AB4-04CE-515E-E73835034609}"/>
                    </a:ext>
                  </a:extLst>
                </p:cNvPr>
                <p:cNvPicPr/>
                <p:nvPr/>
              </p:nvPicPr>
              <p:blipFill>
                <a:blip r:embed="rId69"/>
                <a:stretch>
                  <a:fillRect/>
                </a:stretch>
              </p:blipFill>
              <p:spPr>
                <a:xfrm>
                  <a:off x="8922704" y="1180362"/>
                  <a:ext cx="1393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1" name="Ink 40">
                  <a:extLst>
                    <a:ext uri="{FF2B5EF4-FFF2-40B4-BE49-F238E27FC236}">
                      <a16:creationId xmlns:a16="http://schemas.microsoft.com/office/drawing/2014/main" id="{33D78C54-5701-D060-5457-7B5647DB56CC}"/>
                    </a:ext>
                  </a:extLst>
                </p14:cNvPr>
                <p14:cNvContentPartPr/>
                <p14:nvPr/>
              </p14:nvContentPartPr>
              <p14:xfrm>
                <a:off x="9002264" y="1160202"/>
                <a:ext cx="339120" cy="187200"/>
              </p14:xfrm>
            </p:contentPart>
          </mc:Choice>
          <mc:Fallback xmlns="">
            <p:pic>
              <p:nvPicPr>
                <p:cNvPr id="41" name="Ink 40">
                  <a:extLst>
                    <a:ext uri="{FF2B5EF4-FFF2-40B4-BE49-F238E27FC236}">
                      <a16:creationId xmlns:a16="http://schemas.microsoft.com/office/drawing/2014/main" id="{33D78C54-5701-D060-5457-7B5647DB56CC}"/>
                    </a:ext>
                  </a:extLst>
                </p:cNvPr>
                <p:cNvPicPr/>
                <p:nvPr/>
              </p:nvPicPr>
              <p:blipFill>
                <a:blip r:embed="rId71"/>
                <a:stretch>
                  <a:fillRect/>
                </a:stretch>
              </p:blipFill>
              <p:spPr>
                <a:xfrm>
                  <a:off x="8993264" y="1151562"/>
                  <a:ext cx="35676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2" name="Ink 41">
                  <a:extLst>
                    <a:ext uri="{FF2B5EF4-FFF2-40B4-BE49-F238E27FC236}">
                      <a16:creationId xmlns:a16="http://schemas.microsoft.com/office/drawing/2014/main" id="{4F9082F4-CC35-60E4-5D4E-86E3FBBFA661}"/>
                    </a:ext>
                  </a:extLst>
                </p14:cNvPr>
                <p14:cNvContentPartPr/>
                <p14:nvPr/>
              </p14:nvContentPartPr>
              <p14:xfrm>
                <a:off x="9402224" y="1142922"/>
                <a:ext cx="125640" cy="186480"/>
              </p14:xfrm>
            </p:contentPart>
          </mc:Choice>
          <mc:Fallback xmlns="">
            <p:pic>
              <p:nvPicPr>
                <p:cNvPr id="42" name="Ink 41">
                  <a:extLst>
                    <a:ext uri="{FF2B5EF4-FFF2-40B4-BE49-F238E27FC236}">
                      <a16:creationId xmlns:a16="http://schemas.microsoft.com/office/drawing/2014/main" id="{4F9082F4-CC35-60E4-5D4E-86E3FBBFA661}"/>
                    </a:ext>
                  </a:extLst>
                </p:cNvPr>
                <p:cNvPicPr/>
                <p:nvPr/>
              </p:nvPicPr>
              <p:blipFill>
                <a:blip r:embed="rId73"/>
                <a:stretch>
                  <a:fillRect/>
                </a:stretch>
              </p:blipFill>
              <p:spPr>
                <a:xfrm>
                  <a:off x="9393584" y="1133922"/>
                  <a:ext cx="1432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3" name="Ink 42">
                  <a:extLst>
                    <a:ext uri="{FF2B5EF4-FFF2-40B4-BE49-F238E27FC236}">
                      <a16:creationId xmlns:a16="http://schemas.microsoft.com/office/drawing/2014/main" id="{04BCD42E-11A2-D5C9-B065-B0F657BA9DED}"/>
                    </a:ext>
                  </a:extLst>
                </p14:cNvPr>
                <p14:cNvContentPartPr/>
                <p14:nvPr/>
              </p14:nvContentPartPr>
              <p14:xfrm>
                <a:off x="9469544" y="1223202"/>
                <a:ext cx="51480" cy="82080"/>
              </p14:xfrm>
            </p:contentPart>
          </mc:Choice>
          <mc:Fallback xmlns="">
            <p:pic>
              <p:nvPicPr>
                <p:cNvPr id="43" name="Ink 42">
                  <a:extLst>
                    <a:ext uri="{FF2B5EF4-FFF2-40B4-BE49-F238E27FC236}">
                      <a16:creationId xmlns:a16="http://schemas.microsoft.com/office/drawing/2014/main" id="{04BCD42E-11A2-D5C9-B065-B0F657BA9DED}"/>
                    </a:ext>
                  </a:extLst>
                </p:cNvPr>
                <p:cNvPicPr/>
                <p:nvPr/>
              </p:nvPicPr>
              <p:blipFill>
                <a:blip r:embed="rId75"/>
                <a:stretch>
                  <a:fillRect/>
                </a:stretch>
              </p:blipFill>
              <p:spPr>
                <a:xfrm>
                  <a:off x="9460904" y="1214562"/>
                  <a:ext cx="6912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4" name="Ink 43">
                  <a:extLst>
                    <a:ext uri="{FF2B5EF4-FFF2-40B4-BE49-F238E27FC236}">
                      <a16:creationId xmlns:a16="http://schemas.microsoft.com/office/drawing/2014/main" id="{8089FAA3-B5D2-CD16-77DD-952E010AAA2A}"/>
                    </a:ext>
                  </a:extLst>
                </p14:cNvPr>
                <p14:cNvContentPartPr/>
                <p14:nvPr/>
              </p14:nvContentPartPr>
              <p14:xfrm>
                <a:off x="9945464" y="1219242"/>
                <a:ext cx="356400" cy="147600"/>
              </p14:xfrm>
            </p:contentPart>
          </mc:Choice>
          <mc:Fallback xmlns="">
            <p:pic>
              <p:nvPicPr>
                <p:cNvPr id="44" name="Ink 43">
                  <a:extLst>
                    <a:ext uri="{FF2B5EF4-FFF2-40B4-BE49-F238E27FC236}">
                      <a16:creationId xmlns:a16="http://schemas.microsoft.com/office/drawing/2014/main" id="{8089FAA3-B5D2-CD16-77DD-952E010AAA2A}"/>
                    </a:ext>
                  </a:extLst>
                </p:cNvPr>
                <p:cNvPicPr/>
                <p:nvPr/>
              </p:nvPicPr>
              <p:blipFill>
                <a:blip r:embed="rId77"/>
                <a:stretch>
                  <a:fillRect/>
                </a:stretch>
              </p:blipFill>
              <p:spPr>
                <a:xfrm>
                  <a:off x="9936464" y="1210602"/>
                  <a:ext cx="3740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5" name="Ink 44">
                  <a:extLst>
                    <a:ext uri="{FF2B5EF4-FFF2-40B4-BE49-F238E27FC236}">
                      <a16:creationId xmlns:a16="http://schemas.microsoft.com/office/drawing/2014/main" id="{41C6E0D4-026E-A1C2-1463-AD71085C5163}"/>
                    </a:ext>
                  </a:extLst>
                </p14:cNvPr>
                <p14:cNvContentPartPr/>
                <p14:nvPr/>
              </p14:nvContentPartPr>
              <p14:xfrm>
                <a:off x="10475384" y="1133562"/>
                <a:ext cx="139320" cy="245520"/>
              </p14:xfrm>
            </p:contentPart>
          </mc:Choice>
          <mc:Fallback xmlns="">
            <p:pic>
              <p:nvPicPr>
                <p:cNvPr id="45" name="Ink 44">
                  <a:extLst>
                    <a:ext uri="{FF2B5EF4-FFF2-40B4-BE49-F238E27FC236}">
                      <a16:creationId xmlns:a16="http://schemas.microsoft.com/office/drawing/2014/main" id="{41C6E0D4-026E-A1C2-1463-AD71085C5163}"/>
                    </a:ext>
                  </a:extLst>
                </p:cNvPr>
                <p:cNvPicPr/>
                <p:nvPr/>
              </p:nvPicPr>
              <p:blipFill>
                <a:blip r:embed="rId79"/>
                <a:stretch>
                  <a:fillRect/>
                </a:stretch>
              </p:blipFill>
              <p:spPr>
                <a:xfrm>
                  <a:off x="10466744" y="1124922"/>
                  <a:ext cx="15696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6" name="Ink 45">
                  <a:extLst>
                    <a:ext uri="{FF2B5EF4-FFF2-40B4-BE49-F238E27FC236}">
                      <a16:creationId xmlns:a16="http://schemas.microsoft.com/office/drawing/2014/main" id="{2385046C-7182-9350-33A8-7D7E08885C4B}"/>
                    </a:ext>
                  </a:extLst>
                </p14:cNvPr>
                <p14:cNvContentPartPr/>
                <p14:nvPr/>
              </p14:nvContentPartPr>
              <p14:xfrm>
                <a:off x="10568264" y="1226442"/>
                <a:ext cx="55800" cy="26280"/>
              </p14:xfrm>
            </p:contentPart>
          </mc:Choice>
          <mc:Fallback xmlns="">
            <p:pic>
              <p:nvPicPr>
                <p:cNvPr id="46" name="Ink 45">
                  <a:extLst>
                    <a:ext uri="{FF2B5EF4-FFF2-40B4-BE49-F238E27FC236}">
                      <a16:creationId xmlns:a16="http://schemas.microsoft.com/office/drawing/2014/main" id="{2385046C-7182-9350-33A8-7D7E08885C4B}"/>
                    </a:ext>
                  </a:extLst>
                </p:cNvPr>
                <p:cNvPicPr/>
                <p:nvPr/>
              </p:nvPicPr>
              <p:blipFill>
                <a:blip r:embed="rId81"/>
                <a:stretch>
                  <a:fillRect/>
                </a:stretch>
              </p:blipFill>
              <p:spPr>
                <a:xfrm>
                  <a:off x="10559624" y="1217802"/>
                  <a:ext cx="7344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56" name="Ink 155">
                  <a:extLst>
                    <a:ext uri="{FF2B5EF4-FFF2-40B4-BE49-F238E27FC236}">
                      <a16:creationId xmlns:a16="http://schemas.microsoft.com/office/drawing/2014/main" id="{ECC52391-AF32-8FCE-7BDD-02F98EDD5F9F}"/>
                    </a:ext>
                  </a:extLst>
                </p14:cNvPr>
                <p14:cNvContentPartPr/>
                <p14:nvPr/>
              </p14:nvContentPartPr>
              <p14:xfrm>
                <a:off x="5586224" y="3061002"/>
                <a:ext cx="271440" cy="722520"/>
              </p14:xfrm>
            </p:contentPart>
          </mc:Choice>
          <mc:Fallback xmlns="">
            <p:pic>
              <p:nvPicPr>
                <p:cNvPr id="156" name="Ink 155">
                  <a:extLst>
                    <a:ext uri="{FF2B5EF4-FFF2-40B4-BE49-F238E27FC236}">
                      <a16:creationId xmlns:a16="http://schemas.microsoft.com/office/drawing/2014/main" id="{ECC52391-AF32-8FCE-7BDD-02F98EDD5F9F}"/>
                    </a:ext>
                  </a:extLst>
                </p:cNvPr>
                <p:cNvPicPr/>
                <p:nvPr/>
              </p:nvPicPr>
              <p:blipFill>
                <a:blip r:embed="rId83"/>
                <a:stretch>
                  <a:fillRect/>
                </a:stretch>
              </p:blipFill>
              <p:spPr>
                <a:xfrm>
                  <a:off x="5577224" y="3052362"/>
                  <a:ext cx="289080" cy="740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57" name="Ink 156">
                  <a:extLst>
                    <a:ext uri="{FF2B5EF4-FFF2-40B4-BE49-F238E27FC236}">
                      <a16:creationId xmlns:a16="http://schemas.microsoft.com/office/drawing/2014/main" id="{439EC186-7A58-CEFB-CBE5-C6458C9F2394}"/>
                    </a:ext>
                  </a:extLst>
                </p14:cNvPr>
                <p14:cNvContentPartPr/>
                <p14:nvPr/>
              </p14:nvContentPartPr>
              <p14:xfrm>
                <a:off x="5710424" y="2009082"/>
                <a:ext cx="194040" cy="324720"/>
              </p14:xfrm>
            </p:contentPart>
          </mc:Choice>
          <mc:Fallback xmlns="">
            <p:pic>
              <p:nvPicPr>
                <p:cNvPr id="157" name="Ink 156">
                  <a:extLst>
                    <a:ext uri="{FF2B5EF4-FFF2-40B4-BE49-F238E27FC236}">
                      <a16:creationId xmlns:a16="http://schemas.microsoft.com/office/drawing/2014/main" id="{439EC186-7A58-CEFB-CBE5-C6458C9F2394}"/>
                    </a:ext>
                  </a:extLst>
                </p:cNvPr>
                <p:cNvPicPr/>
                <p:nvPr/>
              </p:nvPicPr>
              <p:blipFill>
                <a:blip r:embed="rId85"/>
                <a:stretch>
                  <a:fillRect/>
                </a:stretch>
              </p:blipFill>
              <p:spPr>
                <a:xfrm>
                  <a:off x="5701784" y="2000442"/>
                  <a:ext cx="211680" cy="3423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58" name="Ink 157">
                  <a:extLst>
                    <a:ext uri="{FF2B5EF4-FFF2-40B4-BE49-F238E27FC236}">
                      <a16:creationId xmlns:a16="http://schemas.microsoft.com/office/drawing/2014/main" id="{56458659-4237-41E9-2F17-04518D21CCBE}"/>
                    </a:ext>
                  </a:extLst>
                </p14:cNvPr>
                <p14:cNvContentPartPr/>
                <p14:nvPr/>
              </p14:nvContentPartPr>
              <p14:xfrm>
                <a:off x="5810864" y="2990082"/>
                <a:ext cx="563760" cy="892080"/>
              </p14:xfrm>
            </p:contentPart>
          </mc:Choice>
          <mc:Fallback xmlns="">
            <p:pic>
              <p:nvPicPr>
                <p:cNvPr id="158" name="Ink 157">
                  <a:extLst>
                    <a:ext uri="{FF2B5EF4-FFF2-40B4-BE49-F238E27FC236}">
                      <a16:creationId xmlns:a16="http://schemas.microsoft.com/office/drawing/2014/main" id="{56458659-4237-41E9-2F17-04518D21CCBE}"/>
                    </a:ext>
                  </a:extLst>
                </p:cNvPr>
                <p:cNvPicPr/>
                <p:nvPr/>
              </p:nvPicPr>
              <p:blipFill>
                <a:blip r:embed="rId87"/>
                <a:stretch>
                  <a:fillRect/>
                </a:stretch>
              </p:blipFill>
              <p:spPr>
                <a:xfrm>
                  <a:off x="5802224" y="2981082"/>
                  <a:ext cx="581400" cy="9097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7" name="Ink 46">
                  <a:extLst>
                    <a:ext uri="{FF2B5EF4-FFF2-40B4-BE49-F238E27FC236}">
                      <a16:creationId xmlns:a16="http://schemas.microsoft.com/office/drawing/2014/main" id="{74427FDB-514E-6984-32F9-AD6AABB756C7}"/>
                    </a:ext>
                  </a:extLst>
                </p14:cNvPr>
                <p14:cNvContentPartPr/>
                <p14:nvPr/>
              </p14:nvContentPartPr>
              <p14:xfrm>
                <a:off x="5792144" y="1606962"/>
                <a:ext cx="204480" cy="260640"/>
              </p14:xfrm>
            </p:contentPart>
          </mc:Choice>
          <mc:Fallback xmlns="">
            <p:pic>
              <p:nvPicPr>
                <p:cNvPr id="47" name="Ink 46">
                  <a:extLst>
                    <a:ext uri="{FF2B5EF4-FFF2-40B4-BE49-F238E27FC236}">
                      <a16:creationId xmlns:a16="http://schemas.microsoft.com/office/drawing/2014/main" id="{74427FDB-514E-6984-32F9-AD6AABB756C7}"/>
                    </a:ext>
                  </a:extLst>
                </p:cNvPr>
                <p:cNvPicPr/>
                <p:nvPr/>
              </p:nvPicPr>
              <p:blipFill>
                <a:blip r:embed="rId89"/>
                <a:stretch>
                  <a:fillRect/>
                </a:stretch>
              </p:blipFill>
              <p:spPr>
                <a:xfrm>
                  <a:off x="5783144" y="1598322"/>
                  <a:ext cx="2221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8" name="Ink 47">
                  <a:extLst>
                    <a:ext uri="{FF2B5EF4-FFF2-40B4-BE49-F238E27FC236}">
                      <a16:creationId xmlns:a16="http://schemas.microsoft.com/office/drawing/2014/main" id="{96D9E6AD-4610-A17D-7866-2E3C65BB1938}"/>
                    </a:ext>
                  </a:extLst>
                </p14:cNvPr>
                <p14:cNvContentPartPr/>
                <p14:nvPr/>
              </p14:nvContentPartPr>
              <p14:xfrm>
                <a:off x="5888624" y="1681122"/>
                <a:ext cx="528840" cy="127080"/>
              </p14:xfrm>
            </p:contentPart>
          </mc:Choice>
          <mc:Fallback xmlns="">
            <p:pic>
              <p:nvPicPr>
                <p:cNvPr id="48" name="Ink 47">
                  <a:extLst>
                    <a:ext uri="{FF2B5EF4-FFF2-40B4-BE49-F238E27FC236}">
                      <a16:creationId xmlns:a16="http://schemas.microsoft.com/office/drawing/2014/main" id="{96D9E6AD-4610-A17D-7866-2E3C65BB1938}"/>
                    </a:ext>
                  </a:extLst>
                </p:cNvPr>
                <p:cNvPicPr/>
                <p:nvPr/>
              </p:nvPicPr>
              <p:blipFill>
                <a:blip r:embed="rId91"/>
                <a:stretch>
                  <a:fillRect/>
                </a:stretch>
              </p:blipFill>
              <p:spPr>
                <a:xfrm>
                  <a:off x="5879624" y="1672482"/>
                  <a:ext cx="5464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9" name="Ink 48">
                  <a:extLst>
                    <a:ext uri="{FF2B5EF4-FFF2-40B4-BE49-F238E27FC236}">
                      <a16:creationId xmlns:a16="http://schemas.microsoft.com/office/drawing/2014/main" id="{15C9D3CC-2FF4-44B9-914A-4C7A10BF5AB6}"/>
                    </a:ext>
                  </a:extLst>
                </p14:cNvPr>
                <p14:cNvContentPartPr/>
                <p14:nvPr/>
              </p14:nvContentPartPr>
              <p14:xfrm>
                <a:off x="6585584" y="1601562"/>
                <a:ext cx="164880" cy="280800"/>
              </p14:xfrm>
            </p:contentPart>
          </mc:Choice>
          <mc:Fallback xmlns="">
            <p:pic>
              <p:nvPicPr>
                <p:cNvPr id="49" name="Ink 48">
                  <a:extLst>
                    <a:ext uri="{FF2B5EF4-FFF2-40B4-BE49-F238E27FC236}">
                      <a16:creationId xmlns:a16="http://schemas.microsoft.com/office/drawing/2014/main" id="{15C9D3CC-2FF4-44B9-914A-4C7A10BF5AB6}"/>
                    </a:ext>
                  </a:extLst>
                </p:cNvPr>
                <p:cNvPicPr/>
                <p:nvPr/>
              </p:nvPicPr>
              <p:blipFill>
                <a:blip r:embed="rId93"/>
                <a:stretch>
                  <a:fillRect/>
                </a:stretch>
              </p:blipFill>
              <p:spPr>
                <a:xfrm>
                  <a:off x="6576584" y="1592562"/>
                  <a:ext cx="18252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4" name="Ink 53">
                  <a:extLst>
                    <a:ext uri="{FF2B5EF4-FFF2-40B4-BE49-F238E27FC236}">
                      <a16:creationId xmlns:a16="http://schemas.microsoft.com/office/drawing/2014/main" id="{9B67FC9C-0CE3-D810-18A7-123993C03A32}"/>
                    </a:ext>
                  </a:extLst>
                </p14:cNvPr>
                <p14:cNvContentPartPr/>
                <p14:nvPr/>
              </p14:nvContentPartPr>
              <p14:xfrm>
                <a:off x="6399824" y="1694802"/>
                <a:ext cx="118800" cy="88200"/>
              </p14:xfrm>
            </p:contentPart>
          </mc:Choice>
          <mc:Fallback xmlns="">
            <p:pic>
              <p:nvPicPr>
                <p:cNvPr id="54" name="Ink 53">
                  <a:extLst>
                    <a:ext uri="{FF2B5EF4-FFF2-40B4-BE49-F238E27FC236}">
                      <a16:creationId xmlns:a16="http://schemas.microsoft.com/office/drawing/2014/main" id="{9B67FC9C-0CE3-D810-18A7-123993C03A32}"/>
                    </a:ext>
                  </a:extLst>
                </p:cNvPr>
                <p:cNvPicPr/>
                <p:nvPr/>
              </p:nvPicPr>
              <p:blipFill>
                <a:blip r:embed="rId95"/>
                <a:stretch>
                  <a:fillRect/>
                </a:stretch>
              </p:blipFill>
              <p:spPr>
                <a:xfrm>
                  <a:off x="6390824" y="1685802"/>
                  <a:ext cx="13644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5" name="Ink 54">
                  <a:extLst>
                    <a:ext uri="{FF2B5EF4-FFF2-40B4-BE49-F238E27FC236}">
                      <a16:creationId xmlns:a16="http://schemas.microsoft.com/office/drawing/2014/main" id="{726AF473-E5EB-19D9-1C9C-7F098A81C772}"/>
                    </a:ext>
                  </a:extLst>
                </p14:cNvPr>
                <p14:cNvContentPartPr/>
                <p14:nvPr/>
              </p14:nvContentPartPr>
              <p14:xfrm>
                <a:off x="6520064" y="1723242"/>
                <a:ext cx="73080" cy="89640"/>
              </p14:xfrm>
            </p:contentPart>
          </mc:Choice>
          <mc:Fallback xmlns="">
            <p:pic>
              <p:nvPicPr>
                <p:cNvPr id="55" name="Ink 54">
                  <a:extLst>
                    <a:ext uri="{FF2B5EF4-FFF2-40B4-BE49-F238E27FC236}">
                      <a16:creationId xmlns:a16="http://schemas.microsoft.com/office/drawing/2014/main" id="{726AF473-E5EB-19D9-1C9C-7F098A81C772}"/>
                    </a:ext>
                  </a:extLst>
                </p:cNvPr>
                <p:cNvPicPr/>
                <p:nvPr/>
              </p:nvPicPr>
              <p:blipFill>
                <a:blip r:embed="rId97"/>
                <a:stretch>
                  <a:fillRect/>
                </a:stretch>
              </p:blipFill>
              <p:spPr>
                <a:xfrm>
                  <a:off x="6511064" y="1714242"/>
                  <a:ext cx="907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7" name="Ink 56">
                  <a:extLst>
                    <a:ext uri="{FF2B5EF4-FFF2-40B4-BE49-F238E27FC236}">
                      <a16:creationId xmlns:a16="http://schemas.microsoft.com/office/drawing/2014/main" id="{0F842534-FBD6-3D09-3A14-0C79860F9C2A}"/>
                    </a:ext>
                  </a:extLst>
                </p14:cNvPr>
                <p14:cNvContentPartPr/>
                <p14:nvPr/>
              </p14:nvContentPartPr>
              <p14:xfrm>
                <a:off x="6818504" y="1668882"/>
                <a:ext cx="100800" cy="165600"/>
              </p14:xfrm>
            </p:contentPart>
          </mc:Choice>
          <mc:Fallback xmlns="">
            <p:pic>
              <p:nvPicPr>
                <p:cNvPr id="57" name="Ink 56">
                  <a:extLst>
                    <a:ext uri="{FF2B5EF4-FFF2-40B4-BE49-F238E27FC236}">
                      <a16:creationId xmlns:a16="http://schemas.microsoft.com/office/drawing/2014/main" id="{0F842534-FBD6-3D09-3A14-0C79860F9C2A}"/>
                    </a:ext>
                  </a:extLst>
                </p:cNvPr>
                <p:cNvPicPr/>
                <p:nvPr/>
              </p:nvPicPr>
              <p:blipFill>
                <a:blip r:embed="rId99"/>
                <a:stretch>
                  <a:fillRect/>
                </a:stretch>
              </p:blipFill>
              <p:spPr>
                <a:xfrm>
                  <a:off x="6809504" y="1660242"/>
                  <a:ext cx="1184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8" name="Ink 57">
                  <a:extLst>
                    <a:ext uri="{FF2B5EF4-FFF2-40B4-BE49-F238E27FC236}">
                      <a16:creationId xmlns:a16="http://schemas.microsoft.com/office/drawing/2014/main" id="{EA22B621-C666-F9F3-4C1A-B581F36193CD}"/>
                    </a:ext>
                  </a:extLst>
                </p14:cNvPr>
                <p14:cNvContentPartPr/>
                <p14:nvPr/>
              </p14:nvContentPartPr>
              <p14:xfrm>
                <a:off x="7056824" y="1762482"/>
                <a:ext cx="21960" cy="5400"/>
              </p14:xfrm>
            </p:contentPart>
          </mc:Choice>
          <mc:Fallback xmlns="">
            <p:pic>
              <p:nvPicPr>
                <p:cNvPr id="58" name="Ink 57">
                  <a:extLst>
                    <a:ext uri="{FF2B5EF4-FFF2-40B4-BE49-F238E27FC236}">
                      <a16:creationId xmlns:a16="http://schemas.microsoft.com/office/drawing/2014/main" id="{EA22B621-C666-F9F3-4C1A-B581F36193CD}"/>
                    </a:ext>
                  </a:extLst>
                </p:cNvPr>
                <p:cNvPicPr/>
                <p:nvPr/>
              </p:nvPicPr>
              <p:blipFill>
                <a:blip r:embed="rId101"/>
                <a:stretch>
                  <a:fillRect/>
                </a:stretch>
              </p:blipFill>
              <p:spPr>
                <a:xfrm>
                  <a:off x="7047824" y="1753482"/>
                  <a:ext cx="396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9" name="Ink 58">
                  <a:extLst>
                    <a:ext uri="{FF2B5EF4-FFF2-40B4-BE49-F238E27FC236}">
                      <a16:creationId xmlns:a16="http://schemas.microsoft.com/office/drawing/2014/main" id="{5EA3FADC-F5B4-34A7-2EB9-0D179CF866E6}"/>
                    </a:ext>
                  </a:extLst>
                </p14:cNvPr>
                <p14:cNvContentPartPr/>
                <p14:nvPr/>
              </p14:nvContentPartPr>
              <p14:xfrm>
                <a:off x="7242224" y="1753842"/>
                <a:ext cx="3960" cy="15480"/>
              </p14:xfrm>
            </p:contentPart>
          </mc:Choice>
          <mc:Fallback xmlns="">
            <p:pic>
              <p:nvPicPr>
                <p:cNvPr id="59" name="Ink 58">
                  <a:extLst>
                    <a:ext uri="{FF2B5EF4-FFF2-40B4-BE49-F238E27FC236}">
                      <a16:creationId xmlns:a16="http://schemas.microsoft.com/office/drawing/2014/main" id="{5EA3FADC-F5B4-34A7-2EB9-0D179CF866E6}"/>
                    </a:ext>
                  </a:extLst>
                </p:cNvPr>
                <p:cNvPicPr/>
                <p:nvPr/>
              </p:nvPicPr>
              <p:blipFill>
                <a:blip r:embed="rId103"/>
                <a:stretch>
                  <a:fillRect/>
                </a:stretch>
              </p:blipFill>
              <p:spPr>
                <a:xfrm>
                  <a:off x="7233584" y="1744842"/>
                  <a:ext cx="216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0" name="Ink 59">
                  <a:extLst>
                    <a:ext uri="{FF2B5EF4-FFF2-40B4-BE49-F238E27FC236}">
                      <a16:creationId xmlns:a16="http://schemas.microsoft.com/office/drawing/2014/main" id="{1CB89C9D-9C07-9481-BF0C-35EC79F4A958}"/>
                    </a:ext>
                  </a:extLst>
                </p14:cNvPr>
                <p14:cNvContentPartPr/>
                <p14:nvPr/>
              </p14:nvContentPartPr>
              <p14:xfrm>
                <a:off x="7354544" y="1648002"/>
                <a:ext cx="70920" cy="168840"/>
              </p14:xfrm>
            </p:contentPart>
          </mc:Choice>
          <mc:Fallback xmlns="">
            <p:pic>
              <p:nvPicPr>
                <p:cNvPr id="60" name="Ink 59">
                  <a:extLst>
                    <a:ext uri="{FF2B5EF4-FFF2-40B4-BE49-F238E27FC236}">
                      <a16:creationId xmlns:a16="http://schemas.microsoft.com/office/drawing/2014/main" id="{1CB89C9D-9C07-9481-BF0C-35EC79F4A958}"/>
                    </a:ext>
                  </a:extLst>
                </p:cNvPr>
                <p:cNvPicPr/>
                <p:nvPr/>
              </p:nvPicPr>
              <p:blipFill>
                <a:blip r:embed="rId105"/>
                <a:stretch>
                  <a:fillRect/>
                </a:stretch>
              </p:blipFill>
              <p:spPr>
                <a:xfrm>
                  <a:off x="7345904" y="1639362"/>
                  <a:ext cx="885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1" name="Ink 60">
                  <a:extLst>
                    <a:ext uri="{FF2B5EF4-FFF2-40B4-BE49-F238E27FC236}">
                      <a16:creationId xmlns:a16="http://schemas.microsoft.com/office/drawing/2014/main" id="{6ED7DC13-73A0-CE0F-D1E6-FE89A14C8024}"/>
                    </a:ext>
                  </a:extLst>
                </p14:cNvPr>
                <p14:cNvContentPartPr/>
                <p14:nvPr/>
              </p14:nvContentPartPr>
              <p14:xfrm>
                <a:off x="7538504" y="1575282"/>
                <a:ext cx="169200" cy="314280"/>
              </p14:xfrm>
            </p:contentPart>
          </mc:Choice>
          <mc:Fallback xmlns="">
            <p:pic>
              <p:nvPicPr>
                <p:cNvPr id="61" name="Ink 60">
                  <a:extLst>
                    <a:ext uri="{FF2B5EF4-FFF2-40B4-BE49-F238E27FC236}">
                      <a16:creationId xmlns:a16="http://schemas.microsoft.com/office/drawing/2014/main" id="{6ED7DC13-73A0-CE0F-D1E6-FE89A14C8024}"/>
                    </a:ext>
                  </a:extLst>
                </p:cNvPr>
                <p:cNvPicPr/>
                <p:nvPr/>
              </p:nvPicPr>
              <p:blipFill>
                <a:blip r:embed="rId107"/>
                <a:stretch>
                  <a:fillRect/>
                </a:stretch>
              </p:blipFill>
              <p:spPr>
                <a:xfrm>
                  <a:off x="7529504" y="1566642"/>
                  <a:ext cx="1868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3" name="Ink 62">
                  <a:extLst>
                    <a:ext uri="{FF2B5EF4-FFF2-40B4-BE49-F238E27FC236}">
                      <a16:creationId xmlns:a16="http://schemas.microsoft.com/office/drawing/2014/main" id="{FB97C4A6-25BB-B2E3-BB9C-40C9CC911936}"/>
                    </a:ext>
                  </a:extLst>
                </p14:cNvPr>
                <p14:cNvContentPartPr/>
                <p14:nvPr/>
              </p14:nvContentPartPr>
              <p14:xfrm>
                <a:off x="7890944" y="1704522"/>
                <a:ext cx="309240" cy="162360"/>
              </p14:xfrm>
            </p:contentPart>
          </mc:Choice>
          <mc:Fallback xmlns="">
            <p:pic>
              <p:nvPicPr>
                <p:cNvPr id="63" name="Ink 62">
                  <a:extLst>
                    <a:ext uri="{FF2B5EF4-FFF2-40B4-BE49-F238E27FC236}">
                      <a16:creationId xmlns:a16="http://schemas.microsoft.com/office/drawing/2014/main" id="{FB97C4A6-25BB-B2E3-BB9C-40C9CC911936}"/>
                    </a:ext>
                  </a:extLst>
                </p:cNvPr>
                <p:cNvPicPr/>
                <p:nvPr/>
              </p:nvPicPr>
              <p:blipFill>
                <a:blip r:embed="rId109"/>
                <a:stretch>
                  <a:fillRect/>
                </a:stretch>
              </p:blipFill>
              <p:spPr>
                <a:xfrm>
                  <a:off x="7881944" y="1695522"/>
                  <a:ext cx="32688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8952EE91-BCF0-19E7-7F3A-DD681306BDC6}"/>
                    </a:ext>
                  </a:extLst>
                </p14:cNvPr>
                <p14:cNvContentPartPr/>
                <p14:nvPr/>
              </p14:nvContentPartPr>
              <p14:xfrm>
                <a:off x="8469104" y="1659522"/>
                <a:ext cx="207000" cy="167760"/>
              </p14:xfrm>
            </p:contentPart>
          </mc:Choice>
          <mc:Fallback xmlns="">
            <p:pic>
              <p:nvPicPr>
                <p:cNvPr id="64" name="Ink 63">
                  <a:extLst>
                    <a:ext uri="{FF2B5EF4-FFF2-40B4-BE49-F238E27FC236}">
                      <a16:creationId xmlns:a16="http://schemas.microsoft.com/office/drawing/2014/main" id="{8952EE91-BCF0-19E7-7F3A-DD681306BDC6}"/>
                    </a:ext>
                  </a:extLst>
                </p:cNvPr>
                <p:cNvPicPr/>
                <p:nvPr/>
              </p:nvPicPr>
              <p:blipFill>
                <a:blip r:embed="rId111"/>
                <a:stretch>
                  <a:fillRect/>
                </a:stretch>
              </p:blipFill>
              <p:spPr>
                <a:xfrm>
                  <a:off x="8460104" y="1650522"/>
                  <a:ext cx="22464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5" name="Ink 64">
                  <a:extLst>
                    <a:ext uri="{FF2B5EF4-FFF2-40B4-BE49-F238E27FC236}">
                      <a16:creationId xmlns:a16="http://schemas.microsoft.com/office/drawing/2014/main" id="{3BA00990-2C4D-E774-5ABE-605D63FB10F4}"/>
                    </a:ext>
                  </a:extLst>
                </p14:cNvPr>
                <p14:cNvContentPartPr/>
                <p14:nvPr/>
              </p14:nvContentPartPr>
              <p14:xfrm>
                <a:off x="8722544" y="1645482"/>
                <a:ext cx="144360" cy="173880"/>
              </p14:xfrm>
            </p:contentPart>
          </mc:Choice>
          <mc:Fallback xmlns="">
            <p:pic>
              <p:nvPicPr>
                <p:cNvPr id="65" name="Ink 64">
                  <a:extLst>
                    <a:ext uri="{FF2B5EF4-FFF2-40B4-BE49-F238E27FC236}">
                      <a16:creationId xmlns:a16="http://schemas.microsoft.com/office/drawing/2014/main" id="{3BA00990-2C4D-E774-5ABE-605D63FB10F4}"/>
                    </a:ext>
                  </a:extLst>
                </p:cNvPr>
                <p:cNvPicPr/>
                <p:nvPr/>
              </p:nvPicPr>
              <p:blipFill>
                <a:blip r:embed="rId113"/>
                <a:stretch>
                  <a:fillRect/>
                </a:stretch>
              </p:blipFill>
              <p:spPr>
                <a:xfrm>
                  <a:off x="8713904" y="1636842"/>
                  <a:ext cx="1620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6" name="Ink 65">
                  <a:extLst>
                    <a:ext uri="{FF2B5EF4-FFF2-40B4-BE49-F238E27FC236}">
                      <a16:creationId xmlns:a16="http://schemas.microsoft.com/office/drawing/2014/main" id="{5EBC2275-5DFF-1E2D-84A3-6301C9920589}"/>
                    </a:ext>
                  </a:extLst>
                </p14:cNvPr>
                <p14:cNvContentPartPr/>
                <p14:nvPr/>
              </p14:nvContentPartPr>
              <p14:xfrm>
                <a:off x="8802104" y="1628562"/>
                <a:ext cx="295560" cy="199440"/>
              </p14:xfrm>
            </p:contentPart>
          </mc:Choice>
          <mc:Fallback xmlns="">
            <p:pic>
              <p:nvPicPr>
                <p:cNvPr id="66" name="Ink 65">
                  <a:extLst>
                    <a:ext uri="{FF2B5EF4-FFF2-40B4-BE49-F238E27FC236}">
                      <a16:creationId xmlns:a16="http://schemas.microsoft.com/office/drawing/2014/main" id="{5EBC2275-5DFF-1E2D-84A3-6301C9920589}"/>
                    </a:ext>
                  </a:extLst>
                </p:cNvPr>
                <p:cNvPicPr/>
                <p:nvPr/>
              </p:nvPicPr>
              <p:blipFill>
                <a:blip r:embed="rId115"/>
                <a:stretch>
                  <a:fillRect/>
                </a:stretch>
              </p:blipFill>
              <p:spPr>
                <a:xfrm>
                  <a:off x="8793464" y="1619562"/>
                  <a:ext cx="31320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7" name="Ink 66">
                  <a:extLst>
                    <a:ext uri="{FF2B5EF4-FFF2-40B4-BE49-F238E27FC236}">
                      <a16:creationId xmlns:a16="http://schemas.microsoft.com/office/drawing/2014/main" id="{AEF50188-28BF-0D62-95F2-B8EB286B4CA5}"/>
                    </a:ext>
                  </a:extLst>
                </p14:cNvPr>
                <p14:cNvContentPartPr/>
                <p14:nvPr/>
              </p14:nvContentPartPr>
              <p14:xfrm>
                <a:off x="9139424" y="1677522"/>
                <a:ext cx="17640" cy="126000"/>
              </p14:xfrm>
            </p:contentPart>
          </mc:Choice>
          <mc:Fallback xmlns="">
            <p:pic>
              <p:nvPicPr>
                <p:cNvPr id="67" name="Ink 66">
                  <a:extLst>
                    <a:ext uri="{FF2B5EF4-FFF2-40B4-BE49-F238E27FC236}">
                      <a16:creationId xmlns:a16="http://schemas.microsoft.com/office/drawing/2014/main" id="{AEF50188-28BF-0D62-95F2-B8EB286B4CA5}"/>
                    </a:ext>
                  </a:extLst>
                </p:cNvPr>
                <p:cNvPicPr/>
                <p:nvPr/>
              </p:nvPicPr>
              <p:blipFill>
                <a:blip r:embed="rId117"/>
                <a:stretch>
                  <a:fillRect/>
                </a:stretch>
              </p:blipFill>
              <p:spPr>
                <a:xfrm>
                  <a:off x="9130784" y="1668882"/>
                  <a:ext cx="3528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8" name="Ink 67">
                  <a:extLst>
                    <a:ext uri="{FF2B5EF4-FFF2-40B4-BE49-F238E27FC236}">
                      <a16:creationId xmlns:a16="http://schemas.microsoft.com/office/drawing/2014/main" id="{D5BBE008-66B9-8373-05BE-A6145E4A4D9B}"/>
                    </a:ext>
                  </a:extLst>
                </p14:cNvPr>
                <p14:cNvContentPartPr/>
                <p14:nvPr/>
              </p14:nvContentPartPr>
              <p14:xfrm>
                <a:off x="9140144" y="1635762"/>
                <a:ext cx="146160" cy="160560"/>
              </p14:xfrm>
            </p:contentPart>
          </mc:Choice>
          <mc:Fallback xmlns="">
            <p:pic>
              <p:nvPicPr>
                <p:cNvPr id="68" name="Ink 67">
                  <a:extLst>
                    <a:ext uri="{FF2B5EF4-FFF2-40B4-BE49-F238E27FC236}">
                      <a16:creationId xmlns:a16="http://schemas.microsoft.com/office/drawing/2014/main" id="{D5BBE008-66B9-8373-05BE-A6145E4A4D9B}"/>
                    </a:ext>
                  </a:extLst>
                </p:cNvPr>
                <p:cNvPicPr/>
                <p:nvPr/>
              </p:nvPicPr>
              <p:blipFill>
                <a:blip r:embed="rId119"/>
                <a:stretch>
                  <a:fillRect/>
                </a:stretch>
              </p:blipFill>
              <p:spPr>
                <a:xfrm>
                  <a:off x="9131504" y="1627122"/>
                  <a:ext cx="1638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9" name="Ink 68">
                  <a:extLst>
                    <a:ext uri="{FF2B5EF4-FFF2-40B4-BE49-F238E27FC236}">
                      <a16:creationId xmlns:a16="http://schemas.microsoft.com/office/drawing/2014/main" id="{81B56B4C-7C18-68D4-0F42-356EC01EB373}"/>
                    </a:ext>
                  </a:extLst>
                </p14:cNvPr>
                <p14:cNvContentPartPr/>
                <p14:nvPr/>
              </p14:nvContentPartPr>
              <p14:xfrm>
                <a:off x="9443264" y="1657722"/>
                <a:ext cx="296640" cy="171000"/>
              </p14:xfrm>
            </p:contentPart>
          </mc:Choice>
          <mc:Fallback xmlns="">
            <p:pic>
              <p:nvPicPr>
                <p:cNvPr id="69" name="Ink 68">
                  <a:extLst>
                    <a:ext uri="{FF2B5EF4-FFF2-40B4-BE49-F238E27FC236}">
                      <a16:creationId xmlns:a16="http://schemas.microsoft.com/office/drawing/2014/main" id="{81B56B4C-7C18-68D4-0F42-356EC01EB373}"/>
                    </a:ext>
                  </a:extLst>
                </p:cNvPr>
                <p:cNvPicPr/>
                <p:nvPr/>
              </p:nvPicPr>
              <p:blipFill>
                <a:blip r:embed="rId121"/>
                <a:stretch>
                  <a:fillRect/>
                </a:stretch>
              </p:blipFill>
              <p:spPr>
                <a:xfrm>
                  <a:off x="9434624" y="1648722"/>
                  <a:ext cx="31428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0" name="Ink 69">
                  <a:extLst>
                    <a:ext uri="{FF2B5EF4-FFF2-40B4-BE49-F238E27FC236}">
                      <a16:creationId xmlns:a16="http://schemas.microsoft.com/office/drawing/2014/main" id="{6E36F09E-3B1B-922A-B506-937989EAFBE8}"/>
                    </a:ext>
                  </a:extLst>
                </p14:cNvPr>
                <p14:cNvContentPartPr/>
                <p14:nvPr/>
              </p14:nvContentPartPr>
              <p14:xfrm>
                <a:off x="9969224" y="1791282"/>
                <a:ext cx="167040" cy="25200"/>
              </p14:xfrm>
            </p:contentPart>
          </mc:Choice>
          <mc:Fallback xmlns="">
            <p:pic>
              <p:nvPicPr>
                <p:cNvPr id="70" name="Ink 69">
                  <a:extLst>
                    <a:ext uri="{FF2B5EF4-FFF2-40B4-BE49-F238E27FC236}">
                      <a16:creationId xmlns:a16="http://schemas.microsoft.com/office/drawing/2014/main" id="{6E36F09E-3B1B-922A-B506-937989EAFBE8}"/>
                    </a:ext>
                  </a:extLst>
                </p:cNvPr>
                <p:cNvPicPr/>
                <p:nvPr/>
              </p:nvPicPr>
              <p:blipFill>
                <a:blip r:embed="rId123"/>
                <a:stretch>
                  <a:fillRect/>
                </a:stretch>
              </p:blipFill>
              <p:spPr>
                <a:xfrm>
                  <a:off x="9960584" y="1782282"/>
                  <a:ext cx="1846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1" name="Ink 70">
                  <a:extLst>
                    <a:ext uri="{FF2B5EF4-FFF2-40B4-BE49-F238E27FC236}">
                      <a16:creationId xmlns:a16="http://schemas.microsoft.com/office/drawing/2014/main" id="{4E45D9DA-BE1E-45C8-671C-82B9221B1645}"/>
                    </a:ext>
                  </a:extLst>
                </p14:cNvPr>
                <p14:cNvContentPartPr/>
                <p14:nvPr/>
              </p14:nvContentPartPr>
              <p14:xfrm>
                <a:off x="10239944" y="1615602"/>
                <a:ext cx="148320" cy="244440"/>
              </p14:xfrm>
            </p:contentPart>
          </mc:Choice>
          <mc:Fallback xmlns="">
            <p:pic>
              <p:nvPicPr>
                <p:cNvPr id="71" name="Ink 70">
                  <a:extLst>
                    <a:ext uri="{FF2B5EF4-FFF2-40B4-BE49-F238E27FC236}">
                      <a16:creationId xmlns:a16="http://schemas.microsoft.com/office/drawing/2014/main" id="{4E45D9DA-BE1E-45C8-671C-82B9221B1645}"/>
                    </a:ext>
                  </a:extLst>
                </p:cNvPr>
                <p:cNvPicPr/>
                <p:nvPr/>
              </p:nvPicPr>
              <p:blipFill>
                <a:blip r:embed="rId125"/>
                <a:stretch>
                  <a:fillRect/>
                </a:stretch>
              </p:blipFill>
              <p:spPr>
                <a:xfrm>
                  <a:off x="10231304" y="1606962"/>
                  <a:ext cx="16596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5" name="Ink 74">
                  <a:extLst>
                    <a:ext uri="{FF2B5EF4-FFF2-40B4-BE49-F238E27FC236}">
                      <a16:creationId xmlns:a16="http://schemas.microsoft.com/office/drawing/2014/main" id="{2EDB5E6D-4207-1017-003A-11DC442C5AF7}"/>
                    </a:ext>
                  </a:extLst>
                </p14:cNvPr>
                <p14:cNvContentPartPr/>
                <p14:nvPr/>
              </p14:nvContentPartPr>
              <p14:xfrm>
                <a:off x="6189944" y="2147322"/>
                <a:ext cx="162720" cy="231840"/>
              </p14:xfrm>
            </p:contentPart>
          </mc:Choice>
          <mc:Fallback xmlns="">
            <p:pic>
              <p:nvPicPr>
                <p:cNvPr id="75" name="Ink 74">
                  <a:extLst>
                    <a:ext uri="{FF2B5EF4-FFF2-40B4-BE49-F238E27FC236}">
                      <a16:creationId xmlns:a16="http://schemas.microsoft.com/office/drawing/2014/main" id="{2EDB5E6D-4207-1017-003A-11DC442C5AF7}"/>
                    </a:ext>
                  </a:extLst>
                </p:cNvPr>
                <p:cNvPicPr/>
                <p:nvPr/>
              </p:nvPicPr>
              <p:blipFill>
                <a:blip r:embed="rId127"/>
                <a:stretch>
                  <a:fillRect/>
                </a:stretch>
              </p:blipFill>
              <p:spPr>
                <a:xfrm>
                  <a:off x="6180944" y="2138322"/>
                  <a:ext cx="18036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6" name="Ink 75">
                  <a:extLst>
                    <a:ext uri="{FF2B5EF4-FFF2-40B4-BE49-F238E27FC236}">
                      <a16:creationId xmlns:a16="http://schemas.microsoft.com/office/drawing/2014/main" id="{E1010C65-6A30-D74E-25C1-2CCFA3970C8C}"/>
                    </a:ext>
                  </a:extLst>
                </p14:cNvPr>
                <p14:cNvContentPartPr/>
                <p14:nvPr/>
              </p14:nvContentPartPr>
              <p14:xfrm>
                <a:off x="6221624" y="2241642"/>
                <a:ext cx="138960" cy="44280"/>
              </p14:xfrm>
            </p:contentPart>
          </mc:Choice>
          <mc:Fallback xmlns="">
            <p:pic>
              <p:nvPicPr>
                <p:cNvPr id="76" name="Ink 75">
                  <a:extLst>
                    <a:ext uri="{FF2B5EF4-FFF2-40B4-BE49-F238E27FC236}">
                      <a16:creationId xmlns:a16="http://schemas.microsoft.com/office/drawing/2014/main" id="{E1010C65-6A30-D74E-25C1-2CCFA3970C8C}"/>
                    </a:ext>
                  </a:extLst>
                </p:cNvPr>
                <p:cNvPicPr/>
                <p:nvPr/>
              </p:nvPicPr>
              <p:blipFill>
                <a:blip r:embed="rId129"/>
                <a:stretch>
                  <a:fillRect/>
                </a:stretch>
              </p:blipFill>
              <p:spPr>
                <a:xfrm>
                  <a:off x="6212624" y="2233002"/>
                  <a:ext cx="15660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7" name="Ink 76">
                  <a:extLst>
                    <a:ext uri="{FF2B5EF4-FFF2-40B4-BE49-F238E27FC236}">
                      <a16:creationId xmlns:a16="http://schemas.microsoft.com/office/drawing/2014/main" id="{852B3D8C-30CC-02D2-242F-6FF97DFBABE6}"/>
                    </a:ext>
                  </a:extLst>
                </p14:cNvPr>
                <p14:cNvContentPartPr/>
                <p14:nvPr/>
              </p14:nvContentPartPr>
              <p14:xfrm>
                <a:off x="6479384" y="2290242"/>
                <a:ext cx="20160" cy="9000"/>
              </p14:xfrm>
            </p:contentPart>
          </mc:Choice>
          <mc:Fallback xmlns="">
            <p:pic>
              <p:nvPicPr>
                <p:cNvPr id="77" name="Ink 76">
                  <a:extLst>
                    <a:ext uri="{FF2B5EF4-FFF2-40B4-BE49-F238E27FC236}">
                      <a16:creationId xmlns:a16="http://schemas.microsoft.com/office/drawing/2014/main" id="{852B3D8C-30CC-02D2-242F-6FF97DFBABE6}"/>
                    </a:ext>
                  </a:extLst>
                </p:cNvPr>
                <p:cNvPicPr/>
                <p:nvPr/>
              </p:nvPicPr>
              <p:blipFill>
                <a:blip r:embed="rId131"/>
                <a:stretch>
                  <a:fillRect/>
                </a:stretch>
              </p:blipFill>
              <p:spPr>
                <a:xfrm>
                  <a:off x="6470744" y="2281242"/>
                  <a:ext cx="3780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8" name="Ink 77">
                  <a:extLst>
                    <a:ext uri="{FF2B5EF4-FFF2-40B4-BE49-F238E27FC236}">
                      <a16:creationId xmlns:a16="http://schemas.microsoft.com/office/drawing/2014/main" id="{F69199ED-4E9D-AFAA-C544-87976963FD37}"/>
                    </a:ext>
                  </a:extLst>
                </p14:cNvPr>
                <p14:cNvContentPartPr/>
                <p14:nvPr/>
              </p14:nvContentPartPr>
              <p14:xfrm>
                <a:off x="6686024" y="2187642"/>
                <a:ext cx="209160" cy="127440"/>
              </p14:xfrm>
            </p:contentPart>
          </mc:Choice>
          <mc:Fallback xmlns="">
            <p:pic>
              <p:nvPicPr>
                <p:cNvPr id="78" name="Ink 77">
                  <a:extLst>
                    <a:ext uri="{FF2B5EF4-FFF2-40B4-BE49-F238E27FC236}">
                      <a16:creationId xmlns:a16="http://schemas.microsoft.com/office/drawing/2014/main" id="{F69199ED-4E9D-AFAA-C544-87976963FD37}"/>
                    </a:ext>
                  </a:extLst>
                </p:cNvPr>
                <p:cNvPicPr/>
                <p:nvPr/>
              </p:nvPicPr>
              <p:blipFill>
                <a:blip r:embed="rId133"/>
                <a:stretch>
                  <a:fillRect/>
                </a:stretch>
              </p:blipFill>
              <p:spPr>
                <a:xfrm>
                  <a:off x="6677024" y="2178642"/>
                  <a:ext cx="2268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9" name="Ink 78">
                  <a:extLst>
                    <a:ext uri="{FF2B5EF4-FFF2-40B4-BE49-F238E27FC236}">
                      <a16:creationId xmlns:a16="http://schemas.microsoft.com/office/drawing/2014/main" id="{6E21E2F3-17B6-508F-DB72-42A904E423FA}"/>
                    </a:ext>
                  </a:extLst>
                </p14:cNvPr>
                <p14:cNvContentPartPr/>
                <p14:nvPr/>
              </p14:nvContentPartPr>
              <p14:xfrm>
                <a:off x="6966824" y="2179002"/>
                <a:ext cx="110160" cy="130320"/>
              </p14:xfrm>
            </p:contentPart>
          </mc:Choice>
          <mc:Fallback xmlns="">
            <p:pic>
              <p:nvPicPr>
                <p:cNvPr id="79" name="Ink 78">
                  <a:extLst>
                    <a:ext uri="{FF2B5EF4-FFF2-40B4-BE49-F238E27FC236}">
                      <a16:creationId xmlns:a16="http://schemas.microsoft.com/office/drawing/2014/main" id="{6E21E2F3-17B6-508F-DB72-42A904E423FA}"/>
                    </a:ext>
                  </a:extLst>
                </p:cNvPr>
                <p:cNvPicPr/>
                <p:nvPr/>
              </p:nvPicPr>
              <p:blipFill>
                <a:blip r:embed="rId135"/>
                <a:stretch>
                  <a:fillRect/>
                </a:stretch>
              </p:blipFill>
              <p:spPr>
                <a:xfrm>
                  <a:off x="6957824" y="2170002"/>
                  <a:ext cx="12780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0" name="Ink 79">
                  <a:extLst>
                    <a:ext uri="{FF2B5EF4-FFF2-40B4-BE49-F238E27FC236}">
                      <a16:creationId xmlns:a16="http://schemas.microsoft.com/office/drawing/2014/main" id="{E66331E3-9862-535B-76AB-4A40B4B67991}"/>
                    </a:ext>
                  </a:extLst>
                </p14:cNvPr>
                <p14:cNvContentPartPr/>
                <p14:nvPr/>
              </p14:nvContentPartPr>
              <p14:xfrm>
                <a:off x="7149344" y="2205282"/>
                <a:ext cx="8280" cy="7920"/>
              </p14:xfrm>
            </p:contentPart>
          </mc:Choice>
          <mc:Fallback xmlns="">
            <p:pic>
              <p:nvPicPr>
                <p:cNvPr id="80" name="Ink 79">
                  <a:extLst>
                    <a:ext uri="{FF2B5EF4-FFF2-40B4-BE49-F238E27FC236}">
                      <a16:creationId xmlns:a16="http://schemas.microsoft.com/office/drawing/2014/main" id="{E66331E3-9862-535B-76AB-4A40B4B67991}"/>
                    </a:ext>
                  </a:extLst>
                </p:cNvPr>
                <p:cNvPicPr/>
                <p:nvPr/>
              </p:nvPicPr>
              <p:blipFill>
                <a:blip r:embed="rId137"/>
                <a:stretch>
                  <a:fillRect/>
                </a:stretch>
              </p:blipFill>
              <p:spPr>
                <a:xfrm>
                  <a:off x="7140704" y="2196282"/>
                  <a:ext cx="259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974E5849-5DE2-3CF2-6087-14963C52692E}"/>
                    </a:ext>
                  </a:extLst>
                </p14:cNvPr>
                <p14:cNvContentPartPr/>
                <p14:nvPr/>
              </p14:nvContentPartPr>
              <p14:xfrm>
                <a:off x="7202264" y="2098002"/>
                <a:ext cx="9720" cy="214200"/>
              </p14:xfrm>
            </p:contentPart>
          </mc:Choice>
          <mc:Fallback xmlns="">
            <p:pic>
              <p:nvPicPr>
                <p:cNvPr id="81" name="Ink 80">
                  <a:extLst>
                    <a:ext uri="{FF2B5EF4-FFF2-40B4-BE49-F238E27FC236}">
                      <a16:creationId xmlns:a16="http://schemas.microsoft.com/office/drawing/2014/main" id="{974E5849-5DE2-3CF2-6087-14963C52692E}"/>
                    </a:ext>
                  </a:extLst>
                </p:cNvPr>
                <p:cNvPicPr/>
                <p:nvPr/>
              </p:nvPicPr>
              <p:blipFill>
                <a:blip r:embed="rId139"/>
                <a:stretch>
                  <a:fillRect/>
                </a:stretch>
              </p:blipFill>
              <p:spPr>
                <a:xfrm>
                  <a:off x="7193624" y="2089002"/>
                  <a:ext cx="273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E43AE5DE-447A-6AEE-6473-93D27AB31ADD}"/>
                    </a:ext>
                  </a:extLst>
                </p14:cNvPr>
                <p14:cNvContentPartPr/>
                <p14:nvPr/>
              </p14:nvContentPartPr>
              <p14:xfrm>
                <a:off x="7182824" y="2206362"/>
                <a:ext cx="299880" cy="97560"/>
              </p14:xfrm>
            </p:contentPart>
          </mc:Choice>
          <mc:Fallback xmlns="">
            <p:pic>
              <p:nvPicPr>
                <p:cNvPr id="82" name="Ink 81">
                  <a:extLst>
                    <a:ext uri="{FF2B5EF4-FFF2-40B4-BE49-F238E27FC236}">
                      <a16:creationId xmlns:a16="http://schemas.microsoft.com/office/drawing/2014/main" id="{E43AE5DE-447A-6AEE-6473-93D27AB31ADD}"/>
                    </a:ext>
                  </a:extLst>
                </p:cNvPr>
                <p:cNvPicPr/>
                <p:nvPr/>
              </p:nvPicPr>
              <p:blipFill>
                <a:blip r:embed="rId141"/>
                <a:stretch>
                  <a:fillRect/>
                </a:stretch>
              </p:blipFill>
              <p:spPr>
                <a:xfrm>
                  <a:off x="7173824" y="2197362"/>
                  <a:ext cx="317520" cy="1152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69BD2806-343C-D5F8-86A9-C73B7A3FAF46}"/>
                    </a:ext>
                  </a:extLst>
                </p14:cNvPr>
                <p14:cNvContentPartPr/>
                <p14:nvPr/>
              </p14:nvContentPartPr>
              <p14:xfrm>
                <a:off x="7573784" y="2159562"/>
                <a:ext cx="156240" cy="124560"/>
              </p14:xfrm>
            </p:contentPart>
          </mc:Choice>
          <mc:Fallback xmlns="">
            <p:pic>
              <p:nvPicPr>
                <p:cNvPr id="83" name="Ink 82">
                  <a:extLst>
                    <a:ext uri="{FF2B5EF4-FFF2-40B4-BE49-F238E27FC236}">
                      <a16:creationId xmlns:a16="http://schemas.microsoft.com/office/drawing/2014/main" id="{69BD2806-343C-D5F8-86A9-C73B7A3FAF46}"/>
                    </a:ext>
                  </a:extLst>
                </p:cNvPr>
                <p:cNvPicPr/>
                <p:nvPr/>
              </p:nvPicPr>
              <p:blipFill>
                <a:blip r:embed="rId143"/>
                <a:stretch>
                  <a:fillRect/>
                </a:stretch>
              </p:blipFill>
              <p:spPr>
                <a:xfrm>
                  <a:off x="7564784" y="2150922"/>
                  <a:ext cx="17388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615C8072-FC80-6366-F9A0-AE8AE2D6AA6A}"/>
                    </a:ext>
                  </a:extLst>
                </p14:cNvPr>
                <p14:cNvContentPartPr/>
                <p14:nvPr/>
              </p14:nvContentPartPr>
              <p14:xfrm>
                <a:off x="7878344" y="2164602"/>
                <a:ext cx="43200" cy="35280"/>
              </p14:xfrm>
            </p:contentPart>
          </mc:Choice>
          <mc:Fallback xmlns="">
            <p:pic>
              <p:nvPicPr>
                <p:cNvPr id="84" name="Ink 83">
                  <a:extLst>
                    <a:ext uri="{FF2B5EF4-FFF2-40B4-BE49-F238E27FC236}">
                      <a16:creationId xmlns:a16="http://schemas.microsoft.com/office/drawing/2014/main" id="{615C8072-FC80-6366-F9A0-AE8AE2D6AA6A}"/>
                    </a:ext>
                  </a:extLst>
                </p:cNvPr>
                <p:cNvPicPr/>
                <p:nvPr/>
              </p:nvPicPr>
              <p:blipFill>
                <a:blip r:embed="rId145"/>
                <a:stretch>
                  <a:fillRect/>
                </a:stretch>
              </p:blipFill>
              <p:spPr>
                <a:xfrm>
                  <a:off x="7869344" y="2155962"/>
                  <a:ext cx="6084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5" name="Ink 84">
                  <a:extLst>
                    <a:ext uri="{FF2B5EF4-FFF2-40B4-BE49-F238E27FC236}">
                      <a16:creationId xmlns:a16="http://schemas.microsoft.com/office/drawing/2014/main" id="{9A8835AC-26AB-1A13-6030-AD18A4A3D145}"/>
                    </a:ext>
                  </a:extLst>
                </p14:cNvPr>
                <p14:cNvContentPartPr/>
                <p14:nvPr/>
              </p14:nvContentPartPr>
              <p14:xfrm>
                <a:off x="7904624" y="2212842"/>
                <a:ext cx="68760" cy="54000"/>
              </p14:xfrm>
            </p:contentPart>
          </mc:Choice>
          <mc:Fallback xmlns="">
            <p:pic>
              <p:nvPicPr>
                <p:cNvPr id="85" name="Ink 84">
                  <a:extLst>
                    <a:ext uri="{FF2B5EF4-FFF2-40B4-BE49-F238E27FC236}">
                      <a16:creationId xmlns:a16="http://schemas.microsoft.com/office/drawing/2014/main" id="{9A8835AC-26AB-1A13-6030-AD18A4A3D145}"/>
                    </a:ext>
                  </a:extLst>
                </p:cNvPr>
                <p:cNvPicPr/>
                <p:nvPr/>
              </p:nvPicPr>
              <p:blipFill>
                <a:blip r:embed="rId147"/>
                <a:stretch>
                  <a:fillRect/>
                </a:stretch>
              </p:blipFill>
              <p:spPr>
                <a:xfrm>
                  <a:off x="7895624" y="2204202"/>
                  <a:ext cx="8640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6" name="Ink 85">
                  <a:extLst>
                    <a:ext uri="{FF2B5EF4-FFF2-40B4-BE49-F238E27FC236}">
                      <a16:creationId xmlns:a16="http://schemas.microsoft.com/office/drawing/2014/main" id="{425AB86A-DB96-ED75-C76E-B44626E6FA84}"/>
                    </a:ext>
                  </a:extLst>
                </p14:cNvPr>
                <p14:cNvContentPartPr/>
                <p14:nvPr/>
              </p14:nvContentPartPr>
              <p14:xfrm>
                <a:off x="8242664" y="2242002"/>
                <a:ext cx="81720" cy="4320"/>
              </p14:xfrm>
            </p:contentPart>
          </mc:Choice>
          <mc:Fallback xmlns="">
            <p:pic>
              <p:nvPicPr>
                <p:cNvPr id="86" name="Ink 85">
                  <a:extLst>
                    <a:ext uri="{FF2B5EF4-FFF2-40B4-BE49-F238E27FC236}">
                      <a16:creationId xmlns:a16="http://schemas.microsoft.com/office/drawing/2014/main" id="{425AB86A-DB96-ED75-C76E-B44626E6FA84}"/>
                    </a:ext>
                  </a:extLst>
                </p:cNvPr>
                <p:cNvPicPr/>
                <p:nvPr/>
              </p:nvPicPr>
              <p:blipFill>
                <a:blip r:embed="rId149"/>
                <a:stretch>
                  <a:fillRect/>
                </a:stretch>
              </p:blipFill>
              <p:spPr>
                <a:xfrm>
                  <a:off x="8233664" y="2233002"/>
                  <a:ext cx="9936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7" name="Ink 86">
                  <a:extLst>
                    <a:ext uri="{FF2B5EF4-FFF2-40B4-BE49-F238E27FC236}">
                      <a16:creationId xmlns:a16="http://schemas.microsoft.com/office/drawing/2014/main" id="{DCD98686-3420-B23A-D93A-888174BA617C}"/>
                    </a:ext>
                  </a:extLst>
                </p14:cNvPr>
                <p14:cNvContentPartPr/>
                <p14:nvPr/>
              </p14:nvContentPartPr>
              <p14:xfrm>
                <a:off x="8526704" y="2044362"/>
                <a:ext cx="163080" cy="194760"/>
              </p14:xfrm>
            </p:contentPart>
          </mc:Choice>
          <mc:Fallback xmlns="">
            <p:pic>
              <p:nvPicPr>
                <p:cNvPr id="87" name="Ink 86">
                  <a:extLst>
                    <a:ext uri="{FF2B5EF4-FFF2-40B4-BE49-F238E27FC236}">
                      <a16:creationId xmlns:a16="http://schemas.microsoft.com/office/drawing/2014/main" id="{DCD98686-3420-B23A-D93A-888174BA617C}"/>
                    </a:ext>
                  </a:extLst>
                </p:cNvPr>
                <p:cNvPicPr/>
                <p:nvPr/>
              </p:nvPicPr>
              <p:blipFill>
                <a:blip r:embed="rId151"/>
                <a:stretch>
                  <a:fillRect/>
                </a:stretch>
              </p:blipFill>
              <p:spPr>
                <a:xfrm>
                  <a:off x="8517704" y="2035722"/>
                  <a:ext cx="1807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8" name="Ink 87">
                  <a:extLst>
                    <a:ext uri="{FF2B5EF4-FFF2-40B4-BE49-F238E27FC236}">
                      <a16:creationId xmlns:a16="http://schemas.microsoft.com/office/drawing/2014/main" id="{AC526AA9-FFB1-EFDD-DE61-DCB7C8698188}"/>
                    </a:ext>
                  </a:extLst>
                </p14:cNvPr>
                <p14:cNvContentPartPr/>
                <p14:nvPr/>
              </p14:nvContentPartPr>
              <p14:xfrm>
                <a:off x="8766464" y="2186562"/>
                <a:ext cx="19440" cy="6120"/>
              </p14:xfrm>
            </p:contentPart>
          </mc:Choice>
          <mc:Fallback xmlns="">
            <p:pic>
              <p:nvPicPr>
                <p:cNvPr id="88" name="Ink 87">
                  <a:extLst>
                    <a:ext uri="{FF2B5EF4-FFF2-40B4-BE49-F238E27FC236}">
                      <a16:creationId xmlns:a16="http://schemas.microsoft.com/office/drawing/2014/main" id="{AC526AA9-FFB1-EFDD-DE61-DCB7C8698188}"/>
                    </a:ext>
                  </a:extLst>
                </p:cNvPr>
                <p:cNvPicPr/>
                <p:nvPr/>
              </p:nvPicPr>
              <p:blipFill>
                <a:blip r:embed="rId101"/>
                <a:stretch>
                  <a:fillRect/>
                </a:stretch>
              </p:blipFill>
              <p:spPr>
                <a:xfrm>
                  <a:off x="8757464" y="2177562"/>
                  <a:ext cx="370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91" name="Ink 90">
                  <a:extLst>
                    <a:ext uri="{FF2B5EF4-FFF2-40B4-BE49-F238E27FC236}">
                      <a16:creationId xmlns:a16="http://schemas.microsoft.com/office/drawing/2014/main" id="{A2192708-5772-E8DE-A6C0-F11BBDDA8219}"/>
                    </a:ext>
                  </a:extLst>
                </p14:cNvPr>
                <p14:cNvContentPartPr/>
                <p14:nvPr/>
              </p14:nvContentPartPr>
              <p14:xfrm>
                <a:off x="8901464" y="2132922"/>
                <a:ext cx="257040" cy="137880"/>
              </p14:xfrm>
            </p:contentPart>
          </mc:Choice>
          <mc:Fallback xmlns="">
            <p:pic>
              <p:nvPicPr>
                <p:cNvPr id="91" name="Ink 90">
                  <a:extLst>
                    <a:ext uri="{FF2B5EF4-FFF2-40B4-BE49-F238E27FC236}">
                      <a16:creationId xmlns:a16="http://schemas.microsoft.com/office/drawing/2014/main" id="{A2192708-5772-E8DE-A6C0-F11BBDDA8219}"/>
                    </a:ext>
                  </a:extLst>
                </p:cNvPr>
                <p:cNvPicPr/>
                <p:nvPr/>
              </p:nvPicPr>
              <p:blipFill>
                <a:blip r:embed="rId154"/>
                <a:stretch>
                  <a:fillRect/>
                </a:stretch>
              </p:blipFill>
              <p:spPr>
                <a:xfrm>
                  <a:off x="8892464" y="2124282"/>
                  <a:ext cx="274680" cy="1555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92" name="Ink 91">
                  <a:extLst>
                    <a:ext uri="{FF2B5EF4-FFF2-40B4-BE49-F238E27FC236}">
                      <a16:creationId xmlns:a16="http://schemas.microsoft.com/office/drawing/2014/main" id="{7EFD5FE1-28E2-2979-BE9A-FB3A613C00DA}"/>
                    </a:ext>
                  </a:extLst>
                </p14:cNvPr>
                <p14:cNvContentPartPr/>
                <p14:nvPr/>
              </p14:nvContentPartPr>
              <p14:xfrm>
                <a:off x="9222944" y="2073882"/>
                <a:ext cx="256680" cy="149400"/>
              </p14:xfrm>
            </p:contentPart>
          </mc:Choice>
          <mc:Fallback xmlns="">
            <p:pic>
              <p:nvPicPr>
                <p:cNvPr id="92" name="Ink 91">
                  <a:extLst>
                    <a:ext uri="{FF2B5EF4-FFF2-40B4-BE49-F238E27FC236}">
                      <a16:creationId xmlns:a16="http://schemas.microsoft.com/office/drawing/2014/main" id="{7EFD5FE1-28E2-2979-BE9A-FB3A613C00DA}"/>
                    </a:ext>
                  </a:extLst>
                </p:cNvPr>
                <p:cNvPicPr/>
                <p:nvPr/>
              </p:nvPicPr>
              <p:blipFill>
                <a:blip r:embed="rId156"/>
                <a:stretch>
                  <a:fillRect/>
                </a:stretch>
              </p:blipFill>
              <p:spPr>
                <a:xfrm>
                  <a:off x="9213944" y="2065242"/>
                  <a:ext cx="2743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93" name="Ink 92">
                  <a:extLst>
                    <a:ext uri="{FF2B5EF4-FFF2-40B4-BE49-F238E27FC236}">
                      <a16:creationId xmlns:a16="http://schemas.microsoft.com/office/drawing/2014/main" id="{11E387C8-43A8-BA1E-D057-34322ACD4446}"/>
                    </a:ext>
                  </a:extLst>
                </p14:cNvPr>
                <p14:cNvContentPartPr/>
                <p14:nvPr/>
              </p14:nvContentPartPr>
              <p14:xfrm>
                <a:off x="9429224" y="2145522"/>
                <a:ext cx="268200" cy="115560"/>
              </p14:xfrm>
            </p:contentPart>
          </mc:Choice>
          <mc:Fallback xmlns="">
            <p:pic>
              <p:nvPicPr>
                <p:cNvPr id="93" name="Ink 92">
                  <a:extLst>
                    <a:ext uri="{FF2B5EF4-FFF2-40B4-BE49-F238E27FC236}">
                      <a16:creationId xmlns:a16="http://schemas.microsoft.com/office/drawing/2014/main" id="{11E387C8-43A8-BA1E-D057-34322ACD4446}"/>
                    </a:ext>
                  </a:extLst>
                </p:cNvPr>
                <p:cNvPicPr/>
                <p:nvPr/>
              </p:nvPicPr>
              <p:blipFill>
                <a:blip r:embed="rId158"/>
                <a:stretch>
                  <a:fillRect/>
                </a:stretch>
              </p:blipFill>
              <p:spPr>
                <a:xfrm>
                  <a:off x="9420224" y="2136882"/>
                  <a:ext cx="2858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94" name="Ink 93">
                  <a:extLst>
                    <a:ext uri="{FF2B5EF4-FFF2-40B4-BE49-F238E27FC236}">
                      <a16:creationId xmlns:a16="http://schemas.microsoft.com/office/drawing/2014/main" id="{CF6FA0DF-26C5-6088-ED61-D3462DDC6D7F}"/>
                    </a:ext>
                  </a:extLst>
                </p14:cNvPr>
                <p14:cNvContentPartPr/>
                <p14:nvPr/>
              </p14:nvContentPartPr>
              <p14:xfrm>
                <a:off x="9766544" y="2063442"/>
                <a:ext cx="232560" cy="186480"/>
              </p14:xfrm>
            </p:contentPart>
          </mc:Choice>
          <mc:Fallback xmlns="">
            <p:pic>
              <p:nvPicPr>
                <p:cNvPr id="94" name="Ink 93">
                  <a:extLst>
                    <a:ext uri="{FF2B5EF4-FFF2-40B4-BE49-F238E27FC236}">
                      <a16:creationId xmlns:a16="http://schemas.microsoft.com/office/drawing/2014/main" id="{CF6FA0DF-26C5-6088-ED61-D3462DDC6D7F}"/>
                    </a:ext>
                  </a:extLst>
                </p:cNvPr>
                <p:cNvPicPr/>
                <p:nvPr/>
              </p:nvPicPr>
              <p:blipFill>
                <a:blip r:embed="rId160"/>
                <a:stretch>
                  <a:fillRect/>
                </a:stretch>
              </p:blipFill>
              <p:spPr>
                <a:xfrm>
                  <a:off x="9757904" y="2054802"/>
                  <a:ext cx="25020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96" name="Ink 95">
                  <a:extLst>
                    <a:ext uri="{FF2B5EF4-FFF2-40B4-BE49-F238E27FC236}">
                      <a16:creationId xmlns:a16="http://schemas.microsoft.com/office/drawing/2014/main" id="{67181EF5-3057-868F-ED4F-C111493C4088}"/>
                    </a:ext>
                  </a:extLst>
                </p14:cNvPr>
                <p14:cNvContentPartPr/>
                <p14:nvPr/>
              </p14:nvContentPartPr>
              <p14:xfrm>
                <a:off x="5711504" y="2604882"/>
                <a:ext cx="481320" cy="178560"/>
              </p14:xfrm>
            </p:contentPart>
          </mc:Choice>
          <mc:Fallback xmlns="">
            <p:pic>
              <p:nvPicPr>
                <p:cNvPr id="96" name="Ink 95">
                  <a:extLst>
                    <a:ext uri="{FF2B5EF4-FFF2-40B4-BE49-F238E27FC236}">
                      <a16:creationId xmlns:a16="http://schemas.microsoft.com/office/drawing/2014/main" id="{67181EF5-3057-868F-ED4F-C111493C4088}"/>
                    </a:ext>
                  </a:extLst>
                </p:cNvPr>
                <p:cNvPicPr/>
                <p:nvPr/>
              </p:nvPicPr>
              <p:blipFill>
                <a:blip r:embed="rId162"/>
                <a:stretch>
                  <a:fillRect/>
                </a:stretch>
              </p:blipFill>
              <p:spPr>
                <a:xfrm>
                  <a:off x="5702504" y="2595882"/>
                  <a:ext cx="4989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97" name="Ink 96">
                  <a:extLst>
                    <a:ext uri="{FF2B5EF4-FFF2-40B4-BE49-F238E27FC236}">
                      <a16:creationId xmlns:a16="http://schemas.microsoft.com/office/drawing/2014/main" id="{E24C6B59-81FC-B238-44FE-1E1B2B3FB3E1}"/>
                    </a:ext>
                  </a:extLst>
                </p14:cNvPr>
                <p14:cNvContentPartPr/>
                <p14:nvPr/>
              </p14:nvContentPartPr>
              <p14:xfrm>
                <a:off x="6329624" y="2638722"/>
                <a:ext cx="104400" cy="110880"/>
              </p14:xfrm>
            </p:contentPart>
          </mc:Choice>
          <mc:Fallback xmlns="">
            <p:pic>
              <p:nvPicPr>
                <p:cNvPr id="97" name="Ink 96">
                  <a:extLst>
                    <a:ext uri="{FF2B5EF4-FFF2-40B4-BE49-F238E27FC236}">
                      <a16:creationId xmlns:a16="http://schemas.microsoft.com/office/drawing/2014/main" id="{E24C6B59-81FC-B238-44FE-1E1B2B3FB3E1}"/>
                    </a:ext>
                  </a:extLst>
                </p:cNvPr>
                <p:cNvPicPr/>
                <p:nvPr/>
              </p:nvPicPr>
              <p:blipFill>
                <a:blip r:embed="rId164"/>
                <a:stretch>
                  <a:fillRect/>
                </a:stretch>
              </p:blipFill>
              <p:spPr>
                <a:xfrm>
                  <a:off x="6320984" y="2629722"/>
                  <a:ext cx="12204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99" name="Ink 98">
                  <a:extLst>
                    <a:ext uri="{FF2B5EF4-FFF2-40B4-BE49-F238E27FC236}">
                      <a16:creationId xmlns:a16="http://schemas.microsoft.com/office/drawing/2014/main" id="{2E2C8905-0002-0986-B1B3-4E570E6533B9}"/>
                    </a:ext>
                  </a:extLst>
                </p14:cNvPr>
                <p14:cNvContentPartPr/>
                <p14:nvPr/>
              </p14:nvContentPartPr>
              <p14:xfrm>
                <a:off x="6578384" y="2532162"/>
                <a:ext cx="131400" cy="272160"/>
              </p14:xfrm>
            </p:contentPart>
          </mc:Choice>
          <mc:Fallback xmlns="">
            <p:pic>
              <p:nvPicPr>
                <p:cNvPr id="99" name="Ink 98">
                  <a:extLst>
                    <a:ext uri="{FF2B5EF4-FFF2-40B4-BE49-F238E27FC236}">
                      <a16:creationId xmlns:a16="http://schemas.microsoft.com/office/drawing/2014/main" id="{2E2C8905-0002-0986-B1B3-4E570E6533B9}"/>
                    </a:ext>
                  </a:extLst>
                </p:cNvPr>
                <p:cNvPicPr/>
                <p:nvPr/>
              </p:nvPicPr>
              <p:blipFill>
                <a:blip r:embed="rId166"/>
                <a:stretch>
                  <a:fillRect/>
                </a:stretch>
              </p:blipFill>
              <p:spPr>
                <a:xfrm>
                  <a:off x="6569384" y="2523522"/>
                  <a:ext cx="14904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0" name="Ink 99">
                  <a:extLst>
                    <a:ext uri="{FF2B5EF4-FFF2-40B4-BE49-F238E27FC236}">
                      <a16:creationId xmlns:a16="http://schemas.microsoft.com/office/drawing/2014/main" id="{053ACA76-D83C-0BE2-8E5E-608AF88CC5E1}"/>
                    </a:ext>
                  </a:extLst>
                </p14:cNvPr>
                <p14:cNvContentPartPr/>
                <p14:nvPr/>
              </p14:nvContentPartPr>
              <p14:xfrm>
                <a:off x="6790784" y="2605242"/>
                <a:ext cx="120960" cy="124920"/>
              </p14:xfrm>
            </p:contentPart>
          </mc:Choice>
          <mc:Fallback xmlns="">
            <p:pic>
              <p:nvPicPr>
                <p:cNvPr id="100" name="Ink 99">
                  <a:extLst>
                    <a:ext uri="{FF2B5EF4-FFF2-40B4-BE49-F238E27FC236}">
                      <a16:creationId xmlns:a16="http://schemas.microsoft.com/office/drawing/2014/main" id="{053ACA76-D83C-0BE2-8E5E-608AF88CC5E1}"/>
                    </a:ext>
                  </a:extLst>
                </p:cNvPr>
                <p:cNvPicPr/>
                <p:nvPr/>
              </p:nvPicPr>
              <p:blipFill>
                <a:blip r:embed="rId168"/>
                <a:stretch>
                  <a:fillRect/>
                </a:stretch>
              </p:blipFill>
              <p:spPr>
                <a:xfrm>
                  <a:off x="6781784" y="2596242"/>
                  <a:ext cx="138600" cy="14256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1" name="Ink 100">
                  <a:extLst>
                    <a:ext uri="{FF2B5EF4-FFF2-40B4-BE49-F238E27FC236}">
                      <a16:creationId xmlns:a16="http://schemas.microsoft.com/office/drawing/2014/main" id="{9EC3D754-8B13-B540-BF59-B915B4FF1545}"/>
                    </a:ext>
                  </a:extLst>
                </p14:cNvPr>
                <p14:cNvContentPartPr/>
                <p14:nvPr/>
              </p14:nvContentPartPr>
              <p14:xfrm>
                <a:off x="7036664" y="2676882"/>
                <a:ext cx="36720" cy="9000"/>
              </p14:xfrm>
            </p:contentPart>
          </mc:Choice>
          <mc:Fallback xmlns="">
            <p:pic>
              <p:nvPicPr>
                <p:cNvPr id="101" name="Ink 100">
                  <a:extLst>
                    <a:ext uri="{FF2B5EF4-FFF2-40B4-BE49-F238E27FC236}">
                      <a16:creationId xmlns:a16="http://schemas.microsoft.com/office/drawing/2014/main" id="{9EC3D754-8B13-B540-BF59-B915B4FF1545}"/>
                    </a:ext>
                  </a:extLst>
                </p:cNvPr>
                <p:cNvPicPr/>
                <p:nvPr/>
              </p:nvPicPr>
              <p:blipFill>
                <a:blip r:embed="rId170"/>
                <a:stretch>
                  <a:fillRect/>
                </a:stretch>
              </p:blipFill>
              <p:spPr>
                <a:xfrm>
                  <a:off x="7028024" y="2667882"/>
                  <a:ext cx="5436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02" name="Ink 101">
                  <a:extLst>
                    <a:ext uri="{FF2B5EF4-FFF2-40B4-BE49-F238E27FC236}">
                      <a16:creationId xmlns:a16="http://schemas.microsoft.com/office/drawing/2014/main" id="{AD64CF43-2635-E9AF-5FD9-CEEF59EA8F8F}"/>
                    </a:ext>
                  </a:extLst>
                </p14:cNvPr>
                <p14:cNvContentPartPr/>
                <p14:nvPr/>
              </p14:nvContentPartPr>
              <p14:xfrm>
                <a:off x="7113344" y="2687682"/>
                <a:ext cx="27720" cy="7920"/>
              </p14:xfrm>
            </p:contentPart>
          </mc:Choice>
          <mc:Fallback xmlns="">
            <p:pic>
              <p:nvPicPr>
                <p:cNvPr id="102" name="Ink 101">
                  <a:extLst>
                    <a:ext uri="{FF2B5EF4-FFF2-40B4-BE49-F238E27FC236}">
                      <a16:creationId xmlns:a16="http://schemas.microsoft.com/office/drawing/2014/main" id="{AD64CF43-2635-E9AF-5FD9-CEEF59EA8F8F}"/>
                    </a:ext>
                  </a:extLst>
                </p:cNvPr>
                <p:cNvPicPr/>
                <p:nvPr/>
              </p:nvPicPr>
              <p:blipFill>
                <a:blip r:embed="rId172"/>
                <a:stretch>
                  <a:fillRect/>
                </a:stretch>
              </p:blipFill>
              <p:spPr>
                <a:xfrm>
                  <a:off x="7104344" y="2679042"/>
                  <a:ext cx="453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4" name="Ink 103">
                  <a:extLst>
                    <a:ext uri="{FF2B5EF4-FFF2-40B4-BE49-F238E27FC236}">
                      <a16:creationId xmlns:a16="http://schemas.microsoft.com/office/drawing/2014/main" id="{5D50A7D6-F445-04BC-B002-E8E63D43325C}"/>
                    </a:ext>
                  </a:extLst>
                </p14:cNvPr>
                <p14:cNvContentPartPr/>
                <p14:nvPr/>
              </p14:nvContentPartPr>
              <p14:xfrm>
                <a:off x="7288304" y="2605602"/>
                <a:ext cx="23040" cy="129600"/>
              </p14:xfrm>
            </p:contentPart>
          </mc:Choice>
          <mc:Fallback xmlns="">
            <p:pic>
              <p:nvPicPr>
                <p:cNvPr id="104" name="Ink 103">
                  <a:extLst>
                    <a:ext uri="{FF2B5EF4-FFF2-40B4-BE49-F238E27FC236}">
                      <a16:creationId xmlns:a16="http://schemas.microsoft.com/office/drawing/2014/main" id="{5D50A7D6-F445-04BC-B002-E8E63D43325C}"/>
                    </a:ext>
                  </a:extLst>
                </p:cNvPr>
                <p:cNvPicPr/>
                <p:nvPr/>
              </p:nvPicPr>
              <p:blipFill>
                <a:blip r:embed="rId174"/>
                <a:stretch>
                  <a:fillRect/>
                </a:stretch>
              </p:blipFill>
              <p:spPr>
                <a:xfrm>
                  <a:off x="7279664" y="2596962"/>
                  <a:ext cx="406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5" name="Ink 104">
                  <a:extLst>
                    <a:ext uri="{FF2B5EF4-FFF2-40B4-BE49-F238E27FC236}">
                      <a16:creationId xmlns:a16="http://schemas.microsoft.com/office/drawing/2014/main" id="{35924113-0819-CC55-CFE6-59957DDF8CBE}"/>
                    </a:ext>
                  </a:extLst>
                </p14:cNvPr>
                <p14:cNvContentPartPr/>
                <p14:nvPr/>
              </p14:nvContentPartPr>
              <p14:xfrm>
                <a:off x="7407824" y="2509122"/>
                <a:ext cx="198720" cy="268560"/>
              </p14:xfrm>
            </p:contentPart>
          </mc:Choice>
          <mc:Fallback xmlns="">
            <p:pic>
              <p:nvPicPr>
                <p:cNvPr id="105" name="Ink 104">
                  <a:extLst>
                    <a:ext uri="{FF2B5EF4-FFF2-40B4-BE49-F238E27FC236}">
                      <a16:creationId xmlns:a16="http://schemas.microsoft.com/office/drawing/2014/main" id="{35924113-0819-CC55-CFE6-59957DDF8CBE}"/>
                    </a:ext>
                  </a:extLst>
                </p:cNvPr>
                <p:cNvPicPr/>
                <p:nvPr/>
              </p:nvPicPr>
              <p:blipFill>
                <a:blip r:embed="rId176"/>
                <a:stretch>
                  <a:fillRect/>
                </a:stretch>
              </p:blipFill>
              <p:spPr>
                <a:xfrm>
                  <a:off x="7398824" y="2500122"/>
                  <a:ext cx="21636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7" name="Ink 106">
                  <a:extLst>
                    <a:ext uri="{FF2B5EF4-FFF2-40B4-BE49-F238E27FC236}">
                      <a16:creationId xmlns:a16="http://schemas.microsoft.com/office/drawing/2014/main" id="{AA83E8E2-653E-BF07-BC6C-108EA11C85EC}"/>
                    </a:ext>
                  </a:extLst>
                </p14:cNvPr>
                <p14:cNvContentPartPr/>
                <p14:nvPr/>
              </p14:nvContentPartPr>
              <p14:xfrm>
                <a:off x="7872944" y="2556282"/>
                <a:ext cx="415440" cy="132840"/>
              </p14:xfrm>
            </p:contentPart>
          </mc:Choice>
          <mc:Fallback xmlns="">
            <p:pic>
              <p:nvPicPr>
                <p:cNvPr id="107" name="Ink 106">
                  <a:extLst>
                    <a:ext uri="{FF2B5EF4-FFF2-40B4-BE49-F238E27FC236}">
                      <a16:creationId xmlns:a16="http://schemas.microsoft.com/office/drawing/2014/main" id="{AA83E8E2-653E-BF07-BC6C-108EA11C85EC}"/>
                    </a:ext>
                  </a:extLst>
                </p:cNvPr>
                <p:cNvPicPr/>
                <p:nvPr/>
              </p:nvPicPr>
              <p:blipFill>
                <a:blip r:embed="rId178"/>
                <a:stretch>
                  <a:fillRect/>
                </a:stretch>
              </p:blipFill>
              <p:spPr>
                <a:xfrm>
                  <a:off x="7863944" y="2547282"/>
                  <a:ext cx="4330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8" name="Ink 107">
                  <a:extLst>
                    <a:ext uri="{FF2B5EF4-FFF2-40B4-BE49-F238E27FC236}">
                      <a16:creationId xmlns:a16="http://schemas.microsoft.com/office/drawing/2014/main" id="{AB585B6D-447A-5899-E36B-750682DFAF5F}"/>
                    </a:ext>
                  </a:extLst>
                </p14:cNvPr>
                <p14:cNvContentPartPr/>
                <p14:nvPr/>
              </p14:nvContentPartPr>
              <p14:xfrm>
                <a:off x="8573864" y="2521362"/>
                <a:ext cx="267480" cy="165240"/>
              </p14:xfrm>
            </p:contentPart>
          </mc:Choice>
          <mc:Fallback xmlns="">
            <p:pic>
              <p:nvPicPr>
                <p:cNvPr id="108" name="Ink 107">
                  <a:extLst>
                    <a:ext uri="{FF2B5EF4-FFF2-40B4-BE49-F238E27FC236}">
                      <a16:creationId xmlns:a16="http://schemas.microsoft.com/office/drawing/2014/main" id="{AB585B6D-447A-5899-E36B-750682DFAF5F}"/>
                    </a:ext>
                  </a:extLst>
                </p:cNvPr>
                <p:cNvPicPr/>
                <p:nvPr/>
              </p:nvPicPr>
              <p:blipFill>
                <a:blip r:embed="rId180"/>
                <a:stretch>
                  <a:fillRect/>
                </a:stretch>
              </p:blipFill>
              <p:spPr>
                <a:xfrm>
                  <a:off x="8565224" y="2512722"/>
                  <a:ext cx="28512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9" name="Ink 108">
                  <a:extLst>
                    <a:ext uri="{FF2B5EF4-FFF2-40B4-BE49-F238E27FC236}">
                      <a16:creationId xmlns:a16="http://schemas.microsoft.com/office/drawing/2014/main" id="{E6546C56-D029-7832-36EE-227BA478C9B8}"/>
                    </a:ext>
                  </a:extLst>
                </p14:cNvPr>
                <p14:cNvContentPartPr/>
                <p14:nvPr/>
              </p14:nvContentPartPr>
              <p14:xfrm>
                <a:off x="8957984" y="2441082"/>
                <a:ext cx="149760" cy="249480"/>
              </p14:xfrm>
            </p:contentPart>
          </mc:Choice>
          <mc:Fallback xmlns="">
            <p:pic>
              <p:nvPicPr>
                <p:cNvPr id="109" name="Ink 108">
                  <a:extLst>
                    <a:ext uri="{FF2B5EF4-FFF2-40B4-BE49-F238E27FC236}">
                      <a16:creationId xmlns:a16="http://schemas.microsoft.com/office/drawing/2014/main" id="{E6546C56-D029-7832-36EE-227BA478C9B8}"/>
                    </a:ext>
                  </a:extLst>
                </p:cNvPr>
                <p:cNvPicPr/>
                <p:nvPr/>
              </p:nvPicPr>
              <p:blipFill>
                <a:blip r:embed="rId182"/>
                <a:stretch>
                  <a:fillRect/>
                </a:stretch>
              </p:blipFill>
              <p:spPr>
                <a:xfrm>
                  <a:off x="8948984" y="2432442"/>
                  <a:ext cx="16740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10" name="Ink 109">
                  <a:extLst>
                    <a:ext uri="{FF2B5EF4-FFF2-40B4-BE49-F238E27FC236}">
                      <a16:creationId xmlns:a16="http://schemas.microsoft.com/office/drawing/2014/main" id="{C844C030-1DBD-CE9C-4EF0-4D4E505A4D59}"/>
                    </a:ext>
                  </a:extLst>
                </p14:cNvPr>
                <p14:cNvContentPartPr/>
                <p14:nvPr/>
              </p14:nvContentPartPr>
              <p14:xfrm>
                <a:off x="8983544" y="2496882"/>
                <a:ext cx="357480" cy="178920"/>
              </p14:xfrm>
            </p:contentPart>
          </mc:Choice>
          <mc:Fallback xmlns="">
            <p:pic>
              <p:nvPicPr>
                <p:cNvPr id="110" name="Ink 109">
                  <a:extLst>
                    <a:ext uri="{FF2B5EF4-FFF2-40B4-BE49-F238E27FC236}">
                      <a16:creationId xmlns:a16="http://schemas.microsoft.com/office/drawing/2014/main" id="{C844C030-1DBD-CE9C-4EF0-4D4E505A4D59}"/>
                    </a:ext>
                  </a:extLst>
                </p:cNvPr>
                <p:cNvPicPr/>
                <p:nvPr/>
              </p:nvPicPr>
              <p:blipFill>
                <a:blip r:embed="rId184"/>
                <a:stretch>
                  <a:fillRect/>
                </a:stretch>
              </p:blipFill>
              <p:spPr>
                <a:xfrm>
                  <a:off x="8974544" y="2488242"/>
                  <a:ext cx="3751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11" name="Ink 110">
                  <a:extLst>
                    <a:ext uri="{FF2B5EF4-FFF2-40B4-BE49-F238E27FC236}">
                      <a16:creationId xmlns:a16="http://schemas.microsoft.com/office/drawing/2014/main" id="{1BEC838A-A67C-EEC9-50D6-6A53216E7AB6}"/>
                    </a:ext>
                  </a:extLst>
                </p14:cNvPr>
                <p14:cNvContentPartPr/>
                <p14:nvPr/>
              </p14:nvContentPartPr>
              <p14:xfrm>
                <a:off x="9458384" y="2500122"/>
                <a:ext cx="116280" cy="223920"/>
              </p14:xfrm>
            </p:contentPart>
          </mc:Choice>
          <mc:Fallback xmlns="">
            <p:pic>
              <p:nvPicPr>
                <p:cNvPr id="111" name="Ink 110">
                  <a:extLst>
                    <a:ext uri="{FF2B5EF4-FFF2-40B4-BE49-F238E27FC236}">
                      <a16:creationId xmlns:a16="http://schemas.microsoft.com/office/drawing/2014/main" id="{1BEC838A-A67C-EEC9-50D6-6A53216E7AB6}"/>
                    </a:ext>
                  </a:extLst>
                </p:cNvPr>
                <p:cNvPicPr/>
                <p:nvPr/>
              </p:nvPicPr>
              <p:blipFill>
                <a:blip r:embed="rId186"/>
                <a:stretch>
                  <a:fillRect/>
                </a:stretch>
              </p:blipFill>
              <p:spPr>
                <a:xfrm>
                  <a:off x="9449744" y="2491482"/>
                  <a:ext cx="13392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12" name="Ink 111">
                  <a:extLst>
                    <a:ext uri="{FF2B5EF4-FFF2-40B4-BE49-F238E27FC236}">
                      <a16:creationId xmlns:a16="http://schemas.microsoft.com/office/drawing/2014/main" id="{27B59E5E-D8CB-9296-57ED-60EC070612CF}"/>
                    </a:ext>
                  </a:extLst>
                </p14:cNvPr>
                <p14:cNvContentPartPr/>
                <p14:nvPr/>
              </p14:nvContentPartPr>
              <p14:xfrm>
                <a:off x="9758624" y="2450802"/>
                <a:ext cx="335520" cy="174600"/>
              </p14:xfrm>
            </p:contentPart>
          </mc:Choice>
          <mc:Fallback xmlns="">
            <p:pic>
              <p:nvPicPr>
                <p:cNvPr id="112" name="Ink 111">
                  <a:extLst>
                    <a:ext uri="{FF2B5EF4-FFF2-40B4-BE49-F238E27FC236}">
                      <a16:creationId xmlns:a16="http://schemas.microsoft.com/office/drawing/2014/main" id="{27B59E5E-D8CB-9296-57ED-60EC070612CF}"/>
                    </a:ext>
                  </a:extLst>
                </p:cNvPr>
                <p:cNvPicPr/>
                <p:nvPr/>
              </p:nvPicPr>
              <p:blipFill>
                <a:blip r:embed="rId188"/>
                <a:stretch>
                  <a:fillRect/>
                </a:stretch>
              </p:blipFill>
              <p:spPr>
                <a:xfrm>
                  <a:off x="9749624" y="2441802"/>
                  <a:ext cx="35316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13" name="Ink 112">
                  <a:extLst>
                    <a:ext uri="{FF2B5EF4-FFF2-40B4-BE49-F238E27FC236}">
                      <a16:creationId xmlns:a16="http://schemas.microsoft.com/office/drawing/2014/main" id="{7660E878-3198-9D20-485E-209F3DDD8190}"/>
                    </a:ext>
                  </a:extLst>
                </p14:cNvPr>
                <p14:cNvContentPartPr/>
                <p14:nvPr/>
              </p14:nvContentPartPr>
              <p14:xfrm>
                <a:off x="10271984" y="2624322"/>
                <a:ext cx="108360" cy="13320"/>
              </p14:xfrm>
            </p:contentPart>
          </mc:Choice>
          <mc:Fallback xmlns="">
            <p:pic>
              <p:nvPicPr>
                <p:cNvPr id="113" name="Ink 112">
                  <a:extLst>
                    <a:ext uri="{FF2B5EF4-FFF2-40B4-BE49-F238E27FC236}">
                      <a16:creationId xmlns:a16="http://schemas.microsoft.com/office/drawing/2014/main" id="{7660E878-3198-9D20-485E-209F3DDD8190}"/>
                    </a:ext>
                  </a:extLst>
                </p:cNvPr>
                <p:cNvPicPr/>
                <p:nvPr/>
              </p:nvPicPr>
              <p:blipFill>
                <a:blip r:embed="rId190"/>
                <a:stretch>
                  <a:fillRect/>
                </a:stretch>
              </p:blipFill>
              <p:spPr>
                <a:xfrm>
                  <a:off x="10262984" y="2615322"/>
                  <a:ext cx="1260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14" name="Ink 113">
                  <a:extLst>
                    <a:ext uri="{FF2B5EF4-FFF2-40B4-BE49-F238E27FC236}">
                      <a16:creationId xmlns:a16="http://schemas.microsoft.com/office/drawing/2014/main" id="{8C314CAB-9A30-EECA-0800-7AF892899B1E}"/>
                    </a:ext>
                  </a:extLst>
                </p14:cNvPr>
                <p14:cNvContentPartPr/>
                <p14:nvPr/>
              </p14:nvContentPartPr>
              <p14:xfrm>
                <a:off x="10465304" y="2409762"/>
                <a:ext cx="154080" cy="160560"/>
              </p14:xfrm>
            </p:contentPart>
          </mc:Choice>
          <mc:Fallback xmlns="">
            <p:pic>
              <p:nvPicPr>
                <p:cNvPr id="114" name="Ink 113">
                  <a:extLst>
                    <a:ext uri="{FF2B5EF4-FFF2-40B4-BE49-F238E27FC236}">
                      <a16:creationId xmlns:a16="http://schemas.microsoft.com/office/drawing/2014/main" id="{8C314CAB-9A30-EECA-0800-7AF892899B1E}"/>
                    </a:ext>
                  </a:extLst>
                </p:cNvPr>
                <p:cNvPicPr/>
                <p:nvPr/>
              </p:nvPicPr>
              <p:blipFill>
                <a:blip r:embed="rId192"/>
                <a:stretch>
                  <a:fillRect/>
                </a:stretch>
              </p:blipFill>
              <p:spPr>
                <a:xfrm>
                  <a:off x="10456664" y="2401122"/>
                  <a:ext cx="17172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59" name="Ink 158">
                  <a:extLst>
                    <a:ext uri="{FF2B5EF4-FFF2-40B4-BE49-F238E27FC236}">
                      <a16:creationId xmlns:a16="http://schemas.microsoft.com/office/drawing/2014/main" id="{130D2D9F-7CB2-8689-32C7-D6EE9A4E0CF1}"/>
                    </a:ext>
                  </a:extLst>
                </p14:cNvPr>
                <p14:cNvContentPartPr/>
                <p14:nvPr/>
              </p14:nvContentPartPr>
              <p14:xfrm>
                <a:off x="6012824" y="1836282"/>
                <a:ext cx="532440" cy="622080"/>
              </p14:xfrm>
            </p:contentPart>
          </mc:Choice>
          <mc:Fallback xmlns="">
            <p:pic>
              <p:nvPicPr>
                <p:cNvPr id="159" name="Ink 158">
                  <a:extLst>
                    <a:ext uri="{FF2B5EF4-FFF2-40B4-BE49-F238E27FC236}">
                      <a16:creationId xmlns:a16="http://schemas.microsoft.com/office/drawing/2014/main" id="{130D2D9F-7CB2-8689-32C7-D6EE9A4E0CF1}"/>
                    </a:ext>
                  </a:extLst>
                </p:cNvPr>
                <p:cNvPicPr/>
                <p:nvPr/>
              </p:nvPicPr>
              <p:blipFill>
                <a:blip r:embed="rId194"/>
                <a:stretch>
                  <a:fillRect/>
                </a:stretch>
              </p:blipFill>
              <p:spPr>
                <a:xfrm>
                  <a:off x="6003824" y="1827282"/>
                  <a:ext cx="550080" cy="6397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62" name="Ink 161">
                  <a:extLst>
                    <a:ext uri="{FF2B5EF4-FFF2-40B4-BE49-F238E27FC236}">
                      <a16:creationId xmlns:a16="http://schemas.microsoft.com/office/drawing/2014/main" id="{4E2C1EE7-4A02-9C8E-0588-91BB30B85CF1}"/>
                    </a:ext>
                  </a:extLst>
                </p14:cNvPr>
                <p14:cNvContentPartPr/>
                <p14:nvPr/>
              </p14:nvContentPartPr>
              <p14:xfrm>
                <a:off x="3789464" y="2316882"/>
                <a:ext cx="1906200" cy="1071360"/>
              </p14:xfrm>
            </p:contentPart>
          </mc:Choice>
          <mc:Fallback xmlns="">
            <p:pic>
              <p:nvPicPr>
                <p:cNvPr id="162" name="Ink 161">
                  <a:extLst>
                    <a:ext uri="{FF2B5EF4-FFF2-40B4-BE49-F238E27FC236}">
                      <a16:creationId xmlns:a16="http://schemas.microsoft.com/office/drawing/2014/main" id="{4E2C1EE7-4A02-9C8E-0588-91BB30B85CF1}"/>
                    </a:ext>
                  </a:extLst>
                </p:cNvPr>
                <p:cNvPicPr/>
                <p:nvPr/>
              </p:nvPicPr>
              <p:blipFill>
                <a:blip r:embed="rId196"/>
                <a:stretch>
                  <a:fillRect/>
                </a:stretch>
              </p:blipFill>
              <p:spPr>
                <a:xfrm>
                  <a:off x="3780824" y="2308242"/>
                  <a:ext cx="1923840" cy="1089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63" name="Ink 162">
                  <a:extLst>
                    <a:ext uri="{FF2B5EF4-FFF2-40B4-BE49-F238E27FC236}">
                      <a16:creationId xmlns:a16="http://schemas.microsoft.com/office/drawing/2014/main" id="{EE3E8F90-DB13-D8A5-ECC7-9D7029259916}"/>
                    </a:ext>
                  </a:extLst>
                </p14:cNvPr>
                <p14:cNvContentPartPr/>
                <p14:nvPr/>
              </p14:nvContentPartPr>
              <p14:xfrm>
                <a:off x="3178544" y="3831042"/>
                <a:ext cx="2091600" cy="292320"/>
              </p14:xfrm>
            </p:contentPart>
          </mc:Choice>
          <mc:Fallback xmlns="">
            <p:pic>
              <p:nvPicPr>
                <p:cNvPr id="163" name="Ink 162">
                  <a:extLst>
                    <a:ext uri="{FF2B5EF4-FFF2-40B4-BE49-F238E27FC236}">
                      <a16:creationId xmlns:a16="http://schemas.microsoft.com/office/drawing/2014/main" id="{EE3E8F90-DB13-D8A5-ECC7-9D7029259916}"/>
                    </a:ext>
                  </a:extLst>
                </p:cNvPr>
                <p:cNvPicPr/>
                <p:nvPr/>
              </p:nvPicPr>
              <p:blipFill>
                <a:blip r:embed="rId198"/>
                <a:stretch>
                  <a:fillRect/>
                </a:stretch>
              </p:blipFill>
              <p:spPr>
                <a:xfrm>
                  <a:off x="3169544" y="3822042"/>
                  <a:ext cx="210924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65" name="Ink 164">
                  <a:extLst>
                    <a:ext uri="{FF2B5EF4-FFF2-40B4-BE49-F238E27FC236}">
                      <a16:creationId xmlns:a16="http://schemas.microsoft.com/office/drawing/2014/main" id="{CB2E10B7-905F-4B07-EF8D-FE98D03075D1}"/>
                    </a:ext>
                  </a:extLst>
                </p14:cNvPr>
                <p14:cNvContentPartPr/>
                <p14:nvPr/>
              </p14:nvContentPartPr>
              <p14:xfrm>
                <a:off x="937544" y="4116882"/>
                <a:ext cx="288000" cy="271800"/>
              </p14:xfrm>
            </p:contentPart>
          </mc:Choice>
          <mc:Fallback xmlns="">
            <p:pic>
              <p:nvPicPr>
                <p:cNvPr id="165" name="Ink 164">
                  <a:extLst>
                    <a:ext uri="{FF2B5EF4-FFF2-40B4-BE49-F238E27FC236}">
                      <a16:creationId xmlns:a16="http://schemas.microsoft.com/office/drawing/2014/main" id="{CB2E10B7-905F-4B07-EF8D-FE98D03075D1}"/>
                    </a:ext>
                  </a:extLst>
                </p:cNvPr>
                <p:cNvPicPr/>
                <p:nvPr/>
              </p:nvPicPr>
              <p:blipFill>
                <a:blip r:embed="rId200"/>
                <a:stretch>
                  <a:fillRect/>
                </a:stretch>
              </p:blipFill>
              <p:spPr>
                <a:xfrm>
                  <a:off x="928544" y="4107882"/>
                  <a:ext cx="30564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66" name="Ink 165">
                  <a:extLst>
                    <a:ext uri="{FF2B5EF4-FFF2-40B4-BE49-F238E27FC236}">
                      <a16:creationId xmlns:a16="http://schemas.microsoft.com/office/drawing/2014/main" id="{457C580F-BF0F-5502-9228-A8ECFF41C426}"/>
                    </a:ext>
                  </a:extLst>
                </p14:cNvPr>
                <p14:cNvContentPartPr/>
                <p14:nvPr/>
              </p14:nvContentPartPr>
              <p14:xfrm>
                <a:off x="1077224" y="4026162"/>
                <a:ext cx="50040" cy="496080"/>
              </p14:xfrm>
            </p:contentPart>
          </mc:Choice>
          <mc:Fallback xmlns="">
            <p:pic>
              <p:nvPicPr>
                <p:cNvPr id="166" name="Ink 165">
                  <a:extLst>
                    <a:ext uri="{FF2B5EF4-FFF2-40B4-BE49-F238E27FC236}">
                      <a16:creationId xmlns:a16="http://schemas.microsoft.com/office/drawing/2014/main" id="{457C580F-BF0F-5502-9228-A8ECFF41C426}"/>
                    </a:ext>
                  </a:extLst>
                </p:cNvPr>
                <p:cNvPicPr/>
                <p:nvPr/>
              </p:nvPicPr>
              <p:blipFill>
                <a:blip r:embed="rId202"/>
                <a:stretch>
                  <a:fillRect/>
                </a:stretch>
              </p:blipFill>
              <p:spPr>
                <a:xfrm>
                  <a:off x="1068224" y="4017522"/>
                  <a:ext cx="6768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67" name="Ink 166">
                  <a:extLst>
                    <a:ext uri="{FF2B5EF4-FFF2-40B4-BE49-F238E27FC236}">
                      <a16:creationId xmlns:a16="http://schemas.microsoft.com/office/drawing/2014/main" id="{0A8CF7DF-FD93-61C3-00A5-7DC2F3F92F2C}"/>
                    </a:ext>
                  </a:extLst>
                </p14:cNvPr>
                <p14:cNvContentPartPr/>
                <p14:nvPr/>
              </p14:nvContentPartPr>
              <p14:xfrm>
                <a:off x="1374224" y="4290402"/>
                <a:ext cx="60840" cy="250920"/>
              </p14:xfrm>
            </p:contentPart>
          </mc:Choice>
          <mc:Fallback xmlns="">
            <p:pic>
              <p:nvPicPr>
                <p:cNvPr id="167" name="Ink 166">
                  <a:extLst>
                    <a:ext uri="{FF2B5EF4-FFF2-40B4-BE49-F238E27FC236}">
                      <a16:creationId xmlns:a16="http://schemas.microsoft.com/office/drawing/2014/main" id="{0A8CF7DF-FD93-61C3-00A5-7DC2F3F92F2C}"/>
                    </a:ext>
                  </a:extLst>
                </p:cNvPr>
                <p:cNvPicPr/>
                <p:nvPr/>
              </p:nvPicPr>
              <p:blipFill>
                <a:blip r:embed="rId204"/>
                <a:stretch>
                  <a:fillRect/>
                </a:stretch>
              </p:blipFill>
              <p:spPr>
                <a:xfrm>
                  <a:off x="1365584" y="4281762"/>
                  <a:ext cx="784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68" name="Ink 167">
                  <a:extLst>
                    <a:ext uri="{FF2B5EF4-FFF2-40B4-BE49-F238E27FC236}">
                      <a16:creationId xmlns:a16="http://schemas.microsoft.com/office/drawing/2014/main" id="{E787CCB3-0C55-836E-43A5-114277371F8A}"/>
                    </a:ext>
                  </a:extLst>
                </p14:cNvPr>
                <p14:cNvContentPartPr/>
                <p14:nvPr/>
              </p14:nvContentPartPr>
              <p14:xfrm>
                <a:off x="1409144" y="4187802"/>
                <a:ext cx="129960" cy="148680"/>
              </p14:xfrm>
            </p:contentPart>
          </mc:Choice>
          <mc:Fallback xmlns="">
            <p:pic>
              <p:nvPicPr>
                <p:cNvPr id="168" name="Ink 167">
                  <a:extLst>
                    <a:ext uri="{FF2B5EF4-FFF2-40B4-BE49-F238E27FC236}">
                      <a16:creationId xmlns:a16="http://schemas.microsoft.com/office/drawing/2014/main" id="{E787CCB3-0C55-836E-43A5-114277371F8A}"/>
                    </a:ext>
                  </a:extLst>
                </p:cNvPr>
                <p:cNvPicPr/>
                <p:nvPr/>
              </p:nvPicPr>
              <p:blipFill>
                <a:blip r:embed="rId206"/>
                <a:stretch>
                  <a:fillRect/>
                </a:stretch>
              </p:blipFill>
              <p:spPr>
                <a:xfrm>
                  <a:off x="1400144" y="4178802"/>
                  <a:ext cx="14760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69" name="Ink 168">
                  <a:extLst>
                    <a:ext uri="{FF2B5EF4-FFF2-40B4-BE49-F238E27FC236}">
                      <a16:creationId xmlns:a16="http://schemas.microsoft.com/office/drawing/2014/main" id="{DD81E1FC-AEEA-6619-E79D-E6CA4BA0A597}"/>
                    </a:ext>
                  </a:extLst>
                </p14:cNvPr>
                <p14:cNvContentPartPr/>
                <p14:nvPr/>
              </p14:nvContentPartPr>
              <p14:xfrm>
                <a:off x="1630544" y="4238922"/>
                <a:ext cx="77400" cy="102600"/>
              </p14:xfrm>
            </p:contentPart>
          </mc:Choice>
          <mc:Fallback xmlns="">
            <p:pic>
              <p:nvPicPr>
                <p:cNvPr id="169" name="Ink 168">
                  <a:extLst>
                    <a:ext uri="{FF2B5EF4-FFF2-40B4-BE49-F238E27FC236}">
                      <a16:creationId xmlns:a16="http://schemas.microsoft.com/office/drawing/2014/main" id="{DD81E1FC-AEEA-6619-E79D-E6CA4BA0A597}"/>
                    </a:ext>
                  </a:extLst>
                </p:cNvPr>
                <p:cNvPicPr/>
                <p:nvPr/>
              </p:nvPicPr>
              <p:blipFill>
                <a:blip r:embed="rId208"/>
                <a:stretch>
                  <a:fillRect/>
                </a:stretch>
              </p:blipFill>
              <p:spPr>
                <a:xfrm>
                  <a:off x="1621904" y="4229922"/>
                  <a:ext cx="950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70" name="Ink 169">
                  <a:extLst>
                    <a:ext uri="{FF2B5EF4-FFF2-40B4-BE49-F238E27FC236}">
                      <a16:creationId xmlns:a16="http://schemas.microsoft.com/office/drawing/2014/main" id="{A061461D-E8AB-2031-93A4-A4B75F155B5F}"/>
                    </a:ext>
                  </a:extLst>
                </p14:cNvPr>
                <p14:cNvContentPartPr/>
                <p14:nvPr/>
              </p14:nvContentPartPr>
              <p14:xfrm>
                <a:off x="1808024" y="4220562"/>
                <a:ext cx="111600" cy="84600"/>
              </p14:xfrm>
            </p:contentPart>
          </mc:Choice>
          <mc:Fallback xmlns="">
            <p:pic>
              <p:nvPicPr>
                <p:cNvPr id="170" name="Ink 169">
                  <a:extLst>
                    <a:ext uri="{FF2B5EF4-FFF2-40B4-BE49-F238E27FC236}">
                      <a16:creationId xmlns:a16="http://schemas.microsoft.com/office/drawing/2014/main" id="{A061461D-E8AB-2031-93A4-A4B75F155B5F}"/>
                    </a:ext>
                  </a:extLst>
                </p:cNvPr>
                <p:cNvPicPr/>
                <p:nvPr/>
              </p:nvPicPr>
              <p:blipFill>
                <a:blip r:embed="rId210"/>
                <a:stretch>
                  <a:fillRect/>
                </a:stretch>
              </p:blipFill>
              <p:spPr>
                <a:xfrm>
                  <a:off x="1799024" y="4211922"/>
                  <a:ext cx="12924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71" name="Ink 170">
                  <a:extLst>
                    <a:ext uri="{FF2B5EF4-FFF2-40B4-BE49-F238E27FC236}">
                      <a16:creationId xmlns:a16="http://schemas.microsoft.com/office/drawing/2014/main" id="{43B929DD-7C11-88CE-271F-9650CADAE7C7}"/>
                    </a:ext>
                  </a:extLst>
                </p14:cNvPr>
                <p14:cNvContentPartPr/>
                <p14:nvPr/>
              </p14:nvContentPartPr>
              <p14:xfrm>
                <a:off x="1927904" y="4239282"/>
                <a:ext cx="116280" cy="281160"/>
              </p14:xfrm>
            </p:contentPart>
          </mc:Choice>
          <mc:Fallback xmlns="">
            <p:pic>
              <p:nvPicPr>
                <p:cNvPr id="171" name="Ink 170">
                  <a:extLst>
                    <a:ext uri="{FF2B5EF4-FFF2-40B4-BE49-F238E27FC236}">
                      <a16:creationId xmlns:a16="http://schemas.microsoft.com/office/drawing/2014/main" id="{43B929DD-7C11-88CE-271F-9650CADAE7C7}"/>
                    </a:ext>
                  </a:extLst>
                </p:cNvPr>
                <p:cNvPicPr/>
                <p:nvPr/>
              </p:nvPicPr>
              <p:blipFill>
                <a:blip r:embed="rId212"/>
                <a:stretch>
                  <a:fillRect/>
                </a:stretch>
              </p:blipFill>
              <p:spPr>
                <a:xfrm>
                  <a:off x="1918904" y="4230642"/>
                  <a:ext cx="13392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72" name="Ink 171">
                  <a:extLst>
                    <a:ext uri="{FF2B5EF4-FFF2-40B4-BE49-F238E27FC236}">
                      <a16:creationId xmlns:a16="http://schemas.microsoft.com/office/drawing/2014/main" id="{CD2EEC27-1A24-5425-F654-998099BDFA47}"/>
                    </a:ext>
                  </a:extLst>
                </p14:cNvPr>
                <p14:cNvContentPartPr/>
                <p14:nvPr/>
              </p14:nvContentPartPr>
              <p14:xfrm>
                <a:off x="1954544" y="4068282"/>
                <a:ext cx="93240" cy="46800"/>
              </p14:xfrm>
            </p:contentPart>
          </mc:Choice>
          <mc:Fallback xmlns="">
            <p:pic>
              <p:nvPicPr>
                <p:cNvPr id="172" name="Ink 171">
                  <a:extLst>
                    <a:ext uri="{FF2B5EF4-FFF2-40B4-BE49-F238E27FC236}">
                      <a16:creationId xmlns:a16="http://schemas.microsoft.com/office/drawing/2014/main" id="{CD2EEC27-1A24-5425-F654-998099BDFA47}"/>
                    </a:ext>
                  </a:extLst>
                </p:cNvPr>
                <p:cNvPicPr/>
                <p:nvPr/>
              </p:nvPicPr>
              <p:blipFill>
                <a:blip r:embed="rId214"/>
                <a:stretch>
                  <a:fillRect/>
                </a:stretch>
              </p:blipFill>
              <p:spPr>
                <a:xfrm>
                  <a:off x="1945544" y="4059642"/>
                  <a:ext cx="11088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73" name="Ink 172">
                  <a:extLst>
                    <a:ext uri="{FF2B5EF4-FFF2-40B4-BE49-F238E27FC236}">
                      <a16:creationId xmlns:a16="http://schemas.microsoft.com/office/drawing/2014/main" id="{93DD0113-0B79-540F-01AB-142FEB6890E5}"/>
                    </a:ext>
                  </a:extLst>
                </p14:cNvPr>
                <p14:cNvContentPartPr/>
                <p14:nvPr/>
              </p14:nvContentPartPr>
              <p14:xfrm>
                <a:off x="2088464" y="4132722"/>
                <a:ext cx="458640" cy="190800"/>
              </p14:xfrm>
            </p:contentPart>
          </mc:Choice>
          <mc:Fallback xmlns="">
            <p:pic>
              <p:nvPicPr>
                <p:cNvPr id="173" name="Ink 172">
                  <a:extLst>
                    <a:ext uri="{FF2B5EF4-FFF2-40B4-BE49-F238E27FC236}">
                      <a16:creationId xmlns:a16="http://schemas.microsoft.com/office/drawing/2014/main" id="{93DD0113-0B79-540F-01AB-142FEB6890E5}"/>
                    </a:ext>
                  </a:extLst>
                </p:cNvPr>
                <p:cNvPicPr/>
                <p:nvPr/>
              </p:nvPicPr>
              <p:blipFill>
                <a:blip r:embed="rId216"/>
                <a:stretch>
                  <a:fillRect/>
                </a:stretch>
              </p:blipFill>
              <p:spPr>
                <a:xfrm>
                  <a:off x="2079464" y="4124082"/>
                  <a:ext cx="4762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74" name="Ink 173">
                  <a:extLst>
                    <a:ext uri="{FF2B5EF4-FFF2-40B4-BE49-F238E27FC236}">
                      <a16:creationId xmlns:a16="http://schemas.microsoft.com/office/drawing/2014/main" id="{23325027-EA97-11B1-8E19-4EE6C1ABA796}"/>
                    </a:ext>
                  </a:extLst>
                </p14:cNvPr>
                <p14:cNvContentPartPr/>
                <p14:nvPr/>
              </p14:nvContentPartPr>
              <p14:xfrm>
                <a:off x="2537384" y="4227402"/>
                <a:ext cx="182520" cy="136440"/>
              </p14:xfrm>
            </p:contentPart>
          </mc:Choice>
          <mc:Fallback xmlns="">
            <p:pic>
              <p:nvPicPr>
                <p:cNvPr id="174" name="Ink 173">
                  <a:extLst>
                    <a:ext uri="{FF2B5EF4-FFF2-40B4-BE49-F238E27FC236}">
                      <a16:creationId xmlns:a16="http://schemas.microsoft.com/office/drawing/2014/main" id="{23325027-EA97-11B1-8E19-4EE6C1ABA796}"/>
                    </a:ext>
                  </a:extLst>
                </p:cNvPr>
                <p:cNvPicPr/>
                <p:nvPr/>
              </p:nvPicPr>
              <p:blipFill>
                <a:blip r:embed="rId218"/>
                <a:stretch>
                  <a:fillRect/>
                </a:stretch>
              </p:blipFill>
              <p:spPr>
                <a:xfrm>
                  <a:off x="2528744" y="4218402"/>
                  <a:ext cx="20016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75" name="Ink 174">
                  <a:extLst>
                    <a:ext uri="{FF2B5EF4-FFF2-40B4-BE49-F238E27FC236}">
                      <a16:creationId xmlns:a16="http://schemas.microsoft.com/office/drawing/2014/main" id="{B2CD3520-E5A5-4C78-A89C-64E6C61794D6}"/>
                    </a:ext>
                  </a:extLst>
                </p14:cNvPr>
                <p14:cNvContentPartPr/>
                <p14:nvPr/>
              </p14:nvContentPartPr>
              <p14:xfrm>
                <a:off x="2777504" y="4138482"/>
                <a:ext cx="11880" cy="29520"/>
              </p14:xfrm>
            </p:contentPart>
          </mc:Choice>
          <mc:Fallback xmlns="">
            <p:pic>
              <p:nvPicPr>
                <p:cNvPr id="175" name="Ink 174">
                  <a:extLst>
                    <a:ext uri="{FF2B5EF4-FFF2-40B4-BE49-F238E27FC236}">
                      <a16:creationId xmlns:a16="http://schemas.microsoft.com/office/drawing/2014/main" id="{B2CD3520-E5A5-4C78-A89C-64E6C61794D6}"/>
                    </a:ext>
                  </a:extLst>
                </p:cNvPr>
                <p:cNvPicPr/>
                <p:nvPr/>
              </p:nvPicPr>
              <p:blipFill>
                <a:blip r:embed="rId220"/>
                <a:stretch>
                  <a:fillRect/>
                </a:stretch>
              </p:blipFill>
              <p:spPr>
                <a:xfrm>
                  <a:off x="2768864" y="4129842"/>
                  <a:ext cx="2952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76" name="Ink 175">
                  <a:extLst>
                    <a:ext uri="{FF2B5EF4-FFF2-40B4-BE49-F238E27FC236}">
                      <a16:creationId xmlns:a16="http://schemas.microsoft.com/office/drawing/2014/main" id="{70307795-9D45-4C35-039B-EC64DB503D9E}"/>
                    </a:ext>
                  </a:extLst>
                </p14:cNvPr>
                <p14:cNvContentPartPr/>
                <p14:nvPr/>
              </p14:nvContentPartPr>
              <p14:xfrm>
                <a:off x="2816384" y="4215522"/>
                <a:ext cx="385560" cy="140400"/>
              </p14:xfrm>
            </p:contentPart>
          </mc:Choice>
          <mc:Fallback xmlns="">
            <p:pic>
              <p:nvPicPr>
                <p:cNvPr id="176" name="Ink 175">
                  <a:extLst>
                    <a:ext uri="{FF2B5EF4-FFF2-40B4-BE49-F238E27FC236}">
                      <a16:creationId xmlns:a16="http://schemas.microsoft.com/office/drawing/2014/main" id="{70307795-9D45-4C35-039B-EC64DB503D9E}"/>
                    </a:ext>
                  </a:extLst>
                </p:cNvPr>
                <p:cNvPicPr/>
                <p:nvPr/>
              </p:nvPicPr>
              <p:blipFill>
                <a:blip r:embed="rId222"/>
                <a:stretch>
                  <a:fillRect/>
                </a:stretch>
              </p:blipFill>
              <p:spPr>
                <a:xfrm>
                  <a:off x="2807744" y="4206522"/>
                  <a:ext cx="40320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77" name="Ink 176">
                  <a:extLst>
                    <a:ext uri="{FF2B5EF4-FFF2-40B4-BE49-F238E27FC236}">
                      <a16:creationId xmlns:a16="http://schemas.microsoft.com/office/drawing/2014/main" id="{AB805591-3E4D-7C81-004A-1E492ED7C1F1}"/>
                    </a:ext>
                  </a:extLst>
                </p14:cNvPr>
                <p14:cNvContentPartPr/>
                <p14:nvPr/>
              </p14:nvContentPartPr>
              <p14:xfrm>
                <a:off x="596264" y="4604322"/>
                <a:ext cx="3177000" cy="100440"/>
              </p14:xfrm>
            </p:contentPart>
          </mc:Choice>
          <mc:Fallback xmlns="">
            <p:pic>
              <p:nvPicPr>
                <p:cNvPr id="177" name="Ink 176">
                  <a:extLst>
                    <a:ext uri="{FF2B5EF4-FFF2-40B4-BE49-F238E27FC236}">
                      <a16:creationId xmlns:a16="http://schemas.microsoft.com/office/drawing/2014/main" id="{AB805591-3E4D-7C81-004A-1E492ED7C1F1}"/>
                    </a:ext>
                  </a:extLst>
                </p:cNvPr>
                <p:cNvPicPr/>
                <p:nvPr/>
              </p:nvPicPr>
              <p:blipFill>
                <a:blip r:embed="rId224"/>
                <a:stretch>
                  <a:fillRect/>
                </a:stretch>
              </p:blipFill>
              <p:spPr>
                <a:xfrm>
                  <a:off x="587264" y="4595322"/>
                  <a:ext cx="319464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85" name="Ink 184">
                  <a:extLst>
                    <a:ext uri="{FF2B5EF4-FFF2-40B4-BE49-F238E27FC236}">
                      <a16:creationId xmlns:a16="http://schemas.microsoft.com/office/drawing/2014/main" id="{EE0423D7-CC56-23F2-6FAC-0B462D983977}"/>
                    </a:ext>
                  </a:extLst>
                </p14:cNvPr>
                <p14:cNvContentPartPr/>
                <p14:nvPr/>
              </p14:nvContentPartPr>
              <p14:xfrm>
                <a:off x="8212424" y="4589562"/>
                <a:ext cx="148680" cy="142560"/>
              </p14:xfrm>
            </p:contentPart>
          </mc:Choice>
          <mc:Fallback xmlns="">
            <p:pic>
              <p:nvPicPr>
                <p:cNvPr id="185" name="Ink 184">
                  <a:extLst>
                    <a:ext uri="{FF2B5EF4-FFF2-40B4-BE49-F238E27FC236}">
                      <a16:creationId xmlns:a16="http://schemas.microsoft.com/office/drawing/2014/main" id="{EE0423D7-CC56-23F2-6FAC-0B462D983977}"/>
                    </a:ext>
                  </a:extLst>
                </p:cNvPr>
                <p:cNvPicPr/>
                <p:nvPr/>
              </p:nvPicPr>
              <p:blipFill>
                <a:blip r:embed="rId226"/>
                <a:stretch>
                  <a:fillRect/>
                </a:stretch>
              </p:blipFill>
              <p:spPr>
                <a:xfrm>
                  <a:off x="8203424" y="4580922"/>
                  <a:ext cx="16632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86" name="Ink 185">
                  <a:extLst>
                    <a:ext uri="{FF2B5EF4-FFF2-40B4-BE49-F238E27FC236}">
                      <a16:creationId xmlns:a16="http://schemas.microsoft.com/office/drawing/2014/main" id="{53E405D7-3DED-BC86-2DC3-1385C686CB04}"/>
                    </a:ext>
                  </a:extLst>
                </p14:cNvPr>
                <p14:cNvContentPartPr/>
                <p14:nvPr/>
              </p14:nvContentPartPr>
              <p14:xfrm>
                <a:off x="8410784" y="4590282"/>
                <a:ext cx="156240" cy="231120"/>
              </p14:xfrm>
            </p:contentPart>
          </mc:Choice>
          <mc:Fallback xmlns="">
            <p:pic>
              <p:nvPicPr>
                <p:cNvPr id="186" name="Ink 185">
                  <a:extLst>
                    <a:ext uri="{FF2B5EF4-FFF2-40B4-BE49-F238E27FC236}">
                      <a16:creationId xmlns:a16="http://schemas.microsoft.com/office/drawing/2014/main" id="{53E405D7-3DED-BC86-2DC3-1385C686CB04}"/>
                    </a:ext>
                  </a:extLst>
                </p:cNvPr>
                <p:cNvPicPr/>
                <p:nvPr/>
              </p:nvPicPr>
              <p:blipFill>
                <a:blip r:embed="rId228"/>
                <a:stretch>
                  <a:fillRect/>
                </a:stretch>
              </p:blipFill>
              <p:spPr>
                <a:xfrm>
                  <a:off x="8402144" y="4581282"/>
                  <a:ext cx="1738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87" name="Ink 186">
                  <a:extLst>
                    <a:ext uri="{FF2B5EF4-FFF2-40B4-BE49-F238E27FC236}">
                      <a16:creationId xmlns:a16="http://schemas.microsoft.com/office/drawing/2014/main" id="{E08E7215-AE6D-07E9-DF7C-FE9994931374}"/>
                    </a:ext>
                  </a:extLst>
                </p14:cNvPr>
                <p14:cNvContentPartPr/>
                <p14:nvPr/>
              </p14:nvContentPartPr>
              <p14:xfrm>
                <a:off x="8646944" y="4631322"/>
                <a:ext cx="10800" cy="86400"/>
              </p14:xfrm>
            </p:contentPart>
          </mc:Choice>
          <mc:Fallback xmlns="">
            <p:pic>
              <p:nvPicPr>
                <p:cNvPr id="187" name="Ink 186">
                  <a:extLst>
                    <a:ext uri="{FF2B5EF4-FFF2-40B4-BE49-F238E27FC236}">
                      <a16:creationId xmlns:a16="http://schemas.microsoft.com/office/drawing/2014/main" id="{E08E7215-AE6D-07E9-DF7C-FE9994931374}"/>
                    </a:ext>
                  </a:extLst>
                </p:cNvPr>
                <p:cNvPicPr/>
                <p:nvPr/>
              </p:nvPicPr>
              <p:blipFill>
                <a:blip r:embed="rId230"/>
                <a:stretch>
                  <a:fillRect/>
                </a:stretch>
              </p:blipFill>
              <p:spPr>
                <a:xfrm>
                  <a:off x="8637944" y="4622322"/>
                  <a:ext cx="2844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88" name="Ink 187">
                  <a:extLst>
                    <a:ext uri="{FF2B5EF4-FFF2-40B4-BE49-F238E27FC236}">
                      <a16:creationId xmlns:a16="http://schemas.microsoft.com/office/drawing/2014/main" id="{249D4986-E909-F722-27FF-D94A32C76E03}"/>
                    </a:ext>
                  </a:extLst>
                </p14:cNvPr>
                <p14:cNvContentPartPr/>
                <p14:nvPr/>
              </p14:nvContentPartPr>
              <p14:xfrm>
                <a:off x="8706704" y="4476882"/>
                <a:ext cx="360" cy="42480"/>
              </p14:xfrm>
            </p:contentPart>
          </mc:Choice>
          <mc:Fallback xmlns="">
            <p:pic>
              <p:nvPicPr>
                <p:cNvPr id="188" name="Ink 187">
                  <a:extLst>
                    <a:ext uri="{FF2B5EF4-FFF2-40B4-BE49-F238E27FC236}">
                      <a16:creationId xmlns:a16="http://schemas.microsoft.com/office/drawing/2014/main" id="{249D4986-E909-F722-27FF-D94A32C76E03}"/>
                    </a:ext>
                  </a:extLst>
                </p:cNvPr>
                <p:cNvPicPr/>
                <p:nvPr/>
              </p:nvPicPr>
              <p:blipFill>
                <a:blip r:embed="rId232"/>
                <a:stretch>
                  <a:fillRect/>
                </a:stretch>
              </p:blipFill>
              <p:spPr>
                <a:xfrm>
                  <a:off x="8697704" y="4467882"/>
                  <a:ext cx="180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89" name="Ink 188">
                  <a:extLst>
                    <a:ext uri="{FF2B5EF4-FFF2-40B4-BE49-F238E27FC236}">
                      <a16:creationId xmlns:a16="http://schemas.microsoft.com/office/drawing/2014/main" id="{CC90CC2E-E0D2-971C-3B29-DBC920E58202}"/>
                    </a:ext>
                  </a:extLst>
                </p14:cNvPr>
                <p14:cNvContentPartPr/>
                <p14:nvPr/>
              </p14:nvContentPartPr>
              <p14:xfrm>
                <a:off x="8758544" y="4507842"/>
                <a:ext cx="160920" cy="191160"/>
              </p14:xfrm>
            </p:contentPart>
          </mc:Choice>
          <mc:Fallback xmlns="">
            <p:pic>
              <p:nvPicPr>
                <p:cNvPr id="189" name="Ink 188">
                  <a:extLst>
                    <a:ext uri="{FF2B5EF4-FFF2-40B4-BE49-F238E27FC236}">
                      <a16:creationId xmlns:a16="http://schemas.microsoft.com/office/drawing/2014/main" id="{CC90CC2E-E0D2-971C-3B29-DBC920E58202}"/>
                    </a:ext>
                  </a:extLst>
                </p:cNvPr>
                <p:cNvPicPr/>
                <p:nvPr/>
              </p:nvPicPr>
              <p:blipFill>
                <a:blip r:embed="rId234"/>
                <a:stretch>
                  <a:fillRect/>
                </a:stretch>
              </p:blipFill>
              <p:spPr>
                <a:xfrm>
                  <a:off x="8749904" y="4498842"/>
                  <a:ext cx="17856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90" name="Ink 189">
                  <a:extLst>
                    <a:ext uri="{FF2B5EF4-FFF2-40B4-BE49-F238E27FC236}">
                      <a16:creationId xmlns:a16="http://schemas.microsoft.com/office/drawing/2014/main" id="{D6AEB62F-A8D0-0973-DEAA-ABEDFE68CB80}"/>
                    </a:ext>
                  </a:extLst>
                </p14:cNvPr>
                <p14:cNvContentPartPr/>
                <p14:nvPr/>
              </p14:nvContentPartPr>
              <p14:xfrm>
                <a:off x="9018104" y="4545642"/>
                <a:ext cx="923040" cy="183240"/>
              </p14:xfrm>
            </p:contentPart>
          </mc:Choice>
          <mc:Fallback xmlns="">
            <p:pic>
              <p:nvPicPr>
                <p:cNvPr id="190" name="Ink 189">
                  <a:extLst>
                    <a:ext uri="{FF2B5EF4-FFF2-40B4-BE49-F238E27FC236}">
                      <a16:creationId xmlns:a16="http://schemas.microsoft.com/office/drawing/2014/main" id="{D6AEB62F-A8D0-0973-DEAA-ABEDFE68CB80}"/>
                    </a:ext>
                  </a:extLst>
                </p:cNvPr>
                <p:cNvPicPr/>
                <p:nvPr/>
              </p:nvPicPr>
              <p:blipFill>
                <a:blip r:embed="rId236"/>
                <a:stretch>
                  <a:fillRect/>
                </a:stretch>
              </p:blipFill>
              <p:spPr>
                <a:xfrm>
                  <a:off x="9009104" y="4537002"/>
                  <a:ext cx="9406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91" name="Ink 190">
                  <a:extLst>
                    <a:ext uri="{FF2B5EF4-FFF2-40B4-BE49-F238E27FC236}">
                      <a16:creationId xmlns:a16="http://schemas.microsoft.com/office/drawing/2014/main" id="{94D2E0A5-1C75-633A-41DD-3C5CC66CE4CC}"/>
                    </a:ext>
                  </a:extLst>
                </p14:cNvPr>
                <p14:cNvContentPartPr/>
                <p14:nvPr/>
              </p14:nvContentPartPr>
              <p14:xfrm>
                <a:off x="8220344" y="4300842"/>
                <a:ext cx="1863000" cy="736560"/>
              </p14:xfrm>
            </p:contentPart>
          </mc:Choice>
          <mc:Fallback xmlns="">
            <p:pic>
              <p:nvPicPr>
                <p:cNvPr id="191" name="Ink 190">
                  <a:extLst>
                    <a:ext uri="{FF2B5EF4-FFF2-40B4-BE49-F238E27FC236}">
                      <a16:creationId xmlns:a16="http://schemas.microsoft.com/office/drawing/2014/main" id="{94D2E0A5-1C75-633A-41DD-3C5CC66CE4CC}"/>
                    </a:ext>
                  </a:extLst>
                </p:cNvPr>
                <p:cNvPicPr/>
                <p:nvPr/>
              </p:nvPicPr>
              <p:blipFill>
                <a:blip r:embed="rId238"/>
                <a:stretch>
                  <a:fillRect/>
                </a:stretch>
              </p:blipFill>
              <p:spPr>
                <a:xfrm>
                  <a:off x="8211344" y="4292202"/>
                  <a:ext cx="1880640" cy="75420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205" name="Ink 204">
                  <a:extLst>
                    <a:ext uri="{FF2B5EF4-FFF2-40B4-BE49-F238E27FC236}">
                      <a16:creationId xmlns:a16="http://schemas.microsoft.com/office/drawing/2014/main" id="{E06B2EA7-05D8-25D5-E560-C5971C566E96}"/>
                    </a:ext>
                  </a:extLst>
                </p14:cNvPr>
                <p14:cNvContentPartPr/>
                <p14:nvPr/>
              </p14:nvContentPartPr>
              <p14:xfrm>
                <a:off x="8673584" y="4993482"/>
                <a:ext cx="172440" cy="447480"/>
              </p14:xfrm>
            </p:contentPart>
          </mc:Choice>
          <mc:Fallback xmlns="">
            <p:pic>
              <p:nvPicPr>
                <p:cNvPr id="205" name="Ink 204">
                  <a:extLst>
                    <a:ext uri="{FF2B5EF4-FFF2-40B4-BE49-F238E27FC236}">
                      <a16:creationId xmlns:a16="http://schemas.microsoft.com/office/drawing/2014/main" id="{E06B2EA7-05D8-25D5-E560-C5971C566E96}"/>
                    </a:ext>
                  </a:extLst>
                </p:cNvPr>
                <p:cNvPicPr/>
                <p:nvPr/>
              </p:nvPicPr>
              <p:blipFill>
                <a:blip r:embed="rId240"/>
                <a:stretch>
                  <a:fillRect/>
                </a:stretch>
              </p:blipFill>
              <p:spPr>
                <a:xfrm>
                  <a:off x="8664584" y="4984482"/>
                  <a:ext cx="19008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206" name="Ink 205">
                  <a:extLst>
                    <a:ext uri="{FF2B5EF4-FFF2-40B4-BE49-F238E27FC236}">
                      <a16:creationId xmlns:a16="http://schemas.microsoft.com/office/drawing/2014/main" id="{F2CF24A6-12E1-3723-A178-0716F88A8800}"/>
                    </a:ext>
                  </a:extLst>
                </p14:cNvPr>
                <p14:cNvContentPartPr/>
                <p14:nvPr/>
              </p14:nvContentPartPr>
              <p14:xfrm>
                <a:off x="8589344" y="4933362"/>
                <a:ext cx="177120" cy="149040"/>
              </p14:xfrm>
            </p:contentPart>
          </mc:Choice>
          <mc:Fallback xmlns="">
            <p:pic>
              <p:nvPicPr>
                <p:cNvPr id="206" name="Ink 205">
                  <a:extLst>
                    <a:ext uri="{FF2B5EF4-FFF2-40B4-BE49-F238E27FC236}">
                      <a16:creationId xmlns:a16="http://schemas.microsoft.com/office/drawing/2014/main" id="{F2CF24A6-12E1-3723-A178-0716F88A8800}"/>
                    </a:ext>
                  </a:extLst>
                </p:cNvPr>
                <p:cNvPicPr/>
                <p:nvPr/>
              </p:nvPicPr>
              <p:blipFill>
                <a:blip r:embed="rId242"/>
                <a:stretch>
                  <a:fillRect/>
                </a:stretch>
              </p:blipFill>
              <p:spPr>
                <a:xfrm>
                  <a:off x="8580704" y="4924362"/>
                  <a:ext cx="19476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207" name="Ink 206">
                  <a:extLst>
                    <a:ext uri="{FF2B5EF4-FFF2-40B4-BE49-F238E27FC236}">
                      <a16:creationId xmlns:a16="http://schemas.microsoft.com/office/drawing/2014/main" id="{6128C16C-EDC4-8129-62B1-A172341A0229}"/>
                    </a:ext>
                  </a:extLst>
                </p14:cNvPr>
                <p14:cNvContentPartPr/>
                <p14:nvPr/>
              </p14:nvContentPartPr>
              <p14:xfrm>
                <a:off x="8799224" y="4910682"/>
                <a:ext cx="119880" cy="277920"/>
              </p14:xfrm>
            </p:contentPart>
          </mc:Choice>
          <mc:Fallback xmlns="">
            <p:pic>
              <p:nvPicPr>
                <p:cNvPr id="207" name="Ink 206">
                  <a:extLst>
                    <a:ext uri="{FF2B5EF4-FFF2-40B4-BE49-F238E27FC236}">
                      <a16:creationId xmlns:a16="http://schemas.microsoft.com/office/drawing/2014/main" id="{6128C16C-EDC4-8129-62B1-A172341A0229}"/>
                    </a:ext>
                  </a:extLst>
                </p:cNvPr>
                <p:cNvPicPr/>
                <p:nvPr/>
              </p:nvPicPr>
              <p:blipFill>
                <a:blip r:embed="rId244"/>
                <a:stretch>
                  <a:fillRect/>
                </a:stretch>
              </p:blipFill>
              <p:spPr>
                <a:xfrm>
                  <a:off x="8790584" y="4901682"/>
                  <a:ext cx="13752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79" name="Ink 178">
                  <a:extLst>
                    <a:ext uri="{FF2B5EF4-FFF2-40B4-BE49-F238E27FC236}">
                      <a16:creationId xmlns:a16="http://schemas.microsoft.com/office/drawing/2014/main" id="{38D3C0DF-7AB7-777E-09A4-7CEAA39DD633}"/>
                    </a:ext>
                  </a:extLst>
                </p14:cNvPr>
                <p14:cNvContentPartPr/>
                <p14:nvPr/>
              </p14:nvContentPartPr>
              <p14:xfrm>
                <a:off x="5450864" y="3995922"/>
                <a:ext cx="185760" cy="337680"/>
              </p14:xfrm>
            </p:contentPart>
          </mc:Choice>
          <mc:Fallback xmlns="">
            <p:pic>
              <p:nvPicPr>
                <p:cNvPr id="179" name="Ink 178">
                  <a:extLst>
                    <a:ext uri="{FF2B5EF4-FFF2-40B4-BE49-F238E27FC236}">
                      <a16:creationId xmlns:a16="http://schemas.microsoft.com/office/drawing/2014/main" id="{38D3C0DF-7AB7-777E-09A4-7CEAA39DD633}"/>
                    </a:ext>
                  </a:extLst>
                </p:cNvPr>
                <p:cNvPicPr/>
                <p:nvPr/>
              </p:nvPicPr>
              <p:blipFill>
                <a:blip r:embed="rId246"/>
                <a:stretch>
                  <a:fillRect/>
                </a:stretch>
              </p:blipFill>
              <p:spPr>
                <a:xfrm>
                  <a:off x="5441864" y="3987282"/>
                  <a:ext cx="20340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84" name="Ink 183">
                  <a:extLst>
                    <a:ext uri="{FF2B5EF4-FFF2-40B4-BE49-F238E27FC236}">
                      <a16:creationId xmlns:a16="http://schemas.microsoft.com/office/drawing/2014/main" id="{D78621EE-201D-34D2-06BF-2F2FF62A8108}"/>
                    </a:ext>
                  </a:extLst>
                </p14:cNvPr>
                <p14:cNvContentPartPr/>
                <p14:nvPr/>
              </p14:nvContentPartPr>
              <p14:xfrm>
                <a:off x="7506824" y="4605042"/>
                <a:ext cx="362520" cy="151920"/>
              </p14:xfrm>
            </p:contentPart>
          </mc:Choice>
          <mc:Fallback xmlns="">
            <p:pic>
              <p:nvPicPr>
                <p:cNvPr id="184" name="Ink 183">
                  <a:extLst>
                    <a:ext uri="{FF2B5EF4-FFF2-40B4-BE49-F238E27FC236}">
                      <a16:creationId xmlns:a16="http://schemas.microsoft.com/office/drawing/2014/main" id="{D78621EE-201D-34D2-06BF-2F2FF62A8108}"/>
                    </a:ext>
                  </a:extLst>
                </p:cNvPr>
                <p:cNvPicPr/>
                <p:nvPr/>
              </p:nvPicPr>
              <p:blipFill>
                <a:blip r:embed="rId248"/>
                <a:stretch>
                  <a:fillRect/>
                </a:stretch>
              </p:blipFill>
              <p:spPr>
                <a:xfrm>
                  <a:off x="7497824" y="4596402"/>
                  <a:ext cx="38016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80" name="Ink 179">
                  <a:extLst>
                    <a:ext uri="{FF2B5EF4-FFF2-40B4-BE49-F238E27FC236}">
                      <a16:creationId xmlns:a16="http://schemas.microsoft.com/office/drawing/2014/main" id="{36724D08-B14E-A2C5-8379-C6A1E810CA5A}"/>
                    </a:ext>
                  </a:extLst>
                </p14:cNvPr>
                <p14:cNvContentPartPr/>
                <p14:nvPr/>
              </p14:nvContentPartPr>
              <p14:xfrm>
                <a:off x="5991584" y="4645722"/>
                <a:ext cx="291240" cy="171360"/>
              </p14:xfrm>
            </p:contentPart>
          </mc:Choice>
          <mc:Fallback xmlns="">
            <p:pic>
              <p:nvPicPr>
                <p:cNvPr id="180" name="Ink 179">
                  <a:extLst>
                    <a:ext uri="{FF2B5EF4-FFF2-40B4-BE49-F238E27FC236}">
                      <a16:creationId xmlns:a16="http://schemas.microsoft.com/office/drawing/2014/main" id="{36724D08-B14E-A2C5-8379-C6A1E810CA5A}"/>
                    </a:ext>
                  </a:extLst>
                </p:cNvPr>
                <p:cNvPicPr/>
                <p:nvPr/>
              </p:nvPicPr>
              <p:blipFill>
                <a:blip r:embed="rId250"/>
                <a:stretch>
                  <a:fillRect/>
                </a:stretch>
              </p:blipFill>
              <p:spPr>
                <a:xfrm>
                  <a:off x="5982944" y="4636722"/>
                  <a:ext cx="308880" cy="18900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81" name="Ink 180">
                  <a:extLst>
                    <a:ext uri="{FF2B5EF4-FFF2-40B4-BE49-F238E27FC236}">
                      <a16:creationId xmlns:a16="http://schemas.microsoft.com/office/drawing/2014/main" id="{09B0FF84-744A-419E-6DA7-38E3BEB644C8}"/>
                    </a:ext>
                  </a:extLst>
                </p14:cNvPr>
                <p14:cNvContentPartPr/>
                <p14:nvPr/>
              </p14:nvContentPartPr>
              <p14:xfrm>
                <a:off x="6356264" y="4533762"/>
                <a:ext cx="306000" cy="281880"/>
              </p14:xfrm>
            </p:contentPart>
          </mc:Choice>
          <mc:Fallback xmlns="">
            <p:pic>
              <p:nvPicPr>
                <p:cNvPr id="181" name="Ink 180">
                  <a:extLst>
                    <a:ext uri="{FF2B5EF4-FFF2-40B4-BE49-F238E27FC236}">
                      <a16:creationId xmlns:a16="http://schemas.microsoft.com/office/drawing/2014/main" id="{09B0FF84-744A-419E-6DA7-38E3BEB644C8}"/>
                    </a:ext>
                  </a:extLst>
                </p:cNvPr>
                <p:cNvPicPr/>
                <p:nvPr/>
              </p:nvPicPr>
              <p:blipFill>
                <a:blip r:embed="rId252"/>
                <a:stretch>
                  <a:fillRect/>
                </a:stretch>
              </p:blipFill>
              <p:spPr>
                <a:xfrm>
                  <a:off x="6347624" y="4524762"/>
                  <a:ext cx="3236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82" name="Ink 181">
                  <a:extLst>
                    <a:ext uri="{FF2B5EF4-FFF2-40B4-BE49-F238E27FC236}">
                      <a16:creationId xmlns:a16="http://schemas.microsoft.com/office/drawing/2014/main" id="{EAC5FDD5-D7BB-DEA1-BBF6-EEB183300F46}"/>
                    </a:ext>
                  </a:extLst>
                </p14:cNvPr>
                <p14:cNvContentPartPr/>
                <p14:nvPr/>
              </p14:nvContentPartPr>
              <p14:xfrm>
                <a:off x="6613304" y="4683162"/>
                <a:ext cx="258480" cy="93600"/>
              </p14:xfrm>
            </p:contentPart>
          </mc:Choice>
          <mc:Fallback xmlns="">
            <p:pic>
              <p:nvPicPr>
                <p:cNvPr id="182" name="Ink 181">
                  <a:extLst>
                    <a:ext uri="{FF2B5EF4-FFF2-40B4-BE49-F238E27FC236}">
                      <a16:creationId xmlns:a16="http://schemas.microsoft.com/office/drawing/2014/main" id="{EAC5FDD5-D7BB-DEA1-BBF6-EEB183300F46}"/>
                    </a:ext>
                  </a:extLst>
                </p:cNvPr>
                <p:cNvPicPr/>
                <p:nvPr/>
              </p:nvPicPr>
              <p:blipFill>
                <a:blip r:embed="rId254"/>
                <a:stretch>
                  <a:fillRect/>
                </a:stretch>
              </p:blipFill>
              <p:spPr>
                <a:xfrm>
                  <a:off x="6604664" y="4674522"/>
                  <a:ext cx="2761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83" name="Ink 182">
                  <a:extLst>
                    <a:ext uri="{FF2B5EF4-FFF2-40B4-BE49-F238E27FC236}">
                      <a16:creationId xmlns:a16="http://schemas.microsoft.com/office/drawing/2014/main" id="{F142557F-DEB4-3BFA-F901-3165A3D87049}"/>
                    </a:ext>
                  </a:extLst>
                </p14:cNvPr>
                <p14:cNvContentPartPr/>
                <p14:nvPr/>
              </p14:nvContentPartPr>
              <p14:xfrm>
                <a:off x="6996344" y="4629522"/>
                <a:ext cx="185400" cy="114480"/>
              </p14:xfrm>
            </p:contentPart>
          </mc:Choice>
          <mc:Fallback xmlns="">
            <p:pic>
              <p:nvPicPr>
                <p:cNvPr id="183" name="Ink 182">
                  <a:extLst>
                    <a:ext uri="{FF2B5EF4-FFF2-40B4-BE49-F238E27FC236}">
                      <a16:creationId xmlns:a16="http://schemas.microsoft.com/office/drawing/2014/main" id="{F142557F-DEB4-3BFA-F901-3165A3D87049}"/>
                    </a:ext>
                  </a:extLst>
                </p:cNvPr>
                <p:cNvPicPr/>
                <p:nvPr/>
              </p:nvPicPr>
              <p:blipFill>
                <a:blip r:embed="rId256"/>
                <a:stretch>
                  <a:fillRect/>
                </a:stretch>
              </p:blipFill>
              <p:spPr>
                <a:xfrm>
                  <a:off x="6987704" y="4620882"/>
                  <a:ext cx="20304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94" name="Ink 193">
                  <a:extLst>
                    <a:ext uri="{FF2B5EF4-FFF2-40B4-BE49-F238E27FC236}">
                      <a16:creationId xmlns:a16="http://schemas.microsoft.com/office/drawing/2014/main" id="{F7A503D1-7229-1D7C-12A1-1B9C86A2EDA2}"/>
                    </a:ext>
                  </a:extLst>
                </p14:cNvPr>
                <p14:cNvContentPartPr/>
                <p14:nvPr/>
              </p14:nvContentPartPr>
              <p14:xfrm>
                <a:off x="6559664" y="4468962"/>
                <a:ext cx="286200" cy="316440"/>
              </p14:xfrm>
            </p:contentPart>
          </mc:Choice>
          <mc:Fallback xmlns="">
            <p:pic>
              <p:nvPicPr>
                <p:cNvPr id="194" name="Ink 193">
                  <a:extLst>
                    <a:ext uri="{FF2B5EF4-FFF2-40B4-BE49-F238E27FC236}">
                      <a16:creationId xmlns:a16="http://schemas.microsoft.com/office/drawing/2014/main" id="{F7A503D1-7229-1D7C-12A1-1B9C86A2EDA2}"/>
                    </a:ext>
                  </a:extLst>
                </p:cNvPr>
                <p:cNvPicPr/>
                <p:nvPr/>
              </p:nvPicPr>
              <p:blipFill>
                <a:blip r:embed="rId258"/>
                <a:stretch>
                  <a:fillRect/>
                </a:stretch>
              </p:blipFill>
              <p:spPr>
                <a:xfrm>
                  <a:off x="6550664" y="4459962"/>
                  <a:ext cx="30384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95" name="Ink 194">
                  <a:extLst>
                    <a:ext uri="{FF2B5EF4-FFF2-40B4-BE49-F238E27FC236}">
                      <a16:creationId xmlns:a16="http://schemas.microsoft.com/office/drawing/2014/main" id="{EA8BCE0E-6FFB-0597-443D-91675948E152}"/>
                    </a:ext>
                  </a:extLst>
                </p14:cNvPr>
                <p14:cNvContentPartPr/>
                <p14:nvPr/>
              </p14:nvContentPartPr>
              <p14:xfrm>
                <a:off x="6308384" y="4494522"/>
                <a:ext cx="510120" cy="426960"/>
              </p14:xfrm>
            </p:contentPart>
          </mc:Choice>
          <mc:Fallback xmlns="">
            <p:pic>
              <p:nvPicPr>
                <p:cNvPr id="195" name="Ink 194">
                  <a:extLst>
                    <a:ext uri="{FF2B5EF4-FFF2-40B4-BE49-F238E27FC236}">
                      <a16:creationId xmlns:a16="http://schemas.microsoft.com/office/drawing/2014/main" id="{EA8BCE0E-6FFB-0597-443D-91675948E152}"/>
                    </a:ext>
                  </a:extLst>
                </p:cNvPr>
                <p:cNvPicPr/>
                <p:nvPr/>
              </p:nvPicPr>
              <p:blipFill>
                <a:blip r:embed="rId260"/>
                <a:stretch>
                  <a:fillRect/>
                </a:stretch>
              </p:blipFill>
              <p:spPr>
                <a:xfrm>
                  <a:off x="6299744" y="4485522"/>
                  <a:ext cx="52776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97" name="Ink 196">
                  <a:extLst>
                    <a:ext uri="{FF2B5EF4-FFF2-40B4-BE49-F238E27FC236}">
                      <a16:creationId xmlns:a16="http://schemas.microsoft.com/office/drawing/2014/main" id="{6F081F79-E39D-31F2-7C0C-2725A27D93BA}"/>
                    </a:ext>
                  </a:extLst>
                </p14:cNvPr>
                <p14:cNvContentPartPr/>
                <p14:nvPr/>
              </p14:nvContentPartPr>
              <p14:xfrm>
                <a:off x="5735624" y="4995282"/>
                <a:ext cx="386640" cy="358920"/>
              </p14:xfrm>
            </p:contentPart>
          </mc:Choice>
          <mc:Fallback xmlns="">
            <p:pic>
              <p:nvPicPr>
                <p:cNvPr id="197" name="Ink 196">
                  <a:extLst>
                    <a:ext uri="{FF2B5EF4-FFF2-40B4-BE49-F238E27FC236}">
                      <a16:creationId xmlns:a16="http://schemas.microsoft.com/office/drawing/2014/main" id="{6F081F79-E39D-31F2-7C0C-2725A27D93BA}"/>
                    </a:ext>
                  </a:extLst>
                </p:cNvPr>
                <p:cNvPicPr/>
                <p:nvPr/>
              </p:nvPicPr>
              <p:blipFill>
                <a:blip r:embed="rId262"/>
                <a:stretch>
                  <a:fillRect/>
                </a:stretch>
              </p:blipFill>
              <p:spPr>
                <a:xfrm>
                  <a:off x="5726984" y="4986282"/>
                  <a:ext cx="404280" cy="3765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98" name="Ink 197">
                  <a:extLst>
                    <a:ext uri="{FF2B5EF4-FFF2-40B4-BE49-F238E27FC236}">
                      <a16:creationId xmlns:a16="http://schemas.microsoft.com/office/drawing/2014/main" id="{9883AA6D-A81B-6B93-415A-4C044F7DC29C}"/>
                    </a:ext>
                  </a:extLst>
                </p14:cNvPr>
                <p14:cNvContentPartPr/>
                <p14:nvPr/>
              </p14:nvContentPartPr>
              <p14:xfrm>
                <a:off x="5820944" y="4931202"/>
                <a:ext cx="280080" cy="250920"/>
              </p14:xfrm>
            </p:contentPart>
          </mc:Choice>
          <mc:Fallback xmlns="">
            <p:pic>
              <p:nvPicPr>
                <p:cNvPr id="198" name="Ink 197">
                  <a:extLst>
                    <a:ext uri="{FF2B5EF4-FFF2-40B4-BE49-F238E27FC236}">
                      <a16:creationId xmlns:a16="http://schemas.microsoft.com/office/drawing/2014/main" id="{9883AA6D-A81B-6B93-415A-4C044F7DC29C}"/>
                    </a:ext>
                  </a:extLst>
                </p:cNvPr>
                <p:cNvPicPr/>
                <p:nvPr/>
              </p:nvPicPr>
              <p:blipFill>
                <a:blip r:embed="rId264"/>
                <a:stretch>
                  <a:fillRect/>
                </a:stretch>
              </p:blipFill>
              <p:spPr>
                <a:xfrm>
                  <a:off x="5812304" y="4922202"/>
                  <a:ext cx="29772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200" name="Ink 199">
                  <a:extLst>
                    <a:ext uri="{FF2B5EF4-FFF2-40B4-BE49-F238E27FC236}">
                      <a16:creationId xmlns:a16="http://schemas.microsoft.com/office/drawing/2014/main" id="{5502E16E-109C-5FDC-81BC-CA45FE1BDCB3}"/>
                    </a:ext>
                  </a:extLst>
                </p14:cNvPr>
                <p14:cNvContentPartPr/>
                <p14:nvPr/>
              </p14:nvContentPartPr>
              <p14:xfrm>
                <a:off x="6522224" y="4981962"/>
                <a:ext cx="98280" cy="463320"/>
              </p14:xfrm>
            </p:contentPart>
          </mc:Choice>
          <mc:Fallback xmlns="">
            <p:pic>
              <p:nvPicPr>
                <p:cNvPr id="200" name="Ink 199">
                  <a:extLst>
                    <a:ext uri="{FF2B5EF4-FFF2-40B4-BE49-F238E27FC236}">
                      <a16:creationId xmlns:a16="http://schemas.microsoft.com/office/drawing/2014/main" id="{5502E16E-109C-5FDC-81BC-CA45FE1BDCB3}"/>
                    </a:ext>
                  </a:extLst>
                </p:cNvPr>
                <p:cNvPicPr/>
                <p:nvPr/>
              </p:nvPicPr>
              <p:blipFill>
                <a:blip r:embed="rId266"/>
                <a:stretch>
                  <a:fillRect/>
                </a:stretch>
              </p:blipFill>
              <p:spPr>
                <a:xfrm>
                  <a:off x="6513224" y="4972962"/>
                  <a:ext cx="115920" cy="4809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201" name="Ink 200">
                  <a:extLst>
                    <a:ext uri="{FF2B5EF4-FFF2-40B4-BE49-F238E27FC236}">
                      <a16:creationId xmlns:a16="http://schemas.microsoft.com/office/drawing/2014/main" id="{574C0263-4311-03CE-A7EF-EBF74A8083CD}"/>
                    </a:ext>
                  </a:extLst>
                </p14:cNvPr>
                <p14:cNvContentPartPr/>
                <p14:nvPr/>
              </p14:nvContentPartPr>
              <p14:xfrm>
                <a:off x="6440144" y="4970442"/>
                <a:ext cx="159480" cy="149040"/>
              </p14:xfrm>
            </p:contentPart>
          </mc:Choice>
          <mc:Fallback xmlns="">
            <p:pic>
              <p:nvPicPr>
                <p:cNvPr id="201" name="Ink 200">
                  <a:extLst>
                    <a:ext uri="{FF2B5EF4-FFF2-40B4-BE49-F238E27FC236}">
                      <a16:creationId xmlns:a16="http://schemas.microsoft.com/office/drawing/2014/main" id="{574C0263-4311-03CE-A7EF-EBF74A8083CD}"/>
                    </a:ext>
                  </a:extLst>
                </p:cNvPr>
                <p:cNvPicPr/>
                <p:nvPr/>
              </p:nvPicPr>
              <p:blipFill>
                <a:blip r:embed="rId268"/>
                <a:stretch>
                  <a:fillRect/>
                </a:stretch>
              </p:blipFill>
              <p:spPr>
                <a:xfrm>
                  <a:off x="6431504" y="4961802"/>
                  <a:ext cx="17712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202" name="Ink 201">
                  <a:extLst>
                    <a:ext uri="{FF2B5EF4-FFF2-40B4-BE49-F238E27FC236}">
                      <a16:creationId xmlns:a16="http://schemas.microsoft.com/office/drawing/2014/main" id="{3BE3E514-65D6-27DA-DA18-F269204850F0}"/>
                    </a:ext>
                  </a:extLst>
                </p14:cNvPr>
                <p14:cNvContentPartPr/>
                <p14:nvPr/>
              </p14:nvContentPartPr>
              <p14:xfrm>
                <a:off x="6599624" y="4936242"/>
                <a:ext cx="131400" cy="232200"/>
              </p14:xfrm>
            </p:contentPart>
          </mc:Choice>
          <mc:Fallback xmlns="">
            <p:pic>
              <p:nvPicPr>
                <p:cNvPr id="202" name="Ink 201">
                  <a:extLst>
                    <a:ext uri="{FF2B5EF4-FFF2-40B4-BE49-F238E27FC236}">
                      <a16:creationId xmlns:a16="http://schemas.microsoft.com/office/drawing/2014/main" id="{3BE3E514-65D6-27DA-DA18-F269204850F0}"/>
                    </a:ext>
                  </a:extLst>
                </p:cNvPr>
                <p:cNvPicPr/>
                <p:nvPr/>
              </p:nvPicPr>
              <p:blipFill>
                <a:blip r:embed="rId270"/>
                <a:stretch>
                  <a:fillRect/>
                </a:stretch>
              </p:blipFill>
              <p:spPr>
                <a:xfrm>
                  <a:off x="6590624" y="4927242"/>
                  <a:ext cx="14904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203" name="Ink 202">
                  <a:extLst>
                    <a:ext uri="{FF2B5EF4-FFF2-40B4-BE49-F238E27FC236}">
                      <a16:creationId xmlns:a16="http://schemas.microsoft.com/office/drawing/2014/main" id="{E4C09857-F60E-8538-0271-2E185C8A3C41}"/>
                    </a:ext>
                  </a:extLst>
                </p14:cNvPr>
                <p14:cNvContentPartPr/>
                <p14:nvPr/>
              </p14:nvContentPartPr>
              <p14:xfrm>
                <a:off x="5444744" y="4292562"/>
                <a:ext cx="1963080" cy="809640"/>
              </p14:xfrm>
            </p:contentPart>
          </mc:Choice>
          <mc:Fallback xmlns="">
            <p:pic>
              <p:nvPicPr>
                <p:cNvPr id="203" name="Ink 202">
                  <a:extLst>
                    <a:ext uri="{FF2B5EF4-FFF2-40B4-BE49-F238E27FC236}">
                      <a16:creationId xmlns:a16="http://schemas.microsoft.com/office/drawing/2014/main" id="{E4C09857-F60E-8538-0271-2E185C8A3C41}"/>
                    </a:ext>
                  </a:extLst>
                </p:cNvPr>
                <p:cNvPicPr/>
                <p:nvPr/>
              </p:nvPicPr>
              <p:blipFill>
                <a:blip r:embed="rId272"/>
                <a:stretch>
                  <a:fillRect/>
                </a:stretch>
              </p:blipFill>
              <p:spPr>
                <a:xfrm>
                  <a:off x="5436104" y="4283562"/>
                  <a:ext cx="1980720" cy="82728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211" name="Ink 210">
                  <a:extLst>
                    <a:ext uri="{FF2B5EF4-FFF2-40B4-BE49-F238E27FC236}">
                      <a16:creationId xmlns:a16="http://schemas.microsoft.com/office/drawing/2014/main" id="{4FD857BA-0A71-1424-F7EC-32D796A2CA0C}"/>
                    </a:ext>
                  </a:extLst>
                </p14:cNvPr>
                <p14:cNvContentPartPr/>
                <p14:nvPr/>
              </p14:nvContentPartPr>
              <p14:xfrm>
                <a:off x="788144" y="3915642"/>
                <a:ext cx="2399400" cy="1040400"/>
              </p14:xfrm>
            </p:contentPart>
          </mc:Choice>
          <mc:Fallback xmlns="">
            <p:pic>
              <p:nvPicPr>
                <p:cNvPr id="211" name="Ink 210">
                  <a:extLst>
                    <a:ext uri="{FF2B5EF4-FFF2-40B4-BE49-F238E27FC236}">
                      <a16:creationId xmlns:a16="http://schemas.microsoft.com/office/drawing/2014/main" id="{4FD857BA-0A71-1424-F7EC-32D796A2CA0C}"/>
                    </a:ext>
                  </a:extLst>
                </p:cNvPr>
                <p:cNvPicPr/>
                <p:nvPr/>
              </p:nvPicPr>
              <p:blipFill>
                <a:blip r:embed="rId274"/>
                <a:stretch>
                  <a:fillRect/>
                </a:stretch>
              </p:blipFill>
              <p:spPr>
                <a:xfrm>
                  <a:off x="779144" y="3907002"/>
                  <a:ext cx="2417040" cy="105804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212" name="Ink 211">
                  <a:extLst>
                    <a:ext uri="{FF2B5EF4-FFF2-40B4-BE49-F238E27FC236}">
                      <a16:creationId xmlns:a16="http://schemas.microsoft.com/office/drawing/2014/main" id="{5B1D83A9-D3E4-5399-FA9E-8E7F4C86D655}"/>
                    </a:ext>
                  </a:extLst>
                </p14:cNvPr>
                <p14:cNvContentPartPr/>
                <p14:nvPr/>
              </p14:nvContentPartPr>
              <p14:xfrm>
                <a:off x="2491304" y="4870002"/>
                <a:ext cx="5550480" cy="1002960"/>
              </p14:xfrm>
            </p:contentPart>
          </mc:Choice>
          <mc:Fallback xmlns="">
            <p:pic>
              <p:nvPicPr>
                <p:cNvPr id="212" name="Ink 211">
                  <a:extLst>
                    <a:ext uri="{FF2B5EF4-FFF2-40B4-BE49-F238E27FC236}">
                      <a16:creationId xmlns:a16="http://schemas.microsoft.com/office/drawing/2014/main" id="{5B1D83A9-D3E4-5399-FA9E-8E7F4C86D655}"/>
                    </a:ext>
                  </a:extLst>
                </p:cNvPr>
                <p:cNvPicPr/>
                <p:nvPr/>
              </p:nvPicPr>
              <p:blipFill>
                <a:blip r:embed="rId276"/>
                <a:stretch>
                  <a:fillRect/>
                </a:stretch>
              </p:blipFill>
              <p:spPr>
                <a:xfrm>
                  <a:off x="2482664" y="4861002"/>
                  <a:ext cx="5568120" cy="102060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213" name="Ink 212">
                  <a:extLst>
                    <a:ext uri="{FF2B5EF4-FFF2-40B4-BE49-F238E27FC236}">
                      <a16:creationId xmlns:a16="http://schemas.microsoft.com/office/drawing/2014/main" id="{891EE58F-E55D-49D5-2E19-AE66752996B3}"/>
                    </a:ext>
                  </a:extLst>
                </p14:cNvPr>
                <p14:cNvContentPartPr/>
                <p14:nvPr/>
              </p14:nvContentPartPr>
              <p14:xfrm>
                <a:off x="7826504" y="5041362"/>
                <a:ext cx="497880" cy="297000"/>
              </p14:xfrm>
            </p:contentPart>
          </mc:Choice>
          <mc:Fallback xmlns="">
            <p:pic>
              <p:nvPicPr>
                <p:cNvPr id="213" name="Ink 212">
                  <a:extLst>
                    <a:ext uri="{FF2B5EF4-FFF2-40B4-BE49-F238E27FC236}">
                      <a16:creationId xmlns:a16="http://schemas.microsoft.com/office/drawing/2014/main" id="{891EE58F-E55D-49D5-2E19-AE66752996B3}"/>
                    </a:ext>
                  </a:extLst>
                </p:cNvPr>
                <p:cNvPicPr/>
                <p:nvPr/>
              </p:nvPicPr>
              <p:blipFill>
                <a:blip r:embed="rId278"/>
                <a:stretch>
                  <a:fillRect/>
                </a:stretch>
              </p:blipFill>
              <p:spPr>
                <a:xfrm>
                  <a:off x="7817504" y="5032722"/>
                  <a:ext cx="51552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214" name="Ink 213">
                  <a:extLst>
                    <a:ext uri="{FF2B5EF4-FFF2-40B4-BE49-F238E27FC236}">
                      <a16:creationId xmlns:a16="http://schemas.microsoft.com/office/drawing/2014/main" id="{64E49417-80BE-A78B-5C77-96831F533B02}"/>
                    </a:ext>
                  </a:extLst>
                </p14:cNvPr>
                <p14:cNvContentPartPr/>
                <p14:nvPr/>
              </p14:nvContentPartPr>
              <p14:xfrm>
                <a:off x="3014384" y="4760562"/>
                <a:ext cx="2172240" cy="440280"/>
              </p14:xfrm>
            </p:contentPart>
          </mc:Choice>
          <mc:Fallback xmlns="">
            <p:pic>
              <p:nvPicPr>
                <p:cNvPr id="214" name="Ink 213">
                  <a:extLst>
                    <a:ext uri="{FF2B5EF4-FFF2-40B4-BE49-F238E27FC236}">
                      <a16:creationId xmlns:a16="http://schemas.microsoft.com/office/drawing/2014/main" id="{64E49417-80BE-A78B-5C77-96831F533B02}"/>
                    </a:ext>
                  </a:extLst>
                </p:cNvPr>
                <p:cNvPicPr/>
                <p:nvPr/>
              </p:nvPicPr>
              <p:blipFill>
                <a:blip r:embed="rId280"/>
                <a:stretch>
                  <a:fillRect/>
                </a:stretch>
              </p:blipFill>
              <p:spPr>
                <a:xfrm>
                  <a:off x="3005744" y="4751922"/>
                  <a:ext cx="2189880"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215" name="Ink 214">
                  <a:extLst>
                    <a:ext uri="{FF2B5EF4-FFF2-40B4-BE49-F238E27FC236}">
                      <a16:creationId xmlns:a16="http://schemas.microsoft.com/office/drawing/2014/main" id="{D579322F-0B2D-2FE7-850B-6220A8DC15BE}"/>
                    </a:ext>
                  </a:extLst>
                </p14:cNvPr>
                <p14:cNvContentPartPr/>
                <p14:nvPr/>
              </p14:nvContentPartPr>
              <p14:xfrm>
                <a:off x="5112824" y="4935882"/>
                <a:ext cx="195480" cy="239400"/>
              </p14:xfrm>
            </p:contentPart>
          </mc:Choice>
          <mc:Fallback xmlns="">
            <p:pic>
              <p:nvPicPr>
                <p:cNvPr id="215" name="Ink 214">
                  <a:extLst>
                    <a:ext uri="{FF2B5EF4-FFF2-40B4-BE49-F238E27FC236}">
                      <a16:creationId xmlns:a16="http://schemas.microsoft.com/office/drawing/2014/main" id="{D579322F-0B2D-2FE7-850B-6220A8DC15BE}"/>
                    </a:ext>
                  </a:extLst>
                </p:cNvPr>
                <p:cNvPicPr/>
                <p:nvPr/>
              </p:nvPicPr>
              <p:blipFill>
                <a:blip r:embed="rId282"/>
                <a:stretch>
                  <a:fillRect/>
                </a:stretch>
              </p:blipFill>
              <p:spPr>
                <a:xfrm>
                  <a:off x="5104184" y="4926882"/>
                  <a:ext cx="2131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216" name="Ink 215">
                  <a:extLst>
                    <a:ext uri="{FF2B5EF4-FFF2-40B4-BE49-F238E27FC236}">
                      <a16:creationId xmlns:a16="http://schemas.microsoft.com/office/drawing/2014/main" id="{17DED4E5-F448-0AEA-651B-40C92786C79D}"/>
                    </a:ext>
                  </a:extLst>
                </p14:cNvPr>
                <p14:cNvContentPartPr/>
                <p14:nvPr/>
              </p14:nvContentPartPr>
              <p14:xfrm>
                <a:off x="4068464" y="4870002"/>
                <a:ext cx="570600" cy="490680"/>
              </p14:xfrm>
            </p:contentPart>
          </mc:Choice>
          <mc:Fallback xmlns="">
            <p:pic>
              <p:nvPicPr>
                <p:cNvPr id="216" name="Ink 215">
                  <a:extLst>
                    <a:ext uri="{FF2B5EF4-FFF2-40B4-BE49-F238E27FC236}">
                      <a16:creationId xmlns:a16="http://schemas.microsoft.com/office/drawing/2014/main" id="{17DED4E5-F448-0AEA-651B-40C92786C79D}"/>
                    </a:ext>
                  </a:extLst>
                </p:cNvPr>
                <p:cNvPicPr/>
                <p:nvPr/>
              </p:nvPicPr>
              <p:blipFill>
                <a:blip r:embed="rId284"/>
                <a:stretch>
                  <a:fillRect/>
                </a:stretch>
              </p:blipFill>
              <p:spPr>
                <a:xfrm>
                  <a:off x="4059464" y="4861002"/>
                  <a:ext cx="58824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217" name="Ink 216">
                  <a:extLst>
                    <a:ext uri="{FF2B5EF4-FFF2-40B4-BE49-F238E27FC236}">
                      <a16:creationId xmlns:a16="http://schemas.microsoft.com/office/drawing/2014/main" id="{B8765EE5-3CCD-9CFF-02DA-7FF75A9B473B}"/>
                    </a:ext>
                  </a:extLst>
                </p14:cNvPr>
                <p14:cNvContentPartPr/>
                <p14:nvPr/>
              </p14:nvContentPartPr>
              <p14:xfrm>
                <a:off x="3950384" y="4852002"/>
                <a:ext cx="701280" cy="649800"/>
              </p14:xfrm>
            </p:contentPart>
          </mc:Choice>
          <mc:Fallback xmlns="">
            <p:pic>
              <p:nvPicPr>
                <p:cNvPr id="217" name="Ink 216">
                  <a:extLst>
                    <a:ext uri="{FF2B5EF4-FFF2-40B4-BE49-F238E27FC236}">
                      <a16:creationId xmlns:a16="http://schemas.microsoft.com/office/drawing/2014/main" id="{B8765EE5-3CCD-9CFF-02DA-7FF75A9B473B}"/>
                    </a:ext>
                  </a:extLst>
                </p:cNvPr>
                <p:cNvPicPr/>
                <p:nvPr/>
              </p:nvPicPr>
              <p:blipFill>
                <a:blip r:embed="rId286"/>
                <a:stretch>
                  <a:fillRect/>
                </a:stretch>
              </p:blipFill>
              <p:spPr>
                <a:xfrm>
                  <a:off x="3941744" y="4843362"/>
                  <a:ext cx="718920" cy="66744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219" name="Ink 218">
                  <a:extLst>
                    <a:ext uri="{FF2B5EF4-FFF2-40B4-BE49-F238E27FC236}">
                      <a16:creationId xmlns:a16="http://schemas.microsoft.com/office/drawing/2014/main" id="{0BDC9889-C89B-CF02-6776-76187CB2AE35}"/>
                    </a:ext>
                  </a:extLst>
                </p14:cNvPr>
                <p14:cNvContentPartPr/>
                <p14:nvPr/>
              </p14:nvContentPartPr>
              <p14:xfrm>
                <a:off x="359024" y="2929242"/>
                <a:ext cx="338760" cy="464400"/>
              </p14:xfrm>
            </p:contentPart>
          </mc:Choice>
          <mc:Fallback xmlns="">
            <p:pic>
              <p:nvPicPr>
                <p:cNvPr id="219" name="Ink 218">
                  <a:extLst>
                    <a:ext uri="{FF2B5EF4-FFF2-40B4-BE49-F238E27FC236}">
                      <a16:creationId xmlns:a16="http://schemas.microsoft.com/office/drawing/2014/main" id="{0BDC9889-C89B-CF02-6776-76187CB2AE35}"/>
                    </a:ext>
                  </a:extLst>
                </p:cNvPr>
                <p:cNvPicPr/>
                <p:nvPr/>
              </p:nvPicPr>
              <p:blipFill>
                <a:blip r:embed="rId288"/>
                <a:stretch>
                  <a:fillRect/>
                </a:stretch>
              </p:blipFill>
              <p:spPr>
                <a:xfrm>
                  <a:off x="350024" y="2920242"/>
                  <a:ext cx="356400" cy="48204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220" name="Ink 219">
                  <a:extLst>
                    <a:ext uri="{FF2B5EF4-FFF2-40B4-BE49-F238E27FC236}">
                      <a16:creationId xmlns:a16="http://schemas.microsoft.com/office/drawing/2014/main" id="{04C50603-2F86-3033-7C4E-878DDC1AB0F3}"/>
                    </a:ext>
                  </a:extLst>
                </p14:cNvPr>
                <p14:cNvContentPartPr/>
                <p14:nvPr/>
              </p14:nvContentPartPr>
              <p14:xfrm>
                <a:off x="378464" y="3059562"/>
                <a:ext cx="73800" cy="223200"/>
              </p14:xfrm>
            </p:contentPart>
          </mc:Choice>
          <mc:Fallback xmlns="">
            <p:pic>
              <p:nvPicPr>
                <p:cNvPr id="220" name="Ink 219">
                  <a:extLst>
                    <a:ext uri="{FF2B5EF4-FFF2-40B4-BE49-F238E27FC236}">
                      <a16:creationId xmlns:a16="http://schemas.microsoft.com/office/drawing/2014/main" id="{04C50603-2F86-3033-7C4E-878DDC1AB0F3}"/>
                    </a:ext>
                  </a:extLst>
                </p:cNvPr>
                <p:cNvPicPr/>
                <p:nvPr/>
              </p:nvPicPr>
              <p:blipFill>
                <a:blip r:embed="rId290"/>
                <a:stretch>
                  <a:fillRect/>
                </a:stretch>
              </p:blipFill>
              <p:spPr>
                <a:xfrm>
                  <a:off x="369824" y="3050922"/>
                  <a:ext cx="9144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221" name="Ink 220">
                  <a:extLst>
                    <a:ext uri="{FF2B5EF4-FFF2-40B4-BE49-F238E27FC236}">
                      <a16:creationId xmlns:a16="http://schemas.microsoft.com/office/drawing/2014/main" id="{CF11FA1C-021F-BA61-2E4D-80C88B4A1276}"/>
                    </a:ext>
                  </a:extLst>
                </p14:cNvPr>
                <p14:cNvContentPartPr/>
                <p14:nvPr/>
              </p14:nvContentPartPr>
              <p14:xfrm>
                <a:off x="401144" y="3159642"/>
                <a:ext cx="66240" cy="27720"/>
              </p14:xfrm>
            </p:contentPart>
          </mc:Choice>
          <mc:Fallback xmlns="">
            <p:pic>
              <p:nvPicPr>
                <p:cNvPr id="221" name="Ink 220">
                  <a:extLst>
                    <a:ext uri="{FF2B5EF4-FFF2-40B4-BE49-F238E27FC236}">
                      <a16:creationId xmlns:a16="http://schemas.microsoft.com/office/drawing/2014/main" id="{CF11FA1C-021F-BA61-2E4D-80C88B4A1276}"/>
                    </a:ext>
                  </a:extLst>
                </p:cNvPr>
                <p:cNvPicPr/>
                <p:nvPr/>
              </p:nvPicPr>
              <p:blipFill>
                <a:blip r:embed="rId292"/>
                <a:stretch>
                  <a:fillRect/>
                </a:stretch>
              </p:blipFill>
              <p:spPr>
                <a:xfrm>
                  <a:off x="392144" y="3150642"/>
                  <a:ext cx="8388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222" name="Ink 221">
                  <a:extLst>
                    <a:ext uri="{FF2B5EF4-FFF2-40B4-BE49-F238E27FC236}">
                      <a16:creationId xmlns:a16="http://schemas.microsoft.com/office/drawing/2014/main" id="{20E2E440-AE67-74D9-E7E1-AE05E8D1DF29}"/>
                    </a:ext>
                  </a:extLst>
                </p14:cNvPr>
                <p14:cNvContentPartPr/>
                <p14:nvPr/>
              </p14:nvContentPartPr>
              <p14:xfrm>
                <a:off x="708224" y="3127242"/>
                <a:ext cx="331920" cy="44640"/>
              </p14:xfrm>
            </p:contentPart>
          </mc:Choice>
          <mc:Fallback xmlns="">
            <p:pic>
              <p:nvPicPr>
                <p:cNvPr id="222" name="Ink 221">
                  <a:extLst>
                    <a:ext uri="{FF2B5EF4-FFF2-40B4-BE49-F238E27FC236}">
                      <a16:creationId xmlns:a16="http://schemas.microsoft.com/office/drawing/2014/main" id="{20E2E440-AE67-74D9-E7E1-AE05E8D1DF29}"/>
                    </a:ext>
                  </a:extLst>
                </p:cNvPr>
                <p:cNvPicPr/>
                <p:nvPr/>
              </p:nvPicPr>
              <p:blipFill>
                <a:blip r:embed="rId294"/>
                <a:stretch>
                  <a:fillRect/>
                </a:stretch>
              </p:blipFill>
              <p:spPr>
                <a:xfrm>
                  <a:off x="699224" y="3118242"/>
                  <a:ext cx="34956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223" name="Ink 222">
                  <a:extLst>
                    <a:ext uri="{FF2B5EF4-FFF2-40B4-BE49-F238E27FC236}">
                      <a16:creationId xmlns:a16="http://schemas.microsoft.com/office/drawing/2014/main" id="{FCB3EBED-F011-C42A-AED0-9C92CD4B9F5A}"/>
                    </a:ext>
                  </a:extLst>
                </p14:cNvPr>
                <p14:cNvContentPartPr/>
                <p14:nvPr/>
              </p14:nvContentPartPr>
              <p14:xfrm>
                <a:off x="973544" y="3060642"/>
                <a:ext cx="97560" cy="153000"/>
              </p14:xfrm>
            </p:contentPart>
          </mc:Choice>
          <mc:Fallback xmlns="">
            <p:pic>
              <p:nvPicPr>
                <p:cNvPr id="223" name="Ink 222">
                  <a:extLst>
                    <a:ext uri="{FF2B5EF4-FFF2-40B4-BE49-F238E27FC236}">
                      <a16:creationId xmlns:a16="http://schemas.microsoft.com/office/drawing/2014/main" id="{FCB3EBED-F011-C42A-AED0-9C92CD4B9F5A}"/>
                    </a:ext>
                  </a:extLst>
                </p:cNvPr>
                <p:cNvPicPr/>
                <p:nvPr/>
              </p:nvPicPr>
              <p:blipFill>
                <a:blip r:embed="rId296"/>
                <a:stretch>
                  <a:fillRect/>
                </a:stretch>
              </p:blipFill>
              <p:spPr>
                <a:xfrm>
                  <a:off x="964544" y="3052002"/>
                  <a:ext cx="11520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297">
              <p14:nvContentPartPr>
                <p14:cNvPr id="224" name="Ink 223">
                  <a:extLst>
                    <a:ext uri="{FF2B5EF4-FFF2-40B4-BE49-F238E27FC236}">
                      <a16:creationId xmlns:a16="http://schemas.microsoft.com/office/drawing/2014/main" id="{89C54C52-D822-61D8-F756-489307695E0A}"/>
                    </a:ext>
                  </a:extLst>
                </p14:cNvPr>
                <p14:cNvContentPartPr/>
                <p14:nvPr/>
              </p14:nvContentPartPr>
              <p14:xfrm>
                <a:off x="1225544" y="3059922"/>
                <a:ext cx="144720" cy="208800"/>
              </p14:xfrm>
            </p:contentPart>
          </mc:Choice>
          <mc:Fallback xmlns="">
            <p:pic>
              <p:nvPicPr>
                <p:cNvPr id="224" name="Ink 223">
                  <a:extLst>
                    <a:ext uri="{FF2B5EF4-FFF2-40B4-BE49-F238E27FC236}">
                      <a16:creationId xmlns:a16="http://schemas.microsoft.com/office/drawing/2014/main" id="{89C54C52-D822-61D8-F756-489307695E0A}"/>
                    </a:ext>
                  </a:extLst>
                </p:cNvPr>
                <p:cNvPicPr/>
                <p:nvPr/>
              </p:nvPicPr>
              <p:blipFill>
                <a:blip r:embed="rId298"/>
                <a:stretch>
                  <a:fillRect/>
                </a:stretch>
              </p:blipFill>
              <p:spPr>
                <a:xfrm>
                  <a:off x="1216904" y="3050922"/>
                  <a:ext cx="16236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225" name="Ink 224">
                  <a:extLst>
                    <a:ext uri="{FF2B5EF4-FFF2-40B4-BE49-F238E27FC236}">
                      <a16:creationId xmlns:a16="http://schemas.microsoft.com/office/drawing/2014/main" id="{371E9BE0-1B1E-C0E0-9FBD-0962E9901C4D}"/>
                    </a:ext>
                  </a:extLst>
                </p14:cNvPr>
                <p14:cNvContentPartPr/>
                <p14:nvPr/>
              </p14:nvContentPartPr>
              <p14:xfrm>
                <a:off x="1087304" y="2933562"/>
                <a:ext cx="471960" cy="450000"/>
              </p14:xfrm>
            </p:contentPart>
          </mc:Choice>
          <mc:Fallback xmlns="">
            <p:pic>
              <p:nvPicPr>
                <p:cNvPr id="225" name="Ink 224">
                  <a:extLst>
                    <a:ext uri="{FF2B5EF4-FFF2-40B4-BE49-F238E27FC236}">
                      <a16:creationId xmlns:a16="http://schemas.microsoft.com/office/drawing/2014/main" id="{371E9BE0-1B1E-C0E0-9FBD-0962E9901C4D}"/>
                    </a:ext>
                  </a:extLst>
                </p:cNvPr>
                <p:cNvPicPr/>
                <p:nvPr/>
              </p:nvPicPr>
              <p:blipFill>
                <a:blip r:embed="rId300"/>
                <a:stretch>
                  <a:fillRect/>
                </a:stretch>
              </p:blipFill>
              <p:spPr>
                <a:xfrm>
                  <a:off x="1078664" y="2924562"/>
                  <a:ext cx="489600" cy="46764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226" name="Ink 225">
                  <a:extLst>
                    <a:ext uri="{FF2B5EF4-FFF2-40B4-BE49-F238E27FC236}">
                      <a16:creationId xmlns:a16="http://schemas.microsoft.com/office/drawing/2014/main" id="{AB4966F2-DEDE-DD2D-4835-5C3DAEB3FF5B}"/>
                    </a:ext>
                  </a:extLst>
                </p14:cNvPr>
                <p14:cNvContentPartPr/>
                <p14:nvPr/>
              </p14:nvContentPartPr>
              <p14:xfrm>
                <a:off x="1634144" y="3164682"/>
                <a:ext cx="556920" cy="30600"/>
              </p14:xfrm>
            </p:contentPart>
          </mc:Choice>
          <mc:Fallback xmlns="">
            <p:pic>
              <p:nvPicPr>
                <p:cNvPr id="226" name="Ink 225">
                  <a:extLst>
                    <a:ext uri="{FF2B5EF4-FFF2-40B4-BE49-F238E27FC236}">
                      <a16:creationId xmlns:a16="http://schemas.microsoft.com/office/drawing/2014/main" id="{AB4966F2-DEDE-DD2D-4835-5C3DAEB3FF5B}"/>
                    </a:ext>
                  </a:extLst>
                </p:cNvPr>
                <p:cNvPicPr/>
                <p:nvPr/>
              </p:nvPicPr>
              <p:blipFill>
                <a:blip r:embed="rId302"/>
                <a:stretch>
                  <a:fillRect/>
                </a:stretch>
              </p:blipFill>
              <p:spPr>
                <a:xfrm>
                  <a:off x="1625144" y="3155682"/>
                  <a:ext cx="5745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227" name="Ink 226">
                  <a:extLst>
                    <a:ext uri="{FF2B5EF4-FFF2-40B4-BE49-F238E27FC236}">
                      <a16:creationId xmlns:a16="http://schemas.microsoft.com/office/drawing/2014/main" id="{FBBC35FD-52CC-F792-8F19-B8E914B94750}"/>
                    </a:ext>
                  </a:extLst>
                </p14:cNvPr>
                <p14:cNvContentPartPr/>
                <p14:nvPr/>
              </p14:nvContentPartPr>
              <p14:xfrm>
                <a:off x="2051384" y="3081522"/>
                <a:ext cx="93240" cy="167400"/>
              </p14:xfrm>
            </p:contentPart>
          </mc:Choice>
          <mc:Fallback xmlns="">
            <p:pic>
              <p:nvPicPr>
                <p:cNvPr id="227" name="Ink 226">
                  <a:extLst>
                    <a:ext uri="{FF2B5EF4-FFF2-40B4-BE49-F238E27FC236}">
                      <a16:creationId xmlns:a16="http://schemas.microsoft.com/office/drawing/2014/main" id="{FBBC35FD-52CC-F792-8F19-B8E914B94750}"/>
                    </a:ext>
                  </a:extLst>
                </p:cNvPr>
                <p:cNvPicPr/>
                <p:nvPr/>
              </p:nvPicPr>
              <p:blipFill>
                <a:blip r:embed="rId304"/>
                <a:stretch>
                  <a:fillRect/>
                </a:stretch>
              </p:blipFill>
              <p:spPr>
                <a:xfrm>
                  <a:off x="2042744" y="3072522"/>
                  <a:ext cx="110880" cy="18504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228" name="Ink 227">
                  <a:extLst>
                    <a:ext uri="{FF2B5EF4-FFF2-40B4-BE49-F238E27FC236}">
                      <a16:creationId xmlns:a16="http://schemas.microsoft.com/office/drawing/2014/main" id="{C243AB10-B33B-0796-1D3A-9ABDA98486E7}"/>
                    </a:ext>
                  </a:extLst>
                </p14:cNvPr>
                <p14:cNvContentPartPr/>
                <p14:nvPr/>
              </p14:nvContentPartPr>
              <p14:xfrm>
                <a:off x="2445944" y="3070002"/>
                <a:ext cx="192240" cy="198000"/>
              </p14:xfrm>
            </p:contentPart>
          </mc:Choice>
          <mc:Fallback xmlns="">
            <p:pic>
              <p:nvPicPr>
                <p:cNvPr id="228" name="Ink 227">
                  <a:extLst>
                    <a:ext uri="{FF2B5EF4-FFF2-40B4-BE49-F238E27FC236}">
                      <a16:creationId xmlns:a16="http://schemas.microsoft.com/office/drawing/2014/main" id="{C243AB10-B33B-0796-1D3A-9ABDA98486E7}"/>
                    </a:ext>
                  </a:extLst>
                </p:cNvPr>
                <p:cNvPicPr/>
                <p:nvPr/>
              </p:nvPicPr>
              <p:blipFill>
                <a:blip r:embed="rId306"/>
                <a:stretch>
                  <a:fillRect/>
                </a:stretch>
              </p:blipFill>
              <p:spPr>
                <a:xfrm>
                  <a:off x="2437304" y="3061002"/>
                  <a:ext cx="2098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229" name="Ink 228">
                  <a:extLst>
                    <a:ext uri="{FF2B5EF4-FFF2-40B4-BE49-F238E27FC236}">
                      <a16:creationId xmlns:a16="http://schemas.microsoft.com/office/drawing/2014/main" id="{25283448-4642-B4C2-8124-275CC39A1D01}"/>
                    </a:ext>
                  </a:extLst>
                </p14:cNvPr>
                <p14:cNvContentPartPr/>
                <p14:nvPr/>
              </p14:nvContentPartPr>
              <p14:xfrm>
                <a:off x="2205104" y="2911242"/>
                <a:ext cx="683640" cy="548280"/>
              </p14:xfrm>
            </p:contentPart>
          </mc:Choice>
          <mc:Fallback xmlns="">
            <p:pic>
              <p:nvPicPr>
                <p:cNvPr id="229" name="Ink 228">
                  <a:extLst>
                    <a:ext uri="{FF2B5EF4-FFF2-40B4-BE49-F238E27FC236}">
                      <a16:creationId xmlns:a16="http://schemas.microsoft.com/office/drawing/2014/main" id="{25283448-4642-B4C2-8124-275CC39A1D01}"/>
                    </a:ext>
                  </a:extLst>
                </p:cNvPr>
                <p:cNvPicPr/>
                <p:nvPr/>
              </p:nvPicPr>
              <p:blipFill>
                <a:blip r:embed="rId308"/>
                <a:stretch>
                  <a:fillRect/>
                </a:stretch>
              </p:blipFill>
              <p:spPr>
                <a:xfrm>
                  <a:off x="2196104" y="2902242"/>
                  <a:ext cx="70128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16" name="Ink 115">
                  <a:extLst>
                    <a:ext uri="{FF2B5EF4-FFF2-40B4-BE49-F238E27FC236}">
                      <a16:creationId xmlns:a16="http://schemas.microsoft.com/office/drawing/2014/main" id="{F130DBEA-AA91-6A5A-77B6-F3B7A13C395E}"/>
                    </a:ext>
                  </a:extLst>
                </p14:cNvPr>
                <p14:cNvContentPartPr/>
                <p14:nvPr/>
              </p14:nvContentPartPr>
              <p14:xfrm>
                <a:off x="6111464" y="3055242"/>
                <a:ext cx="168840" cy="245520"/>
              </p14:xfrm>
            </p:contentPart>
          </mc:Choice>
          <mc:Fallback xmlns="">
            <p:pic>
              <p:nvPicPr>
                <p:cNvPr id="116" name="Ink 115">
                  <a:extLst>
                    <a:ext uri="{FF2B5EF4-FFF2-40B4-BE49-F238E27FC236}">
                      <a16:creationId xmlns:a16="http://schemas.microsoft.com/office/drawing/2014/main" id="{F130DBEA-AA91-6A5A-77B6-F3B7A13C395E}"/>
                    </a:ext>
                  </a:extLst>
                </p:cNvPr>
                <p:cNvPicPr/>
                <p:nvPr/>
              </p:nvPicPr>
              <p:blipFill>
                <a:blip r:embed="rId310"/>
                <a:stretch>
                  <a:fillRect/>
                </a:stretch>
              </p:blipFill>
              <p:spPr>
                <a:xfrm>
                  <a:off x="6102824" y="3046242"/>
                  <a:ext cx="18648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17" name="Ink 116">
                  <a:extLst>
                    <a:ext uri="{FF2B5EF4-FFF2-40B4-BE49-F238E27FC236}">
                      <a16:creationId xmlns:a16="http://schemas.microsoft.com/office/drawing/2014/main" id="{68091E64-AA7A-510E-5702-37158CAF624A}"/>
                    </a:ext>
                  </a:extLst>
                </p14:cNvPr>
                <p14:cNvContentPartPr/>
                <p14:nvPr/>
              </p14:nvContentPartPr>
              <p14:xfrm>
                <a:off x="6145304" y="3173682"/>
                <a:ext cx="254160" cy="46800"/>
              </p14:xfrm>
            </p:contentPart>
          </mc:Choice>
          <mc:Fallback xmlns="">
            <p:pic>
              <p:nvPicPr>
                <p:cNvPr id="117" name="Ink 116">
                  <a:extLst>
                    <a:ext uri="{FF2B5EF4-FFF2-40B4-BE49-F238E27FC236}">
                      <a16:creationId xmlns:a16="http://schemas.microsoft.com/office/drawing/2014/main" id="{68091E64-AA7A-510E-5702-37158CAF624A}"/>
                    </a:ext>
                  </a:extLst>
                </p:cNvPr>
                <p:cNvPicPr/>
                <p:nvPr/>
              </p:nvPicPr>
              <p:blipFill>
                <a:blip r:embed="rId312"/>
                <a:stretch>
                  <a:fillRect/>
                </a:stretch>
              </p:blipFill>
              <p:spPr>
                <a:xfrm>
                  <a:off x="6136304" y="3164682"/>
                  <a:ext cx="27180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18" name="Ink 117">
                  <a:extLst>
                    <a:ext uri="{FF2B5EF4-FFF2-40B4-BE49-F238E27FC236}">
                      <a16:creationId xmlns:a16="http://schemas.microsoft.com/office/drawing/2014/main" id="{FBB491F3-5CE7-8E04-81A5-9E83FBF48BCA}"/>
                    </a:ext>
                  </a:extLst>
                </p14:cNvPr>
                <p14:cNvContentPartPr/>
                <p14:nvPr/>
              </p14:nvContentPartPr>
              <p14:xfrm>
                <a:off x="6593144" y="3127602"/>
                <a:ext cx="201240" cy="184320"/>
              </p14:xfrm>
            </p:contentPart>
          </mc:Choice>
          <mc:Fallback xmlns="">
            <p:pic>
              <p:nvPicPr>
                <p:cNvPr id="118" name="Ink 117">
                  <a:extLst>
                    <a:ext uri="{FF2B5EF4-FFF2-40B4-BE49-F238E27FC236}">
                      <a16:creationId xmlns:a16="http://schemas.microsoft.com/office/drawing/2014/main" id="{FBB491F3-5CE7-8E04-81A5-9E83FBF48BCA}"/>
                    </a:ext>
                  </a:extLst>
                </p:cNvPr>
                <p:cNvPicPr/>
                <p:nvPr/>
              </p:nvPicPr>
              <p:blipFill>
                <a:blip r:embed="rId314"/>
                <a:stretch>
                  <a:fillRect/>
                </a:stretch>
              </p:blipFill>
              <p:spPr>
                <a:xfrm>
                  <a:off x="6584144" y="3118602"/>
                  <a:ext cx="218880" cy="2019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19" name="Ink 118">
                  <a:extLst>
                    <a:ext uri="{FF2B5EF4-FFF2-40B4-BE49-F238E27FC236}">
                      <a16:creationId xmlns:a16="http://schemas.microsoft.com/office/drawing/2014/main" id="{38721C97-0CBE-2D45-B61A-C19FB39E51DC}"/>
                    </a:ext>
                  </a:extLst>
                </p14:cNvPr>
                <p14:cNvContentPartPr/>
                <p14:nvPr/>
              </p14:nvContentPartPr>
              <p14:xfrm>
                <a:off x="6851264" y="3015642"/>
                <a:ext cx="487080" cy="220680"/>
              </p14:xfrm>
            </p:contentPart>
          </mc:Choice>
          <mc:Fallback xmlns="">
            <p:pic>
              <p:nvPicPr>
                <p:cNvPr id="119" name="Ink 118">
                  <a:extLst>
                    <a:ext uri="{FF2B5EF4-FFF2-40B4-BE49-F238E27FC236}">
                      <a16:creationId xmlns:a16="http://schemas.microsoft.com/office/drawing/2014/main" id="{38721C97-0CBE-2D45-B61A-C19FB39E51DC}"/>
                    </a:ext>
                  </a:extLst>
                </p:cNvPr>
                <p:cNvPicPr/>
                <p:nvPr/>
              </p:nvPicPr>
              <p:blipFill>
                <a:blip r:embed="rId316"/>
                <a:stretch>
                  <a:fillRect/>
                </a:stretch>
              </p:blipFill>
              <p:spPr>
                <a:xfrm>
                  <a:off x="6842624" y="3007002"/>
                  <a:ext cx="50472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24" name="Ink 123">
                  <a:extLst>
                    <a:ext uri="{FF2B5EF4-FFF2-40B4-BE49-F238E27FC236}">
                      <a16:creationId xmlns:a16="http://schemas.microsoft.com/office/drawing/2014/main" id="{62FDC008-5A58-D88F-E1E8-2D9DCFF5451D}"/>
                    </a:ext>
                  </a:extLst>
                </p14:cNvPr>
                <p14:cNvContentPartPr/>
                <p14:nvPr/>
              </p14:nvContentPartPr>
              <p14:xfrm>
                <a:off x="6493064" y="3273042"/>
                <a:ext cx="12960" cy="22680"/>
              </p14:xfrm>
            </p:contentPart>
          </mc:Choice>
          <mc:Fallback xmlns="">
            <p:pic>
              <p:nvPicPr>
                <p:cNvPr id="124" name="Ink 123">
                  <a:extLst>
                    <a:ext uri="{FF2B5EF4-FFF2-40B4-BE49-F238E27FC236}">
                      <a16:creationId xmlns:a16="http://schemas.microsoft.com/office/drawing/2014/main" id="{62FDC008-5A58-D88F-E1E8-2D9DCFF5451D}"/>
                    </a:ext>
                  </a:extLst>
                </p:cNvPr>
                <p:cNvPicPr/>
                <p:nvPr/>
              </p:nvPicPr>
              <p:blipFill>
                <a:blip r:embed="rId318"/>
                <a:stretch>
                  <a:fillRect/>
                </a:stretch>
              </p:blipFill>
              <p:spPr>
                <a:xfrm>
                  <a:off x="6484064" y="3264042"/>
                  <a:ext cx="3060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20" name="Ink 119">
                  <a:extLst>
                    <a:ext uri="{FF2B5EF4-FFF2-40B4-BE49-F238E27FC236}">
                      <a16:creationId xmlns:a16="http://schemas.microsoft.com/office/drawing/2014/main" id="{B8A0EC3F-7C8D-F7D5-81BC-AEC763B1CD36}"/>
                    </a:ext>
                  </a:extLst>
                </p14:cNvPr>
                <p14:cNvContentPartPr/>
                <p14:nvPr/>
              </p14:nvContentPartPr>
              <p14:xfrm>
                <a:off x="7542104" y="3128322"/>
                <a:ext cx="21960" cy="12600"/>
              </p14:xfrm>
            </p:contentPart>
          </mc:Choice>
          <mc:Fallback xmlns="">
            <p:pic>
              <p:nvPicPr>
                <p:cNvPr id="120" name="Ink 119">
                  <a:extLst>
                    <a:ext uri="{FF2B5EF4-FFF2-40B4-BE49-F238E27FC236}">
                      <a16:creationId xmlns:a16="http://schemas.microsoft.com/office/drawing/2014/main" id="{B8A0EC3F-7C8D-F7D5-81BC-AEC763B1CD36}"/>
                    </a:ext>
                  </a:extLst>
                </p:cNvPr>
                <p:cNvPicPr/>
                <p:nvPr/>
              </p:nvPicPr>
              <p:blipFill>
                <a:blip r:embed="rId320"/>
                <a:stretch>
                  <a:fillRect/>
                </a:stretch>
              </p:blipFill>
              <p:spPr>
                <a:xfrm>
                  <a:off x="7533104" y="3119682"/>
                  <a:ext cx="3960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21" name="Ink 120">
                  <a:extLst>
                    <a:ext uri="{FF2B5EF4-FFF2-40B4-BE49-F238E27FC236}">
                      <a16:creationId xmlns:a16="http://schemas.microsoft.com/office/drawing/2014/main" id="{8E145402-FDBB-15C8-441F-194553AFE902}"/>
                    </a:ext>
                  </a:extLst>
                </p14:cNvPr>
                <p14:cNvContentPartPr/>
                <p14:nvPr/>
              </p14:nvContentPartPr>
              <p14:xfrm>
                <a:off x="7557584" y="3199962"/>
                <a:ext cx="46800" cy="18360"/>
              </p14:xfrm>
            </p:contentPart>
          </mc:Choice>
          <mc:Fallback xmlns="">
            <p:pic>
              <p:nvPicPr>
                <p:cNvPr id="121" name="Ink 120">
                  <a:extLst>
                    <a:ext uri="{FF2B5EF4-FFF2-40B4-BE49-F238E27FC236}">
                      <a16:creationId xmlns:a16="http://schemas.microsoft.com/office/drawing/2014/main" id="{8E145402-FDBB-15C8-441F-194553AFE902}"/>
                    </a:ext>
                  </a:extLst>
                </p:cNvPr>
                <p:cNvPicPr/>
                <p:nvPr/>
              </p:nvPicPr>
              <p:blipFill>
                <a:blip r:embed="rId322"/>
                <a:stretch>
                  <a:fillRect/>
                </a:stretch>
              </p:blipFill>
              <p:spPr>
                <a:xfrm>
                  <a:off x="7548944" y="3191322"/>
                  <a:ext cx="644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25" name="Ink 124">
                  <a:extLst>
                    <a:ext uri="{FF2B5EF4-FFF2-40B4-BE49-F238E27FC236}">
                      <a16:creationId xmlns:a16="http://schemas.microsoft.com/office/drawing/2014/main" id="{B161C1E2-2319-1C2A-E5D1-95821B8B1417}"/>
                    </a:ext>
                  </a:extLst>
                </p14:cNvPr>
                <p14:cNvContentPartPr/>
                <p14:nvPr/>
              </p14:nvContentPartPr>
              <p14:xfrm>
                <a:off x="7645064" y="3212202"/>
                <a:ext cx="179280" cy="7920"/>
              </p14:xfrm>
            </p:contentPart>
          </mc:Choice>
          <mc:Fallback xmlns="">
            <p:pic>
              <p:nvPicPr>
                <p:cNvPr id="125" name="Ink 124">
                  <a:extLst>
                    <a:ext uri="{FF2B5EF4-FFF2-40B4-BE49-F238E27FC236}">
                      <a16:creationId xmlns:a16="http://schemas.microsoft.com/office/drawing/2014/main" id="{B161C1E2-2319-1C2A-E5D1-95821B8B1417}"/>
                    </a:ext>
                  </a:extLst>
                </p:cNvPr>
                <p:cNvPicPr/>
                <p:nvPr/>
              </p:nvPicPr>
              <p:blipFill>
                <a:blip r:embed="rId324"/>
                <a:stretch>
                  <a:fillRect/>
                </a:stretch>
              </p:blipFill>
              <p:spPr>
                <a:xfrm>
                  <a:off x="7636064" y="3203562"/>
                  <a:ext cx="19692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26" name="Ink 125">
                  <a:extLst>
                    <a:ext uri="{FF2B5EF4-FFF2-40B4-BE49-F238E27FC236}">
                      <a16:creationId xmlns:a16="http://schemas.microsoft.com/office/drawing/2014/main" id="{2F982951-70DC-6158-B708-B97427DF4CC2}"/>
                    </a:ext>
                  </a:extLst>
                </p14:cNvPr>
                <p14:cNvContentPartPr/>
                <p14:nvPr/>
              </p14:nvContentPartPr>
              <p14:xfrm>
                <a:off x="7993544" y="3034362"/>
                <a:ext cx="176760" cy="205920"/>
              </p14:xfrm>
            </p:contentPart>
          </mc:Choice>
          <mc:Fallback xmlns="">
            <p:pic>
              <p:nvPicPr>
                <p:cNvPr id="126" name="Ink 125">
                  <a:extLst>
                    <a:ext uri="{FF2B5EF4-FFF2-40B4-BE49-F238E27FC236}">
                      <a16:creationId xmlns:a16="http://schemas.microsoft.com/office/drawing/2014/main" id="{2F982951-70DC-6158-B708-B97427DF4CC2}"/>
                    </a:ext>
                  </a:extLst>
                </p:cNvPr>
                <p:cNvPicPr/>
                <p:nvPr/>
              </p:nvPicPr>
              <p:blipFill>
                <a:blip r:embed="rId326"/>
                <a:stretch>
                  <a:fillRect/>
                </a:stretch>
              </p:blipFill>
              <p:spPr>
                <a:xfrm>
                  <a:off x="7984904" y="3025722"/>
                  <a:ext cx="19440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27" name="Ink 126">
                  <a:extLst>
                    <a:ext uri="{FF2B5EF4-FFF2-40B4-BE49-F238E27FC236}">
                      <a16:creationId xmlns:a16="http://schemas.microsoft.com/office/drawing/2014/main" id="{E39B7C54-0CB9-5054-0726-DA928876A209}"/>
                    </a:ext>
                  </a:extLst>
                </p14:cNvPr>
                <p14:cNvContentPartPr/>
                <p14:nvPr/>
              </p14:nvContentPartPr>
              <p14:xfrm>
                <a:off x="8321144" y="3166842"/>
                <a:ext cx="7920" cy="360"/>
              </p14:xfrm>
            </p:contentPart>
          </mc:Choice>
          <mc:Fallback xmlns="">
            <p:pic>
              <p:nvPicPr>
                <p:cNvPr id="127" name="Ink 126">
                  <a:extLst>
                    <a:ext uri="{FF2B5EF4-FFF2-40B4-BE49-F238E27FC236}">
                      <a16:creationId xmlns:a16="http://schemas.microsoft.com/office/drawing/2014/main" id="{E39B7C54-0CB9-5054-0726-DA928876A209}"/>
                    </a:ext>
                  </a:extLst>
                </p:cNvPr>
                <p:cNvPicPr/>
                <p:nvPr/>
              </p:nvPicPr>
              <p:blipFill>
                <a:blip r:embed="rId328"/>
                <a:stretch>
                  <a:fillRect/>
                </a:stretch>
              </p:blipFill>
              <p:spPr>
                <a:xfrm>
                  <a:off x="8312144" y="3158202"/>
                  <a:ext cx="25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28" name="Ink 127">
                  <a:extLst>
                    <a:ext uri="{FF2B5EF4-FFF2-40B4-BE49-F238E27FC236}">
                      <a16:creationId xmlns:a16="http://schemas.microsoft.com/office/drawing/2014/main" id="{D73A3328-5456-6E13-48B4-7A8870937066}"/>
                    </a:ext>
                  </a:extLst>
                </p14:cNvPr>
                <p14:cNvContentPartPr/>
                <p14:nvPr/>
              </p14:nvContentPartPr>
              <p14:xfrm>
                <a:off x="8470184" y="3065682"/>
                <a:ext cx="177480" cy="111240"/>
              </p14:xfrm>
            </p:contentPart>
          </mc:Choice>
          <mc:Fallback xmlns="">
            <p:pic>
              <p:nvPicPr>
                <p:cNvPr id="128" name="Ink 127">
                  <a:extLst>
                    <a:ext uri="{FF2B5EF4-FFF2-40B4-BE49-F238E27FC236}">
                      <a16:creationId xmlns:a16="http://schemas.microsoft.com/office/drawing/2014/main" id="{D73A3328-5456-6E13-48B4-7A8870937066}"/>
                    </a:ext>
                  </a:extLst>
                </p:cNvPr>
                <p:cNvPicPr/>
                <p:nvPr/>
              </p:nvPicPr>
              <p:blipFill>
                <a:blip r:embed="rId330"/>
                <a:stretch>
                  <a:fillRect/>
                </a:stretch>
              </p:blipFill>
              <p:spPr>
                <a:xfrm>
                  <a:off x="8461544" y="3057042"/>
                  <a:ext cx="19512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29" name="Ink 128">
                  <a:extLst>
                    <a:ext uri="{FF2B5EF4-FFF2-40B4-BE49-F238E27FC236}">
                      <a16:creationId xmlns:a16="http://schemas.microsoft.com/office/drawing/2014/main" id="{9F213E7D-8ACB-1757-C1E8-0AE5A48EF7C4}"/>
                    </a:ext>
                  </a:extLst>
                </p14:cNvPr>
                <p14:cNvContentPartPr/>
                <p14:nvPr/>
              </p14:nvContentPartPr>
              <p14:xfrm>
                <a:off x="8777264" y="2996562"/>
                <a:ext cx="179280" cy="145440"/>
              </p14:xfrm>
            </p:contentPart>
          </mc:Choice>
          <mc:Fallback xmlns="">
            <p:pic>
              <p:nvPicPr>
                <p:cNvPr id="129" name="Ink 128">
                  <a:extLst>
                    <a:ext uri="{FF2B5EF4-FFF2-40B4-BE49-F238E27FC236}">
                      <a16:creationId xmlns:a16="http://schemas.microsoft.com/office/drawing/2014/main" id="{9F213E7D-8ACB-1757-C1E8-0AE5A48EF7C4}"/>
                    </a:ext>
                  </a:extLst>
                </p:cNvPr>
                <p:cNvPicPr/>
                <p:nvPr/>
              </p:nvPicPr>
              <p:blipFill>
                <a:blip r:embed="rId332"/>
                <a:stretch>
                  <a:fillRect/>
                </a:stretch>
              </p:blipFill>
              <p:spPr>
                <a:xfrm>
                  <a:off x="8768264" y="2987922"/>
                  <a:ext cx="1969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30" name="Ink 129">
                  <a:extLst>
                    <a:ext uri="{FF2B5EF4-FFF2-40B4-BE49-F238E27FC236}">
                      <a16:creationId xmlns:a16="http://schemas.microsoft.com/office/drawing/2014/main" id="{29E0E47E-FF18-5B8E-69B7-C2125C94AFD1}"/>
                    </a:ext>
                  </a:extLst>
                </p14:cNvPr>
                <p14:cNvContentPartPr/>
                <p14:nvPr/>
              </p14:nvContentPartPr>
              <p14:xfrm>
                <a:off x="8948264" y="3072522"/>
                <a:ext cx="334440" cy="99720"/>
              </p14:xfrm>
            </p:contentPart>
          </mc:Choice>
          <mc:Fallback xmlns="">
            <p:pic>
              <p:nvPicPr>
                <p:cNvPr id="130" name="Ink 129">
                  <a:extLst>
                    <a:ext uri="{FF2B5EF4-FFF2-40B4-BE49-F238E27FC236}">
                      <a16:creationId xmlns:a16="http://schemas.microsoft.com/office/drawing/2014/main" id="{29E0E47E-FF18-5B8E-69B7-C2125C94AFD1}"/>
                    </a:ext>
                  </a:extLst>
                </p:cNvPr>
                <p:cNvPicPr/>
                <p:nvPr/>
              </p:nvPicPr>
              <p:blipFill>
                <a:blip r:embed="rId334"/>
                <a:stretch>
                  <a:fillRect/>
                </a:stretch>
              </p:blipFill>
              <p:spPr>
                <a:xfrm>
                  <a:off x="8939624" y="3063522"/>
                  <a:ext cx="3520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31" name="Ink 130">
                  <a:extLst>
                    <a:ext uri="{FF2B5EF4-FFF2-40B4-BE49-F238E27FC236}">
                      <a16:creationId xmlns:a16="http://schemas.microsoft.com/office/drawing/2014/main" id="{4EC636DA-F08B-1FE1-CD18-8BF46B0F4C63}"/>
                    </a:ext>
                  </a:extLst>
                </p14:cNvPr>
                <p14:cNvContentPartPr/>
                <p14:nvPr/>
              </p14:nvContentPartPr>
              <p14:xfrm>
                <a:off x="9337784" y="3049122"/>
                <a:ext cx="214560" cy="97200"/>
              </p14:xfrm>
            </p:contentPart>
          </mc:Choice>
          <mc:Fallback xmlns="">
            <p:pic>
              <p:nvPicPr>
                <p:cNvPr id="131" name="Ink 130">
                  <a:extLst>
                    <a:ext uri="{FF2B5EF4-FFF2-40B4-BE49-F238E27FC236}">
                      <a16:creationId xmlns:a16="http://schemas.microsoft.com/office/drawing/2014/main" id="{4EC636DA-F08B-1FE1-CD18-8BF46B0F4C63}"/>
                    </a:ext>
                  </a:extLst>
                </p:cNvPr>
                <p:cNvPicPr/>
                <p:nvPr/>
              </p:nvPicPr>
              <p:blipFill>
                <a:blip r:embed="rId336"/>
                <a:stretch>
                  <a:fillRect/>
                </a:stretch>
              </p:blipFill>
              <p:spPr>
                <a:xfrm>
                  <a:off x="9328784" y="3040482"/>
                  <a:ext cx="23220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231" name="Ink 230">
                  <a:extLst>
                    <a:ext uri="{FF2B5EF4-FFF2-40B4-BE49-F238E27FC236}">
                      <a16:creationId xmlns:a16="http://schemas.microsoft.com/office/drawing/2014/main" id="{C59EAA4D-3F4E-7FC4-06E3-98436E2DA2CF}"/>
                    </a:ext>
                  </a:extLst>
                </p14:cNvPr>
                <p14:cNvContentPartPr/>
                <p14:nvPr/>
              </p14:nvContentPartPr>
              <p14:xfrm>
                <a:off x="6089864" y="3067122"/>
                <a:ext cx="3362400" cy="233280"/>
              </p14:xfrm>
            </p:contentPart>
          </mc:Choice>
          <mc:Fallback xmlns="">
            <p:pic>
              <p:nvPicPr>
                <p:cNvPr id="231" name="Ink 230">
                  <a:extLst>
                    <a:ext uri="{FF2B5EF4-FFF2-40B4-BE49-F238E27FC236}">
                      <a16:creationId xmlns:a16="http://schemas.microsoft.com/office/drawing/2014/main" id="{C59EAA4D-3F4E-7FC4-06E3-98436E2DA2CF}"/>
                    </a:ext>
                  </a:extLst>
                </p:cNvPr>
                <p:cNvPicPr/>
                <p:nvPr/>
              </p:nvPicPr>
              <p:blipFill>
                <a:blip r:embed="rId338"/>
                <a:stretch>
                  <a:fillRect/>
                </a:stretch>
              </p:blipFill>
              <p:spPr>
                <a:xfrm>
                  <a:off x="6081224" y="3058122"/>
                  <a:ext cx="33800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235" name="Ink 234">
                  <a:extLst>
                    <a:ext uri="{FF2B5EF4-FFF2-40B4-BE49-F238E27FC236}">
                      <a16:creationId xmlns:a16="http://schemas.microsoft.com/office/drawing/2014/main" id="{4FB386B0-FDB0-A4BF-8AAF-EB34367CC5DB}"/>
                    </a:ext>
                  </a:extLst>
                </p14:cNvPr>
                <p14:cNvContentPartPr/>
                <p14:nvPr/>
              </p14:nvContentPartPr>
              <p14:xfrm>
                <a:off x="6129824" y="2404722"/>
                <a:ext cx="530640" cy="7200"/>
              </p14:xfrm>
            </p:contentPart>
          </mc:Choice>
          <mc:Fallback xmlns="">
            <p:pic>
              <p:nvPicPr>
                <p:cNvPr id="235" name="Ink 234">
                  <a:extLst>
                    <a:ext uri="{FF2B5EF4-FFF2-40B4-BE49-F238E27FC236}">
                      <a16:creationId xmlns:a16="http://schemas.microsoft.com/office/drawing/2014/main" id="{4FB386B0-FDB0-A4BF-8AAF-EB34367CC5DB}"/>
                    </a:ext>
                  </a:extLst>
                </p:cNvPr>
                <p:cNvPicPr/>
                <p:nvPr/>
              </p:nvPicPr>
              <p:blipFill>
                <a:blip r:embed="rId340"/>
                <a:stretch>
                  <a:fillRect/>
                </a:stretch>
              </p:blipFill>
              <p:spPr>
                <a:xfrm>
                  <a:off x="6120824" y="2396082"/>
                  <a:ext cx="54828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236" name="Ink 235">
                  <a:extLst>
                    <a:ext uri="{FF2B5EF4-FFF2-40B4-BE49-F238E27FC236}">
                      <a16:creationId xmlns:a16="http://schemas.microsoft.com/office/drawing/2014/main" id="{D273FD5D-4688-160E-04B1-0F1B47761AC0}"/>
                    </a:ext>
                  </a:extLst>
                </p14:cNvPr>
                <p14:cNvContentPartPr/>
                <p14:nvPr/>
              </p14:nvContentPartPr>
              <p14:xfrm>
                <a:off x="8732984" y="2479242"/>
                <a:ext cx="448560" cy="32040"/>
              </p14:xfrm>
            </p:contentPart>
          </mc:Choice>
          <mc:Fallback xmlns="">
            <p:pic>
              <p:nvPicPr>
                <p:cNvPr id="236" name="Ink 235">
                  <a:extLst>
                    <a:ext uri="{FF2B5EF4-FFF2-40B4-BE49-F238E27FC236}">
                      <a16:creationId xmlns:a16="http://schemas.microsoft.com/office/drawing/2014/main" id="{D273FD5D-4688-160E-04B1-0F1B47761AC0}"/>
                    </a:ext>
                  </a:extLst>
                </p:cNvPr>
                <p:cNvPicPr/>
                <p:nvPr/>
              </p:nvPicPr>
              <p:blipFill>
                <a:blip r:embed="rId342"/>
                <a:stretch>
                  <a:fillRect/>
                </a:stretch>
              </p:blipFill>
              <p:spPr>
                <a:xfrm>
                  <a:off x="8723984" y="2470602"/>
                  <a:ext cx="4662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240" name="Ink 239">
                  <a:extLst>
                    <a:ext uri="{FF2B5EF4-FFF2-40B4-BE49-F238E27FC236}">
                      <a16:creationId xmlns:a16="http://schemas.microsoft.com/office/drawing/2014/main" id="{60B8FF4E-1BFF-747D-4515-31F3BD60B9DF}"/>
                    </a:ext>
                  </a:extLst>
                </p14:cNvPr>
                <p14:cNvContentPartPr/>
                <p14:nvPr/>
              </p14:nvContentPartPr>
              <p14:xfrm>
                <a:off x="5657144" y="5729682"/>
                <a:ext cx="159120" cy="21600"/>
              </p14:xfrm>
            </p:contentPart>
          </mc:Choice>
          <mc:Fallback xmlns="">
            <p:pic>
              <p:nvPicPr>
                <p:cNvPr id="240" name="Ink 239">
                  <a:extLst>
                    <a:ext uri="{FF2B5EF4-FFF2-40B4-BE49-F238E27FC236}">
                      <a16:creationId xmlns:a16="http://schemas.microsoft.com/office/drawing/2014/main" id="{60B8FF4E-1BFF-747D-4515-31F3BD60B9DF}"/>
                    </a:ext>
                  </a:extLst>
                </p:cNvPr>
                <p:cNvPicPr/>
                <p:nvPr/>
              </p:nvPicPr>
              <p:blipFill>
                <a:blip r:embed="rId344"/>
                <a:stretch>
                  <a:fillRect/>
                </a:stretch>
              </p:blipFill>
              <p:spPr>
                <a:xfrm>
                  <a:off x="5648504" y="5720682"/>
                  <a:ext cx="17676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241" name="Ink 240">
                  <a:extLst>
                    <a:ext uri="{FF2B5EF4-FFF2-40B4-BE49-F238E27FC236}">
                      <a16:creationId xmlns:a16="http://schemas.microsoft.com/office/drawing/2014/main" id="{047A78D3-0837-1CEE-1D1D-44E3AD5A1036}"/>
                    </a:ext>
                  </a:extLst>
                </p14:cNvPr>
                <p14:cNvContentPartPr/>
                <p14:nvPr/>
              </p14:nvContentPartPr>
              <p14:xfrm>
                <a:off x="5902664" y="5524842"/>
                <a:ext cx="173880" cy="257760"/>
              </p14:xfrm>
            </p:contentPart>
          </mc:Choice>
          <mc:Fallback xmlns="">
            <p:pic>
              <p:nvPicPr>
                <p:cNvPr id="241" name="Ink 240">
                  <a:extLst>
                    <a:ext uri="{FF2B5EF4-FFF2-40B4-BE49-F238E27FC236}">
                      <a16:creationId xmlns:a16="http://schemas.microsoft.com/office/drawing/2014/main" id="{047A78D3-0837-1CEE-1D1D-44E3AD5A1036}"/>
                    </a:ext>
                  </a:extLst>
                </p:cNvPr>
                <p:cNvPicPr/>
                <p:nvPr/>
              </p:nvPicPr>
              <p:blipFill>
                <a:blip r:embed="rId346"/>
                <a:stretch>
                  <a:fillRect/>
                </a:stretch>
              </p:blipFill>
              <p:spPr>
                <a:xfrm>
                  <a:off x="5894024" y="5516202"/>
                  <a:ext cx="19152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242" name="Ink 241">
                  <a:extLst>
                    <a:ext uri="{FF2B5EF4-FFF2-40B4-BE49-F238E27FC236}">
                      <a16:creationId xmlns:a16="http://schemas.microsoft.com/office/drawing/2014/main" id="{C88699C2-9C12-AADE-F4F8-54901180275A}"/>
                    </a:ext>
                  </a:extLst>
                </p14:cNvPr>
                <p14:cNvContentPartPr/>
                <p14:nvPr/>
              </p14:nvContentPartPr>
              <p14:xfrm>
                <a:off x="6208304" y="5711682"/>
                <a:ext cx="21600" cy="24480"/>
              </p14:xfrm>
            </p:contentPart>
          </mc:Choice>
          <mc:Fallback xmlns="">
            <p:pic>
              <p:nvPicPr>
                <p:cNvPr id="242" name="Ink 241">
                  <a:extLst>
                    <a:ext uri="{FF2B5EF4-FFF2-40B4-BE49-F238E27FC236}">
                      <a16:creationId xmlns:a16="http://schemas.microsoft.com/office/drawing/2014/main" id="{C88699C2-9C12-AADE-F4F8-54901180275A}"/>
                    </a:ext>
                  </a:extLst>
                </p:cNvPr>
                <p:cNvPicPr/>
                <p:nvPr/>
              </p:nvPicPr>
              <p:blipFill>
                <a:blip r:embed="rId348"/>
                <a:stretch>
                  <a:fillRect/>
                </a:stretch>
              </p:blipFill>
              <p:spPr>
                <a:xfrm>
                  <a:off x="6199664" y="5703042"/>
                  <a:ext cx="3924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43" name="Ink 242">
                  <a:extLst>
                    <a:ext uri="{FF2B5EF4-FFF2-40B4-BE49-F238E27FC236}">
                      <a16:creationId xmlns:a16="http://schemas.microsoft.com/office/drawing/2014/main" id="{D3FE02F0-3865-4A2C-4411-E73D8A884762}"/>
                    </a:ext>
                  </a:extLst>
                </p14:cNvPr>
                <p14:cNvContentPartPr/>
                <p14:nvPr/>
              </p14:nvContentPartPr>
              <p14:xfrm>
                <a:off x="6347624" y="5571642"/>
                <a:ext cx="24480" cy="201240"/>
              </p14:xfrm>
            </p:contentPart>
          </mc:Choice>
          <mc:Fallback xmlns="">
            <p:pic>
              <p:nvPicPr>
                <p:cNvPr id="243" name="Ink 242">
                  <a:extLst>
                    <a:ext uri="{FF2B5EF4-FFF2-40B4-BE49-F238E27FC236}">
                      <a16:creationId xmlns:a16="http://schemas.microsoft.com/office/drawing/2014/main" id="{D3FE02F0-3865-4A2C-4411-E73D8A884762}"/>
                    </a:ext>
                  </a:extLst>
                </p:cNvPr>
                <p:cNvPicPr/>
                <p:nvPr/>
              </p:nvPicPr>
              <p:blipFill>
                <a:blip r:embed="rId350"/>
                <a:stretch>
                  <a:fillRect/>
                </a:stretch>
              </p:blipFill>
              <p:spPr>
                <a:xfrm>
                  <a:off x="6338624" y="5563002"/>
                  <a:ext cx="421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44" name="Ink 243">
                  <a:extLst>
                    <a:ext uri="{FF2B5EF4-FFF2-40B4-BE49-F238E27FC236}">
                      <a16:creationId xmlns:a16="http://schemas.microsoft.com/office/drawing/2014/main" id="{8F1F7A7F-E029-73FB-4CF7-3975A121EDAF}"/>
                    </a:ext>
                  </a:extLst>
                </p14:cNvPr>
                <p14:cNvContentPartPr/>
                <p14:nvPr/>
              </p14:nvContentPartPr>
              <p14:xfrm>
                <a:off x="6460304" y="5660922"/>
                <a:ext cx="30600" cy="83880"/>
              </p14:xfrm>
            </p:contentPart>
          </mc:Choice>
          <mc:Fallback xmlns="">
            <p:pic>
              <p:nvPicPr>
                <p:cNvPr id="244" name="Ink 243">
                  <a:extLst>
                    <a:ext uri="{FF2B5EF4-FFF2-40B4-BE49-F238E27FC236}">
                      <a16:creationId xmlns:a16="http://schemas.microsoft.com/office/drawing/2014/main" id="{8F1F7A7F-E029-73FB-4CF7-3975A121EDAF}"/>
                    </a:ext>
                  </a:extLst>
                </p:cNvPr>
                <p:cNvPicPr/>
                <p:nvPr/>
              </p:nvPicPr>
              <p:blipFill>
                <a:blip r:embed="rId352"/>
                <a:stretch>
                  <a:fillRect/>
                </a:stretch>
              </p:blipFill>
              <p:spPr>
                <a:xfrm>
                  <a:off x="6451304" y="5651922"/>
                  <a:ext cx="4824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45" name="Ink 244">
                  <a:extLst>
                    <a:ext uri="{FF2B5EF4-FFF2-40B4-BE49-F238E27FC236}">
                      <a16:creationId xmlns:a16="http://schemas.microsoft.com/office/drawing/2014/main" id="{7B6C5836-25C1-30E5-E204-0515869BCEB8}"/>
                    </a:ext>
                  </a:extLst>
                </p14:cNvPr>
                <p14:cNvContentPartPr/>
                <p14:nvPr/>
              </p14:nvContentPartPr>
              <p14:xfrm>
                <a:off x="6513944" y="5573082"/>
                <a:ext cx="13320" cy="19800"/>
              </p14:xfrm>
            </p:contentPart>
          </mc:Choice>
          <mc:Fallback xmlns="">
            <p:pic>
              <p:nvPicPr>
                <p:cNvPr id="245" name="Ink 244">
                  <a:extLst>
                    <a:ext uri="{FF2B5EF4-FFF2-40B4-BE49-F238E27FC236}">
                      <a16:creationId xmlns:a16="http://schemas.microsoft.com/office/drawing/2014/main" id="{7B6C5836-25C1-30E5-E204-0515869BCEB8}"/>
                    </a:ext>
                  </a:extLst>
                </p:cNvPr>
                <p:cNvPicPr/>
                <p:nvPr/>
              </p:nvPicPr>
              <p:blipFill>
                <a:blip r:embed="rId354"/>
                <a:stretch>
                  <a:fillRect/>
                </a:stretch>
              </p:blipFill>
              <p:spPr>
                <a:xfrm>
                  <a:off x="6504944" y="5564082"/>
                  <a:ext cx="3096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46" name="Ink 245">
                  <a:extLst>
                    <a:ext uri="{FF2B5EF4-FFF2-40B4-BE49-F238E27FC236}">
                      <a16:creationId xmlns:a16="http://schemas.microsoft.com/office/drawing/2014/main" id="{AD13FDE0-6FD1-37A8-1CF5-3319BCDB40A0}"/>
                    </a:ext>
                  </a:extLst>
                </p14:cNvPr>
                <p14:cNvContentPartPr/>
                <p14:nvPr/>
              </p14:nvContentPartPr>
              <p14:xfrm>
                <a:off x="6536984" y="5658042"/>
                <a:ext cx="135360" cy="95760"/>
              </p14:xfrm>
            </p:contentPart>
          </mc:Choice>
          <mc:Fallback xmlns="">
            <p:pic>
              <p:nvPicPr>
                <p:cNvPr id="246" name="Ink 245">
                  <a:extLst>
                    <a:ext uri="{FF2B5EF4-FFF2-40B4-BE49-F238E27FC236}">
                      <a16:creationId xmlns:a16="http://schemas.microsoft.com/office/drawing/2014/main" id="{AD13FDE0-6FD1-37A8-1CF5-3319BCDB40A0}"/>
                    </a:ext>
                  </a:extLst>
                </p:cNvPr>
                <p:cNvPicPr/>
                <p:nvPr/>
              </p:nvPicPr>
              <p:blipFill>
                <a:blip r:embed="rId356"/>
                <a:stretch>
                  <a:fillRect/>
                </a:stretch>
              </p:blipFill>
              <p:spPr>
                <a:xfrm>
                  <a:off x="6528344" y="5649042"/>
                  <a:ext cx="15300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47" name="Ink 246">
                  <a:extLst>
                    <a:ext uri="{FF2B5EF4-FFF2-40B4-BE49-F238E27FC236}">
                      <a16:creationId xmlns:a16="http://schemas.microsoft.com/office/drawing/2014/main" id="{7489FC77-1913-E40E-3436-8CA2512E41C5}"/>
                    </a:ext>
                  </a:extLst>
                </p14:cNvPr>
                <p14:cNvContentPartPr/>
                <p14:nvPr/>
              </p14:nvContentPartPr>
              <p14:xfrm>
                <a:off x="6733184" y="5576682"/>
                <a:ext cx="114840" cy="235440"/>
              </p14:xfrm>
            </p:contentPart>
          </mc:Choice>
          <mc:Fallback xmlns="">
            <p:pic>
              <p:nvPicPr>
                <p:cNvPr id="247" name="Ink 246">
                  <a:extLst>
                    <a:ext uri="{FF2B5EF4-FFF2-40B4-BE49-F238E27FC236}">
                      <a16:creationId xmlns:a16="http://schemas.microsoft.com/office/drawing/2014/main" id="{7489FC77-1913-E40E-3436-8CA2512E41C5}"/>
                    </a:ext>
                  </a:extLst>
                </p:cNvPr>
                <p:cNvPicPr/>
                <p:nvPr/>
              </p:nvPicPr>
              <p:blipFill>
                <a:blip r:embed="rId358"/>
                <a:stretch>
                  <a:fillRect/>
                </a:stretch>
              </p:blipFill>
              <p:spPr>
                <a:xfrm>
                  <a:off x="6724184" y="5568042"/>
                  <a:ext cx="13248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48" name="Ink 247">
                  <a:extLst>
                    <a:ext uri="{FF2B5EF4-FFF2-40B4-BE49-F238E27FC236}">
                      <a16:creationId xmlns:a16="http://schemas.microsoft.com/office/drawing/2014/main" id="{555EEE68-7A4B-E6AF-A047-79FC0F66FF13}"/>
                    </a:ext>
                  </a:extLst>
                </p14:cNvPr>
                <p14:cNvContentPartPr/>
                <p14:nvPr/>
              </p14:nvContentPartPr>
              <p14:xfrm>
                <a:off x="6945584" y="5751282"/>
                <a:ext cx="94680" cy="14400"/>
              </p14:xfrm>
            </p:contentPart>
          </mc:Choice>
          <mc:Fallback xmlns="">
            <p:pic>
              <p:nvPicPr>
                <p:cNvPr id="248" name="Ink 247">
                  <a:extLst>
                    <a:ext uri="{FF2B5EF4-FFF2-40B4-BE49-F238E27FC236}">
                      <a16:creationId xmlns:a16="http://schemas.microsoft.com/office/drawing/2014/main" id="{555EEE68-7A4B-E6AF-A047-79FC0F66FF13}"/>
                    </a:ext>
                  </a:extLst>
                </p:cNvPr>
                <p:cNvPicPr/>
                <p:nvPr/>
              </p:nvPicPr>
              <p:blipFill>
                <a:blip r:embed="rId360"/>
                <a:stretch>
                  <a:fillRect/>
                </a:stretch>
              </p:blipFill>
              <p:spPr>
                <a:xfrm>
                  <a:off x="6936944" y="5742282"/>
                  <a:ext cx="11232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49" name="Ink 248">
                  <a:extLst>
                    <a:ext uri="{FF2B5EF4-FFF2-40B4-BE49-F238E27FC236}">
                      <a16:creationId xmlns:a16="http://schemas.microsoft.com/office/drawing/2014/main" id="{D2781A18-8A05-9470-8805-3DEB2E280CD3}"/>
                    </a:ext>
                  </a:extLst>
                </p14:cNvPr>
                <p14:cNvContentPartPr/>
                <p14:nvPr/>
              </p14:nvContentPartPr>
              <p14:xfrm>
                <a:off x="7111184" y="5472642"/>
                <a:ext cx="90360" cy="432000"/>
              </p14:xfrm>
            </p:contentPart>
          </mc:Choice>
          <mc:Fallback xmlns="">
            <p:pic>
              <p:nvPicPr>
                <p:cNvPr id="249" name="Ink 248">
                  <a:extLst>
                    <a:ext uri="{FF2B5EF4-FFF2-40B4-BE49-F238E27FC236}">
                      <a16:creationId xmlns:a16="http://schemas.microsoft.com/office/drawing/2014/main" id="{D2781A18-8A05-9470-8805-3DEB2E280CD3}"/>
                    </a:ext>
                  </a:extLst>
                </p:cNvPr>
                <p:cNvPicPr/>
                <p:nvPr/>
              </p:nvPicPr>
              <p:blipFill>
                <a:blip r:embed="rId362"/>
                <a:stretch>
                  <a:fillRect/>
                </a:stretch>
              </p:blipFill>
              <p:spPr>
                <a:xfrm>
                  <a:off x="7102544" y="5464002"/>
                  <a:ext cx="10800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50" name="Ink 249">
                  <a:extLst>
                    <a:ext uri="{FF2B5EF4-FFF2-40B4-BE49-F238E27FC236}">
                      <a16:creationId xmlns:a16="http://schemas.microsoft.com/office/drawing/2014/main" id="{10E3E1C1-F8DF-48BC-E467-257A45256B95}"/>
                    </a:ext>
                  </a:extLst>
                </p14:cNvPr>
                <p14:cNvContentPartPr/>
                <p14:nvPr/>
              </p14:nvContentPartPr>
              <p14:xfrm>
                <a:off x="7043144" y="5668482"/>
                <a:ext cx="245880" cy="121320"/>
              </p14:xfrm>
            </p:contentPart>
          </mc:Choice>
          <mc:Fallback xmlns="">
            <p:pic>
              <p:nvPicPr>
                <p:cNvPr id="250" name="Ink 249">
                  <a:extLst>
                    <a:ext uri="{FF2B5EF4-FFF2-40B4-BE49-F238E27FC236}">
                      <a16:creationId xmlns:a16="http://schemas.microsoft.com/office/drawing/2014/main" id="{10E3E1C1-F8DF-48BC-E467-257A45256B95}"/>
                    </a:ext>
                  </a:extLst>
                </p:cNvPr>
                <p:cNvPicPr/>
                <p:nvPr/>
              </p:nvPicPr>
              <p:blipFill>
                <a:blip r:embed="rId364"/>
                <a:stretch>
                  <a:fillRect/>
                </a:stretch>
              </p:blipFill>
              <p:spPr>
                <a:xfrm>
                  <a:off x="7034504" y="5659482"/>
                  <a:ext cx="2635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51" name="Ink 250">
                  <a:extLst>
                    <a:ext uri="{FF2B5EF4-FFF2-40B4-BE49-F238E27FC236}">
                      <a16:creationId xmlns:a16="http://schemas.microsoft.com/office/drawing/2014/main" id="{41677D36-F6B5-5AA8-BF3E-74A06F413793}"/>
                    </a:ext>
                  </a:extLst>
                </p14:cNvPr>
                <p14:cNvContentPartPr/>
                <p14:nvPr/>
              </p14:nvContentPartPr>
              <p14:xfrm>
                <a:off x="7374344" y="5586762"/>
                <a:ext cx="360" cy="32400"/>
              </p14:xfrm>
            </p:contentPart>
          </mc:Choice>
          <mc:Fallback xmlns="">
            <p:pic>
              <p:nvPicPr>
                <p:cNvPr id="251" name="Ink 250">
                  <a:extLst>
                    <a:ext uri="{FF2B5EF4-FFF2-40B4-BE49-F238E27FC236}">
                      <a16:creationId xmlns:a16="http://schemas.microsoft.com/office/drawing/2014/main" id="{41677D36-F6B5-5AA8-BF3E-74A06F413793}"/>
                    </a:ext>
                  </a:extLst>
                </p:cNvPr>
                <p:cNvPicPr/>
                <p:nvPr/>
              </p:nvPicPr>
              <p:blipFill>
                <a:blip r:embed="rId366"/>
                <a:stretch>
                  <a:fillRect/>
                </a:stretch>
              </p:blipFill>
              <p:spPr>
                <a:xfrm>
                  <a:off x="7365704" y="5578122"/>
                  <a:ext cx="180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52" name="Ink 251">
                  <a:extLst>
                    <a:ext uri="{FF2B5EF4-FFF2-40B4-BE49-F238E27FC236}">
                      <a16:creationId xmlns:a16="http://schemas.microsoft.com/office/drawing/2014/main" id="{F9121A5A-027E-80DE-5612-B26623F827C9}"/>
                    </a:ext>
                  </a:extLst>
                </p14:cNvPr>
                <p14:cNvContentPartPr/>
                <p14:nvPr/>
              </p14:nvContentPartPr>
              <p14:xfrm>
                <a:off x="7364984" y="5613402"/>
                <a:ext cx="124200" cy="154800"/>
              </p14:xfrm>
            </p:contentPart>
          </mc:Choice>
          <mc:Fallback xmlns="">
            <p:pic>
              <p:nvPicPr>
                <p:cNvPr id="252" name="Ink 251">
                  <a:extLst>
                    <a:ext uri="{FF2B5EF4-FFF2-40B4-BE49-F238E27FC236}">
                      <a16:creationId xmlns:a16="http://schemas.microsoft.com/office/drawing/2014/main" id="{F9121A5A-027E-80DE-5612-B26623F827C9}"/>
                    </a:ext>
                  </a:extLst>
                </p:cNvPr>
                <p:cNvPicPr/>
                <p:nvPr/>
              </p:nvPicPr>
              <p:blipFill>
                <a:blip r:embed="rId368"/>
                <a:stretch>
                  <a:fillRect/>
                </a:stretch>
              </p:blipFill>
              <p:spPr>
                <a:xfrm>
                  <a:off x="7356344" y="5604762"/>
                  <a:ext cx="1418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53" name="Ink 252">
                  <a:extLst>
                    <a:ext uri="{FF2B5EF4-FFF2-40B4-BE49-F238E27FC236}">
                      <a16:creationId xmlns:a16="http://schemas.microsoft.com/office/drawing/2014/main" id="{AA0C35A1-5201-7825-56BD-5442670A2A34}"/>
                    </a:ext>
                  </a:extLst>
                </p14:cNvPr>
                <p14:cNvContentPartPr/>
                <p14:nvPr/>
              </p14:nvContentPartPr>
              <p14:xfrm>
                <a:off x="7579904" y="5510802"/>
                <a:ext cx="14040" cy="184680"/>
              </p14:xfrm>
            </p:contentPart>
          </mc:Choice>
          <mc:Fallback xmlns="">
            <p:pic>
              <p:nvPicPr>
                <p:cNvPr id="253" name="Ink 252">
                  <a:extLst>
                    <a:ext uri="{FF2B5EF4-FFF2-40B4-BE49-F238E27FC236}">
                      <a16:creationId xmlns:a16="http://schemas.microsoft.com/office/drawing/2014/main" id="{AA0C35A1-5201-7825-56BD-5442670A2A34}"/>
                    </a:ext>
                  </a:extLst>
                </p:cNvPr>
                <p:cNvPicPr/>
                <p:nvPr/>
              </p:nvPicPr>
              <p:blipFill>
                <a:blip r:embed="rId370"/>
                <a:stretch>
                  <a:fillRect/>
                </a:stretch>
              </p:blipFill>
              <p:spPr>
                <a:xfrm>
                  <a:off x="7571264" y="5501802"/>
                  <a:ext cx="316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54" name="Ink 253">
                  <a:extLst>
                    <a:ext uri="{FF2B5EF4-FFF2-40B4-BE49-F238E27FC236}">
                      <a16:creationId xmlns:a16="http://schemas.microsoft.com/office/drawing/2014/main" id="{0AC8A001-242B-287C-03FF-7B27FAF45C52}"/>
                    </a:ext>
                  </a:extLst>
                </p14:cNvPr>
                <p14:cNvContentPartPr/>
                <p14:nvPr/>
              </p14:nvContentPartPr>
              <p14:xfrm>
                <a:off x="7644704" y="5511162"/>
                <a:ext cx="181080" cy="234360"/>
              </p14:xfrm>
            </p:contentPart>
          </mc:Choice>
          <mc:Fallback xmlns="">
            <p:pic>
              <p:nvPicPr>
                <p:cNvPr id="254" name="Ink 253">
                  <a:extLst>
                    <a:ext uri="{FF2B5EF4-FFF2-40B4-BE49-F238E27FC236}">
                      <a16:creationId xmlns:a16="http://schemas.microsoft.com/office/drawing/2014/main" id="{0AC8A001-242B-287C-03FF-7B27FAF45C52}"/>
                    </a:ext>
                  </a:extLst>
                </p:cNvPr>
                <p:cNvPicPr/>
                <p:nvPr/>
              </p:nvPicPr>
              <p:blipFill>
                <a:blip r:embed="rId372"/>
                <a:stretch>
                  <a:fillRect/>
                </a:stretch>
              </p:blipFill>
              <p:spPr>
                <a:xfrm>
                  <a:off x="7636064" y="5502162"/>
                  <a:ext cx="19872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55" name="Ink 254">
                  <a:extLst>
                    <a:ext uri="{FF2B5EF4-FFF2-40B4-BE49-F238E27FC236}">
                      <a16:creationId xmlns:a16="http://schemas.microsoft.com/office/drawing/2014/main" id="{2CD6E0DB-0BEF-1AB8-037E-885425837721}"/>
                    </a:ext>
                  </a:extLst>
                </p14:cNvPr>
                <p14:cNvContentPartPr/>
                <p14:nvPr/>
              </p14:nvContentPartPr>
              <p14:xfrm>
                <a:off x="8162024" y="5563362"/>
                <a:ext cx="340560" cy="162360"/>
              </p14:xfrm>
            </p:contentPart>
          </mc:Choice>
          <mc:Fallback xmlns="">
            <p:pic>
              <p:nvPicPr>
                <p:cNvPr id="255" name="Ink 254">
                  <a:extLst>
                    <a:ext uri="{FF2B5EF4-FFF2-40B4-BE49-F238E27FC236}">
                      <a16:creationId xmlns:a16="http://schemas.microsoft.com/office/drawing/2014/main" id="{2CD6E0DB-0BEF-1AB8-037E-885425837721}"/>
                    </a:ext>
                  </a:extLst>
                </p:cNvPr>
                <p:cNvPicPr/>
                <p:nvPr/>
              </p:nvPicPr>
              <p:blipFill>
                <a:blip r:embed="rId374"/>
                <a:stretch>
                  <a:fillRect/>
                </a:stretch>
              </p:blipFill>
              <p:spPr>
                <a:xfrm>
                  <a:off x="8153024" y="5554362"/>
                  <a:ext cx="358200" cy="18000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56" name="Ink 255">
                  <a:extLst>
                    <a:ext uri="{FF2B5EF4-FFF2-40B4-BE49-F238E27FC236}">
                      <a16:creationId xmlns:a16="http://schemas.microsoft.com/office/drawing/2014/main" id="{42FA2F2B-7CE2-EBB2-676F-36794988643E}"/>
                    </a:ext>
                  </a:extLst>
                </p14:cNvPr>
                <p14:cNvContentPartPr/>
                <p14:nvPr/>
              </p14:nvContentPartPr>
              <p14:xfrm>
                <a:off x="8941064" y="5492082"/>
                <a:ext cx="116640" cy="194040"/>
              </p14:xfrm>
            </p:contentPart>
          </mc:Choice>
          <mc:Fallback xmlns="">
            <p:pic>
              <p:nvPicPr>
                <p:cNvPr id="256" name="Ink 255">
                  <a:extLst>
                    <a:ext uri="{FF2B5EF4-FFF2-40B4-BE49-F238E27FC236}">
                      <a16:creationId xmlns:a16="http://schemas.microsoft.com/office/drawing/2014/main" id="{42FA2F2B-7CE2-EBB2-676F-36794988643E}"/>
                    </a:ext>
                  </a:extLst>
                </p:cNvPr>
                <p:cNvPicPr/>
                <p:nvPr/>
              </p:nvPicPr>
              <p:blipFill>
                <a:blip r:embed="rId376"/>
                <a:stretch>
                  <a:fillRect/>
                </a:stretch>
              </p:blipFill>
              <p:spPr>
                <a:xfrm>
                  <a:off x="8932064" y="5483082"/>
                  <a:ext cx="1342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57" name="Ink 256">
                  <a:extLst>
                    <a:ext uri="{FF2B5EF4-FFF2-40B4-BE49-F238E27FC236}">
                      <a16:creationId xmlns:a16="http://schemas.microsoft.com/office/drawing/2014/main" id="{0AB8A9AD-0145-F7A6-CC49-91E49D654FE3}"/>
                    </a:ext>
                  </a:extLst>
                </p14:cNvPr>
                <p14:cNvContentPartPr/>
                <p14:nvPr/>
              </p14:nvContentPartPr>
              <p14:xfrm>
                <a:off x="9117104" y="5542122"/>
                <a:ext cx="175680" cy="130320"/>
              </p14:xfrm>
            </p:contentPart>
          </mc:Choice>
          <mc:Fallback xmlns="">
            <p:pic>
              <p:nvPicPr>
                <p:cNvPr id="257" name="Ink 256">
                  <a:extLst>
                    <a:ext uri="{FF2B5EF4-FFF2-40B4-BE49-F238E27FC236}">
                      <a16:creationId xmlns:a16="http://schemas.microsoft.com/office/drawing/2014/main" id="{0AB8A9AD-0145-F7A6-CC49-91E49D654FE3}"/>
                    </a:ext>
                  </a:extLst>
                </p:cNvPr>
                <p:cNvPicPr/>
                <p:nvPr/>
              </p:nvPicPr>
              <p:blipFill>
                <a:blip r:embed="rId378"/>
                <a:stretch>
                  <a:fillRect/>
                </a:stretch>
              </p:blipFill>
              <p:spPr>
                <a:xfrm>
                  <a:off x="9108464" y="5533122"/>
                  <a:ext cx="1933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58" name="Ink 257">
                  <a:extLst>
                    <a:ext uri="{FF2B5EF4-FFF2-40B4-BE49-F238E27FC236}">
                      <a16:creationId xmlns:a16="http://schemas.microsoft.com/office/drawing/2014/main" id="{4D378F7E-A46D-A0AF-1096-DE27C8318871}"/>
                    </a:ext>
                  </a:extLst>
                </p14:cNvPr>
                <p14:cNvContentPartPr/>
                <p14:nvPr/>
              </p14:nvContentPartPr>
              <p14:xfrm>
                <a:off x="9329504" y="5516562"/>
                <a:ext cx="234360" cy="273240"/>
              </p14:xfrm>
            </p:contentPart>
          </mc:Choice>
          <mc:Fallback xmlns="">
            <p:pic>
              <p:nvPicPr>
                <p:cNvPr id="258" name="Ink 257">
                  <a:extLst>
                    <a:ext uri="{FF2B5EF4-FFF2-40B4-BE49-F238E27FC236}">
                      <a16:creationId xmlns:a16="http://schemas.microsoft.com/office/drawing/2014/main" id="{4D378F7E-A46D-A0AF-1096-DE27C8318871}"/>
                    </a:ext>
                  </a:extLst>
                </p:cNvPr>
                <p:cNvPicPr/>
                <p:nvPr/>
              </p:nvPicPr>
              <p:blipFill>
                <a:blip r:embed="rId380"/>
                <a:stretch>
                  <a:fillRect/>
                </a:stretch>
              </p:blipFill>
              <p:spPr>
                <a:xfrm>
                  <a:off x="9320504" y="5507922"/>
                  <a:ext cx="2520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59" name="Ink 258">
                  <a:extLst>
                    <a:ext uri="{FF2B5EF4-FFF2-40B4-BE49-F238E27FC236}">
                      <a16:creationId xmlns:a16="http://schemas.microsoft.com/office/drawing/2014/main" id="{9039ED69-DA7F-F071-E072-3A0AE7292CD7}"/>
                    </a:ext>
                  </a:extLst>
                </p14:cNvPr>
                <p14:cNvContentPartPr/>
                <p14:nvPr/>
              </p14:nvContentPartPr>
              <p14:xfrm>
                <a:off x="9627584" y="5538882"/>
                <a:ext cx="124200" cy="76320"/>
              </p14:xfrm>
            </p:contentPart>
          </mc:Choice>
          <mc:Fallback xmlns="">
            <p:pic>
              <p:nvPicPr>
                <p:cNvPr id="259" name="Ink 258">
                  <a:extLst>
                    <a:ext uri="{FF2B5EF4-FFF2-40B4-BE49-F238E27FC236}">
                      <a16:creationId xmlns:a16="http://schemas.microsoft.com/office/drawing/2014/main" id="{9039ED69-DA7F-F071-E072-3A0AE7292CD7}"/>
                    </a:ext>
                  </a:extLst>
                </p:cNvPr>
                <p:cNvPicPr/>
                <p:nvPr/>
              </p:nvPicPr>
              <p:blipFill>
                <a:blip r:embed="rId382"/>
                <a:stretch>
                  <a:fillRect/>
                </a:stretch>
              </p:blipFill>
              <p:spPr>
                <a:xfrm>
                  <a:off x="9618944" y="5529882"/>
                  <a:ext cx="1418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60" name="Ink 259">
                  <a:extLst>
                    <a:ext uri="{FF2B5EF4-FFF2-40B4-BE49-F238E27FC236}">
                      <a16:creationId xmlns:a16="http://schemas.microsoft.com/office/drawing/2014/main" id="{CB8215DF-F374-E211-034D-72D8AF6FFDED}"/>
                    </a:ext>
                  </a:extLst>
                </p14:cNvPr>
                <p14:cNvContentPartPr/>
                <p14:nvPr/>
              </p14:nvContentPartPr>
              <p14:xfrm>
                <a:off x="9735584" y="5525562"/>
                <a:ext cx="123480" cy="63000"/>
              </p14:xfrm>
            </p:contentPart>
          </mc:Choice>
          <mc:Fallback xmlns="">
            <p:pic>
              <p:nvPicPr>
                <p:cNvPr id="260" name="Ink 259">
                  <a:extLst>
                    <a:ext uri="{FF2B5EF4-FFF2-40B4-BE49-F238E27FC236}">
                      <a16:creationId xmlns:a16="http://schemas.microsoft.com/office/drawing/2014/main" id="{CB8215DF-F374-E211-034D-72D8AF6FFDED}"/>
                    </a:ext>
                  </a:extLst>
                </p:cNvPr>
                <p:cNvPicPr/>
                <p:nvPr/>
              </p:nvPicPr>
              <p:blipFill>
                <a:blip r:embed="rId384"/>
                <a:stretch>
                  <a:fillRect/>
                </a:stretch>
              </p:blipFill>
              <p:spPr>
                <a:xfrm>
                  <a:off x="9726584" y="5516562"/>
                  <a:ext cx="14112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261" name="Ink 260">
                  <a:extLst>
                    <a:ext uri="{FF2B5EF4-FFF2-40B4-BE49-F238E27FC236}">
                      <a16:creationId xmlns:a16="http://schemas.microsoft.com/office/drawing/2014/main" id="{8E145CFC-C6E7-5821-BC83-BA7FA9E361D1}"/>
                    </a:ext>
                  </a:extLst>
                </p14:cNvPr>
                <p14:cNvContentPartPr/>
                <p14:nvPr/>
              </p14:nvContentPartPr>
              <p14:xfrm>
                <a:off x="9925664" y="5480922"/>
                <a:ext cx="673200" cy="129600"/>
              </p14:xfrm>
            </p:contentPart>
          </mc:Choice>
          <mc:Fallback xmlns="">
            <p:pic>
              <p:nvPicPr>
                <p:cNvPr id="261" name="Ink 260">
                  <a:extLst>
                    <a:ext uri="{FF2B5EF4-FFF2-40B4-BE49-F238E27FC236}">
                      <a16:creationId xmlns:a16="http://schemas.microsoft.com/office/drawing/2014/main" id="{8E145CFC-C6E7-5821-BC83-BA7FA9E361D1}"/>
                    </a:ext>
                  </a:extLst>
                </p:cNvPr>
                <p:cNvPicPr/>
                <p:nvPr/>
              </p:nvPicPr>
              <p:blipFill>
                <a:blip r:embed="rId386"/>
                <a:stretch>
                  <a:fillRect/>
                </a:stretch>
              </p:blipFill>
              <p:spPr>
                <a:xfrm>
                  <a:off x="9916664" y="5472282"/>
                  <a:ext cx="69084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68" name="Ink 267">
                  <a:extLst>
                    <a:ext uri="{FF2B5EF4-FFF2-40B4-BE49-F238E27FC236}">
                      <a16:creationId xmlns:a16="http://schemas.microsoft.com/office/drawing/2014/main" id="{861EA419-D802-2E3F-61A6-B893F9712C83}"/>
                    </a:ext>
                  </a:extLst>
                </p14:cNvPr>
                <p14:cNvContentPartPr/>
                <p14:nvPr/>
              </p14:nvContentPartPr>
              <p14:xfrm>
                <a:off x="9961664" y="2286642"/>
                <a:ext cx="847800" cy="663840"/>
              </p14:xfrm>
            </p:contentPart>
          </mc:Choice>
          <mc:Fallback xmlns="">
            <p:pic>
              <p:nvPicPr>
                <p:cNvPr id="268" name="Ink 267">
                  <a:extLst>
                    <a:ext uri="{FF2B5EF4-FFF2-40B4-BE49-F238E27FC236}">
                      <a16:creationId xmlns:a16="http://schemas.microsoft.com/office/drawing/2014/main" id="{861EA419-D802-2E3F-61A6-B893F9712C83}"/>
                    </a:ext>
                  </a:extLst>
                </p:cNvPr>
                <p:cNvPicPr/>
                <p:nvPr/>
              </p:nvPicPr>
              <p:blipFill>
                <a:blip r:embed="rId388"/>
                <a:stretch>
                  <a:fillRect/>
                </a:stretch>
              </p:blipFill>
              <p:spPr>
                <a:xfrm>
                  <a:off x="9952664" y="2278002"/>
                  <a:ext cx="865440" cy="68148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132" name="Ink 131">
                  <a:extLst>
                    <a:ext uri="{FF2B5EF4-FFF2-40B4-BE49-F238E27FC236}">
                      <a16:creationId xmlns:a16="http://schemas.microsoft.com/office/drawing/2014/main" id="{E3AD16EA-960B-BB3C-A275-3283A406362C}"/>
                    </a:ext>
                  </a:extLst>
                </p14:cNvPr>
                <p14:cNvContentPartPr/>
                <p14:nvPr/>
              </p14:nvContentPartPr>
              <p14:xfrm>
                <a:off x="5968544" y="3682002"/>
                <a:ext cx="99000" cy="35280"/>
              </p14:xfrm>
            </p:contentPart>
          </mc:Choice>
          <mc:Fallback xmlns="">
            <p:pic>
              <p:nvPicPr>
                <p:cNvPr id="132" name="Ink 131">
                  <a:extLst>
                    <a:ext uri="{FF2B5EF4-FFF2-40B4-BE49-F238E27FC236}">
                      <a16:creationId xmlns:a16="http://schemas.microsoft.com/office/drawing/2014/main" id="{E3AD16EA-960B-BB3C-A275-3283A406362C}"/>
                    </a:ext>
                  </a:extLst>
                </p:cNvPr>
                <p:cNvPicPr/>
                <p:nvPr/>
              </p:nvPicPr>
              <p:blipFill>
                <a:blip r:embed="rId390"/>
                <a:stretch>
                  <a:fillRect/>
                </a:stretch>
              </p:blipFill>
              <p:spPr>
                <a:xfrm>
                  <a:off x="5959544" y="3673362"/>
                  <a:ext cx="11664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133" name="Ink 132">
                  <a:extLst>
                    <a:ext uri="{FF2B5EF4-FFF2-40B4-BE49-F238E27FC236}">
                      <a16:creationId xmlns:a16="http://schemas.microsoft.com/office/drawing/2014/main" id="{CD411388-5E20-16A2-8F5C-6ECFA06B61E9}"/>
                    </a:ext>
                  </a:extLst>
                </p14:cNvPr>
                <p14:cNvContentPartPr/>
                <p14:nvPr/>
              </p14:nvContentPartPr>
              <p14:xfrm>
                <a:off x="6192824" y="3525402"/>
                <a:ext cx="153360" cy="192960"/>
              </p14:xfrm>
            </p:contentPart>
          </mc:Choice>
          <mc:Fallback xmlns="">
            <p:pic>
              <p:nvPicPr>
                <p:cNvPr id="133" name="Ink 132">
                  <a:extLst>
                    <a:ext uri="{FF2B5EF4-FFF2-40B4-BE49-F238E27FC236}">
                      <a16:creationId xmlns:a16="http://schemas.microsoft.com/office/drawing/2014/main" id="{CD411388-5E20-16A2-8F5C-6ECFA06B61E9}"/>
                    </a:ext>
                  </a:extLst>
                </p:cNvPr>
                <p:cNvPicPr/>
                <p:nvPr/>
              </p:nvPicPr>
              <p:blipFill>
                <a:blip r:embed="rId392"/>
                <a:stretch>
                  <a:fillRect/>
                </a:stretch>
              </p:blipFill>
              <p:spPr>
                <a:xfrm>
                  <a:off x="6183824" y="3516762"/>
                  <a:ext cx="17100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134" name="Ink 133">
                  <a:extLst>
                    <a:ext uri="{FF2B5EF4-FFF2-40B4-BE49-F238E27FC236}">
                      <a16:creationId xmlns:a16="http://schemas.microsoft.com/office/drawing/2014/main" id="{E55DA79B-B0A2-DFA7-0F41-C4AE24CF5C83}"/>
                    </a:ext>
                  </a:extLst>
                </p14:cNvPr>
                <p14:cNvContentPartPr/>
                <p14:nvPr/>
              </p14:nvContentPartPr>
              <p14:xfrm>
                <a:off x="6427184" y="3688482"/>
                <a:ext cx="39240" cy="22680"/>
              </p14:xfrm>
            </p:contentPart>
          </mc:Choice>
          <mc:Fallback xmlns="">
            <p:pic>
              <p:nvPicPr>
                <p:cNvPr id="134" name="Ink 133">
                  <a:extLst>
                    <a:ext uri="{FF2B5EF4-FFF2-40B4-BE49-F238E27FC236}">
                      <a16:creationId xmlns:a16="http://schemas.microsoft.com/office/drawing/2014/main" id="{E55DA79B-B0A2-DFA7-0F41-C4AE24CF5C83}"/>
                    </a:ext>
                  </a:extLst>
                </p:cNvPr>
                <p:cNvPicPr/>
                <p:nvPr/>
              </p:nvPicPr>
              <p:blipFill>
                <a:blip r:embed="rId394"/>
                <a:stretch>
                  <a:fillRect/>
                </a:stretch>
              </p:blipFill>
              <p:spPr>
                <a:xfrm>
                  <a:off x="6418184" y="3679482"/>
                  <a:ext cx="568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135" name="Ink 134">
                  <a:extLst>
                    <a:ext uri="{FF2B5EF4-FFF2-40B4-BE49-F238E27FC236}">
                      <a16:creationId xmlns:a16="http://schemas.microsoft.com/office/drawing/2014/main" id="{BBFE42B8-A2E6-62A5-955B-F8AC7445B9C3}"/>
                    </a:ext>
                  </a:extLst>
                </p14:cNvPr>
                <p14:cNvContentPartPr/>
                <p14:nvPr/>
              </p14:nvContentPartPr>
              <p14:xfrm>
                <a:off x="6513224" y="3553482"/>
                <a:ext cx="158400" cy="88560"/>
              </p14:xfrm>
            </p:contentPart>
          </mc:Choice>
          <mc:Fallback xmlns="">
            <p:pic>
              <p:nvPicPr>
                <p:cNvPr id="135" name="Ink 134">
                  <a:extLst>
                    <a:ext uri="{FF2B5EF4-FFF2-40B4-BE49-F238E27FC236}">
                      <a16:creationId xmlns:a16="http://schemas.microsoft.com/office/drawing/2014/main" id="{BBFE42B8-A2E6-62A5-955B-F8AC7445B9C3}"/>
                    </a:ext>
                  </a:extLst>
                </p:cNvPr>
                <p:cNvPicPr/>
                <p:nvPr/>
              </p:nvPicPr>
              <p:blipFill>
                <a:blip r:embed="rId396"/>
                <a:stretch>
                  <a:fillRect/>
                </a:stretch>
              </p:blipFill>
              <p:spPr>
                <a:xfrm>
                  <a:off x="6504224" y="3544482"/>
                  <a:ext cx="17604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139" name="Ink 138">
                  <a:extLst>
                    <a:ext uri="{FF2B5EF4-FFF2-40B4-BE49-F238E27FC236}">
                      <a16:creationId xmlns:a16="http://schemas.microsoft.com/office/drawing/2014/main" id="{9A54E320-7C6D-2C7E-B23F-21C22AADD8B2}"/>
                    </a:ext>
                  </a:extLst>
                </p14:cNvPr>
                <p14:cNvContentPartPr/>
                <p14:nvPr/>
              </p14:nvContentPartPr>
              <p14:xfrm>
                <a:off x="6625544" y="3567522"/>
                <a:ext cx="169200" cy="105120"/>
              </p14:xfrm>
            </p:contentPart>
          </mc:Choice>
          <mc:Fallback xmlns="">
            <p:pic>
              <p:nvPicPr>
                <p:cNvPr id="139" name="Ink 138">
                  <a:extLst>
                    <a:ext uri="{FF2B5EF4-FFF2-40B4-BE49-F238E27FC236}">
                      <a16:creationId xmlns:a16="http://schemas.microsoft.com/office/drawing/2014/main" id="{9A54E320-7C6D-2C7E-B23F-21C22AADD8B2}"/>
                    </a:ext>
                  </a:extLst>
                </p:cNvPr>
                <p:cNvPicPr/>
                <p:nvPr/>
              </p:nvPicPr>
              <p:blipFill>
                <a:blip r:embed="rId398"/>
                <a:stretch>
                  <a:fillRect/>
                </a:stretch>
              </p:blipFill>
              <p:spPr>
                <a:xfrm>
                  <a:off x="6616544" y="3558522"/>
                  <a:ext cx="18684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140" name="Ink 139">
                  <a:extLst>
                    <a:ext uri="{FF2B5EF4-FFF2-40B4-BE49-F238E27FC236}">
                      <a16:creationId xmlns:a16="http://schemas.microsoft.com/office/drawing/2014/main" id="{981EF753-3AEF-4882-9F39-8BA2921A9741}"/>
                    </a:ext>
                  </a:extLst>
                </p14:cNvPr>
                <p14:cNvContentPartPr/>
                <p14:nvPr/>
              </p14:nvContentPartPr>
              <p14:xfrm>
                <a:off x="6869984" y="3551322"/>
                <a:ext cx="83880" cy="87120"/>
              </p14:xfrm>
            </p:contentPart>
          </mc:Choice>
          <mc:Fallback xmlns="">
            <p:pic>
              <p:nvPicPr>
                <p:cNvPr id="140" name="Ink 139">
                  <a:extLst>
                    <a:ext uri="{FF2B5EF4-FFF2-40B4-BE49-F238E27FC236}">
                      <a16:creationId xmlns:a16="http://schemas.microsoft.com/office/drawing/2014/main" id="{981EF753-3AEF-4882-9F39-8BA2921A9741}"/>
                    </a:ext>
                  </a:extLst>
                </p:cNvPr>
                <p:cNvPicPr/>
                <p:nvPr/>
              </p:nvPicPr>
              <p:blipFill>
                <a:blip r:embed="rId400"/>
                <a:stretch>
                  <a:fillRect/>
                </a:stretch>
              </p:blipFill>
              <p:spPr>
                <a:xfrm>
                  <a:off x="6861344" y="3542322"/>
                  <a:ext cx="1015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141" name="Ink 140">
                  <a:extLst>
                    <a:ext uri="{FF2B5EF4-FFF2-40B4-BE49-F238E27FC236}">
                      <a16:creationId xmlns:a16="http://schemas.microsoft.com/office/drawing/2014/main" id="{B31EA31F-F0C8-5E36-AF4F-3B260436805D}"/>
                    </a:ext>
                  </a:extLst>
                </p14:cNvPr>
                <p14:cNvContentPartPr/>
                <p14:nvPr/>
              </p14:nvContentPartPr>
              <p14:xfrm>
                <a:off x="7012904" y="3543402"/>
                <a:ext cx="110520" cy="99720"/>
              </p14:xfrm>
            </p:contentPart>
          </mc:Choice>
          <mc:Fallback xmlns="">
            <p:pic>
              <p:nvPicPr>
                <p:cNvPr id="141" name="Ink 140">
                  <a:extLst>
                    <a:ext uri="{FF2B5EF4-FFF2-40B4-BE49-F238E27FC236}">
                      <a16:creationId xmlns:a16="http://schemas.microsoft.com/office/drawing/2014/main" id="{B31EA31F-F0C8-5E36-AF4F-3B260436805D}"/>
                    </a:ext>
                  </a:extLst>
                </p:cNvPr>
                <p:cNvPicPr/>
                <p:nvPr/>
              </p:nvPicPr>
              <p:blipFill>
                <a:blip r:embed="rId402"/>
                <a:stretch>
                  <a:fillRect/>
                </a:stretch>
              </p:blipFill>
              <p:spPr>
                <a:xfrm>
                  <a:off x="7003904" y="3534762"/>
                  <a:ext cx="1281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142" name="Ink 141">
                  <a:extLst>
                    <a:ext uri="{FF2B5EF4-FFF2-40B4-BE49-F238E27FC236}">
                      <a16:creationId xmlns:a16="http://schemas.microsoft.com/office/drawing/2014/main" id="{0AA60EE3-3A2F-950A-C944-105C27E7220C}"/>
                    </a:ext>
                  </a:extLst>
                </p14:cNvPr>
                <p14:cNvContentPartPr/>
                <p14:nvPr/>
              </p14:nvContentPartPr>
              <p14:xfrm>
                <a:off x="7188944" y="3480042"/>
                <a:ext cx="269280" cy="166320"/>
              </p14:xfrm>
            </p:contentPart>
          </mc:Choice>
          <mc:Fallback xmlns="">
            <p:pic>
              <p:nvPicPr>
                <p:cNvPr id="142" name="Ink 141">
                  <a:extLst>
                    <a:ext uri="{FF2B5EF4-FFF2-40B4-BE49-F238E27FC236}">
                      <a16:creationId xmlns:a16="http://schemas.microsoft.com/office/drawing/2014/main" id="{0AA60EE3-3A2F-950A-C944-105C27E7220C}"/>
                    </a:ext>
                  </a:extLst>
                </p:cNvPr>
                <p:cNvPicPr/>
                <p:nvPr/>
              </p:nvPicPr>
              <p:blipFill>
                <a:blip r:embed="rId404"/>
                <a:stretch>
                  <a:fillRect/>
                </a:stretch>
              </p:blipFill>
              <p:spPr>
                <a:xfrm>
                  <a:off x="7179944" y="3471042"/>
                  <a:ext cx="2869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143" name="Ink 142">
                  <a:extLst>
                    <a:ext uri="{FF2B5EF4-FFF2-40B4-BE49-F238E27FC236}">
                      <a16:creationId xmlns:a16="http://schemas.microsoft.com/office/drawing/2014/main" id="{848AB8AD-3A8B-B06A-190B-2FA0A2B1562C}"/>
                    </a:ext>
                  </a:extLst>
                </p14:cNvPr>
                <p14:cNvContentPartPr/>
                <p14:nvPr/>
              </p14:nvContentPartPr>
              <p14:xfrm>
                <a:off x="7578464" y="3547362"/>
                <a:ext cx="32040" cy="8640"/>
              </p14:xfrm>
            </p:contentPart>
          </mc:Choice>
          <mc:Fallback xmlns="">
            <p:pic>
              <p:nvPicPr>
                <p:cNvPr id="143" name="Ink 142">
                  <a:extLst>
                    <a:ext uri="{FF2B5EF4-FFF2-40B4-BE49-F238E27FC236}">
                      <a16:creationId xmlns:a16="http://schemas.microsoft.com/office/drawing/2014/main" id="{848AB8AD-3A8B-B06A-190B-2FA0A2B1562C}"/>
                    </a:ext>
                  </a:extLst>
                </p:cNvPr>
                <p:cNvPicPr/>
                <p:nvPr/>
              </p:nvPicPr>
              <p:blipFill>
                <a:blip r:embed="rId406"/>
                <a:stretch>
                  <a:fillRect/>
                </a:stretch>
              </p:blipFill>
              <p:spPr>
                <a:xfrm>
                  <a:off x="7569824" y="3538362"/>
                  <a:ext cx="4968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144" name="Ink 143">
                  <a:extLst>
                    <a:ext uri="{FF2B5EF4-FFF2-40B4-BE49-F238E27FC236}">
                      <a16:creationId xmlns:a16="http://schemas.microsoft.com/office/drawing/2014/main" id="{4C348A3D-7140-6B6C-EDCF-D184055E5526}"/>
                    </a:ext>
                  </a:extLst>
                </p14:cNvPr>
                <p14:cNvContentPartPr/>
                <p14:nvPr/>
              </p14:nvContentPartPr>
              <p14:xfrm>
                <a:off x="7605104" y="3596322"/>
                <a:ext cx="68400" cy="8640"/>
              </p14:xfrm>
            </p:contentPart>
          </mc:Choice>
          <mc:Fallback xmlns="">
            <p:pic>
              <p:nvPicPr>
                <p:cNvPr id="144" name="Ink 143">
                  <a:extLst>
                    <a:ext uri="{FF2B5EF4-FFF2-40B4-BE49-F238E27FC236}">
                      <a16:creationId xmlns:a16="http://schemas.microsoft.com/office/drawing/2014/main" id="{4C348A3D-7140-6B6C-EDCF-D184055E5526}"/>
                    </a:ext>
                  </a:extLst>
                </p:cNvPr>
                <p:cNvPicPr/>
                <p:nvPr/>
              </p:nvPicPr>
              <p:blipFill>
                <a:blip r:embed="rId408"/>
                <a:stretch>
                  <a:fillRect/>
                </a:stretch>
              </p:blipFill>
              <p:spPr>
                <a:xfrm>
                  <a:off x="7596464" y="3587682"/>
                  <a:ext cx="86040" cy="2628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145" name="Ink 144">
                  <a:extLst>
                    <a:ext uri="{FF2B5EF4-FFF2-40B4-BE49-F238E27FC236}">
                      <a16:creationId xmlns:a16="http://schemas.microsoft.com/office/drawing/2014/main" id="{8BB07559-F6AF-339A-10AD-DD0D15874341}"/>
                    </a:ext>
                  </a:extLst>
                </p14:cNvPr>
                <p14:cNvContentPartPr/>
                <p14:nvPr/>
              </p14:nvContentPartPr>
              <p14:xfrm>
                <a:off x="7930904" y="3605322"/>
                <a:ext cx="191160" cy="26640"/>
              </p14:xfrm>
            </p:contentPart>
          </mc:Choice>
          <mc:Fallback xmlns="">
            <p:pic>
              <p:nvPicPr>
                <p:cNvPr id="145" name="Ink 144">
                  <a:extLst>
                    <a:ext uri="{FF2B5EF4-FFF2-40B4-BE49-F238E27FC236}">
                      <a16:creationId xmlns:a16="http://schemas.microsoft.com/office/drawing/2014/main" id="{8BB07559-F6AF-339A-10AD-DD0D15874341}"/>
                    </a:ext>
                  </a:extLst>
                </p:cNvPr>
                <p:cNvPicPr/>
                <p:nvPr/>
              </p:nvPicPr>
              <p:blipFill>
                <a:blip r:embed="rId410"/>
                <a:stretch>
                  <a:fillRect/>
                </a:stretch>
              </p:blipFill>
              <p:spPr>
                <a:xfrm>
                  <a:off x="7921904" y="3596682"/>
                  <a:ext cx="20880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146" name="Ink 145">
                  <a:extLst>
                    <a:ext uri="{FF2B5EF4-FFF2-40B4-BE49-F238E27FC236}">
                      <a16:creationId xmlns:a16="http://schemas.microsoft.com/office/drawing/2014/main" id="{5B96509B-67D0-2AEE-38BC-A7E194C3E7E3}"/>
                    </a:ext>
                  </a:extLst>
                </p14:cNvPr>
                <p14:cNvContentPartPr/>
                <p14:nvPr/>
              </p14:nvContentPartPr>
              <p14:xfrm>
                <a:off x="8220344" y="3492282"/>
                <a:ext cx="194040" cy="133920"/>
              </p14:xfrm>
            </p:contentPart>
          </mc:Choice>
          <mc:Fallback xmlns="">
            <p:pic>
              <p:nvPicPr>
                <p:cNvPr id="146" name="Ink 145">
                  <a:extLst>
                    <a:ext uri="{FF2B5EF4-FFF2-40B4-BE49-F238E27FC236}">
                      <a16:creationId xmlns:a16="http://schemas.microsoft.com/office/drawing/2014/main" id="{5B96509B-67D0-2AEE-38BC-A7E194C3E7E3}"/>
                    </a:ext>
                  </a:extLst>
                </p:cNvPr>
                <p:cNvPicPr/>
                <p:nvPr/>
              </p:nvPicPr>
              <p:blipFill>
                <a:blip r:embed="rId412"/>
                <a:stretch>
                  <a:fillRect/>
                </a:stretch>
              </p:blipFill>
              <p:spPr>
                <a:xfrm>
                  <a:off x="8211344" y="3483282"/>
                  <a:ext cx="21168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147" name="Ink 146">
                  <a:extLst>
                    <a:ext uri="{FF2B5EF4-FFF2-40B4-BE49-F238E27FC236}">
                      <a16:creationId xmlns:a16="http://schemas.microsoft.com/office/drawing/2014/main" id="{40D6BFB6-F9F0-55BA-F882-C7A1CE37516F}"/>
                    </a:ext>
                  </a:extLst>
                </p14:cNvPr>
                <p14:cNvContentPartPr/>
                <p14:nvPr/>
              </p14:nvContentPartPr>
              <p14:xfrm>
                <a:off x="8534264" y="3577962"/>
                <a:ext cx="14400" cy="10440"/>
              </p14:xfrm>
            </p:contentPart>
          </mc:Choice>
          <mc:Fallback xmlns="">
            <p:pic>
              <p:nvPicPr>
                <p:cNvPr id="147" name="Ink 146">
                  <a:extLst>
                    <a:ext uri="{FF2B5EF4-FFF2-40B4-BE49-F238E27FC236}">
                      <a16:creationId xmlns:a16="http://schemas.microsoft.com/office/drawing/2014/main" id="{40D6BFB6-F9F0-55BA-F882-C7A1CE37516F}"/>
                    </a:ext>
                  </a:extLst>
                </p:cNvPr>
                <p:cNvPicPr/>
                <p:nvPr/>
              </p:nvPicPr>
              <p:blipFill>
                <a:blip r:embed="rId414"/>
                <a:stretch>
                  <a:fillRect/>
                </a:stretch>
              </p:blipFill>
              <p:spPr>
                <a:xfrm>
                  <a:off x="8525264" y="3569322"/>
                  <a:ext cx="3204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148" name="Ink 147">
                  <a:extLst>
                    <a:ext uri="{FF2B5EF4-FFF2-40B4-BE49-F238E27FC236}">
                      <a16:creationId xmlns:a16="http://schemas.microsoft.com/office/drawing/2014/main" id="{957FABB1-79D5-EEBA-5D34-9C88AF2FD889}"/>
                    </a:ext>
                  </a:extLst>
                </p14:cNvPr>
                <p14:cNvContentPartPr/>
                <p14:nvPr/>
              </p14:nvContentPartPr>
              <p14:xfrm>
                <a:off x="8666024" y="3465282"/>
                <a:ext cx="240120" cy="108000"/>
              </p14:xfrm>
            </p:contentPart>
          </mc:Choice>
          <mc:Fallback xmlns="">
            <p:pic>
              <p:nvPicPr>
                <p:cNvPr id="148" name="Ink 147">
                  <a:extLst>
                    <a:ext uri="{FF2B5EF4-FFF2-40B4-BE49-F238E27FC236}">
                      <a16:creationId xmlns:a16="http://schemas.microsoft.com/office/drawing/2014/main" id="{957FABB1-79D5-EEBA-5D34-9C88AF2FD889}"/>
                    </a:ext>
                  </a:extLst>
                </p:cNvPr>
                <p:cNvPicPr/>
                <p:nvPr/>
              </p:nvPicPr>
              <p:blipFill>
                <a:blip r:embed="rId416"/>
                <a:stretch>
                  <a:fillRect/>
                </a:stretch>
              </p:blipFill>
              <p:spPr>
                <a:xfrm>
                  <a:off x="8657024" y="3456642"/>
                  <a:ext cx="25776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151" name="Ink 150">
                  <a:extLst>
                    <a:ext uri="{FF2B5EF4-FFF2-40B4-BE49-F238E27FC236}">
                      <a16:creationId xmlns:a16="http://schemas.microsoft.com/office/drawing/2014/main" id="{8FCD91A5-5ACD-1553-6C4C-7AE5FF0E4D35}"/>
                    </a:ext>
                  </a:extLst>
                </p14:cNvPr>
                <p14:cNvContentPartPr/>
                <p14:nvPr/>
              </p14:nvContentPartPr>
              <p14:xfrm>
                <a:off x="8778704" y="3458442"/>
                <a:ext cx="316800" cy="126720"/>
              </p14:xfrm>
            </p:contentPart>
          </mc:Choice>
          <mc:Fallback xmlns="">
            <p:pic>
              <p:nvPicPr>
                <p:cNvPr id="151" name="Ink 150">
                  <a:extLst>
                    <a:ext uri="{FF2B5EF4-FFF2-40B4-BE49-F238E27FC236}">
                      <a16:creationId xmlns:a16="http://schemas.microsoft.com/office/drawing/2014/main" id="{8FCD91A5-5ACD-1553-6C4C-7AE5FF0E4D35}"/>
                    </a:ext>
                  </a:extLst>
                </p:cNvPr>
                <p:cNvPicPr/>
                <p:nvPr/>
              </p:nvPicPr>
              <p:blipFill>
                <a:blip r:embed="rId418"/>
                <a:stretch>
                  <a:fillRect/>
                </a:stretch>
              </p:blipFill>
              <p:spPr>
                <a:xfrm>
                  <a:off x="8769704" y="3449802"/>
                  <a:ext cx="3344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152" name="Ink 151">
                  <a:extLst>
                    <a:ext uri="{FF2B5EF4-FFF2-40B4-BE49-F238E27FC236}">
                      <a16:creationId xmlns:a16="http://schemas.microsoft.com/office/drawing/2014/main" id="{D6D8F84F-9D68-FADA-99F4-81FAC828F09C}"/>
                    </a:ext>
                  </a:extLst>
                </p14:cNvPr>
                <p14:cNvContentPartPr/>
                <p14:nvPr/>
              </p14:nvContentPartPr>
              <p14:xfrm>
                <a:off x="9169664" y="3413442"/>
                <a:ext cx="14400" cy="171720"/>
              </p14:xfrm>
            </p:contentPart>
          </mc:Choice>
          <mc:Fallback xmlns="">
            <p:pic>
              <p:nvPicPr>
                <p:cNvPr id="152" name="Ink 151">
                  <a:extLst>
                    <a:ext uri="{FF2B5EF4-FFF2-40B4-BE49-F238E27FC236}">
                      <a16:creationId xmlns:a16="http://schemas.microsoft.com/office/drawing/2014/main" id="{D6D8F84F-9D68-FADA-99F4-81FAC828F09C}"/>
                    </a:ext>
                  </a:extLst>
                </p:cNvPr>
                <p:cNvPicPr/>
                <p:nvPr/>
              </p:nvPicPr>
              <p:blipFill>
                <a:blip r:embed="rId420"/>
                <a:stretch>
                  <a:fillRect/>
                </a:stretch>
              </p:blipFill>
              <p:spPr>
                <a:xfrm>
                  <a:off x="9160664" y="3404802"/>
                  <a:ext cx="32040" cy="18936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153" name="Ink 152">
                  <a:extLst>
                    <a:ext uri="{FF2B5EF4-FFF2-40B4-BE49-F238E27FC236}">
                      <a16:creationId xmlns:a16="http://schemas.microsoft.com/office/drawing/2014/main" id="{A160A90C-69DA-2C43-89CE-BE7E42634EFB}"/>
                    </a:ext>
                  </a:extLst>
                </p14:cNvPr>
                <p14:cNvContentPartPr/>
                <p14:nvPr/>
              </p14:nvContentPartPr>
              <p14:xfrm>
                <a:off x="9133304" y="3445842"/>
                <a:ext cx="308520" cy="145800"/>
              </p14:xfrm>
            </p:contentPart>
          </mc:Choice>
          <mc:Fallback xmlns="">
            <p:pic>
              <p:nvPicPr>
                <p:cNvPr id="153" name="Ink 152">
                  <a:extLst>
                    <a:ext uri="{FF2B5EF4-FFF2-40B4-BE49-F238E27FC236}">
                      <a16:creationId xmlns:a16="http://schemas.microsoft.com/office/drawing/2014/main" id="{A160A90C-69DA-2C43-89CE-BE7E42634EFB}"/>
                    </a:ext>
                  </a:extLst>
                </p:cNvPr>
                <p:cNvPicPr/>
                <p:nvPr/>
              </p:nvPicPr>
              <p:blipFill>
                <a:blip r:embed="rId422"/>
                <a:stretch>
                  <a:fillRect/>
                </a:stretch>
              </p:blipFill>
              <p:spPr>
                <a:xfrm>
                  <a:off x="9124664" y="3436842"/>
                  <a:ext cx="32616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154" name="Ink 153">
                  <a:extLst>
                    <a:ext uri="{FF2B5EF4-FFF2-40B4-BE49-F238E27FC236}">
                      <a16:creationId xmlns:a16="http://schemas.microsoft.com/office/drawing/2014/main" id="{1B0914D2-E501-0C52-78C7-55D70ADAC774}"/>
                    </a:ext>
                  </a:extLst>
                </p14:cNvPr>
                <p14:cNvContentPartPr/>
                <p14:nvPr/>
              </p14:nvContentPartPr>
              <p14:xfrm>
                <a:off x="9517784" y="3404082"/>
                <a:ext cx="336600" cy="203400"/>
              </p14:xfrm>
            </p:contentPart>
          </mc:Choice>
          <mc:Fallback xmlns="">
            <p:pic>
              <p:nvPicPr>
                <p:cNvPr id="154" name="Ink 153">
                  <a:extLst>
                    <a:ext uri="{FF2B5EF4-FFF2-40B4-BE49-F238E27FC236}">
                      <a16:creationId xmlns:a16="http://schemas.microsoft.com/office/drawing/2014/main" id="{1B0914D2-E501-0C52-78C7-55D70ADAC774}"/>
                    </a:ext>
                  </a:extLst>
                </p:cNvPr>
                <p:cNvPicPr/>
                <p:nvPr/>
              </p:nvPicPr>
              <p:blipFill>
                <a:blip r:embed="rId424"/>
                <a:stretch>
                  <a:fillRect/>
                </a:stretch>
              </p:blipFill>
              <p:spPr>
                <a:xfrm>
                  <a:off x="9509144" y="3395442"/>
                  <a:ext cx="35424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32" name="Ink 231">
                  <a:extLst>
                    <a:ext uri="{FF2B5EF4-FFF2-40B4-BE49-F238E27FC236}">
                      <a16:creationId xmlns:a16="http://schemas.microsoft.com/office/drawing/2014/main" id="{442D2BFA-379D-ED23-B700-43584883817A}"/>
                    </a:ext>
                  </a:extLst>
                </p14:cNvPr>
                <p14:cNvContentPartPr/>
                <p14:nvPr/>
              </p14:nvContentPartPr>
              <p14:xfrm>
                <a:off x="6171944" y="3862002"/>
                <a:ext cx="377640" cy="40680"/>
              </p14:xfrm>
            </p:contentPart>
          </mc:Choice>
          <mc:Fallback xmlns="">
            <p:pic>
              <p:nvPicPr>
                <p:cNvPr id="232" name="Ink 231">
                  <a:extLst>
                    <a:ext uri="{FF2B5EF4-FFF2-40B4-BE49-F238E27FC236}">
                      <a16:creationId xmlns:a16="http://schemas.microsoft.com/office/drawing/2014/main" id="{442D2BFA-379D-ED23-B700-43584883817A}"/>
                    </a:ext>
                  </a:extLst>
                </p:cNvPr>
                <p:cNvPicPr/>
                <p:nvPr/>
              </p:nvPicPr>
              <p:blipFill>
                <a:blip r:embed="rId426"/>
                <a:stretch>
                  <a:fillRect/>
                </a:stretch>
              </p:blipFill>
              <p:spPr>
                <a:xfrm>
                  <a:off x="6162944" y="3853362"/>
                  <a:ext cx="39528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233" name="Ink 232">
                  <a:extLst>
                    <a:ext uri="{FF2B5EF4-FFF2-40B4-BE49-F238E27FC236}">
                      <a16:creationId xmlns:a16="http://schemas.microsoft.com/office/drawing/2014/main" id="{CE7EC323-4EDB-75CA-5878-D293F797D368}"/>
                    </a:ext>
                  </a:extLst>
                </p14:cNvPr>
                <p14:cNvContentPartPr/>
                <p14:nvPr/>
              </p14:nvContentPartPr>
              <p14:xfrm>
                <a:off x="8142944" y="3975402"/>
                <a:ext cx="549720" cy="26280"/>
              </p14:xfrm>
            </p:contentPart>
          </mc:Choice>
          <mc:Fallback xmlns="">
            <p:pic>
              <p:nvPicPr>
                <p:cNvPr id="233" name="Ink 232">
                  <a:extLst>
                    <a:ext uri="{FF2B5EF4-FFF2-40B4-BE49-F238E27FC236}">
                      <a16:creationId xmlns:a16="http://schemas.microsoft.com/office/drawing/2014/main" id="{CE7EC323-4EDB-75CA-5878-D293F797D368}"/>
                    </a:ext>
                  </a:extLst>
                </p:cNvPr>
                <p:cNvPicPr/>
                <p:nvPr/>
              </p:nvPicPr>
              <p:blipFill>
                <a:blip r:embed="rId428"/>
                <a:stretch>
                  <a:fillRect/>
                </a:stretch>
              </p:blipFill>
              <p:spPr>
                <a:xfrm>
                  <a:off x="8134304" y="3966762"/>
                  <a:ext cx="5673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237" name="Ink 236">
                  <a:extLst>
                    <a:ext uri="{FF2B5EF4-FFF2-40B4-BE49-F238E27FC236}">
                      <a16:creationId xmlns:a16="http://schemas.microsoft.com/office/drawing/2014/main" id="{37BA1E9F-5153-490B-5DD8-430D1825792C}"/>
                    </a:ext>
                  </a:extLst>
                </p14:cNvPr>
                <p14:cNvContentPartPr/>
                <p14:nvPr/>
              </p14:nvContentPartPr>
              <p14:xfrm>
                <a:off x="6095624" y="3803322"/>
                <a:ext cx="560160" cy="20160"/>
              </p14:xfrm>
            </p:contentPart>
          </mc:Choice>
          <mc:Fallback xmlns="">
            <p:pic>
              <p:nvPicPr>
                <p:cNvPr id="237" name="Ink 236">
                  <a:extLst>
                    <a:ext uri="{FF2B5EF4-FFF2-40B4-BE49-F238E27FC236}">
                      <a16:creationId xmlns:a16="http://schemas.microsoft.com/office/drawing/2014/main" id="{37BA1E9F-5153-490B-5DD8-430D1825792C}"/>
                    </a:ext>
                  </a:extLst>
                </p:cNvPr>
                <p:cNvPicPr/>
                <p:nvPr/>
              </p:nvPicPr>
              <p:blipFill>
                <a:blip r:embed="rId430"/>
                <a:stretch>
                  <a:fillRect/>
                </a:stretch>
              </p:blipFill>
              <p:spPr>
                <a:xfrm>
                  <a:off x="6086624" y="3794682"/>
                  <a:ext cx="57780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238" name="Ink 237">
                  <a:extLst>
                    <a:ext uri="{FF2B5EF4-FFF2-40B4-BE49-F238E27FC236}">
                      <a16:creationId xmlns:a16="http://schemas.microsoft.com/office/drawing/2014/main" id="{FCC6B8E5-42B0-157A-A66D-47AF57AF4278}"/>
                    </a:ext>
                  </a:extLst>
                </p14:cNvPr>
                <p14:cNvContentPartPr/>
                <p14:nvPr/>
              </p14:nvContentPartPr>
              <p14:xfrm>
                <a:off x="8534264" y="3792522"/>
                <a:ext cx="336240" cy="70560"/>
              </p14:xfrm>
            </p:contentPart>
          </mc:Choice>
          <mc:Fallback xmlns="">
            <p:pic>
              <p:nvPicPr>
                <p:cNvPr id="238" name="Ink 237">
                  <a:extLst>
                    <a:ext uri="{FF2B5EF4-FFF2-40B4-BE49-F238E27FC236}">
                      <a16:creationId xmlns:a16="http://schemas.microsoft.com/office/drawing/2014/main" id="{FCC6B8E5-42B0-157A-A66D-47AF57AF4278}"/>
                    </a:ext>
                  </a:extLst>
                </p:cNvPr>
                <p:cNvPicPr/>
                <p:nvPr/>
              </p:nvPicPr>
              <p:blipFill>
                <a:blip r:embed="rId432"/>
                <a:stretch>
                  <a:fillRect/>
                </a:stretch>
              </p:blipFill>
              <p:spPr>
                <a:xfrm>
                  <a:off x="8525264" y="3783882"/>
                  <a:ext cx="35388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264" name="Ink 263">
                  <a:extLst>
                    <a:ext uri="{FF2B5EF4-FFF2-40B4-BE49-F238E27FC236}">
                      <a16:creationId xmlns:a16="http://schemas.microsoft.com/office/drawing/2014/main" id="{A38BFB9B-0FAB-818B-17FA-4C5B3103D2E4}"/>
                    </a:ext>
                  </a:extLst>
                </p14:cNvPr>
                <p14:cNvContentPartPr/>
                <p14:nvPr/>
              </p14:nvContentPartPr>
              <p14:xfrm>
                <a:off x="6041984" y="3610362"/>
                <a:ext cx="356040" cy="60840"/>
              </p14:xfrm>
            </p:contentPart>
          </mc:Choice>
          <mc:Fallback xmlns="">
            <p:pic>
              <p:nvPicPr>
                <p:cNvPr id="264" name="Ink 263">
                  <a:extLst>
                    <a:ext uri="{FF2B5EF4-FFF2-40B4-BE49-F238E27FC236}">
                      <a16:creationId xmlns:a16="http://schemas.microsoft.com/office/drawing/2014/main" id="{A38BFB9B-0FAB-818B-17FA-4C5B3103D2E4}"/>
                    </a:ext>
                  </a:extLst>
                </p:cNvPr>
                <p:cNvPicPr/>
                <p:nvPr/>
              </p:nvPicPr>
              <p:blipFill>
                <a:blip r:embed="rId434"/>
                <a:stretch>
                  <a:fillRect/>
                </a:stretch>
              </p:blipFill>
              <p:spPr>
                <a:xfrm>
                  <a:off x="6033344" y="3601362"/>
                  <a:ext cx="3736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65" name="Ink 264">
                  <a:extLst>
                    <a:ext uri="{FF2B5EF4-FFF2-40B4-BE49-F238E27FC236}">
                      <a16:creationId xmlns:a16="http://schemas.microsoft.com/office/drawing/2014/main" id="{7063754C-E247-3761-FA74-6DF29A388865}"/>
                    </a:ext>
                  </a:extLst>
                </p14:cNvPr>
                <p14:cNvContentPartPr/>
                <p14:nvPr/>
              </p14:nvContentPartPr>
              <p14:xfrm>
                <a:off x="6679184" y="3643842"/>
                <a:ext cx="674280" cy="80280"/>
              </p14:xfrm>
            </p:contentPart>
          </mc:Choice>
          <mc:Fallback xmlns="">
            <p:pic>
              <p:nvPicPr>
                <p:cNvPr id="265" name="Ink 264">
                  <a:extLst>
                    <a:ext uri="{FF2B5EF4-FFF2-40B4-BE49-F238E27FC236}">
                      <a16:creationId xmlns:a16="http://schemas.microsoft.com/office/drawing/2014/main" id="{7063754C-E247-3761-FA74-6DF29A388865}"/>
                    </a:ext>
                  </a:extLst>
                </p:cNvPr>
                <p:cNvPicPr/>
                <p:nvPr/>
              </p:nvPicPr>
              <p:blipFill>
                <a:blip r:embed="rId436"/>
                <a:stretch>
                  <a:fillRect/>
                </a:stretch>
              </p:blipFill>
              <p:spPr>
                <a:xfrm>
                  <a:off x="6670544" y="3634842"/>
                  <a:ext cx="691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66" name="Ink 265">
                  <a:extLst>
                    <a:ext uri="{FF2B5EF4-FFF2-40B4-BE49-F238E27FC236}">
                      <a16:creationId xmlns:a16="http://schemas.microsoft.com/office/drawing/2014/main" id="{F856626F-5FC3-C51A-1F1D-9BA1EF1B5882}"/>
                    </a:ext>
                  </a:extLst>
                </p14:cNvPr>
                <p14:cNvContentPartPr/>
                <p14:nvPr/>
              </p14:nvContentPartPr>
              <p14:xfrm>
                <a:off x="8050424" y="3723042"/>
                <a:ext cx="340920" cy="34200"/>
              </p14:xfrm>
            </p:contentPart>
          </mc:Choice>
          <mc:Fallback xmlns="">
            <p:pic>
              <p:nvPicPr>
                <p:cNvPr id="266" name="Ink 265">
                  <a:extLst>
                    <a:ext uri="{FF2B5EF4-FFF2-40B4-BE49-F238E27FC236}">
                      <a16:creationId xmlns:a16="http://schemas.microsoft.com/office/drawing/2014/main" id="{F856626F-5FC3-C51A-1F1D-9BA1EF1B5882}"/>
                    </a:ext>
                  </a:extLst>
                </p:cNvPr>
                <p:cNvPicPr/>
                <p:nvPr/>
              </p:nvPicPr>
              <p:blipFill>
                <a:blip r:embed="rId438"/>
                <a:stretch>
                  <a:fillRect/>
                </a:stretch>
              </p:blipFill>
              <p:spPr>
                <a:xfrm>
                  <a:off x="8041424" y="3714042"/>
                  <a:ext cx="3585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69" name="Ink 268">
                  <a:extLst>
                    <a:ext uri="{FF2B5EF4-FFF2-40B4-BE49-F238E27FC236}">
                      <a16:creationId xmlns:a16="http://schemas.microsoft.com/office/drawing/2014/main" id="{D1C8E94C-46C7-D5DC-BDF3-8544E6CAF1B6}"/>
                    </a:ext>
                  </a:extLst>
                </p14:cNvPr>
                <p14:cNvContentPartPr/>
                <p14:nvPr/>
              </p14:nvContentPartPr>
              <p14:xfrm>
                <a:off x="8978144" y="3660762"/>
                <a:ext cx="694440" cy="50760"/>
              </p14:xfrm>
            </p:contentPart>
          </mc:Choice>
          <mc:Fallback xmlns="">
            <p:pic>
              <p:nvPicPr>
                <p:cNvPr id="269" name="Ink 268">
                  <a:extLst>
                    <a:ext uri="{FF2B5EF4-FFF2-40B4-BE49-F238E27FC236}">
                      <a16:creationId xmlns:a16="http://schemas.microsoft.com/office/drawing/2014/main" id="{D1C8E94C-46C7-D5DC-BDF3-8544E6CAF1B6}"/>
                    </a:ext>
                  </a:extLst>
                </p:cNvPr>
                <p:cNvPicPr/>
                <p:nvPr/>
              </p:nvPicPr>
              <p:blipFill>
                <a:blip r:embed="rId440"/>
                <a:stretch>
                  <a:fillRect/>
                </a:stretch>
              </p:blipFill>
              <p:spPr>
                <a:xfrm>
                  <a:off x="8969144" y="3651762"/>
                  <a:ext cx="712080" cy="68400"/>
                </a:xfrm>
                <a:prstGeom prst="rect">
                  <a:avLst/>
                </a:prstGeom>
              </p:spPr>
            </p:pic>
          </mc:Fallback>
        </mc:AlternateContent>
      </p:grpSp>
    </p:spTree>
    <p:extLst>
      <p:ext uri="{BB962C8B-B14F-4D97-AF65-F5344CB8AC3E}">
        <p14:creationId xmlns:p14="http://schemas.microsoft.com/office/powerpoint/2010/main" val="2834740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94" name="Ink 193">
                <a:extLst>
                  <a:ext uri="{FF2B5EF4-FFF2-40B4-BE49-F238E27FC236}">
                    <a16:creationId xmlns:a16="http://schemas.microsoft.com/office/drawing/2014/main" id="{2D743FA7-7C3E-F000-94C1-80AED51D7128}"/>
                  </a:ext>
                </a:extLst>
              </p14:cNvPr>
              <p14:cNvContentPartPr/>
              <p14:nvPr/>
            </p14:nvContentPartPr>
            <p14:xfrm>
              <a:off x="-285376" y="1435602"/>
              <a:ext cx="166320" cy="186480"/>
            </p14:xfrm>
          </p:contentPart>
        </mc:Choice>
        <mc:Fallback xmlns="">
          <p:pic>
            <p:nvPicPr>
              <p:cNvPr id="194" name="Ink 193">
                <a:extLst>
                  <a:ext uri="{FF2B5EF4-FFF2-40B4-BE49-F238E27FC236}">
                    <a16:creationId xmlns:a16="http://schemas.microsoft.com/office/drawing/2014/main" id="{2D743FA7-7C3E-F000-94C1-80AED51D7128}"/>
                  </a:ext>
                </a:extLst>
              </p:cNvPr>
              <p:cNvPicPr/>
              <p:nvPr/>
            </p:nvPicPr>
            <p:blipFill>
              <a:blip r:embed="rId3"/>
              <a:stretch>
                <a:fillRect/>
              </a:stretch>
            </p:blipFill>
            <p:spPr>
              <a:xfrm>
                <a:off x="-294016" y="1426602"/>
                <a:ext cx="18396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5" name="Ink 194">
                <a:extLst>
                  <a:ext uri="{FF2B5EF4-FFF2-40B4-BE49-F238E27FC236}">
                    <a16:creationId xmlns:a16="http://schemas.microsoft.com/office/drawing/2014/main" id="{D931B7BB-55A3-37B1-E7B1-F5A87E5CC91C}"/>
                  </a:ext>
                </a:extLst>
              </p14:cNvPr>
              <p14:cNvContentPartPr/>
              <p14:nvPr/>
            </p14:nvContentPartPr>
            <p14:xfrm>
              <a:off x="-93136" y="1422282"/>
              <a:ext cx="75960" cy="165960"/>
            </p14:xfrm>
          </p:contentPart>
        </mc:Choice>
        <mc:Fallback xmlns="">
          <p:pic>
            <p:nvPicPr>
              <p:cNvPr id="195" name="Ink 194">
                <a:extLst>
                  <a:ext uri="{FF2B5EF4-FFF2-40B4-BE49-F238E27FC236}">
                    <a16:creationId xmlns:a16="http://schemas.microsoft.com/office/drawing/2014/main" id="{D931B7BB-55A3-37B1-E7B1-F5A87E5CC91C}"/>
                  </a:ext>
                </a:extLst>
              </p:cNvPr>
              <p:cNvPicPr/>
              <p:nvPr/>
            </p:nvPicPr>
            <p:blipFill>
              <a:blip r:embed="rId5"/>
              <a:stretch>
                <a:fillRect/>
              </a:stretch>
            </p:blipFill>
            <p:spPr>
              <a:xfrm>
                <a:off x="-101776" y="1413642"/>
                <a:ext cx="93600" cy="183600"/>
              </a:xfrm>
              <a:prstGeom prst="rect">
                <a:avLst/>
              </a:prstGeom>
            </p:spPr>
          </p:pic>
        </mc:Fallback>
      </mc:AlternateContent>
      <p:grpSp>
        <p:nvGrpSpPr>
          <p:cNvPr id="230" name="Group 229">
            <a:extLst>
              <a:ext uri="{FF2B5EF4-FFF2-40B4-BE49-F238E27FC236}">
                <a16:creationId xmlns:a16="http://schemas.microsoft.com/office/drawing/2014/main" id="{AC504FF0-867E-945F-E7E0-144A84E3FB84}"/>
              </a:ext>
            </a:extLst>
          </p:cNvPr>
          <p:cNvGrpSpPr/>
          <p:nvPr/>
        </p:nvGrpSpPr>
        <p:grpSpPr>
          <a:xfrm>
            <a:off x="48344" y="327162"/>
            <a:ext cx="12072240" cy="5883120"/>
            <a:chOff x="48344" y="327162"/>
            <a:chExt cx="12072240" cy="5883120"/>
          </a:xfrm>
        </p:grpSpPr>
        <mc:AlternateContent xmlns:mc="http://schemas.openxmlformats.org/markup-compatibility/2006" xmlns:p14="http://schemas.microsoft.com/office/powerpoint/2010/main">
          <mc:Choice Requires="p14">
            <p:contentPart p14:bwMode="auto" r:id="rId6">
              <p14:nvContentPartPr>
                <p14:cNvPr id="77" name="Ink 76">
                  <a:extLst>
                    <a:ext uri="{FF2B5EF4-FFF2-40B4-BE49-F238E27FC236}">
                      <a16:creationId xmlns:a16="http://schemas.microsoft.com/office/drawing/2014/main" id="{90AAE77B-6956-1D3F-3318-680D392C7007}"/>
                    </a:ext>
                  </a:extLst>
                </p14:cNvPr>
                <p14:cNvContentPartPr/>
                <p14:nvPr/>
              </p14:nvContentPartPr>
              <p14:xfrm>
                <a:off x="270824" y="4746882"/>
                <a:ext cx="7560" cy="268560"/>
              </p14:xfrm>
            </p:contentPart>
          </mc:Choice>
          <mc:Fallback xmlns="">
            <p:pic>
              <p:nvPicPr>
                <p:cNvPr id="77" name="Ink 76">
                  <a:extLst>
                    <a:ext uri="{FF2B5EF4-FFF2-40B4-BE49-F238E27FC236}">
                      <a16:creationId xmlns:a16="http://schemas.microsoft.com/office/drawing/2014/main" id="{90AAE77B-6956-1D3F-3318-680D392C7007}"/>
                    </a:ext>
                  </a:extLst>
                </p:cNvPr>
                <p:cNvPicPr/>
                <p:nvPr/>
              </p:nvPicPr>
              <p:blipFill>
                <a:blip r:embed="rId7"/>
                <a:stretch>
                  <a:fillRect/>
                </a:stretch>
              </p:blipFill>
              <p:spPr>
                <a:xfrm>
                  <a:off x="262184" y="4737882"/>
                  <a:ext cx="2520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8" name="Ink 77">
                  <a:extLst>
                    <a:ext uri="{FF2B5EF4-FFF2-40B4-BE49-F238E27FC236}">
                      <a16:creationId xmlns:a16="http://schemas.microsoft.com/office/drawing/2014/main" id="{55AF92D2-F7B3-144C-429B-0B7A6788862D}"/>
                    </a:ext>
                  </a:extLst>
                </p14:cNvPr>
                <p14:cNvContentPartPr/>
                <p14:nvPr/>
              </p14:nvContentPartPr>
              <p14:xfrm>
                <a:off x="377384" y="4734642"/>
                <a:ext cx="37800" cy="197640"/>
              </p14:xfrm>
            </p:contentPart>
          </mc:Choice>
          <mc:Fallback xmlns="">
            <p:pic>
              <p:nvPicPr>
                <p:cNvPr id="78" name="Ink 77">
                  <a:extLst>
                    <a:ext uri="{FF2B5EF4-FFF2-40B4-BE49-F238E27FC236}">
                      <a16:creationId xmlns:a16="http://schemas.microsoft.com/office/drawing/2014/main" id="{55AF92D2-F7B3-144C-429B-0B7A6788862D}"/>
                    </a:ext>
                  </a:extLst>
                </p:cNvPr>
                <p:cNvPicPr/>
                <p:nvPr/>
              </p:nvPicPr>
              <p:blipFill>
                <a:blip r:embed="rId9"/>
                <a:stretch>
                  <a:fillRect/>
                </a:stretch>
              </p:blipFill>
              <p:spPr>
                <a:xfrm>
                  <a:off x="368744" y="4726002"/>
                  <a:ext cx="5544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9" name="Ink 78">
                  <a:extLst>
                    <a:ext uri="{FF2B5EF4-FFF2-40B4-BE49-F238E27FC236}">
                      <a16:creationId xmlns:a16="http://schemas.microsoft.com/office/drawing/2014/main" id="{BF29F294-3EC0-743B-8050-6F30873EE494}"/>
                    </a:ext>
                  </a:extLst>
                </p14:cNvPr>
                <p14:cNvContentPartPr/>
                <p14:nvPr/>
              </p14:nvContentPartPr>
              <p14:xfrm>
                <a:off x="163904" y="4762722"/>
                <a:ext cx="209160" cy="133920"/>
              </p14:xfrm>
            </p:contentPart>
          </mc:Choice>
          <mc:Fallback xmlns="">
            <p:pic>
              <p:nvPicPr>
                <p:cNvPr id="79" name="Ink 78">
                  <a:extLst>
                    <a:ext uri="{FF2B5EF4-FFF2-40B4-BE49-F238E27FC236}">
                      <a16:creationId xmlns:a16="http://schemas.microsoft.com/office/drawing/2014/main" id="{BF29F294-3EC0-743B-8050-6F30873EE494}"/>
                    </a:ext>
                  </a:extLst>
                </p:cNvPr>
                <p:cNvPicPr/>
                <p:nvPr/>
              </p:nvPicPr>
              <p:blipFill>
                <a:blip r:embed="rId11"/>
                <a:stretch>
                  <a:fillRect/>
                </a:stretch>
              </p:blipFill>
              <p:spPr>
                <a:xfrm>
                  <a:off x="154904" y="4754082"/>
                  <a:ext cx="22680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0" name="Ink 79">
                  <a:extLst>
                    <a:ext uri="{FF2B5EF4-FFF2-40B4-BE49-F238E27FC236}">
                      <a16:creationId xmlns:a16="http://schemas.microsoft.com/office/drawing/2014/main" id="{90F6755E-3B4E-245D-A7EF-64E56FA6228D}"/>
                    </a:ext>
                  </a:extLst>
                </p14:cNvPr>
                <p14:cNvContentPartPr/>
                <p14:nvPr/>
              </p14:nvContentPartPr>
              <p14:xfrm>
                <a:off x="174344" y="4916442"/>
                <a:ext cx="123120" cy="41400"/>
              </p14:xfrm>
            </p:contentPart>
          </mc:Choice>
          <mc:Fallback xmlns="">
            <p:pic>
              <p:nvPicPr>
                <p:cNvPr id="80" name="Ink 79">
                  <a:extLst>
                    <a:ext uri="{FF2B5EF4-FFF2-40B4-BE49-F238E27FC236}">
                      <a16:creationId xmlns:a16="http://schemas.microsoft.com/office/drawing/2014/main" id="{90F6755E-3B4E-245D-A7EF-64E56FA6228D}"/>
                    </a:ext>
                  </a:extLst>
                </p:cNvPr>
                <p:cNvPicPr/>
                <p:nvPr/>
              </p:nvPicPr>
              <p:blipFill>
                <a:blip r:embed="rId13"/>
                <a:stretch>
                  <a:fillRect/>
                </a:stretch>
              </p:blipFill>
              <p:spPr>
                <a:xfrm>
                  <a:off x="165344" y="4907442"/>
                  <a:ext cx="14076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1" name="Ink 80">
                  <a:extLst>
                    <a:ext uri="{FF2B5EF4-FFF2-40B4-BE49-F238E27FC236}">
                      <a16:creationId xmlns:a16="http://schemas.microsoft.com/office/drawing/2014/main" id="{BD8F6199-7602-F62F-1116-05999FF1F877}"/>
                    </a:ext>
                  </a:extLst>
                </p14:cNvPr>
                <p14:cNvContentPartPr/>
                <p14:nvPr/>
              </p14:nvContentPartPr>
              <p14:xfrm>
                <a:off x="488264" y="4642842"/>
                <a:ext cx="213120" cy="304560"/>
              </p14:xfrm>
            </p:contentPart>
          </mc:Choice>
          <mc:Fallback xmlns="">
            <p:pic>
              <p:nvPicPr>
                <p:cNvPr id="81" name="Ink 80">
                  <a:extLst>
                    <a:ext uri="{FF2B5EF4-FFF2-40B4-BE49-F238E27FC236}">
                      <a16:creationId xmlns:a16="http://schemas.microsoft.com/office/drawing/2014/main" id="{BD8F6199-7602-F62F-1116-05999FF1F877}"/>
                    </a:ext>
                  </a:extLst>
                </p:cNvPr>
                <p:cNvPicPr/>
                <p:nvPr/>
              </p:nvPicPr>
              <p:blipFill>
                <a:blip r:embed="rId15"/>
                <a:stretch>
                  <a:fillRect/>
                </a:stretch>
              </p:blipFill>
              <p:spPr>
                <a:xfrm>
                  <a:off x="479624" y="4634202"/>
                  <a:ext cx="230760" cy="322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2" name="Ink 81">
                  <a:extLst>
                    <a:ext uri="{FF2B5EF4-FFF2-40B4-BE49-F238E27FC236}">
                      <a16:creationId xmlns:a16="http://schemas.microsoft.com/office/drawing/2014/main" id="{2E3C7B75-6D21-7465-2F2E-D2D95450C6CD}"/>
                    </a:ext>
                  </a:extLst>
                </p14:cNvPr>
                <p14:cNvContentPartPr/>
                <p14:nvPr/>
              </p14:nvContentPartPr>
              <p14:xfrm>
                <a:off x="748544" y="4588842"/>
                <a:ext cx="113040" cy="307080"/>
              </p14:xfrm>
            </p:contentPart>
          </mc:Choice>
          <mc:Fallback xmlns="">
            <p:pic>
              <p:nvPicPr>
                <p:cNvPr id="82" name="Ink 81">
                  <a:extLst>
                    <a:ext uri="{FF2B5EF4-FFF2-40B4-BE49-F238E27FC236}">
                      <a16:creationId xmlns:a16="http://schemas.microsoft.com/office/drawing/2014/main" id="{2E3C7B75-6D21-7465-2F2E-D2D95450C6CD}"/>
                    </a:ext>
                  </a:extLst>
                </p:cNvPr>
                <p:cNvPicPr/>
                <p:nvPr/>
              </p:nvPicPr>
              <p:blipFill>
                <a:blip r:embed="rId17"/>
                <a:stretch>
                  <a:fillRect/>
                </a:stretch>
              </p:blipFill>
              <p:spPr>
                <a:xfrm>
                  <a:off x="739904" y="4579842"/>
                  <a:ext cx="1306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3" name="Ink 82">
                  <a:extLst>
                    <a:ext uri="{FF2B5EF4-FFF2-40B4-BE49-F238E27FC236}">
                      <a16:creationId xmlns:a16="http://schemas.microsoft.com/office/drawing/2014/main" id="{422FC980-FFBB-B275-8034-7FDF6A0BDADF}"/>
                    </a:ext>
                  </a:extLst>
                </p14:cNvPr>
                <p14:cNvContentPartPr/>
                <p14:nvPr/>
              </p14:nvContentPartPr>
              <p14:xfrm>
                <a:off x="783824" y="4711242"/>
                <a:ext cx="113040" cy="99720"/>
              </p14:xfrm>
            </p:contentPart>
          </mc:Choice>
          <mc:Fallback xmlns="">
            <p:pic>
              <p:nvPicPr>
                <p:cNvPr id="83" name="Ink 82">
                  <a:extLst>
                    <a:ext uri="{FF2B5EF4-FFF2-40B4-BE49-F238E27FC236}">
                      <a16:creationId xmlns:a16="http://schemas.microsoft.com/office/drawing/2014/main" id="{422FC980-FFBB-B275-8034-7FDF6A0BDADF}"/>
                    </a:ext>
                  </a:extLst>
                </p:cNvPr>
                <p:cNvPicPr/>
                <p:nvPr/>
              </p:nvPicPr>
              <p:blipFill>
                <a:blip r:embed="rId19"/>
                <a:stretch>
                  <a:fillRect/>
                </a:stretch>
              </p:blipFill>
              <p:spPr>
                <a:xfrm>
                  <a:off x="774824" y="4702242"/>
                  <a:ext cx="1306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84" name="Ink 83">
                  <a:extLst>
                    <a:ext uri="{FF2B5EF4-FFF2-40B4-BE49-F238E27FC236}">
                      <a16:creationId xmlns:a16="http://schemas.microsoft.com/office/drawing/2014/main" id="{020B270B-22F3-CE2E-5975-D56C70536970}"/>
                    </a:ext>
                  </a:extLst>
                </p14:cNvPr>
                <p14:cNvContentPartPr/>
                <p14:nvPr/>
              </p14:nvContentPartPr>
              <p14:xfrm>
                <a:off x="922064" y="4540962"/>
                <a:ext cx="144720" cy="297000"/>
              </p14:xfrm>
            </p:contentPart>
          </mc:Choice>
          <mc:Fallback xmlns="">
            <p:pic>
              <p:nvPicPr>
                <p:cNvPr id="84" name="Ink 83">
                  <a:extLst>
                    <a:ext uri="{FF2B5EF4-FFF2-40B4-BE49-F238E27FC236}">
                      <a16:creationId xmlns:a16="http://schemas.microsoft.com/office/drawing/2014/main" id="{020B270B-22F3-CE2E-5975-D56C70536970}"/>
                    </a:ext>
                  </a:extLst>
                </p:cNvPr>
                <p:cNvPicPr/>
                <p:nvPr/>
              </p:nvPicPr>
              <p:blipFill>
                <a:blip r:embed="rId21"/>
                <a:stretch>
                  <a:fillRect/>
                </a:stretch>
              </p:blipFill>
              <p:spPr>
                <a:xfrm>
                  <a:off x="913064" y="4531962"/>
                  <a:ext cx="16236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5" name="Ink 84">
                  <a:extLst>
                    <a:ext uri="{FF2B5EF4-FFF2-40B4-BE49-F238E27FC236}">
                      <a16:creationId xmlns:a16="http://schemas.microsoft.com/office/drawing/2014/main" id="{86F1C828-EA33-F1B3-6C02-B3C050331FD5}"/>
                    </a:ext>
                  </a:extLst>
                </p14:cNvPr>
                <p14:cNvContentPartPr/>
                <p14:nvPr/>
              </p14:nvContentPartPr>
              <p14:xfrm>
                <a:off x="1086224" y="4603602"/>
                <a:ext cx="20880" cy="172800"/>
              </p14:xfrm>
            </p:contentPart>
          </mc:Choice>
          <mc:Fallback xmlns="">
            <p:pic>
              <p:nvPicPr>
                <p:cNvPr id="85" name="Ink 84">
                  <a:extLst>
                    <a:ext uri="{FF2B5EF4-FFF2-40B4-BE49-F238E27FC236}">
                      <a16:creationId xmlns:a16="http://schemas.microsoft.com/office/drawing/2014/main" id="{86F1C828-EA33-F1B3-6C02-B3C050331FD5}"/>
                    </a:ext>
                  </a:extLst>
                </p:cNvPr>
                <p:cNvPicPr/>
                <p:nvPr/>
              </p:nvPicPr>
              <p:blipFill>
                <a:blip r:embed="rId23"/>
                <a:stretch>
                  <a:fillRect/>
                </a:stretch>
              </p:blipFill>
              <p:spPr>
                <a:xfrm>
                  <a:off x="1077584" y="4594602"/>
                  <a:ext cx="3852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6" name="Ink 85">
                  <a:extLst>
                    <a:ext uri="{FF2B5EF4-FFF2-40B4-BE49-F238E27FC236}">
                      <a16:creationId xmlns:a16="http://schemas.microsoft.com/office/drawing/2014/main" id="{1EDCF721-A338-26DA-F2F3-4A8D26556E9D}"/>
                    </a:ext>
                  </a:extLst>
                </p14:cNvPr>
                <p14:cNvContentPartPr/>
                <p14:nvPr/>
              </p14:nvContentPartPr>
              <p14:xfrm>
                <a:off x="1207904" y="4511442"/>
                <a:ext cx="180720" cy="278640"/>
              </p14:xfrm>
            </p:contentPart>
          </mc:Choice>
          <mc:Fallback xmlns="">
            <p:pic>
              <p:nvPicPr>
                <p:cNvPr id="86" name="Ink 85">
                  <a:extLst>
                    <a:ext uri="{FF2B5EF4-FFF2-40B4-BE49-F238E27FC236}">
                      <a16:creationId xmlns:a16="http://schemas.microsoft.com/office/drawing/2014/main" id="{1EDCF721-A338-26DA-F2F3-4A8D26556E9D}"/>
                    </a:ext>
                  </a:extLst>
                </p:cNvPr>
                <p:cNvPicPr/>
                <p:nvPr/>
              </p:nvPicPr>
              <p:blipFill>
                <a:blip r:embed="rId25"/>
                <a:stretch>
                  <a:fillRect/>
                </a:stretch>
              </p:blipFill>
              <p:spPr>
                <a:xfrm>
                  <a:off x="1199264" y="4502442"/>
                  <a:ext cx="1983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 name="Ink 6">
                  <a:extLst>
                    <a:ext uri="{FF2B5EF4-FFF2-40B4-BE49-F238E27FC236}">
                      <a16:creationId xmlns:a16="http://schemas.microsoft.com/office/drawing/2014/main" id="{C83C4017-7F52-EBFA-3382-0D9450B088B4}"/>
                    </a:ext>
                  </a:extLst>
                </p14:cNvPr>
                <p14:cNvContentPartPr/>
                <p14:nvPr/>
              </p14:nvContentPartPr>
              <p14:xfrm>
                <a:off x="1662944" y="5673882"/>
                <a:ext cx="1886400" cy="421920"/>
              </p14:xfrm>
            </p:contentPart>
          </mc:Choice>
          <mc:Fallback xmlns="">
            <p:pic>
              <p:nvPicPr>
                <p:cNvPr id="7" name="Ink 6">
                  <a:extLst>
                    <a:ext uri="{FF2B5EF4-FFF2-40B4-BE49-F238E27FC236}">
                      <a16:creationId xmlns:a16="http://schemas.microsoft.com/office/drawing/2014/main" id="{C83C4017-7F52-EBFA-3382-0D9450B088B4}"/>
                    </a:ext>
                  </a:extLst>
                </p:cNvPr>
                <p:cNvPicPr/>
                <p:nvPr/>
              </p:nvPicPr>
              <p:blipFill>
                <a:blip r:embed="rId27"/>
                <a:stretch>
                  <a:fillRect/>
                </a:stretch>
              </p:blipFill>
              <p:spPr>
                <a:xfrm>
                  <a:off x="1653944" y="5664882"/>
                  <a:ext cx="1904040" cy="439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 name="Ink 7">
                  <a:extLst>
                    <a:ext uri="{FF2B5EF4-FFF2-40B4-BE49-F238E27FC236}">
                      <a16:creationId xmlns:a16="http://schemas.microsoft.com/office/drawing/2014/main" id="{A7A0716D-60A3-4909-F8C5-6EBC1E998778}"/>
                    </a:ext>
                  </a:extLst>
                </p14:cNvPr>
                <p14:cNvContentPartPr/>
                <p14:nvPr/>
              </p14:nvContentPartPr>
              <p14:xfrm>
                <a:off x="2107184" y="5872242"/>
                <a:ext cx="14040" cy="129960"/>
              </p14:xfrm>
            </p:contentPart>
          </mc:Choice>
          <mc:Fallback xmlns="">
            <p:pic>
              <p:nvPicPr>
                <p:cNvPr id="8" name="Ink 7">
                  <a:extLst>
                    <a:ext uri="{FF2B5EF4-FFF2-40B4-BE49-F238E27FC236}">
                      <a16:creationId xmlns:a16="http://schemas.microsoft.com/office/drawing/2014/main" id="{A7A0716D-60A3-4909-F8C5-6EBC1E998778}"/>
                    </a:ext>
                  </a:extLst>
                </p:cNvPr>
                <p:cNvPicPr/>
                <p:nvPr/>
              </p:nvPicPr>
              <p:blipFill>
                <a:blip r:embed="rId29"/>
                <a:stretch>
                  <a:fillRect/>
                </a:stretch>
              </p:blipFill>
              <p:spPr>
                <a:xfrm>
                  <a:off x="2098184" y="5863242"/>
                  <a:ext cx="3168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9" name="Ink 8">
                  <a:extLst>
                    <a:ext uri="{FF2B5EF4-FFF2-40B4-BE49-F238E27FC236}">
                      <a16:creationId xmlns:a16="http://schemas.microsoft.com/office/drawing/2014/main" id="{692EEF50-A424-EF1E-0250-9D9A1E8A36FE}"/>
                    </a:ext>
                  </a:extLst>
                </p14:cNvPr>
                <p14:cNvContentPartPr/>
                <p14:nvPr/>
              </p14:nvContentPartPr>
              <p14:xfrm>
                <a:off x="2107184" y="5765322"/>
                <a:ext cx="158040" cy="111960"/>
              </p14:xfrm>
            </p:contentPart>
          </mc:Choice>
          <mc:Fallback xmlns="">
            <p:pic>
              <p:nvPicPr>
                <p:cNvPr id="9" name="Ink 8">
                  <a:extLst>
                    <a:ext uri="{FF2B5EF4-FFF2-40B4-BE49-F238E27FC236}">
                      <a16:creationId xmlns:a16="http://schemas.microsoft.com/office/drawing/2014/main" id="{692EEF50-A424-EF1E-0250-9D9A1E8A36FE}"/>
                    </a:ext>
                  </a:extLst>
                </p:cNvPr>
                <p:cNvPicPr/>
                <p:nvPr/>
              </p:nvPicPr>
              <p:blipFill>
                <a:blip r:embed="rId31"/>
                <a:stretch>
                  <a:fillRect/>
                </a:stretch>
              </p:blipFill>
              <p:spPr>
                <a:xfrm>
                  <a:off x="2098184" y="5756682"/>
                  <a:ext cx="175680" cy="129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 name="Ink 9">
                  <a:extLst>
                    <a:ext uri="{FF2B5EF4-FFF2-40B4-BE49-F238E27FC236}">
                      <a16:creationId xmlns:a16="http://schemas.microsoft.com/office/drawing/2014/main" id="{38E334E0-6FA9-46E8-B44F-831D3E3C365F}"/>
                    </a:ext>
                  </a:extLst>
                </p14:cNvPr>
                <p14:cNvContentPartPr/>
                <p14:nvPr/>
              </p14:nvContentPartPr>
              <p14:xfrm>
                <a:off x="2276744" y="5797002"/>
                <a:ext cx="316080" cy="157320"/>
              </p14:xfrm>
            </p:contentPart>
          </mc:Choice>
          <mc:Fallback xmlns="">
            <p:pic>
              <p:nvPicPr>
                <p:cNvPr id="10" name="Ink 9">
                  <a:extLst>
                    <a:ext uri="{FF2B5EF4-FFF2-40B4-BE49-F238E27FC236}">
                      <a16:creationId xmlns:a16="http://schemas.microsoft.com/office/drawing/2014/main" id="{38E334E0-6FA9-46E8-B44F-831D3E3C365F}"/>
                    </a:ext>
                  </a:extLst>
                </p:cNvPr>
                <p:cNvPicPr/>
                <p:nvPr/>
              </p:nvPicPr>
              <p:blipFill>
                <a:blip r:embed="rId33"/>
                <a:stretch>
                  <a:fillRect/>
                </a:stretch>
              </p:blipFill>
              <p:spPr>
                <a:xfrm>
                  <a:off x="2267744" y="5788362"/>
                  <a:ext cx="33372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 name="Ink 10">
                  <a:extLst>
                    <a:ext uri="{FF2B5EF4-FFF2-40B4-BE49-F238E27FC236}">
                      <a16:creationId xmlns:a16="http://schemas.microsoft.com/office/drawing/2014/main" id="{A5FFB4B2-8219-F46D-C71C-E1F3943119F9}"/>
                    </a:ext>
                  </a:extLst>
                </p14:cNvPr>
                <p14:cNvContentPartPr/>
                <p14:nvPr/>
              </p14:nvContentPartPr>
              <p14:xfrm>
                <a:off x="2677784" y="5723202"/>
                <a:ext cx="150840" cy="205560"/>
              </p14:xfrm>
            </p:contentPart>
          </mc:Choice>
          <mc:Fallback xmlns="">
            <p:pic>
              <p:nvPicPr>
                <p:cNvPr id="11" name="Ink 10">
                  <a:extLst>
                    <a:ext uri="{FF2B5EF4-FFF2-40B4-BE49-F238E27FC236}">
                      <a16:creationId xmlns:a16="http://schemas.microsoft.com/office/drawing/2014/main" id="{A5FFB4B2-8219-F46D-C71C-E1F3943119F9}"/>
                    </a:ext>
                  </a:extLst>
                </p:cNvPr>
                <p:cNvPicPr/>
                <p:nvPr/>
              </p:nvPicPr>
              <p:blipFill>
                <a:blip r:embed="rId35"/>
                <a:stretch>
                  <a:fillRect/>
                </a:stretch>
              </p:blipFill>
              <p:spPr>
                <a:xfrm>
                  <a:off x="2668784" y="5714202"/>
                  <a:ext cx="16848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2" name="Ink 11">
                  <a:extLst>
                    <a:ext uri="{FF2B5EF4-FFF2-40B4-BE49-F238E27FC236}">
                      <a16:creationId xmlns:a16="http://schemas.microsoft.com/office/drawing/2014/main" id="{CABA42E8-755B-D027-0D1C-E82127F77115}"/>
                    </a:ext>
                  </a:extLst>
                </p14:cNvPr>
                <p14:cNvContentPartPr/>
                <p14:nvPr/>
              </p14:nvContentPartPr>
              <p14:xfrm>
                <a:off x="2544224" y="5295882"/>
                <a:ext cx="360" cy="356760"/>
              </p14:xfrm>
            </p:contentPart>
          </mc:Choice>
          <mc:Fallback xmlns="">
            <p:pic>
              <p:nvPicPr>
                <p:cNvPr id="12" name="Ink 11">
                  <a:extLst>
                    <a:ext uri="{FF2B5EF4-FFF2-40B4-BE49-F238E27FC236}">
                      <a16:creationId xmlns:a16="http://schemas.microsoft.com/office/drawing/2014/main" id="{CABA42E8-755B-D027-0D1C-E82127F77115}"/>
                    </a:ext>
                  </a:extLst>
                </p:cNvPr>
                <p:cNvPicPr/>
                <p:nvPr/>
              </p:nvPicPr>
              <p:blipFill>
                <a:blip r:embed="rId37"/>
                <a:stretch>
                  <a:fillRect/>
                </a:stretch>
              </p:blipFill>
              <p:spPr>
                <a:xfrm>
                  <a:off x="2535584" y="5286882"/>
                  <a:ext cx="1800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 name="Ink 12">
                  <a:extLst>
                    <a:ext uri="{FF2B5EF4-FFF2-40B4-BE49-F238E27FC236}">
                      <a16:creationId xmlns:a16="http://schemas.microsoft.com/office/drawing/2014/main" id="{9FEF2DD8-8146-370B-04C5-6B2083C7A60D}"/>
                    </a:ext>
                  </a:extLst>
                </p14:cNvPr>
                <p14:cNvContentPartPr/>
                <p14:nvPr/>
              </p14:nvContentPartPr>
              <p14:xfrm>
                <a:off x="2420384" y="5212362"/>
                <a:ext cx="182520" cy="142560"/>
              </p14:xfrm>
            </p:contentPart>
          </mc:Choice>
          <mc:Fallback xmlns="">
            <p:pic>
              <p:nvPicPr>
                <p:cNvPr id="13" name="Ink 12">
                  <a:extLst>
                    <a:ext uri="{FF2B5EF4-FFF2-40B4-BE49-F238E27FC236}">
                      <a16:creationId xmlns:a16="http://schemas.microsoft.com/office/drawing/2014/main" id="{9FEF2DD8-8146-370B-04C5-6B2083C7A60D}"/>
                    </a:ext>
                  </a:extLst>
                </p:cNvPr>
                <p:cNvPicPr/>
                <p:nvPr/>
              </p:nvPicPr>
              <p:blipFill>
                <a:blip r:embed="rId39"/>
                <a:stretch>
                  <a:fillRect/>
                </a:stretch>
              </p:blipFill>
              <p:spPr>
                <a:xfrm>
                  <a:off x="2411384" y="5203362"/>
                  <a:ext cx="20016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4" name="Ink 13">
                  <a:extLst>
                    <a:ext uri="{FF2B5EF4-FFF2-40B4-BE49-F238E27FC236}">
                      <a16:creationId xmlns:a16="http://schemas.microsoft.com/office/drawing/2014/main" id="{B29705A7-3BAB-DC59-32BD-68101740C1E0}"/>
                    </a:ext>
                  </a:extLst>
                </p14:cNvPr>
                <p14:cNvContentPartPr/>
                <p14:nvPr/>
              </p14:nvContentPartPr>
              <p14:xfrm>
                <a:off x="1661864" y="4372482"/>
                <a:ext cx="2314080" cy="745560"/>
              </p14:xfrm>
            </p:contentPart>
          </mc:Choice>
          <mc:Fallback xmlns="">
            <p:pic>
              <p:nvPicPr>
                <p:cNvPr id="14" name="Ink 13">
                  <a:extLst>
                    <a:ext uri="{FF2B5EF4-FFF2-40B4-BE49-F238E27FC236}">
                      <a16:creationId xmlns:a16="http://schemas.microsoft.com/office/drawing/2014/main" id="{B29705A7-3BAB-DC59-32BD-68101740C1E0}"/>
                    </a:ext>
                  </a:extLst>
                </p:cNvPr>
                <p:cNvPicPr/>
                <p:nvPr/>
              </p:nvPicPr>
              <p:blipFill>
                <a:blip r:embed="rId41"/>
                <a:stretch>
                  <a:fillRect/>
                </a:stretch>
              </p:blipFill>
              <p:spPr>
                <a:xfrm>
                  <a:off x="1653224" y="4363482"/>
                  <a:ext cx="2331720" cy="7632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5" name="Ink 14">
                  <a:extLst>
                    <a:ext uri="{FF2B5EF4-FFF2-40B4-BE49-F238E27FC236}">
                      <a16:creationId xmlns:a16="http://schemas.microsoft.com/office/drawing/2014/main" id="{8C6D7AA7-DA0E-3CCB-8D5D-A6562C54F22A}"/>
                    </a:ext>
                  </a:extLst>
                </p14:cNvPr>
                <p14:cNvContentPartPr/>
                <p14:nvPr/>
              </p14:nvContentPartPr>
              <p14:xfrm>
                <a:off x="1884704" y="4709082"/>
                <a:ext cx="239040" cy="215640"/>
              </p14:xfrm>
            </p:contentPart>
          </mc:Choice>
          <mc:Fallback xmlns="">
            <p:pic>
              <p:nvPicPr>
                <p:cNvPr id="15" name="Ink 14">
                  <a:extLst>
                    <a:ext uri="{FF2B5EF4-FFF2-40B4-BE49-F238E27FC236}">
                      <a16:creationId xmlns:a16="http://schemas.microsoft.com/office/drawing/2014/main" id="{8C6D7AA7-DA0E-3CCB-8D5D-A6562C54F22A}"/>
                    </a:ext>
                  </a:extLst>
                </p:cNvPr>
                <p:cNvPicPr/>
                <p:nvPr/>
              </p:nvPicPr>
              <p:blipFill>
                <a:blip r:embed="rId43"/>
                <a:stretch>
                  <a:fillRect/>
                </a:stretch>
              </p:blipFill>
              <p:spPr>
                <a:xfrm>
                  <a:off x="1876064" y="4700442"/>
                  <a:ext cx="2566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6" name="Ink 15">
                  <a:extLst>
                    <a:ext uri="{FF2B5EF4-FFF2-40B4-BE49-F238E27FC236}">
                      <a16:creationId xmlns:a16="http://schemas.microsoft.com/office/drawing/2014/main" id="{F691481D-DE56-5405-A64F-7450C2C0CB17}"/>
                    </a:ext>
                  </a:extLst>
                </p14:cNvPr>
                <p14:cNvContentPartPr/>
                <p14:nvPr/>
              </p14:nvContentPartPr>
              <p14:xfrm>
                <a:off x="1984424" y="4843722"/>
                <a:ext cx="127440" cy="26280"/>
              </p14:xfrm>
            </p:contentPart>
          </mc:Choice>
          <mc:Fallback xmlns="">
            <p:pic>
              <p:nvPicPr>
                <p:cNvPr id="16" name="Ink 15">
                  <a:extLst>
                    <a:ext uri="{FF2B5EF4-FFF2-40B4-BE49-F238E27FC236}">
                      <a16:creationId xmlns:a16="http://schemas.microsoft.com/office/drawing/2014/main" id="{F691481D-DE56-5405-A64F-7450C2C0CB17}"/>
                    </a:ext>
                  </a:extLst>
                </p:cNvPr>
                <p:cNvPicPr/>
                <p:nvPr/>
              </p:nvPicPr>
              <p:blipFill>
                <a:blip r:embed="rId45"/>
                <a:stretch>
                  <a:fillRect/>
                </a:stretch>
              </p:blipFill>
              <p:spPr>
                <a:xfrm>
                  <a:off x="1975424" y="4835082"/>
                  <a:ext cx="1450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7" name="Ink 16">
                  <a:extLst>
                    <a:ext uri="{FF2B5EF4-FFF2-40B4-BE49-F238E27FC236}">
                      <a16:creationId xmlns:a16="http://schemas.microsoft.com/office/drawing/2014/main" id="{5AF920F9-DA23-0AEB-A8EF-18DD108B0020}"/>
                    </a:ext>
                  </a:extLst>
                </p14:cNvPr>
                <p14:cNvContentPartPr/>
                <p14:nvPr/>
              </p14:nvContentPartPr>
              <p14:xfrm>
                <a:off x="2265224" y="4704042"/>
                <a:ext cx="28080" cy="187920"/>
              </p14:xfrm>
            </p:contentPart>
          </mc:Choice>
          <mc:Fallback xmlns="">
            <p:pic>
              <p:nvPicPr>
                <p:cNvPr id="17" name="Ink 16">
                  <a:extLst>
                    <a:ext uri="{FF2B5EF4-FFF2-40B4-BE49-F238E27FC236}">
                      <a16:creationId xmlns:a16="http://schemas.microsoft.com/office/drawing/2014/main" id="{5AF920F9-DA23-0AEB-A8EF-18DD108B0020}"/>
                    </a:ext>
                  </a:extLst>
                </p:cNvPr>
                <p:cNvPicPr/>
                <p:nvPr/>
              </p:nvPicPr>
              <p:blipFill>
                <a:blip r:embed="rId47"/>
                <a:stretch>
                  <a:fillRect/>
                </a:stretch>
              </p:blipFill>
              <p:spPr>
                <a:xfrm>
                  <a:off x="2256224" y="4695402"/>
                  <a:ext cx="4572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8" name="Ink 17">
                  <a:extLst>
                    <a:ext uri="{FF2B5EF4-FFF2-40B4-BE49-F238E27FC236}">
                      <a16:creationId xmlns:a16="http://schemas.microsoft.com/office/drawing/2014/main" id="{409045E2-1BAD-6B32-CEDC-2266AD966B13}"/>
                    </a:ext>
                  </a:extLst>
                </p14:cNvPr>
                <p14:cNvContentPartPr/>
                <p14:nvPr/>
              </p14:nvContentPartPr>
              <p14:xfrm>
                <a:off x="2218064" y="4908522"/>
                <a:ext cx="165960" cy="41400"/>
              </p14:xfrm>
            </p:contentPart>
          </mc:Choice>
          <mc:Fallback xmlns="">
            <p:pic>
              <p:nvPicPr>
                <p:cNvPr id="18" name="Ink 17">
                  <a:extLst>
                    <a:ext uri="{FF2B5EF4-FFF2-40B4-BE49-F238E27FC236}">
                      <a16:creationId xmlns:a16="http://schemas.microsoft.com/office/drawing/2014/main" id="{409045E2-1BAD-6B32-CEDC-2266AD966B13}"/>
                    </a:ext>
                  </a:extLst>
                </p:cNvPr>
                <p:cNvPicPr/>
                <p:nvPr/>
              </p:nvPicPr>
              <p:blipFill>
                <a:blip r:embed="rId49"/>
                <a:stretch>
                  <a:fillRect/>
                </a:stretch>
              </p:blipFill>
              <p:spPr>
                <a:xfrm>
                  <a:off x="2209064" y="4899522"/>
                  <a:ext cx="1836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9" name="Ink 18">
                  <a:extLst>
                    <a:ext uri="{FF2B5EF4-FFF2-40B4-BE49-F238E27FC236}">
                      <a16:creationId xmlns:a16="http://schemas.microsoft.com/office/drawing/2014/main" id="{E5304835-1398-9719-E620-6AC9DD98314D}"/>
                    </a:ext>
                  </a:extLst>
                </p14:cNvPr>
                <p14:cNvContentPartPr/>
                <p14:nvPr/>
              </p14:nvContentPartPr>
              <p14:xfrm>
                <a:off x="2201864" y="4697202"/>
                <a:ext cx="117360" cy="87120"/>
              </p14:xfrm>
            </p:contentPart>
          </mc:Choice>
          <mc:Fallback xmlns="">
            <p:pic>
              <p:nvPicPr>
                <p:cNvPr id="19" name="Ink 18">
                  <a:extLst>
                    <a:ext uri="{FF2B5EF4-FFF2-40B4-BE49-F238E27FC236}">
                      <a16:creationId xmlns:a16="http://schemas.microsoft.com/office/drawing/2014/main" id="{E5304835-1398-9719-E620-6AC9DD98314D}"/>
                    </a:ext>
                  </a:extLst>
                </p:cNvPr>
                <p:cNvPicPr/>
                <p:nvPr/>
              </p:nvPicPr>
              <p:blipFill>
                <a:blip r:embed="rId51"/>
                <a:stretch>
                  <a:fillRect/>
                </a:stretch>
              </p:blipFill>
              <p:spPr>
                <a:xfrm>
                  <a:off x="2192864" y="4688202"/>
                  <a:ext cx="1350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0" name="Ink 19">
                  <a:extLst>
                    <a:ext uri="{FF2B5EF4-FFF2-40B4-BE49-F238E27FC236}">
                      <a16:creationId xmlns:a16="http://schemas.microsoft.com/office/drawing/2014/main" id="{EB658471-7995-5B66-FD2D-DB33CBB4860D}"/>
                    </a:ext>
                  </a:extLst>
                </p14:cNvPr>
                <p14:cNvContentPartPr/>
                <p14:nvPr/>
              </p14:nvContentPartPr>
              <p14:xfrm>
                <a:off x="2448464" y="4880082"/>
                <a:ext cx="91800" cy="13680"/>
              </p14:xfrm>
            </p:contentPart>
          </mc:Choice>
          <mc:Fallback xmlns="">
            <p:pic>
              <p:nvPicPr>
                <p:cNvPr id="20" name="Ink 19">
                  <a:extLst>
                    <a:ext uri="{FF2B5EF4-FFF2-40B4-BE49-F238E27FC236}">
                      <a16:creationId xmlns:a16="http://schemas.microsoft.com/office/drawing/2014/main" id="{EB658471-7995-5B66-FD2D-DB33CBB4860D}"/>
                    </a:ext>
                  </a:extLst>
                </p:cNvPr>
                <p:cNvPicPr/>
                <p:nvPr/>
              </p:nvPicPr>
              <p:blipFill>
                <a:blip r:embed="rId53"/>
                <a:stretch>
                  <a:fillRect/>
                </a:stretch>
              </p:blipFill>
              <p:spPr>
                <a:xfrm>
                  <a:off x="2439824" y="4871082"/>
                  <a:ext cx="10944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21" name="Ink 20">
                  <a:extLst>
                    <a:ext uri="{FF2B5EF4-FFF2-40B4-BE49-F238E27FC236}">
                      <a16:creationId xmlns:a16="http://schemas.microsoft.com/office/drawing/2014/main" id="{75C793F1-E4E2-B642-E30A-C2B3FB8E765E}"/>
                    </a:ext>
                  </a:extLst>
                </p14:cNvPr>
                <p14:cNvContentPartPr/>
                <p14:nvPr/>
              </p14:nvContentPartPr>
              <p14:xfrm>
                <a:off x="2730344" y="4723842"/>
                <a:ext cx="46080" cy="218160"/>
              </p14:xfrm>
            </p:contentPart>
          </mc:Choice>
          <mc:Fallback xmlns="">
            <p:pic>
              <p:nvPicPr>
                <p:cNvPr id="21" name="Ink 20">
                  <a:extLst>
                    <a:ext uri="{FF2B5EF4-FFF2-40B4-BE49-F238E27FC236}">
                      <a16:creationId xmlns:a16="http://schemas.microsoft.com/office/drawing/2014/main" id="{75C793F1-E4E2-B642-E30A-C2B3FB8E765E}"/>
                    </a:ext>
                  </a:extLst>
                </p:cNvPr>
                <p:cNvPicPr/>
                <p:nvPr/>
              </p:nvPicPr>
              <p:blipFill>
                <a:blip r:embed="rId55"/>
                <a:stretch>
                  <a:fillRect/>
                </a:stretch>
              </p:blipFill>
              <p:spPr>
                <a:xfrm>
                  <a:off x="2721344" y="4715202"/>
                  <a:ext cx="6372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22" name="Ink 21">
                  <a:extLst>
                    <a:ext uri="{FF2B5EF4-FFF2-40B4-BE49-F238E27FC236}">
                      <a16:creationId xmlns:a16="http://schemas.microsoft.com/office/drawing/2014/main" id="{E29984E6-B6D0-AFFF-DBB1-56E01D92AE6C}"/>
                    </a:ext>
                  </a:extLst>
                </p14:cNvPr>
                <p14:cNvContentPartPr/>
                <p14:nvPr/>
              </p14:nvContentPartPr>
              <p14:xfrm>
                <a:off x="2737544" y="4616202"/>
                <a:ext cx="153000" cy="148320"/>
              </p14:xfrm>
            </p:contentPart>
          </mc:Choice>
          <mc:Fallback xmlns="">
            <p:pic>
              <p:nvPicPr>
                <p:cNvPr id="22" name="Ink 21">
                  <a:extLst>
                    <a:ext uri="{FF2B5EF4-FFF2-40B4-BE49-F238E27FC236}">
                      <a16:creationId xmlns:a16="http://schemas.microsoft.com/office/drawing/2014/main" id="{E29984E6-B6D0-AFFF-DBB1-56E01D92AE6C}"/>
                    </a:ext>
                  </a:extLst>
                </p:cNvPr>
                <p:cNvPicPr/>
                <p:nvPr/>
              </p:nvPicPr>
              <p:blipFill>
                <a:blip r:embed="rId57"/>
                <a:stretch>
                  <a:fillRect/>
                </a:stretch>
              </p:blipFill>
              <p:spPr>
                <a:xfrm>
                  <a:off x="2728904" y="4607202"/>
                  <a:ext cx="17064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23" name="Ink 22">
                  <a:extLst>
                    <a:ext uri="{FF2B5EF4-FFF2-40B4-BE49-F238E27FC236}">
                      <a16:creationId xmlns:a16="http://schemas.microsoft.com/office/drawing/2014/main" id="{FBAF1BB4-5A27-B950-35CC-65ED1AA786F6}"/>
                    </a:ext>
                  </a:extLst>
                </p14:cNvPr>
                <p14:cNvContentPartPr/>
                <p14:nvPr/>
              </p14:nvContentPartPr>
              <p14:xfrm>
                <a:off x="2930504" y="4637442"/>
                <a:ext cx="199800" cy="297360"/>
              </p14:xfrm>
            </p:contentPart>
          </mc:Choice>
          <mc:Fallback xmlns="">
            <p:pic>
              <p:nvPicPr>
                <p:cNvPr id="23" name="Ink 22">
                  <a:extLst>
                    <a:ext uri="{FF2B5EF4-FFF2-40B4-BE49-F238E27FC236}">
                      <a16:creationId xmlns:a16="http://schemas.microsoft.com/office/drawing/2014/main" id="{FBAF1BB4-5A27-B950-35CC-65ED1AA786F6}"/>
                    </a:ext>
                  </a:extLst>
                </p:cNvPr>
                <p:cNvPicPr/>
                <p:nvPr/>
              </p:nvPicPr>
              <p:blipFill>
                <a:blip r:embed="rId59"/>
                <a:stretch>
                  <a:fillRect/>
                </a:stretch>
              </p:blipFill>
              <p:spPr>
                <a:xfrm>
                  <a:off x="2921864" y="4628442"/>
                  <a:ext cx="217440" cy="315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24" name="Ink 23">
                  <a:extLst>
                    <a:ext uri="{FF2B5EF4-FFF2-40B4-BE49-F238E27FC236}">
                      <a16:creationId xmlns:a16="http://schemas.microsoft.com/office/drawing/2014/main" id="{B5FD915A-3776-C2B0-6F22-8DEFE4EBD607}"/>
                    </a:ext>
                  </a:extLst>
                </p14:cNvPr>
                <p14:cNvContentPartPr/>
                <p14:nvPr/>
              </p14:nvContentPartPr>
              <p14:xfrm>
                <a:off x="3199064" y="4695762"/>
                <a:ext cx="139320" cy="168840"/>
              </p14:xfrm>
            </p:contentPart>
          </mc:Choice>
          <mc:Fallback xmlns="">
            <p:pic>
              <p:nvPicPr>
                <p:cNvPr id="24" name="Ink 23">
                  <a:extLst>
                    <a:ext uri="{FF2B5EF4-FFF2-40B4-BE49-F238E27FC236}">
                      <a16:creationId xmlns:a16="http://schemas.microsoft.com/office/drawing/2014/main" id="{B5FD915A-3776-C2B0-6F22-8DEFE4EBD607}"/>
                    </a:ext>
                  </a:extLst>
                </p:cNvPr>
                <p:cNvPicPr/>
                <p:nvPr/>
              </p:nvPicPr>
              <p:blipFill>
                <a:blip r:embed="rId61"/>
                <a:stretch>
                  <a:fillRect/>
                </a:stretch>
              </p:blipFill>
              <p:spPr>
                <a:xfrm>
                  <a:off x="3190424" y="4686762"/>
                  <a:ext cx="1569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25" name="Ink 24">
                  <a:extLst>
                    <a:ext uri="{FF2B5EF4-FFF2-40B4-BE49-F238E27FC236}">
                      <a16:creationId xmlns:a16="http://schemas.microsoft.com/office/drawing/2014/main" id="{84BCA9D8-3D74-0483-07D8-53B963AD9B54}"/>
                    </a:ext>
                  </a:extLst>
                </p14:cNvPr>
                <p14:cNvContentPartPr/>
                <p14:nvPr/>
              </p14:nvContentPartPr>
              <p14:xfrm>
                <a:off x="3443144" y="4670922"/>
                <a:ext cx="68760" cy="210960"/>
              </p14:xfrm>
            </p:contentPart>
          </mc:Choice>
          <mc:Fallback xmlns="">
            <p:pic>
              <p:nvPicPr>
                <p:cNvPr id="25" name="Ink 24">
                  <a:extLst>
                    <a:ext uri="{FF2B5EF4-FFF2-40B4-BE49-F238E27FC236}">
                      <a16:creationId xmlns:a16="http://schemas.microsoft.com/office/drawing/2014/main" id="{84BCA9D8-3D74-0483-07D8-53B963AD9B54}"/>
                    </a:ext>
                  </a:extLst>
                </p:cNvPr>
                <p:cNvPicPr/>
                <p:nvPr/>
              </p:nvPicPr>
              <p:blipFill>
                <a:blip r:embed="rId63"/>
                <a:stretch>
                  <a:fillRect/>
                </a:stretch>
              </p:blipFill>
              <p:spPr>
                <a:xfrm>
                  <a:off x="3434144" y="4662282"/>
                  <a:ext cx="8640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26" name="Ink 25">
                  <a:extLst>
                    <a:ext uri="{FF2B5EF4-FFF2-40B4-BE49-F238E27FC236}">
                      <a16:creationId xmlns:a16="http://schemas.microsoft.com/office/drawing/2014/main" id="{1BEDC314-9999-23C5-AF0A-2942CEC665AB}"/>
                    </a:ext>
                  </a:extLst>
                </p14:cNvPr>
                <p14:cNvContentPartPr/>
                <p14:nvPr/>
              </p14:nvContentPartPr>
              <p14:xfrm>
                <a:off x="3399944" y="4531242"/>
                <a:ext cx="189000" cy="339480"/>
              </p14:xfrm>
            </p:contentPart>
          </mc:Choice>
          <mc:Fallback xmlns="">
            <p:pic>
              <p:nvPicPr>
                <p:cNvPr id="26" name="Ink 25">
                  <a:extLst>
                    <a:ext uri="{FF2B5EF4-FFF2-40B4-BE49-F238E27FC236}">
                      <a16:creationId xmlns:a16="http://schemas.microsoft.com/office/drawing/2014/main" id="{1BEDC314-9999-23C5-AF0A-2942CEC665AB}"/>
                    </a:ext>
                  </a:extLst>
                </p:cNvPr>
                <p:cNvPicPr/>
                <p:nvPr/>
              </p:nvPicPr>
              <p:blipFill>
                <a:blip r:embed="rId65"/>
                <a:stretch>
                  <a:fillRect/>
                </a:stretch>
              </p:blipFill>
              <p:spPr>
                <a:xfrm>
                  <a:off x="3390944" y="4522602"/>
                  <a:ext cx="20664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28" name="Ink 27">
                  <a:extLst>
                    <a:ext uri="{FF2B5EF4-FFF2-40B4-BE49-F238E27FC236}">
                      <a16:creationId xmlns:a16="http://schemas.microsoft.com/office/drawing/2014/main" id="{511AB812-BA2A-E232-77FE-20FB2E4011BB}"/>
                    </a:ext>
                  </a:extLst>
                </p14:cNvPr>
                <p14:cNvContentPartPr/>
                <p14:nvPr/>
              </p14:nvContentPartPr>
              <p14:xfrm>
                <a:off x="5061704" y="5695122"/>
                <a:ext cx="118080" cy="198000"/>
              </p14:xfrm>
            </p:contentPart>
          </mc:Choice>
          <mc:Fallback xmlns="">
            <p:pic>
              <p:nvPicPr>
                <p:cNvPr id="28" name="Ink 27">
                  <a:extLst>
                    <a:ext uri="{FF2B5EF4-FFF2-40B4-BE49-F238E27FC236}">
                      <a16:creationId xmlns:a16="http://schemas.microsoft.com/office/drawing/2014/main" id="{511AB812-BA2A-E232-77FE-20FB2E4011BB}"/>
                    </a:ext>
                  </a:extLst>
                </p:cNvPr>
                <p:cNvPicPr/>
                <p:nvPr/>
              </p:nvPicPr>
              <p:blipFill>
                <a:blip r:embed="rId67"/>
                <a:stretch>
                  <a:fillRect/>
                </a:stretch>
              </p:blipFill>
              <p:spPr>
                <a:xfrm>
                  <a:off x="5052704" y="5686482"/>
                  <a:ext cx="1357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29" name="Ink 28">
                  <a:extLst>
                    <a:ext uri="{FF2B5EF4-FFF2-40B4-BE49-F238E27FC236}">
                      <a16:creationId xmlns:a16="http://schemas.microsoft.com/office/drawing/2014/main" id="{E8F67618-21B4-86F7-89D0-EC92AE8E496F}"/>
                    </a:ext>
                  </a:extLst>
                </p14:cNvPr>
                <p14:cNvContentPartPr/>
                <p14:nvPr/>
              </p14:nvContentPartPr>
              <p14:xfrm>
                <a:off x="5240984" y="5710602"/>
                <a:ext cx="152280" cy="191880"/>
              </p14:xfrm>
            </p:contentPart>
          </mc:Choice>
          <mc:Fallback xmlns="">
            <p:pic>
              <p:nvPicPr>
                <p:cNvPr id="29" name="Ink 28">
                  <a:extLst>
                    <a:ext uri="{FF2B5EF4-FFF2-40B4-BE49-F238E27FC236}">
                      <a16:creationId xmlns:a16="http://schemas.microsoft.com/office/drawing/2014/main" id="{E8F67618-21B4-86F7-89D0-EC92AE8E496F}"/>
                    </a:ext>
                  </a:extLst>
                </p:cNvPr>
                <p:cNvPicPr/>
                <p:nvPr/>
              </p:nvPicPr>
              <p:blipFill>
                <a:blip r:embed="rId69"/>
                <a:stretch>
                  <a:fillRect/>
                </a:stretch>
              </p:blipFill>
              <p:spPr>
                <a:xfrm>
                  <a:off x="5232344" y="5701962"/>
                  <a:ext cx="16992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0" name="Ink 29">
                  <a:extLst>
                    <a:ext uri="{FF2B5EF4-FFF2-40B4-BE49-F238E27FC236}">
                      <a16:creationId xmlns:a16="http://schemas.microsoft.com/office/drawing/2014/main" id="{317372A6-E62C-7552-BE77-1AB438A3D548}"/>
                    </a:ext>
                  </a:extLst>
                </p14:cNvPr>
                <p14:cNvContentPartPr/>
                <p14:nvPr/>
              </p14:nvContentPartPr>
              <p14:xfrm>
                <a:off x="4218584" y="5631042"/>
                <a:ext cx="2544120" cy="579240"/>
              </p14:xfrm>
            </p:contentPart>
          </mc:Choice>
          <mc:Fallback xmlns="">
            <p:pic>
              <p:nvPicPr>
                <p:cNvPr id="30" name="Ink 29">
                  <a:extLst>
                    <a:ext uri="{FF2B5EF4-FFF2-40B4-BE49-F238E27FC236}">
                      <a16:creationId xmlns:a16="http://schemas.microsoft.com/office/drawing/2014/main" id="{317372A6-E62C-7552-BE77-1AB438A3D548}"/>
                    </a:ext>
                  </a:extLst>
                </p:cNvPr>
                <p:cNvPicPr/>
                <p:nvPr/>
              </p:nvPicPr>
              <p:blipFill>
                <a:blip r:embed="rId71"/>
                <a:stretch>
                  <a:fillRect/>
                </a:stretch>
              </p:blipFill>
              <p:spPr>
                <a:xfrm>
                  <a:off x="4209584" y="5622042"/>
                  <a:ext cx="2561760"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1" name="Ink 30">
                  <a:extLst>
                    <a:ext uri="{FF2B5EF4-FFF2-40B4-BE49-F238E27FC236}">
                      <a16:creationId xmlns:a16="http://schemas.microsoft.com/office/drawing/2014/main" id="{0B55FA6E-4D66-7A70-4548-986DF9C21870}"/>
                    </a:ext>
                  </a:extLst>
                </p14:cNvPr>
                <p14:cNvContentPartPr/>
                <p14:nvPr/>
              </p14:nvContentPartPr>
              <p14:xfrm>
                <a:off x="5505944" y="5101842"/>
                <a:ext cx="27000" cy="525960"/>
              </p14:xfrm>
            </p:contentPart>
          </mc:Choice>
          <mc:Fallback xmlns="">
            <p:pic>
              <p:nvPicPr>
                <p:cNvPr id="31" name="Ink 30">
                  <a:extLst>
                    <a:ext uri="{FF2B5EF4-FFF2-40B4-BE49-F238E27FC236}">
                      <a16:creationId xmlns:a16="http://schemas.microsoft.com/office/drawing/2014/main" id="{0B55FA6E-4D66-7A70-4548-986DF9C21870}"/>
                    </a:ext>
                  </a:extLst>
                </p:cNvPr>
                <p:cNvPicPr/>
                <p:nvPr/>
              </p:nvPicPr>
              <p:blipFill>
                <a:blip r:embed="rId73"/>
                <a:stretch>
                  <a:fillRect/>
                </a:stretch>
              </p:blipFill>
              <p:spPr>
                <a:xfrm>
                  <a:off x="5497304" y="5093202"/>
                  <a:ext cx="44640" cy="5436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2" name="Ink 31">
                  <a:extLst>
                    <a:ext uri="{FF2B5EF4-FFF2-40B4-BE49-F238E27FC236}">
                      <a16:creationId xmlns:a16="http://schemas.microsoft.com/office/drawing/2014/main" id="{1679FB75-1D30-EE8E-6C3B-8C261544EBC8}"/>
                    </a:ext>
                  </a:extLst>
                </p14:cNvPr>
                <p14:cNvContentPartPr/>
                <p14:nvPr/>
              </p14:nvContentPartPr>
              <p14:xfrm>
                <a:off x="5390744" y="5120202"/>
                <a:ext cx="223920" cy="181800"/>
              </p14:xfrm>
            </p:contentPart>
          </mc:Choice>
          <mc:Fallback xmlns="">
            <p:pic>
              <p:nvPicPr>
                <p:cNvPr id="32" name="Ink 31">
                  <a:extLst>
                    <a:ext uri="{FF2B5EF4-FFF2-40B4-BE49-F238E27FC236}">
                      <a16:creationId xmlns:a16="http://schemas.microsoft.com/office/drawing/2014/main" id="{1679FB75-1D30-EE8E-6C3B-8C261544EBC8}"/>
                    </a:ext>
                  </a:extLst>
                </p:cNvPr>
                <p:cNvPicPr/>
                <p:nvPr/>
              </p:nvPicPr>
              <p:blipFill>
                <a:blip r:embed="rId75"/>
                <a:stretch>
                  <a:fillRect/>
                </a:stretch>
              </p:blipFill>
              <p:spPr>
                <a:xfrm>
                  <a:off x="5381744" y="5111202"/>
                  <a:ext cx="241560" cy="199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3" name="Ink 32">
                  <a:extLst>
                    <a:ext uri="{FF2B5EF4-FFF2-40B4-BE49-F238E27FC236}">
                      <a16:creationId xmlns:a16="http://schemas.microsoft.com/office/drawing/2014/main" id="{4A30B972-4BCC-128E-4732-6CF9325ED648}"/>
                    </a:ext>
                  </a:extLst>
                </p14:cNvPr>
                <p14:cNvContentPartPr/>
                <p14:nvPr/>
              </p14:nvContentPartPr>
              <p14:xfrm>
                <a:off x="4745624" y="4404162"/>
                <a:ext cx="2039400" cy="574560"/>
              </p14:xfrm>
            </p:contentPart>
          </mc:Choice>
          <mc:Fallback xmlns="">
            <p:pic>
              <p:nvPicPr>
                <p:cNvPr id="33" name="Ink 32">
                  <a:extLst>
                    <a:ext uri="{FF2B5EF4-FFF2-40B4-BE49-F238E27FC236}">
                      <a16:creationId xmlns:a16="http://schemas.microsoft.com/office/drawing/2014/main" id="{4A30B972-4BCC-128E-4732-6CF9325ED648}"/>
                    </a:ext>
                  </a:extLst>
                </p:cNvPr>
                <p:cNvPicPr/>
                <p:nvPr/>
              </p:nvPicPr>
              <p:blipFill>
                <a:blip r:embed="rId77"/>
                <a:stretch>
                  <a:fillRect/>
                </a:stretch>
              </p:blipFill>
              <p:spPr>
                <a:xfrm>
                  <a:off x="4736984" y="4395162"/>
                  <a:ext cx="2057040" cy="5922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4" name="Ink 33">
                  <a:extLst>
                    <a:ext uri="{FF2B5EF4-FFF2-40B4-BE49-F238E27FC236}">
                      <a16:creationId xmlns:a16="http://schemas.microsoft.com/office/drawing/2014/main" id="{FBC9705B-7B55-FB21-5964-DB20D61FDAEA}"/>
                    </a:ext>
                  </a:extLst>
                </p14:cNvPr>
                <p14:cNvContentPartPr/>
                <p14:nvPr/>
              </p14:nvContentPartPr>
              <p14:xfrm>
                <a:off x="4895024" y="4272402"/>
                <a:ext cx="2040120" cy="649800"/>
              </p14:xfrm>
            </p:contentPart>
          </mc:Choice>
          <mc:Fallback xmlns="">
            <p:pic>
              <p:nvPicPr>
                <p:cNvPr id="34" name="Ink 33">
                  <a:extLst>
                    <a:ext uri="{FF2B5EF4-FFF2-40B4-BE49-F238E27FC236}">
                      <a16:creationId xmlns:a16="http://schemas.microsoft.com/office/drawing/2014/main" id="{FBC9705B-7B55-FB21-5964-DB20D61FDAEA}"/>
                    </a:ext>
                  </a:extLst>
                </p:cNvPr>
                <p:cNvPicPr/>
                <p:nvPr/>
              </p:nvPicPr>
              <p:blipFill>
                <a:blip r:embed="rId79"/>
                <a:stretch>
                  <a:fillRect/>
                </a:stretch>
              </p:blipFill>
              <p:spPr>
                <a:xfrm>
                  <a:off x="4886384" y="4263762"/>
                  <a:ext cx="2057760" cy="6674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35" name="Ink 34">
                  <a:extLst>
                    <a:ext uri="{FF2B5EF4-FFF2-40B4-BE49-F238E27FC236}">
                      <a16:creationId xmlns:a16="http://schemas.microsoft.com/office/drawing/2014/main" id="{4CDFBC1D-2999-F8ED-0C70-86F6D33CF54E}"/>
                    </a:ext>
                  </a:extLst>
                </p14:cNvPr>
                <p14:cNvContentPartPr/>
                <p14:nvPr/>
              </p14:nvContentPartPr>
              <p14:xfrm>
                <a:off x="4978544" y="4504602"/>
                <a:ext cx="278280" cy="304920"/>
              </p14:xfrm>
            </p:contentPart>
          </mc:Choice>
          <mc:Fallback xmlns="">
            <p:pic>
              <p:nvPicPr>
                <p:cNvPr id="35" name="Ink 34">
                  <a:extLst>
                    <a:ext uri="{FF2B5EF4-FFF2-40B4-BE49-F238E27FC236}">
                      <a16:creationId xmlns:a16="http://schemas.microsoft.com/office/drawing/2014/main" id="{4CDFBC1D-2999-F8ED-0C70-86F6D33CF54E}"/>
                    </a:ext>
                  </a:extLst>
                </p:cNvPr>
                <p:cNvPicPr/>
                <p:nvPr/>
              </p:nvPicPr>
              <p:blipFill>
                <a:blip r:embed="rId81"/>
                <a:stretch>
                  <a:fillRect/>
                </a:stretch>
              </p:blipFill>
              <p:spPr>
                <a:xfrm>
                  <a:off x="4969544" y="4495602"/>
                  <a:ext cx="29592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6" name="Ink 35">
                  <a:extLst>
                    <a:ext uri="{FF2B5EF4-FFF2-40B4-BE49-F238E27FC236}">
                      <a16:creationId xmlns:a16="http://schemas.microsoft.com/office/drawing/2014/main" id="{868F6C22-8CCD-206C-426B-6DA7D83CAA62}"/>
                    </a:ext>
                  </a:extLst>
                </p14:cNvPr>
                <p14:cNvContentPartPr/>
                <p14:nvPr/>
              </p14:nvContentPartPr>
              <p14:xfrm>
                <a:off x="5088344" y="4681722"/>
                <a:ext cx="238680" cy="49680"/>
              </p14:xfrm>
            </p:contentPart>
          </mc:Choice>
          <mc:Fallback xmlns="">
            <p:pic>
              <p:nvPicPr>
                <p:cNvPr id="36" name="Ink 35">
                  <a:extLst>
                    <a:ext uri="{FF2B5EF4-FFF2-40B4-BE49-F238E27FC236}">
                      <a16:creationId xmlns:a16="http://schemas.microsoft.com/office/drawing/2014/main" id="{868F6C22-8CCD-206C-426B-6DA7D83CAA62}"/>
                    </a:ext>
                  </a:extLst>
                </p:cNvPr>
                <p:cNvPicPr/>
                <p:nvPr/>
              </p:nvPicPr>
              <p:blipFill>
                <a:blip r:embed="rId83"/>
                <a:stretch>
                  <a:fillRect/>
                </a:stretch>
              </p:blipFill>
              <p:spPr>
                <a:xfrm>
                  <a:off x="5079344" y="4672722"/>
                  <a:ext cx="2563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37" name="Ink 36">
                  <a:extLst>
                    <a:ext uri="{FF2B5EF4-FFF2-40B4-BE49-F238E27FC236}">
                      <a16:creationId xmlns:a16="http://schemas.microsoft.com/office/drawing/2014/main" id="{9287211D-CB35-AD40-D108-985BB9036E07}"/>
                    </a:ext>
                  </a:extLst>
                </p14:cNvPr>
                <p14:cNvContentPartPr/>
                <p14:nvPr/>
              </p14:nvContentPartPr>
              <p14:xfrm>
                <a:off x="5492264" y="4512162"/>
                <a:ext cx="20880" cy="248400"/>
              </p14:xfrm>
            </p:contentPart>
          </mc:Choice>
          <mc:Fallback xmlns="">
            <p:pic>
              <p:nvPicPr>
                <p:cNvPr id="37" name="Ink 36">
                  <a:extLst>
                    <a:ext uri="{FF2B5EF4-FFF2-40B4-BE49-F238E27FC236}">
                      <a16:creationId xmlns:a16="http://schemas.microsoft.com/office/drawing/2014/main" id="{9287211D-CB35-AD40-D108-985BB9036E07}"/>
                    </a:ext>
                  </a:extLst>
                </p:cNvPr>
                <p:cNvPicPr/>
                <p:nvPr/>
              </p:nvPicPr>
              <p:blipFill>
                <a:blip r:embed="rId85"/>
                <a:stretch>
                  <a:fillRect/>
                </a:stretch>
              </p:blipFill>
              <p:spPr>
                <a:xfrm>
                  <a:off x="5483264" y="4503522"/>
                  <a:ext cx="3852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8" name="Ink 37">
                  <a:extLst>
                    <a:ext uri="{FF2B5EF4-FFF2-40B4-BE49-F238E27FC236}">
                      <a16:creationId xmlns:a16="http://schemas.microsoft.com/office/drawing/2014/main" id="{7CEE6E83-D302-F30F-911E-9807F8CA0AF5}"/>
                    </a:ext>
                  </a:extLst>
                </p14:cNvPr>
                <p14:cNvContentPartPr/>
                <p14:nvPr/>
              </p14:nvContentPartPr>
              <p14:xfrm>
                <a:off x="5420264" y="4805202"/>
                <a:ext cx="159840" cy="45000"/>
              </p14:xfrm>
            </p:contentPart>
          </mc:Choice>
          <mc:Fallback xmlns="">
            <p:pic>
              <p:nvPicPr>
                <p:cNvPr id="38" name="Ink 37">
                  <a:extLst>
                    <a:ext uri="{FF2B5EF4-FFF2-40B4-BE49-F238E27FC236}">
                      <a16:creationId xmlns:a16="http://schemas.microsoft.com/office/drawing/2014/main" id="{7CEE6E83-D302-F30F-911E-9807F8CA0AF5}"/>
                    </a:ext>
                  </a:extLst>
                </p:cNvPr>
                <p:cNvPicPr/>
                <p:nvPr/>
              </p:nvPicPr>
              <p:blipFill>
                <a:blip r:embed="rId87"/>
                <a:stretch>
                  <a:fillRect/>
                </a:stretch>
              </p:blipFill>
              <p:spPr>
                <a:xfrm>
                  <a:off x="5411264" y="4796562"/>
                  <a:ext cx="17748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39" name="Ink 38">
                  <a:extLst>
                    <a:ext uri="{FF2B5EF4-FFF2-40B4-BE49-F238E27FC236}">
                      <a16:creationId xmlns:a16="http://schemas.microsoft.com/office/drawing/2014/main" id="{203D6157-6AE2-D7BE-A583-881C00359459}"/>
                    </a:ext>
                  </a:extLst>
                </p14:cNvPr>
                <p14:cNvContentPartPr/>
                <p14:nvPr/>
              </p14:nvContentPartPr>
              <p14:xfrm>
                <a:off x="5401184" y="4484802"/>
                <a:ext cx="170640" cy="107280"/>
              </p14:xfrm>
            </p:contentPart>
          </mc:Choice>
          <mc:Fallback xmlns="">
            <p:pic>
              <p:nvPicPr>
                <p:cNvPr id="39" name="Ink 38">
                  <a:extLst>
                    <a:ext uri="{FF2B5EF4-FFF2-40B4-BE49-F238E27FC236}">
                      <a16:creationId xmlns:a16="http://schemas.microsoft.com/office/drawing/2014/main" id="{203D6157-6AE2-D7BE-A583-881C00359459}"/>
                    </a:ext>
                  </a:extLst>
                </p:cNvPr>
                <p:cNvPicPr/>
                <p:nvPr/>
              </p:nvPicPr>
              <p:blipFill>
                <a:blip r:embed="rId89"/>
                <a:stretch>
                  <a:fillRect/>
                </a:stretch>
              </p:blipFill>
              <p:spPr>
                <a:xfrm>
                  <a:off x="5392184" y="4476162"/>
                  <a:ext cx="18828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0" name="Ink 39">
                  <a:extLst>
                    <a:ext uri="{FF2B5EF4-FFF2-40B4-BE49-F238E27FC236}">
                      <a16:creationId xmlns:a16="http://schemas.microsoft.com/office/drawing/2014/main" id="{5EE303A6-867F-BCBD-2FD6-664025DB0E8D}"/>
                    </a:ext>
                  </a:extLst>
                </p14:cNvPr>
                <p14:cNvContentPartPr/>
                <p14:nvPr/>
              </p14:nvContentPartPr>
              <p14:xfrm>
                <a:off x="5726264" y="4814922"/>
                <a:ext cx="173880" cy="30960"/>
              </p14:xfrm>
            </p:contentPart>
          </mc:Choice>
          <mc:Fallback xmlns="">
            <p:pic>
              <p:nvPicPr>
                <p:cNvPr id="40" name="Ink 39">
                  <a:extLst>
                    <a:ext uri="{FF2B5EF4-FFF2-40B4-BE49-F238E27FC236}">
                      <a16:creationId xmlns:a16="http://schemas.microsoft.com/office/drawing/2014/main" id="{5EE303A6-867F-BCBD-2FD6-664025DB0E8D}"/>
                    </a:ext>
                  </a:extLst>
                </p:cNvPr>
                <p:cNvPicPr/>
                <p:nvPr/>
              </p:nvPicPr>
              <p:blipFill>
                <a:blip r:embed="rId91"/>
                <a:stretch>
                  <a:fillRect/>
                </a:stretch>
              </p:blipFill>
              <p:spPr>
                <a:xfrm>
                  <a:off x="5717624" y="4806282"/>
                  <a:ext cx="1915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1" name="Ink 40">
                  <a:extLst>
                    <a:ext uri="{FF2B5EF4-FFF2-40B4-BE49-F238E27FC236}">
                      <a16:creationId xmlns:a16="http://schemas.microsoft.com/office/drawing/2014/main" id="{7F4DD9C7-5ADE-CF2E-AF21-BC5C7044D9D2}"/>
                    </a:ext>
                  </a:extLst>
                </p14:cNvPr>
                <p14:cNvContentPartPr/>
                <p14:nvPr/>
              </p14:nvContentPartPr>
              <p14:xfrm>
                <a:off x="5988344" y="4493442"/>
                <a:ext cx="160560" cy="327960"/>
              </p14:xfrm>
            </p:contentPart>
          </mc:Choice>
          <mc:Fallback xmlns="">
            <p:pic>
              <p:nvPicPr>
                <p:cNvPr id="41" name="Ink 40">
                  <a:extLst>
                    <a:ext uri="{FF2B5EF4-FFF2-40B4-BE49-F238E27FC236}">
                      <a16:creationId xmlns:a16="http://schemas.microsoft.com/office/drawing/2014/main" id="{7F4DD9C7-5ADE-CF2E-AF21-BC5C7044D9D2}"/>
                    </a:ext>
                  </a:extLst>
                </p:cNvPr>
                <p:cNvPicPr/>
                <p:nvPr/>
              </p:nvPicPr>
              <p:blipFill>
                <a:blip r:embed="rId93"/>
                <a:stretch>
                  <a:fillRect/>
                </a:stretch>
              </p:blipFill>
              <p:spPr>
                <a:xfrm>
                  <a:off x="5979704" y="4484802"/>
                  <a:ext cx="17820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42" name="Ink 41">
                  <a:extLst>
                    <a:ext uri="{FF2B5EF4-FFF2-40B4-BE49-F238E27FC236}">
                      <a16:creationId xmlns:a16="http://schemas.microsoft.com/office/drawing/2014/main" id="{028F8969-654B-6235-CFF3-95983FF79207}"/>
                    </a:ext>
                  </a:extLst>
                </p14:cNvPr>
                <p14:cNvContentPartPr/>
                <p14:nvPr/>
              </p14:nvContentPartPr>
              <p14:xfrm>
                <a:off x="6215144" y="4476882"/>
                <a:ext cx="151200" cy="320040"/>
              </p14:xfrm>
            </p:contentPart>
          </mc:Choice>
          <mc:Fallback xmlns="">
            <p:pic>
              <p:nvPicPr>
                <p:cNvPr id="42" name="Ink 41">
                  <a:extLst>
                    <a:ext uri="{FF2B5EF4-FFF2-40B4-BE49-F238E27FC236}">
                      <a16:creationId xmlns:a16="http://schemas.microsoft.com/office/drawing/2014/main" id="{028F8969-654B-6235-CFF3-95983FF79207}"/>
                    </a:ext>
                  </a:extLst>
                </p:cNvPr>
                <p:cNvPicPr/>
                <p:nvPr/>
              </p:nvPicPr>
              <p:blipFill>
                <a:blip r:embed="rId95"/>
                <a:stretch>
                  <a:fillRect/>
                </a:stretch>
              </p:blipFill>
              <p:spPr>
                <a:xfrm>
                  <a:off x="6206504" y="4467882"/>
                  <a:ext cx="1688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3" name="Ink 42">
                  <a:extLst>
                    <a:ext uri="{FF2B5EF4-FFF2-40B4-BE49-F238E27FC236}">
                      <a16:creationId xmlns:a16="http://schemas.microsoft.com/office/drawing/2014/main" id="{4ADA6C64-30F6-096B-E991-623E63C5524E}"/>
                    </a:ext>
                  </a:extLst>
                </p14:cNvPr>
                <p14:cNvContentPartPr/>
                <p14:nvPr/>
              </p14:nvContentPartPr>
              <p14:xfrm>
                <a:off x="6440144" y="4444482"/>
                <a:ext cx="120240" cy="353880"/>
              </p14:xfrm>
            </p:contentPart>
          </mc:Choice>
          <mc:Fallback xmlns="">
            <p:pic>
              <p:nvPicPr>
                <p:cNvPr id="43" name="Ink 42">
                  <a:extLst>
                    <a:ext uri="{FF2B5EF4-FFF2-40B4-BE49-F238E27FC236}">
                      <a16:creationId xmlns:a16="http://schemas.microsoft.com/office/drawing/2014/main" id="{4ADA6C64-30F6-096B-E991-623E63C5524E}"/>
                    </a:ext>
                  </a:extLst>
                </p:cNvPr>
                <p:cNvPicPr/>
                <p:nvPr/>
              </p:nvPicPr>
              <p:blipFill>
                <a:blip r:embed="rId97"/>
                <a:stretch>
                  <a:fillRect/>
                </a:stretch>
              </p:blipFill>
              <p:spPr>
                <a:xfrm>
                  <a:off x="6431144" y="4435842"/>
                  <a:ext cx="13788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44" name="Ink 43">
                  <a:extLst>
                    <a:ext uri="{FF2B5EF4-FFF2-40B4-BE49-F238E27FC236}">
                      <a16:creationId xmlns:a16="http://schemas.microsoft.com/office/drawing/2014/main" id="{9899526C-E577-ABA0-2889-B75E206C45D6}"/>
                    </a:ext>
                  </a:extLst>
                </p14:cNvPr>
                <p14:cNvContentPartPr/>
                <p14:nvPr/>
              </p14:nvContentPartPr>
              <p14:xfrm>
                <a:off x="6480104" y="4628082"/>
                <a:ext cx="127440" cy="30240"/>
              </p14:xfrm>
            </p:contentPart>
          </mc:Choice>
          <mc:Fallback xmlns="">
            <p:pic>
              <p:nvPicPr>
                <p:cNvPr id="44" name="Ink 43">
                  <a:extLst>
                    <a:ext uri="{FF2B5EF4-FFF2-40B4-BE49-F238E27FC236}">
                      <a16:creationId xmlns:a16="http://schemas.microsoft.com/office/drawing/2014/main" id="{9899526C-E577-ABA0-2889-B75E206C45D6}"/>
                    </a:ext>
                  </a:extLst>
                </p:cNvPr>
                <p:cNvPicPr/>
                <p:nvPr/>
              </p:nvPicPr>
              <p:blipFill>
                <a:blip r:embed="rId99"/>
                <a:stretch>
                  <a:fillRect/>
                </a:stretch>
              </p:blipFill>
              <p:spPr>
                <a:xfrm>
                  <a:off x="6471104" y="4619082"/>
                  <a:ext cx="14508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6" name="Ink 45">
                  <a:extLst>
                    <a:ext uri="{FF2B5EF4-FFF2-40B4-BE49-F238E27FC236}">
                      <a16:creationId xmlns:a16="http://schemas.microsoft.com/office/drawing/2014/main" id="{8447F1EA-8BE7-F726-FD4E-39DD60F56BA5}"/>
                    </a:ext>
                  </a:extLst>
                </p14:cNvPr>
                <p14:cNvContentPartPr/>
                <p14:nvPr/>
              </p14:nvContentPartPr>
              <p14:xfrm>
                <a:off x="7824704" y="5591442"/>
                <a:ext cx="28800" cy="478080"/>
              </p14:xfrm>
            </p:contentPart>
          </mc:Choice>
          <mc:Fallback xmlns="">
            <p:pic>
              <p:nvPicPr>
                <p:cNvPr id="46" name="Ink 45">
                  <a:extLst>
                    <a:ext uri="{FF2B5EF4-FFF2-40B4-BE49-F238E27FC236}">
                      <a16:creationId xmlns:a16="http://schemas.microsoft.com/office/drawing/2014/main" id="{8447F1EA-8BE7-F726-FD4E-39DD60F56BA5}"/>
                    </a:ext>
                  </a:extLst>
                </p:cNvPr>
                <p:cNvPicPr/>
                <p:nvPr/>
              </p:nvPicPr>
              <p:blipFill>
                <a:blip r:embed="rId101"/>
                <a:stretch>
                  <a:fillRect/>
                </a:stretch>
              </p:blipFill>
              <p:spPr>
                <a:xfrm>
                  <a:off x="7815704" y="5582442"/>
                  <a:ext cx="4644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7" name="Ink 46">
                  <a:extLst>
                    <a:ext uri="{FF2B5EF4-FFF2-40B4-BE49-F238E27FC236}">
                      <a16:creationId xmlns:a16="http://schemas.microsoft.com/office/drawing/2014/main" id="{7F64C806-E440-FA47-368C-A050EF31C5A9}"/>
                    </a:ext>
                  </a:extLst>
                </p14:cNvPr>
                <p14:cNvContentPartPr/>
                <p14:nvPr/>
              </p14:nvContentPartPr>
              <p14:xfrm>
                <a:off x="7813184" y="5552562"/>
                <a:ext cx="1576080" cy="535680"/>
              </p14:xfrm>
            </p:contentPart>
          </mc:Choice>
          <mc:Fallback xmlns="">
            <p:pic>
              <p:nvPicPr>
                <p:cNvPr id="47" name="Ink 46">
                  <a:extLst>
                    <a:ext uri="{FF2B5EF4-FFF2-40B4-BE49-F238E27FC236}">
                      <a16:creationId xmlns:a16="http://schemas.microsoft.com/office/drawing/2014/main" id="{7F64C806-E440-FA47-368C-A050EF31C5A9}"/>
                    </a:ext>
                  </a:extLst>
                </p:cNvPr>
                <p:cNvPicPr/>
                <p:nvPr/>
              </p:nvPicPr>
              <p:blipFill>
                <a:blip r:embed="rId103"/>
                <a:stretch>
                  <a:fillRect/>
                </a:stretch>
              </p:blipFill>
              <p:spPr>
                <a:xfrm>
                  <a:off x="7804184" y="5543562"/>
                  <a:ext cx="1593720" cy="5533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48" name="Ink 47">
                  <a:extLst>
                    <a:ext uri="{FF2B5EF4-FFF2-40B4-BE49-F238E27FC236}">
                      <a16:creationId xmlns:a16="http://schemas.microsoft.com/office/drawing/2014/main" id="{3805B2A9-0746-6EF5-1B5E-65CC309073F2}"/>
                    </a:ext>
                  </a:extLst>
                </p14:cNvPr>
                <p14:cNvContentPartPr/>
                <p14:nvPr/>
              </p14:nvContentPartPr>
              <p14:xfrm>
                <a:off x="8191904" y="5723922"/>
                <a:ext cx="157320" cy="239040"/>
              </p14:xfrm>
            </p:contentPart>
          </mc:Choice>
          <mc:Fallback xmlns="">
            <p:pic>
              <p:nvPicPr>
                <p:cNvPr id="48" name="Ink 47">
                  <a:extLst>
                    <a:ext uri="{FF2B5EF4-FFF2-40B4-BE49-F238E27FC236}">
                      <a16:creationId xmlns:a16="http://schemas.microsoft.com/office/drawing/2014/main" id="{3805B2A9-0746-6EF5-1B5E-65CC309073F2}"/>
                    </a:ext>
                  </a:extLst>
                </p:cNvPr>
                <p:cNvPicPr/>
                <p:nvPr/>
              </p:nvPicPr>
              <p:blipFill>
                <a:blip r:embed="rId105"/>
                <a:stretch>
                  <a:fillRect/>
                </a:stretch>
              </p:blipFill>
              <p:spPr>
                <a:xfrm>
                  <a:off x="8182904" y="5715282"/>
                  <a:ext cx="17496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49" name="Ink 48">
                  <a:extLst>
                    <a:ext uri="{FF2B5EF4-FFF2-40B4-BE49-F238E27FC236}">
                      <a16:creationId xmlns:a16="http://schemas.microsoft.com/office/drawing/2014/main" id="{9F702CDD-8423-FF7E-DC40-BC27A81E3EF4}"/>
                    </a:ext>
                  </a:extLst>
                </p14:cNvPr>
                <p14:cNvContentPartPr/>
                <p14:nvPr/>
              </p14:nvContentPartPr>
              <p14:xfrm>
                <a:off x="8435264" y="5789802"/>
                <a:ext cx="165600" cy="140400"/>
              </p14:xfrm>
            </p:contentPart>
          </mc:Choice>
          <mc:Fallback xmlns="">
            <p:pic>
              <p:nvPicPr>
                <p:cNvPr id="49" name="Ink 48">
                  <a:extLst>
                    <a:ext uri="{FF2B5EF4-FFF2-40B4-BE49-F238E27FC236}">
                      <a16:creationId xmlns:a16="http://schemas.microsoft.com/office/drawing/2014/main" id="{9F702CDD-8423-FF7E-DC40-BC27A81E3EF4}"/>
                    </a:ext>
                  </a:extLst>
                </p:cNvPr>
                <p:cNvPicPr/>
                <p:nvPr/>
              </p:nvPicPr>
              <p:blipFill>
                <a:blip r:embed="rId107"/>
                <a:stretch>
                  <a:fillRect/>
                </a:stretch>
              </p:blipFill>
              <p:spPr>
                <a:xfrm>
                  <a:off x="8426624" y="5780802"/>
                  <a:ext cx="1832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0" name="Ink 49">
                  <a:extLst>
                    <a:ext uri="{FF2B5EF4-FFF2-40B4-BE49-F238E27FC236}">
                      <a16:creationId xmlns:a16="http://schemas.microsoft.com/office/drawing/2014/main" id="{837D7033-2D91-01D1-5850-C674AA09F0F2}"/>
                    </a:ext>
                  </a:extLst>
                </p14:cNvPr>
                <p14:cNvContentPartPr/>
                <p14:nvPr/>
              </p14:nvContentPartPr>
              <p14:xfrm>
                <a:off x="9777344" y="5540322"/>
                <a:ext cx="1690920" cy="574920"/>
              </p14:xfrm>
            </p:contentPart>
          </mc:Choice>
          <mc:Fallback xmlns="">
            <p:pic>
              <p:nvPicPr>
                <p:cNvPr id="50" name="Ink 49">
                  <a:extLst>
                    <a:ext uri="{FF2B5EF4-FFF2-40B4-BE49-F238E27FC236}">
                      <a16:creationId xmlns:a16="http://schemas.microsoft.com/office/drawing/2014/main" id="{837D7033-2D91-01D1-5850-C674AA09F0F2}"/>
                    </a:ext>
                  </a:extLst>
                </p:cNvPr>
                <p:cNvPicPr/>
                <p:nvPr/>
              </p:nvPicPr>
              <p:blipFill>
                <a:blip r:embed="rId109"/>
                <a:stretch>
                  <a:fillRect/>
                </a:stretch>
              </p:blipFill>
              <p:spPr>
                <a:xfrm>
                  <a:off x="9768344" y="5531322"/>
                  <a:ext cx="1708560" cy="592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51" name="Ink 50">
                  <a:extLst>
                    <a:ext uri="{FF2B5EF4-FFF2-40B4-BE49-F238E27FC236}">
                      <a16:creationId xmlns:a16="http://schemas.microsoft.com/office/drawing/2014/main" id="{3413363F-7604-A993-6B90-9CD69ECB0080}"/>
                    </a:ext>
                  </a:extLst>
                </p14:cNvPr>
                <p14:cNvContentPartPr/>
                <p14:nvPr/>
              </p14:nvContentPartPr>
              <p14:xfrm>
                <a:off x="10188104" y="5690442"/>
                <a:ext cx="187920" cy="213480"/>
              </p14:xfrm>
            </p:contentPart>
          </mc:Choice>
          <mc:Fallback xmlns="">
            <p:pic>
              <p:nvPicPr>
                <p:cNvPr id="51" name="Ink 50">
                  <a:extLst>
                    <a:ext uri="{FF2B5EF4-FFF2-40B4-BE49-F238E27FC236}">
                      <a16:creationId xmlns:a16="http://schemas.microsoft.com/office/drawing/2014/main" id="{3413363F-7604-A993-6B90-9CD69ECB0080}"/>
                    </a:ext>
                  </a:extLst>
                </p:cNvPr>
                <p:cNvPicPr/>
                <p:nvPr/>
              </p:nvPicPr>
              <p:blipFill>
                <a:blip r:embed="rId111"/>
                <a:stretch>
                  <a:fillRect/>
                </a:stretch>
              </p:blipFill>
              <p:spPr>
                <a:xfrm>
                  <a:off x="10179464" y="5681442"/>
                  <a:ext cx="20556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2" name="Ink 51">
                  <a:extLst>
                    <a:ext uri="{FF2B5EF4-FFF2-40B4-BE49-F238E27FC236}">
                      <a16:creationId xmlns:a16="http://schemas.microsoft.com/office/drawing/2014/main" id="{BEB7699B-6431-AF0B-8D20-50CF67095AA1}"/>
                    </a:ext>
                  </a:extLst>
                </p14:cNvPr>
                <p14:cNvContentPartPr/>
                <p14:nvPr/>
              </p14:nvContentPartPr>
              <p14:xfrm>
                <a:off x="10404104" y="5777202"/>
                <a:ext cx="160560" cy="140040"/>
              </p14:xfrm>
            </p:contentPart>
          </mc:Choice>
          <mc:Fallback xmlns="">
            <p:pic>
              <p:nvPicPr>
                <p:cNvPr id="52" name="Ink 51">
                  <a:extLst>
                    <a:ext uri="{FF2B5EF4-FFF2-40B4-BE49-F238E27FC236}">
                      <a16:creationId xmlns:a16="http://schemas.microsoft.com/office/drawing/2014/main" id="{BEB7699B-6431-AF0B-8D20-50CF67095AA1}"/>
                    </a:ext>
                  </a:extLst>
                </p:cNvPr>
                <p:cNvPicPr/>
                <p:nvPr/>
              </p:nvPicPr>
              <p:blipFill>
                <a:blip r:embed="rId113"/>
                <a:stretch>
                  <a:fillRect/>
                </a:stretch>
              </p:blipFill>
              <p:spPr>
                <a:xfrm>
                  <a:off x="10395104" y="5768562"/>
                  <a:ext cx="17820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53" name="Ink 52">
                  <a:extLst>
                    <a:ext uri="{FF2B5EF4-FFF2-40B4-BE49-F238E27FC236}">
                      <a16:creationId xmlns:a16="http://schemas.microsoft.com/office/drawing/2014/main" id="{011E6613-775E-40A3-2EE0-EA9007040EBE}"/>
                    </a:ext>
                  </a:extLst>
                </p14:cNvPr>
                <p14:cNvContentPartPr/>
                <p14:nvPr/>
              </p14:nvContentPartPr>
              <p14:xfrm>
                <a:off x="10712624" y="5846682"/>
                <a:ext cx="105120" cy="129600"/>
              </p14:xfrm>
            </p:contentPart>
          </mc:Choice>
          <mc:Fallback xmlns="">
            <p:pic>
              <p:nvPicPr>
                <p:cNvPr id="53" name="Ink 52">
                  <a:extLst>
                    <a:ext uri="{FF2B5EF4-FFF2-40B4-BE49-F238E27FC236}">
                      <a16:creationId xmlns:a16="http://schemas.microsoft.com/office/drawing/2014/main" id="{011E6613-775E-40A3-2EE0-EA9007040EBE}"/>
                    </a:ext>
                  </a:extLst>
                </p:cNvPr>
                <p:cNvPicPr/>
                <p:nvPr/>
              </p:nvPicPr>
              <p:blipFill>
                <a:blip r:embed="rId115"/>
                <a:stretch>
                  <a:fillRect/>
                </a:stretch>
              </p:blipFill>
              <p:spPr>
                <a:xfrm>
                  <a:off x="10703984" y="5837682"/>
                  <a:ext cx="12276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54" name="Ink 53">
                  <a:extLst>
                    <a:ext uri="{FF2B5EF4-FFF2-40B4-BE49-F238E27FC236}">
                      <a16:creationId xmlns:a16="http://schemas.microsoft.com/office/drawing/2014/main" id="{0657B872-661B-E355-9F64-C44090D75EC8}"/>
                    </a:ext>
                  </a:extLst>
                </p14:cNvPr>
                <p14:cNvContentPartPr/>
                <p14:nvPr/>
              </p14:nvContentPartPr>
              <p14:xfrm>
                <a:off x="10780304" y="5700522"/>
                <a:ext cx="79920" cy="37800"/>
              </p14:xfrm>
            </p:contentPart>
          </mc:Choice>
          <mc:Fallback xmlns="">
            <p:pic>
              <p:nvPicPr>
                <p:cNvPr id="54" name="Ink 53">
                  <a:extLst>
                    <a:ext uri="{FF2B5EF4-FFF2-40B4-BE49-F238E27FC236}">
                      <a16:creationId xmlns:a16="http://schemas.microsoft.com/office/drawing/2014/main" id="{0657B872-661B-E355-9F64-C44090D75EC8}"/>
                    </a:ext>
                  </a:extLst>
                </p:cNvPr>
                <p:cNvPicPr/>
                <p:nvPr/>
              </p:nvPicPr>
              <p:blipFill>
                <a:blip r:embed="rId117"/>
                <a:stretch>
                  <a:fillRect/>
                </a:stretch>
              </p:blipFill>
              <p:spPr>
                <a:xfrm>
                  <a:off x="10771304" y="5691882"/>
                  <a:ext cx="975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56" name="Ink 55">
                  <a:extLst>
                    <a:ext uri="{FF2B5EF4-FFF2-40B4-BE49-F238E27FC236}">
                      <a16:creationId xmlns:a16="http://schemas.microsoft.com/office/drawing/2014/main" id="{D8848576-01D2-B4D9-D28A-F08FFEE30C36}"/>
                    </a:ext>
                  </a:extLst>
                </p14:cNvPr>
                <p14:cNvContentPartPr/>
                <p14:nvPr/>
              </p14:nvContentPartPr>
              <p14:xfrm>
                <a:off x="8718944" y="4824642"/>
                <a:ext cx="920160" cy="675360"/>
              </p14:xfrm>
            </p:contentPart>
          </mc:Choice>
          <mc:Fallback xmlns="">
            <p:pic>
              <p:nvPicPr>
                <p:cNvPr id="56" name="Ink 55">
                  <a:extLst>
                    <a:ext uri="{FF2B5EF4-FFF2-40B4-BE49-F238E27FC236}">
                      <a16:creationId xmlns:a16="http://schemas.microsoft.com/office/drawing/2014/main" id="{D8848576-01D2-B4D9-D28A-F08FFEE30C36}"/>
                    </a:ext>
                  </a:extLst>
                </p:cNvPr>
                <p:cNvPicPr/>
                <p:nvPr/>
              </p:nvPicPr>
              <p:blipFill>
                <a:blip r:embed="rId119"/>
                <a:stretch>
                  <a:fillRect/>
                </a:stretch>
              </p:blipFill>
              <p:spPr>
                <a:xfrm>
                  <a:off x="8709944" y="4815642"/>
                  <a:ext cx="937800" cy="693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57" name="Ink 56">
                  <a:extLst>
                    <a:ext uri="{FF2B5EF4-FFF2-40B4-BE49-F238E27FC236}">
                      <a16:creationId xmlns:a16="http://schemas.microsoft.com/office/drawing/2014/main" id="{1CAE44D4-1A31-7190-2577-91BE0E45E0B8}"/>
                    </a:ext>
                  </a:extLst>
                </p14:cNvPr>
                <p14:cNvContentPartPr/>
                <p14:nvPr/>
              </p14:nvContentPartPr>
              <p14:xfrm>
                <a:off x="9370904" y="4823922"/>
                <a:ext cx="273960" cy="154800"/>
              </p14:xfrm>
            </p:contentPart>
          </mc:Choice>
          <mc:Fallback xmlns="">
            <p:pic>
              <p:nvPicPr>
                <p:cNvPr id="57" name="Ink 56">
                  <a:extLst>
                    <a:ext uri="{FF2B5EF4-FFF2-40B4-BE49-F238E27FC236}">
                      <a16:creationId xmlns:a16="http://schemas.microsoft.com/office/drawing/2014/main" id="{1CAE44D4-1A31-7190-2577-91BE0E45E0B8}"/>
                    </a:ext>
                  </a:extLst>
                </p:cNvPr>
                <p:cNvPicPr/>
                <p:nvPr/>
              </p:nvPicPr>
              <p:blipFill>
                <a:blip r:embed="rId121"/>
                <a:stretch>
                  <a:fillRect/>
                </a:stretch>
              </p:blipFill>
              <p:spPr>
                <a:xfrm>
                  <a:off x="9362264" y="4815282"/>
                  <a:ext cx="29160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58" name="Ink 57">
                  <a:extLst>
                    <a:ext uri="{FF2B5EF4-FFF2-40B4-BE49-F238E27FC236}">
                      <a16:creationId xmlns:a16="http://schemas.microsoft.com/office/drawing/2014/main" id="{9F3250B7-59EF-631D-AD04-67BB1E0FB4A7}"/>
                    </a:ext>
                  </a:extLst>
                </p14:cNvPr>
                <p14:cNvContentPartPr/>
                <p14:nvPr/>
              </p14:nvContentPartPr>
              <p14:xfrm>
                <a:off x="9750704" y="4799802"/>
                <a:ext cx="200160" cy="145800"/>
              </p14:xfrm>
            </p:contentPart>
          </mc:Choice>
          <mc:Fallback xmlns="">
            <p:pic>
              <p:nvPicPr>
                <p:cNvPr id="58" name="Ink 57">
                  <a:extLst>
                    <a:ext uri="{FF2B5EF4-FFF2-40B4-BE49-F238E27FC236}">
                      <a16:creationId xmlns:a16="http://schemas.microsoft.com/office/drawing/2014/main" id="{9F3250B7-59EF-631D-AD04-67BB1E0FB4A7}"/>
                    </a:ext>
                  </a:extLst>
                </p:cNvPr>
                <p:cNvPicPr/>
                <p:nvPr/>
              </p:nvPicPr>
              <p:blipFill>
                <a:blip r:embed="rId123"/>
                <a:stretch>
                  <a:fillRect/>
                </a:stretch>
              </p:blipFill>
              <p:spPr>
                <a:xfrm>
                  <a:off x="9741704" y="4791162"/>
                  <a:ext cx="21780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59" name="Ink 58">
                  <a:extLst>
                    <a:ext uri="{FF2B5EF4-FFF2-40B4-BE49-F238E27FC236}">
                      <a16:creationId xmlns:a16="http://schemas.microsoft.com/office/drawing/2014/main" id="{5CC6DFE5-15BF-C486-CDEA-9FCBC76CF815}"/>
                    </a:ext>
                  </a:extLst>
                </p14:cNvPr>
                <p14:cNvContentPartPr/>
                <p14:nvPr/>
              </p14:nvContentPartPr>
              <p14:xfrm>
                <a:off x="9854384" y="4843002"/>
                <a:ext cx="697320" cy="707040"/>
              </p14:xfrm>
            </p:contentPart>
          </mc:Choice>
          <mc:Fallback xmlns="">
            <p:pic>
              <p:nvPicPr>
                <p:cNvPr id="59" name="Ink 58">
                  <a:extLst>
                    <a:ext uri="{FF2B5EF4-FFF2-40B4-BE49-F238E27FC236}">
                      <a16:creationId xmlns:a16="http://schemas.microsoft.com/office/drawing/2014/main" id="{5CC6DFE5-15BF-C486-CDEA-9FCBC76CF815}"/>
                    </a:ext>
                  </a:extLst>
                </p:cNvPr>
                <p:cNvPicPr/>
                <p:nvPr/>
              </p:nvPicPr>
              <p:blipFill>
                <a:blip r:embed="rId125"/>
                <a:stretch>
                  <a:fillRect/>
                </a:stretch>
              </p:blipFill>
              <p:spPr>
                <a:xfrm>
                  <a:off x="9845744" y="4834362"/>
                  <a:ext cx="71496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0" name="Ink 59">
                  <a:extLst>
                    <a:ext uri="{FF2B5EF4-FFF2-40B4-BE49-F238E27FC236}">
                      <a16:creationId xmlns:a16="http://schemas.microsoft.com/office/drawing/2014/main" id="{BF2D858F-B584-35E0-9B4A-AFBDAAA418C5}"/>
                    </a:ext>
                  </a:extLst>
                </p14:cNvPr>
                <p14:cNvContentPartPr/>
                <p14:nvPr/>
              </p14:nvContentPartPr>
              <p14:xfrm>
                <a:off x="8196584" y="4353402"/>
                <a:ext cx="19080" cy="496440"/>
              </p14:xfrm>
            </p:contentPart>
          </mc:Choice>
          <mc:Fallback xmlns="">
            <p:pic>
              <p:nvPicPr>
                <p:cNvPr id="60" name="Ink 59">
                  <a:extLst>
                    <a:ext uri="{FF2B5EF4-FFF2-40B4-BE49-F238E27FC236}">
                      <a16:creationId xmlns:a16="http://schemas.microsoft.com/office/drawing/2014/main" id="{BF2D858F-B584-35E0-9B4A-AFBDAAA418C5}"/>
                    </a:ext>
                  </a:extLst>
                </p:cNvPr>
                <p:cNvPicPr/>
                <p:nvPr/>
              </p:nvPicPr>
              <p:blipFill>
                <a:blip r:embed="rId127"/>
                <a:stretch>
                  <a:fillRect/>
                </a:stretch>
              </p:blipFill>
              <p:spPr>
                <a:xfrm>
                  <a:off x="8187584" y="4344402"/>
                  <a:ext cx="36720" cy="5140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1" name="Ink 60">
                  <a:extLst>
                    <a:ext uri="{FF2B5EF4-FFF2-40B4-BE49-F238E27FC236}">
                      <a16:creationId xmlns:a16="http://schemas.microsoft.com/office/drawing/2014/main" id="{80613EC6-3F9E-4E35-045C-9EBC82670CDC}"/>
                    </a:ext>
                  </a:extLst>
                </p14:cNvPr>
                <p14:cNvContentPartPr/>
                <p14:nvPr/>
              </p14:nvContentPartPr>
              <p14:xfrm>
                <a:off x="8196224" y="4816002"/>
                <a:ext cx="2833560" cy="60120"/>
              </p14:xfrm>
            </p:contentPart>
          </mc:Choice>
          <mc:Fallback xmlns="">
            <p:pic>
              <p:nvPicPr>
                <p:cNvPr id="61" name="Ink 60">
                  <a:extLst>
                    <a:ext uri="{FF2B5EF4-FFF2-40B4-BE49-F238E27FC236}">
                      <a16:creationId xmlns:a16="http://schemas.microsoft.com/office/drawing/2014/main" id="{80613EC6-3F9E-4E35-045C-9EBC82670CDC}"/>
                    </a:ext>
                  </a:extLst>
                </p:cNvPr>
                <p:cNvPicPr/>
                <p:nvPr/>
              </p:nvPicPr>
              <p:blipFill>
                <a:blip r:embed="rId129"/>
                <a:stretch>
                  <a:fillRect/>
                </a:stretch>
              </p:blipFill>
              <p:spPr>
                <a:xfrm>
                  <a:off x="8187584" y="4807362"/>
                  <a:ext cx="28512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2" name="Ink 61">
                  <a:extLst>
                    <a:ext uri="{FF2B5EF4-FFF2-40B4-BE49-F238E27FC236}">
                      <a16:creationId xmlns:a16="http://schemas.microsoft.com/office/drawing/2014/main" id="{AAE5F2A0-24AB-7266-BF01-0516B086FBC9}"/>
                    </a:ext>
                  </a:extLst>
                </p14:cNvPr>
                <p14:cNvContentPartPr/>
                <p14:nvPr/>
              </p14:nvContentPartPr>
              <p14:xfrm>
                <a:off x="8344184" y="4278162"/>
                <a:ext cx="2844000" cy="545400"/>
              </p14:xfrm>
            </p:contentPart>
          </mc:Choice>
          <mc:Fallback xmlns="">
            <p:pic>
              <p:nvPicPr>
                <p:cNvPr id="62" name="Ink 61">
                  <a:extLst>
                    <a:ext uri="{FF2B5EF4-FFF2-40B4-BE49-F238E27FC236}">
                      <a16:creationId xmlns:a16="http://schemas.microsoft.com/office/drawing/2014/main" id="{AAE5F2A0-24AB-7266-BF01-0516B086FBC9}"/>
                    </a:ext>
                  </a:extLst>
                </p:cNvPr>
                <p:cNvPicPr/>
                <p:nvPr/>
              </p:nvPicPr>
              <p:blipFill>
                <a:blip r:embed="rId131"/>
                <a:stretch>
                  <a:fillRect/>
                </a:stretch>
              </p:blipFill>
              <p:spPr>
                <a:xfrm>
                  <a:off x="8335184" y="4269522"/>
                  <a:ext cx="286164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3" name="Ink 62">
                  <a:extLst>
                    <a:ext uri="{FF2B5EF4-FFF2-40B4-BE49-F238E27FC236}">
                      <a16:creationId xmlns:a16="http://schemas.microsoft.com/office/drawing/2014/main" id="{C2EC6184-A393-4A4E-2E28-E673E18E9BA7}"/>
                    </a:ext>
                  </a:extLst>
                </p14:cNvPr>
                <p14:cNvContentPartPr/>
                <p14:nvPr/>
              </p14:nvContentPartPr>
              <p14:xfrm>
                <a:off x="8605904" y="4420002"/>
                <a:ext cx="257400" cy="253080"/>
              </p14:xfrm>
            </p:contentPart>
          </mc:Choice>
          <mc:Fallback xmlns="">
            <p:pic>
              <p:nvPicPr>
                <p:cNvPr id="63" name="Ink 62">
                  <a:extLst>
                    <a:ext uri="{FF2B5EF4-FFF2-40B4-BE49-F238E27FC236}">
                      <a16:creationId xmlns:a16="http://schemas.microsoft.com/office/drawing/2014/main" id="{C2EC6184-A393-4A4E-2E28-E673E18E9BA7}"/>
                    </a:ext>
                  </a:extLst>
                </p:cNvPr>
                <p:cNvPicPr/>
                <p:nvPr/>
              </p:nvPicPr>
              <p:blipFill>
                <a:blip r:embed="rId133"/>
                <a:stretch>
                  <a:fillRect/>
                </a:stretch>
              </p:blipFill>
              <p:spPr>
                <a:xfrm>
                  <a:off x="8596904" y="4411362"/>
                  <a:ext cx="2750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64" name="Ink 63">
                  <a:extLst>
                    <a:ext uri="{FF2B5EF4-FFF2-40B4-BE49-F238E27FC236}">
                      <a16:creationId xmlns:a16="http://schemas.microsoft.com/office/drawing/2014/main" id="{119604B7-3E2E-C90F-BC09-9FBF3F66C994}"/>
                    </a:ext>
                  </a:extLst>
                </p14:cNvPr>
                <p14:cNvContentPartPr/>
                <p14:nvPr/>
              </p14:nvContentPartPr>
              <p14:xfrm>
                <a:off x="8648024" y="4566522"/>
                <a:ext cx="150120" cy="25920"/>
              </p14:xfrm>
            </p:contentPart>
          </mc:Choice>
          <mc:Fallback xmlns="">
            <p:pic>
              <p:nvPicPr>
                <p:cNvPr id="64" name="Ink 63">
                  <a:extLst>
                    <a:ext uri="{FF2B5EF4-FFF2-40B4-BE49-F238E27FC236}">
                      <a16:creationId xmlns:a16="http://schemas.microsoft.com/office/drawing/2014/main" id="{119604B7-3E2E-C90F-BC09-9FBF3F66C994}"/>
                    </a:ext>
                  </a:extLst>
                </p:cNvPr>
                <p:cNvPicPr/>
                <p:nvPr/>
              </p:nvPicPr>
              <p:blipFill>
                <a:blip r:embed="rId135"/>
                <a:stretch>
                  <a:fillRect/>
                </a:stretch>
              </p:blipFill>
              <p:spPr>
                <a:xfrm>
                  <a:off x="8639024" y="4557522"/>
                  <a:ext cx="16776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65" name="Ink 64">
                  <a:extLst>
                    <a:ext uri="{FF2B5EF4-FFF2-40B4-BE49-F238E27FC236}">
                      <a16:creationId xmlns:a16="http://schemas.microsoft.com/office/drawing/2014/main" id="{4FEF18BA-64CD-D5B9-CC11-5623B0CB0452}"/>
                    </a:ext>
                  </a:extLst>
                </p14:cNvPr>
                <p14:cNvContentPartPr/>
                <p14:nvPr/>
              </p14:nvContentPartPr>
              <p14:xfrm>
                <a:off x="8997944" y="4407402"/>
                <a:ext cx="33840" cy="263160"/>
              </p14:xfrm>
            </p:contentPart>
          </mc:Choice>
          <mc:Fallback xmlns="">
            <p:pic>
              <p:nvPicPr>
                <p:cNvPr id="65" name="Ink 64">
                  <a:extLst>
                    <a:ext uri="{FF2B5EF4-FFF2-40B4-BE49-F238E27FC236}">
                      <a16:creationId xmlns:a16="http://schemas.microsoft.com/office/drawing/2014/main" id="{4FEF18BA-64CD-D5B9-CC11-5623B0CB0452}"/>
                    </a:ext>
                  </a:extLst>
                </p:cNvPr>
                <p:cNvPicPr/>
                <p:nvPr/>
              </p:nvPicPr>
              <p:blipFill>
                <a:blip r:embed="rId137"/>
                <a:stretch>
                  <a:fillRect/>
                </a:stretch>
              </p:blipFill>
              <p:spPr>
                <a:xfrm>
                  <a:off x="8988944" y="4398402"/>
                  <a:ext cx="5148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66" name="Ink 65">
                  <a:extLst>
                    <a:ext uri="{FF2B5EF4-FFF2-40B4-BE49-F238E27FC236}">
                      <a16:creationId xmlns:a16="http://schemas.microsoft.com/office/drawing/2014/main" id="{18DA7D04-C0D5-B733-EC9F-90EBDE4A2500}"/>
                    </a:ext>
                  </a:extLst>
                </p14:cNvPr>
                <p14:cNvContentPartPr/>
                <p14:nvPr/>
              </p14:nvContentPartPr>
              <p14:xfrm>
                <a:off x="8974184" y="4648242"/>
                <a:ext cx="154080" cy="43200"/>
              </p14:xfrm>
            </p:contentPart>
          </mc:Choice>
          <mc:Fallback xmlns="">
            <p:pic>
              <p:nvPicPr>
                <p:cNvPr id="66" name="Ink 65">
                  <a:extLst>
                    <a:ext uri="{FF2B5EF4-FFF2-40B4-BE49-F238E27FC236}">
                      <a16:creationId xmlns:a16="http://schemas.microsoft.com/office/drawing/2014/main" id="{18DA7D04-C0D5-B733-EC9F-90EBDE4A2500}"/>
                    </a:ext>
                  </a:extLst>
                </p:cNvPr>
                <p:cNvPicPr/>
                <p:nvPr/>
              </p:nvPicPr>
              <p:blipFill>
                <a:blip r:embed="rId139"/>
                <a:stretch>
                  <a:fillRect/>
                </a:stretch>
              </p:blipFill>
              <p:spPr>
                <a:xfrm>
                  <a:off x="8965184" y="4639602"/>
                  <a:ext cx="17172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67" name="Ink 66">
                  <a:extLst>
                    <a:ext uri="{FF2B5EF4-FFF2-40B4-BE49-F238E27FC236}">
                      <a16:creationId xmlns:a16="http://schemas.microsoft.com/office/drawing/2014/main" id="{D67F005F-B379-D8A6-01D6-7EA14F0380E2}"/>
                    </a:ext>
                  </a:extLst>
                </p14:cNvPr>
                <p14:cNvContentPartPr/>
                <p14:nvPr/>
              </p14:nvContentPartPr>
              <p14:xfrm>
                <a:off x="8938904" y="4393362"/>
                <a:ext cx="154080" cy="145440"/>
              </p14:xfrm>
            </p:contentPart>
          </mc:Choice>
          <mc:Fallback xmlns="">
            <p:pic>
              <p:nvPicPr>
                <p:cNvPr id="67" name="Ink 66">
                  <a:extLst>
                    <a:ext uri="{FF2B5EF4-FFF2-40B4-BE49-F238E27FC236}">
                      <a16:creationId xmlns:a16="http://schemas.microsoft.com/office/drawing/2014/main" id="{D67F005F-B379-D8A6-01D6-7EA14F0380E2}"/>
                    </a:ext>
                  </a:extLst>
                </p:cNvPr>
                <p:cNvPicPr/>
                <p:nvPr/>
              </p:nvPicPr>
              <p:blipFill>
                <a:blip r:embed="rId141"/>
                <a:stretch>
                  <a:fillRect/>
                </a:stretch>
              </p:blipFill>
              <p:spPr>
                <a:xfrm>
                  <a:off x="8929904" y="4384722"/>
                  <a:ext cx="1717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68" name="Ink 67">
                  <a:extLst>
                    <a:ext uri="{FF2B5EF4-FFF2-40B4-BE49-F238E27FC236}">
                      <a16:creationId xmlns:a16="http://schemas.microsoft.com/office/drawing/2014/main" id="{8CFCC90B-3556-1A1F-C1F1-1766602D9A03}"/>
                    </a:ext>
                  </a:extLst>
                </p14:cNvPr>
                <p14:cNvContentPartPr/>
                <p14:nvPr/>
              </p14:nvContentPartPr>
              <p14:xfrm>
                <a:off x="9311864" y="4658322"/>
                <a:ext cx="185400" cy="13320"/>
              </p14:xfrm>
            </p:contentPart>
          </mc:Choice>
          <mc:Fallback xmlns="">
            <p:pic>
              <p:nvPicPr>
                <p:cNvPr id="68" name="Ink 67">
                  <a:extLst>
                    <a:ext uri="{FF2B5EF4-FFF2-40B4-BE49-F238E27FC236}">
                      <a16:creationId xmlns:a16="http://schemas.microsoft.com/office/drawing/2014/main" id="{8CFCC90B-3556-1A1F-C1F1-1766602D9A03}"/>
                    </a:ext>
                  </a:extLst>
                </p:cNvPr>
                <p:cNvPicPr/>
                <p:nvPr/>
              </p:nvPicPr>
              <p:blipFill>
                <a:blip r:embed="rId143"/>
                <a:stretch>
                  <a:fillRect/>
                </a:stretch>
              </p:blipFill>
              <p:spPr>
                <a:xfrm>
                  <a:off x="9303224" y="4649322"/>
                  <a:ext cx="20304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9" name="Ink 68">
                  <a:extLst>
                    <a:ext uri="{FF2B5EF4-FFF2-40B4-BE49-F238E27FC236}">
                      <a16:creationId xmlns:a16="http://schemas.microsoft.com/office/drawing/2014/main" id="{672FFB58-3FF1-CCD3-4C94-2C0FA4459B55}"/>
                    </a:ext>
                  </a:extLst>
                </p14:cNvPr>
                <p14:cNvContentPartPr/>
                <p14:nvPr/>
              </p14:nvContentPartPr>
              <p14:xfrm>
                <a:off x="9512384" y="4447002"/>
                <a:ext cx="119880" cy="251280"/>
              </p14:xfrm>
            </p:contentPart>
          </mc:Choice>
          <mc:Fallback xmlns="">
            <p:pic>
              <p:nvPicPr>
                <p:cNvPr id="69" name="Ink 68">
                  <a:extLst>
                    <a:ext uri="{FF2B5EF4-FFF2-40B4-BE49-F238E27FC236}">
                      <a16:creationId xmlns:a16="http://schemas.microsoft.com/office/drawing/2014/main" id="{672FFB58-3FF1-CCD3-4C94-2C0FA4459B55}"/>
                    </a:ext>
                  </a:extLst>
                </p:cNvPr>
                <p:cNvPicPr/>
                <p:nvPr/>
              </p:nvPicPr>
              <p:blipFill>
                <a:blip r:embed="rId145"/>
                <a:stretch>
                  <a:fillRect/>
                </a:stretch>
              </p:blipFill>
              <p:spPr>
                <a:xfrm>
                  <a:off x="9503744" y="4438362"/>
                  <a:ext cx="13752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0" name="Ink 69">
                  <a:extLst>
                    <a:ext uri="{FF2B5EF4-FFF2-40B4-BE49-F238E27FC236}">
                      <a16:creationId xmlns:a16="http://schemas.microsoft.com/office/drawing/2014/main" id="{4B71EE96-B4AE-67DA-0F55-FFEA893F3370}"/>
                    </a:ext>
                  </a:extLst>
                </p14:cNvPr>
                <p14:cNvContentPartPr/>
                <p14:nvPr/>
              </p14:nvContentPartPr>
              <p14:xfrm>
                <a:off x="9694544" y="4418562"/>
                <a:ext cx="132840" cy="292680"/>
              </p14:xfrm>
            </p:contentPart>
          </mc:Choice>
          <mc:Fallback xmlns="">
            <p:pic>
              <p:nvPicPr>
                <p:cNvPr id="70" name="Ink 69">
                  <a:extLst>
                    <a:ext uri="{FF2B5EF4-FFF2-40B4-BE49-F238E27FC236}">
                      <a16:creationId xmlns:a16="http://schemas.microsoft.com/office/drawing/2014/main" id="{4B71EE96-B4AE-67DA-0F55-FFEA893F3370}"/>
                    </a:ext>
                  </a:extLst>
                </p:cNvPr>
                <p:cNvPicPr/>
                <p:nvPr/>
              </p:nvPicPr>
              <p:blipFill>
                <a:blip r:embed="rId147"/>
                <a:stretch>
                  <a:fillRect/>
                </a:stretch>
              </p:blipFill>
              <p:spPr>
                <a:xfrm>
                  <a:off x="9685904" y="4409562"/>
                  <a:ext cx="150480" cy="3103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71" name="Ink 70">
                  <a:extLst>
                    <a:ext uri="{FF2B5EF4-FFF2-40B4-BE49-F238E27FC236}">
                      <a16:creationId xmlns:a16="http://schemas.microsoft.com/office/drawing/2014/main" id="{2F4AD6B5-C8E7-462B-B8A3-9CCD28886359}"/>
                    </a:ext>
                  </a:extLst>
                </p14:cNvPr>
                <p14:cNvContentPartPr/>
                <p14:nvPr/>
              </p14:nvContentPartPr>
              <p14:xfrm>
                <a:off x="9730544" y="4556802"/>
                <a:ext cx="147240" cy="41760"/>
              </p14:xfrm>
            </p:contentPart>
          </mc:Choice>
          <mc:Fallback xmlns="">
            <p:pic>
              <p:nvPicPr>
                <p:cNvPr id="71" name="Ink 70">
                  <a:extLst>
                    <a:ext uri="{FF2B5EF4-FFF2-40B4-BE49-F238E27FC236}">
                      <a16:creationId xmlns:a16="http://schemas.microsoft.com/office/drawing/2014/main" id="{2F4AD6B5-C8E7-462B-B8A3-9CCD28886359}"/>
                    </a:ext>
                  </a:extLst>
                </p:cNvPr>
                <p:cNvPicPr/>
                <p:nvPr/>
              </p:nvPicPr>
              <p:blipFill>
                <a:blip r:embed="rId149"/>
                <a:stretch>
                  <a:fillRect/>
                </a:stretch>
              </p:blipFill>
              <p:spPr>
                <a:xfrm>
                  <a:off x="9721904" y="4548162"/>
                  <a:ext cx="16488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72" name="Ink 71">
                  <a:extLst>
                    <a:ext uri="{FF2B5EF4-FFF2-40B4-BE49-F238E27FC236}">
                      <a16:creationId xmlns:a16="http://schemas.microsoft.com/office/drawing/2014/main" id="{A4AFED51-8BEB-CD52-5969-8A4553EFCBF1}"/>
                    </a:ext>
                  </a:extLst>
                </p14:cNvPr>
                <p14:cNvContentPartPr/>
                <p14:nvPr/>
              </p14:nvContentPartPr>
              <p14:xfrm>
                <a:off x="9920264" y="4461762"/>
                <a:ext cx="135000" cy="212400"/>
              </p14:xfrm>
            </p:contentPart>
          </mc:Choice>
          <mc:Fallback xmlns="">
            <p:pic>
              <p:nvPicPr>
                <p:cNvPr id="72" name="Ink 71">
                  <a:extLst>
                    <a:ext uri="{FF2B5EF4-FFF2-40B4-BE49-F238E27FC236}">
                      <a16:creationId xmlns:a16="http://schemas.microsoft.com/office/drawing/2014/main" id="{A4AFED51-8BEB-CD52-5969-8A4553EFCBF1}"/>
                    </a:ext>
                  </a:extLst>
                </p:cNvPr>
                <p:cNvPicPr/>
                <p:nvPr/>
              </p:nvPicPr>
              <p:blipFill>
                <a:blip r:embed="rId151"/>
                <a:stretch>
                  <a:fillRect/>
                </a:stretch>
              </p:blipFill>
              <p:spPr>
                <a:xfrm>
                  <a:off x="9911264" y="4452762"/>
                  <a:ext cx="15264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73" name="Ink 72">
                  <a:extLst>
                    <a:ext uri="{FF2B5EF4-FFF2-40B4-BE49-F238E27FC236}">
                      <a16:creationId xmlns:a16="http://schemas.microsoft.com/office/drawing/2014/main" id="{F3216D8E-2960-CC15-171B-0F6FF309DA12}"/>
                    </a:ext>
                  </a:extLst>
                </p14:cNvPr>
                <p14:cNvContentPartPr/>
                <p14:nvPr/>
              </p14:nvContentPartPr>
              <p14:xfrm>
                <a:off x="10107104" y="4471482"/>
                <a:ext cx="84240" cy="235800"/>
              </p14:xfrm>
            </p:contentPart>
          </mc:Choice>
          <mc:Fallback xmlns="">
            <p:pic>
              <p:nvPicPr>
                <p:cNvPr id="73" name="Ink 72">
                  <a:extLst>
                    <a:ext uri="{FF2B5EF4-FFF2-40B4-BE49-F238E27FC236}">
                      <a16:creationId xmlns:a16="http://schemas.microsoft.com/office/drawing/2014/main" id="{F3216D8E-2960-CC15-171B-0F6FF309DA12}"/>
                    </a:ext>
                  </a:extLst>
                </p:cNvPr>
                <p:cNvPicPr/>
                <p:nvPr/>
              </p:nvPicPr>
              <p:blipFill>
                <a:blip r:embed="rId153"/>
                <a:stretch>
                  <a:fillRect/>
                </a:stretch>
              </p:blipFill>
              <p:spPr>
                <a:xfrm>
                  <a:off x="10098104" y="4462482"/>
                  <a:ext cx="101880" cy="25344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74" name="Ink 73">
                  <a:extLst>
                    <a:ext uri="{FF2B5EF4-FFF2-40B4-BE49-F238E27FC236}">
                      <a16:creationId xmlns:a16="http://schemas.microsoft.com/office/drawing/2014/main" id="{6C0668C2-E7B2-DA54-82E4-4B22D5ECFB10}"/>
                    </a:ext>
                  </a:extLst>
                </p14:cNvPr>
                <p14:cNvContentPartPr/>
                <p14:nvPr/>
              </p14:nvContentPartPr>
              <p14:xfrm>
                <a:off x="10119704" y="4584162"/>
                <a:ext cx="96480" cy="41400"/>
              </p14:xfrm>
            </p:contentPart>
          </mc:Choice>
          <mc:Fallback xmlns="">
            <p:pic>
              <p:nvPicPr>
                <p:cNvPr id="74" name="Ink 73">
                  <a:extLst>
                    <a:ext uri="{FF2B5EF4-FFF2-40B4-BE49-F238E27FC236}">
                      <a16:creationId xmlns:a16="http://schemas.microsoft.com/office/drawing/2014/main" id="{6C0668C2-E7B2-DA54-82E4-4B22D5ECFB10}"/>
                    </a:ext>
                  </a:extLst>
                </p:cNvPr>
                <p:cNvPicPr/>
                <p:nvPr/>
              </p:nvPicPr>
              <p:blipFill>
                <a:blip r:embed="rId155"/>
                <a:stretch>
                  <a:fillRect/>
                </a:stretch>
              </p:blipFill>
              <p:spPr>
                <a:xfrm>
                  <a:off x="10111064" y="4575162"/>
                  <a:ext cx="11412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75" name="Ink 74">
                  <a:extLst>
                    <a:ext uri="{FF2B5EF4-FFF2-40B4-BE49-F238E27FC236}">
                      <a16:creationId xmlns:a16="http://schemas.microsoft.com/office/drawing/2014/main" id="{AE2BEB4E-2027-17B4-1551-8BF7B74C4A03}"/>
                    </a:ext>
                  </a:extLst>
                </p14:cNvPr>
                <p14:cNvContentPartPr/>
                <p14:nvPr/>
              </p14:nvContentPartPr>
              <p14:xfrm>
                <a:off x="10318064" y="4454562"/>
                <a:ext cx="178560" cy="271800"/>
              </p14:xfrm>
            </p:contentPart>
          </mc:Choice>
          <mc:Fallback xmlns="">
            <p:pic>
              <p:nvPicPr>
                <p:cNvPr id="75" name="Ink 74">
                  <a:extLst>
                    <a:ext uri="{FF2B5EF4-FFF2-40B4-BE49-F238E27FC236}">
                      <a16:creationId xmlns:a16="http://schemas.microsoft.com/office/drawing/2014/main" id="{AE2BEB4E-2027-17B4-1551-8BF7B74C4A03}"/>
                    </a:ext>
                  </a:extLst>
                </p:cNvPr>
                <p:cNvPicPr/>
                <p:nvPr/>
              </p:nvPicPr>
              <p:blipFill>
                <a:blip r:embed="rId157"/>
                <a:stretch>
                  <a:fillRect/>
                </a:stretch>
              </p:blipFill>
              <p:spPr>
                <a:xfrm>
                  <a:off x="10309424" y="4445922"/>
                  <a:ext cx="19620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8" name="Ink 87">
                  <a:extLst>
                    <a:ext uri="{FF2B5EF4-FFF2-40B4-BE49-F238E27FC236}">
                      <a16:creationId xmlns:a16="http://schemas.microsoft.com/office/drawing/2014/main" id="{9FC13604-2574-5614-2F8E-CE71CBA8D58C}"/>
                    </a:ext>
                  </a:extLst>
                </p14:cNvPr>
                <p14:cNvContentPartPr/>
                <p14:nvPr/>
              </p14:nvContentPartPr>
              <p14:xfrm>
                <a:off x="5479664" y="2952282"/>
                <a:ext cx="3211560" cy="1348200"/>
              </p14:xfrm>
            </p:contentPart>
          </mc:Choice>
          <mc:Fallback xmlns="">
            <p:pic>
              <p:nvPicPr>
                <p:cNvPr id="88" name="Ink 87">
                  <a:extLst>
                    <a:ext uri="{FF2B5EF4-FFF2-40B4-BE49-F238E27FC236}">
                      <a16:creationId xmlns:a16="http://schemas.microsoft.com/office/drawing/2014/main" id="{9FC13604-2574-5614-2F8E-CE71CBA8D58C}"/>
                    </a:ext>
                  </a:extLst>
                </p:cNvPr>
                <p:cNvPicPr/>
                <p:nvPr/>
              </p:nvPicPr>
              <p:blipFill>
                <a:blip r:embed="rId159"/>
                <a:stretch>
                  <a:fillRect/>
                </a:stretch>
              </p:blipFill>
              <p:spPr>
                <a:xfrm>
                  <a:off x="5471024" y="2943282"/>
                  <a:ext cx="3229200" cy="1365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9" name="Ink 88">
                  <a:extLst>
                    <a:ext uri="{FF2B5EF4-FFF2-40B4-BE49-F238E27FC236}">
                      <a16:creationId xmlns:a16="http://schemas.microsoft.com/office/drawing/2014/main" id="{3AF3408F-C18D-DA65-2A6F-0259846594BF}"/>
                    </a:ext>
                  </a:extLst>
                </p14:cNvPr>
                <p14:cNvContentPartPr/>
                <p14:nvPr/>
              </p14:nvContentPartPr>
              <p14:xfrm>
                <a:off x="4840304" y="3096642"/>
                <a:ext cx="653040" cy="1164240"/>
              </p14:xfrm>
            </p:contentPart>
          </mc:Choice>
          <mc:Fallback xmlns="">
            <p:pic>
              <p:nvPicPr>
                <p:cNvPr id="89" name="Ink 88">
                  <a:extLst>
                    <a:ext uri="{FF2B5EF4-FFF2-40B4-BE49-F238E27FC236}">
                      <a16:creationId xmlns:a16="http://schemas.microsoft.com/office/drawing/2014/main" id="{3AF3408F-C18D-DA65-2A6F-0259846594BF}"/>
                    </a:ext>
                  </a:extLst>
                </p:cNvPr>
                <p:cNvPicPr/>
                <p:nvPr/>
              </p:nvPicPr>
              <p:blipFill>
                <a:blip r:embed="rId161"/>
                <a:stretch>
                  <a:fillRect/>
                </a:stretch>
              </p:blipFill>
              <p:spPr>
                <a:xfrm>
                  <a:off x="4831304" y="3088002"/>
                  <a:ext cx="670680" cy="11818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0" name="Ink 89">
                  <a:extLst>
                    <a:ext uri="{FF2B5EF4-FFF2-40B4-BE49-F238E27FC236}">
                      <a16:creationId xmlns:a16="http://schemas.microsoft.com/office/drawing/2014/main" id="{6531446D-BF68-B0A7-6B94-4EE5EB176440}"/>
                    </a:ext>
                  </a:extLst>
                </p14:cNvPr>
                <p14:cNvContentPartPr/>
                <p14:nvPr/>
              </p14:nvContentPartPr>
              <p14:xfrm>
                <a:off x="3305984" y="3150642"/>
                <a:ext cx="1166760" cy="1249200"/>
              </p14:xfrm>
            </p:contentPart>
          </mc:Choice>
          <mc:Fallback xmlns="">
            <p:pic>
              <p:nvPicPr>
                <p:cNvPr id="90" name="Ink 89">
                  <a:extLst>
                    <a:ext uri="{FF2B5EF4-FFF2-40B4-BE49-F238E27FC236}">
                      <a16:creationId xmlns:a16="http://schemas.microsoft.com/office/drawing/2014/main" id="{6531446D-BF68-B0A7-6B94-4EE5EB176440}"/>
                    </a:ext>
                  </a:extLst>
                </p:cNvPr>
                <p:cNvPicPr/>
                <p:nvPr/>
              </p:nvPicPr>
              <p:blipFill>
                <a:blip r:embed="rId163"/>
                <a:stretch>
                  <a:fillRect/>
                </a:stretch>
              </p:blipFill>
              <p:spPr>
                <a:xfrm>
                  <a:off x="3296984" y="3142002"/>
                  <a:ext cx="1184400" cy="12668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1" name="Ink 90">
                  <a:extLst>
                    <a:ext uri="{FF2B5EF4-FFF2-40B4-BE49-F238E27FC236}">
                      <a16:creationId xmlns:a16="http://schemas.microsoft.com/office/drawing/2014/main" id="{C9B9026D-1555-CA4E-2EBC-E0A387AAC3EF}"/>
                    </a:ext>
                  </a:extLst>
                </p14:cNvPr>
                <p14:cNvContentPartPr/>
                <p14:nvPr/>
              </p14:nvContentPartPr>
              <p14:xfrm>
                <a:off x="3676784" y="2540802"/>
                <a:ext cx="3597840" cy="513360"/>
              </p14:xfrm>
            </p:contentPart>
          </mc:Choice>
          <mc:Fallback xmlns="">
            <p:pic>
              <p:nvPicPr>
                <p:cNvPr id="91" name="Ink 90">
                  <a:extLst>
                    <a:ext uri="{FF2B5EF4-FFF2-40B4-BE49-F238E27FC236}">
                      <a16:creationId xmlns:a16="http://schemas.microsoft.com/office/drawing/2014/main" id="{C9B9026D-1555-CA4E-2EBC-E0A387AAC3EF}"/>
                    </a:ext>
                  </a:extLst>
                </p:cNvPr>
                <p:cNvPicPr/>
                <p:nvPr/>
              </p:nvPicPr>
              <p:blipFill>
                <a:blip r:embed="rId165"/>
                <a:stretch>
                  <a:fillRect/>
                </a:stretch>
              </p:blipFill>
              <p:spPr>
                <a:xfrm>
                  <a:off x="3668144" y="2531802"/>
                  <a:ext cx="3615480" cy="53100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2" name="Ink 91">
                  <a:extLst>
                    <a:ext uri="{FF2B5EF4-FFF2-40B4-BE49-F238E27FC236}">
                      <a16:creationId xmlns:a16="http://schemas.microsoft.com/office/drawing/2014/main" id="{A9235684-294D-A5B7-AB7C-BC8D7135E2AB}"/>
                    </a:ext>
                  </a:extLst>
                </p14:cNvPr>
                <p14:cNvContentPartPr/>
                <p14:nvPr/>
              </p14:nvContentPartPr>
              <p14:xfrm>
                <a:off x="3776504" y="2266842"/>
                <a:ext cx="3736080" cy="686880"/>
              </p14:xfrm>
            </p:contentPart>
          </mc:Choice>
          <mc:Fallback xmlns="">
            <p:pic>
              <p:nvPicPr>
                <p:cNvPr id="92" name="Ink 91">
                  <a:extLst>
                    <a:ext uri="{FF2B5EF4-FFF2-40B4-BE49-F238E27FC236}">
                      <a16:creationId xmlns:a16="http://schemas.microsoft.com/office/drawing/2014/main" id="{A9235684-294D-A5B7-AB7C-BC8D7135E2AB}"/>
                    </a:ext>
                  </a:extLst>
                </p:cNvPr>
                <p:cNvPicPr/>
                <p:nvPr/>
              </p:nvPicPr>
              <p:blipFill>
                <a:blip r:embed="rId167"/>
                <a:stretch>
                  <a:fillRect/>
                </a:stretch>
              </p:blipFill>
              <p:spPr>
                <a:xfrm>
                  <a:off x="3767504" y="2258202"/>
                  <a:ext cx="3753720" cy="7045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9" name="Ink 108">
                  <a:extLst>
                    <a:ext uri="{FF2B5EF4-FFF2-40B4-BE49-F238E27FC236}">
                      <a16:creationId xmlns:a16="http://schemas.microsoft.com/office/drawing/2014/main" id="{244492AC-89D0-A351-014D-63BB31BDBC6A}"/>
                    </a:ext>
                  </a:extLst>
                </p14:cNvPr>
                <p14:cNvContentPartPr/>
                <p14:nvPr/>
              </p14:nvContentPartPr>
              <p14:xfrm>
                <a:off x="4013024" y="2524242"/>
                <a:ext cx="340200" cy="259920"/>
              </p14:xfrm>
            </p:contentPart>
          </mc:Choice>
          <mc:Fallback xmlns="">
            <p:pic>
              <p:nvPicPr>
                <p:cNvPr id="109" name="Ink 108">
                  <a:extLst>
                    <a:ext uri="{FF2B5EF4-FFF2-40B4-BE49-F238E27FC236}">
                      <a16:creationId xmlns:a16="http://schemas.microsoft.com/office/drawing/2014/main" id="{244492AC-89D0-A351-014D-63BB31BDBC6A}"/>
                    </a:ext>
                  </a:extLst>
                </p:cNvPr>
                <p:cNvPicPr/>
                <p:nvPr/>
              </p:nvPicPr>
              <p:blipFill>
                <a:blip r:embed="rId169"/>
                <a:stretch>
                  <a:fillRect/>
                </a:stretch>
              </p:blipFill>
              <p:spPr>
                <a:xfrm>
                  <a:off x="4004024" y="2515602"/>
                  <a:ext cx="35784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0" name="Ink 109">
                  <a:extLst>
                    <a:ext uri="{FF2B5EF4-FFF2-40B4-BE49-F238E27FC236}">
                      <a16:creationId xmlns:a16="http://schemas.microsoft.com/office/drawing/2014/main" id="{1DA0FE54-7E9D-C321-CA01-D834B08988DD}"/>
                    </a:ext>
                  </a:extLst>
                </p14:cNvPr>
                <p14:cNvContentPartPr/>
                <p14:nvPr/>
              </p14:nvContentPartPr>
              <p14:xfrm>
                <a:off x="4176824" y="2631882"/>
                <a:ext cx="267120" cy="58320"/>
              </p14:xfrm>
            </p:contentPart>
          </mc:Choice>
          <mc:Fallback xmlns="">
            <p:pic>
              <p:nvPicPr>
                <p:cNvPr id="110" name="Ink 109">
                  <a:extLst>
                    <a:ext uri="{FF2B5EF4-FFF2-40B4-BE49-F238E27FC236}">
                      <a16:creationId xmlns:a16="http://schemas.microsoft.com/office/drawing/2014/main" id="{1DA0FE54-7E9D-C321-CA01-D834B08988DD}"/>
                    </a:ext>
                  </a:extLst>
                </p:cNvPr>
                <p:cNvPicPr/>
                <p:nvPr/>
              </p:nvPicPr>
              <p:blipFill>
                <a:blip r:embed="rId171"/>
                <a:stretch>
                  <a:fillRect/>
                </a:stretch>
              </p:blipFill>
              <p:spPr>
                <a:xfrm>
                  <a:off x="4168184" y="2623242"/>
                  <a:ext cx="2847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4" name="Ink 93">
                  <a:extLst>
                    <a:ext uri="{FF2B5EF4-FFF2-40B4-BE49-F238E27FC236}">
                      <a16:creationId xmlns:a16="http://schemas.microsoft.com/office/drawing/2014/main" id="{34D4353B-3374-2C42-2D88-A2D395FB7640}"/>
                    </a:ext>
                  </a:extLst>
                </p14:cNvPr>
                <p14:cNvContentPartPr/>
                <p14:nvPr/>
              </p14:nvContentPartPr>
              <p14:xfrm>
                <a:off x="7793024" y="2443242"/>
                <a:ext cx="85680" cy="393480"/>
              </p14:xfrm>
            </p:contentPart>
          </mc:Choice>
          <mc:Fallback xmlns="">
            <p:pic>
              <p:nvPicPr>
                <p:cNvPr id="94" name="Ink 93">
                  <a:extLst>
                    <a:ext uri="{FF2B5EF4-FFF2-40B4-BE49-F238E27FC236}">
                      <a16:creationId xmlns:a16="http://schemas.microsoft.com/office/drawing/2014/main" id="{34D4353B-3374-2C42-2D88-A2D395FB7640}"/>
                    </a:ext>
                  </a:extLst>
                </p:cNvPr>
                <p:cNvPicPr/>
                <p:nvPr/>
              </p:nvPicPr>
              <p:blipFill>
                <a:blip r:embed="rId173"/>
                <a:stretch>
                  <a:fillRect/>
                </a:stretch>
              </p:blipFill>
              <p:spPr>
                <a:xfrm>
                  <a:off x="7784024" y="2434242"/>
                  <a:ext cx="1033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5" name="Ink 94">
                  <a:extLst>
                    <a:ext uri="{FF2B5EF4-FFF2-40B4-BE49-F238E27FC236}">
                      <a16:creationId xmlns:a16="http://schemas.microsoft.com/office/drawing/2014/main" id="{8E735CC1-EECE-6408-0623-203695B68A42}"/>
                    </a:ext>
                  </a:extLst>
                </p14:cNvPr>
                <p14:cNvContentPartPr/>
                <p14:nvPr/>
              </p14:nvContentPartPr>
              <p14:xfrm>
                <a:off x="7984184" y="2435682"/>
                <a:ext cx="51480" cy="293400"/>
              </p14:xfrm>
            </p:contentPart>
          </mc:Choice>
          <mc:Fallback xmlns="">
            <p:pic>
              <p:nvPicPr>
                <p:cNvPr id="95" name="Ink 94">
                  <a:extLst>
                    <a:ext uri="{FF2B5EF4-FFF2-40B4-BE49-F238E27FC236}">
                      <a16:creationId xmlns:a16="http://schemas.microsoft.com/office/drawing/2014/main" id="{8E735CC1-EECE-6408-0623-203695B68A42}"/>
                    </a:ext>
                  </a:extLst>
                </p:cNvPr>
                <p:cNvPicPr/>
                <p:nvPr/>
              </p:nvPicPr>
              <p:blipFill>
                <a:blip r:embed="rId175"/>
                <a:stretch>
                  <a:fillRect/>
                </a:stretch>
              </p:blipFill>
              <p:spPr>
                <a:xfrm>
                  <a:off x="7975544" y="2426682"/>
                  <a:ext cx="6912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96" name="Ink 95">
                  <a:extLst>
                    <a:ext uri="{FF2B5EF4-FFF2-40B4-BE49-F238E27FC236}">
                      <a16:creationId xmlns:a16="http://schemas.microsoft.com/office/drawing/2014/main" id="{4A0854C5-F0E7-D58B-DCE1-D47FC958707D}"/>
                    </a:ext>
                  </a:extLst>
                </p14:cNvPr>
                <p14:cNvContentPartPr/>
                <p14:nvPr/>
              </p14:nvContentPartPr>
              <p14:xfrm>
                <a:off x="7703024" y="2578962"/>
                <a:ext cx="230760" cy="45360"/>
              </p14:xfrm>
            </p:contentPart>
          </mc:Choice>
          <mc:Fallback xmlns="">
            <p:pic>
              <p:nvPicPr>
                <p:cNvPr id="96" name="Ink 95">
                  <a:extLst>
                    <a:ext uri="{FF2B5EF4-FFF2-40B4-BE49-F238E27FC236}">
                      <a16:creationId xmlns:a16="http://schemas.microsoft.com/office/drawing/2014/main" id="{4A0854C5-F0E7-D58B-DCE1-D47FC958707D}"/>
                    </a:ext>
                  </a:extLst>
                </p:cNvPr>
                <p:cNvPicPr/>
                <p:nvPr/>
              </p:nvPicPr>
              <p:blipFill>
                <a:blip r:embed="rId177"/>
                <a:stretch>
                  <a:fillRect/>
                </a:stretch>
              </p:blipFill>
              <p:spPr>
                <a:xfrm>
                  <a:off x="7694384" y="2569962"/>
                  <a:ext cx="24840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97" name="Ink 96">
                  <a:extLst>
                    <a:ext uri="{FF2B5EF4-FFF2-40B4-BE49-F238E27FC236}">
                      <a16:creationId xmlns:a16="http://schemas.microsoft.com/office/drawing/2014/main" id="{39585385-EC94-6CF8-047E-B1ABCBC6C806}"/>
                    </a:ext>
                  </a:extLst>
                </p14:cNvPr>
                <p14:cNvContentPartPr/>
                <p14:nvPr/>
              </p14:nvContentPartPr>
              <p14:xfrm>
                <a:off x="7750544" y="2670042"/>
                <a:ext cx="279720" cy="77040"/>
              </p14:xfrm>
            </p:contentPart>
          </mc:Choice>
          <mc:Fallback xmlns="">
            <p:pic>
              <p:nvPicPr>
                <p:cNvPr id="97" name="Ink 96">
                  <a:extLst>
                    <a:ext uri="{FF2B5EF4-FFF2-40B4-BE49-F238E27FC236}">
                      <a16:creationId xmlns:a16="http://schemas.microsoft.com/office/drawing/2014/main" id="{39585385-EC94-6CF8-047E-B1ABCBC6C806}"/>
                    </a:ext>
                  </a:extLst>
                </p:cNvPr>
                <p:cNvPicPr/>
                <p:nvPr/>
              </p:nvPicPr>
              <p:blipFill>
                <a:blip r:embed="rId179"/>
                <a:stretch>
                  <a:fillRect/>
                </a:stretch>
              </p:blipFill>
              <p:spPr>
                <a:xfrm>
                  <a:off x="7741904" y="2661042"/>
                  <a:ext cx="29736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98" name="Ink 97">
                  <a:extLst>
                    <a:ext uri="{FF2B5EF4-FFF2-40B4-BE49-F238E27FC236}">
                      <a16:creationId xmlns:a16="http://schemas.microsoft.com/office/drawing/2014/main" id="{E1B2997B-8739-5A63-11E0-25159098354A}"/>
                    </a:ext>
                  </a:extLst>
                </p14:cNvPr>
                <p14:cNvContentPartPr/>
                <p14:nvPr/>
              </p14:nvContentPartPr>
              <p14:xfrm>
                <a:off x="8273624" y="2487882"/>
                <a:ext cx="218520" cy="277560"/>
              </p14:xfrm>
            </p:contentPart>
          </mc:Choice>
          <mc:Fallback xmlns="">
            <p:pic>
              <p:nvPicPr>
                <p:cNvPr id="98" name="Ink 97">
                  <a:extLst>
                    <a:ext uri="{FF2B5EF4-FFF2-40B4-BE49-F238E27FC236}">
                      <a16:creationId xmlns:a16="http://schemas.microsoft.com/office/drawing/2014/main" id="{E1B2997B-8739-5A63-11E0-25159098354A}"/>
                    </a:ext>
                  </a:extLst>
                </p:cNvPr>
                <p:cNvPicPr/>
                <p:nvPr/>
              </p:nvPicPr>
              <p:blipFill>
                <a:blip r:embed="rId181"/>
                <a:stretch>
                  <a:fillRect/>
                </a:stretch>
              </p:blipFill>
              <p:spPr>
                <a:xfrm>
                  <a:off x="8264624" y="2478882"/>
                  <a:ext cx="236160" cy="2952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99" name="Ink 98">
                  <a:extLst>
                    <a:ext uri="{FF2B5EF4-FFF2-40B4-BE49-F238E27FC236}">
                      <a16:creationId xmlns:a16="http://schemas.microsoft.com/office/drawing/2014/main" id="{50AD586F-A96E-36D0-A358-508A5EFD9215}"/>
                    </a:ext>
                  </a:extLst>
                </p14:cNvPr>
                <p14:cNvContentPartPr/>
                <p14:nvPr/>
              </p14:nvContentPartPr>
              <p14:xfrm>
                <a:off x="8561624" y="2519202"/>
                <a:ext cx="155520" cy="191520"/>
              </p14:xfrm>
            </p:contentPart>
          </mc:Choice>
          <mc:Fallback xmlns="">
            <p:pic>
              <p:nvPicPr>
                <p:cNvPr id="99" name="Ink 98">
                  <a:extLst>
                    <a:ext uri="{FF2B5EF4-FFF2-40B4-BE49-F238E27FC236}">
                      <a16:creationId xmlns:a16="http://schemas.microsoft.com/office/drawing/2014/main" id="{50AD586F-A96E-36D0-A358-508A5EFD9215}"/>
                    </a:ext>
                  </a:extLst>
                </p:cNvPr>
                <p:cNvPicPr/>
                <p:nvPr/>
              </p:nvPicPr>
              <p:blipFill>
                <a:blip r:embed="rId183"/>
                <a:stretch>
                  <a:fillRect/>
                </a:stretch>
              </p:blipFill>
              <p:spPr>
                <a:xfrm>
                  <a:off x="8552984" y="2510202"/>
                  <a:ext cx="1731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0" name="Ink 99">
                  <a:extLst>
                    <a:ext uri="{FF2B5EF4-FFF2-40B4-BE49-F238E27FC236}">
                      <a16:creationId xmlns:a16="http://schemas.microsoft.com/office/drawing/2014/main" id="{26602D35-9521-C00B-1F4C-13951438A3A5}"/>
                    </a:ext>
                  </a:extLst>
                </p14:cNvPr>
                <p14:cNvContentPartPr/>
                <p14:nvPr/>
              </p14:nvContentPartPr>
              <p14:xfrm>
                <a:off x="8766104" y="2451522"/>
                <a:ext cx="191880" cy="263160"/>
              </p14:xfrm>
            </p:contentPart>
          </mc:Choice>
          <mc:Fallback xmlns="">
            <p:pic>
              <p:nvPicPr>
                <p:cNvPr id="100" name="Ink 99">
                  <a:extLst>
                    <a:ext uri="{FF2B5EF4-FFF2-40B4-BE49-F238E27FC236}">
                      <a16:creationId xmlns:a16="http://schemas.microsoft.com/office/drawing/2014/main" id="{26602D35-9521-C00B-1F4C-13951438A3A5}"/>
                    </a:ext>
                  </a:extLst>
                </p:cNvPr>
                <p:cNvPicPr/>
                <p:nvPr/>
              </p:nvPicPr>
              <p:blipFill>
                <a:blip r:embed="rId185"/>
                <a:stretch>
                  <a:fillRect/>
                </a:stretch>
              </p:blipFill>
              <p:spPr>
                <a:xfrm>
                  <a:off x="8757104" y="2442882"/>
                  <a:ext cx="20952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1" name="Ink 100">
                  <a:extLst>
                    <a:ext uri="{FF2B5EF4-FFF2-40B4-BE49-F238E27FC236}">
                      <a16:creationId xmlns:a16="http://schemas.microsoft.com/office/drawing/2014/main" id="{AA9A3639-36C8-C4BC-BA24-FEF5FE744482}"/>
                    </a:ext>
                  </a:extLst>
                </p14:cNvPr>
                <p14:cNvContentPartPr/>
                <p14:nvPr/>
              </p14:nvContentPartPr>
              <p14:xfrm>
                <a:off x="9058064" y="2421642"/>
                <a:ext cx="135360" cy="294840"/>
              </p14:xfrm>
            </p:contentPart>
          </mc:Choice>
          <mc:Fallback xmlns="">
            <p:pic>
              <p:nvPicPr>
                <p:cNvPr id="101" name="Ink 100">
                  <a:extLst>
                    <a:ext uri="{FF2B5EF4-FFF2-40B4-BE49-F238E27FC236}">
                      <a16:creationId xmlns:a16="http://schemas.microsoft.com/office/drawing/2014/main" id="{AA9A3639-36C8-C4BC-BA24-FEF5FE744482}"/>
                    </a:ext>
                  </a:extLst>
                </p:cNvPr>
                <p:cNvPicPr/>
                <p:nvPr/>
              </p:nvPicPr>
              <p:blipFill>
                <a:blip r:embed="rId187"/>
                <a:stretch>
                  <a:fillRect/>
                </a:stretch>
              </p:blipFill>
              <p:spPr>
                <a:xfrm>
                  <a:off x="9049424" y="2412642"/>
                  <a:ext cx="15300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2" name="Ink 101">
                  <a:extLst>
                    <a:ext uri="{FF2B5EF4-FFF2-40B4-BE49-F238E27FC236}">
                      <a16:creationId xmlns:a16="http://schemas.microsoft.com/office/drawing/2014/main" id="{AF575E7C-08C0-038A-6B96-257B56D43798}"/>
                    </a:ext>
                  </a:extLst>
                </p14:cNvPr>
                <p14:cNvContentPartPr/>
                <p14:nvPr/>
              </p14:nvContentPartPr>
              <p14:xfrm>
                <a:off x="9244544" y="2497962"/>
                <a:ext cx="147600" cy="226800"/>
              </p14:xfrm>
            </p:contentPart>
          </mc:Choice>
          <mc:Fallback xmlns="">
            <p:pic>
              <p:nvPicPr>
                <p:cNvPr id="102" name="Ink 101">
                  <a:extLst>
                    <a:ext uri="{FF2B5EF4-FFF2-40B4-BE49-F238E27FC236}">
                      <a16:creationId xmlns:a16="http://schemas.microsoft.com/office/drawing/2014/main" id="{AF575E7C-08C0-038A-6B96-257B56D43798}"/>
                    </a:ext>
                  </a:extLst>
                </p:cNvPr>
                <p:cNvPicPr/>
                <p:nvPr/>
              </p:nvPicPr>
              <p:blipFill>
                <a:blip r:embed="rId189"/>
                <a:stretch>
                  <a:fillRect/>
                </a:stretch>
              </p:blipFill>
              <p:spPr>
                <a:xfrm>
                  <a:off x="9235544" y="2489322"/>
                  <a:ext cx="16524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3" name="Ink 102">
                  <a:extLst>
                    <a:ext uri="{FF2B5EF4-FFF2-40B4-BE49-F238E27FC236}">
                      <a16:creationId xmlns:a16="http://schemas.microsoft.com/office/drawing/2014/main" id="{D1B834BC-ADEF-DFE4-0EFF-BD9E487D7A0C}"/>
                    </a:ext>
                  </a:extLst>
                </p14:cNvPr>
                <p14:cNvContentPartPr/>
                <p14:nvPr/>
              </p14:nvContentPartPr>
              <p14:xfrm>
                <a:off x="9437144" y="2488602"/>
                <a:ext cx="167760" cy="239760"/>
              </p14:xfrm>
            </p:contentPart>
          </mc:Choice>
          <mc:Fallback xmlns="">
            <p:pic>
              <p:nvPicPr>
                <p:cNvPr id="103" name="Ink 102">
                  <a:extLst>
                    <a:ext uri="{FF2B5EF4-FFF2-40B4-BE49-F238E27FC236}">
                      <a16:creationId xmlns:a16="http://schemas.microsoft.com/office/drawing/2014/main" id="{D1B834BC-ADEF-DFE4-0EFF-BD9E487D7A0C}"/>
                    </a:ext>
                  </a:extLst>
                </p:cNvPr>
                <p:cNvPicPr/>
                <p:nvPr/>
              </p:nvPicPr>
              <p:blipFill>
                <a:blip r:embed="rId191"/>
                <a:stretch>
                  <a:fillRect/>
                </a:stretch>
              </p:blipFill>
              <p:spPr>
                <a:xfrm>
                  <a:off x="9428504" y="2479602"/>
                  <a:ext cx="1854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04" name="Ink 103">
                  <a:extLst>
                    <a:ext uri="{FF2B5EF4-FFF2-40B4-BE49-F238E27FC236}">
                      <a16:creationId xmlns:a16="http://schemas.microsoft.com/office/drawing/2014/main" id="{45CF2497-097E-D6F8-83F8-E23C0936F9B5}"/>
                    </a:ext>
                  </a:extLst>
                </p14:cNvPr>
                <p14:cNvContentPartPr/>
                <p14:nvPr/>
              </p14:nvContentPartPr>
              <p14:xfrm>
                <a:off x="9634064" y="2505162"/>
                <a:ext cx="39240" cy="259920"/>
              </p14:xfrm>
            </p:contentPart>
          </mc:Choice>
          <mc:Fallback xmlns="">
            <p:pic>
              <p:nvPicPr>
                <p:cNvPr id="104" name="Ink 103">
                  <a:extLst>
                    <a:ext uri="{FF2B5EF4-FFF2-40B4-BE49-F238E27FC236}">
                      <a16:creationId xmlns:a16="http://schemas.microsoft.com/office/drawing/2014/main" id="{45CF2497-097E-D6F8-83F8-E23C0936F9B5}"/>
                    </a:ext>
                  </a:extLst>
                </p:cNvPr>
                <p:cNvPicPr/>
                <p:nvPr/>
              </p:nvPicPr>
              <p:blipFill>
                <a:blip r:embed="rId193"/>
                <a:stretch>
                  <a:fillRect/>
                </a:stretch>
              </p:blipFill>
              <p:spPr>
                <a:xfrm>
                  <a:off x="9625424" y="2496162"/>
                  <a:ext cx="5688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05" name="Ink 104">
                  <a:extLst>
                    <a:ext uri="{FF2B5EF4-FFF2-40B4-BE49-F238E27FC236}">
                      <a16:creationId xmlns:a16="http://schemas.microsoft.com/office/drawing/2014/main" id="{FCFE7A16-7BBD-0ECA-B763-643C72840DFE}"/>
                    </a:ext>
                  </a:extLst>
                </p14:cNvPr>
                <p14:cNvContentPartPr/>
                <p14:nvPr/>
              </p14:nvContentPartPr>
              <p14:xfrm>
                <a:off x="9789944" y="2472402"/>
                <a:ext cx="254520" cy="282960"/>
              </p14:xfrm>
            </p:contentPart>
          </mc:Choice>
          <mc:Fallback xmlns="">
            <p:pic>
              <p:nvPicPr>
                <p:cNvPr id="105" name="Ink 104">
                  <a:extLst>
                    <a:ext uri="{FF2B5EF4-FFF2-40B4-BE49-F238E27FC236}">
                      <a16:creationId xmlns:a16="http://schemas.microsoft.com/office/drawing/2014/main" id="{FCFE7A16-7BBD-0ECA-B763-643C72840DFE}"/>
                    </a:ext>
                  </a:extLst>
                </p:cNvPr>
                <p:cNvPicPr/>
                <p:nvPr/>
              </p:nvPicPr>
              <p:blipFill>
                <a:blip r:embed="rId195"/>
                <a:stretch>
                  <a:fillRect/>
                </a:stretch>
              </p:blipFill>
              <p:spPr>
                <a:xfrm>
                  <a:off x="9781304" y="2463762"/>
                  <a:ext cx="27216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06" name="Ink 105">
                  <a:extLst>
                    <a:ext uri="{FF2B5EF4-FFF2-40B4-BE49-F238E27FC236}">
                      <a16:creationId xmlns:a16="http://schemas.microsoft.com/office/drawing/2014/main" id="{E67C8A35-BBDD-503B-83BD-C56594D71396}"/>
                    </a:ext>
                  </a:extLst>
                </p14:cNvPr>
                <p14:cNvContentPartPr/>
                <p14:nvPr/>
              </p14:nvContentPartPr>
              <p14:xfrm>
                <a:off x="10076144" y="2474202"/>
                <a:ext cx="102240" cy="291600"/>
              </p14:xfrm>
            </p:contentPart>
          </mc:Choice>
          <mc:Fallback xmlns="">
            <p:pic>
              <p:nvPicPr>
                <p:cNvPr id="106" name="Ink 105">
                  <a:extLst>
                    <a:ext uri="{FF2B5EF4-FFF2-40B4-BE49-F238E27FC236}">
                      <a16:creationId xmlns:a16="http://schemas.microsoft.com/office/drawing/2014/main" id="{E67C8A35-BBDD-503B-83BD-C56594D71396}"/>
                    </a:ext>
                  </a:extLst>
                </p:cNvPr>
                <p:cNvPicPr/>
                <p:nvPr/>
              </p:nvPicPr>
              <p:blipFill>
                <a:blip r:embed="rId197"/>
                <a:stretch>
                  <a:fillRect/>
                </a:stretch>
              </p:blipFill>
              <p:spPr>
                <a:xfrm>
                  <a:off x="10067144" y="2465202"/>
                  <a:ext cx="11988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07" name="Ink 106">
                  <a:extLst>
                    <a:ext uri="{FF2B5EF4-FFF2-40B4-BE49-F238E27FC236}">
                      <a16:creationId xmlns:a16="http://schemas.microsoft.com/office/drawing/2014/main" id="{8C495E55-DEED-FD79-B7B9-349A232A03DE}"/>
                    </a:ext>
                  </a:extLst>
                </p14:cNvPr>
                <p14:cNvContentPartPr/>
                <p14:nvPr/>
              </p14:nvContentPartPr>
              <p14:xfrm>
                <a:off x="10114664" y="2590482"/>
                <a:ext cx="149760" cy="106560"/>
              </p14:xfrm>
            </p:contentPart>
          </mc:Choice>
          <mc:Fallback xmlns="">
            <p:pic>
              <p:nvPicPr>
                <p:cNvPr id="107" name="Ink 106">
                  <a:extLst>
                    <a:ext uri="{FF2B5EF4-FFF2-40B4-BE49-F238E27FC236}">
                      <a16:creationId xmlns:a16="http://schemas.microsoft.com/office/drawing/2014/main" id="{8C495E55-DEED-FD79-B7B9-349A232A03DE}"/>
                    </a:ext>
                  </a:extLst>
                </p:cNvPr>
                <p:cNvPicPr/>
                <p:nvPr/>
              </p:nvPicPr>
              <p:blipFill>
                <a:blip r:embed="rId199"/>
                <a:stretch>
                  <a:fillRect/>
                </a:stretch>
              </p:blipFill>
              <p:spPr>
                <a:xfrm>
                  <a:off x="10105664" y="2581482"/>
                  <a:ext cx="16740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2" name="Ink 111">
                  <a:extLst>
                    <a:ext uri="{FF2B5EF4-FFF2-40B4-BE49-F238E27FC236}">
                      <a16:creationId xmlns:a16="http://schemas.microsoft.com/office/drawing/2014/main" id="{E9386DDD-68D6-C87E-65DB-68A45D7914E1}"/>
                    </a:ext>
                  </a:extLst>
                </p14:cNvPr>
                <p14:cNvContentPartPr/>
                <p14:nvPr/>
              </p14:nvContentPartPr>
              <p14:xfrm>
                <a:off x="10521824" y="2401842"/>
                <a:ext cx="173880" cy="355680"/>
              </p14:xfrm>
            </p:contentPart>
          </mc:Choice>
          <mc:Fallback xmlns="">
            <p:pic>
              <p:nvPicPr>
                <p:cNvPr id="112" name="Ink 111">
                  <a:extLst>
                    <a:ext uri="{FF2B5EF4-FFF2-40B4-BE49-F238E27FC236}">
                      <a16:creationId xmlns:a16="http://schemas.microsoft.com/office/drawing/2014/main" id="{E9386DDD-68D6-C87E-65DB-68A45D7914E1}"/>
                    </a:ext>
                  </a:extLst>
                </p:cNvPr>
                <p:cNvPicPr/>
                <p:nvPr/>
              </p:nvPicPr>
              <p:blipFill>
                <a:blip r:embed="rId201"/>
                <a:stretch>
                  <a:fillRect/>
                </a:stretch>
              </p:blipFill>
              <p:spPr>
                <a:xfrm>
                  <a:off x="10513184" y="2393202"/>
                  <a:ext cx="19152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13" name="Ink 112">
                  <a:extLst>
                    <a:ext uri="{FF2B5EF4-FFF2-40B4-BE49-F238E27FC236}">
                      <a16:creationId xmlns:a16="http://schemas.microsoft.com/office/drawing/2014/main" id="{FA7B29DE-EB50-4EFC-ED1F-DC571D3F14CC}"/>
                    </a:ext>
                  </a:extLst>
                </p14:cNvPr>
                <p14:cNvContentPartPr/>
                <p14:nvPr/>
              </p14:nvContentPartPr>
              <p14:xfrm>
                <a:off x="10809464" y="2385282"/>
                <a:ext cx="193680" cy="113040"/>
              </p14:xfrm>
            </p:contentPart>
          </mc:Choice>
          <mc:Fallback xmlns="">
            <p:pic>
              <p:nvPicPr>
                <p:cNvPr id="113" name="Ink 112">
                  <a:extLst>
                    <a:ext uri="{FF2B5EF4-FFF2-40B4-BE49-F238E27FC236}">
                      <a16:creationId xmlns:a16="http://schemas.microsoft.com/office/drawing/2014/main" id="{FA7B29DE-EB50-4EFC-ED1F-DC571D3F14CC}"/>
                    </a:ext>
                  </a:extLst>
                </p:cNvPr>
                <p:cNvPicPr/>
                <p:nvPr/>
              </p:nvPicPr>
              <p:blipFill>
                <a:blip r:embed="rId203"/>
                <a:stretch>
                  <a:fillRect/>
                </a:stretch>
              </p:blipFill>
              <p:spPr>
                <a:xfrm>
                  <a:off x="10800464" y="2376642"/>
                  <a:ext cx="21132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4" name="Ink 113">
                  <a:extLst>
                    <a:ext uri="{FF2B5EF4-FFF2-40B4-BE49-F238E27FC236}">
                      <a16:creationId xmlns:a16="http://schemas.microsoft.com/office/drawing/2014/main" id="{546A83BD-52A6-4E9B-CFB7-36F4E757E86A}"/>
                    </a:ext>
                  </a:extLst>
                </p14:cNvPr>
                <p14:cNvContentPartPr/>
                <p14:nvPr/>
              </p14:nvContentPartPr>
              <p14:xfrm>
                <a:off x="10856264" y="2338842"/>
                <a:ext cx="70560" cy="367200"/>
              </p14:xfrm>
            </p:contentPart>
          </mc:Choice>
          <mc:Fallback xmlns="">
            <p:pic>
              <p:nvPicPr>
                <p:cNvPr id="114" name="Ink 113">
                  <a:extLst>
                    <a:ext uri="{FF2B5EF4-FFF2-40B4-BE49-F238E27FC236}">
                      <a16:creationId xmlns:a16="http://schemas.microsoft.com/office/drawing/2014/main" id="{546A83BD-52A6-4E9B-CFB7-36F4E757E86A}"/>
                    </a:ext>
                  </a:extLst>
                </p:cNvPr>
                <p:cNvPicPr/>
                <p:nvPr/>
              </p:nvPicPr>
              <p:blipFill>
                <a:blip r:embed="rId205"/>
                <a:stretch>
                  <a:fillRect/>
                </a:stretch>
              </p:blipFill>
              <p:spPr>
                <a:xfrm>
                  <a:off x="10847624" y="2329842"/>
                  <a:ext cx="8820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15" name="Ink 114">
                  <a:extLst>
                    <a:ext uri="{FF2B5EF4-FFF2-40B4-BE49-F238E27FC236}">
                      <a16:creationId xmlns:a16="http://schemas.microsoft.com/office/drawing/2014/main" id="{AAADC802-2119-0972-7B46-5AB837E9DF94}"/>
                    </a:ext>
                  </a:extLst>
                </p14:cNvPr>
                <p14:cNvContentPartPr/>
                <p14:nvPr/>
              </p14:nvContentPartPr>
              <p14:xfrm>
                <a:off x="11060384" y="2511642"/>
                <a:ext cx="94680" cy="183960"/>
              </p14:xfrm>
            </p:contentPart>
          </mc:Choice>
          <mc:Fallback xmlns="">
            <p:pic>
              <p:nvPicPr>
                <p:cNvPr id="115" name="Ink 114">
                  <a:extLst>
                    <a:ext uri="{FF2B5EF4-FFF2-40B4-BE49-F238E27FC236}">
                      <a16:creationId xmlns:a16="http://schemas.microsoft.com/office/drawing/2014/main" id="{AAADC802-2119-0972-7B46-5AB837E9DF94}"/>
                    </a:ext>
                  </a:extLst>
                </p:cNvPr>
                <p:cNvPicPr/>
                <p:nvPr/>
              </p:nvPicPr>
              <p:blipFill>
                <a:blip r:embed="rId207"/>
                <a:stretch>
                  <a:fillRect/>
                </a:stretch>
              </p:blipFill>
              <p:spPr>
                <a:xfrm>
                  <a:off x="11051744" y="2503002"/>
                  <a:ext cx="1123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16" name="Ink 115">
                  <a:extLst>
                    <a:ext uri="{FF2B5EF4-FFF2-40B4-BE49-F238E27FC236}">
                      <a16:creationId xmlns:a16="http://schemas.microsoft.com/office/drawing/2014/main" id="{679C6F5A-D01A-6914-AA8B-E009249D0A1F}"/>
                    </a:ext>
                  </a:extLst>
                </p14:cNvPr>
                <p14:cNvContentPartPr/>
                <p14:nvPr/>
              </p14:nvContentPartPr>
              <p14:xfrm>
                <a:off x="11021864" y="2495802"/>
                <a:ext cx="183240" cy="207720"/>
              </p14:xfrm>
            </p:contentPart>
          </mc:Choice>
          <mc:Fallback xmlns="">
            <p:pic>
              <p:nvPicPr>
                <p:cNvPr id="116" name="Ink 115">
                  <a:extLst>
                    <a:ext uri="{FF2B5EF4-FFF2-40B4-BE49-F238E27FC236}">
                      <a16:creationId xmlns:a16="http://schemas.microsoft.com/office/drawing/2014/main" id="{679C6F5A-D01A-6914-AA8B-E009249D0A1F}"/>
                    </a:ext>
                  </a:extLst>
                </p:cNvPr>
                <p:cNvPicPr/>
                <p:nvPr/>
              </p:nvPicPr>
              <p:blipFill>
                <a:blip r:embed="rId209"/>
                <a:stretch>
                  <a:fillRect/>
                </a:stretch>
              </p:blipFill>
              <p:spPr>
                <a:xfrm>
                  <a:off x="11013224" y="2486802"/>
                  <a:ext cx="2008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17" name="Ink 116">
                  <a:extLst>
                    <a:ext uri="{FF2B5EF4-FFF2-40B4-BE49-F238E27FC236}">
                      <a16:creationId xmlns:a16="http://schemas.microsoft.com/office/drawing/2014/main" id="{6A16FADC-F9B8-84D9-8A76-5F05602D004B}"/>
                    </a:ext>
                  </a:extLst>
                </p14:cNvPr>
                <p14:cNvContentPartPr/>
                <p14:nvPr/>
              </p14:nvContentPartPr>
              <p14:xfrm>
                <a:off x="11287904" y="2630082"/>
                <a:ext cx="3240" cy="15840"/>
              </p14:xfrm>
            </p:contentPart>
          </mc:Choice>
          <mc:Fallback xmlns="">
            <p:pic>
              <p:nvPicPr>
                <p:cNvPr id="117" name="Ink 116">
                  <a:extLst>
                    <a:ext uri="{FF2B5EF4-FFF2-40B4-BE49-F238E27FC236}">
                      <a16:creationId xmlns:a16="http://schemas.microsoft.com/office/drawing/2014/main" id="{6A16FADC-F9B8-84D9-8A76-5F05602D004B}"/>
                    </a:ext>
                  </a:extLst>
                </p:cNvPr>
                <p:cNvPicPr/>
                <p:nvPr/>
              </p:nvPicPr>
              <p:blipFill>
                <a:blip r:embed="rId211"/>
                <a:stretch>
                  <a:fillRect/>
                </a:stretch>
              </p:blipFill>
              <p:spPr>
                <a:xfrm>
                  <a:off x="11278904" y="2621442"/>
                  <a:ext cx="2088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19" name="Ink 118">
                  <a:extLst>
                    <a:ext uri="{FF2B5EF4-FFF2-40B4-BE49-F238E27FC236}">
                      <a16:creationId xmlns:a16="http://schemas.microsoft.com/office/drawing/2014/main" id="{9C68A6A8-6BD6-4281-900F-987DE72E6BE1}"/>
                    </a:ext>
                  </a:extLst>
                </p14:cNvPr>
                <p14:cNvContentPartPr/>
                <p14:nvPr/>
              </p14:nvContentPartPr>
              <p14:xfrm>
                <a:off x="11369264" y="2529282"/>
                <a:ext cx="203760" cy="55080"/>
              </p14:xfrm>
            </p:contentPart>
          </mc:Choice>
          <mc:Fallback xmlns="">
            <p:pic>
              <p:nvPicPr>
                <p:cNvPr id="119" name="Ink 118">
                  <a:extLst>
                    <a:ext uri="{FF2B5EF4-FFF2-40B4-BE49-F238E27FC236}">
                      <a16:creationId xmlns:a16="http://schemas.microsoft.com/office/drawing/2014/main" id="{9C68A6A8-6BD6-4281-900F-987DE72E6BE1}"/>
                    </a:ext>
                  </a:extLst>
                </p:cNvPr>
                <p:cNvPicPr/>
                <p:nvPr/>
              </p:nvPicPr>
              <p:blipFill>
                <a:blip r:embed="rId213"/>
                <a:stretch>
                  <a:fillRect/>
                </a:stretch>
              </p:blipFill>
              <p:spPr>
                <a:xfrm>
                  <a:off x="11360264" y="2520642"/>
                  <a:ext cx="22140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20" name="Ink 119">
                  <a:extLst>
                    <a:ext uri="{FF2B5EF4-FFF2-40B4-BE49-F238E27FC236}">
                      <a16:creationId xmlns:a16="http://schemas.microsoft.com/office/drawing/2014/main" id="{EAF066FF-2C3E-350E-CB0E-087428416BE7}"/>
                    </a:ext>
                  </a:extLst>
                </p14:cNvPr>
                <p14:cNvContentPartPr/>
                <p14:nvPr/>
              </p14:nvContentPartPr>
              <p14:xfrm>
                <a:off x="11445584" y="2410842"/>
                <a:ext cx="77400" cy="272520"/>
              </p14:xfrm>
            </p:contentPart>
          </mc:Choice>
          <mc:Fallback xmlns="">
            <p:pic>
              <p:nvPicPr>
                <p:cNvPr id="120" name="Ink 119">
                  <a:extLst>
                    <a:ext uri="{FF2B5EF4-FFF2-40B4-BE49-F238E27FC236}">
                      <a16:creationId xmlns:a16="http://schemas.microsoft.com/office/drawing/2014/main" id="{EAF066FF-2C3E-350E-CB0E-087428416BE7}"/>
                    </a:ext>
                  </a:extLst>
                </p:cNvPr>
                <p:cNvPicPr/>
                <p:nvPr/>
              </p:nvPicPr>
              <p:blipFill>
                <a:blip r:embed="rId215"/>
                <a:stretch>
                  <a:fillRect/>
                </a:stretch>
              </p:blipFill>
              <p:spPr>
                <a:xfrm>
                  <a:off x="11436584" y="2402202"/>
                  <a:ext cx="9504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21" name="Ink 120">
                  <a:extLst>
                    <a:ext uri="{FF2B5EF4-FFF2-40B4-BE49-F238E27FC236}">
                      <a16:creationId xmlns:a16="http://schemas.microsoft.com/office/drawing/2014/main" id="{1BB8A822-0CD8-8CFA-7F96-BB9F44A1E4F6}"/>
                    </a:ext>
                  </a:extLst>
                </p14:cNvPr>
                <p14:cNvContentPartPr/>
                <p14:nvPr/>
              </p14:nvContentPartPr>
              <p14:xfrm>
                <a:off x="10723424" y="2819442"/>
                <a:ext cx="354600" cy="225720"/>
              </p14:xfrm>
            </p:contentPart>
          </mc:Choice>
          <mc:Fallback xmlns="">
            <p:pic>
              <p:nvPicPr>
                <p:cNvPr id="121" name="Ink 120">
                  <a:extLst>
                    <a:ext uri="{FF2B5EF4-FFF2-40B4-BE49-F238E27FC236}">
                      <a16:creationId xmlns:a16="http://schemas.microsoft.com/office/drawing/2014/main" id="{1BB8A822-0CD8-8CFA-7F96-BB9F44A1E4F6}"/>
                    </a:ext>
                  </a:extLst>
                </p:cNvPr>
                <p:cNvPicPr/>
                <p:nvPr/>
              </p:nvPicPr>
              <p:blipFill>
                <a:blip r:embed="rId217"/>
                <a:stretch>
                  <a:fillRect/>
                </a:stretch>
              </p:blipFill>
              <p:spPr>
                <a:xfrm>
                  <a:off x="10714784" y="2810802"/>
                  <a:ext cx="3722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22" name="Ink 121">
                  <a:extLst>
                    <a:ext uri="{FF2B5EF4-FFF2-40B4-BE49-F238E27FC236}">
                      <a16:creationId xmlns:a16="http://schemas.microsoft.com/office/drawing/2014/main" id="{4DCEC577-A2CD-62A4-AE9E-A3BF3C4E3ADA}"/>
                    </a:ext>
                  </a:extLst>
                </p14:cNvPr>
                <p14:cNvContentPartPr/>
                <p14:nvPr/>
              </p14:nvContentPartPr>
              <p14:xfrm>
                <a:off x="11179184" y="2816922"/>
                <a:ext cx="375480" cy="178920"/>
              </p14:xfrm>
            </p:contentPart>
          </mc:Choice>
          <mc:Fallback xmlns="">
            <p:pic>
              <p:nvPicPr>
                <p:cNvPr id="122" name="Ink 121">
                  <a:extLst>
                    <a:ext uri="{FF2B5EF4-FFF2-40B4-BE49-F238E27FC236}">
                      <a16:creationId xmlns:a16="http://schemas.microsoft.com/office/drawing/2014/main" id="{4DCEC577-A2CD-62A4-AE9E-A3BF3C4E3ADA}"/>
                    </a:ext>
                  </a:extLst>
                </p:cNvPr>
                <p:cNvPicPr/>
                <p:nvPr/>
              </p:nvPicPr>
              <p:blipFill>
                <a:blip r:embed="rId219"/>
                <a:stretch>
                  <a:fillRect/>
                </a:stretch>
              </p:blipFill>
              <p:spPr>
                <a:xfrm>
                  <a:off x="11170184" y="2807922"/>
                  <a:ext cx="39312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3" name="Ink 122">
                  <a:extLst>
                    <a:ext uri="{FF2B5EF4-FFF2-40B4-BE49-F238E27FC236}">
                      <a16:creationId xmlns:a16="http://schemas.microsoft.com/office/drawing/2014/main" id="{CA5D067F-2158-0A01-7EC9-57CFE63E5E2A}"/>
                    </a:ext>
                  </a:extLst>
                </p14:cNvPr>
                <p14:cNvContentPartPr/>
                <p14:nvPr/>
              </p14:nvContentPartPr>
              <p14:xfrm>
                <a:off x="11535584" y="2867682"/>
                <a:ext cx="5760" cy="8280"/>
              </p14:xfrm>
            </p:contentPart>
          </mc:Choice>
          <mc:Fallback xmlns="">
            <p:pic>
              <p:nvPicPr>
                <p:cNvPr id="123" name="Ink 122">
                  <a:extLst>
                    <a:ext uri="{FF2B5EF4-FFF2-40B4-BE49-F238E27FC236}">
                      <a16:creationId xmlns:a16="http://schemas.microsoft.com/office/drawing/2014/main" id="{CA5D067F-2158-0A01-7EC9-57CFE63E5E2A}"/>
                    </a:ext>
                  </a:extLst>
                </p:cNvPr>
                <p:cNvPicPr/>
                <p:nvPr/>
              </p:nvPicPr>
              <p:blipFill>
                <a:blip r:embed="rId221"/>
                <a:stretch>
                  <a:fillRect/>
                </a:stretch>
              </p:blipFill>
              <p:spPr>
                <a:xfrm>
                  <a:off x="11526944" y="2858682"/>
                  <a:ext cx="234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4" name="Ink 123">
                  <a:extLst>
                    <a:ext uri="{FF2B5EF4-FFF2-40B4-BE49-F238E27FC236}">
                      <a16:creationId xmlns:a16="http://schemas.microsoft.com/office/drawing/2014/main" id="{48356A19-9D18-F8A7-D802-5EEFD3CF8B9C}"/>
                    </a:ext>
                  </a:extLst>
                </p14:cNvPr>
                <p14:cNvContentPartPr/>
                <p14:nvPr/>
              </p14:nvContentPartPr>
              <p14:xfrm>
                <a:off x="11610104" y="2899722"/>
                <a:ext cx="180000" cy="144720"/>
              </p14:xfrm>
            </p:contentPart>
          </mc:Choice>
          <mc:Fallback xmlns="">
            <p:pic>
              <p:nvPicPr>
                <p:cNvPr id="124" name="Ink 123">
                  <a:extLst>
                    <a:ext uri="{FF2B5EF4-FFF2-40B4-BE49-F238E27FC236}">
                      <a16:creationId xmlns:a16="http://schemas.microsoft.com/office/drawing/2014/main" id="{48356A19-9D18-F8A7-D802-5EEFD3CF8B9C}"/>
                    </a:ext>
                  </a:extLst>
                </p:cNvPr>
                <p:cNvPicPr/>
                <p:nvPr/>
              </p:nvPicPr>
              <p:blipFill>
                <a:blip r:embed="rId223"/>
                <a:stretch>
                  <a:fillRect/>
                </a:stretch>
              </p:blipFill>
              <p:spPr>
                <a:xfrm>
                  <a:off x="11601104" y="2890722"/>
                  <a:ext cx="19764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5" name="Ink 124">
                  <a:extLst>
                    <a:ext uri="{FF2B5EF4-FFF2-40B4-BE49-F238E27FC236}">
                      <a16:creationId xmlns:a16="http://schemas.microsoft.com/office/drawing/2014/main" id="{5AB48803-1BC6-BD8B-B7DC-4EEB35349637}"/>
                    </a:ext>
                  </a:extLst>
                </p14:cNvPr>
                <p14:cNvContentPartPr/>
                <p14:nvPr/>
              </p14:nvContentPartPr>
              <p14:xfrm>
                <a:off x="11681744" y="2968122"/>
                <a:ext cx="64440" cy="26280"/>
              </p14:xfrm>
            </p:contentPart>
          </mc:Choice>
          <mc:Fallback xmlns="">
            <p:pic>
              <p:nvPicPr>
                <p:cNvPr id="125" name="Ink 124">
                  <a:extLst>
                    <a:ext uri="{FF2B5EF4-FFF2-40B4-BE49-F238E27FC236}">
                      <a16:creationId xmlns:a16="http://schemas.microsoft.com/office/drawing/2014/main" id="{5AB48803-1BC6-BD8B-B7DC-4EEB35349637}"/>
                    </a:ext>
                  </a:extLst>
                </p:cNvPr>
                <p:cNvPicPr/>
                <p:nvPr/>
              </p:nvPicPr>
              <p:blipFill>
                <a:blip r:embed="rId225"/>
                <a:stretch>
                  <a:fillRect/>
                </a:stretch>
              </p:blipFill>
              <p:spPr>
                <a:xfrm>
                  <a:off x="11673104" y="2959482"/>
                  <a:ext cx="8208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26" name="Ink 125">
                  <a:extLst>
                    <a:ext uri="{FF2B5EF4-FFF2-40B4-BE49-F238E27FC236}">
                      <a16:creationId xmlns:a16="http://schemas.microsoft.com/office/drawing/2014/main" id="{6AC9CCCD-2F62-BCBD-88BD-E2C7AFDE1BBD}"/>
                    </a:ext>
                  </a:extLst>
                </p14:cNvPr>
                <p14:cNvContentPartPr/>
                <p14:nvPr/>
              </p14:nvContentPartPr>
              <p14:xfrm>
                <a:off x="11834744" y="2780922"/>
                <a:ext cx="150480" cy="160920"/>
              </p14:xfrm>
            </p:contentPart>
          </mc:Choice>
          <mc:Fallback xmlns="">
            <p:pic>
              <p:nvPicPr>
                <p:cNvPr id="126" name="Ink 125">
                  <a:extLst>
                    <a:ext uri="{FF2B5EF4-FFF2-40B4-BE49-F238E27FC236}">
                      <a16:creationId xmlns:a16="http://schemas.microsoft.com/office/drawing/2014/main" id="{6AC9CCCD-2F62-BCBD-88BD-E2C7AFDE1BBD}"/>
                    </a:ext>
                  </a:extLst>
                </p:cNvPr>
                <p:cNvPicPr/>
                <p:nvPr/>
              </p:nvPicPr>
              <p:blipFill>
                <a:blip r:embed="rId227"/>
                <a:stretch>
                  <a:fillRect/>
                </a:stretch>
              </p:blipFill>
              <p:spPr>
                <a:xfrm>
                  <a:off x="11825744" y="2772282"/>
                  <a:ext cx="16812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27" name="Ink 126">
                  <a:extLst>
                    <a:ext uri="{FF2B5EF4-FFF2-40B4-BE49-F238E27FC236}">
                      <a16:creationId xmlns:a16="http://schemas.microsoft.com/office/drawing/2014/main" id="{F9275E5B-3157-5B15-81F7-070DE02647A3}"/>
                    </a:ext>
                  </a:extLst>
                </p14:cNvPr>
                <p14:cNvContentPartPr/>
                <p14:nvPr/>
              </p14:nvContentPartPr>
              <p14:xfrm>
                <a:off x="11935904" y="2652042"/>
                <a:ext cx="184680" cy="399960"/>
              </p14:xfrm>
            </p:contentPart>
          </mc:Choice>
          <mc:Fallback xmlns="">
            <p:pic>
              <p:nvPicPr>
                <p:cNvPr id="127" name="Ink 126">
                  <a:extLst>
                    <a:ext uri="{FF2B5EF4-FFF2-40B4-BE49-F238E27FC236}">
                      <a16:creationId xmlns:a16="http://schemas.microsoft.com/office/drawing/2014/main" id="{F9275E5B-3157-5B15-81F7-070DE02647A3}"/>
                    </a:ext>
                  </a:extLst>
                </p:cNvPr>
                <p:cNvPicPr/>
                <p:nvPr/>
              </p:nvPicPr>
              <p:blipFill>
                <a:blip r:embed="rId229"/>
                <a:stretch>
                  <a:fillRect/>
                </a:stretch>
              </p:blipFill>
              <p:spPr>
                <a:xfrm>
                  <a:off x="11927264" y="2643042"/>
                  <a:ext cx="20232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31" name="Ink 130">
                  <a:extLst>
                    <a:ext uri="{FF2B5EF4-FFF2-40B4-BE49-F238E27FC236}">
                      <a16:creationId xmlns:a16="http://schemas.microsoft.com/office/drawing/2014/main" id="{CBE2190B-F8C0-23DA-F538-2FC2A577A255}"/>
                    </a:ext>
                  </a:extLst>
                </p14:cNvPr>
                <p14:cNvContentPartPr/>
                <p14:nvPr/>
              </p14:nvContentPartPr>
              <p14:xfrm>
                <a:off x="4571744" y="2516682"/>
                <a:ext cx="14040" cy="270360"/>
              </p14:xfrm>
            </p:contentPart>
          </mc:Choice>
          <mc:Fallback xmlns="">
            <p:pic>
              <p:nvPicPr>
                <p:cNvPr id="131" name="Ink 130">
                  <a:extLst>
                    <a:ext uri="{FF2B5EF4-FFF2-40B4-BE49-F238E27FC236}">
                      <a16:creationId xmlns:a16="http://schemas.microsoft.com/office/drawing/2014/main" id="{CBE2190B-F8C0-23DA-F538-2FC2A577A255}"/>
                    </a:ext>
                  </a:extLst>
                </p:cNvPr>
                <p:cNvPicPr/>
                <p:nvPr/>
              </p:nvPicPr>
              <p:blipFill>
                <a:blip r:embed="rId231"/>
                <a:stretch>
                  <a:fillRect/>
                </a:stretch>
              </p:blipFill>
              <p:spPr>
                <a:xfrm>
                  <a:off x="4562744" y="2507682"/>
                  <a:ext cx="3168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32" name="Ink 131">
                  <a:extLst>
                    <a:ext uri="{FF2B5EF4-FFF2-40B4-BE49-F238E27FC236}">
                      <a16:creationId xmlns:a16="http://schemas.microsoft.com/office/drawing/2014/main" id="{7945761F-2D6F-BF65-B796-AEA310031A08}"/>
                    </a:ext>
                  </a:extLst>
                </p14:cNvPr>
                <p14:cNvContentPartPr/>
                <p14:nvPr/>
              </p14:nvContentPartPr>
              <p14:xfrm>
                <a:off x="4533224" y="2780562"/>
                <a:ext cx="187920" cy="54000"/>
              </p14:xfrm>
            </p:contentPart>
          </mc:Choice>
          <mc:Fallback xmlns="">
            <p:pic>
              <p:nvPicPr>
                <p:cNvPr id="132" name="Ink 131">
                  <a:extLst>
                    <a:ext uri="{FF2B5EF4-FFF2-40B4-BE49-F238E27FC236}">
                      <a16:creationId xmlns:a16="http://schemas.microsoft.com/office/drawing/2014/main" id="{7945761F-2D6F-BF65-B796-AEA310031A08}"/>
                    </a:ext>
                  </a:extLst>
                </p:cNvPr>
                <p:cNvPicPr/>
                <p:nvPr/>
              </p:nvPicPr>
              <p:blipFill>
                <a:blip r:embed="rId233"/>
                <a:stretch>
                  <a:fillRect/>
                </a:stretch>
              </p:blipFill>
              <p:spPr>
                <a:xfrm>
                  <a:off x="4524224" y="2771922"/>
                  <a:ext cx="2055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33" name="Ink 132">
                  <a:extLst>
                    <a:ext uri="{FF2B5EF4-FFF2-40B4-BE49-F238E27FC236}">
                      <a16:creationId xmlns:a16="http://schemas.microsoft.com/office/drawing/2014/main" id="{33C1735B-7EB5-F96E-3322-AC1AE73C666E}"/>
                    </a:ext>
                  </a:extLst>
                </p14:cNvPr>
                <p14:cNvContentPartPr/>
                <p14:nvPr/>
              </p14:nvContentPartPr>
              <p14:xfrm>
                <a:off x="4485704" y="2489322"/>
                <a:ext cx="198000" cy="68400"/>
              </p14:xfrm>
            </p:contentPart>
          </mc:Choice>
          <mc:Fallback xmlns="">
            <p:pic>
              <p:nvPicPr>
                <p:cNvPr id="133" name="Ink 132">
                  <a:extLst>
                    <a:ext uri="{FF2B5EF4-FFF2-40B4-BE49-F238E27FC236}">
                      <a16:creationId xmlns:a16="http://schemas.microsoft.com/office/drawing/2014/main" id="{33C1735B-7EB5-F96E-3322-AC1AE73C666E}"/>
                    </a:ext>
                  </a:extLst>
                </p:cNvPr>
                <p:cNvPicPr/>
                <p:nvPr/>
              </p:nvPicPr>
              <p:blipFill>
                <a:blip r:embed="rId235"/>
                <a:stretch>
                  <a:fillRect/>
                </a:stretch>
              </p:blipFill>
              <p:spPr>
                <a:xfrm>
                  <a:off x="4477064" y="2480682"/>
                  <a:ext cx="2156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35" name="Ink 134">
                  <a:extLst>
                    <a:ext uri="{FF2B5EF4-FFF2-40B4-BE49-F238E27FC236}">
                      <a16:creationId xmlns:a16="http://schemas.microsoft.com/office/drawing/2014/main" id="{B65D50FB-D298-6B59-11DA-63AC3B484DB5}"/>
                    </a:ext>
                  </a:extLst>
                </p14:cNvPr>
                <p14:cNvContentPartPr/>
                <p14:nvPr/>
              </p14:nvContentPartPr>
              <p14:xfrm>
                <a:off x="4817984" y="2808642"/>
                <a:ext cx="169560" cy="20880"/>
              </p14:xfrm>
            </p:contentPart>
          </mc:Choice>
          <mc:Fallback xmlns="">
            <p:pic>
              <p:nvPicPr>
                <p:cNvPr id="135" name="Ink 134">
                  <a:extLst>
                    <a:ext uri="{FF2B5EF4-FFF2-40B4-BE49-F238E27FC236}">
                      <a16:creationId xmlns:a16="http://schemas.microsoft.com/office/drawing/2014/main" id="{B65D50FB-D298-6B59-11DA-63AC3B484DB5}"/>
                    </a:ext>
                  </a:extLst>
                </p:cNvPr>
                <p:cNvPicPr/>
                <p:nvPr/>
              </p:nvPicPr>
              <p:blipFill>
                <a:blip r:embed="rId237"/>
                <a:stretch>
                  <a:fillRect/>
                </a:stretch>
              </p:blipFill>
              <p:spPr>
                <a:xfrm>
                  <a:off x="4809344" y="2800002"/>
                  <a:ext cx="18720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36" name="Ink 135">
                  <a:extLst>
                    <a:ext uri="{FF2B5EF4-FFF2-40B4-BE49-F238E27FC236}">
                      <a16:creationId xmlns:a16="http://schemas.microsoft.com/office/drawing/2014/main" id="{E778826F-C3E8-7BFC-BDA9-B0C24D0D83D3}"/>
                    </a:ext>
                  </a:extLst>
                </p14:cNvPr>
                <p14:cNvContentPartPr/>
                <p14:nvPr/>
              </p14:nvContentPartPr>
              <p14:xfrm>
                <a:off x="5095904" y="2548362"/>
                <a:ext cx="191520" cy="248760"/>
              </p14:xfrm>
            </p:contentPart>
          </mc:Choice>
          <mc:Fallback xmlns="">
            <p:pic>
              <p:nvPicPr>
                <p:cNvPr id="136" name="Ink 135">
                  <a:extLst>
                    <a:ext uri="{FF2B5EF4-FFF2-40B4-BE49-F238E27FC236}">
                      <a16:creationId xmlns:a16="http://schemas.microsoft.com/office/drawing/2014/main" id="{E778826F-C3E8-7BFC-BDA9-B0C24D0D83D3}"/>
                    </a:ext>
                  </a:extLst>
                </p:cNvPr>
                <p:cNvPicPr/>
                <p:nvPr/>
              </p:nvPicPr>
              <p:blipFill>
                <a:blip r:embed="rId239"/>
                <a:stretch>
                  <a:fillRect/>
                </a:stretch>
              </p:blipFill>
              <p:spPr>
                <a:xfrm>
                  <a:off x="5086904" y="2539362"/>
                  <a:ext cx="20916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37" name="Ink 136">
                  <a:extLst>
                    <a:ext uri="{FF2B5EF4-FFF2-40B4-BE49-F238E27FC236}">
                      <a16:creationId xmlns:a16="http://schemas.microsoft.com/office/drawing/2014/main" id="{F3363616-812D-3BD8-5F6E-87E37ABAE0F0}"/>
                    </a:ext>
                  </a:extLst>
                </p14:cNvPr>
                <p14:cNvContentPartPr/>
                <p14:nvPr/>
              </p14:nvContentPartPr>
              <p14:xfrm>
                <a:off x="5413424" y="2576802"/>
                <a:ext cx="179640" cy="193320"/>
              </p14:xfrm>
            </p:contentPart>
          </mc:Choice>
          <mc:Fallback xmlns="">
            <p:pic>
              <p:nvPicPr>
                <p:cNvPr id="137" name="Ink 136">
                  <a:extLst>
                    <a:ext uri="{FF2B5EF4-FFF2-40B4-BE49-F238E27FC236}">
                      <a16:creationId xmlns:a16="http://schemas.microsoft.com/office/drawing/2014/main" id="{F3363616-812D-3BD8-5F6E-87E37ABAE0F0}"/>
                    </a:ext>
                  </a:extLst>
                </p:cNvPr>
                <p:cNvPicPr/>
                <p:nvPr/>
              </p:nvPicPr>
              <p:blipFill>
                <a:blip r:embed="rId241"/>
                <a:stretch>
                  <a:fillRect/>
                </a:stretch>
              </p:blipFill>
              <p:spPr>
                <a:xfrm>
                  <a:off x="5404424" y="2568162"/>
                  <a:ext cx="1972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38" name="Ink 137">
                  <a:extLst>
                    <a:ext uri="{FF2B5EF4-FFF2-40B4-BE49-F238E27FC236}">
                      <a16:creationId xmlns:a16="http://schemas.microsoft.com/office/drawing/2014/main" id="{6E74B5B5-68FF-1DF1-4CB7-AD3B95B37BE4}"/>
                    </a:ext>
                  </a:extLst>
                </p14:cNvPr>
                <p14:cNvContentPartPr/>
                <p14:nvPr/>
              </p14:nvContentPartPr>
              <p14:xfrm>
                <a:off x="5706464" y="2758242"/>
                <a:ext cx="160200" cy="17280"/>
              </p14:xfrm>
            </p:contentPart>
          </mc:Choice>
          <mc:Fallback xmlns="">
            <p:pic>
              <p:nvPicPr>
                <p:cNvPr id="138" name="Ink 137">
                  <a:extLst>
                    <a:ext uri="{FF2B5EF4-FFF2-40B4-BE49-F238E27FC236}">
                      <a16:creationId xmlns:a16="http://schemas.microsoft.com/office/drawing/2014/main" id="{6E74B5B5-68FF-1DF1-4CB7-AD3B95B37BE4}"/>
                    </a:ext>
                  </a:extLst>
                </p:cNvPr>
                <p:cNvPicPr/>
                <p:nvPr/>
              </p:nvPicPr>
              <p:blipFill>
                <a:blip r:embed="rId243"/>
                <a:stretch>
                  <a:fillRect/>
                </a:stretch>
              </p:blipFill>
              <p:spPr>
                <a:xfrm>
                  <a:off x="5697824" y="2749242"/>
                  <a:ext cx="17784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40" name="Ink 139">
                  <a:extLst>
                    <a:ext uri="{FF2B5EF4-FFF2-40B4-BE49-F238E27FC236}">
                      <a16:creationId xmlns:a16="http://schemas.microsoft.com/office/drawing/2014/main" id="{964AE9CD-CBD8-C307-9707-CD37C8CC1912}"/>
                    </a:ext>
                  </a:extLst>
                </p14:cNvPr>
                <p14:cNvContentPartPr/>
                <p14:nvPr/>
              </p14:nvContentPartPr>
              <p14:xfrm>
                <a:off x="5942624" y="2506242"/>
                <a:ext cx="142920" cy="273600"/>
              </p14:xfrm>
            </p:contentPart>
          </mc:Choice>
          <mc:Fallback xmlns="">
            <p:pic>
              <p:nvPicPr>
                <p:cNvPr id="140" name="Ink 139">
                  <a:extLst>
                    <a:ext uri="{FF2B5EF4-FFF2-40B4-BE49-F238E27FC236}">
                      <a16:creationId xmlns:a16="http://schemas.microsoft.com/office/drawing/2014/main" id="{964AE9CD-CBD8-C307-9707-CD37C8CC1912}"/>
                    </a:ext>
                  </a:extLst>
                </p:cNvPr>
                <p:cNvPicPr/>
                <p:nvPr/>
              </p:nvPicPr>
              <p:blipFill>
                <a:blip r:embed="rId245"/>
                <a:stretch>
                  <a:fillRect/>
                </a:stretch>
              </p:blipFill>
              <p:spPr>
                <a:xfrm>
                  <a:off x="5933984" y="2497602"/>
                  <a:ext cx="16056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41" name="Ink 140">
                  <a:extLst>
                    <a:ext uri="{FF2B5EF4-FFF2-40B4-BE49-F238E27FC236}">
                      <a16:creationId xmlns:a16="http://schemas.microsoft.com/office/drawing/2014/main" id="{66285497-C2AE-1AD9-0378-685876723D93}"/>
                    </a:ext>
                  </a:extLst>
                </p14:cNvPr>
                <p14:cNvContentPartPr/>
                <p14:nvPr/>
              </p14:nvContentPartPr>
              <p14:xfrm>
                <a:off x="6123344" y="2511282"/>
                <a:ext cx="236160" cy="267840"/>
              </p14:xfrm>
            </p:contentPart>
          </mc:Choice>
          <mc:Fallback xmlns="">
            <p:pic>
              <p:nvPicPr>
                <p:cNvPr id="141" name="Ink 140">
                  <a:extLst>
                    <a:ext uri="{FF2B5EF4-FFF2-40B4-BE49-F238E27FC236}">
                      <a16:creationId xmlns:a16="http://schemas.microsoft.com/office/drawing/2014/main" id="{66285497-C2AE-1AD9-0378-685876723D93}"/>
                    </a:ext>
                  </a:extLst>
                </p:cNvPr>
                <p:cNvPicPr/>
                <p:nvPr/>
              </p:nvPicPr>
              <p:blipFill>
                <a:blip r:embed="rId247"/>
                <a:stretch>
                  <a:fillRect/>
                </a:stretch>
              </p:blipFill>
              <p:spPr>
                <a:xfrm>
                  <a:off x="6114704" y="2502642"/>
                  <a:ext cx="25380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42" name="Ink 141">
                  <a:extLst>
                    <a:ext uri="{FF2B5EF4-FFF2-40B4-BE49-F238E27FC236}">
                      <a16:creationId xmlns:a16="http://schemas.microsoft.com/office/drawing/2014/main" id="{FBE4C797-578C-211C-D2E1-C8DC38D161D8}"/>
                    </a:ext>
                  </a:extLst>
                </p14:cNvPr>
                <p14:cNvContentPartPr/>
                <p14:nvPr/>
              </p14:nvContentPartPr>
              <p14:xfrm>
                <a:off x="6250064" y="2560962"/>
                <a:ext cx="516240" cy="204480"/>
              </p14:xfrm>
            </p:contentPart>
          </mc:Choice>
          <mc:Fallback xmlns="">
            <p:pic>
              <p:nvPicPr>
                <p:cNvPr id="142" name="Ink 141">
                  <a:extLst>
                    <a:ext uri="{FF2B5EF4-FFF2-40B4-BE49-F238E27FC236}">
                      <a16:creationId xmlns:a16="http://schemas.microsoft.com/office/drawing/2014/main" id="{FBE4C797-578C-211C-D2E1-C8DC38D161D8}"/>
                    </a:ext>
                  </a:extLst>
                </p:cNvPr>
                <p:cNvPicPr/>
                <p:nvPr/>
              </p:nvPicPr>
              <p:blipFill>
                <a:blip r:embed="rId249"/>
                <a:stretch>
                  <a:fillRect/>
                </a:stretch>
              </p:blipFill>
              <p:spPr>
                <a:xfrm>
                  <a:off x="6241424" y="2551962"/>
                  <a:ext cx="53388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43" name="Ink 142">
                  <a:extLst>
                    <a:ext uri="{FF2B5EF4-FFF2-40B4-BE49-F238E27FC236}">
                      <a16:creationId xmlns:a16="http://schemas.microsoft.com/office/drawing/2014/main" id="{980CB99B-4231-AB12-C475-ABBBDC140871}"/>
                    </a:ext>
                  </a:extLst>
                </p14:cNvPr>
                <p14:cNvContentPartPr/>
                <p14:nvPr/>
              </p14:nvContentPartPr>
              <p14:xfrm>
                <a:off x="6772784" y="2518122"/>
                <a:ext cx="109440" cy="214200"/>
              </p14:xfrm>
            </p:contentPart>
          </mc:Choice>
          <mc:Fallback xmlns="">
            <p:pic>
              <p:nvPicPr>
                <p:cNvPr id="143" name="Ink 142">
                  <a:extLst>
                    <a:ext uri="{FF2B5EF4-FFF2-40B4-BE49-F238E27FC236}">
                      <a16:creationId xmlns:a16="http://schemas.microsoft.com/office/drawing/2014/main" id="{980CB99B-4231-AB12-C475-ABBBDC140871}"/>
                    </a:ext>
                  </a:extLst>
                </p:cNvPr>
                <p:cNvPicPr/>
                <p:nvPr/>
              </p:nvPicPr>
              <p:blipFill>
                <a:blip r:embed="rId251"/>
                <a:stretch>
                  <a:fillRect/>
                </a:stretch>
              </p:blipFill>
              <p:spPr>
                <a:xfrm>
                  <a:off x="6763784" y="2509122"/>
                  <a:ext cx="1270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44" name="Ink 143">
                  <a:extLst>
                    <a:ext uri="{FF2B5EF4-FFF2-40B4-BE49-F238E27FC236}">
                      <a16:creationId xmlns:a16="http://schemas.microsoft.com/office/drawing/2014/main" id="{B1CA2072-AFB0-FBB4-CB91-0227C831B1D2}"/>
                    </a:ext>
                  </a:extLst>
                </p14:cNvPr>
                <p14:cNvContentPartPr/>
                <p14:nvPr/>
              </p14:nvContentPartPr>
              <p14:xfrm>
                <a:off x="6800144" y="2618202"/>
                <a:ext cx="95760" cy="72000"/>
              </p14:xfrm>
            </p:contentPart>
          </mc:Choice>
          <mc:Fallback xmlns="">
            <p:pic>
              <p:nvPicPr>
                <p:cNvPr id="144" name="Ink 143">
                  <a:extLst>
                    <a:ext uri="{FF2B5EF4-FFF2-40B4-BE49-F238E27FC236}">
                      <a16:creationId xmlns:a16="http://schemas.microsoft.com/office/drawing/2014/main" id="{B1CA2072-AFB0-FBB4-CB91-0227C831B1D2}"/>
                    </a:ext>
                  </a:extLst>
                </p:cNvPr>
                <p:cNvPicPr/>
                <p:nvPr/>
              </p:nvPicPr>
              <p:blipFill>
                <a:blip r:embed="rId253"/>
                <a:stretch>
                  <a:fillRect/>
                </a:stretch>
              </p:blipFill>
              <p:spPr>
                <a:xfrm>
                  <a:off x="6791144" y="2609202"/>
                  <a:ext cx="1134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45" name="Ink 144">
                  <a:extLst>
                    <a:ext uri="{FF2B5EF4-FFF2-40B4-BE49-F238E27FC236}">
                      <a16:creationId xmlns:a16="http://schemas.microsoft.com/office/drawing/2014/main" id="{4056DD20-5C5A-0C17-F46A-9D22DDE0E7F3}"/>
                    </a:ext>
                  </a:extLst>
                </p14:cNvPr>
                <p14:cNvContentPartPr/>
                <p14:nvPr/>
              </p14:nvContentPartPr>
              <p14:xfrm>
                <a:off x="7037024" y="2466282"/>
                <a:ext cx="110160" cy="243720"/>
              </p14:xfrm>
            </p:contentPart>
          </mc:Choice>
          <mc:Fallback xmlns="">
            <p:pic>
              <p:nvPicPr>
                <p:cNvPr id="145" name="Ink 144">
                  <a:extLst>
                    <a:ext uri="{FF2B5EF4-FFF2-40B4-BE49-F238E27FC236}">
                      <a16:creationId xmlns:a16="http://schemas.microsoft.com/office/drawing/2014/main" id="{4056DD20-5C5A-0C17-F46A-9D22DDE0E7F3}"/>
                    </a:ext>
                  </a:extLst>
                </p:cNvPr>
                <p:cNvPicPr/>
                <p:nvPr/>
              </p:nvPicPr>
              <p:blipFill>
                <a:blip r:embed="rId255"/>
                <a:stretch>
                  <a:fillRect/>
                </a:stretch>
              </p:blipFill>
              <p:spPr>
                <a:xfrm>
                  <a:off x="7028024" y="2457282"/>
                  <a:ext cx="12780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47" name="Ink 146">
                  <a:extLst>
                    <a:ext uri="{FF2B5EF4-FFF2-40B4-BE49-F238E27FC236}">
                      <a16:creationId xmlns:a16="http://schemas.microsoft.com/office/drawing/2014/main" id="{FE66AD4A-F3EA-BA77-477E-DF24B7797F21}"/>
                    </a:ext>
                  </a:extLst>
                </p14:cNvPr>
                <p14:cNvContentPartPr/>
                <p14:nvPr/>
              </p14:nvContentPartPr>
              <p14:xfrm>
                <a:off x="1450904" y="2664642"/>
                <a:ext cx="28080" cy="442800"/>
              </p14:xfrm>
            </p:contentPart>
          </mc:Choice>
          <mc:Fallback xmlns="">
            <p:pic>
              <p:nvPicPr>
                <p:cNvPr id="147" name="Ink 146">
                  <a:extLst>
                    <a:ext uri="{FF2B5EF4-FFF2-40B4-BE49-F238E27FC236}">
                      <a16:creationId xmlns:a16="http://schemas.microsoft.com/office/drawing/2014/main" id="{FE66AD4A-F3EA-BA77-477E-DF24B7797F21}"/>
                    </a:ext>
                  </a:extLst>
                </p:cNvPr>
                <p:cNvPicPr/>
                <p:nvPr/>
              </p:nvPicPr>
              <p:blipFill>
                <a:blip r:embed="rId257"/>
                <a:stretch>
                  <a:fillRect/>
                </a:stretch>
              </p:blipFill>
              <p:spPr>
                <a:xfrm>
                  <a:off x="1441904" y="2655642"/>
                  <a:ext cx="45720" cy="4604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48" name="Ink 147">
                  <a:extLst>
                    <a:ext uri="{FF2B5EF4-FFF2-40B4-BE49-F238E27FC236}">
                      <a16:creationId xmlns:a16="http://schemas.microsoft.com/office/drawing/2014/main" id="{BDA74870-2ED8-44F3-FF2F-4AFC6EFE46BC}"/>
                    </a:ext>
                  </a:extLst>
                </p14:cNvPr>
                <p14:cNvContentPartPr/>
                <p14:nvPr/>
              </p14:nvContentPartPr>
              <p14:xfrm>
                <a:off x="1623344" y="2693802"/>
                <a:ext cx="50760" cy="332280"/>
              </p14:xfrm>
            </p:contentPart>
          </mc:Choice>
          <mc:Fallback xmlns="">
            <p:pic>
              <p:nvPicPr>
                <p:cNvPr id="148" name="Ink 147">
                  <a:extLst>
                    <a:ext uri="{FF2B5EF4-FFF2-40B4-BE49-F238E27FC236}">
                      <a16:creationId xmlns:a16="http://schemas.microsoft.com/office/drawing/2014/main" id="{BDA74870-2ED8-44F3-FF2F-4AFC6EFE46BC}"/>
                    </a:ext>
                  </a:extLst>
                </p:cNvPr>
                <p:cNvPicPr/>
                <p:nvPr/>
              </p:nvPicPr>
              <p:blipFill>
                <a:blip r:embed="rId259"/>
                <a:stretch>
                  <a:fillRect/>
                </a:stretch>
              </p:blipFill>
              <p:spPr>
                <a:xfrm>
                  <a:off x="1614344" y="2684802"/>
                  <a:ext cx="68400" cy="34992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49" name="Ink 148">
                  <a:extLst>
                    <a:ext uri="{FF2B5EF4-FFF2-40B4-BE49-F238E27FC236}">
                      <a16:creationId xmlns:a16="http://schemas.microsoft.com/office/drawing/2014/main" id="{3D33F60D-08E9-DC0E-2F06-104F8C33414A}"/>
                    </a:ext>
                  </a:extLst>
                </p14:cNvPr>
                <p14:cNvContentPartPr/>
                <p14:nvPr/>
              </p14:nvContentPartPr>
              <p14:xfrm>
                <a:off x="1311944" y="2810802"/>
                <a:ext cx="456480" cy="97920"/>
              </p14:xfrm>
            </p:contentPart>
          </mc:Choice>
          <mc:Fallback xmlns="">
            <p:pic>
              <p:nvPicPr>
                <p:cNvPr id="149" name="Ink 148">
                  <a:extLst>
                    <a:ext uri="{FF2B5EF4-FFF2-40B4-BE49-F238E27FC236}">
                      <a16:creationId xmlns:a16="http://schemas.microsoft.com/office/drawing/2014/main" id="{3D33F60D-08E9-DC0E-2F06-104F8C33414A}"/>
                    </a:ext>
                  </a:extLst>
                </p:cNvPr>
                <p:cNvPicPr/>
                <p:nvPr/>
              </p:nvPicPr>
              <p:blipFill>
                <a:blip r:embed="rId261"/>
                <a:stretch>
                  <a:fillRect/>
                </a:stretch>
              </p:blipFill>
              <p:spPr>
                <a:xfrm>
                  <a:off x="1302944" y="2802162"/>
                  <a:ext cx="47412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0" name="Ink 149">
                  <a:extLst>
                    <a:ext uri="{FF2B5EF4-FFF2-40B4-BE49-F238E27FC236}">
                      <a16:creationId xmlns:a16="http://schemas.microsoft.com/office/drawing/2014/main" id="{A66C8146-4B71-67F4-E63B-8C8B782698C0}"/>
                    </a:ext>
                  </a:extLst>
                </p14:cNvPr>
                <p14:cNvContentPartPr/>
                <p14:nvPr/>
              </p14:nvContentPartPr>
              <p14:xfrm>
                <a:off x="1369184" y="2958762"/>
                <a:ext cx="393120" cy="88560"/>
              </p14:xfrm>
            </p:contentPart>
          </mc:Choice>
          <mc:Fallback xmlns="">
            <p:pic>
              <p:nvPicPr>
                <p:cNvPr id="150" name="Ink 149">
                  <a:extLst>
                    <a:ext uri="{FF2B5EF4-FFF2-40B4-BE49-F238E27FC236}">
                      <a16:creationId xmlns:a16="http://schemas.microsoft.com/office/drawing/2014/main" id="{A66C8146-4B71-67F4-E63B-8C8B782698C0}"/>
                    </a:ext>
                  </a:extLst>
                </p:cNvPr>
                <p:cNvPicPr/>
                <p:nvPr/>
              </p:nvPicPr>
              <p:blipFill>
                <a:blip r:embed="rId263"/>
                <a:stretch>
                  <a:fillRect/>
                </a:stretch>
              </p:blipFill>
              <p:spPr>
                <a:xfrm>
                  <a:off x="1360544" y="2949762"/>
                  <a:ext cx="410760" cy="1062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1" name="Ink 150">
                  <a:extLst>
                    <a:ext uri="{FF2B5EF4-FFF2-40B4-BE49-F238E27FC236}">
                      <a16:creationId xmlns:a16="http://schemas.microsoft.com/office/drawing/2014/main" id="{783236A7-6912-352C-344B-4B7089A7255E}"/>
                    </a:ext>
                  </a:extLst>
                </p14:cNvPr>
                <p14:cNvContentPartPr/>
                <p14:nvPr/>
              </p14:nvContentPartPr>
              <p14:xfrm>
                <a:off x="1829624" y="2724042"/>
                <a:ext cx="257400" cy="267480"/>
              </p14:xfrm>
            </p:contentPart>
          </mc:Choice>
          <mc:Fallback xmlns="">
            <p:pic>
              <p:nvPicPr>
                <p:cNvPr id="151" name="Ink 150">
                  <a:extLst>
                    <a:ext uri="{FF2B5EF4-FFF2-40B4-BE49-F238E27FC236}">
                      <a16:creationId xmlns:a16="http://schemas.microsoft.com/office/drawing/2014/main" id="{783236A7-6912-352C-344B-4B7089A7255E}"/>
                    </a:ext>
                  </a:extLst>
                </p:cNvPr>
                <p:cNvPicPr/>
                <p:nvPr/>
              </p:nvPicPr>
              <p:blipFill>
                <a:blip r:embed="rId265"/>
                <a:stretch>
                  <a:fillRect/>
                </a:stretch>
              </p:blipFill>
              <p:spPr>
                <a:xfrm>
                  <a:off x="1820984" y="2715402"/>
                  <a:ext cx="27504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52" name="Ink 151">
                  <a:extLst>
                    <a:ext uri="{FF2B5EF4-FFF2-40B4-BE49-F238E27FC236}">
                      <a16:creationId xmlns:a16="http://schemas.microsoft.com/office/drawing/2014/main" id="{46077E1C-A11E-781B-E985-EE2EDB1C47A4}"/>
                    </a:ext>
                  </a:extLst>
                </p14:cNvPr>
                <p14:cNvContentPartPr/>
                <p14:nvPr/>
              </p14:nvContentPartPr>
              <p14:xfrm>
                <a:off x="2151824" y="2695962"/>
                <a:ext cx="243000" cy="253440"/>
              </p14:xfrm>
            </p:contentPart>
          </mc:Choice>
          <mc:Fallback xmlns="">
            <p:pic>
              <p:nvPicPr>
                <p:cNvPr id="152" name="Ink 151">
                  <a:extLst>
                    <a:ext uri="{FF2B5EF4-FFF2-40B4-BE49-F238E27FC236}">
                      <a16:creationId xmlns:a16="http://schemas.microsoft.com/office/drawing/2014/main" id="{46077E1C-A11E-781B-E985-EE2EDB1C47A4}"/>
                    </a:ext>
                  </a:extLst>
                </p:cNvPr>
                <p:cNvPicPr/>
                <p:nvPr/>
              </p:nvPicPr>
              <p:blipFill>
                <a:blip r:embed="rId267"/>
                <a:stretch>
                  <a:fillRect/>
                </a:stretch>
              </p:blipFill>
              <p:spPr>
                <a:xfrm>
                  <a:off x="2142824" y="2686962"/>
                  <a:ext cx="26064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53" name="Ink 152">
                  <a:extLst>
                    <a:ext uri="{FF2B5EF4-FFF2-40B4-BE49-F238E27FC236}">
                      <a16:creationId xmlns:a16="http://schemas.microsoft.com/office/drawing/2014/main" id="{C839D35B-BA21-E7ED-1CCA-42E62C236401}"/>
                    </a:ext>
                  </a:extLst>
                </p14:cNvPr>
                <p14:cNvContentPartPr/>
                <p14:nvPr/>
              </p14:nvContentPartPr>
              <p14:xfrm>
                <a:off x="2485544" y="2626842"/>
                <a:ext cx="198360" cy="280800"/>
              </p14:xfrm>
            </p:contentPart>
          </mc:Choice>
          <mc:Fallback xmlns="">
            <p:pic>
              <p:nvPicPr>
                <p:cNvPr id="153" name="Ink 152">
                  <a:extLst>
                    <a:ext uri="{FF2B5EF4-FFF2-40B4-BE49-F238E27FC236}">
                      <a16:creationId xmlns:a16="http://schemas.microsoft.com/office/drawing/2014/main" id="{C839D35B-BA21-E7ED-1CCA-42E62C236401}"/>
                    </a:ext>
                  </a:extLst>
                </p:cNvPr>
                <p:cNvPicPr/>
                <p:nvPr/>
              </p:nvPicPr>
              <p:blipFill>
                <a:blip r:embed="rId269"/>
                <a:stretch>
                  <a:fillRect/>
                </a:stretch>
              </p:blipFill>
              <p:spPr>
                <a:xfrm>
                  <a:off x="2476904" y="2617842"/>
                  <a:ext cx="2160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54" name="Ink 153">
                  <a:extLst>
                    <a:ext uri="{FF2B5EF4-FFF2-40B4-BE49-F238E27FC236}">
                      <a16:creationId xmlns:a16="http://schemas.microsoft.com/office/drawing/2014/main" id="{F895A241-B297-108D-14D5-9CC3F37834A4}"/>
                    </a:ext>
                  </a:extLst>
                </p14:cNvPr>
                <p14:cNvContentPartPr/>
                <p14:nvPr/>
              </p14:nvContentPartPr>
              <p14:xfrm>
                <a:off x="2752304" y="2605962"/>
                <a:ext cx="194040" cy="257400"/>
              </p14:xfrm>
            </p:contentPart>
          </mc:Choice>
          <mc:Fallback xmlns="">
            <p:pic>
              <p:nvPicPr>
                <p:cNvPr id="154" name="Ink 153">
                  <a:extLst>
                    <a:ext uri="{FF2B5EF4-FFF2-40B4-BE49-F238E27FC236}">
                      <a16:creationId xmlns:a16="http://schemas.microsoft.com/office/drawing/2014/main" id="{F895A241-B297-108D-14D5-9CC3F37834A4}"/>
                    </a:ext>
                  </a:extLst>
                </p:cNvPr>
                <p:cNvPicPr/>
                <p:nvPr/>
              </p:nvPicPr>
              <p:blipFill>
                <a:blip r:embed="rId271"/>
                <a:stretch>
                  <a:fillRect/>
                </a:stretch>
              </p:blipFill>
              <p:spPr>
                <a:xfrm>
                  <a:off x="2743664" y="2597322"/>
                  <a:ext cx="21168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55" name="Ink 154">
                  <a:extLst>
                    <a:ext uri="{FF2B5EF4-FFF2-40B4-BE49-F238E27FC236}">
                      <a16:creationId xmlns:a16="http://schemas.microsoft.com/office/drawing/2014/main" id="{AC547B01-69B7-EDD5-29F3-3174921FC264}"/>
                    </a:ext>
                  </a:extLst>
                </p14:cNvPr>
                <p14:cNvContentPartPr/>
                <p14:nvPr/>
              </p14:nvContentPartPr>
              <p14:xfrm>
                <a:off x="2813504" y="2704242"/>
                <a:ext cx="171000" cy="39240"/>
              </p14:xfrm>
            </p:contentPart>
          </mc:Choice>
          <mc:Fallback xmlns="">
            <p:pic>
              <p:nvPicPr>
                <p:cNvPr id="155" name="Ink 154">
                  <a:extLst>
                    <a:ext uri="{FF2B5EF4-FFF2-40B4-BE49-F238E27FC236}">
                      <a16:creationId xmlns:a16="http://schemas.microsoft.com/office/drawing/2014/main" id="{AC547B01-69B7-EDD5-29F3-3174921FC264}"/>
                    </a:ext>
                  </a:extLst>
                </p:cNvPr>
                <p:cNvPicPr/>
                <p:nvPr/>
              </p:nvPicPr>
              <p:blipFill>
                <a:blip r:embed="rId273"/>
                <a:stretch>
                  <a:fillRect/>
                </a:stretch>
              </p:blipFill>
              <p:spPr>
                <a:xfrm>
                  <a:off x="2804504" y="2695242"/>
                  <a:ext cx="188640" cy="5688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56" name="Ink 155">
                  <a:extLst>
                    <a:ext uri="{FF2B5EF4-FFF2-40B4-BE49-F238E27FC236}">
                      <a16:creationId xmlns:a16="http://schemas.microsoft.com/office/drawing/2014/main" id="{4967EB99-031C-5010-D062-53267B2BEBDA}"/>
                    </a:ext>
                  </a:extLst>
                </p14:cNvPr>
                <p14:cNvContentPartPr/>
                <p14:nvPr/>
              </p14:nvContentPartPr>
              <p14:xfrm>
                <a:off x="374504" y="1218882"/>
                <a:ext cx="643320" cy="547560"/>
              </p14:xfrm>
            </p:contentPart>
          </mc:Choice>
          <mc:Fallback xmlns="">
            <p:pic>
              <p:nvPicPr>
                <p:cNvPr id="156" name="Ink 155">
                  <a:extLst>
                    <a:ext uri="{FF2B5EF4-FFF2-40B4-BE49-F238E27FC236}">
                      <a16:creationId xmlns:a16="http://schemas.microsoft.com/office/drawing/2014/main" id="{4967EB99-031C-5010-D062-53267B2BEBDA}"/>
                    </a:ext>
                  </a:extLst>
                </p:cNvPr>
                <p:cNvPicPr/>
                <p:nvPr/>
              </p:nvPicPr>
              <p:blipFill>
                <a:blip r:embed="rId275"/>
                <a:stretch>
                  <a:fillRect/>
                </a:stretch>
              </p:blipFill>
              <p:spPr>
                <a:xfrm>
                  <a:off x="365864" y="1210242"/>
                  <a:ext cx="660960" cy="5652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57" name="Ink 156">
                  <a:extLst>
                    <a:ext uri="{FF2B5EF4-FFF2-40B4-BE49-F238E27FC236}">
                      <a16:creationId xmlns:a16="http://schemas.microsoft.com/office/drawing/2014/main" id="{8E9EFD36-D4D4-68D9-F4D4-88FEC40CAB95}"/>
                    </a:ext>
                  </a:extLst>
                </p14:cNvPr>
                <p14:cNvContentPartPr/>
                <p14:nvPr/>
              </p14:nvContentPartPr>
              <p14:xfrm>
                <a:off x="453344" y="1138602"/>
                <a:ext cx="678240" cy="567000"/>
              </p14:xfrm>
            </p:contentPart>
          </mc:Choice>
          <mc:Fallback xmlns="">
            <p:pic>
              <p:nvPicPr>
                <p:cNvPr id="157" name="Ink 156">
                  <a:extLst>
                    <a:ext uri="{FF2B5EF4-FFF2-40B4-BE49-F238E27FC236}">
                      <a16:creationId xmlns:a16="http://schemas.microsoft.com/office/drawing/2014/main" id="{8E9EFD36-D4D4-68D9-F4D4-88FEC40CAB95}"/>
                    </a:ext>
                  </a:extLst>
                </p:cNvPr>
                <p:cNvPicPr/>
                <p:nvPr/>
              </p:nvPicPr>
              <p:blipFill>
                <a:blip r:embed="rId277"/>
                <a:stretch>
                  <a:fillRect/>
                </a:stretch>
              </p:blipFill>
              <p:spPr>
                <a:xfrm>
                  <a:off x="444344" y="1129602"/>
                  <a:ext cx="695880" cy="58464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58" name="Ink 157">
                  <a:extLst>
                    <a:ext uri="{FF2B5EF4-FFF2-40B4-BE49-F238E27FC236}">
                      <a16:creationId xmlns:a16="http://schemas.microsoft.com/office/drawing/2014/main" id="{44CFA224-BB1F-5034-D422-B4A88D0F0FCA}"/>
                    </a:ext>
                  </a:extLst>
                </p14:cNvPr>
                <p14:cNvContentPartPr/>
                <p14:nvPr/>
              </p14:nvContentPartPr>
              <p14:xfrm>
                <a:off x="655304" y="1473042"/>
                <a:ext cx="53280" cy="469080"/>
              </p14:xfrm>
            </p:contentPart>
          </mc:Choice>
          <mc:Fallback xmlns="">
            <p:pic>
              <p:nvPicPr>
                <p:cNvPr id="158" name="Ink 157">
                  <a:extLst>
                    <a:ext uri="{FF2B5EF4-FFF2-40B4-BE49-F238E27FC236}">
                      <a16:creationId xmlns:a16="http://schemas.microsoft.com/office/drawing/2014/main" id="{44CFA224-BB1F-5034-D422-B4A88D0F0FCA}"/>
                    </a:ext>
                  </a:extLst>
                </p:cNvPr>
                <p:cNvPicPr/>
                <p:nvPr/>
              </p:nvPicPr>
              <p:blipFill>
                <a:blip r:embed="rId279"/>
                <a:stretch>
                  <a:fillRect/>
                </a:stretch>
              </p:blipFill>
              <p:spPr>
                <a:xfrm>
                  <a:off x="646664" y="1464402"/>
                  <a:ext cx="7092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59" name="Ink 158">
                  <a:extLst>
                    <a:ext uri="{FF2B5EF4-FFF2-40B4-BE49-F238E27FC236}">
                      <a16:creationId xmlns:a16="http://schemas.microsoft.com/office/drawing/2014/main" id="{664001E7-C030-A0CF-4F2C-E1CF0A543ED1}"/>
                    </a:ext>
                  </a:extLst>
                </p14:cNvPr>
                <p14:cNvContentPartPr/>
                <p14:nvPr/>
              </p14:nvContentPartPr>
              <p14:xfrm>
                <a:off x="630464" y="1411482"/>
                <a:ext cx="779400" cy="467280"/>
              </p14:xfrm>
            </p:contentPart>
          </mc:Choice>
          <mc:Fallback xmlns="">
            <p:pic>
              <p:nvPicPr>
                <p:cNvPr id="159" name="Ink 158">
                  <a:extLst>
                    <a:ext uri="{FF2B5EF4-FFF2-40B4-BE49-F238E27FC236}">
                      <a16:creationId xmlns:a16="http://schemas.microsoft.com/office/drawing/2014/main" id="{664001E7-C030-A0CF-4F2C-E1CF0A543ED1}"/>
                    </a:ext>
                  </a:extLst>
                </p:cNvPr>
                <p:cNvPicPr/>
                <p:nvPr/>
              </p:nvPicPr>
              <p:blipFill>
                <a:blip r:embed="rId281"/>
                <a:stretch>
                  <a:fillRect/>
                </a:stretch>
              </p:blipFill>
              <p:spPr>
                <a:xfrm>
                  <a:off x="621824" y="1402482"/>
                  <a:ext cx="79704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0" name="Ink 159">
                  <a:extLst>
                    <a:ext uri="{FF2B5EF4-FFF2-40B4-BE49-F238E27FC236}">
                      <a16:creationId xmlns:a16="http://schemas.microsoft.com/office/drawing/2014/main" id="{75F079C6-528A-BE12-8D15-C80C95E13FD5}"/>
                    </a:ext>
                  </a:extLst>
                </p14:cNvPr>
                <p14:cNvContentPartPr/>
                <p14:nvPr/>
              </p14:nvContentPartPr>
              <p14:xfrm>
                <a:off x="423464" y="1695882"/>
                <a:ext cx="387000" cy="199800"/>
              </p14:xfrm>
            </p:contentPart>
          </mc:Choice>
          <mc:Fallback xmlns="">
            <p:pic>
              <p:nvPicPr>
                <p:cNvPr id="160" name="Ink 159">
                  <a:extLst>
                    <a:ext uri="{FF2B5EF4-FFF2-40B4-BE49-F238E27FC236}">
                      <a16:creationId xmlns:a16="http://schemas.microsoft.com/office/drawing/2014/main" id="{75F079C6-528A-BE12-8D15-C80C95E13FD5}"/>
                    </a:ext>
                  </a:extLst>
                </p:cNvPr>
                <p:cNvPicPr/>
                <p:nvPr/>
              </p:nvPicPr>
              <p:blipFill>
                <a:blip r:embed="rId283"/>
                <a:stretch>
                  <a:fillRect/>
                </a:stretch>
              </p:blipFill>
              <p:spPr>
                <a:xfrm>
                  <a:off x="414824" y="1686882"/>
                  <a:ext cx="40464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1" name="Ink 160">
                  <a:extLst>
                    <a:ext uri="{FF2B5EF4-FFF2-40B4-BE49-F238E27FC236}">
                      <a16:creationId xmlns:a16="http://schemas.microsoft.com/office/drawing/2014/main" id="{2BA1F259-821B-5311-7750-D395B4548627}"/>
                    </a:ext>
                  </a:extLst>
                </p14:cNvPr>
                <p14:cNvContentPartPr/>
                <p14:nvPr/>
              </p14:nvContentPartPr>
              <p14:xfrm>
                <a:off x="998384" y="1660602"/>
                <a:ext cx="446400" cy="159480"/>
              </p14:xfrm>
            </p:contentPart>
          </mc:Choice>
          <mc:Fallback xmlns="">
            <p:pic>
              <p:nvPicPr>
                <p:cNvPr id="161" name="Ink 160">
                  <a:extLst>
                    <a:ext uri="{FF2B5EF4-FFF2-40B4-BE49-F238E27FC236}">
                      <a16:creationId xmlns:a16="http://schemas.microsoft.com/office/drawing/2014/main" id="{2BA1F259-821B-5311-7750-D395B4548627}"/>
                    </a:ext>
                  </a:extLst>
                </p:cNvPr>
                <p:cNvPicPr/>
                <p:nvPr/>
              </p:nvPicPr>
              <p:blipFill>
                <a:blip r:embed="rId285"/>
                <a:stretch>
                  <a:fillRect/>
                </a:stretch>
              </p:blipFill>
              <p:spPr>
                <a:xfrm>
                  <a:off x="989384" y="1651962"/>
                  <a:ext cx="46404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62" name="Ink 161">
                  <a:extLst>
                    <a:ext uri="{FF2B5EF4-FFF2-40B4-BE49-F238E27FC236}">
                      <a16:creationId xmlns:a16="http://schemas.microsoft.com/office/drawing/2014/main" id="{A450ADD3-D0BF-1EF8-818E-3D043AAFA135}"/>
                    </a:ext>
                  </a:extLst>
                </p14:cNvPr>
                <p14:cNvContentPartPr/>
                <p14:nvPr/>
              </p14:nvContentPartPr>
              <p14:xfrm>
                <a:off x="1098824" y="1199082"/>
                <a:ext cx="388440" cy="250560"/>
              </p14:xfrm>
            </p:contentPart>
          </mc:Choice>
          <mc:Fallback xmlns="">
            <p:pic>
              <p:nvPicPr>
                <p:cNvPr id="162" name="Ink 161">
                  <a:extLst>
                    <a:ext uri="{FF2B5EF4-FFF2-40B4-BE49-F238E27FC236}">
                      <a16:creationId xmlns:a16="http://schemas.microsoft.com/office/drawing/2014/main" id="{A450ADD3-D0BF-1EF8-818E-3D043AAFA135}"/>
                    </a:ext>
                  </a:extLst>
                </p:cNvPr>
                <p:cNvPicPr/>
                <p:nvPr/>
              </p:nvPicPr>
              <p:blipFill>
                <a:blip r:embed="rId287"/>
                <a:stretch>
                  <a:fillRect/>
                </a:stretch>
              </p:blipFill>
              <p:spPr>
                <a:xfrm>
                  <a:off x="1090184" y="1190442"/>
                  <a:ext cx="40608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65" name="Ink 164">
                  <a:extLst>
                    <a:ext uri="{FF2B5EF4-FFF2-40B4-BE49-F238E27FC236}">
                      <a16:creationId xmlns:a16="http://schemas.microsoft.com/office/drawing/2014/main" id="{E44C8A31-F513-E4A7-0A4C-9598071C48C4}"/>
                    </a:ext>
                  </a:extLst>
                </p14:cNvPr>
                <p14:cNvContentPartPr/>
                <p14:nvPr/>
              </p14:nvContentPartPr>
              <p14:xfrm>
                <a:off x="500504" y="1274682"/>
                <a:ext cx="295920" cy="176400"/>
              </p14:xfrm>
            </p:contentPart>
          </mc:Choice>
          <mc:Fallback xmlns="">
            <p:pic>
              <p:nvPicPr>
                <p:cNvPr id="165" name="Ink 164">
                  <a:extLst>
                    <a:ext uri="{FF2B5EF4-FFF2-40B4-BE49-F238E27FC236}">
                      <a16:creationId xmlns:a16="http://schemas.microsoft.com/office/drawing/2014/main" id="{E44C8A31-F513-E4A7-0A4C-9598071C48C4}"/>
                    </a:ext>
                  </a:extLst>
                </p:cNvPr>
                <p:cNvPicPr/>
                <p:nvPr/>
              </p:nvPicPr>
              <p:blipFill>
                <a:blip r:embed="rId289"/>
                <a:stretch>
                  <a:fillRect/>
                </a:stretch>
              </p:blipFill>
              <p:spPr>
                <a:xfrm>
                  <a:off x="491504" y="1266042"/>
                  <a:ext cx="31356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2" name="Ink 171">
                  <a:extLst>
                    <a:ext uri="{FF2B5EF4-FFF2-40B4-BE49-F238E27FC236}">
                      <a16:creationId xmlns:a16="http://schemas.microsoft.com/office/drawing/2014/main" id="{48512D2F-ABD6-9310-CBF0-DD0634DABB6C}"/>
                    </a:ext>
                  </a:extLst>
                </p14:cNvPr>
                <p14:cNvContentPartPr/>
                <p14:nvPr/>
              </p14:nvContentPartPr>
              <p14:xfrm>
                <a:off x="1499864" y="1447122"/>
                <a:ext cx="163440" cy="177120"/>
              </p14:xfrm>
            </p:contentPart>
          </mc:Choice>
          <mc:Fallback xmlns="">
            <p:pic>
              <p:nvPicPr>
                <p:cNvPr id="172" name="Ink 171">
                  <a:extLst>
                    <a:ext uri="{FF2B5EF4-FFF2-40B4-BE49-F238E27FC236}">
                      <a16:creationId xmlns:a16="http://schemas.microsoft.com/office/drawing/2014/main" id="{48512D2F-ABD6-9310-CBF0-DD0634DABB6C}"/>
                    </a:ext>
                  </a:extLst>
                </p:cNvPr>
                <p:cNvPicPr/>
                <p:nvPr/>
              </p:nvPicPr>
              <p:blipFill>
                <a:blip r:embed="rId291"/>
                <a:stretch>
                  <a:fillRect/>
                </a:stretch>
              </p:blipFill>
              <p:spPr>
                <a:xfrm>
                  <a:off x="1491224" y="1438122"/>
                  <a:ext cx="1810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3" name="Ink 172">
                  <a:extLst>
                    <a:ext uri="{FF2B5EF4-FFF2-40B4-BE49-F238E27FC236}">
                      <a16:creationId xmlns:a16="http://schemas.microsoft.com/office/drawing/2014/main" id="{12A6ABAE-C602-C417-548A-84C8A417A04C}"/>
                    </a:ext>
                  </a:extLst>
                </p14:cNvPr>
                <p14:cNvContentPartPr/>
                <p14:nvPr/>
              </p14:nvContentPartPr>
              <p14:xfrm>
                <a:off x="1587344" y="1503642"/>
                <a:ext cx="500040" cy="20520"/>
              </p14:xfrm>
            </p:contentPart>
          </mc:Choice>
          <mc:Fallback xmlns="">
            <p:pic>
              <p:nvPicPr>
                <p:cNvPr id="173" name="Ink 172">
                  <a:extLst>
                    <a:ext uri="{FF2B5EF4-FFF2-40B4-BE49-F238E27FC236}">
                      <a16:creationId xmlns:a16="http://schemas.microsoft.com/office/drawing/2014/main" id="{12A6ABAE-C602-C417-548A-84C8A417A04C}"/>
                    </a:ext>
                  </a:extLst>
                </p:cNvPr>
                <p:cNvPicPr/>
                <p:nvPr/>
              </p:nvPicPr>
              <p:blipFill>
                <a:blip r:embed="rId293"/>
                <a:stretch>
                  <a:fillRect/>
                </a:stretch>
              </p:blipFill>
              <p:spPr>
                <a:xfrm>
                  <a:off x="1578704" y="1495002"/>
                  <a:ext cx="5176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66" name="Ink 165">
                  <a:extLst>
                    <a:ext uri="{FF2B5EF4-FFF2-40B4-BE49-F238E27FC236}">
                      <a16:creationId xmlns:a16="http://schemas.microsoft.com/office/drawing/2014/main" id="{2A90E228-BEA6-0D56-BE79-54F144772549}"/>
                    </a:ext>
                  </a:extLst>
                </p14:cNvPr>
                <p14:cNvContentPartPr/>
                <p14:nvPr/>
              </p14:nvContentPartPr>
              <p14:xfrm>
                <a:off x="432104" y="390882"/>
                <a:ext cx="38880" cy="234720"/>
              </p14:xfrm>
            </p:contentPart>
          </mc:Choice>
          <mc:Fallback xmlns="">
            <p:pic>
              <p:nvPicPr>
                <p:cNvPr id="166" name="Ink 165">
                  <a:extLst>
                    <a:ext uri="{FF2B5EF4-FFF2-40B4-BE49-F238E27FC236}">
                      <a16:creationId xmlns:a16="http://schemas.microsoft.com/office/drawing/2014/main" id="{2A90E228-BEA6-0D56-BE79-54F144772549}"/>
                    </a:ext>
                  </a:extLst>
                </p:cNvPr>
                <p:cNvPicPr/>
                <p:nvPr/>
              </p:nvPicPr>
              <p:blipFill>
                <a:blip r:embed="rId295"/>
                <a:stretch>
                  <a:fillRect/>
                </a:stretch>
              </p:blipFill>
              <p:spPr>
                <a:xfrm>
                  <a:off x="423104" y="382242"/>
                  <a:ext cx="5652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67" name="Ink 166">
                  <a:extLst>
                    <a:ext uri="{FF2B5EF4-FFF2-40B4-BE49-F238E27FC236}">
                      <a16:creationId xmlns:a16="http://schemas.microsoft.com/office/drawing/2014/main" id="{7F5785AE-F947-2115-3BE0-9285B79AC26E}"/>
                    </a:ext>
                  </a:extLst>
                </p14:cNvPr>
                <p14:cNvContentPartPr/>
                <p14:nvPr/>
              </p14:nvContentPartPr>
              <p14:xfrm>
                <a:off x="352544" y="344442"/>
                <a:ext cx="257040" cy="313560"/>
              </p14:xfrm>
            </p:contentPart>
          </mc:Choice>
          <mc:Fallback xmlns="">
            <p:pic>
              <p:nvPicPr>
                <p:cNvPr id="167" name="Ink 166">
                  <a:extLst>
                    <a:ext uri="{FF2B5EF4-FFF2-40B4-BE49-F238E27FC236}">
                      <a16:creationId xmlns:a16="http://schemas.microsoft.com/office/drawing/2014/main" id="{7F5785AE-F947-2115-3BE0-9285B79AC26E}"/>
                    </a:ext>
                  </a:extLst>
                </p:cNvPr>
                <p:cNvPicPr/>
                <p:nvPr/>
              </p:nvPicPr>
              <p:blipFill>
                <a:blip r:embed="rId297"/>
                <a:stretch>
                  <a:fillRect/>
                </a:stretch>
              </p:blipFill>
              <p:spPr>
                <a:xfrm>
                  <a:off x="343904" y="335442"/>
                  <a:ext cx="27468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68" name="Ink 167">
                  <a:extLst>
                    <a:ext uri="{FF2B5EF4-FFF2-40B4-BE49-F238E27FC236}">
                      <a16:creationId xmlns:a16="http://schemas.microsoft.com/office/drawing/2014/main" id="{9FAC4AAF-EFAA-150A-49FD-D98F63D437FD}"/>
                    </a:ext>
                  </a:extLst>
                </p14:cNvPr>
                <p14:cNvContentPartPr/>
                <p14:nvPr/>
              </p14:nvContentPartPr>
              <p14:xfrm>
                <a:off x="659624" y="334002"/>
                <a:ext cx="138960" cy="248400"/>
              </p14:xfrm>
            </p:contentPart>
          </mc:Choice>
          <mc:Fallback xmlns="">
            <p:pic>
              <p:nvPicPr>
                <p:cNvPr id="168" name="Ink 167">
                  <a:extLst>
                    <a:ext uri="{FF2B5EF4-FFF2-40B4-BE49-F238E27FC236}">
                      <a16:creationId xmlns:a16="http://schemas.microsoft.com/office/drawing/2014/main" id="{9FAC4AAF-EFAA-150A-49FD-D98F63D437FD}"/>
                    </a:ext>
                  </a:extLst>
                </p:cNvPr>
                <p:cNvPicPr/>
                <p:nvPr/>
              </p:nvPicPr>
              <p:blipFill>
                <a:blip r:embed="rId299"/>
                <a:stretch>
                  <a:fillRect/>
                </a:stretch>
              </p:blipFill>
              <p:spPr>
                <a:xfrm>
                  <a:off x="650624" y="325002"/>
                  <a:ext cx="15660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69" name="Ink 168">
                  <a:extLst>
                    <a:ext uri="{FF2B5EF4-FFF2-40B4-BE49-F238E27FC236}">
                      <a16:creationId xmlns:a16="http://schemas.microsoft.com/office/drawing/2014/main" id="{7A9F084D-B52A-FD91-1C6E-80C3EA2616CD}"/>
                    </a:ext>
                  </a:extLst>
                </p14:cNvPr>
                <p14:cNvContentPartPr/>
                <p14:nvPr/>
              </p14:nvContentPartPr>
              <p14:xfrm>
                <a:off x="911264" y="327162"/>
                <a:ext cx="140400" cy="163800"/>
              </p14:xfrm>
            </p:contentPart>
          </mc:Choice>
          <mc:Fallback xmlns="">
            <p:pic>
              <p:nvPicPr>
                <p:cNvPr id="169" name="Ink 168">
                  <a:extLst>
                    <a:ext uri="{FF2B5EF4-FFF2-40B4-BE49-F238E27FC236}">
                      <a16:creationId xmlns:a16="http://schemas.microsoft.com/office/drawing/2014/main" id="{7A9F084D-B52A-FD91-1C6E-80C3EA2616CD}"/>
                    </a:ext>
                  </a:extLst>
                </p:cNvPr>
                <p:cNvPicPr/>
                <p:nvPr/>
              </p:nvPicPr>
              <p:blipFill>
                <a:blip r:embed="rId301"/>
                <a:stretch>
                  <a:fillRect/>
                </a:stretch>
              </p:blipFill>
              <p:spPr>
                <a:xfrm>
                  <a:off x="902624" y="318522"/>
                  <a:ext cx="15804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74" name="Ink 173">
                  <a:extLst>
                    <a:ext uri="{FF2B5EF4-FFF2-40B4-BE49-F238E27FC236}">
                      <a16:creationId xmlns:a16="http://schemas.microsoft.com/office/drawing/2014/main" id="{3493D659-8E6A-B1A1-BD9F-F9B5CC341671}"/>
                    </a:ext>
                  </a:extLst>
                </p14:cNvPr>
                <p14:cNvContentPartPr/>
                <p14:nvPr/>
              </p14:nvContentPartPr>
              <p14:xfrm>
                <a:off x="780944" y="750522"/>
                <a:ext cx="41040" cy="275400"/>
              </p14:xfrm>
            </p:contentPart>
          </mc:Choice>
          <mc:Fallback xmlns="">
            <p:pic>
              <p:nvPicPr>
                <p:cNvPr id="174" name="Ink 173">
                  <a:extLst>
                    <a:ext uri="{FF2B5EF4-FFF2-40B4-BE49-F238E27FC236}">
                      <a16:creationId xmlns:a16="http://schemas.microsoft.com/office/drawing/2014/main" id="{3493D659-8E6A-B1A1-BD9F-F9B5CC341671}"/>
                    </a:ext>
                  </a:extLst>
                </p:cNvPr>
                <p:cNvPicPr/>
                <p:nvPr/>
              </p:nvPicPr>
              <p:blipFill>
                <a:blip r:embed="rId303"/>
                <a:stretch>
                  <a:fillRect/>
                </a:stretch>
              </p:blipFill>
              <p:spPr>
                <a:xfrm>
                  <a:off x="771944" y="741522"/>
                  <a:ext cx="5868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75" name="Ink 174">
                  <a:extLst>
                    <a:ext uri="{FF2B5EF4-FFF2-40B4-BE49-F238E27FC236}">
                      <a16:creationId xmlns:a16="http://schemas.microsoft.com/office/drawing/2014/main" id="{7885ED70-BFFE-D609-A943-F856F588BC23}"/>
                    </a:ext>
                  </a:extLst>
                </p14:cNvPr>
                <p14:cNvContentPartPr/>
                <p14:nvPr/>
              </p14:nvContentPartPr>
              <p14:xfrm>
                <a:off x="711464" y="985242"/>
                <a:ext cx="142560" cy="62640"/>
              </p14:xfrm>
            </p:contentPart>
          </mc:Choice>
          <mc:Fallback xmlns="">
            <p:pic>
              <p:nvPicPr>
                <p:cNvPr id="175" name="Ink 174">
                  <a:extLst>
                    <a:ext uri="{FF2B5EF4-FFF2-40B4-BE49-F238E27FC236}">
                      <a16:creationId xmlns:a16="http://schemas.microsoft.com/office/drawing/2014/main" id="{7885ED70-BFFE-D609-A943-F856F588BC23}"/>
                    </a:ext>
                  </a:extLst>
                </p:cNvPr>
                <p:cNvPicPr/>
                <p:nvPr/>
              </p:nvPicPr>
              <p:blipFill>
                <a:blip r:embed="rId305"/>
                <a:stretch>
                  <a:fillRect/>
                </a:stretch>
              </p:blipFill>
              <p:spPr>
                <a:xfrm>
                  <a:off x="702824" y="976242"/>
                  <a:ext cx="160200" cy="8028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78" name="Ink 177">
                  <a:extLst>
                    <a:ext uri="{FF2B5EF4-FFF2-40B4-BE49-F238E27FC236}">
                      <a16:creationId xmlns:a16="http://schemas.microsoft.com/office/drawing/2014/main" id="{0CFDF9FD-8831-DE3E-6100-216327714779}"/>
                    </a:ext>
                  </a:extLst>
                </p14:cNvPr>
                <p14:cNvContentPartPr/>
                <p14:nvPr/>
              </p14:nvContentPartPr>
              <p14:xfrm>
                <a:off x="48344" y="1462242"/>
                <a:ext cx="251280" cy="42120"/>
              </p14:xfrm>
            </p:contentPart>
          </mc:Choice>
          <mc:Fallback xmlns="">
            <p:pic>
              <p:nvPicPr>
                <p:cNvPr id="178" name="Ink 177">
                  <a:extLst>
                    <a:ext uri="{FF2B5EF4-FFF2-40B4-BE49-F238E27FC236}">
                      <a16:creationId xmlns:a16="http://schemas.microsoft.com/office/drawing/2014/main" id="{0CFDF9FD-8831-DE3E-6100-216327714779}"/>
                    </a:ext>
                  </a:extLst>
                </p:cNvPr>
                <p:cNvPicPr/>
                <p:nvPr/>
              </p:nvPicPr>
              <p:blipFill>
                <a:blip r:embed="rId307"/>
                <a:stretch>
                  <a:fillRect/>
                </a:stretch>
              </p:blipFill>
              <p:spPr>
                <a:xfrm>
                  <a:off x="39704" y="1453602"/>
                  <a:ext cx="26892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79" name="Ink 178">
                  <a:extLst>
                    <a:ext uri="{FF2B5EF4-FFF2-40B4-BE49-F238E27FC236}">
                      <a16:creationId xmlns:a16="http://schemas.microsoft.com/office/drawing/2014/main" id="{D4862D58-223E-5FFC-CCDD-F993455C99AE}"/>
                    </a:ext>
                  </a:extLst>
                </p14:cNvPr>
                <p14:cNvContentPartPr/>
                <p14:nvPr/>
              </p14:nvContentPartPr>
              <p14:xfrm>
                <a:off x="242384" y="1402122"/>
                <a:ext cx="61200" cy="96120"/>
              </p14:xfrm>
            </p:contentPart>
          </mc:Choice>
          <mc:Fallback xmlns="">
            <p:pic>
              <p:nvPicPr>
                <p:cNvPr id="179" name="Ink 178">
                  <a:extLst>
                    <a:ext uri="{FF2B5EF4-FFF2-40B4-BE49-F238E27FC236}">
                      <a16:creationId xmlns:a16="http://schemas.microsoft.com/office/drawing/2014/main" id="{D4862D58-223E-5FFC-CCDD-F993455C99AE}"/>
                    </a:ext>
                  </a:extLst>
                </p:cNvPr>
                <p:cNvPicPr/>
                <p:nvPr/>
              </p:nvPicPr>
              <p:blipFill>
                <a:blip r:embed="rId309"/>
                <a:stretch>
                  <a:fillRect/>
                </a:stretch>
              </p:blipFill>
              <p:spPr>
                <a:xfrm>
                  <a:off x="233744" y="1393482"/>
                  <a:ext cx="788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80" name="Ink 179">
                  <a:extLst>
                    <a:ext uri="{FF2B5EF4-FFF2-40B4-BE49-F238E27FC236}">
                      <a16:creationId xmlns:a16="http://schemas.microsoft.com/office/drawing/2014/main" id="{ED27940E-C97B-C7BA-101E-3AFF8FB42CFA}"/>
                    </a:ext>
                  </a:extLst>
                </p14:cNvPr>
                <p14:cNvContentPartPr/>
                <p14:nvPr/>
              </p14:nvContentPartPr>
              <p14:xfrm>
                <a:off x="767984" y="2037162"/>
                <a:ext cx="47160" cy="187560"/>
              </p14:xfrm>
            </p:contentPart>
          </mc:Choice>
          <mc:Fallback xmlns="">
            <p:pic>
              <p:nvPicPr>
                <p:cNvPr id="180" name="Ink 179">
                  <a:extLst>
                    <a:ext uri="{FF2B5EF4-FFF2-40B4-BE49-F238E27FC236}">
                      <a16:creationId xmlns:a16="http://schemas.microsoft.com/office/drawing/2014/main" id="{ED27940E-C97B-C7BA-101E-3AFF8FB42CFA}"/>
                    </a:ext>
                  </a:extLst>
                </p:cNvPr>
                <p:cNvPicPr/>
                <p:nvPr/>
              </p:nvPicPr>
              <p:blipFill>
                <a:blip r:embed="rId311"/>
                <a:stretch>
                  <a:fillRect/>
                </a:stretch>
              </p:blipFill>
              <p:spPr>
                <a:xfrm>
                  <a:off x="759344" y="2028162"/>
                  <a:ext cx="6480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82" name="Ink 181">
                  <a:extLst>
                    <a:ext uri="{FF2B5EF4-FFF2-40B4-BE49-F238E27FC236}">
                      <a16:creationId xmlns:a16="http://schemas.microsoft.com/office/drawing/2014/main" id="{4E33F93B-F969-7F82-940F-D6252BEF0BF7}"/>
                    </a:ext>
                  </a:extLst>
                </p14:cNvPr>
                <p14:cNvContentPartPr/>
                <p14:nvPr/>
              </p14:nvContentPartPr>
              <p14:xfrm>
                <a:off x="671864" y="1996482"/>
                <a:ext cx="223200" cy="96120"/>
              </p14:xfrm>
            </p:contentPart>
          </mc:Choice>
          <mc:Fallback xmlns="">
            <p:pic>
              <p:nvPicPr>
                <p:cNvPr id="182" name="Ink 181">
                  <a:extLst>
                    <a:ext uri="{FF2B5EF4-FFF2-40B4-BE49-F238E27FC236}">
                      <a16:creationId xmlns:a16="http://schemas.microsoft.com/office/drawing/2014/main" id="{4E33F93B-F969-7F82-940F-D6252BEF0BF7}"/>
                    </a:ext>
                  </a:extLst>
                </p:cNvPr>
                <p:cNvPicPr/>
                <p:nvPr/>
              </p:nvPicPr>
              <p:blipFill>
                <a:blip r:embed="rId313"/>
                <a:stretch>
                  <a:fillRect/>
                </a:stretch>
              </p:blipFill>
              <p:spPr>
                <a:xfrm>
                  <a:off x="663224" y="1987482"/>
                  <a:ext cx="240840" cy="11376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84" name="Ink 183">
                  <a:extLst>
                    <a:ext uri="{FF2B5EF4-FFF2-40B4-BE49-F238E27FC236}">
                      <a16:creationId xmlns:a16="http://schemas.microsoft.com/office/drawing/2014/main" id="{7E0CCFE0-5197-82DD-C1FA-22F7554E2243}"/>
                    </a:ext>
                  </a:extLst>
                </p14:cNvPr>
                <p14:cNvContentPartPr/>
                <p14:nvPr/>
              </p14:nvContentPartPr>
              <p14:xfrm>
                <a:off x="608504" y="2338842"/>
                <a:ext cx="122040" cy="138600"/>
              </p14:xfrm>
            </p:contentPart>
          </mc:Choice>
          <mc:Fallback xmlns="">
            <p:pic>
              <p:nvPicPr>
                <p:cNvPr id="184" name="Ink 183">
                  <a:extLst>
                    <a:ext uri="{FF2B5EF4-FFF2-40B4-BE49-F238E27FC236}">
                      <a16:creationId xmlns:a16="http://schemas.microsoft.com/office/drawing/2014/main" id="{7E0CCFE0-5197-82DD-C1FA-22F7554E2243}"/>
                    </a:ext>
                  </a:extLst>
                </p:cNvPr>
                <p:cNvPicPr/>
                <p:nvPr/>
              </p:nvPicPr>
              <p:blipFill>
                <a:blip r:embed="rId315"/>
                <a:stretch>
                  <a:fillRect/>
                </a:stretch>
              </p:blipFill>
              <p:spPr>
                <a:xfrm>
                  <a:off x="599504" y="2329842"/>
                  <a:ext cx="1396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85" name="Ink 184">
                  <a:extLst>
                    <a:ext uri="{FF2B5EF4-FFF2-40B4-BE49-F238E27FC236}">
                      <a16:creationId xmlns:a16="http://schemas.microsoft.com/office/drawing/2014/main" id="{CAB9C265-8703-85D8-410E-5B34894530B1}"/>
                    </a:ext>
                  </a:extLst>
                </p14:cNvPr>
                <p14:cNvContentPartPr/>
                <p14:nvPr/>
              </p14:nvContentPartPr>
              <p14:xfrm>
                <a:off x="787784" y="2352162"/>
                <a:ext cx="88200" cy="84960"/>
              </p14:xfrm>
            </p:contentPart>
          </mc:Choice>
          <mc:Fallback xmlns="">
            <p:pic>
              <p:nvPicPr>
                <p:cNvPr id="185" name="Ink 184">
                  <a:extLst>
                    <a:ext uri="{FF2B5EF4-FFF2-40B4-BE49-F238E27FC236}">
                      <a16:creationId xmlns:a16="http://schemas.microsoft.com/office/drawing/2014/main" id="{CAB9C265-8703-85D8-410E-5B34894530B1}"/>
                    </a:ext>
                  </a:extLst>
                </p:cNvPr>
                <p:cNvPicPr/>
                <p:nvPr/>
              </p:nvPicPr>
              <p:blipFill>
                <a:blip r:embed="rId317"/>
                <a:stretch>
                  <a:fillRect/>
                </a:stretch>
              </p:blipFill>
              <p:spPr>
                <a:xfrm>
                  <a:off x="778784" y="2343162"/>
                  <a:ext cx="10584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86" name="Ink 185">
                  <a:extLst>
                    <a:ext uri="{FF2B5EF4-FFF2-40B4-BE49-F238E27FC236}">
                      <a16:creationId xmlns:a16="http://schemas.microsoft.com/office/drawing/2014/main" id="{623C66FD-B93F-A092-9A2C-FA3074365515}"/>
                    </a:ext>
                  </a:extLst>
                </p14:cNvPr>
                <p14:cNvContentPartPr/>
                <p14:nvPr/>
              </p14:nvContentPartPr>
              <p14:xfrm>
                <a:off x="914144" y="2299962"/>
                <a:ext cx="144360" cy="157680"/>
              </p14:xfrm>
            </p:contentPart>
          </mc:Choice>
          <mc:Fallback xmlns="">
            <p:pic>
              <p:nvPicPr>
                <p:cNvPr id="186" name="Ink 185">
                  <a:extLst>
                    <a:ext uri="{FF2B5EF4-FFF2-40B4-BE49-F238E27FC236}">
                      <a16:creationId xmlns:a16="http://schemas.microsoft.com/office/drawing/2014/main" id="{623C66FD-B93F-A092-9A2C-FA3074365515}"/>
                    </a:ext>
                  </a:extLst>
                </p:cNvPr>
                <p:cNvPicPr/>
                <p:nvPr/>
              </p:nvPicPr>
              <p:blipFill>
                <a:blip r:embed="rId319"/>
                <a:stretch>
                  <a:fillRect/>
                </a:stretch>
              </p:blipFill>
              <p:spPr>
                <a:xfrm>
                  <a:off x="905504" y="2291322"/>
                  <a:ext cx="16200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87" name="Ink 186">
                  <a:extLst>
                    <a:ext uri="{FF2B5EF4-FFF2-40B4-BE49-F238E27FC236}">
                      <a16:creationId xmlns:a16="http://schemas.microsoft.com/office/drawing/2014/main" id="{3BBF40AC-A4B1-670B-B45C-00D5C68E15B2}"/>
                    </a:ext>
                  </a:extLst>
                </p14:cNvPr>
                <p14:cNvContentPartPr/>
                <p14:nvPr/>
              </p14:nvContentPartPr>
              <p14:xfrm>
                <a:off x="1105304" y="2266122"/>
                <a:ext cx="103680" cy="137160"/>
              </p14:xfrm>
            </p:contentPart>
          </mc:Choice>
          <mc:Fallback xmlns="">
            <p:pic>
              <p:nvPicPr>
                <p:cNvPr id="187" name="Ink 186">
                  <a:extLst>
                    <a:ext uri="{FF2B5EF4-FFF2-40B4-BE49-F238E27FC236}">
                      <a16:creationId xmlns:a16="http://schemas.microsoft.com/office/drawing/2014/main" id="{3BBF40AC-A4B1-670B-B45C-00D5C68E15B2}"/>
                    </a:ext>
                  </a:extLst>
                </p:cNvPr>
                <p:cNvPicPr/>
                <p:nvPr/>
              </p:nvPicPr>
              <p:blipFill>
                <a:blip r:embed="rId321"/>
                <a:stretch>
                  <a:fillRect/>
                </a:stretch>
              </p:blipFill>
              <p:spPr>
                <a:xfrm>
                  <a:off x="1096664" y="2257122"/>
                  <a:ext cx="1213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89" name="Ink 188">
                  <a:extLst>
                    <a:ext uri="{FF2B5EF4-FFF2-40B4-BE49-F238E27FC236}">
                      <a16:creationId xmlns:a16="http://schemas.microsoft.com/office/drawing/2014/main" id="{1AF174AF-E55C-AAC0-1F3C-C91D9C4F5210}"/>
                    </a:ext>
                  </a:extLst>
                </p14:cNvPr>
                <p14:cNvContentPartPr/>
                <p14:nvPr/>
              </p14:nvContentPartPr>
              <p14:xfrm>
                <a:off x="877424" y="671682"/>
                <a:ext cx="136080" cy="163080"/>
              </p14:xfrm>
            </p:contentPart>
          </mc:Choice>
          <mc:Fallback xmlns="">
            <p:pic>
              <p:nvPicPr>
                <p:cNvPr id="189" name="Ink 188">
                  <a:extLst>
                    <a:ext uri="{FF2B5EF4-FFF2-40B4-BE49-F238E27FC236}">
                      <a16:creationId xmlns:a16="http://schemas.microsoft.com/office/drawing/2014/main" id="{1AF174AF-E55C-AAC0-1F3C-C91D9C4F5210}"/>
                    </a:ext>
                  </a:extLst>
                </p:cNvPr>
                <p:cNvPicPr/>
                <p:nvPr/>
              </p:nvPicPr>
              <p:blipFill>
                <a:blip r:embed="rId323"/>
                <a:stretch>
                  <a:fillRect/>
                </a:stretch>
              </p:blipFill>
              <p:spPr>
                <a:xfrm>
                  <a:off x="868784" y="662682"/>
                  <a:ext cx="15372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90" name="Ink 189">
                  <a:extLst>
                    <a:ext uri="{FF2B5EF4-FFF2-40B4-BE49-F238E27FC236}">
                      <a16:creationId xmlns:a16="http://schemas.microsoft.com/office/drawing/2014/main" id="{0060179F-878D-D3E2-CB1A-59BCF577C3CE}"/>
                    </a:ext>
                  </a:extLst>
                </p14:cNvPr>
                <p14:cNvContentPartPr/>
                <p14:nvPr/>
              </p14:nvContentPartPr>
              <p14:xfrm>
                <a:off x="1073984" y="664122"/>
                <a:ext cx="113760" cy="141480"/>
              </p14:xfrm>
            </p:contentPart>
          </mc:Choice>
          <mc:Fallback xmlns="">
            <p:pic>
              <p:nvPicPr>
                <p:cNvPr id="190" name="Ink 189">
                  <a:extLst>
                    <a:ext uri="{FF2B5EF4-FFF2-40B4-BE49-F238E27FC236}">
                      <a16:creationId xmlns:a16="http://schemas.microsoft.com/office/drawing/2014/main" id="{0060179F-878D-D3E2-CB1A-59BCF577C3CE}"/>
                    </a:ext>
                  </a:extLst>
                </p:cNvPr>
                <p:cNvPicPr/>
                <p:nvPr/>
              </p:nvPicPr>
              <p:blipFill>
                <a:blip r:embed="rId325"/>
                <a:stretch>
                  <a:fillRect/>
                </a:stretch>
              </p:blipFill>
              <p:spPr>
                <a:xfrm>
                  <a:off x="1065344" y="655482"/>
                  <a:ext cx="1314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91" name="Ink 190">
                  <a:extLst>
                    <a:ext uri="{FF2B5EF4-FFF2-40B4-BE49-F238E27FC236}">
                      <a16:creationId xmlns:a16="http://schemas.microsoft.com/office/drawing/2014/main" id="{CDEE70EF-1B62-89DB-9CF7-8687D7325989}"/>
                    </a:ext>
                  </a:extLst>
                </p14:cNvPr>
                <p14:cNvContentPartPr/>
                <p14:nvPr/>
              </p14:nvContentPartPr>
              <p14:xfrm>
                <a:off x="1225904" y="624162"/>
                <a:ext cx="106920" cy="177480"/>
              </p14:xfrm>
            </p:contentPart>
          </mc:Choice>
          <mc:Fallback xmlns="">
            <p:pic>
              <p:nvPicPr>
                <p:cNvPr id="191" name="Ink 190">
                  <a:extLst>
                    <a:ext uri="{FF2B5EF4-FFF2-40B4-BE49-F238E27FC236}">
                      <a16:creationId xmlns:a16="http://schemas.microsoft.com/office/drawing/2014/main" id="{CDEE70EF-1B62-89DB-9CF7-8687D7325989}"/>
                    </a:ext>
                  </a:extLst>
                </p:cNvPr>
                <p:cNvPicPr/>
                <p:nvPr/>
              </p:nvPicPr>
              <p:blipFill>
                <a:blip r:embed="rId327"/>
                <a:stretch>
                  <a:fillRect/>
                </a:stretch>
              </p:blipFill>
              <p:spPr>
                <a:xfrm>
                  <a:off x="1217264" y="615162"/>
                  <a:ext cx="12456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92" name="Ink 191">
                  <a:extLst>
                    <a:ext uri="{FF2B5EF4-FFF2-40B4-BE49-F238E27FC236}">
                      <a16:creationId xmlns:a16="http://schemas.microsoft.com/office/drawing/2014/main" id="{17B3CA43-D675-519F-969A-DC22541E165F}"/>
                    </a:ext>
                  </a:extLst>
                </p14:cNvPr>
                <p14:cNvContentPartPr/>
                <p14:nvPr/>
              </p14:nvContentPartPr>
              <p14:xfrm>
                <a:off x="1363784" y="623802"/>
                <a:ext cx="121680" cy="153000"/>
              </p14:xfrm>
            </p:contentPart>
          </mc:Choice>
          <mc:Fallback xmlns="">
            <p:pic>
              <p:nvPicPr>
                <p:cNvPr id="192" name="Ink 191">
                  <a:extLst>
                    <a:ext uri="{FF2B5EF4-FFF2-40B4-BE49-F238E27FC236}">
                      <a16:creationId xmlns:a16="http://schemas.microsoft.com/office/drawing/2014/main" id="{17B3CA43-D675-519F-969A-DC22541E165F}"/>
                    </a:ext>
                  </a:extLst>
                </p:cNvPr>
                <p:cNvPicPr/>
                <p:nvPr/>
              </p:nvPicPr>
              <p:blipFill>
                <a:blip r:embed="rId329"/>
                <a:stretch>
                  <a:fillRect/>
                </a:stretch>
              </p:blipFill>
              <p:spPr>
                <a:xfrm>
                  <a:off x="1354784" y="614802"/>
                  <a:ext cx="13932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96" name="Ink 195">
                  <a:extLst>
                    <a:ext uri="{FF2B5EF4-FFF2-40B4-BE49-F238E27FC236}">
                      <a16:creationId xmlns:a16="http://schemas.microsoft.com/office/drawing/2014/main" id="{555705CE-AF96-9CCC-5F80-67590DC22AA6}"/>
                    </a:ext>
                  </a:extLst>
                </p14:cNvPr>
                <p14:cNvContentPartPr/>
                <p14:nvPr/>
              </p14:nvContentPartPr>
              <p14:xfrm>
                <a:off x="1066424" y="1676442"/>
                <a:ext cx="450720" cy="470160"/>
              </p14:xfrm>
            </p:contentPart>
          </mc:Choice>
          <mc:Fallback xmlns="">
            <p:pic>
              <p:nvPicPr>
                <p:cNvPr id="196" name="Ink 195">
                  <a:extLst>
                    <a:ext uri="{FF2B5EF4-FFF2-40B4-BE49-F238E27FC236}">
                      <a16:creationId xmlns:a16="http://schemas.microsoft.com/office/drawing/2014/main" id="{555705CE-AF96-9CCC-5F80-67590DC22AA6}"/>
                    </a:ext>
                  </a:extLst>
                </p:cNvPr>
                <p:cNvPicPr/>
                <p:nvPr/>
              </p:nvPicPr>
              <p:blipFill>
                <a:blip r:embed="rId331"/>
                <a:stretch>
                  <a:fillRect/>
                </a:stretch>
              </p:blipFill>
              <p:spPr>
                <a:xfrm>
                  <a:off x="1057784" y="1667442"/>
                  <a:ext cx="46836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197" name="Ink 196">
                  <a:extLst>
                    <a:ext uri="{FF2B5EF4-FFF2-40B4-BE49-F238E27FC236}">
                      <a16:creationId xmlns:a16="http://schemas.microsoft.com/office/drawing/2014/main" id="{78880E8D-6F0A-6252-EC6B-3554FE34AC2F}"/>
                    </a:ext>
                  </a:extLst>
                </p14:cNvPr>
                <p14:cNvContentPartPr/>
                <p14:nvPr/>
              </p14:nvContentPartPr>
              <p14:xfrm>
                <a:off x="963104" y="1675722"/>
                <a:ext cx="182160" cy="63360"/>
              </p14:xfrm>
            </p:contentPart>
          </mc:Choice>
          <mc:Fallback xmlns="">
            <p:pic>
              <p:nvPicPr>
                <p:cNvPr id="197" name="Ink 196">
                  <a:extLst>
                    <a:ext uri="{FF2B5EF4-FFF2-40B4-BE49-F238E27FC236}">
                      <a16:creationId xmlns:a16="http://schemas.microsoft.com/office/drawing/2014/main" id="{78880E8D-6F0A-6252-EC6B-3554FE34AC2F}"/>
                    </a:ext>
                  </a:extLst>
                </p:cNvPr>
                <p:cNvPicPr/>
                <p:nvPr/>
              </p:nvPicPr>
              <p:blipFill>
                <a:blip r:embed="rId333"/>
                <a:stretch>
                  <a:fillRect/>
                </a:stretch>
              </p:blipFill>
              <p:spPr>
                <a:xfrm>
                  <a:off x="954464" y="1667082"/>
                  <a:ext cx="19980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198" name="Ink 197">
                  <a:extLst>
                    <a:ext uri="{FF2B5EF4-FFF2-40B4-BE49-F238E27FC236}">
                      <a16:creationId xmlns:a16="http://schemas.microsoft.com/office/drawing/2014/main" id="{B0C7FFEB-24D5-B5B7-EEF8-48A799E6BED3}"/>
                    </a:ext>
                  </a:extLst>
                </p14:cNvPr>
                <p14:cNvContentPartPr/>
                <p14:nvPr/>
              </p14:nvContentPartPr>
              <p14:xfrm>
                <a:off x="1656464" y="2226162"/>
                <a:ext cx="134280" cy="158040"/>
              </p14:xfrm>
            </p:contentPart>
          </mc:Choice>
          <mc:Fallback xmlns="">
            <p:pic>
              <p:nvPicPr>
                <p:cNvPr id="198" name="Ink 197">
                  <a:extLst>
                    <a:ext uri="{FF2B5EF4-FFF2-40B4-BE49-F238E27FC236}">
                      <a16:creationId xmlns:a16="http://schemas.microsoft.com/office/drawing/2014/main" id="{B0C7FFEB-24D5-B5B7-EEF8-48A799E6BED3}"/>
                    </a:ext>
                  </a:extLst>
                </p:cNvPr>
                <p:cNvPicPr/>
                <p:nvPr/>
              </p:nvPicPr>
              <p:blipFill>
                <a:blip r:embed="rId335"/>
                <a:stretch>
                  <a:fillRect/>
                </a:stretch>
              </p:blipFill>
              <p:spPr>
                <a:xfrm>
                  <a:off x="1647824" y="2217522"/>
                  <a:ext cx="1519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199" name="Ink 198">
                  <a:extLst>
                    <a:ext uri="{FF2B5EF4-FFF2-40B4-BE49-F238E27FC236}">
                      <a16:creationId xmlns:a16="http://schemas.microsoft.com/office/drawing/2014/main" id="{DA44BB68-E55C-1693-C4DC-9CAA676DF32D}"/>
                    </a:ext>
                  </a:extLst>
                </p14:cNvPr>
                <p14:cNvContentPartPr/>
                <p14:nvPr/>
              </p14:nvContentPartPr>
              <p14:xfrm>
                <a:off x="1857344" y="2244522"/>
                <a:ext cx="43200" cy="94320"/>
              </p14:xfrm>
            </p:contentPart>
          </mc:Choice>
          <mc:Fallback xmlns="">
            <p:pic>
              <p:nvPicPr>
                <p:cNvPr id="199" name="Ink 198">
                  <a:extLst>
                    <a:ext uri="{FF2B5EF4-FFF2-40B4-BE49-F238E27FC236}">
                      <a16:creationId xmlns:a16="http://schemas.microsoft.com/office/drawing/2014/main" id="{DA44BB68-E55C-1693-C4DC-9CAA676DF32D}"/>
                    </a:ext>
                  </a:extLst>
                </p:cNvPr>
                <p:cNvPicPr/>
                <p:nvPr/>
              </p:nvPicPr>
              <p:blipFill>
                <a:blip r:embed="rId337"/>
                <a:stretch>
                  <a:fillRect/>
                </a:stretch>
              </p:blipFill>
              <p:spPr>
                <a:xfrm>
                  <a:off x="1848344" y="2235882"/>
                  <a:ext cx="6084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00" name="Ink 199">
                  <a:extLst>
                    <a:ext uri="{FF2B5EF4-FFF2-40B4-BE49-F238E27FC236}">
                      <a16:creationId xmlns:a16="http://schemas.microsoft.com/office/drawing/2014/main" id="{89AD47DE-300D-55DE-9413-C318B6EDE843}"/>
                    </a:ext>
                  </a:extLst>
                </p14:cNvPr>
                <p14:cNvContentPartPr/>
                <p14:nvPr/>
              </p14:nvContentPartPr>
              <p14:xfrm>
                <a:off x="1871384" y="2165322"/>
                <a:ext cx="30600" cy="27720"/>
              </p14:xfrm>
            </p:contentPart>
          </mc:Choice>
          <mc:Fallback xmlns="">
            <p:pic>
              <p:nvPicPr>
                <p:cNvPr id="200" name="Ink 199">
                  <a:extLst>
                    <a:ext uri="{FF2B5EF4-FFF2-40B4-BE49-F238E27FC236}">
                      <a16:creationId xmlns:a16="http://schemas.microsoft.com/office/drawing/2014/main" id="{89AD47DE-300D-55DE-9413-C318B6EDE843}"/>
                    </a:ext>
                  </a:extLst>
                </p:cNvPr>
                <p:cNvPicPr/>
                <p:nvPr/>
              </p:nvPicPr>
              <p:blipFill>
                <a:blip r:embed="rId339"/>
                <a:stretch>
                  <a:fillRect/>
                </a:stretch>
              </p:blipFill>
              <p:spPr>
                <a:xfrm>
                  <a:off x="1862384" y="2156682"/>
                  <a:ext cx="4824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01" name="Ink 200">
                  <a:extLst>
                    <a:ext uri="{FF2B5EF4-FFF2-40B4-BE49-F238E27FC236}">
                      <a16:creationId xmlns:a16="http://schemas.microsoft.com/office/drawing/2014/main" id="{1828B369-A9EB-6BB8-DC2E-017C46624962}"/>
                    </a:ext>
                  </a:extLst>
                </p14:cNvPr>
                <p14:cNvContentPartPr/>
                <p14:nvPr/>
              </p14:nvContentPartPr>
              <p14:xfrm>
                <a:off x="1967864" y="2178642"/>
                <a:ext cx="27000" cy="102600"/>
              </p14:xfrm>
            </p:contentPart>
          </mc:Choice>
          <mc:Fallback xmlns="">
            <p:pic>
              <p:nvPicPr>
                <p:cNvPr id="201" name="Ink 200">
                  <a:extLst>
                    <a:ext uri="{FF2B5EF4-FFF2-40B4-BE49-F238E27FC236}">
                      <a16:creationId xmlns:a16="http://schemas.microsoft.com/office/drawing/2014/main" id="{1828B369-A9EB-6BB8-DC2E-017C46624962}"/>
                    </a:ext>
                  </a:extLst>
                </p:cNvPr>
                <p:cNvPicPr/>
                <p:nvPr/>
              </p:nvPicPr>
              <p:blipFill>
                <a:blip r:embed="rId341"/>
                <a:stretch>
                  <a:fillRect/>
                </a:stretch>
              </p:blipFill>
              <p:spPr>
                <a:xfrm>
                  <a:off x="1958864" y="2169642"/>
                  <a:ext cx="446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02" name="Ink 201">
                  <a:extLst>
                    <a:ext uri="{FF2B5EF4-FFF2-40B4-BE49-F238E27FC236}">
                      <a16:creationId xmlns:a16="http://schemas.microsoft.com/office/drawing/2014/main" id="{A3510C94-178A-F6DD-D24D-0B8E262E4C6B}"/>
                    </a:ext>
                  </a:extLst>
                </p14:cNvPr>
                <p14:cNvContentPartPr/>
                <p14:nvPr/>
              </p14:nvContentPartPr>
              <p14:xfrm>
                <a:off x="1983704" y="2167122"/>
                <a:ext cx="248040" cy="257760"/>
              </p14:xfrm>
            </p:contentPart>
          </mc:Choice>
          <mc:Fallback xmlns="">
            <p:pic>
              <p:nvPicPr>
                <p:cNvPr id="202" name="Ink 201">
                  <a:extLst>
                    <a:ext uri="{FF2B5EF4-FFF2-40B4-BE49-F238E27FC236}">
                      <a16:creationId xmlns:a16="http://schemas.microsoft.com/office/drawing/2014/main" id="{A3510C94-178A-F6DD-D24D-0B8E262E4C6B}"/>
                    </a:ext>
                  </a:extLst>
                </p:cNvPr>
                <p:cNvPicPr/>
                <p:nvPr/>
              </p:nvPicPr>
              <p:blipFill>
                <a:blip r:embed="rId343"/>
                <a:stretch>
                  <a:fillRect/>
                </a:stretch>
              </p:blipFill>
              <p:spPr>
                <a:xfrm>
                  <a:off x="1974704" y="2158482"/>
                  <a:ext cx="26568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04" name="Ink 203">
                  <a:extLst>
                    <a:ext uri="{FF2B5EF4-FFF2-40B4-BE49-F238E27FC236}">
                      <a16:creationId xmlns:a16="http://schemas.microsoft.com/office/drawing/2014/main" id="{17A6FF91-0FCD-0EEC-CAC1-33C2CAFE88F3}"/>
                    </a:ext>
                  </a:extLst>
                </p14:cNvPr>
                <p14:cNvContentPartPr/>
                <p14:nvPr/>
              </p14:nvContentPartPr>
              <p14:xfrm>
                <a:off x="1134104" y="3301842"/>
                <a:ext cx="228960" cy="356040"/>
              </p14:xfrm>
            </p:contentPart>
          </mc:Choice>
          <mc:Fallback xmlns="">
            <p:pic>
              <p:nvPicPr>
                <p:cNvPr id="204" name="Ink 203">
                  <a:extLst>
                    <a:ext uri="{FF2B5EF4-FFF2-40B4-BE49-F238E27FC236}">
                      <a16:creationId xmlns:a16="http://schemas.microsoft.com/office/drawing/2014/main" id="{17A6FF91-0FCD-0EEC-CAC1-33C2CAFE88F3}"/>
                    </a:ext>
                  </a:extLst>
                </p:cNvPr>
                <p:cNvPicPr/>
                <p:nvPr/>
              </p:nvPicPr>
              <p:blipFill>
                <a:blip r:embed="rId345"/>
                <a:stretch>
                  <a:fillRect/>
                </a:stretch>
              </p:blipFill>
              <p:spPr>
                <a:xfrm>
                  <a:off x="1125464" y="3293202"/>
                  <a:ext cx="24660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05" name="Ink 204">
                  <a:extLst>
                    <a:ext uri="{FF2B5EF4-FFF2-40B4-BE49-F238E27FC236}">
                      <a16:creationId xmlns:a16="http://schemas.microsoft.com/office/drawing/2014/main" id="{465E1FBB-E3BC-E86D-9A54-38F222626A94}"/>
                    </a:ext>
                  </a:extLst>
                </p14:cNvPr>
                <p14:cNvContentPartPr/>
                <p14:nvPr/>
              </p14:nvContentPartPr>
              <p14:xfrm>
                <a:off x="1183424" y="3449082"/>
                <a:ext cx="466560" cy="441360"/>
              </p14:xfrm>
            </p:contentPart>
          </mc:Choice>
          <mc:Fallback xmlns="">
            <p:pic>
              <p:nvPicPr>
                <p:cNvPr id="205" name="Ink 204">
                  <a:extLst>
                    <a:ext uri="{FF2B5EF4-FFF2-40B4-BE49-F238E27FC236}">
                      <a16:creationId xmlns:a16="http://schemas.microsoft.com/office/drawing/2014/main" id="{465E1FBB-E3BC-E86D-9A54-38F222626A94}"/>
                    </a:ext>
                  </a:extLst>
                </p:cNvPr>
                <p:cNvPicPr/>
                <p:nvPr/>
              </p:nvPicPr>
              <p:blipFill>
                <a:blip r:embed="rId347"/>
                <a:stretch>
                  <a:fillRect/>
                </a:stretch>
              </p:blipFill>
              <p:spPr>
                <a:xfrm>
                  <a:off x="1174784" y="3440082"/>
                  <a:ext cx="484200" cy="45900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06" name="Ink 205">
                  <a:extLst>
                    <a:ext uri="{FF2B5EF4-FFF2-40B4-BE49-F238E27FC236}">
                      <a16:creationId xmlns:a16="http://schemas.microsoft.com/office/drawing/2014/main" id="{F5F7A786-7BCC-991B-A8E2-C825030ED816}"/>
                    </a:ext>
                  </a:extLst>
                </p14:cNvPr>
                <p14:cNvContentPartPr/>
                <p14:nvPr/>
              </p14:nvContentPartPr>
              <p14:xfrm>
                <a:off x="1667984" y="3438282"/>
                <a:ext cx="173880" cy="383760"/>
              </p14:xfrm>
            </p:contentPart>
          </mc:Choice>
          <mc:Fallback xmlns="">
            <p:pic>
              <p:nvPicPr>
                <p:cNvPr id="206" name="Ink 205">
                  <a:extLst>
                    <a:ext uri="{FF2B5EF4-FFF2-40B4-BE49-F238E27FC236}">
                      <a16:creationId xmlns:a16="http://schemas.microsoft.com/office/drawing/2014/main" id="{F5F7A786-7BCC-991B-A8E2-C825030ED816}"/>
                    </a:ext>
                  </a:extLst>
                </p:cNvPr>
                <p:cNvPicPr/>
                <p:nvPr/>
              </p:nvPicPr>
              <p:blipFill>
                <a:blip r:embed="rId349"/>
                <a:stretch>
                  <a:fillRect/>
                </a:stretch>
              </p:blipFill>
              <p:spPr>
                <a:xfrm>
                  <a:off x="1659344" y="3429642"/>
                  <a:ext cx="19152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07" name="Ink 206">
                  <a:extLst>
                    <a:ext uri="{FF2B5EF4-FFF2-40B4-BE49-F238E27FC236}">
                      <a16:creationId xmlns:a16="http://schemas.microsoft.com/office/drawing/2014/main" id="{0DDFA7F6-5FA1-1A05-8B7A-3604F4448E52}"/>
                    </a:ext>
                  </a:extLst>
                </p14:cNvPr>
                <p14:cNvContentPartPr/>
                <p14:nvPr/>
              </p14:nvContentPartPr>
              <p14:xfrm>
                <a:off x="1941224" y="3543762"/>
                <a:ext cx="360" cy="1440"/>
              </p14:xfrm>
            </p:contentPart>
          </mc:Choice>
          <mc:Fallback xmlns="">
            <p:pic>
              <p:nvPicPr>
                <p:cNvPr id="207" name="Ink 206">
                  <a:extLst>
                    <a:ext uri="{FF2B5EF4-FFF2-40B4-BE49-F238E27FC236}">
                      <a16:creationId xmlns:a16="http://schemas.microsoft.com/office/drawing/2014/main" id="{0DDFA7F6-5FA1-1A05-8B7A-3604F4448E52}"/>
                    </a:ext>
                  </a:extLst>
                </p:cNvPr>
                <p:cNvPicPr/>
                <p:nvPr/>
              </p:nvPicPr>
              <p:blipFill>
                <a:blip r:embed="rId351"/>
                <a:stretch>
                  <a:fillRect/>
                </a:stretch>
              </p:blipFill>
              <p:spPr>
                <a:xfrm>
                  <a:off x="1932584" y="3535122"/>
                  <a:ext cx="1800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08" name="Ink 207">
                  <a:extLst>
                    <a:ext uri="{FF2B5EF4-FFF2-40B4-BE49-F238E27FC236}">
                      <a16:creationId xmlns:a16="http://schemas.microsoft.com/office/drawing/2014/main" id="{FF2D10F6-00EF-FF8A-08F2-C08C21B31373}"/>
                    </a:ext>
                  </a:extLst>
                </p14:cNvPr>
                <p14:cNvContentPartPr/>
                <p14:nvPr/>
              </p14:nvContentPartPr>
              <p14:xfrm>
                <a:off x="2026904" y="3396522"/>
                <a:ext cx="167400" cy="42840"/>
              </p14:xfrm>
            </p:contentPart>
          </mc:Choice>
          <mc:Fallback xmlns="">
            <p:pic>
              <p:nvPicPr>
                <p:cNvPr id="208" name="Ink 207">
                  <a:extLst>
                    <a:ext uri="{FF2B5EF4-FFF2-40B4-BE49-F238E27FC236}">
                      <a16:creationId xmlns:a16="http://schemas.microsoft.com/office/drawing/2014/main" id="{FF2D10F6-00EF-FF8A-08F2-C08C21B31373}"/>
                    </a:ext>
                  </a:extLst>
                </p:cNvPr>
                <p:cNvPicPr/>
                <p:nvPr/>
              </p:nvPicPr>
              <p:blipFill>
                <a:blip r:embed="rId353"/>
                <a:stretch>
                  <a:fillRect/>
                </a:stretch>
              </p:blipFill>
              <p:spPr>
                <a:xfrm>
                  <a:off x="2017904" y="3387522"/>
                  <a:ext cx="18504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09" name="Ink 208">
                  <a:extLst>
                    <a:ext uri="{FF2B5EF4-FFF2-40B4-BE49-F238E27FC236}">
                      <a16:creationId xmlns:a16="http://schemas.microsoft.com/office/drawing/2014/main" id="{2A748038-BEFD-B15B-18EF-86C5587800B1}"/>
                    </a:ext>
                  </a:extLst>
                </p14:cNvPr>
                <p14:cNvContentPartPr/>
                <p14:nvPr/>
              </p14:nvContentPartPr>
              <p14:xfrm>
                <a:off x="2334704" y="3202122"/>
                <a:ext cx="145440" cy="273960"/>
              </p14:xfrm>
            </p:contentPart>
          </mc:Choice>
          <mc:Fallback xmlns="">
            <p:pic>
              <p:nvPicPr>
                <p:cNvPr id="209" name="Ink 208">
                  <a:extLst>
                    <a:ext uri="{FF2B5EF4-FFF2-40B4-BE49-F238E27FC236}">
                      <a16:creationId xmlns:a16="http://schemas.microsoft.com/office/drawing/2014/main" id="{2A748038-BEFD-B15B-18EF-86C5587800B1}"/>
                    </a:ext>
                  </a:extLst>
                </p:cNvPr>
                <p:cNvPicPr/>
                <p:nvPr/>
              </p:nvPicPr>
              <p:blipFill>
                <a:blip r:embed="rId355"/>
                <a:stretch>
                  <a:fillRect/>
                </a:stretch>
              </p:blipFill>
              <p:spPr>
                <a:xfrm>
                  <a:off x="2325704" y="3193122"/>
                  <a:ext cx="16308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10" name="Ink 209">
                  <a:extLst>
                    <a:ext uri="{FF2B5EF4-FFF2-40B4-BE49-F238E27FC236}">
                      <a16:creationId xmlns:a16="http://schemas.microsoft.com/office/drawing/2014/main" id="{4FE28787-C920-78C0-3635-AFAEEB0EE727}"/>
                    </a:ext>
                  </a:extLst>
                </p14:cNvPr>
                <p14:cNvContentPartPr/>
                <p14:nvPr/>
              </p14:nvContentPartPr>
              <p14:xfrm>
                <a:off x="2516864" y="3221202"/>
                <a:ext cx="88920" cy="224280"/>
              </p14:xfrm>
            </p:contentPart>
          </mc:Choice>
          <mc:Fallback xmlns="">
            <p:pic>
              <p:nvPicPr>
                <p:cNvPr id="210" name="Ink 209">
                  <a:extLst>
                    <a:ext uri="{FF2B5EF4-FFF2-40B4-BE49-F238E27FC236}">
                      <a16:creationId xmlns:a16="http://schemas.microsoft.com/office/drawing/2014/main" id="{4FE28787-C920-78C0-3635-AFAEEB0EE727}"/>
                    </a:ext>
                  </a:extLst>
                </p:cNvPr>
                <p:cNvPicPr/>
                <p:nvPr/>
              </p:nvPicPr>
              <p:blipFill>
                <a:blip r:embed="rId357"/>
                <a:stretch>
                  <a:fillRect/>
                </a:stretch>
              </p:blipFill>
              <p:spPr>
                <a:xfrm>
                  <a:off x="2507864" y="3212202"/>
                  <a:ext cx="1065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11" name="Ink 210">
                  <a:extLst>
                    <a:ext uri="{FF2B5EF4-FFF2-40B4-BE49-F238E27FC236}">
                      <a16:creationId xmlns:a16="http://schemas.microsoft.com/office/drawing/2014/main" id="{32778E64-3F20-7F59-1C91-4CE8FD65D1B6}"/>
                    </a:ext>
                  </a:extLst>
                </p14:cNvPr>
                <p14:cNvContentPartPr/>
                <p14:nvPr/>
              </p14:nvContentPartPr>
              <p14:xfrm>
                <a:off x="2656904" y="3184482"/>
                <a:ext cx="163440" cy="214200"/>
              </p14:xfrm>
            </p:contentPart>
          </mc:Choice>
          <mc:Fallback xmlns="">
            <p:pic>
              <p:nvPicPr>
                <p:cNvPr id="211" name="Ink 210">
                  <a:extLst>
                    <a:ext uri="{FF2B5EF4-FFF2-40B4-BE49-F238E27FC236}">
                      <a16:creationId xmlns:a16="http://schemas.microsoft.com/office/drawing/2014/main" id="{32778E64-3F20-7F59-1C91-4CE8FD65D1B6}"/>
                    </a:ext>
                  </a:extLst>
                </p:cNvPr>
                <p:cNvPicPr/>
                <p:nvPr/>
              </p:nvPicPr>
              <p:blipFill>
                <a:blip r:embed="rId359"/>
                <a:stretch>
                  <a:fillRect/>
                </a:stretch>
              </p:blipFill>
              <p:spPr>
                <a:xfrm>
                  <a:off x="2648264" y="3175482"/>
                  <a:ext cx="1810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12" name="Ink 211">
                  <a:extLst>
                    <a:ext uri="{FF2B5EF4-FFF2-40B4-BE49-F238E27FC236}">
                      <a16:creationId xmlns:a16="http://schemas.microsoft.com/office/drawing/2014/main" id="{8F49F38C-D17E-BA62-6D75-A3B5C86CC598}"/>
                    </a:ext>
                  </a:extLst>
                </p14:cNvPr>
                <p14:cNvContentPartPr/>
                <p14:nvPr/>
              </p14:nvContentPartPr>
              <p14:xfrm>
                <a:off x="2901344" y="3279882"/>
                <a:ext cx="33840" cy="148680"/>
              </p14:xfrm>
            </p:contentPart>
          </mc:Choice>
          <mc:Fallback xmlns="">
            <p:pic>
              <p:nvPicPr>
                <p:cNvPr id="212" name="Ink 211">
                  <a:extLst>
                    <a:ext uri="{FF2B5EF4-FFF2-40B4-BE49-F238E27FC236}">
                      <a16:creationId xmlns:a16="http://schemas.microsoft.com/office/drawing/2014/main" id="{8F49F38C-D17E-BA62-6D75-A3B5C86CC598}"/>
                    </a:ext>
                  </a:extLst>
                </p:cNvPr>
                <p:cNvPicPr/>
                <p:nvPr/>
              </p:nvPicPr>
              <p:blipFill>
                <a:blip r:embed="rId361"/>
                <a:stretch>
                  <a:fillRect/>
                </a:stretch>
              </p:blipFill>
              <p:spPr>
                <a:xfrm>
                  <a:off x="2892704" y="3270882"/>
                  <a:ext cx="5148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13" name="Ink 212">
                  <a:extLst>
                    <a:ext uri="{FF2B5EF4-FFF2-40B4-BE49-F238E27FC236}">
                      <a16:creationId xmlns:a16="http://schemas.microsoft.com/office/drawing/2014/main" id="{1E3E0969-2629-9B9C-1EAE-088364B93F96}"/>
                    </a:ext>
                  </a:extLst>
                </p14:cNvPr>
                <p14:cNvContentPartPr/>
                <p14:nvPr/>
              </p14:nvContentPartPr>
              <p14:xfrm>
                <a:off x="2948504" y="3143082"/>
                <a:ext cx="176040" cy="234000"/>
              </p14:xfrm>
            </p:contentPart>
          </mc:Choice>
          <mc:Fallback xmlns="">
            <p:pic>
              <p:nvPicPr>
                <p:cNvPr id="213" name="Ink 212">
                  <a:extLst>
                    <a:ext uri="{FF2B5EF4-FFF2-40B4-BE49-F238E27FC236}">
                      <a16:creationId xmlns:a16="http://schemas.microsoft.com/office/drawing/2014/main" id="{1E3E0969-2629-9B9C-1EAE-088364B93F96}"/>
                    </a:ext>
                  </a:extLst>
                </p:cNvPr>
                <p:cNvPicPr/>
                <p:nvPr/>
              </p:nvPicPr>
              <p:blipFill>
                <a:blip r:embed="rId363"/>
                <a:stretch>
                  <a:fillRect/>
                </a:stretch>
              </p:blipFill>
              <p:spPr>
                <a:xfrm>
                  <a:off x="2939864" y="3134442"/>
                  <a:ext cx="19368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14" name="Ink 213">
                  <a:extLst>
                    <a:ext uri="{FF2B5EF4-FFF2-40B4-BE49-F238E27FC236}">
                      <a16:creationId xmlns:a16="http://schemas.microsoft.com/office/drawing/2014/main" id="{421E6C2F-2380-7E2F-4CDC-D3002AFF0D81}"/>
                    </a:ext>
                  </a:extLst>
                </p14:cNvPr>
                <p14:cNvContentPartPr/>
                <p14:nvPr/>
              </p14:nvContentPartPr>
              <p14:xfrm>
                <a:off x="3187184" y="3121842"/>
                <a:ext cx="360" cy="170280"/>
              </p14:xfrm>
            </p:contentPart>
          </mc:Choice>
          <mc:Fallback xmlns="">
            <p:pic>
              <p:nvPicPr>
                <p:cNvPr id="214" name="Ink 213">
                  <a:extLst>
                    <a:ext uri="{FF2B5EF4-FFF2-40B4-BE49-F238E27FC236}">
                      <a16:creationId xmlns:a16="http://schemas.microsoft.com/office/drawing/2014/main" id="{421E6C2F-2380-7E2F-4CDC-D3002AFF0D81}"/>
                    </a:ext>
                  </a:extLst>
                </p:cNvPr>
                <p:cNvPicPr/>
                <p:nvPr/>
              </p:nvPicPr>
              <p:blipFill>
                <a:blip r:embed="rId365"/>
                <a:stretch>
                  <a:fillRect/>
                </a:stretch>
              </p:blipFill>
              <p:spPr>
                <a:xfrm>
                  <a:off x="3178184" y="3112842"/>
                  <a:ext cx="1800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15" name="Ink 214">
                  <a:extLst>
                    <a:ext uri="{FF2B5EF4-FFF2-40B4-BE49-F238E27FC236}">
                      <a16:creationId xmlns:a16="http://schemas.microsoft.com/office/drawing/2014/main" id="{010058C9-0524-EE7F-6E0E-BA3E18356FE9}"/>
                    </a:ext>
                  </a:extLst>
                </p14:cNvPr>
                <p14:cNvContentPartPr/>
                <p14:nvPr/>
              </p14:nvContentPartPr>
              <p14:xfrm>
                <a:off x="3249824" y="3046242"/>
                <a:ext cx="150480" cy="249120"/>
              </p14:xfrm>
            </p:contentPart>
          </mc:Choice>
          <mc:Fallback xmlns="">
            <p:pic>
              <p:nvPicPr>
                <p:cNvPr id="215" name="Ink 214">
                  <a:extLst>
                    <a:ext uri="{FF2B5EF4-FFF2-40B4-BE49-F238E27FC236}">
                      <a16:creationId xmlns:a16="http://schemas.microsoft.com/office/drawing/2014/main" id="{010058C9-0524-EE7F-6E0E-BA3E18356FE9}"/>
                    </a:ext>
                  </a:extLst>
                </p:cNvPr>
                <p:cNvPicPr/>
                <p:nvPr/>
              </p:nvPicPr>
              <p:blipFill>
                <a:blip r:embed="rId367"/>
                <a:stretch>
                  <a:fillRect/>
                </a:stretch>
              </p:blipFill>
              <p:spPr>
                <a:xfrm>
                  <a:off x="3241184" y="3037602"/>
                  <a:ext cx="1681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16" name="Ink 215">
                  <a:extLst>
                    <a:ext uri="{FF2B5EF4-FFF2-40B4-BE49-F238E27FC236}">
                      <a16:creationId xmlns:a16="http://schemas.microsoft.com/office/drawing/2014/main" id="{D7CA33CB-0C2D-AE20-E40C-1DFB84E6D8CC}"/>
                    </a:ext>
                  </a:extLst>
                </p14:cNvPr>
                <p14:cNvContentPartPr/>
                <p14:nvPr/>
              </p14:nvContentPartPr>
              <p14:xfrm>
                <a:off x="2365664" y="3553842"/>
                <a:ext cx="246960" cy="212400"/>
              </p14:xfrm>
            </p:contentPart>
          </mc:Choice>
          <mc:Fallback xmlns="">
            <p:pic>
              <p:nvPicPr>
                <p:cNvPr id="216" name="Ink 215">
                  <a:extLst>
                    <a:ext uri="{FF2B5EF4-FFF2-40B4-BE49-F238E27FC236}">
                      <a16:creationId xmlns:a16="http://schemas.microsoft.com/office/drawing/2014/main" id="{D7CA33CB-0C2D-AE20-E40C-1DFB84E6D8CC}"/>
                    </a:ext>
                  </a:extLst>
                </p:cNvPr>
                <p:cNvPicPr/>
                <p:nvPr/>
              </p:nvPicPr>
              <p:blipFill>
                <a:blip r:embed="rId369"/>
                <a:stretch>
                  <a:fillRect/>
                </a:stretch>
              </p:blipFill>
              <p:spPr>
                <a:xfrm>
                  <a:off x="2356664" y="3545202"/>
                  <a:ext cx="26460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17" name="Ink 216">
                  <a:extLst>
                    <a:ext uri="{FF2B5EF4-FFF2-40B4-BE49-F238E27FC236}">
                      <a16:creationId xmlns:a16="http://schemas.microsoft.com/office/drawing/2014/main" id="{2732935A-1EB7-C8A4-44D8-90CCC719CA8A}"/>
                    </a:ext>
                  </a:extLst>
                </p14:cNvPr>
                <p14:cNvContentPartPr/>
                <p14:nvPr/>
              </p14:nvContentPartPr>
              <p14:xfrm>
                <a:off x="2663384" y="3497682"/>
                <a:ext cx="149400" cy="230040"/>
              </p14:xfrm>
            </p:contentPart>
          </mc:Choice>
          <mc:Fallback xmlns="">
            <p:pic>
              <p:nvPicPr>
                <p:cNvPr id="217" name="Ink 216">
                  <a:extLst>
                    <a:ext uri="{FF2B5EF4-FFF2-40B4-BE49-F238E27FC236}">
                      <a16:creationId xmlns:a16="http://schemas.microsoft.com/office/drawing/2014/main" id="{2732935A-1EB7-C8A4-44D8-90CCC719CA8A}"/>
                    </a:ext>
                  </a:extLst>
                </p:cNvPr>
                <p:cNvPicPr/>
                <p:nvPr/>
              </p:nvPicPr>
              <p:blipFill>
                <a:blip r:embed="rId371"/>
                <a:stretch>
                  <a:fillRect/>
                </a:stretch>
              </p:blipFill>
              <p:spPr>
                <a:xfrm>
                  <a:off x="2654744" y="3489042"/>
                  <a:ext cx="1670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18" name="Ink 217">
                  <a:extLst>
                    <a:ext uri="{FF2B5EF4-FFF2-40B4-BE49-F238E27FC236}">
                      <a16:creationId xmlns:a16="http://schemas.microsoft.com/office/drawing/2014/main" id="{FC751564-0410-6CF6-449B-89C72CC1924E}"/>
                    </a:ext>
                  </a:extLst>
                </p14:cNvPr>
                <p14:cNvContentPartPr/>
                <p14:nvPr/>
              </p14:nvContentPartPr>
              <p14:xfrm>
                <a:off x="2656904" y="3628362"/>
                <a:ext cx="98640" cy="20520"/>
              </p14:xfrm>
            </p:contentPart>
          </mc:Choice>
          <mc:Fallback xmlns="">
            <p:pic>
              <p:nvPicPr>
                <p:cNvPr id="218" name="Ink 217">
                  <a:extLst>
                    <a:ext uri="{FF2B5EF4-FFF2-40B4-BE49-F238E27FC236}">
                      <a16:creationId xmlns:a16="http://schemas.microsoft.com/office/drawing/2014/main" id="{FC751564-0410-6CF6-449B-89C72CC1924E}"/>
                    </a:ext>
                  </a:extLst>
                </p:cNvPr>
                <p:cNvPicPr/>
                <p:nvPr/>
              </p:nvPicPr>
              <p:blipFill>
                <a:blip r:embed="rId373"/>
                <a:stretch>
                  <a:fillRect/>
                </a:stretch>
              </p:blipFill>
              <p:spPr>
                <a:xfrm>
                  <a:off x="2648264" y="3619362"/>
                  <a:ext cx="11628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19" name="Ink 218">
                  <a:extLst>
                    <a:ext uri="{FF2B5EF4-FFF2-40B4-BE49-F238E27FC236}">
                      <a16:creationId xmlns:a16="http://schemas.microsoft.com/office/drawing/2014/main" id="{5C9158A5-04D4-DFDC-3E9D-AAE748DC2E6B}"/>
                    </a:ext>
                  </a:extLst>
                </p14:cNvPr>
                <p14:cNvContentPartPr/>
                <p14:nvPr/>
              </p14:nvContentPartPr>
              <p14:xfrm>
                <a:off x="2842664" y="3576522"/>
                <a:ext cx="103680" cy="108000"/>
              </p14:xfrm>
            </p:contentPart>
          </mc:Choice>
          <mc:Fallback xmlns="">
            <p:pic>
              <p:nvPicPr>
                <p:cNvPr id="219" name="Ink 218">
                  <a:extLst>
                    <a:ext uri="{FF2B5EF4-FFF2-40B4-BE49-F238E27FC236}">
                      <a16:creationId xmlns:a16="http://schemas.microsoft.com/office/drawing/2014/main" id="{5C9158A5-04D4-DFDC-3E9D-AAE748DC2E6B}"/>
                    </a:ext>
                  </a:extLst>
                </p:cNvPr>
                <p:cNvPicPr/>
                <p:nvPr/>
              </p:nvPicPr>
              <p:blipFill>
                <a:blip r:embed="rId375"/>
                <a:stretch>
                  <a:fillRect/>
                </a:stretch>
              </p:blipFill>
              <p:spPr>
                <a:xfrm>
                  <a:off x="2833664" y="3567522"/>
                  <a:ext cx="1213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20" name="Ink 219">
                  <a:extLst>
                    <a:ext uri="{FF2B5EF4-FFF2-40B4-BE49-F238E27FC236}">
                      <a16:creationId xmlns:a16="http://schemas.microsoft.com/office/drawing/2014/main" id="{0A686883-8CF5-73B2-226B-10B500A244A3}"/>
                    </a:ext>
                  </a:extLst>
                </p14:cNvPr>
                <p14:cNvContentPartPr/>
                <p14:nvPr/>
              </p14:nvContentPartPr>
              <p14:xfrm>
                <a:off x="2837624" y="3551322"/>
                <a:ext cx="64440" cy="144000"/>
              </p14:xfrm>
            </p:contentPart>
          </mc:Choice>
          <mc:Fallback xmlns="">
            <p:pic>
              <p:nvPicPr>
                <p:cNvPr id="220" name="Ink 219">
                  <a:extLst>
                    <a:ext uri="{FF2B5EF4-FFF2-40B4-BE49-F238E27FC236}">
                      <a16:creationId xmlns:a16="http://schemas.microsoft.com/office/drawing/2014/main" id="{0A686883-8CF5-73B2-226B-10B500A244A3}"/>
                    </a:ext>
                  </a:extLst>
                </p:cNvPr>
                <p:cNvPicPr/>
                <p:nvPr/>
              </p:nvPicPr>
              <p:blipFill>
                <a:blip r:embed="rId377"/>
                <a:stretch>
                  <a:fillRect/>
                </a:stretch>
              </p:blipFill>
              <p:spPr>
                <a:xfrm>
                  <a:off x="2828984" y="3542322"/>
                  <a:ext cx="820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378">
              <p14:nvContentPartPr>
                <p14:cNvPr id="221" name="Ink 220">
                  <a:extLst>
                    <a:ext uri="{FF2B5EF4-FFF2-40B4-BE49-F238E27FC236}">
                      <a16:creationId xmlns:a16="http://schemas.microsoft.com/office/drawing/2014/main" id="{3F169BBF-4527-C377-7B1B-8D81DC2CFE56}"/>
                    </a:ext>
                  </a:extLst>
                </p14:cNvPr>
                <p14:cNvContentPartPr/>
                <p14:nvPr/>
              </p14:nvContentPartPr>
              <p14:xfrm>
                <a:off x="3028064" y="3455922"/>
                <a:ext cx="132120" cy="219240"/>
              </p14:xfrm>
            </p:contentPart>
          </mc:Choice>
          <mc:Fallback xmlns="">
            <p:pic>
              <p:nvPicPr>
                <p:cNvPr id="221" name="Ink 220">
                  <a:extLst>
                    <a:ext uri="{FF2B5EF4-FFF2-40B4-BE49-F238E27FC236}">
                      <a16:creationId xmlns:a16="http://schemas.microsoft.com/office/drawing/2014/main" id="{3F169BBF-4527-C377-7B1B-8D81DC2CFE56}"/>
                    </a:ext>
                  </a:extLst>
                </p:cNvPr>
                <p:cNvPicPr/>
                <p:nvPr/>
              </p:nvPicPr>
              <p:blipFill>
                <a:blip r:embed="rId379"/>
                <a:stretch>
                  <a:fillRect/>
                </a:stretch>
              </p:blipFill>
              <p:spPr>
                <a:xfrm>
                  <a:off x="3019424" y="3446922"/>
                  <a:ext cx="14976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380">
              <p14:nvContentPartPr>
                <p14:cNvPr id="222" name="Ink 221">
                  <a:extLst>
                    <a:ext uri="{FF2B5EF4-FFF2-40B4-BE49-F238E27FC236}">
                      <a16:creationId xmlns:a16="http://schemas.microsoft.com/office/drawing/2014/main" id="{4B00680B-380F-343A-BB40-10AF291DADA2}"/>
                    </a:ext>
                  </a:extLst>
                </p14:cNvPr>
                <p14:cNvContentPartPr/>
                <p14:nvPr/>
              </p14:nvContentPartPr>
              <p14:xfrm>
                <a:off x="3064424" y="3474282"/>
                <a:ext cx="185040" cy="146160"/>
              </p14:xfrm>
            </p:contentPart>
          </mc:Choice>
          <mc:Fallback xmlns="">
            <p:pic>
              <p:nvPicPr>
                <p:cNvPr id="222" name="Ink 221">
                  <a:extLst>
                    <a:ext uri="{FF2B5EF4-FFF2-40B4-BE49-F238E27FC236}">
                      <a16:creationId xmlns:a16="http://schemas.microsoft.com/office/drawing/2014/main" id="{4B00680B-380F-343A-BB40-10AF291DADA2}"/>
                    </a:ext>
                  </a:extLst>
                </p:cNvPr>
                <p:cNvPicPr/>
                <p:nvPr/>
              </p:nvPicPr>
              <p:blipFill>
                <a:blip r:embed="rId381"/>
                <a:stretch>
                  <a:fillRect/>
                </a:stretch>
              </p:blipFill>
              <p:spPr>
                <a:xfrm>
                  <a:off x="3055784" y="3465642"/>
                  <a:ext cx="20268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382">
              <p14:nvContentPartPr>
                <p14:cNvPr id="223" name="Ink 222">
                  <a:extLst>
                    <a:ext uri="{FF2B5EF4-FFF2-40B4-BE49-F238E27FC236}">
                      <a16:creationId xmlns:a16="http://schemas.microsoft.com/office/drawing/2014/main" id="{4C56621B-932B-9886-350A-163B47CC2C37}"/>
                    </a:ext>
                  </a:extLst>
                </p14:cNvPr>
                <p14:cNvContentPartPr/>
                <p14:nvPr/>
              </p14:nvContentPartPr>
              <p14:xfrm>
                <a:off x="3293024" y="3443322"/>
                <a:ext cx="88920" cy="216720"/>
              </p14:xfrm>
            </p:contentPart>
          </mc:Choice>
          <mc:Fallback xmlns="">
            <p:pic>
              <p:nvPicPr>
                <p:cNvPr id="223" name="Ink 222">
                  <a:extLst>
                    <a:ext uri="{FF2B5EF4-FFF2-40B4-BE49-F238E27FC236}">
                      <a16:creationId xmlns:a16="http://schemas.microsoft.com/office/drawing/2014/main" id="{4C56621B-932B-9886-350A-163B47CC2C37}"/>
                    </a:ext>
                  </a:extLst>
                </p:cNvPr>
                <p:cNvPicPr/>
                <p:nvPr/>
              </p:nvPicPr>
              <p:blipFill>
                <a:blip r:embed="rId383"/>
                <a:stretch>
                  <a:fillRect/>
                </a:stretch>
              </p:blipFill>
              <p:spPr>
                <a:xfrm>
                  <a:off x="3284384" y="3434682"/>
                  <a:ext cx="10656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384">
              <p14:nvContentPartPr>
                <p14:cNvPr id="224" name="Ink 223">
                  <a:extLst>
                    <a:ext uri="{FF2B5EF4-FFF2-40B4-BE49-F238E27FC236}">
                      <a16:creationId xmlns:a16="http://schemas.microsoft.com/office/drawing/2014/main" id="{4DB093EE-9D26-A850-1E21-5CB65E255040}"/>
                    </a:ext>
                  </a:extLst>
                </p14:cNvPr>
                <p14:cNvContentPartPr/>
                <p14:nvPr/>
              </p14:nvContentPartPr>
              <p14:xfrm>
                <a:off x="3585344" y="3383922"/>
                <a:ext cx="56880" cy="212760"/>
              </p14:xfrm>
            </p:contentPart>
          </mc:Choice>
          <mc:Fallback xmlns="">
            <p:pic>
              <p:nvPicPr>
                <p:cNvPr id="224" name="Ink 223">
                  <a:extLst>
                    <a:ext uri="{FF2B5EF4-FFF2-40B4-BE49-F238E27FC236}">
                      <a16:creationId xmlns:a16="http://schemas.microsoft.com/office/drawing/2014/main" id="{4DB093EE-9D26-A850-1E21-5CB65E255040}"/>
                    </a:ext>
                  </a:extLst>
                </p:cNvPr>
                <p:cNvPicPr/>
                <p:nvPr/>
              </p:nvPicPr>
              <p:blipFill>
                <a:blip r:embed="rId385"/>
                <a:stretch>
                  <a:fillRect/>
                </a:stretch>
              </p:blipFill>
              <p:spPr>
                <a:xfrm>
                  <a:off x="3576704" y="3375282"/>
                  <a:ext cx="7452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386">
              <p14:nvContentPartPr>
                <p14:cNvPr id="225" name="Ink 224">
                  <a:extLst>
                    <a:ext uri="{FF2B5EF4-FFF2-40B4-BE49-F238E27FC236}">
                      <a16:creationId xmlns:a16="http://schemas.microsoft.com/office/drawing/2014/main" id="{3DEC4506-C894-B777-691A-989A316D3E97}"/>
                    </a:ext>
                  </a:extLst>
                </p14:cNvPr>
                <p14:cNvContentPartPr/>
                <p14:nvPr/>
              </p14:nvContentPartPr>
              <p14:xfrm>
                <a:off x="3729704" y="3411642"/>
                <a:ext cx="121680" cy="138240"/>
              </p14:xfrm>
            </p:contentPart>
          </mc:Choice>
          <mc:Fallback xmlns="">
            <p:pic>
              <p:nvPicPr>
                <p:cNvPr id="225" name="Ink 224">
                  <a:extLst>
                    <a:ext uri="{FF2B5EF4-FFF2-40B4-BE49-F238E27FC236}">
                      <a16:creationId xmlns:a16="http://schemas.microsoft.com/office/drawing/2014/main" id="{3DEC4506-C894-B777-691A-989A316D3E97}"/>
                    </a:ext>
                  </a:extLst>
                </p:cNvPr>
                <p:cNvPicPr/>
                <p:nvPr/>
              </p:nvPicPr>
              <p:blipFill>
                <a:blip r:embed="rId387"/>
                <a:stretch>
                  <a:fillRect/>
                </a:stretch>
              </p:blipFill>
              <p:spPr>
                <a:xfrm>
                  <a:off x="3721064" y="3403002"/>
                  <a:ext cx="13932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388">
              <p14:nvContentPartPr>
                <p14:cNvPr id="226" name="Ink 225">
                  <a:extLst>
                    <a:ext uri="{FF2B5EF4-FFF2-40B4-BE49-F238E27FC236}">
                      <a16:creationId xmlns:a16="http://schemas.microsoft.com/office/drawing/2014/main" id="{53F7C1EB-CABE-272D-E415-577C7D696F07}"/>
                    </a:ext>
                  </a:extLst>
                </p14:cNvPr>
                <p14:cNvContentPartPr/>
                <p14:nvPr/>
              </p14:nvContentPartPr>
              <p14:xfrm>
                <a:off x="3921224" y="3439722"/>
                <a:ext cx="92520" cy="127440"/>
              </p14:xfrm>
            </p:contentPart>
          </mc:Choice>
          <mc:Fallback xmlns="">
            <p:pic>
              <p:nvPicPr>
                <p:cNvPr id="226" name="Ink 225">
                  <a:extLst>
                    <a:ext uri="{FF2B5EF4-FFF2-40B4-BE49-F238E27FC236}">
                      <a16:creationId xmlns:a16="http://schemas.microsoft.com/office/drawing/2014/main" id="{53F7C1EB-CABE-272D-E415-577C7D696F07}"/>
                    </a:ext>
                  </a:extLst>
                </p:cNvPr>
                <p:cNvPicPr/>
                <p:nvPr/>
              </p:nvPicPr>
              <p:blipFill>
                <a:blip r:embed="rId389"/>
                <a:stretch>
                  <a:fillRect/>
                </a:stretch>
              </p:blipFill>
              <p:spPr>
                <a:xfrm>
                  <a:off x="3912584" y="3431082"/>
                  <a:ext cx="11016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90">
              <p14:nvContentPartPr>
                <p14:cNvPr id="227" name="Ink 226">
                  <a:extLst>
                    <a:ext uri="{FF2B5EF4-FFF2-40B4-BE49-F238E27FC236}">
                      <a16:creationId xmlns:a16="http://schemas.microsoft.com/office/drawing/2014/main" id="{6B4EECDD-853D-D5E7-83CF-365369806997}"/>
                    </a:ext>
                  </a:extLst>
                </p14:cNvPr>
                <p14:cNvContentPartPr/>
                <p14:nvPr/>
              </p14:nvContentPartPr>
              <p14:xfrm>
                <a:off x="4088264" y="3427122"/>
                <a:ext cx="44280" cy="155520"/>
              </p14:xfrm>
            </p:contentPart>
          </mc:Choice>
          <mc:Fallback xmlns="">
            <p:pic>
              <p:nvPicPr>
                <p:cNvPr id="227" name="Ink 226">
                  <a:extLst>
                    <a:ext uri="{FF2B5EF4-FFF2-40B4-BE49-F238E27FC236}">
                      <a16:creationId xmlns:a16="http://schemas.microsoft.com/office/drawing/2014/main" id="{6B4EECDD-853D-D5E7-83CF-365369806997}"/>
                    </a:ext>
                  </a:extLst>
                </p:cNvPr>
                <p:cNvPicPr/>
                <p:nvPr/>
              </p:nvPicPr>
              <p:blipFill>
                <a:blip r:embed="rId391"/>
                <a:stretch>
                  <a:fillRect/>
                </a:stretch>
              </p:blipFill>
              <p:spPr>
                <a:xfrm>
                  <a:off x="4079624" y="3418122"/>
                  <a:ext cx="619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92">
              <p14:nvContentPartPr>
                <p14:cNvPr id="228" name="Ink 227">
                  <a:extLst>
                    <a:ext uri="{FF2B5EF4-FFF2-40B4-BE49-F238E27FC236}">
                      <a16:creationId xmlns:a16="http://schemas.microsoft.com/office/drawing/2014/main" id="{D5D2DF04-23CB-701C-37ED-D75FC2A4CDB2}"/>
                    </a:ext>
                  </a:extLst>
                </p14:cNvPr>
                <p14:cNvContentPartPr/>
                <p14:nvPr/>
              </p14:nvContentPartPr>
              <p14:xfrm>
                <a:off x="4108064" y="3401562"/>
                <a:ext cx="147600" cy="123840"/>
              </p14:xfrm>
            </p:contentPart>
          </mc:Choice>
          <mc:Fallback xmlns="">
            <p:pic>
              <p:nvPicPr>
                <p:cNvPr id="228" name="Ink 227">
                  <a:extLst>
                    <a:ext uri="{FF2B5EF4-FFF2-40B4-BE49-F238E27FC236}">
                      <a16:creationId xmlns:a16="http://schemas.microsoft.com/office/drawing/2014/main" id="{D5D2DF04-23CB-701C-37ED-D75FC2A4CDB2}"/>
                    </a:ext>
                  </a:extLst>
                </p:cNvPr>
                <p:cNvPicPr/>
                <p:nvPr/>
              </p:nvPicPr>
              <p:blipFill>
                <a:blip r:embed="rId393"/>
                <a:stretch>
                  <a:fillRect/>
                </a:stretch>
              </p:blipFill>
              <p:spPr>
                <a:xfrm>
                  <a:off x="4099424" y="3392562"/>
                  <a:ext cx="16524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394">
              <p14:nvContentPartPr>
                <p14:cNvPr id="229" name="Ink 228">
                  <a:extLst>
                    <a:ext uri="{FF2B5EF4-FFF2-40B4-BE49-F238E27FC236}">
                      <a16:creationId xmlns:a16="http://schemas.microsoft.com/office/drawing/2014/main" id="{B9F468C7-DD76-3BA9-C40D-CA21825EA6DD}"/>
                    </a:ext>
                  </a:extLst>
                </p14:cNvPr>
                <p14:cNvContentPartPr/>
                <p14:nvPr/>
              </p14:nvContentPartPr>
              <p14:xfrm>
                <a:off x="4260344" y="3404802"/>
                <a:ext cx="135360" cy="102240"/>
              </p14:xfrm>
            </p:contentPart>
          </mc:Choice>
          <mc:Fallback xmlns="">
            <p:pic>
              <p:nvPicPr>
                <p:cNvPr id="229" name="Ink 228">
                  <a:extLst>
                    <a:ext uri="{FF2B5EF4-FFF2-40B4-BE49-F238E27FC236}">
                      <a16:creationId xmlns:a16="http://schemas.microsoft.com/office/drawing/2014/main" id="{B9F468C7-DD76-3BA9-C40D-CA21825EA6DD}"/>
                    </a:ext>
                  </a:extLst>
                </p:cNvPr>
                <p:cNvPicPr/>
                <p:nvPr/>
              </p:nvPicPr>
              <p:blipFill>
                <a:blip r:embed="rId395"/>
                <a:stretch>
                  <a:fillRect/>
                </a:stretch>
              </p:blipFill>
              <p:spPr>
                <a:xfrm>
                  <a:off x="4251344" y="3396162"/>
                  <a:ext cx="153000" cy="119880"/>
                </a:xfrm>
                <a:prstGeom prst="rect">
                  <a:avLst/>
                </a:prstGeom>
              </p:spPr>
            </p:pic>
          </mc:Fallback>
        </mc:AlternateContent>
      </p:grpSp>
      <p:grpSp>
        <p:nvGrpSpPr>
          <p:cNvPr id="183" name="Group 182">
            <a:extLst>
              <a:ext uri="{FF2B5EF4-FFF2-40B4-BE49-F238E27FC236}">
                <a16:creationId xmlns:a16="http://schemas.microsoft.com/office/drawing/2014/main" id="{17DB1B53-0E25-BF93-1DF0-F18DD0DBDC53}"/>
              </a:ext>
            </a:extLst>
          </p:cNvPr>
          <p:cNvGrpSpPr/>
          <p:nvPr/>
        </p:nvGrpSpPr>
        <p:grpSpPr>
          <a:xfrm>
            <a:off x="3987824" y="-64158"/>
            <a:ext cx="6055560" cy="2401920"/>
            <a:chOff x="3987824" y="-64158"/>
            <a:chExt cx="6055560" cy="2401920"/>
          </a:xfrm>
        </p:grpSpPr>
        <mc:AlternateContent xmlns:mc="http://schemas.openxmlformats.org/markup-compatibility/2006" xmlns:p14="http://schemas.microsoft.com/office/powerpoint/2010/main">
          <mc:Choice Requires="p14">
            <p:contentPart p14:bwMode="auto" r:id="rId396">
              <p14:nvContentPartPr>
                <p14:cNvPr id="2" name="Ink 1">
                  <a:extLst>
                    <a:ext uri="{FF2B5EF4-FFF2-40B4-BE49-F238E27FC236}">
                      <a16:creationId xmlns:a16="http://schemas.microsoft.com/office/drawing/2014/main" id="{4CF1725D-CEF0-4AD1-19CD-A5C0F4FBAC36}"/>
                    </a:ext>
                  </a:extLst>
                </p14:cNvPr>
                <p14:cNvContentPartPr/>
                <p14:nvPr/>
              </p14:nvContentPartPr>
              <p14:xfrm>
                <a:off x="5373824" y="1947882"/>
                <a:ext cx="33480" cy="389880"/>
              </p14:xfrm>
            </p:contentPart>
          </mc:Choice>
          <mc:Fallback xmlns="">
            <p:pic>
              <p:nvPicPr>
                <p:cNvPr id="2" name="Ink 1">
                  <a:extLst>
                    <a:ext uri="{FF2B5EF4-FFF2-40B4-BE49-F238E27FC236}">
                      <a16:creationId xmlns:a16="http://schemas.microsoft.com/office/drawing/2014/main" id="{4CF1725D-CEF0-4AD1-19CD-A5C0F4FBAC36}"/>
                    </a:ext>
                  </a:extLst>
                </p:cNvPr>
                <p:cNvPicPr/>
                <p:nvPr/>
              </p:nvPicPr>
              <p:blipFill>
                <a:blip r:embed="rId397"/>
                <a:stretch>
                  <a:fillRect/>
                </a:stretch>
              </p:blipFill>
              <p:spPr>
                <a:xfrm>
                  <a:off x="5365184" y="1938882"/>
                  <a:ext cx="51120" cy="407520"/>
                </a:xfrm>
                <a:prstGeom prst="rect">
                  <a:avLst/>
                </a:prstGeom>
              </p:spPr>
            </p:pic>
          </mc:Fallback>
        </mc:AlternateContent>
        <mc:AlternateContent xmlns:mc="http://schemas.openxmlformats.org/markup-compatibility/2006" xmlns:p14="http://schemas.microsoft.com/office/powerpoint/2010/main">
          <mc:Choice Requires="p14">
            <p:contentPart p14:bwMode="auto" r:id="rId398">
              <p14:nvContentPartPr>
                <p14:cNvPr id="3" name="Ink 2">
                  <a:extLst>
                    <a:ext uri="{FF2B5EF4-FFF2-40B4-BE49-F238E27FC236}">
                      <a16:creationId xmlns:a16="http://schemas.microsoft.com/office/drawing/2014/main" id="{DC7AFDED-7464-58E3-A3E1-02A99AD761D9}"/>
                    </a:ext>
                  </a:extLst>
                </p14:cNvPr>
                <p14:cNvContentPartPr/>
                <p14:nvPr/>
              </p14:nvContentPartPr>
              <p14:xfrm>
                <a:off x="5317304" y="1899282"/>
                <a:ext cx="162000" cy="102600"/>
              </p14:xfrm>
            </p:contentPart>
          </mc:Choice>
          <mc:Fallback xmlns="">
            <p:pic>
              <p:nvPicPr>
                <p:cNvPr id="3" name="Ink 2">
                  <a:extLst>
                    <a:ext uri="{FF2B5EF4-FFF2-40B4-BE49-F238E27FC236}">
                      <a16:creationId xmlns:a16="http://schemas.microsoft.com/office/drawing/2014/main" id="{DC7AFDED-7464-58E3-A3E1-02A99AD761D9}"/>
                    </a:ext>
                  </a:extLst>
                </p:cNvPr>
                <p:cNvPicPr/>
                <p:nvPr/>
              </p:nvPicPr>
              <p:blipFill>
                <a:blip r:embed="rId399"/>
                <a:stretch>
                  <a:fillRect/>
                </a:stretch>
              </p:blipFill>
              <p:spPr>
                <a:xfrm>
                  <a:off x="5308664" y="1890642"/>
                  <a:ext cx="17964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400">
              <p14:nvContentPartPr>
                <p14:cNvPr id="5" name="Ink 4">
                  <a:extLst>
                    <a:ext uri="{FF2B5EF4-FFF2-40B4-BE49-F238E27FC236}">
                      <a16:creationId xmlns:a16="http://schemas.microsoft.com/office/drawing/2014/main" id="{43F80E46-2D8E-A63A-3D35-2C6089C6C4F8}"/>
                    </a:ext>
                  </a:extLst>
                </p14:cNvPr>
                <p14:cNvContentPartPr/>
                <p14:nvPr/>
              </p14:nvContentPartPr>
              <p14:xfrm>
                <a:off x="3987824" y="756282"/>
                <a:ext cx="3235320" cy="1066320"/>
              </p14:xfrm>
            </p:contentPart>
          </mc:Choice>
          <mc:Fallback xmlns="">
            <p:pic>
              <p:nvPicPr>
                <p:cNvPr id="5" name="Ink 4">
                  <a:extLst>
                    <a:ext uri="{FF2B5EF4-FFF2-40B4-BE49-F238E27FC236}">
                      <a16:creationId xmlns:a16="http://schemas.microsoft.com/office/drawing/2014/main" id="{43F80E46-2D8E-A63A-3D35-2C6089C6C4F8}"/>
                    </a:ext>
                  </a:extLst>
                </p:cNvPr>
                <p:cNvPicPr/>
                <p:nvPr/>
              </p:nvPicPr>
              <p:blipFill>
                <a:blip r:embed="rId401"/>
                <a:stretch>
                  <a:fillRect/>
                </a:stretch>
              </p:blipFill>
              <p:spPr>
                <a:xfrm>
                  <a:off x="3979184" y="747642"/>
                  <a:ext cx="3252960" cy="1083960"/>
                </a:xfrm>
                <a:prstGeom prst="rect">
                  <a:avLst/>
                </a:prstGeom>
              </p:spPr>
            </p:pic>
          </mc:Fallback>
        </mc:AlternateContent>
        <mc:AlternateContent xmlns:mc="http://schemas.openxmlformats.org/markup-compatibility/2006" xmlns:p14="http://schemas.microsoft.com/office/powerpoint/2010/main">
          <mc:Choice Requires="p14">
            <p:contentPart p14:bwMode="auto" r:id="rId402">
              <p14:nvContentPartPr>
                <p14:cNvPr id="27" name="Ink 26">
                  <a:extLst>
                    <a:ext uri="{FF2B5EF4-FFF2-40B4-BE49-F238E27FC236}">
                      <a16:creationId xmlns:a16="http://schemas.microsoft.com/office/drawing/2014/main" id="{3E95D2A0-EE94-E9A7-0ED3-FCFB5904273F}"/>
                    </a:ext>
                  </a:extLst>
                </p14:cNvPr>
                <p14:cNvContentPartPr/>
                <p14:nvPr/>
              </p14:nvContentPartPr>
              <p14:xfrm>
                <a:off x="5370584" y="567282"/>
                <a:ext cx="42840" cy="252720"/>
              </p14:xfrm>
            </p:contentPart>
          </mc:Choice>
          <mc:Fallback xmlns="">
            <p:pic>
              <p:nvPicPr>
                <p:cNvPr id="27" name="Ink 26">
                  <a:extLst>
                    <a:ext uri="{FF2B5EF4-FFF2-40B4-BE49-F238E27FC236}">
                      <a16:creationId xmlns:a16="http://schemas.microsoft.com/office/drawing/2014/main" id="{3E95D2A0-EE94-E9A7-0ED3-FCFB5904273F}"/>
                    </a:ext>
                  </a:extLst>
                </p:cNvPr>
                <p:cNvPicPr/>
                <p:nvPr/>
              </p:nvPicPr>
              <p:blipFill>
                <a:blip r:embed="rId403"/>
                <a:stretch>
                  <a:fillRect/>
                </a:stretch>
              </p:blipFill>
              <p:spPr>
                <a:xfrm>
                  <a:off x="5361944" y="558642"/>
                  <a:ext cx="6048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404">
              <p14:nvContentPartPr>
                <p14:cNvPr id="45" name="Ink 44">
                  <a:extLst>
                    <a:ext uri="{FF2B5EF4-FFF2-40B4-BE49-F238E27FC236}">
                      <a16:creationId xmlns:a16="http://schemas.microsoft.com/office/drawing/2014/main" id="{80AB287D-9B79-AA4C-C5FB-B6E4B7B1F83E}"/>
                    </a:ext>
                  </a:extLst>
                </p14:cNvPr>
                <p14:cNvContentPartPr/>
                <p14:nvPr/>
              </p14:nvContentPartPr>
              <p14:xfrm>
                <a:off x="5320184" y="454962"/>
                <a:ext cx="173160" cy="149040"/>
              </p14:xfrm>
            </p:contentPart>
          </mc:Choice>
          <mc:Fallback xmlns="">
            <p:pic>
              <p:nvPicPr>
                <p:cNvPr id="45" name="Ink 44">
                  <a:extLst>
                    <a:ext uri="{FF2B5EF4-FFF2-40B4-BE49-F238E27FC236}">
                      <a16:creationId xmlns:a16="http://schemas.microsoft.com/office/drawing/2014/main" id="{80AB287D-9B79-AA4C-C5FB-B6E4B7B1F83E}"/>
                    </a:ext>
                  </a:extLst>
                </p:cNvPr>
                <p:cNvPicPr/>
                <p:nvPr/>
              </p:nvPicPr>
              <p:blipFill>
                <a:blip r:embed="rId405"/>
                <a:stretch>
                  <a:fillRect/>
                </a:stretch>
              </p:blipFill>
              <p:spPr>
                <a:xfrm>
                  <a:off x="5311184" y="445962"/>
                  <a:ext cx="1908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406">
              <p14:nvContentPartPr>
                <p14:cNvPr id="76" name="Ink 75">
                  <a:extLst>
                    <a:ext uri="{FF2B5EF4-FFF2-40B4-BE49-F238E27FC236}">
                      <a16:creationId xmlns:a16="http://schemas.microsoft.com/office/drawing/2014/main" id="{04E64891-C14A-277F-0B2E-3241C81A6E3A}"/>
                    </a:ext>
                  </a:extLst>
                </p14:cNvPr>
                <p14:cNvContentPartPr/>
                <p14:nvPr/>
              </p14:nvContentPartPr>
              <p14:xfrm>
                <a:off x="4619984" y="-2598"/>
                <a:ext cx="2181600" cy="572400"/>
              </p14:xfrm>
            </p:contentPart>
          </mc:Choice>
          <mc:Fallback xmlns="">
            <p:pic>
              <p:nvPicPr>
                <p:cNvPr id="76" name="Ink 75">
                  <a:extLst>
                    <a:ext uri="{FF2B5EF4-FFF2-40B4-BE49-F238E27FC236}">
                      <a16:creationId xmlns:a16="http://schemas.microsoft.com/office/drawing/2014/main" id="{04E64891-C14A-277F-0B2E-3241C81A6E3A}"/>
                    </a:ext>
                  </a:extLst>
                </p:cNvPr>
                <p:cNvPicPr/>
                <p:nvPr/>
              </p:nvPicPr>
              <p:blipFill>
                <a:blip r:embed="rId407"/>
                <a:stretch>
                  <a:fillRect/>
                </a:stretch>
              </p:blipFill>
              <p:spPr>
                <a:xfrm>
                  <a:off x="4610984" y="-11238"/>
                  <a:ext cx="2199240" cy="590040"/>
                </a:xfrm>
                <a:prstGeom prst="rect">
                  <a:avLst/>
                </a:prstGeom>
              </p:spPr>
            </p:pic>
          </mc:Fallback>
        </mc:AlternateContent>
        <mc:AlternateContent xmlns:mc="http://schemas.openxmlformats.org/markup-compatibility/2006" xmlns:p14="http://schemas.microsoft.com/office/powerpoint/2010/main">
          <mc:Choice Requires="p14">
            <p:contentPart p14:bwMode="auto" r:id="rId408">
              <p14:nvContentPartPr>
                <p14:cNvPr id="93" name="Ink 92">
                  <a:extLst>
                    <a:ext uri="{FF2B5EF4-FFF2-40B4-BE49-F238E27FC236}">
                      <a16:creationId xmlns:a16="http://schemas.microsoft.com/office/drawing/2014/main" id="{4CCF2AD4-ABC0-5734-F81D-CA5266335828}"/>
                    </a:ext>
                  </a:extLst>
                </p14:cNvPr>
                <p14:cNvContentPartPr/>
                <p14:nvPr/>
              </p14:nvContentPartPr>
              <p14:xfrm>
                <a:off x="5011304" y="234642"/>
                <a:ext cx="50040" cy="203040"/>
              </p14:xfrm>
            </p:contentPart>
          </mc:Choice>
          <mc:Fallback xmlns="">
            <p:pic>
              <p:nvPicPr>
                <p:cNvPr id="93" name="Ink 92">
                  <a:extLst>
                    <a:ext uri="{FF2B5EF4-FFF2-40B4-BE49-F238E27FC236}">
                      <a16:creationId xmlns:a16="http://schemas.microsoft.com/office/drawing/2014/main" id="{4CCF2AD4-ABC0-5734-F81D-CA5266335828}"/>
                    </a:ext>
                  </a:extLst>
                </p:cNvPr>
                <p:cNvPicPr/>
                <p:nvPr/>
              </p:nvPicPr>
              <p:blipFill>
                <a:blip r:embed="rId409"/>
                <a:stretch>
                  <a:fillRect/>
                </a:stretch>
              </p:blipFill>
              <p:spPr>
                <a:xfrm>
                  <a:off x="5002304" y="225642"/>
                  <a:ext cx="6768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410">
              <p14:nvContentPartPr>
                <p14:cNvPr id="108" name="Ink 107">
                  <a:extLst>
                    <a:ext uri="{FF2B5EF4-FFF2-40B4-BE49-F238E27FC236}">
                      <a16:creationId xmlns:a16="http://schemas.microsoft.com/office/drawing/2014/main" id="{E58BE775-42D8-C402-2AD7-99C1C66FB2EB}"/>
                    </a:ext>
                  </a:extLst>
                </p14:cNvPr>
                <p14:cNvContentPartPr/>
                <p14:nvPr/>
              </p14:nvContentPartPr>
              <p14:xfrm>
                <a:off x="5006984" y="117282"/>
                <a:ext cx="194760" cy="311400"/>
              </p14:xfrm>
            </p:contentPart>
          </mc:Choice>
          <mc:Fallback xmlns="">
            <p:pic>
              <p:nvPicPr>
                <p:cNvPr id="108" name="Ink 107">
                  <a:extLst>
                    <a:ext uri="{FF2B5EF4-FFF2-40B4-BE49-F238E27FC236}">
                      <a16:creationId xmlns:a16="http://schemas.microsoft.com/office/drawing/2014/main" id="{E58BE775-42D8-C402-2AD7-99C1C66FB2EB}"/>
                    </a:ext>
                  </a:extLst>
                </p:cNvPr>
                <p:cNvPicPr/>
                <p:nvPr/>
              </p:nvPicPr>
              <p:blipFill>
                <a:blip r:embed="rId411"/>
                <a:stretch>
                  <a:fillRect/>
                </a:stretch>
              </p:blipFill>
              <p:spPr>
                <a:xfrm>
                  <a:off x="4998344" y="108282"/>
                  <a:ext cx="212400" cy="329040"/>
                </a:xfrm>
                <a:prstGeom prst="rect">
                  <a:avLst/>
                </a:prstGeom>
              </p:spPr>
            </p:pic>
          </mc:Fallback>
        </mc:AlternateContent>
        <mc:AlternateContent xmlns:mc="http://schemas.openxmlformats.org/markup-compatibility/2006" xmlns:p14="http://schemas.microsoft.com/office/powerpoint/2010/main">
          <mc:Choice Requires="p14">
            <p:contentPart p14:bwMode="auto" r:id="rId412">
              <p14:nvContentPartPr>
                <p14:cNvPr id="111" name="Ink 110">
                  <a:extLst>
                    <a:ext uri="{FF2B5EF4-FFF2-40B4-BE49-F238E27FC236}">
                      <a16:creationId xmlns:a16="http://schemas.microsoft.com/office/drawing/2014/main" id="{A16D40FF-59FB-5EDE-AC62-4F955C519074}"/>
                    </a:ext>
                  </a:extLst>
                </p14:cNvPr>
                <p14:cNvContentPartPr/>
                <p14:nvPr/>
              </p14:nvContentPartPr>
              <p14:xfrm>
                <a:off x="5219024" y="165522"/>
                <a:ext cx="144000" cy="266040"/>
              </p14:xfrm>
            </p:contentPart>
          </mc:Choice>
          <mc:Fallback xmlns="">
            <p:pic>
              <p:nvPicPr>
                <p:cNvPr id="111" name="Ink 110">
                  <a:extLst>
                    <a:ext uri="{FF2B5EF4-FFF2-40B4-BE49-F238E27FC236}">
                      <a16:creationId xmlns:a16="http://schemas.microsoft.com/office/drawing/2014/main" id="{A16D40FF-59FB-5EDE-AC62-4F955C519074}"/>
                    </a:ext>
                  </a:extLst>
                </p:cNvPr>
                <p:cNvPicPr/>
                <p:nvPr/>
              </p:nvPicPr>
              <p:blipFill>
                <a:blip r:embed="rId413"/>
                <a:stretch>
                  <a:fillRect/>
                </a:stretch>
              </p:blipFill>
              <p:spPr>
                <a:xfrm>
                  <a:off x="5210024" y="156882"/>
                  <a:ext cx="1616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414">
              <p14:nvContentPartPr>
                <p14:cNvPr id="118" name="Ink 117">
                  <a:extLst>
                    <a:ext uri="{FF2B5EF4-FFF2-40B4-BE49-F238E27FC236}">
                      <a16:creationId xmlns:a16="http://schemas.microsoft.com/office/drawing/2014/main" id="{82C2839E-CB41-750E-0B3F-16B829D24696}"/>
                    </a:ext>
                  </a:extLst>
                </p14:cNvPr>
                <p14:cNvContentPartPr/>
                <p14:nvPr/>
              </p14:nvContentPartPr>
              <p14:xfrm>
                <a:off x="5418104" y="131682"/>
                <a:ext cx="180000" cy="291600"/>
              </p14:xfrm>
            </p:contentPart>
          </mc:Choice>
          <mc:Fallback xmlns="">
            <p:pic>
              <p:nvPicPr>
                <p:cNvPr id="118" name="Ink 117">
                  <a:extLst>
                    <a:ext uri="{FF2B5EF4-FFF2-40B4-BE49-F238E27FC236}">
                      <a16:creationId xmlns:a16="http://schemas.microsoft.com/office/drawing/2014/main" id="{82C2839E-CB41-750E-0B3F-16B829D24696}"/>
                    </a:ext>
                  </a:extLst>
                </p:cNvPr>
                <p:cNvPicPr/>
                <p:nvPr/>
              </p:nvPicPr>
              <p:blipFill>
                <a:blip r:embed="rId415"/>
                <a:stretch>
                  <a:fillRect/>
                </a:stretch>
              </p:blipFill>
              <p:spPr>
                <a:xfrm>
                  <a:off x="5409464" y="122682"/>
                  <a:ext cx="19764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416">
              <p14:nvContentPartPr>
                <p14:cNvPr id="128" name="Ink 127">
                  <a:extLst>
                    <a:ext uri="{FF2B5EF4-FFF2-40B4-BE49-F238E27FC236}">
                      <a16:creationId xmlns:a16="http://schemas.microsoft.com/office/drawing/2014/main" id="{73313BD9-60AF-8466-06EA-73949E8EE6ED}"/>
                    </a:ext>
                  </a:extLst>
                </p14:cNvPr>
                <p14:cNvContentPartPr/>
                <p14:nvPr/>
              </p14:nvContentPartPr>
              <p14:xfrm>
                <a:off x="5657504" y="179562"/>
                <a:ext cx="161280" cy="207720"/>
              </p14:xfrm>
            </p:contentPart>
          </mc:Choice>
          <mc:Fallback xmlns="">
            <p:pic>
              <p:nvPicPr>
                <p:cNvPr id="128" name="Ink 127">
                  <a:extLst>
                    <a:ext uri="{FF2B5EF4-FFF2-40B4-BE49-F238E27FC236}">
                      <a16:creationId xmlns:a16="http://schemas.microsoft.com/office/drawing/2014/main" id="{73313BD9-60AF-8466-06EA-73949E8EE6ED}"/>
                    </a:ext>
                  </a:extLst>
                </p:cNvPr>
                <p:cNvPicPr/>
                <p:nvPr/>
              </p:nvPicPr>
              <p:blipFill>
                <a:blip r:embed="rId417"/>
                <a:stretch>
                  <a:fillRect/>
                </a:stretch>
              </p:blipFill>
              <p:spPr>
                <a:xfrm>
                  <a:off x="5648864" y="170562"/>
                  <a:ext cx="17892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418">
              <p14:nvContentPartPr>
                <p14:cNvPr id="130" name="Ink 129">
                  <a:extLst>
                    <a:ext uri="{FF2B5EF4-FFF2-40B4-BE49-F238E27FC236}">
                      <a16:creationId xmlns:a16="http://schemas.microsoft.com/office/drawing/2014/main" id="{7A06419A-4FF9-F50D-E577-43EA9B3BF2AC}"/>
                    </a:ext>
                  </a:extLst>
                </p14:cNvPr>
                <p14:cNvContentPartPr/>
                <p14:nvPr/>
              </p14:nvContentPartPr>
              <p14:xfrm>
                <a:off x="4899344" y="-64158"/>
                <a:ext cx="1165320" cy="779760"/>
              </p14:xfrm>
            </p:contentPart>
          </mc:Choice>
          <mc:Fallback xmlns="">
            <p:pic>
              <p:nvPicPr>
                <p:cNvPr id="130" name="Ink 129">
                  <a:extLst>
                    <a:ext uri="{FF2B5EF4-FFF2-40B4-BE49-F238E27FC236}">
                      <a16:creationId xmlns:a16="http://schemas.microsoft.com/office/drawing/2014/main" id="{7A06419A-4FF9-F50D-E577-43EA9B3BF2AC}"/>
                    </a:ext>
                  </a:extLst>
                </p:cNvPr>
                <p:cNvPicPr/>
                <p:nvPr/>
              </p:nvPicPr>
              <p:blipFill>
                <a:blip r:embed="rId419"/>
                <a:stretch>
                  <a:fillRect/>
                </a:stretch>
              </p:blipFill>
              <p:spPr>
                <a:xfrm>
                  <a:off x="4890704" y="-72798"/>
                  <a:ext cx="1182960" cy="797400"/>
                </a:xfrm>
                <a:prstGeom prst="rect">
                  <a:avLst/>
                </a:prstGeom>
              </p:spPr>
            </p:pic>
          </mc:Fallback>
        </mc:AlternateContent>
        <mc:AlternateContent xmlns:mc="http://schemas.openxmlformats.org/markup-compatibility/2006" xmlns:p14="http://schemas.microsoft.com/office/powerpoint/2010/main">
          <mc:Choice Requires="p14">
            <p:contentPart p14:bwMode="auto" r:id="rId420">
              <p14:nvContentPartPr>
                <p14:cNvPr id="134" name="Ink 133">
                  <a:extLst>
                    <a:ext uri="{FF2B5EF4-FFF2-40B4-BE49-F238E27FC236}">
                      <a16:creationId xmlns:a16="http://schemas.microsoft.com/office/drawing/2014/main" id="{880D7FCB-5B1D-909D-5B6A-63FF5D3FD3D1}"/>
                    </a:ext>
                  </a:extLst>
                </p14:cNvPr>
                <p14:cNvContentPartPr/>
                <p14:nvPr/>
              </p14:nvContentPartPr>
              <p14:xfrm>
                <a:off x="4868744" y="-60918"/>
                <a:ext cx="1094760" cy="572400"/>
              </p14:xfrm>
            </p:contentPart>
          </mc:Choice>
          <mc:Fallback xmlns="">
            <p:pic>
              <p:nvPicPr>
                <p:cNvPr id="134" name="Ink 133">
                  <a:extLst>
                    <a:ext uri="{FF2B5EF4-FFF2-40B4-BE49-F238E27FC236}">
                      <a16:creationId xmlns:a16="http://schemas.microsoft.com/office/drawing/2014/main" id="{880D7FCB-5B1D-909D-5B6A-63FF5D3FD3D1}"/>
                    </a:ext>
                  </a:extLst>
                </p:cNvPr>
                <p:cNvPicPr/>
                <p:nvPr/>
              </p:nvPicPr>
              <p:blipFill>
                <a:blip r:embed="rId421"/>
                <a:stretch>
                  <a:fillRect/>
                </a:stretch>
              </p:blipFill>
              <p:spPr>
                <a:xfrm>
                  <a:off x="4859744" y="-69558"/>
                  <a:ext cx="1112400" cy="590040"/>
                </a:xfrm>
                <a:prstGeom prst="rect">
                  <a:avLst/>
                </a:prstGeom>
              </p:spPr>
            </p:pic>
          </mc:Fallback>
        </mc:AlternateContent>
        <mc:AlternateContent xmlns:mc="http://schemas.openxmlformats.org/markup-compatibility/2006" xmlns:p14="http://schemas.microsoft.com/office/powerpoint/2010/main">
          <mc:Choice Requires="p14">
            <p:contentPart p14:bwMode="auto" r:id="rId422">
              <p14:nvContentPartPr>
                <p14:cNvPr id="146" name="Ink 145">
                  <a:extLst>
                    <a:ext uri="{FF2B5EF4-FFF2-40B4-BE49-F238E27FC236}">
                      <a16:creationId xmlns:a16="http://schemas.microsoft.com/office/drawing/2014/main" id="{74D0A692-B56E-E0C2-86C3-F968037E50FD}"/>
                    </a:ext>
                  </a:extLst>
                </p14:cNvPr>
                <p14:cNvContentPartPr/>
                <p14:nvPr/>
              </p14:nvContentPartPr>
              <p14:xfrm>
                <a:off x="6744704" y="-47958"/>
                <a:ext cx="3298680" cy="704160"/>
              </p14:xfrm>
            </p:contentPart>
          </mc:Choice>
          <mc:Fallback xmlns="">
            <p:pic>
              <p:nvPicPr>
                <p:cNvPr id="146" name="Ink 145">
                  <a:extLst>
                    <a:ext uri="{FF2B5EF4-FFF2-40B4-BE49-F238E27FC236}">
                      <a16:creationId xmlns:a16="http://schemas.microsoft.com/office/drawing/2014/main" id="{74D0A692-B56E-E0C2-86C3-F968037E50FD}"/>
                    </a:ext>
                  </a:extLst>
                </p:cNvPr>
                <p:cNvPicPr/>
                <p:nvPr/>
              </p:nvPicPr>
              <p:blipFill>
                <a:blip r:embed="rId423"/>
                <a:stretch>
                  <a:fillRect/>
                </a:stretch>
              </p:blipFill>
              <p:spPr>
                <a:xfrm>
                  <a:off x="6735704" y="-56958"/>
                  <a:ext cx="3316320" cy="721800"/>
                </a:xfrm>
                <a:prstGeom prst="rect">
                  <a:avLst/>
                </a:prstGeom>
              </p:spPr>
            </p:pic>
          </mc:Fallback>
        </mc:AlternateContent>
        <mc:AlternateContent xmlns:mc="http://schemas.openxmlformats.org/markup-compatibility/2006" xmlns:p14="http://schemas.microsoft.com/office/powerpoint/2010/main">
          <mc:Choice Requires="p14">
            <p:contentPart p14:bwMode="auto" r:id="rId424">
              <p14:nvContentPartPr>
                <p14:cNvPr id="163" name="Ink 162">
                  <a:extLst>
                    <a:ext uri="{FF2B5EF4-FFF2-40B4-BE49-F238E27FC236}">
                      <a16:creationId xmlns:a16="http://schemas.microsoft.com/office/drawing/2014/main" id="{A6BDD03C-F5EB-D7BF-AB31-4A7124025A6C}"/>
                    </a:ext>
                  </a:extLst>
                </p14:cNvPr>
                <p14:cNvContentPartPr/>
                <p14:nvPr/>
              </p14:nvContentPartPr>
              <p14:xfrm>
                <a:off x="7308104" y="226722"/>
                <a:ext cx="300600" cy="204480"/>
              </p14:xfrm>
            </p:contentPart>
          </mc:Choice>
          <mc:Fallback xmlns="">
            <p:pic>
              <p:nvPicPr>
                <p:cNvPr id="163" name="Ink 162">
                  <a:extLst>
                    <a:ext uri="{FF2B5EF4-FFF2-40B4-BE49-F238E27FC236}">
                      <a16:creationId xmlns:a16="http://schemas.microsoft.com/office/drawing/2014/main" id="{A6BDD03C-F5EB-D7BF-AB31-4A7124025A6C}"/>
                    </a:ext>
                  </a:extLst>
                </p:cNvPr>
                <p:cNvPicPr/>
                <p:nvPr/>
              </p:nvPicPr>
              <p:blipFill>
                <a:blip r:embed="rId425"/>
                <a:stretch>
                  <a:fillRect/>
                </a:stretch>
              </p:blipFill>
              <p:spPr>
                <a:xfrm>
                  <a:off x="7299464" y="217722"/>
                  <a:ext cx="318240" cy="222120"/>
                </a:xfrm>
                <a:prstGeom prst="rect">
                  <a:avLst/>
                </a:prstGeom>
              </p:spPr>
            </p:pic>
          </mc:Fallback>
        </mc:AlternateContent>
        <mc:AlternateContent xmlns:mc="http://schemas.openxmlformats.org/markup-compatibility/2006" xmlns:p14="http://schemas.microsoft.com/office/powerpoint/2010/main">
          <mc:Choice Requires="p14">
            <p:contentPart p14:bwMode="auto" r:id="rId426">
              <p14:nvContentPartPr>
                <p14:cNvPr id="164" name="Ink 163">
                  <a:extLst>
                    <a:ext uri="{FF2B5EF4-FFF2-40B4-BE49-F238E27FC236}">
                      <a16:creationId xmlns:a16="http://schemas.microsoft.com/office/drawing/2014/main" id="{099209F2-9E39-41C8-3AE6-CDFC467CDB8B}"/>
                    </a:ext>
                  </a:extLst>
                </p14:cNvPr>
                <p14:cNvContentPartPr/>
                <p14:nvPr/>
              </p14:nvContentPartPr>
              <p14:xfrm>
                <a:off x="7665584" y="177402"/>
                <a:ext cx="383760" cy="235440"/>
              </p14:xfrm>
            </p:contentPart>
          </mc:Choice>
          <mc:Fallback xmlns="">
            <p:pic>
              <p:nvPicPr>
                <p:cNvPr id="164" name="Ink 163">
                  <a:extLst>
                    <a:ext uri="{FF2B5EF4-FFF2-40B4-BE49-F238E27FC236}">
                      <a16:creationId xmlns:a16="http://schemas.microsoft.com/office/drawing/2014/main" id="{099209F2-9E39-41C8-3AE6-CDFC467CDB8B}"/>
                    </a:ext>
                  </a:extLst>
                </p:cNvPr>
                <p:cNvPicPr/>
                <p:nvPr/>
              </p:nvPicPr>
              <p:blipFill>
                <a:blip r:embed="rId427"/>
                <a:stretch>
                  <a:fillRect/>
                </a:stretch>
              </p:blipFill>
              <p:spPr>
                <a:xfrm>
                  <a:off x="7656584" y="168402"/>
                  <a:ext cx="401400" cy="253080"/>
                </a:xfrm>
                <a:prstGeom prst="rect">
                  <a:avLst/>
                </a:prstGeom>
              </p:spPr>
            </p:pic>
          </mc:Fallback>
        </mc:AlternateContent>
        <mc:AlternateContent xmlns:mc="http://schemas.openxmlformats.org/markup-compatibility/2006" xmlns:p14="http://schemas.microsoft.com/office/powerpoint/2010/main">
          <mc:Choice Requires="p14">
            <p:contentPart p14:bwMode="auto" r:id="rId428">
              <p14:nvContentPartPr>
                <p14:cNvPr id="170" name="Ink 169">
                  <a:extLst>
                    <a:ext uri="{FF2B5EF4-FFF2-40B4-BE49-F238E27FC236}">
                      <a16:creationId xmlns:a16="http://schemas.microsoft.com/office/drawing/2014/main" id="{75D043FE-A0D8-11B6-2BE8-42995502B365}"/>
                    </a:ext>
                  </a:extLst>
                </p14:cNvPr>
                <p14:cNvContentPartPr/>
                <p14:nvPr/>
              </p14:nvContentPartPr>
              <p14:xfrm>
                <a:off x="8268944" y="244722"/>
                <a:ext cx="230760" cy="225720"/>
              </p14:xfrm>
            </p:contentPart>
          </mc:Choice>
          <mc:Fallback xmlns="">
            <p:pic>
              <p:nvPicPr>
                <p:cNvPr id="170" name="Ink 169">
                  <a:extLst>
                    <a:ext uri="{FF2B5EF4-FFF2-40B4-BE49-F238E27FC236}">
                      <a16:creationId xmlns:a16="http://schemas.microsoft.com/office/drawing/2014/main" id="{75D043FE-A0D8-11B6-2BE8-42995502B365}"/>
                    </a:ext>
                  </a:extLst>
                </p:cNvPr>
                <p:cNvPicPr/>
                <p:nvPr/>
              </p:nvPicPr>
              <p:blipFill>
                <a:blip r:embed="rId429"/>
                <a:stretch>
                  <a:fillRect/>
                </a:stretch>
              </p:blipFill>
              <p:spPr>
                <a:xfrm>
                  <a:off x="8259944" y="235722"/>
                  <a:ext cx="2484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430">
              <p14:nvContentPartPr>
                <p14:cNvPr id="171" name="Ink 170">
                  <a:extLst>
                    <a:ext uri="{FF2B5EF4-FFF2-40B4-BE49-F238E27FC236}">
                      <a16:creationId xmlns:a16="http://schemas.microsoft.com/office/drawing/2014/main" id="{0FEC6342-1A41-79AE-2D9F-ED1DEAD3C041}"/>
                    </a:ext>
                  </a:extLst>
                </p14:cNvPr>
                <p14:cNvContentPartPr/>
                <p14:nvPr/>
              </p14:nvContentPartPr>
              <p14:xfrm>
                <a:off x="8554784" y="293322"/>
                <a:ext cx="327960" cy="202680"/>
              </p14:xfrm>
            </p:contentPart>
          </mc:Choice>
          <mc:Fallback xmlns="">
            <p:pic>
              <p:nvPicPr>
                <p:cNvPr id="171" name="Ink 170">
                  <a:extLst>
                    <a:ext uri="{FF2B5EF4-FFF2-40B4-BE49-F238E27FC236}">
                      <a16:creationId xmlns:a16="http://schemas.microsoft.com/office/drawing/2014/main" id="{0FEC6342-1A41-79AE-2D9F-ED1DEAD3C041}"/>
                    </a:ext>
                  </a:extLst>
                </p:cNvPr>
                <p:cNvPicPr/>
                <p:nvPr/>
              </p:nvPicPr>
              <p:blipFill>
                <a:blip r:embed="rId431"/>
                <a:stretch>
                  <a:fillRect/>
                </a:stretch>
              </p:blipFill>
              <p:spPr>
                <a:xfrm>
                  <a:off x="8546144" y="284322"/>
                  <a:ext cx="3456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432">
              <p14:nvContentPartPr>
                <p14:cNvPr id="176" name="Ink 175">
                  <a:extLst>
                    <a:ext uri="{FF2B5EF4-FFF2-40B4-BE49-F238E27FC236}">
                      <a16:creationId xmlns:a16="http://schemas.microsoft.com/office/drawing/2014/main" id="{D68281C5-B456-B013-0E0A-D67812ABC5E5}"/>
                    </a:ext>
                  </a:extLst>
                </p14:cNvPr>
                <p14:cNvContentPartPr/>
                <p14:nvPr/>
              </p14:nvContentPartPr>
              <p14:xfrm>
                <a:off x="8923064" y="238242"/>
                <a:ext cx="559080" cy="291960"/>
              </p14:xfrm>
            </p:contentPart>
          </mc:Choice>
          <mc:Fallback xmlns="">
            <p:pic>
              <p:nvPicPr>
                <p:cNvPr id="176" name="Ink 175">
                  <a:extLst>
                    <a:ext uri="{FF2B5EF4-FFF2-40B4-BE49-F238E27FC236}">
                      <a16:creationId xmlns:a16="http://schemas.microsoft.com/office/drawing/2014/main" id="{D68281C5-B456-B013-0E0A-D67812ABC5E5}"/>
                    </a:ext>
                  </a:extLst>
                </p:cNvPr>
                <p:cNvPicPr/>
                <p:nvPr/>
              </p:nvPicPr>
              <p:blipFill>
                <a:blip r:embed="rId433"/>
                <a:stretch>
                  <a:fillRect/>
                </a:stretch>
              </p:blipFill>
              <p:spPr>
                <a:xfrm>
                  <a:off x="8914064" y="229242"/>
                  <a:ext cx="57672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434">
              <p14:nvContentPartPr>
                <p14:cNvPr id="177" name="Ink 176">
                  <a:extLst>
                    <a:ext uri="{FF2B5EF4-FFF2-40B4-BE49-F238E27FC236}">
                      <a16:creationId xmlns:a16="http://schemas.microsoft.com/office/drawing/2014/main" id="{D4DB3314-BBD8-9CE3-C199-17B13CDC851D}"/>
                    </a:ext>
                  </a:extLst>
                </p14:cNvPr>
                <p14:cNvContentPartPr/>
                <p14:nvPr/>
              </p14:nvContentPartPr>
              <p14:xfrm>
                <a:off x="6715544" y="517962"/>
                <a:ext cx="666000" cy="310680"/>
              </p14:xfrm>
            </p:contentPart>
          </mc:Choice>
          <mc:Fallback xmlns="">
            <p:pic>
              <p:nvPicPr>
                <p:cNvPr id="177" name="Ink 176">
                  <a:extLst>
                    <a:ext uri="{FF2B5EF4-FFF2-40B4-BE49-F238E27FC236}">
                      <a16:creationId xmlns:a16="http://schemas.microsoft.com/office/drawing/2014/main" id="{D4DB3314-BBD8-9CE3-C199-17B13CDC851D}"/>
                    </a:ext>
                  </a:extLst>
                </p:cNvPr>
                <p:cNvPicPr/>
                <p:nvPr/>
              </p:nvPicPr>
              <p:blipFill>
                <a:blip r:embed="rId435"/>
                <a:stretch>
                  <a:fillRect/>
                </a:stretch>
              </p:blipFill>
              <p:spPr>
                <a:xfrm>
                  <a:off x="6706904" y="508962"/>
                  <a:ext cx="6836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436">
              <p14:nvContentPartPr>
                <p14:cNvPr id="181" name="Ink 180">
                  <a:extLst>
                    <a:ext uri="{FF2B5EF4-FFF2-40B4-BE49-F238E27FC236}">
                      <a16:creationId xmlns:a16="http://schemas.microsoft.com/office/drawing/2014/main" id="{A49B8217-6B6C-3D5F-E5A3-B27F07CC2255}"/>
                    </a:ext>
                  </a:extLst>
                </p14:cNvPr>
                <p14:cNvContentPartPr/>
                <p14:nvPr/>
              </p14:nvContentPartPr>
              <p14:xfrm>
                <a:off x="6676304" y="785802"/>
                <a:ext cx="115560" cy="55800"/>
              </p14:xfrm>
            </p:contentPart>
          </mc:Choice>
          <mc:Fallback xmlns="">
            <p:pic>
              <p:nvPicPr>
                <p:cNvPr id="181" name="Ink 180">
                  <a:extLst>
                    <a:ext uri="{FF2B5EF4-FFF2-40B4-BE49-F238E27FC236}">
                      <a16:creationId xmlns:a16="http://schemas.microsoft.com/office/drawing/2014/main" id="{A49B8217-6B6C-3D5F-E5A3-B27F07CC2255}"/>
                    </a:ext>
                  </a:extLst>
                </p:cNvPr>
                <p:cNvPicPr/>
                <p:nvPr/>
              </p:nvPicPr>
              <p:blipFill>
                <a:blip r:embed="rId437"/>
                <a:stretch>
                  <a:fillRect/>
                </a:stretch>
              </p:blipFill>
              <p:spPr>
                <a:xfrm>
                  <a:off x="6667664" y="777162"/>
                  <a:ext cx="133200" cy="73440"/>
                </a:xfrm>
                <a:prstGeom prst="rect">
                  <a:avLst/>
                </a:prstGeom>
              </p:spPr>
            </p:pic>
          </mc:Fallback>
        </mc:AlternateContent>
      </p:grpSp>
      <p:grpSp>
        <p:nvGrpSpPr>
          <p:cNvPr id="245" name="Group 244">
            <a:extLst>
              <a:ext uri="{FF2B5EF4-FFF2-40B4-BE49-F238E27FC236}">
                <a16:creationId xmlns:a16="http://schemas.microsoft.com/office/drawing/2014/main" id="{5EEF81E8-6D32-68A7-0F17-203017B06CCF}"/>
              </a:ext>
            </a:extLst>
          </p:cNvPr>
          <p:cNvGrpSpPr/>
          <p:nvPr/>
        </p:nvGrpSpPr>
        <p:grpSpPr>
          <a:xfrm>
            <a:off x="4223624" y="1060842"/>
            <a:ext cx="3198240" cy="574920"/>
            <a:chOff x="4223624" y="1060842"/>
            <a:chExt cx="3198240" cy="574920"/>
          </a:xfrm>
        </p:grpSpPr>
        <mc:AlternateContent xmlns:mc="http://schemas.openxmlformats.org/markup-compatibility/2006" xmlns:p14="http://schemas.microsoft.com/office/powerpoint/2010/main">
          <mc:Choice Requires="p14">
            <p:contentPart p14:bwMode="auto" r:id="rId438">
              <p14:nvContentPartPr>
                <p14:cNvPr id="188" name="Ink 187">
                  <a:extLst>
                    <a:ext uri="{FF2B5EF4-FFF2-40B4-BE49-F238E27FC236}">
                      <a16:creationId xmlns:a16="http://schemas.microsoft.com/office/drawing/2014/main" id="{ED065F42-A83C-EDFF-11F9-9BAC26D6D693}"/>
                    </a:ext>
                  </a:extLst>
                </p14:cNvPr>
                <p14:cNvContentPartPr/>
                <p14:nvPr/>
              </p14:nvContentPartPr>
              <p14:xfrm>
                <a:off x="4223624" y="1060842"/>
                <a:ext cx="288720" cy="370080"/>
              </p14:xfrm>
            </p:contentPart>
          </mc:Choice>
          <mc:Fallback xmlns="">
            <p:pic>
              <p:nvPicPr>
                <p:cNvPr id="188" name="Ink 187">
                  <a:extLst>
                    <a:ext uri="{FF2B5EF4-FFF2-40B4-BE49-F238E27FC236}">
                      <a16:creationId xmlns:a16="http://schemas.microsoft.com/office/drawing/2014/main" id="{ED065F42-A83C-EDFF-11F9-9BAC26D6D693}"/>
                    </a:ext>
                  </a:extLst>
                </p:cNvPr>
                <p:cNvPicPr/>
                <p:nvPr/>
              </p:nvPicPr>
              <p:blipFill>
                <a:blip r:embed="rId439"/>
                <a:stretch>
                  <a:fillRect/>
                </a:stretch>
              </p:blipFill>
              <p:spPr>
                <a:xfrm>
                  <a:off x="4214624" y="1052202"/>
                  <a:ext cx="30636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440">
              <p14:nvContentPartPr>
                <p14:cNvPr id="193" name="Ink 192">
                  <a:extLst>
                    <a:ext uri="{FF2B5EF4-FFF2-40B4-BE49-F238E27FC236}">
                      <a16:creationId xmlns:a16="http://schemas.microsoft.com/office/drawing/2014/main" id="{DE5E303F-C7FA-7976-4D79-542997479997}"/>
                    </a:ext>
                  </a:extLst>
                </p14:cNvPr>
                <p14:cNvContentPartPr/>
                <p14:nvPr/>
              </p14:nvContentPartPr>
              <p14:xfrm>
                <a:off x="4331624" y="1252002"/>
                <a:ext cx="95400" cy="7200"/>
              </p14:xfrm>
            </p:contentPart>
          </mc:Choice>
          <mc:Fallback xmlns="">
            <p:pic>
              <p:nvPicPr>
                <p:cNvPr id="193" name="Ink 192">
                  <a:extLst>
                    <a:ext uri="{FF2B5EF4-FFF2-40B4-BE49-F238E27FC236}">
                      <a16:creationId xmlns:a16="http://schemas.microsoft.com/office/drawing/2014/main" id="{DE5E303F-C7FA-7976-4D79-542997479997}"/>
                    </a:ext>
                  </a:extLst>
                </p:cNvPr>
                <p:cNvPicPr/>
                <p:nvPr/>
              </p:nvPicPr>
              <p:blipFill>
                <a:blip r:embed="rId441"/>
                <a:stretch>
                  <a:fillRect/>
                </a:stretch>
              </p:blipFill>
              <p:spPr>
                <a:xfrm>
                  <a:off x="4322984" y="1243362"/>
                  <a:ext cx="11304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442">
              <p14:nvContentPartPr>
                <p14:cNvPr id="203" name="Ink 202">
                  <a:extLst>
                    <a:ext uri="{FF2B5EF4-FFF2-40B4-BE49-F238E27FC236}">
                      <a16:creationId xmlns:a16="http://schemas.microsoft.com/office/drawing/2014/main" id="{00036C34-B856-1FEF-2FAF-DE0EF8AFB11B}"/>
                    </a:ext>
                  </a:extLst>
                </p14:cNvPr>
                <p14:cNvContentPartPr/>
                <p14:nvPr/>
              </p14:nvContentPartPr>
              <p14:xfrm>
                <a:off x="4577864" y="1095042"/>
                <a:ext cx="237240" cy="318240"/>
              </p14:xfrm>
            </p:contentPart>
          </mc:Choice>
          <mc:Fallback xmlns="">
            <p:pic>
              <p:nvPicPr>
                <p:cNvPr id="203" name="Ink 202">
                  <a:extLst>
                    <a:ext uri="{FF2B5EF4-FFF2-40B4-BE49-F238E27FC236}">
                      <a16:creationId xmlns:a16="http://schemas.microsoft.com/office/drawing/2014/main" id="{00036C34-B856-1FEF-2FAF-DE0EF8AFB11B}"/>
                    </a:ext>
                  </a:extLst>
                </p:cNvPr>
                <p:cNvPicPr/>
                <p:nvPr/>
              </p:nvPicPr>
              <p:blipFill>
                <a:blip r:embed="rId443"/>
                <a:stretch>
                  <a:fillRect/>
                </a:stretch>
              </p:blipFill>
              <p:spPr>
                <a:xfrm>
                  <a:off x="4569224" y="1086042"/>
                  <a:ext cx="254880" cy="335880"/>
                </a:xfrm>
                <a:prstGeom prst="rect">
                  <a:avLst/>
                </a:prstGeom>
              </p:spPr>
            </p:pic>
          </mc:Fallback>
        </mc:AlternateContent>
        <mc:AlternateContent xmlns:mc="http://schemas.openxmlformats.org/markup-compatibility/2006" xmlns:p14="http://schemas.microsoft.com/office/powerpoint/2010/main">
          <mc:Choice Requires="p14">
            <p:contentPart p14:bwMode="auto" r:id="rId444">
              <p14:nvContentPartPr>
                <p14:cNvPr id="232" name="Ink 231">
                  <a:extLst>
                    <a:ext uri="{FF2B5EF4-FFF2-40B4-BE49-F238E27FC236}">
                      <a16:creationId xmlns:a16="http://schemas.microsoft.com/office/drawing/2014/main" id="{F2E77387-0DCD-538F-4891-BBDBEB66307D}"/>
                    </a:ext>
                  </a:extLst>
                </p14:cNvPr>
                <p14:cNvContentPartPr/>
                <p14:nvPr/>
              </p14:nvContentPartPr>
              <p14:xfrm>
                <a:off x="4950104" y="1421562"/>
                <a:ext cx="121680" cy="10440"/>
              </p14:xfrm>
            </p:contentPart>
          </mc:Choice>
          <mc:Fallback xmlns="">
            <p:pic>
              <p:nvPicPr>
                <p:cNvPr id="232" name="Ink 231">
                  <a:extLst>
                    <a:ext uri="{FF2B5EF4-FFF2-40B4-BE49-F238E27FC236}">
                      <a16:creationId xmlns:a16="http://schemas.microsoft.com/office/drawing/2014/main" id="{F2E77387-0DCD-538F-4891-BBDBEB66307D}"/>
                    </a:ext>
                  </a:extLst>
                </p:cNvPr>
                <p:cNvPicPr/>
                <p:nvPr/>
              </p:nvPicPr>
              <p:blipFill>
                <a:blip r:embed="rId445"/>
                <a:stretch>
                  <a:fillRect/>
                </a:stretch>
              </p:blipFill>
              <p:spPr>
                <a:xfrm>
                  <a:off x="4941104" y="1412562"/>
                  <a:ext cx="13932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446">
              <p14:nvContentPartPr>
                <p14:cNvPr id="233" name="Ink 232">
                  <a:extLst>
                    <a:ext uri="{FF2B5EF4-FFF2-40B4-BE49-F238E27FC236}">
                      <a16:creationId xmlns:a16="http://schemas.microsoft.com/office/drawing/2014/main" id="{D1EFA394-FCCE-B287-28AF-B946B8D1C5EC}"/>
                    </a:ext>
                  </a:extLst>
                </p14:cNvPr>
                <p14:cNvContentPartPr/>
                <p14:nvPr/>
              </p14:nvContentPartPr>
              <p14:xfrm>
                <a:off x="5181944" y="1092162"/>
                <a:ext cx="223200" cy="299520"/>
              </p14:xfrm>
            </p:contentPart>
          </mc:Choice>
          <mc:Fallback xmlns="">
            <p:pic>
              <p:nvPicPr>
                <p:cNvPr id="233" name="Ink 232">
                  <a:extLst>
                    <a:ext uri="{FF2B5EF4-FFF2-40B4-BE49-F238E27FC236}">
                      <a16:creationId xmlns:a16="http://schemas.microsoft.com/office/drawing/2014/main" id="{D1EFA394-FCCE-B287-28AF-B946B8D1C5EC}"/>
                    </a:ext>
                  </a:extLst>
                </p:cNvPr>
                <p:cNvPicPr/>
                <p:nvPr/>
              </p:nvPicPr>
              <p:blipFill>
                <a:blip r:embed="rId447"/>
                <a:stretch>
                  <a:fillRect/>
                </a:stretch>
              </p:blipFill>
              <p:spPr>
                <a:xfrm>
                  <a:off x="5172944" y="1083162"/>
                  <a:ext cx="24084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448">
              <p14:nvContentPartPr>
                <p14:cNvPr id="234" name="Ink 233">
                  <a:extLst>
                    <a:ext uri="{FF2B5EF4-FFF2-40B4-BE49-F238E27FC236}">
                      <a16:creationId xmlns:a16="http://schemas.microsoft.com/office/drawing/2014/main" id="{48CE88B1-F903-F72A-39CD-B193A4241F5C}"/>
                    </a:ext>
                  </a:extLst>
                </p14:cNvPr>
                <p14:cNvContentPartPr/>
                <p14:nvPr/>
              </p14:nvContentPartPr>
              <p14:xfrm>
                <a:off x="5505224" y="1098282"/>
                <a:ext cx="174240" cy="348480"/>
              </p14:xfrm>
            </p:contentPart>
          </mc:Choice>
          <mc:Fallback xmlns="">
            <p:pic>
              <p:nvPicPr>
                <p:cNvPr id="234" name="Ink 233">
                  <a:extLst>
                    <a:ext uri="{FF2B5EF4-FFF2-40B4-BE49-F238E27FC236}">
                      <a16:creationId xmlns:a16="http://schemas.microsoft.com/office/drawing/2014/main" id="{48CE88B1-F903-F72A-39CD-B193A4241F5C}"/>
                    </a:ext>
                  </a:extLst>
                </p:cNvPr>
                <p:cNvPicPr/>
                <p:nvPr/>
              </p:nvPicPr>
              <p:blipFill>
                <a:blip r:embed="rId449"/>
                <a:stretch>
                  <a:fillRect/>
                </a:stretch>
              </p:blipFill>
              <p:spPr>
                <a:xfrm>
                  <a:off x="5496584" y="1089642"/>
                  <a:ext cx="19188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450">
              <p14:nvContentPartPr>
                <p14:cNvPr id="235" name="Ink 234">
                  <a:extLst>
                    <a:ext uri="{FF2B5EF4-FFF2-40B4-BE49-F238E27FC236}">
                      <a16:creationId xmlns:a16="http://schemas.microsoft.com/office/drawing/2014/main" id="{648C86FD-3813-F45B-A68A-E04E61B3198E}"/>
                    </a:ext>
                  </a:extLst>
                </p14:cNvPr>
                <p14:cNvContentPartPr/>
                <p14:nvPr/>
              </p14:nvContentPartPr>
              <p14:xfrm>
                <a:off x="5610704" y="1253082"/>
                <a:ext cx="100800" cy="45720"/>
              </p14:xfrm>
            </p:contentPart>
          </mc:Choice>
          <mc:Fallback xmlns="">
            <p:pic>
              <p:nvPicPr>
                <p:cNvPr id="235" name="Ink 234">
                  <a:extLst>
                    <a:ext uri="{FF2B5EF4-FFF2-40B4-BE49-F238E27FC236}">
                      <a16:creationId xmlns:a16="http://schemas.microsoft.com/office/drawing/2014/main" id="{648C86FD-3813-F45B-A68A-E04E61B3198E}"/>
                    </a:ext>
                  </a:extLst>
                </p:cNvPr>
                <p:cNvPicPr/>
                <p:nvPr/>
              </p:nvPicPr>
              <p:blipFill>
                <a:blip r:embed="rId451"/>
                <a:stretch>
                  <a:fillRect/>
                </a:stretch>
              </p:blipFill>
              <p:spPr>
                <a:xfrm>
                  <a:off x="5601704" y="1244082"/>
                  <a:ext cx="11844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452">
              <p14:nvContentPartPr>
                <p14:cNvPr id="236" name="Ink 235">
                  <a:extLst>
                    <a:ext uri="{FF2B5EF4-FFF2-40B4-BE49-F238E27FC236}">
                      <a16:creationId xmlns:a16="http://schemas.microsoft.com/office/drawing/2014/main" id="{EB0EF840-E70D-BBBA-94E3-38C3D34DF295}"/>
                    </a:ext>
                  </a:extLst>
                </p14:cNvPr>
                <p14:cNvContentPartPr/>
                <p14:nvPr/>
              </p14:nvContentPartPr>
              <p14:xfrm>
                <a:off x="5773064" y="1179282"/>
                <a:ext cx="139680" cy="234720"/>
              </p14:xfrm>
            </p:contentPart>
          </mc:Choice>
          <mc:Fallback xmlns="">
            <p:pic>
              <p:nvPicPr>
                <p:cNvPr id="236" name="Ink 235">
                  <a:extLst>
                    <a:ext uri="{FF2B5EF4-FFF2-40B4-BE49-F238E27FC236}">
                      <a16:creationId xmlns:a16="http://schemas.microsoft.com/office/drawing/2014/main" id="{EB0EF840-E70D-BBBA-94E3-38C3D34DF295}"/>
                    </a:ext>
                  </a:extLst>
                </p:cNvPr>
                <p:cNvPicPr/>
                <p:nvPr/>
              </p:nvPicPr>
              <p:blipFill>
                <a:blip r:embed="rId453"/>
                <a:stretch>
                  <a:fillRect/>
                </a:stretch>
              </p:blipFill>
              <p:spPr>
                <a:xfrm>
                  <a:off x="5764064" y="1170642"/>
                  <a:ext cx="15732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454">
              <p14:nvContentPartPr>
                <p14:cNvPr id="237" name="Ink 236">
                  <a:extLst>
                    <a:ext uri="{FF2B5EF4-FFF2-40B4-BE49-F238E27FC236}">
                      <a16:creationId xmlns:a16="http://schemas.microsoft.com/office/drawing/2014/main" id="{7A561E23-85A8-C2AA-27C8-983CC2B79CD0}"/>
                    </a:ext>
                  </a:extLst>
                </p14:cNvPr>
                <p14:cNvContentPartPr/>
                <p14:nvPr/>
              </p14:nvContentPartPr>
              <p14:xfrm>
                <a:off x="5951264" y="1175682"/>
                <a:ext cx="124920" cy="251640"/>
              </p14:xfrm>
            </p:contentPart>
          </mc:Choice>
          <mc:Fallback xmlns="">
            <p:pic>
              <p:nvPicPr>
                <p:cNvPr id="237" name="Ink 236">
                  <a:extLst>
                    <a:ext uri="{FF2B5EF4-FFF2-40B4-BE49-F238E27FC236}">
                      <a16:creationId xmlns:a16="http://schemas.microsoft.com/office/drawing/2014/main" id="{7A561E23-85A8-C2AA-27C8-983CC2B79CD0}"/>
                    </a:ext>
                  </a:extLst>
                </p:cNvPr>
                <p:cNvPicPr/>
                <p:nvPr/>
              </p:nvPicPr>
              <p:blipFill>
                <a:blip r:embed="rId455"/>
                <a:stretch>
                  <a:fillRect/>
                </a:stretch>
              </p:blipFill>
              <p:spPr>
                <a:xfrm>
                  <a:off x="5942624" y="1166682"/>
                  <a:ext cx="14256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56">
              <p14:nvContentPartPr>
                <p14:cNvPr id="238" name="Ink 237">
                  <a:extLst>
                    <a:ext uri="{FF2B5EF4-FFF2-40B4-BE49-F238E27FC236}">
                      <a16:creationId xmlns:a16="http://schemas.microsoft.com/office/drawing/2014/main" id="{913CB395-50D2-CD58-4020-5798A1780A1D}"/>
                    </a:ext>
                  </a:extLst>
                </p14:cNvPr>
                <p14:cNvContentPartPr/>
                <p14:nvPr/>
              </p14:nvContentPartPr>
              <p14:xfrm>
                <a:off x="5991944" y="1302762"/>
                <a:ext cx="111960" cy="36000"/>
              </p14:xfrm>
            </p:contentPart>
          </mc:Choice>
          <mc:Fallback xmlns="">
            <p:pic>
              <p:nvPicPr>
                <p:cNvPr id="238" name="Ink 237">
                  <a:extLst>
                    <a:ext uri="{FF2B5EF4-FFF2-40B4-BE49-F238E27FC236}">
                      <a16:creationId xmlns:a16="http://schemas.microsoft.com/office/drawing/2014/main" id="{913CB395-50D2-CD58-4020-5798A1780A1D}"/>
                    </a:ext>
                  </a:extLst>
                </p:cNvPr>
                <p:cNvPicPr/>
                <p:nvPr/>
              </p:nvPicPr>
              <p:blipFill>
                <a:blip r:embed="rId457"/>
                <a:stretch>
                  <a:fillRect/>
                </a:stretch>
              </p:blipFill>
              <p:spPr>
                <a:xfrm>
                  <a:off x="5982944" y="1293762"/>
                  <a:ext cx="1296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458">
              <p14:nvContentPartPr>
                <p14:cNvPr id="239" name="Ink 238">
                  <a:extLst>
                    <a:ext uri="{FF2B5EF4-FFF2-40B4-BE49-F238E27FC236}">
                      <a16:creationId xmlns:a16="http://schemas.microsoft.com/office/drawing/2014/main" id="{FAB554C3-244E-6A7F-49BF-CA4A71C888E5}"/>
                    </a:ext>
                  </a:extLst>
                </p14:cNvPr>
                <p14:cNvContentPartPr/>
                <p14:nvPr/>
              </p14:nvContentPartPr>
              <p14:xfrm>
                <a:off x="6086264" y="1165242"/>
                <a:ext cx="228240" cy="268200"/>
              </p14:xfrm>
            </p:contentPart>
          </mc:Choice>
          <mc:Fallback xmlns="">
            <p:pic>
              <p:nvPicPr>
                <p:cNvPr id="239" name="Ink 238">
                  <a:extLst>
                    <a:ext uri="{FF2B5EF4-FFF2-40B4-BE49-F238E27FC236}">
                      <a16:creationId xmlns:a16="http://schemas.microsoft.com/office/drawing/2014/main" id="{FAB554C3-244E-6A7F-49BF-CA4A71C888E5}"/>
                    </a:ext>
                  </a:extLst>
                </p:cNvPr>
                <p:cNvPicPr/>
                <p:nvPr/>
              </p:nvPicPr>
              <p:blipFill>
                <a:blip r:embed="rId459"/>
                <a:stretch>
                  <a:fillRect/>
                </a:stretch>
              </p:blipFill>
              <p:spPr>
                <a:xfrm>
                  <a:off x="6077264" y="1156242"/>
                  <a:ext cx="2458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460">
              <p14:nvContentPartPr>
                <p14:cNvPr id="240" name="Ink 239">
                  <a:extLst>
                    <a:ext uri="{FF2B5EF4-FFF2-40B4-BE49-F238E27FC236}">
                      <a16:creationId xmlns:a16="http://schemas.microsoft.com/office/drawing/2014/main" id="{D27A4906-C3C4-3499-7ABB-E3DBECED6712}"/>
                    </a:ext>
                  </a:extLst>
                </p14:cNvPr>
                <p14:cNvContentPartPr/>
                <p14:nvPr/>
              </p14:nvContentPartPr>
              <p14:xfrm>
                <a:off x="6412424" y="1478082"/>
                <a:ext cx="154440" cy="28080"/>
              </p14:xfrm>
            </p:contentPart>
          </mc:Choice>
          <mc:Fallback xmlns="">
            <p:pic>
              <p:nvPicPr>
                <p:cNvPr id="240" name="Ink 239">
                  <a:extLst>
                    <a:ext uri="{FF2B5EF4-FFF2-40B4-BE49-F238E27FC236}">
                      <a16:creationId xmlns:a16="http://schemas.microsoft.com/office/drawing/2014/main" id="{D27A4906-C3C4-3499-7ABB-E3DBECED6712}"/>
                    </a:ext>
                  </a:extLst>
                </p:cNvPr>
                <p:cNvPicPr/>
                <p:nvPr/>
              </p:nvPicPr>
              <p:blipFill>
                <a:blip r:embed="rId461"/>
                <a:stretch>
                  <a:fillRect/>
                </a:stretch>
              </p:blipFill>
              <p:spPr>
                <a:xfrm>
                  <a:off x="6403784" y="1469442"/>
                  <a:ext cx="17208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462">
              <p14:nvContentPartPr>
                <p14:cNvPr id="241" name="Ink 240">
                  <a:extLst>
                    <a:ext uri="{FF2B5EF4-FFF2-40B4-BE49-F238E27FC236}">
                      <a16:creationId xmlns:a16="http://schemas.microsoft.com/office/drawing/2014/main" id="{9D9E8D0A-75D9-0045-70E7-008DDA468CE2}"/>
                    </a:ext>
                  </a:extLst>
                </p14:cNvPr>
                <p14:cNvContentPartPr/>
                <p14:nvPr/>
              </p14:nvContentPartPr>
              <p14:xfrm>
                <a:off x="6684224" y="1289442"/>
                <a:ext cx="8640" cy="218160"/>
              </p14:xfrm>
            </p:contentPart>
          </mc:Choice>
          <mc:Fallback xmlns="">
            <p:pic>
              <p:nvPicPr>
                <p:cNvPr id="241" name="Ink 240">
                  <a:extLst>
                    <a:ext uri="{FF2B5EF4-FFF2-40B4-BE49-F238E27FC236}">
                      <a16:creationId xmlns:a16="http://schemas.microsoft.com/office/drawing/2014/main" id="{9D9E8D0A-75D9-0045-70E7-008DDA468CE2}"/>
                    </a:ext>
                  </a:extLst>
                </p:cNvPr>
                <p:cNvPicPr/>
                <p:nvPr/>
              </p:nvPicPr>
              <p:blipFill>
                <a:blip r:embed="rId463"/>
                <a:stretch>
                  <a:fillRect/>
                </a:stretch>
              </p:blipFill>
              <p:spPr>
                <a:xfrm>
                  <a:off x="6675584" y="1280442"/>
                  <a:ext cx="2628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464">
              <p14:nvContentPartPr>
                <p14:cNvPr id="242" name="Ink 241">
                  <a:extLst>
                    <a:ext uri="{FF2B5EF4-FFF2-40B4-BE49-F238E27FC236}">
                      <a16:creationId xmlns:a16="http://schemas.microsoft.com/office/drawing/2014/main" id="{61FC658E-6470-3955-C4C3-E1DD7E37D201}"/>
                    </a:ext>
                  </a:extLst>
                </p14:cNvPr>
                <p14:cNvContentPartPr/>
                <p14:nvPr/>
              </p14:nvContentPartPr>
              <p14:xfrm>
                <a:off x="6621944" y="1236522"/>
                <a:ext cx="178200" cy="251640"/>
              </p14:xfrm>
            </p:contentPart>
          </mc:Choice>
          <mc:Fallback xmlns="">
            <p:pic>
              <p:nvPicPr>
                <p:cNvPr id="242" name="Ink 241">
                  <a:extLst>
                    <a:ext uri="{FF2B5EF4-FFF2-40B4-BE49-F238E27FC236}">
                      <a16:creationId xmlns:a16="http://schemas.microsoft.com/office/drawing/2014/main" id="{61FC658E-6470-3955-C4C3-E1DD7E37D201}"/>
                    </a:ext>
                  </a:extLst>
                </p:cNvPr>
                <p:cNvPicPr/>
                <p:nvPr/>
              </p:nvPicPr>
              <p:blipFill>
                <a:blip r:embed="rId465"/>
                <a:stretch>
                  <a:fillRect/>
                </a:stretch>
              </p:blipFill>
              <p:spPr>
                <a:xfrm>
                  <a:off x="6612944" y="1227882"/>
                  <a:ext cx="19584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66">
              <p14:nvContentPartPr>
                <p14:cNvPr id="243" name="Ink 242">
                  <a:extLst>
                    <a:ext uri="{FF2B5EF4-FFF2-40B4-BE49-F238E27FC236}">
                      <a16:creationId xmlns:a16="http://schemas.microsoft.com/office/drawing/2014/main" id="{B5F93DC9-140F-B8F3-19CD-00AC3B0FF2A8}"/>
                    </a:ext>
                  </a:extLst>
                </p14:cNvPr>
                <p14:cNvContentPartPr/>
                <p14:nvPr/>
              </p14:nvContentPartPr>
              <p14:xfrm>
                <a:off x="6794024" y="1210602"/>
                <a:ext cx="254160" cy="320040"/>
              </p14:xfrm>
            </p:contentPart>
          </mc:Choice>
          <mc:Fallback xmlns="">
            <p:pic>
              <p:nvPicPr>
                <p:cNvPr id="243" name="Ink 242">
                  <a:extLst>
                    <a:ext uri="{FF2B5EF4-FFF2-40B4-BE49-F238E27FC236}">
                      <a16:creationId xmlns:a16="http://schemas.microsoft.com/office/drawing/2014/main" id="{B5F93DC9-140F-B8F3-19CD-00AC3B0FF2A8}"/>
                    </a:ext>
                  </a:extLst>
                </p:cNvPr>
                <p:cNvPicPr/>
                <p:nvPr/>
              </p:nvPicPr>
              <p:blipFill>
                <a:blip r:embed="rId467"/>
                <a:stretch>
                  <a:fillRect/>
                </a:stretch>
              </p:blipFill>
              <p:spPr>
                <a:xfrm>
                  <a:off x="6785024" y="1201602"/>
                  <a:ext cx="27180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468">
              <p14:nvContentPartPr>
                <p14:cNvPr id="244" name="Ink 243">
                  <a:extLst>
                    <a:ext uri="{FF2B5EF4-FFF2-40B4-BE49-F238E27FC236}">
                      <a16:creationId xmlns:a16="http://schemas.microsoft.com/office/drawing/2014/main" id="{276BE374-631B-0925-560F-B448AC738FD9}"/>
                    </a:ext>
                  </a:extLst>
                </p14:cNvPr>
                <p14:cNvContentPartPr/>
                <p14:nvPr/>
              </p14:nvContentPartPr>
              <p14:xfrm>
                <a:off x="6575144" y="1614522"/>
                <a:ext cx="846720" cy="21240"/>
              </p14:xfrm>
            </p:contentPart>
          </mc:Choice>
          <mc:Fallback xmlns="">
            <p:pic>
              <p:nvPicPr>
                <p:cNvPr id="244" name="Ink 243">
                  <a:extLst>
                    <a:ext uri="{FF2B5EF4-FFF2-40B4-BE49-F238E27FC236}">
                      <a16:creationId xmlns:a16="http://schemas.microsoft.com/office/drawing/2014/main" id="{276BE374-631B-0925-560F-B448AC738FD9}"/>
                    </a:ext>
                  </a:extLst>
                </p:cNvPr>
                <p:cNvPicPr/>
                <p:nvPr/>
              </p:nvPicPr>
              <p:blipFill>
                <a:blip r:embed="rId469"/>
                <a:stretch>
                  <a:fillRect/>
                </a:stretch>
              </p:blipFill>
              <p:spPr>
                <a:xfrm>
                  <a:off x="6566144" y="1605882"/>
                  <a:ext cx="864360" cy="38880"/>
                </a:xfrm>
                <a:prstGeom prst="rect">
                  <a:avLst/>
                </a:prstGeom>
              </p:spPr>
            </p:pic>
          </mc:Fallback>
        </mc:AlternateContent>
      </p:grpSp>
    </p:spTree>
    <p:extLst>
      <p:ext uri="{BB962C8B-B14F-4D97-AF65-F5344CB8AC3E}">
        <p14:creationId xmlns:p14="http://schemas.microsoft.com/office/powerpoint/2010/main" val="402475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153" name="Ink 152">
                <a:extLst>
                  <a:ext uri="{FF2B5EF4-FFF2-40B4-BE49-F238E27FC236}">
                    <a16:creationId xmlns:a16="http://schemas.microsoft.com/office/drawing/2014/main" id="{F5CB004E-0208-C32B-A70A-EADAE479E6C3}"/>
                  </a:ext>
                </a:extLst>
              </p14:cNvPr>
              <p14:cNvContentPartPr/>
              <p14:nvPr/>
            </p14:nvContentPartPr>
            <p14:xfrm>
              <a:off x="4616024" y="6268962"/>
              <a:ext cx="841680" cy="132120"/>
            </p14:xfrm>
          </p:contentPart>
        </mc:Choice>
        <mc:Fallback xmlns="">
          <p:pic>
            <p:nvPicPr>
              <p:cNvPr id="153" name="Ink 152">
                <a:extLst>
                  <a:ext uri="{FF2B5EF4-FFF2-40B4-BE49-F238E27FC236}">
                    <a16:creationId xmlns:a16="http://schemas.microsoft.com/office/drawing/2014/main" id="{F5CB004E-0208-C32B-A70A-EADAE479E6C3}"/>
                  </a:ext>
                </a:extLst>
              </p:cNvPr>
              <p:cNvPicPr/>
              <p:nvPr/>
            </p:nvPicPr>
            <p:blipFill>
              <a:blip r:embed="rId3"/>
              <a:stretch>
                <a:fillRect/>
              </a:stretch>
            </p:blipFill>
            <p:spPr>
              <a:xfrm>
                <a:off x="4607384" y="6260322"/>
                <a:ext cx="859320" cy="149760"/>
              </a:xfrm>
              <a:prstGeom prst="rect">
                <a:avLst/>
              </a:prstGeom>
            </p:spPr>
          </p:pic>
        </mc:Fallback>
      </mc:AlternateContent>
      <p:grpSp>
        <p:nvGrpSpPr>
          <p:cNvPr id="215" name="Group 214">
            <a:extLst>
              <a:ext uri="{FF2B5EF4-FFF2-40B4-BE49-F238E27FC236}">
                <a16:creationId xmlns:a16="http://schemas.microsoft.com/office/drawing/2014/main" id="{DC37BF4A-066F-19AD-90CC-CD2CA3FDEA3F}"/>
              </a:ext>
            </a:extLst>
          </p:cNvPr>
          <p:cNvGrpSpPr/>
          <p:nvPr/>
        </p:nvGrpSpPr>
        <p:grpSpPr>
          <a:xfrm>
            <a:off x="361544" y="145002"/>
            <a:ext cx="11392920" cy="6604560"/>
            <a:chOff x="361544" y="145002"/>
            <a:chExt cx="11392920" cy="660456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1C3A94F-9E0F-2D3F-FC37-8F12F7629873}"/>
                    </a:ext>
                  </a:extLst>
                </p14:cNvPr>
                <p14:cNvContentPartPr/>
                <p14:nvPr/>
              </p14:nvContentPartPr>
              <p14:xfrm>
                <a:off x="2519744" y="3543762"/>
                <a:ext cx="7234560" cy="1938960"/>
              </p14:xfrm>
            </p:contentPart>
          </mc:Choice>
          <mc:Fallback xmlns="">
            <p:pic>
              <p:nvPicPr>
                <p:cNvPr id="6" name="Ink 5">
                  <a:extLst>
                    <a:ext uri="{FF2B5EF4-FFF2-40B4-BE49-F238E27FC236}">
                      <a16:creationId xmlns:a16="http://schemas.microsoft.com/office/drawing/2014/main" id="{11C3A94F-9E0F-2D3F-FC37-8F12F7629873}"/>
                    </a:ext>
                  </a:extLst>
                </p:cNvPr>
                <p:cNvPicPr/>
                <p:nvPr/>
              </p:nvPicPr>
              <p:blipFill>
                <a:blip r:embed="rId5"/>
                <a:stretch>
                  <a:fillRect/>
                </a:stretch>
              </p:blipFill>
              <p:spPr>
                <a:xfrm>
                  <a:off x="2511104" y="3535122"/>
                  <a:ext cx="7252200" cy="1956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D6E042D-CB9A-706E-13A5-2D58BB987B42}"/>
                    </a:ext>
                  </a:extLst>
                </p14:cNvPr>
                <p14:cNvContentPartPr/>
                <p14:nvPr/>
              </p14:nvContentPartPr>
              <p14:xfrm>
                <a:off x="668984" y="4625562"/>
                <a:ext cx="265320" cy="481320"/>
              </p14:xfrm>
            </p:contentPart>
          </mc:Choice>
          <mc:Fallback xmlns="">
            <p:pic>
              <p:nvPicPr>
                <p:cNvPr id="7" name="Ink 6">
                  <a:extLst>
                    <a:ext uri="{FF2B5EF4-FFF2-40B4-BE49-F238E27FC236}">
                      <a16:creationId xmlns:a16="http://schemas.microsoft.com/office/drawing/2014/main" id="{6D6E042D-CB9A-706E-13A5-2D58BB987B42}"/>
                    </a:ext>
                  </a:extLst>
                </p:cNvPr>
                <p:cNvPicPr/>
                <p:nvPr/>
              </p:nvPicPr>
              <p:blipFill>
                <a:blip r:embed="rId7"/>
                <a:stretch>
                  <a:fillRect/>
                </a:stretch>
              </p:blipFill>
              <p:spPr>
                <a:xfrm>
                  <a:off x="660344" y="4616922"/>
                  <a:ext cx="2829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F333F73-8D5A-453D-AFDD-92AB189146E1}"/>
                    </a:ext>
                  </a:extLst>
                </p14:cNvPr>
                <p14:cNvContentPartPr/>
                <p14:nvPr/>
              </p14:nvContentPartPr>
              <p14:xfrm>
                <a:off x="1006304" y="4812762"/>
                <a:ext cx="166320" cy="155880"/>
              </p14:xfrm>
            </p:contentPart>
          </mc:Choice>
          <mc:Fallback xmlns="">
            <p:pic>
              <p:nvPicPr>
                <p:cNvPr id="8" name="Ink 7">
                  <a:extLst>
                    <a:ext uri="{FF2B5EF4-FFF2-40B4-BE49-F238E27FC236}">
                      <a16:creationId xmlns:a16="http://schemas.microsoft.com/office/drawing/2014/main" id="{4F333F73-8D5A-453D-AFDD-92AB189146E1}"/>
                    </a:ext>
                  </a:extLst>
                </p:cNvPr>
                <p:cNvPicPr/>
                <p:nvPr/>
              </p:nvPicPr>
              <p:blipFill>
                <a:blip r:embed="rId9"/>
                <a:stretch>
                  <a:fillRect/>
                </a:stretch>
              </p:blipFill>
              <p:spPr>
                <a:xfrm>
                  <a:off x="997304" y="4804122"/>
                  <a:ext cx="18396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974F65EC-56E0-F0C3-7244-F3BDC8DEF221}"/>
                    </a:ext>
                  </a:extLst>
                </p14:cNvPr>
                <p14:cNvContentPartPr/>
                <p14:nvPr/>
              </p14:nvContentPartPr>
              <p14:xfrm>
                <a:off x="1178744" y="4880442"/>
                <a:ext cx="45720" cy="122040"/>
              </p14:xfrm>
            </p:contentPart>
          </mc:Choice>
          <mc:Fallback xmlns="">
            <p:pic>
              <p:nvPicPr>
                <p:cNvPr id="9" name="Ink 8">
                  <a:extLst>
                    <a:ext uri="{FF2B5EF4-FFF2-40B4-BE49-F238E27FC236}">
                      <a16:creationId xmlns:a16="http://schemas.microsoft.com/office/drawing/2014/main" id="{974F65EC-56E0-F0C3-7244-F3BDC8DEF221}"/>
                    </a:ext>
                  </a:extLst>
                </p:cNvPr>
                <p:cNvPicPr/>
                <p:nvPr/>
              </p:nvPicPr>
              <p:blipFill>
                <a:blip r:embed="rId11"/>
                <a:stretch>
                  <a:fillRect/>
                </a:stretch>
              </p:blipFill>
              <p:spPr>
                <a:xfrm>
                  <a:off x="1170104" y="4871442"/>
                  <a:ext cx="6336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E59FFC4B-DDDF-9A9E-0861-D08B4EA5074A}"/>
                    </a:ext>
                  </a:extLst>
                </p14:cNvPr>
                <p14:cNvContentPartPr/>
                <p14:nvPr/>
              </p14:nvContentPartPr>
              <p14:xfrm>
                <a:off x="1313384" y="4681722"/>
                <a:ext cx="66600" cy="257040"/>
              </p14:xfrm>
            </p:contentPart>
          </mc:Choice>
          <mc:Fallback xmlns="">
            <p:pic>
              <p:nvPicPr>
                <p:cNvPr id="10" name="Ink 9">
                  <a:extLst>
                    <a:ext uri="{FF2B5EF4-FFF2-40B4-BE49-F238E27FC236}">
                      <a16:creationId xmlns:a16="http://schemas.microsoft.com/office/drawing/2014/main" id="{E59FFC4B-DDDF-9A9E-0861-D08B4EA5074A}"/>
                    </a:ext>
                  </a:extLst>
                </p:cNvPr>
                <p:cNvPicPr/>
                <p:nvPr/>
              </p:nvPicPr>
              <p:blipFill>
                <a:blip r:embed="rId13"/>
                <a:stretch>
                  <a:fillRect/>
                </a:stretch>
              </p:blipFill>
              <p:spPr>
                <a:xfrm>
                  <a:off x="1304744" y="4673082"/>
                  <a:ext cx="8424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ADB4DBB7-9680-540C-1007-BE0DCB714BA7}"/>
                    </a:ext>
                  </a:extLst>
                </p14:cNvPr>
                <p14:cNvContentPartPr/>
                <p14:nvPr/>
              </p14:nvContentPartPr>
              <p14:xfrm>
                <a:off x="1331744" y="4747242"/>
                <a:ext cx="279720" cy="188280"/>
              </p14:xfrm>
            </p:contentPart>
          </mc:Choice>
          <mc:Fallback xmlns="">
            <p:pic>
              <p:nvPicPr>
                <p:cNvPr id="11" name="Ink 10">
                  <a:extLst>
                    <a:ext uri="{FF2B5EF4-FFF2-40B4-BE49-F238E27FC236}">
                      <a16:creationId xmlns:a16="http://schemas.microsoft.com/office/drawing/2014/main" id="{ADB4DBB7-9680-540C-1007-BE0DCB714BA7}"/>
                    </a:ext>
                  </a:extLst>
                </p:cNvPr>
                <p:cNvPicPr/>
                <p:nvPr/>
              </p:nvPicPr>
              <p:blipFill>
                <a:blip r:embed="rId15"/>
                <a:stretch>
                  <a:fillRect/>
                </a:stretch>
              </p:blipFill>
              <p:spPr>
                <a:xfrm>
                  <a:off x="1322744" y="4738602"/>
                  <a:ext cx="29736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45377722-3964-939A-ED88-2536E9E28665}"/>
                    </a:ext>
                  </a:extLst>
                </p14:cNvPr>
                <p14:cNvContentPartPr/>
                <p14:nvPr/>
              </p14:nvContentPartPr>
              <p14:xfrm>
                <a:off x="1621904" y="4650402"/>
                <a:ext cx="201240" cy="253440"/>
              </p14:xfrm>
            </p:contentPart>
          </mc:Choice>
          <mc:Fallback xmlns="">
            <p:pic>
              <p:nvPicPr>
                <p:cNvPr id="12" name="Ink 11">
                  <a:extLst>
                    <a:ext uri="{FF2B5EF4-FFF2-40B4-BE49-F238E27FC236}">
                      <a16:creationId xmlns:a16="http://schemas.microsoft.com/office/drawing/2014/main" id="{45377722-3964-939A-ED88-2536E9E28665}"/>
                    </a:ext>
                  </a:extLst>
                </p:cNvPr>
                <p:cNvPicPr/>
                <p:nvPr/>
              </p:nvPicPr>
              <p:blipFill>
                <a:blip r:embed="rId17"/>
                <a:stretch>
                  <a:fillRect/>
                </a:stretch>
              </p:blipFill>
              <p:spPr>
                <a:xfrm>
                  <a:off x="1612904" y="4641402"/>
                  <a:ext cx="21888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AA36A201-B380-D050-8C50-2DCC0514066D}"/>
                    </a:ext>
                  </a:extLst>
                </p14:cNvPr>
                <p14:cNvContentPartPr/>
                <p14:nvPr/>
              </p14:nvContentPartPr>
              <p14:xfrm>
                <a:off x="1887224" y="4610082"/>
                <a:ext cx="334800" cy="228960"/>
              </p14:xfrm>
            </p:contentPart>
          </mc:Choice>
          <mc:Fallback xmlns="">
            <p:pic>
              <p:nvPicPr>
                <p:cNvPr id="13" name="Ink 12">
                  <a:extLst>
                    <a:ext uri="{FF2B5EF4-FFF2-40B4-BE49-F238E27FC236}">
                      <a16:creationId xmlns:a16="http://schemas.microsoft.com/office/drawing/2014/main" id="{AA36A201-B380-D050-8C50-2DCC0514066D}"/>
                    </a:ext>
                  </a:extLst>
                </p:cNvPr>
                <p:cNvPicPr/>
                <p:nvPr/>
              </p:nvPicPr>
              <p:blipFill>
                <a:blip r:embed="rId19"/>
                <a:stretch>
                  <a:fillRect/>
                </a:stretch>
              </p:blipFill>
              <p:spPr>
                <a:xfrm>
                  <a:off x="1878584" y="4601082"/>
                  <a:ext cx="3524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A9022FF2-C0C4-789E-45AC-940BD5C37AD5}"/>
                    </a:ext>
                  </a:extLst>
                </p14:cNvPr>
                <p14:cNvContentPartPr/>
                <p14:nvPr/>
              </p14:nvContentPartPr>
              <p14:xfrm>
                <a:off x="2259104" y="4560402"/>
                <a:ext cx="219600" cy="177840"/>
              </p14:xfrm>
            </p:contentPart>
          </mc:Choice>
          <mc:Fallback xmlns="">
            <p:pic>
              <p:nvPicPr>
                <p:cNvPr id="14" name="Ink 13">
                  <a:extLst>
                    <a:ext uri="{FF2B5EF4-FFF2-40B4-BE49-F238E27FC236}">
                      <a16:creationId xmlns:a16="http://schemas.microsoft.com/office/drawing/2014/main" id="{A9022FF2-C0C4-789E-45AC-940BD5C37AD5}"/>
                    </a:ext>
                  </a:extLst>
                </p:cNvPr>
                <p:cNvPicPr/>
                <p:nvPr/>
              </p:nvPicPr>
              <p:blipFill>
                <a:blip r:embed="rId21"/>
                <a:stretch>
                  <a:fillRect/>
                </a:stretch>
              </p:blipFill>
              <p:spPr>
                <a:xfrm>
                  <a:off x="2250464" y="4551762"/>
                  <a:ext cx="23724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08B3FFB7-EC70-C0CD-9061-2EC6C32FBCF9}"/>
                    </a:ext>
                  </a:extLst>
                </p14:cNvPr>
                <p14:cNvContentPartPr/>
                <p14:nvPr/>
              </p14:nvContentPartPr>
              <p14:xfrm>
                <a:off x="1125104" y="5596482"/>
                <a:ext cx="676800" cy="714600"/>
              </p14:xfrm>
            </p:contentPart>
          </mc:Choice>
          <mc:Fallback xmlns="">
            <p:pic>
              <p:nvPicPr>
                <p:cNvPr id="16" name="Ink 15">
                  <a:extLst>
                    <a:ext uri="{FF2B5EF4-FFF2-40B4-BE49-F238E27FC236}">
                      <a16:creationId xmlns:a16="http://schemas.microsoft.com/office/drawing/2014/main" id="{08B3FFB7-EC70-C0CD-9061-2EC6C32FBCF9}"/>
                    </a:ext>
                  </a:extLst>
                </p:cNvPr>
                <p:cNvPicPr/>
                <p:nvPr/>
              </p:nvPicPr>
              <p:blipFill>
                <a:blip r:embed="rId23"/>
                <a:stretch>
                  <a:fillRect/>
                </a:stretch>
              </p:blipFill>
              <p:spPr>
                <a:xfrm>
                  <a:off x="1116104" y="5587482"/>
                  <a:ext cx="694440" cy="732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7629402F-957F-B971-7814-C648C72B698E}"/>
                    </a:ext>
                  </a:extLst>
                </p14:cNvPr>
                <p14:cNvContentPartPr/>
                <p14:nvPr/>
              </p14:nvContentPartPr>
              <p14:xfrm>
                <a:off x="1349384" y="5857122"/>
                <a:ext cx="22680" cy="232560"/>
              </p14:xfrm>
            </p:contentPart>
          </mc:Choice>
          <mc:Fallback xmlns="">
            <p:pic>
              <p:nvPicPr>
                <p:cNvPr id="17" name="Ink 16">
                  <a:extLst>
                    <a:ext uri="{FF2B5EF4-FFF2-40B4-BE49-F238E27FC236}">
                      <a16:creationId xmlns:a16="http://schemas.microsoft.com/office/drawing/2014/main" id="{7629402F-957F-B971-7814-C648C72B698E}"/>
                    </a:ext>
                  </a:extLst>
                </p:cNvPr>
                <p:cNvPicPr/>
                <p:nvPr/>
              </p:nvPicPr>
              <p:blipFill>
                <a:blip r:embed="rId25"/>
                <a:stretch>
                  <a:fillRect/>
                </a:stretch>
              </p:blipFill>
              <p:spPr>
                <a:xfrm>
                  <a:off x="1340384" y="5848122"/>
                  <a:ext cx="403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9AA589D7-147E-EB11-BFAC-447699B45991}"/>
                    </a:ext>
                  </a:extLst>
                </p14:cNvPr>
                <p14:cNvContentPartPr/>
                <p14:nvPr/>
              </p14:nvContentPartPr>
              <p14:xfrm>
                <a:off x="1377824" y="5829042"/>
                <a:ext cx="153360" cy="217800"/>
              </p14:xfrm>
            </p:contentPart>
          </mc:Choice>
          <mc:Fallback xmlns="">
            <p:pic>
              <p:nvPicPr>
                <p:cNvPr id="18" name="Ink 17">
                  <a:extLst>
                    <a:ext uri="{FF2B5EF4-FFF2-40B4-BE49-F238E27FC236}">
                      <a16:creationId xmlns:a16="http://schemas.microsoft.com/office/drawing/2014/main" id="{9AA589D7-147E-EB11-BFAC-447699B45991}"/>
                    </a:ext>
                  </a:extLst>
                </p:cNvPr>
                <p:cNvPicPr/>
                <p:nvPr/>
              </p:nvPicPr>
              <p:blipFill>
                <a:blip r:embed="rId27"/>
                <a:stretch>
                  <a:fillRect/>
                </a:stretch>
              </p:blipFill>
              <p:spPr>
                <a:xfrm>
                  <a:off x="1369184" y="5820402"/>
                  <a:ext cx="1710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8DCFFE88-D10B-A558-A99A-B90481D7B568}"/>
                    </a:ext>
                  </a:extLst>
                </p14:cNvPr>
                <p14:cNvContentPartPr/>
                <p14:nvPr/>
              </p14:nvContentPartPr>
              <p14:xfrm>
                <a:off x="1775624" y="5683602"/>
                <a:ext cx="341280" cy="129240"/>
              </p14:xfrm>
            </p:contentPart>
          </mc:Choice>
          <mc:Fallback xmlns="">
            <p:pic>
              <p:nvPicPr>
                <p:cNvPr id="19" name="Ink 18">
                  <a:extLst>
                    <a:ext uri="{FF2B5EF4-FFF2-40B4-BE49-F238E27FC236}">
                      <a16:creationId xmlns:a16="http://schemas.microsoft.com/office/drawing/2014/main" id="{8DCFFE88-D10B-A558-A99A-B90481D7B568}"/>
                    </a:ext>
                  </a:extLst>
                </p:cNvPr>
                <p:cNvPicPr/>
                <p:nvPr/>
              </p:nvPicPr>
              <p:blipFill>
                <a:blip r:embed="rId29"/>
                <a:stretch>
                  <a:fillRect/>
                </a:stretch>
              </p:blipFill>
              <p:spPr>
                <a:xfrm>
                  <a:off x="1766984" y="5674962"/>
                  <a:ext cx="3589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02312690-A72E-F50E-60FE-B1A2EF771BC6}"/>
                    </a:ext>
                  </a:extLst>
                </p14:cNvPr>
                <p14:cNvContentPartPr/>
                <p14:nvPr/>
              </p14:nvContentPartPr>
              <p14:xfrm>
                <a:off x="1779224" y="5951082"/>
                <a:ext cx="352440" cy="107640"/>
              </p14:xfrm>
            </p:contentPart>
          </mc:Choice>
          <mc:Fallback xmlns="">
            <p:pic>
              <p:nvPicPr>
                <p:cNvPr id="20" name="Ink 19">
                  <a:extLst>
                    <a:ext uri="{FF2B5EF4-FFF2-40B4-BE49-F238E27FC236}">
                      <a16:creationId xmlns:a16="http://schemas.microsoft.com/office/drawing/2014/main" id="{02312690-A72E-F50E-60FE-B1A2EF771BC6}"/>
                    </a:ext>
                  </a:extLst>
                </p:cNvPr>
                <p:cNvPicPr/>
                <p:nvPr/>
              </p:nvPicPr>
              <p:blipFill>
                <a:blip r:embed="rId31"/>
                <a:stretch>
                  <a:fillRect/>
                </a:stretch>
              </p:blipFill>
              <p:spPr>
                <a:xfrm>
                  <a:off x="1770584" y="5942082"/>
                  <a:ext cx="3700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837A85B9-3B86-D292-D348-086EABF6E13B}"/>
                    </a:ext>
                  </a:extLst>
                </p14:cNvPr>
                <p14:cNvContentPartPr/>
                <p14:nvPr/>
              </p14:nvContentPartPr>
              <p14:xfrm>
                <a:off x="1247144" y="6270042"/>
                <a:ext cx="109440" cy="231120"/>
              </p14:xfrm>
            </p:contentPart>
          </mc:Choice>
          <mc:Fallback xmlns="">
            <p:pic>
              <p:nvPicPr>
                <p:cNvPr id="21" name="Ink 20">
                  <a:extLst>
                    <a:ext uri="{FF2B5EF4-FFF2-40B4-BE49-F238E27FC236}">
                      <a16:creationId xmlns:a16="http://schemas.microsoft.com/office/drawing/2014/main" id="{837A85B9-3B86-D292-D348-086EABF6E13B}"/>
                    </a:ext>
                  </a:extLst>
                </p:cNvPr>
                <p:cNvPicPr/>
                <p:nvPr/>
              </p:nvPicPr>
              <p:blipFill>
                <a:blip r:embed="rId33"/>
                <a:stretch>
                  <a:fillRect/>
                </a:stretch>
              </p:blipFill>
              <p:spPr>
                <a:xfrm>
                  <a:off x="1238504" y="6261402"/>
                  <a:ext cx="12708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Ink 21">
                  <a:extLst>
                    <a:ext uri="{FF2B5EF4-FFF2-40B4-BE49-F238E27FC236}">
                      <a16:creationId xmlns:a16="http://schemas.microsoft.com/office/drawing/2014/main" id="{A4114C6A-86CF-2DB2-B0F7-166936027002}"/>
                    </a:ext>
                  </a:extLst>
                </p14:cNvPr>
                <p14:cNvContentPartPr/>
                <p14:nvPr/>
              </p14:nvContentPartPr>
              <p14:xfrm>
                <a:off x="1497344" y="6224682"/>
                <a:ext cx="13680" cy="222480"/>
              </p14:xfrm>
            </p:contentPart>
          </mc:Choice>
          <mc:Fallback xmlns="">
            <p:pic>
              <p:nvPicPr>
                <p:cNvPr id="22" name="Ink 21">
                  <a:extLst>
                    <a:ext uri="{FF2B5EF4-FFF2-40B4-BE49-F238E27FC236}">
                      <a16:creationId xmlns:a16="http://schemas.microsoft.com/office/drawing/2014/main" id="{A4114C6A-86CF-2DB2-B0F7-166936027002}"/>
                    </a:ext>
                  </a:extLst>
                </p:cNvPr>
                <p:cNvPicPr/>
                <p:nvPr/>
              </p:nvPicPr>
              <p:blipFill>
                <a:blip r:embed="rId35"/>
                <a:stretch>
                  <a:fillRect/>
                </a:stretch>
              </p:blipFill>
              <p:spPr>
                <a:xfrm>
                  <a:off x="1488704" y="6215682"/>
                  <a:ext cx="3132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F1499251-38CD-6CD6-F45C-50FB0B5908A2}"/>
                    </a:ext>
                  </a:extLst>
                </p14:cNvPr>
                <p14:cNvContentPartPr/>
                <p14:nvPr/>
              </p14:nvContentPartPr>
              <p14:xfrm>
                <a:off x="1464224" y="6420162"/>
                <a:ext cx="96840" cy="80280"/>
              </p14:xfrm>
            </p:contentPart>
          </mc:Choice>
          <mc:Fallback xmlns="">
            <p:pic>
              <p:nvPicPr>
                <p:cNvPr id="23" name="Ink 22">
                  <a:extLst>
                    <a:ext uri="{FF2B5EF4-FFF2-40B4-BE49-F238E27FC236}">
                      <a16:creationId xmlns:a16="http://schemas.microsoft.com/office/drawing/2014/main" id="{F1499251-38CD-6CD6-F45C-50FB0B5908A2}"/>
                    </a:ext>
                  </a:extLst>
                </p:cNvPr>
                <p:cNvPicPr/>
                <p:nvPr/>
              </p:nvPicPr>
              <p:blipFill>
                <a:blip r:embed="rId37"/>
                <a:stretch>
                  <a:fillRect/>
                </a:stretch>
              </p:blipFill>
              <p:spPr>
                <a:xfrm>
                  <a:off x="1455224" y="6411522"/>
                  <a:ext cx="11448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A99FD627-BDDC-53E7-D154-F65E58993F02}"/>
                    </a:ext>
                  </a:extLst>
                </p14:cNvPr>
                <p14:cNvContentPartPr/>
                <p14:nvPr/>
              </p14:nvContentPartPr>
              <p14:xfrm>
                <a:off x="814424" y="5875122"/>
                <a:ext cx="396720" cy="128520"/>
              </p14:xfrm>
            </p:contentPart>
          </mc:Choice>
          <mc:Fallback xmlns="">
            <p:pic>
              <p:nvPicPr>
                <p:cNvPr id="24" name="Ink 23">
                  <a:extLst>
                    <a:ext uri="{FF2B5EF4-FFF2-40B4-BE49-F238E27FC236}">
                      <a16:creationId xmlns:a16="http://schemas.microsoft.com/office/drawing/2014/main" id="{A99FD627-BDDC-53E7-D154-F65E58993F02}"/>
                    </a:ext>
                  </a:extLst>
                </p:cNvPr>
                <p:cNvPicPr/>
                <p:nvPr/>
              </p:nvPicPr>
              <p:blipFill>
                <a:blip r:embed="rId39"/>
                <a:stretch>
                  <a:fillRect/>
                </a:stretch>
              </p:blipFill>
              <p:spPr>
                <a:xfrm>
                  <a:off x="805784" y="5866482"/>
                  <a:ext cx="4143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FF53EC8E-BBBF-4AEE-37C8-1121B71ADC79}"/>
                    </a:ext>
                  </a:extLst>
                </p14:cNvPr>
                <p14:cNvContentPartPr/>
                <p14:nvPr/>
              </p14:nvContentPartPr>
              <p14:xfrm>
                <a:off x="850424" y="6162402"/>
                <a:ext cx="406080" cy="124200"/>
              </p14:xfrm>
            </p:contentPart>
          </mc:Choice>
          <mc:Fallback xmlns="">
            <p:pic>
              <p:nvPicPr>
                <p:cNvPr id="25" name="Ink 24">
                  <a:extLst>
                    <a:ext uri="{FF2B5EF4-FFF2-40B4-BE49-F238E27FC236}">
                      <a16:creationId xmlns:a16="http://schemas.microsoft.com/office/drawing/2014/main" id="{FF53EC8E-BBBF-4AEE-37C8-1121B71ADC79}"/>
                    </a:ext>
                  </a:extLst>
                </p:cNvPr>
                <p:cNvPicPr/>
                <p:nvPr/>
              </p:nvPicPr>
              <p:blipFill>
                <a:blip r:embed="rId41"/>
                <a:stretch>
                  <a:fillRect/>
                </a:stretch>
              </p:blipFill>
              <p:spPr>
                <a:xfrm>
                  <a:off x="841424" y="6153762"/>
                  <a:ext cx="4237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5767281E-C01D-BFF9-3678-3C20F5564166}"/>
                    </a:ext>
                  </a:extLst>
                </p14:cNvPr>
                <p14:cNvContentPartPr/>
                <p14:nvPr/>
              </p14:nvContentPartPr>
              <p14:xfrm>
                <a:off x="1264424" y="5286522"/>
                <a:ext cx="112680" cy="333360"/>
              </p14:xfrm>
            </p:contentPart>
          </mc:Choice>
          <mc:Fallback xmlns="">
            <p:pic>
              <p:nvPicPr>
                <p:cNvPr id="26" name="Ink 25">
                  <a:extLst>
                    <a:ext uri="{FF2B5EF4-FFF2-40B4-BE49-F238E27FC236}">
                      <a16:creationId xmlns:a16="http://schemas.microsoft.com/office/drawing/2014/main" id="{5767281E-C01D-BFF9-3678-3C20F5564166}"/>
                    </a:ext>
                  </a:extLst>
                </p:cNvPr>
                <p:cNvPicPr/>
                <p:nvPr/>
              </p:nvPicPr>
              <p:blipFill>
                <a:blip r:embed="rId43"/>
                <a:stretch>
                  <a:fillRect/>
                </a:stretch>
              </p:blipFill>
              <p:spPr>
                <a:xfrm>
                  <a:off x="1255784" y="5277522"/>
                  <a:ext cx="13032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Ink 26">
                  <a:extLst>
                    <a:ext uri="{FF2B5EF4-FFF2-40B4-BE49-F238E27FC236}">
                      <a16:creationId xmlns:a16="http://schemas.microsoft.com/office/drawing/2014/main" id="{8E435367-4A17-A5C0-A663-B7EDBF33B7F7}"/>
                    </a:ext>
                  </a:extLst>
                </p14:cNvPr>
                <p14:cNvContentPartPr/>
                <p14:nvPr/>
              </p14:nvContentPartPr>
              <p14:xfrm>
                <a:off x="1542704" y="5262402"/>
                <a:ext cx="107280" cy="307800"/>
              </p14:xfrm>
            </p:contentPart>
          </mc:Choice>
          <mc:Fallback xmlns="">
            <p:pic>
              <p:nvPicPr>
                <p:cNvPr id="27" name="Ink 26">
                  <a:extLst>
                    <a:ext uri="{FF2B5EF4-FFF2-40B4-BE49-F238E27FC236}">
                      <a16:creationId xmlns:a16="http://schemas.microsoft.com/office/drawing/2014/main" id="{8E435367-4A17-A5C0-A663-B7EDBF33B7F7}"/>
                    </a:ext>
                  </a:extLst>
                </p:cNvPr>
                <p:cNvPicPr/>
                <p:nvPr/>
              </p:nvPicPr>
              <p:blipFill>
                <a:blip r:embed="rId45"/>
                <a:stretch>
                  <a:fillRect/>
                </a:stretch>
              </p:blipFill>
              <p:spPr>
                <a:xfrm>
                  <a:off x="1533704" y="5253762"/>
                  <a:ext cx="12492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9" name="Ink 28">
                  <a:extLst>
                    <a:ext uri="{FF2B5EF4-FFF2-40B4-BE49-F238E27FC236}">
                      <a16:creationId xmlns:a16="http://schemas.microsoft.com/office/drawing/2014/main" id="{CDC113DE-16A3-A0E1-8A07-C2697C54113D}"/>
                    </a:ext>
                  </a:extLst>
                </p14:cNvPr>
                <p14:cNvContentPartPr/>
                <p14:nvPr/>
              </p14:nvContentPartPr>
              <p14:xfrm>
                <a:off x="2225984" y="5516922"/>
                <a:ext cx="493920" cy="447840"/>
              </p14:xfrm>
            </p:contentPart>
          </mc:Choice>
          <mc:Fallback xmlns="">
            <p:pic>
              <p:nvPicPr>
                <p:cNvPr id="29" name="Ink 28">
                  <a:extLst>
                    <a:ext uri="{FF2B5EF4-FFF2-40B4-BE49-F238E27FC236}">
                      <a16:creationId xmlns:a16="http://schemas.microsoft.com/office/drawing/2014/main" id="{CDC113DE-16A3-A0E1-8A07-C2697C54113D}"/>
                    </a:ext>
                  </a:extLst>
                </p:cNvPr>
                <p:cNvPicPr/>
                <p:nvPr/>
              </p:nvPicPr>
              <p:blipFill>
                <a:blip r:embed="rId47"/>
                <a:stretch>
                  <a:fillRect/>
                </a:stretch>
              </p:blipFill>
              <p:spPr>
                <a:xfrm>
                  <a:off x="2217344" y="5508282"/>
                  <a:ext cx="51156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0" name="Ink 29">
                  <a:extLst>
                    <a:ext uri="{FF2B5EF4-FFF2-40B4-BE49-F238E27FC236}">
                      <a16:creationId xmlns:a16="http://schemas.microsoft.com/office/drawing/2014/main" id="{C9943F9A-0423-A822-DAC2-2DDC75CC9A79}"/>
                    </a:ext>
                  </a:extLst>
                </p14:cNvPr>
                <p14:cNvContentPartPr/>
                <p14:nvPr/>
              </p14:nvContentPartPr>
              <p14:xfrm>
                <a:off x="2612624" y="5488482"/>
                <a:ext cx="153720" cy="122400"/>
              </p14:xfrm>
            </p:contentPart>
          </mc:Choice>
          <mc:Fallback xmlns="">
            <p:pic>
              <p:nvPicPr>
                <p:cNvPr id="30" name="Ink 29">
                  <a:extLst>
                    <a:ext uri="{FF2B5EF4-FFF2-40B4-BE49-F238E27FC236}">
                      <a16:creationId xmlns:a16="http://schemas.microsoft.com/office/drawing/2014/main" id="{C9943F9A-0423-A822-DAC2-2DDC75CC9A79}"/>
                    </a:ext>
                  </a:extLst>
                </p:cNvPr>
                <p:cNvPicPr/>
                <p:nvPr/>
              </p:nvPicPr>
              <p:blipFill>
                <a:blip r:embed="rId49"/>
                <a:stretch>
                  <a:fillRect/>
                </a:stretch>
              </p:blipFill>
              <p:spPr>
                <a:xfrm>
                  <a:off x="2603624" y="5479842"/>
                  <a:ext cx="1713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2" name="Ink 41">
                  <a:extLst>
                    <a:ext uri="{FF2B5EF4-FFF2-40B4-BE49-F238E27FC236}">
                      <a16:creationId xmlns:a16="http://schemas.microsoft.com/office/drawing/2014/main" id="{8F8B9133-F0ED-70CA-F39E-6234451ACB7D}"/>
                    </a:ext>
                  </a:extLst>
                </p14:cNvPr>
                <p14:cNvContentPartPr/>
                <p14:nvPr/>
              </p14:nvContentPartPr>
              <p14:xfrm>
                <a:off x="1881824" y="1501122"/>
                <a:ext cx="186120" cy="260640"/>
              </p14:xfrm>
            </p:contentPart>
          </mc:Choice>
          <mc:Fallback xmlns="">
            <p:pic>
              <p:nvPicPr>
                <p:cNvPr id="42" name="Ink 41">
                  <a:extLst>
                    <a:ext uri="{FF2B5EF4-FFF2-40B4-BE49-F238E27FC236}">
                      <a16:creationId xmlns:a16="http://schemas.microsoft.com/office/drawing/2014/main" id="{8F8B9133-F0ED-70CA-F39E-6234451ACB7D}"/>
                    </a:ext>
                  </a:extLst>
                </p:cNvPr>
                <p:cNvPicPr/>
                <p:nvPr/>
              </p:nvPicPr>
              <p:blipFill>
                <a:blip r:embed="rId51"/>
                <a:stretch>
                  <a:fillRect/>
                </a:stretch>
              </p:blipFill>
              <p:spPr>
                <a:xfrm>
                  <a:off x="1872824" y="1492482"/>
                  <a:ext cx="20376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3" name="Ink 42">
                  <a:extLst>
                    <a:ext uri="{FF2B5EF4-FFF2-40B4-BE49-F238E27FC236}">
                      <a16:creationId xmlns:a16="http://schemas.microsoft.com/office/drawing/2014/main" id="{1730AC17-7C73-BF68-1BA9-5E4189F6FDA0}"/>
                    </a:ext>
                  </a:extLst>
                </p14:cNvPr>
                <p14:cNvContentPartPr/>
                <p14:nvPr/>
              </p14:nvContentPartPr>
              <p14:xfrm>
                <a:off x="1929344" y="1583922"/>
                <a:ext cx="98640" cy="92880"/>
              </p14:xfrm>
            </p:contentPart>
          </mc:Choice>
          <mc:Fallback xmlns="">
            <p:pic>
              <p:nvPicPr>
                <p:cNvPr id="43" name="Ink 42">
                  <a:extLst>
                    <a:ext uri="{FF2B5EF4-FFF2-40B4-BE49-F238E27FC236}">
                      <a16:creationId xmlns:a16="http://schemas.microsoft.com/office/drawing/2014/main" id="{1730AC17-7C73-BF68-1BA9-5E4189F6FDA0}"/>
                    </a:ext>
                  </a:extLst>
                </p:cNvPr>
                <p:cNvPicPr/>
                <p:nvPr/>
              </p:nvPicPr>
              <p:blipFill>
                <a:blip r:embed="rId53"/>
                <a:stretch>
                  <a:fillRect/>
                </a:stretch>
              </p:blipFill>
              <p:spPr>
                <a:xfrm>
                  <a:off x="1920704" y="1574922"/>
                  <a:ext cx="11628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4" name="Ink 43">
                  <a:extLst>
                    <a:ext uri="{FF2B5EF4-FFF2-40B4-BE49-F238E27FC236}">
                      <a16:creationId xmlns:a16="http://schemas.microsoft.com/office/drawing/2014/main" id="{8787FAFC-1B3B-0A44-0E4C-B0DA362FA71C}"/>
                    </a:ext>
                  </a:extLst>
                </p14:cNvPr>
                <p14:cNvContentPartPr/>
                <p14:nvPr/>
              </p14:nvContentPartPr>
              <p14:xfrm>
                <a:off x="2178824" y="1480962"/>
                <a:ext cx="167760" cy="219600"/>
              </p14:xfrm>
            </p:contentPart>
          </mc:Choice>
          <mc:Fallback xmlns="">
            <p:pic>
              <p:nvPicPr>
                <p:cNvPr id="44" name="Ink 43">
                  <a:extLst>
                    <a:ext uri="{FF2B5EF4-FFF2-40B4-BE49-F238E27FC236}">
                      <a16:creationId xmlns:a16="http://schemas.microsoft.com/office/drawing/2014/main" id="{8787FAFC-1B3B-0A44-0E4C-B0DA362FA71C}"/>
                    </a:ext>
                  </a:extLst>
                </p:cNvPr>
                <p:cNvPicPr/>
                <p:nvPr/>
              </p:nvPicPr>
              <p:blipFill>
                <a:blip r:embed="rId55"/>
                <a:stretch>
                  <a:fillRect/>
                </a:stretch>
              </p:blipFill>
              <p:spPr>
                <a:xfrm>
                  <a:off x="2170184" y="1472322"/>
                  <a:ext cx="18540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1" name="Ink 40">
                  <a:extLst>
                    <a:ext uri="{FF2B5EF4-FFF2-40B4-BE49-F238E27FC236}">
                      <a16:creationId xmlns:a16="http://schemas.microsoft.com/office/drawing/2014/main" id="{943D2363-2281-5774-E6F3-397C06A685E2}"/>
                    </a:ext>
                  </a:extLst>
                </p14:cNvPr>
                <p14:cNvContentPartPr/>
                <p14:nvPr/>
              </p14:nvContentPartPr>
              <p14:xfrm>
                <a:off x="2716304" y="703002"/>
                <a:ext cx="6590520" cy="1779120"/>
              </p14:xfrm>
            </p:contentPart>
          </mc:Choice>
          <mc:Fallback xmlns="">
            <p:pic>
              <p:nvPicPr>
                <p:cNvPr id="41" name="Ink 40">
                  <a:extLst>
                    <a:ext uri="{FF2B5EF4-FFF2-40B4-BE49-F238E27FC236}">
                      <a16:creationId xmlns:a16="http://schemas.microsoft.com/office/drawing/2014/main" id="{943D2363-2281-5774-E6F3-397C06A685E2}"/>
                    </a:ext>
                  </a:extLst>
                </p:cNvPr>
                <p:cNvPicPr/>
                <p:nvPr/>
              </p:nvPicPr>
              <p:blipFill>
                <a:blip r:embed="rId57"/>
                <a:stretch>
                  <a:fillRect/>
                </a:stretch>
              </p:blipFill>
              <p:spPr>
                <a:xfrm>
                  <a:off x="2707664" y="694362"/>
                  <a:ext cx="6608160" cy="1796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5" name="Ink 44">
                  <a:extLst>
                    <a:ext uri="{FF2B5EF4-FFF2-40B4-BE49-F238E27FC236}">
                      <a16:creationId xmlns:a16="http://schemas.microsoft.com/office/drawing/2014/main" id="{B9B71E0E-6DDD-E510-8FEA-D323B2750C4F}"/>
                    </a:ext>
                  </a:extLst>
                </p14:cNvPr>
                <p14:cNvContentPartPr/>
                <p14:nvPr/>
              </p14:nvContentPartPr>
              <p14:xfrm>
                <a:off x="3073064" y="1471602"/>
                <a:ext cx="144360" cy="211320"/>
              </p14:xfrm>
            </p:contentPart>
          </mc:Choice>
          <mc:Fallback xmlns="">
            <p:pic>
              <p:nvPicPr>
                <p:cNvPr id="45" name="Ink 44">
                  <a:extLst>
                    <a:ext uri="{FF2B5EF4-FFF2-40B4-BE49-F238E27FC236}">
                      <a16:creationId xmlns:a16="http://schemas.microsoft.com/office/drawing/2014/main" id="{B9B71E0E-6DDD-E510-8FEA-D323B2750C4F}"/>
                    </a:ext>
                  </a:extLst>
                </p:cNvPr>
                <p:cNvPicPr/>
                <p:nvPr/>
              </p:nvPicPr>
              <p:blipFill>
                <a:blip r:embed="rId59"/>
                <a:stretch>
                  <a:fillRect/>
                </a:stretch>
              </p:blipFill>
              <p:spPr>
                <a:xfrm>
                  <a:off x="3064424" y="1462602"/>
                  <a:ext cx="1620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6" name="Ink 45">
                  <a:extLst>
                    <a:ext uri="{FF2B5EF4-FFF2-40B4-BE49-F238E27FC236}">
                      <a16:creationId xmlns:a16="http://schemas.microsoft.com/office/drawing/2014/main" id="{ECCAB9BB-4B1C-7157-FA24-462CD3903DE9}"/>
                    </a:ext>
                  </a:extLst>
                </p14:cNvPr>
                <p14:cNvContentPartPr/>
                <p14:nvPr/>
              </p14:nvContentPartPr>
              <p14:xfrm>
                <a:off x="3225704" y="1420122"/>
                <a:ext cx="189720" cy="217440"/>
              </p14:xfrm>
            </p:contentPart>
          </mc:Choice>
          <mc:Fallback xmlns="">
            <p:pic>
              <p:nvPicPr>
                <p:cNvPr id="46" name="Ink 45">
                  <a:extLst>
                    <a:ext uri="{FF2B5EF4-FFF2-40B4-BE49-F238E27FC236}">
                      <a16:creationId xmlns:a16="http://schemas.microsoft.com/office/drawing/2014/main" id="{ECCAB9BB-4B1C-7157-FA24-462CD3903DE9}"/>
                    </a:ext>
                  </a:extLst>
                </p:cNvPr>
                <p:cNvPicPr/>
                <p:nvPr/>
              </p:nvPicPr>
              <p:blipFill>
                <a:blip r:embed="rId61"/>
                <a:stretch>
                  <a:fillRect/>
                </a:stretch>
              </p:blipFill>
              <p:spPr>
                <a:xfrm>
                  <a:off x="3216704" y="1411122"/>
                  <a:ext cx="2073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7" name="Ink 46">
                  <a:extLst>
                    <a:ext uri="{FF2B5EF4-FFF2-40B4-BE49-F238E27FC236}">
                      <a16:creationId xmlns:a16="http://schemas.microsoft.com/office/drawing/2014/main" id="{EC61FD1B-DC3A-EC87-5A3E-15BFF0C8ED9A}"/>
                    </a:ext>
                  </a:extLst>
                </p14:cNvPr>
                <p14:cNvContentPartPr/>
                <p14:nvPr/>
              </p14:nvContentPartPr>
              <p14:xfrm>
                <a:off x="3499304" y="1437762"/>
                <a:ext cx="103320" cy="199080"/>
              </p14:xfrm>
            </p:contentPart>
          </mc:Choice>
          <mc:Fallback xmlns="">
            <p:pic>
              <p:nvPicPr>
                <p:cNvPr id="47" name="Ink 46">
                  <a:extLst>
                    <a:ext uri="{FF2B5EF4-FFF2-40B4-BE49-F238E27FC236}">
                      <a16:creationId xmlns:a16="http://schemas.microsoft.com/office/drawing/2014/main" id="{EC61FD1B-DC3A-EC87-5A3E-15BFF0C8ED9A}"/>
                    </a:ext>
                  </a:extLst>
                </p:cNvPr>
                <p:cNvPicPr/>
                <p:nvPr/>
              </p:nvPicPr>
              <p:blipFill>
                <a:blip r:embed="rId63"/>
                <a:stretch>
                  <a:fillRect/>
                </a:stretch>
              </p:blipFill>
              <p:spPr>
                <a:xfrm>
                  <a:off x="3490304" y="1429122"/>
                  <a:ext cx="12096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48" name="Ink 47">
                  <a:extLst>
                    <a:ext uri="{FF2B5EF4-FFF2-40B4-BE49-F238E27FC236}">
                      <a16:creationId xmlns:a16="http://schemas.microsoft.com/office/drawing/2014/main" id="{1158BE09-641B-E8CC-A0CC-04625C70D83C}"/>
                    </a:ext>
                  </a:extLst>
                </p14:cNvPr>
                <p14:cNvContentPartPr/>
                <p14:nvPr/>
              </p14:nvContentPartPr>
              <p14:xfrm>
                <a:off x="2950304" y="1232922"/>
                <a:ext cx="816120" cy="597600"/>
              </p14:xfrm>
            </p:contentPart>
          </mc:Choice>
          <mc:Fallback xmlns="">
            <p:pic>
              <p:nvPicPr>
                <p:cNvPr id="48" name="Ink 47">
                  <a:extLst>
                    <a:ext uri="{FF2B5EF4-FFF2-40B4-BE49-F238E27FC236}">
                      <a16:creationId xmlns:a16="http://schemas.microsoft.com/office/drawing/2014/main" id="{1158BE09-641B-E8CC-A0CC-04625C70D83C}"/>
                    </a:ext>
                  </a:extLst>
                </p:cNvPr>
                <p:cNvPicPr/>
                <p:nvPr/>
              </p:nvPicPr>
              <p:blipFill>
                <a:blip r:embed="rId65"/>
                <a:stretch>
                  <a:fillRect/>
                </a:stretch>
              </p:blipFill>
              <p:spPr>
                <a:xfrm>
                  <a:off x="2941304" y="1223922"/>
                  <a:ext cx="833760" cy="615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9" name="Ink 48">
                  <a:extLst>
                    <a:ext uri="{FF2B5EF4-FFF2-40B4-BE49-F238E27FC236}">
                      <a16:creationId xmlns:a16="http://schemas.microsoft.com/office/drawing/2014/main" id="{D1E96246-B52B-F90C-57A8-282727383EC8}"/>
                    </a:ext>
                  </a:extLst>
                </p14:cNvPr>
                <p14:cNvContentPartPr/>
                <p14:nvPr/>
              </p14:nvContentPartPr>
              <p14:xfrm>
                <a:off x="3146504" y="1828002"/>
                <a:ext cx="285840" cy="2539080"/>
              </p14:xfrm>
            </p:contentPart>
          </mc:Choice>
          <mc:Fallback xmlns="">
            <p:pic>
              <p:nvPicPr>
                <p:cNvPr id="49" name="Ink 48">
                  <a:extLst>
                    <a:ext uri="{FF2B5EF4-FFF2-40B4-BE49-F238E27FC236}">
                      <a16:creationId xmlns:a16="http://schemas.microsoft.com/office/drawing/2014/main" id="{D1E96246-B52B-F90C-57A8-282727383EC8}"/>
                    </a:ext>
                  </a:extLst>
                </p:cNvPr>
                <p:cNvPicPr/>
                <p:nvPr/>
              </p:nvPicPr>
              <p:blipFill>
                <a:blip r:embed="rId67"/>
                <a:stretch>
                  <a:fillRect/>
                </a:stretch>
              </p:blipFill>
              <p:spPr>
                <a:xfrm>
                  <a:off x="3137864" y="1819002"/>
                  <a:ext cx="303480" cy="2556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0" name="Ink 49">
                  <a:extLst>
                    <a:ext uri="{FF2B5EF4-FFF2-40B4-BE49-F238E27FC236}">
                      <a16:creationId xmlns:a16="http://schemas.microsoft.com/office/drawing/2014/main" id="{34AF496B-A640-09F9-807E-E8158F938711}"/>
                    </a:ext>
                  </a:extLst>
                </p14:cNvPr>
                <p14:cNvContentPartPr/>
                <p14:nvPr/>
              </p14:nvContentPartPr>
              <p14:xfrm>
                <a:off x="2948504" y="4528722"/>
                <a:ext cx="90720" cy="189360"/>
              </p14:xfrm>
            </p:contentPart>
          </mc:Choice>
          <mc:Fallback xmlns="">
            <p:pic>
              <p:nvPicPr>
                <p:cNvPr id="50" name="Ink 49">
                  <a:extLst>
                    <a:ext uri="{FF2B5EF4-FFF2-40B4-BE49-F238E27FC236}">
                      <a16:creationId xmlns:a16="http://schemas.microsoft.com/office/drawing/2014/main" id="{34AF496B-A640-09F9-807E-E8158F938711}"/>
                    </a:ext>
                  </a:extLst>
                </p:cNvPr>
                <p:cNvPicPr/>
                <p:nvPr/>
              </p:nvPicPr>
              <p:blipFill>
                <a:blip r:embed="rId69"/>
                <a:stretch>
                  <a:fillRect/>
                </a:stretch>
              </p:blipFill>
              <p:spPr>
                <a:xfrm>
                  <a:off x="2939864" y="4519722"/>
                  <a:ext cx="10836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1" name="Ink 50">
                  <a:extLst>
                    <a:ext uri="{FF2B5EF4-FFF2-40B4-BE49-F238E27FC236}">
                      <a16:creationId xmlns:a16="http://schemas.microsoft.com/office/drawing/2014/main" id="{2B14E4D5-595F-7D21-9DE5-26B7712EFE88}"/>
                    </a:ext>
                  </a:extLst>
                </p14:cNvPr>
                <p14:cNvContentPartPr/>
                <p14:nvPr/>
              </p14:nvContentPartPr>
              <p14:xfrm>
                <a:off x="3079904" y="4540602"/>
                <a:ext cx="93960" cy="149040"/>
              </p14:xfrm>
            </p:contentPart>
          </mc:Choice>
          <mc:Fallback xmlns="">
            <p:pic>
              <p:nvPicPr>
                <p:cNvPr id="51" name="Ink 50">
                  <a:extLst>
                    <a:ext uri="{FF2B5EF4-FFF2-40B4-BE49-F238E27FC236}">
                      <a16:creationId xmlns:a16="http://schemas.microsoft.com/office/drawing/2014/main" id="{2B14E4D5-595F-7D21-9DE5-26B7712EFE88}"/>
                    </a:ext>
                  </a:extLst>
                </p:cNvPr>
                <p:cNvPicPr/>
                <p:nvPr/>
              </p:nvPicPr>
              <p:blipFill>
                <a:blip r:embed="rId71"/>
                <a:stretch>
                  <a:fillRect/>
                </a:stretch>
              </p:blipFill>
              <p:spPr>
                <a:xfrm>
                  <a:off x="3071264" y="4531602"/>
                  <a:ext cx="1116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2" name="Ink 51">
                  <a:extLst>
                    <a:ext uri="{FF2B5EF4-FFF2-40B4-BE49-F238E27FC236}">
                      <a16:creationId xmlns:a16="http://schemas.microsoft.com/office/drawing/2014/main" id="{E0487277-1740-400E-FB9C-C03F748F387F}"/>
                    </a:ext>
                  </a:extLst>
                </p14:cNvPr>
                <p14:cNvContentPartPr/>
                <p14:nvPr/>
              </p14:nvContentPartPr>
              <p14:xfrm>
                <a:off x="3237224" y="4556082"/>
                <a:ext cx="157680" cy="135720"/>
              </p14:xfrm>
            </p:contentPart>
          </mc:Choice>
          <mc:Fallback xmlns="">
            <p:pic>
              <p:nvPicPr>
                <p:cNvPr id="52" name="Ink 51">
                  <a:extLst>
                    <a:ext uri="{FF2B5EF4-FFF2-40B4-BE49-F238E27FC236}">
                      <a16:creationId xmlns:a16="http://schemas.microsoft.com/office/drawing/2014/main" id="{E0487277-1740-400E-FB9C-C03F748F387F}"/>
                    </a:ext>
                  </a:extLst>
                </p:cNvPr>
                <p:cNvPicPr/>
                <p:nvPr/>
              </p:nvPicPr>
              <p:blipFill>
                <a:blip r:embed="rId73"/>
                <a:stretch>
                  <a:fillRect/>
                </a:stretch>
              </p:blipFill>
              <p:spPr>
                <a:xfrm>
                  <a:off x="3228224" y="4547442"/>
                  <a:ext cx="17532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3" name="Ink 52">
                  <a:extLst>
                    <a:ext uri="{FF2B5EF4-FFF2-40B4-BE49-F238E27FC236}">
                      <a16:creationId xmlns:a16="http://schemas.microsoft.com/office/drawing/2014/main" id="{32F55058-87C9-E520-2CE5-55A9FACF04AF}"/>
                    </a:ext>
                  </a:extLst>
                </p14:cNvPr>
                <p14:cNvContentPartPr/>
                <p14:nvPr/>
              </p14:nvContentPartPr>
              <p14:xfrm>
                <a:off x="3440624" y="4516842"/>
                <a:ext cx="108360" cy="165240"/>
              </p14:xfrm>
            </p:contentPart>
          </mc:Choice>
          <mc:Fallback xmlns="">
            <p:pic>
              <p:nvPicPr>
                <p:cNvPr id="53" name="Ink 52">
                  <a:extLst>
                    <a:ext uri="{FF2B5EF4-FFF2-40B4-BE49-F238E27FC236}">
                      <a16:creationId xmlns:a16="http://schemas.microsoft.com/office/drawing/2014/main" id="{32F55058-87C9-E520-2CE5-55A9FACF04AF}"/>
                    </a:ext>
                  </a:extLst>
                </p:cNvPr>
                <p:cNvPicPr/>
                <p:nvPr/>
              </p:nvPicPr>
              <p:blipFill>
                <a:blip r:embed="rId75"/>
                <a:stretch>
                  <a:fillRect/>
                </a:stretch>
              </p:blipFill>
              <p:spPr>
                <a:xfrm>
                  <a:off x="3431984" y="4507842"/>
                  <a:ext cx="126000" cy="1828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4" name="Ink 53">
                  <a:extLst>
                    <a:ext uri="{FF2B5EF4-FFF2-40B4-BE49-F238E27FC236}">
                      <a16:creationId xmlns:a16="http://schemas.microsoft.com/office/drawing/2014/main" id="{845586A1-5333-C3A1-B49D-19B8DF7D9E10}"/>
                    </a:ext>
                  </a:extLst>
                </p14:cNvPr>
                <p14:cNvContentPartPr/>
                <p14:nvPr/>
              </p14:nvContentPartPr>
              <p14:xfrm>
                <a:off x="3034544" y="4800522"/>
                <a:ext cx="185760" cy="159840"/>
              </p14:xfrm>
            </p:contentPart>
          </mc:Choice>
          <mc:Fallback xmlns="">
            <p:pic>
              <p:nvPicPr>
                <p:cNvPr id="54" name="Ink 53">
                  <a:extLst>
                    <a:ext uri="{FF2B5EF4-FFF2-40B4-BE49-F238E27FC236}">
                      <a16:creationId xmlns:a16="http://schemas.microsoft.com/office/drawing/2014/main" id="{845586A1-5333-C3A1-B49D-19B8DF7D9E10}"/>
                    </a:ext>
                  </a:extLst>
                </p:cNvPr>
                <p:cNvPicPr/>
                <p:nvPr/>
              </p:nvPicPr>
              <p:blipFill>
                <a:blip r:embed="rId77"/>
                <a:stretch>
                  <a:fillRect/>
                </a:stretch>
              </p:blipFill>
              <p:spPr>
                <a:xfrm>
                  <a:off x="3025904" y="4791522"/>
                  <a:ext cx="20340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55" name="Ink 54">
                  <a:extLst>
                    <a:ext uri="{FF2B5EF4-FFF2-40B4-BE49-F238E27FC236}">
                      <a16:creationId xmlns:a16="http://schemas.microsoft.com/office/drawing/2014/main" id="{E61BE803-A1D2-5441-79D4-CB5F497EA6EA}"/>
                    </a:ext>
                  </a:extLst>
                </p14:cNvPr>
                <p14:cNvContentPartPr/>
                <p14:nvPr/>
              </p14:nvContentPartPr>
              <p14:xfrm>
                <a:off x="2839424" y="4259442"/>
                <a:ext cx="924120" cy="798840"/>
              </p14:xfrm>
            </p:contentPart>
          </mc:Choice>
          <mc:Fallback xmlns="">
            <p:pic>
              <p:nvPicPr>
                <p:cNvPr id="55" name="Ink 54">
                  <a:extLst>
                    <a:ext uri="{FF2B5EF4-FFF2-40B4-BE49-F238E27FC236}">
                      <a16:creationId xmlns:a16="http://schemas.microsoft.com/office/drawing/2014/main" id="{E61BE803-A1D2-5441-79D4-CB5F497EA6EA}"/>
                    </a:ext>
                  </a:extLst>
                </p:cNvPr>
                <p:cNvPicPr/>
                <p:nvPr/>
              </p:nvPicPr>
              <p:blipFill>
                <a:blip r:embed="rId79"/>
                <a:stretch>
                  <a:fillRect/>
                </a:stretch>
              </p:blipFill>
              <p:spPr>
                <a:xfrm>
                  <a:off x="2830784" y="4250442"/>
                  <a:ext cx="941760" cy="816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58" name="Ink 57">
                  <a:extLst>
                    <a:ext uri="{FF2B5EF4-FFF2-40B4-BE49-F238E27FC236}">
                      <a16:creationId xmlns:a16="http://schemas.microsoft.com/office/drawing/2014/main" id="{D46A9634-1DD7-8ADB-716C-A73E49C30C67}"/>
                    </a:ext>
                  </a:extLst>
                </p14:cNvPr>
                <p14:cNvContentPartPr/>
                <p14:nvPr/>
              </p14:nvContentPartPr>
              <p14:xfrm>
                <a:off x="469184" y="2345682"/>
                <a:ext cx="173520" cy="490320"/>
              </p14:xfrm>
            </p:contentPart>
          </mc:Choice>
          <mc:Fallback xmlns="">
            <p:pic>
              <p:nvPicPr>
                <p:cNvPr id="58" name="Ink 57">
                  <a:extLst>
                    <a:ext uri="{FF2B5EF4-FFF2-40B4-BE49-F238E27FC236}">
                      <a16:creationId xmlns:a16="http://schemas.microsoft.com/office/drawing/2014/main" id="{D46A9634-1DD7-8ADB-716C-A73E49C30C67}"/>
                    </a:ext>
                  </a:extLst>
                </p:cNvPr>
                <p:cNvPicPr/>
                <p:nvPr/>
              </p:nvPicPr>
              <p:blipFill>
                <a:blip r:embed="rId81"/>
                <a:stretch>
                  <a:fillRect/>
                </a:stretch>
              </p:blipFill>
              <p:spPr>
                <a:xfrm>
                  <a:off x="460184" y="2337042"/>
                  <a:ext cx="19116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9" name="Ink 58">
                  <a:extLst>
                    <a:ext uri="{FF2B5EF4-FFF2-40B4-BE49-F238E27FC236}">
                      <a16:creationId xmlns:a16="http://schemas.microsoft.com/office/drawing/2014/main" id="{9DE1341A-3505-735E-0310-1FDEE61BBB03}"/>
                    </a:ext>
                  </a:extLst>
                </p14:cNvPr>
                <p14:cNvContentPartPr/>
                <p14:nvPr/>
              </p14:nvContentPartPr>
              <p14:xfrm>
                <a:off x="698504" y="2535762"/>
                <a:ext cx="89640" cy="236160"/>
              </p14:xfrm>
            </p:contentPart>
          </mc:Choice>
          <mc:Fallback xmlns="">
            <p:pic>
              <p:nvPicPr>
                <p:cNvPr id="59" name="Ink 58">
                  <a:extLst>
                    <a:ext uri="{FF2B5EF4-FFF2-40B4-BE49-F238E27FC236}">
                      <a16:creationId xmlns:a16="http://schemas.microsoft.com/office/drawing/2014/main" id="{9DE1341A-3505-735E-0310-1FDEE61BBB03}"/>
                    </a:ext>
                  </a:extLst>
                </p:cNvPr>
                <p:cNvPicPr/>
                <p:nvPr/>
              </p:nvPicPr>
              <p:blipFill>
                <a:blip r:embed="rId83"/>
                <a:stretch>
                  <a:fillRect/>
                </a:stretch>
              </p:blipFill>
              <p:spPr>
                <a:xfrm>
                  <a:off x="689504" y="2526762"/>
                  <a:ext cx="1072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0" name="Ink 59">
                  <a:extLst>
                    <a:ext uri="{FF2B5EF4-FFF2-40B4-BE49-F238E27FC236}">
                      <a16:creationId xmlns:a16="http://schemas.microsoft.com/office/drawing/2014/main" id="{5422B428-E56A-4B39-D8FF-9697DAD1717B}"/>
                    </a:ext>
                  </a:extLst>
                </p14:cNvPr>
                <p14:cNvContentPartPr/>
                <p14:nvPr/>
              </p14:nvContentPartPr>
              <p14:xfrm>
                <a:off x="860864" y="2504082"/>
                <a:ext cx="90000" cy="232560"/>
              </p14:xfrm>
            </p:contentPart>
          </mc:Choice>
          <mc:Fallback xmlns="">
            <p:pic>
              <p:nvPicPr>
                <p:cNvPr id="60" name="Ink 59">
                  <a:extLst>
                    <a:ext uri="{FF2B5EF4-FFF2-40B4-BE49-F238E27FC236}">
                      <a16:creationId xmlns:a16="http://schemas.microsoft.com/office/drawing/2014/main" id="{5422B428-E56A-4B39-D8FF-9697DAD1717B}"/>
                    </a:ext>
                  </a:extLst>
                </p:cNvPr>
                <p:cNvPicPr/>
                <p:nvPr/>
              </p:nvPicPr>
              <p:blipFill>
                <a:blip r:embed="rId85"/>
                <a:stretch>
                  <a:fillRect/>
                </a:stretch>
              </p:blipFill>
              <p:spPr>
                <a:xfrm>
                  <a:off x="851864" y="2495082"/>
                  <a:ext cx="10764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1" name="Ink 60">
                  <a:extLst>
                    <a:ext uri="{FF2B5EF4-FFF2-40B4-BE49-F238E27FC236}">
                      <a16:creationId xmlns:a16="http://schemas.microsoft.com/office/drawing/2014/main" id="{07BAE8E8-3BE7-300C-6931-ED33C0C9E9E8}"/>
                    </a:ext>
                  </a:extLst>
                </p14:cNvPr>
                <p14:cNvContentPartPr/>
                <p14:nvPr/>
              </p14:nvContentPartPr>
              <p14:xfrm>
                <a:off x="973184" y="2528562"/>
                <a:ext cx="123480" cy="447120"/>
              </p14:xfrm>
            </p:contentPart>
          </mc:Choice>
          <mc:Fallback xmlns="">
            <p:pic>
              <p:nvPicPr>
                <p:cNvPr id="61" name="Ink 60">
                  <a:extLst>
                    <a:ext uri="{FF2B5EF4-FFF2-40B4-BE49-F238E27FC236}">
                      <a16:creationId xmlns:a16="http://schemas.microsoft.com/office/drawing/2014/main" id="{07BAE8E8-3BE7-300C-6931-ED33C0C9E9E8}"/>
                    </a:ext>
                  </a:extLst>
                </p:cNvPr>
                <p:cNvPicPr/>
                <p:nvPr/>
              </p:nvPicPr>
              <p:blipFill>
                <a:blip r:embed="rId87"/>
                <a:stretch>
                  <a:fillRect/>
                </a:stretch>
              </p:blipFill>
              <p:spPr>
                <a:xfrm>
                  <a:off x="964544" y="2519562"/>
                  <a:ext cx="141120" cy="4647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2" name="Ink 61">
                  <a:extLst>
                    <a:ext uri="{FF2B5EF4-FFF2-40B4-BE49-F238E27FC236}">
                      <a16:creationId xmlns:a16="http://schemas.microsoft.com/office/drawing/2014/main" id="{154F59E7-6BF8-BF8D-CF88-564C584843E7}"/>
                    </a:ext>
                  </a:extLst>
                </p14:cNvPr>
                <p14:cNvContentPartPr/>
                <p14:nvPr/>
              </p14:nvContentPartPr>
              <p14:xfrm>
                <a:off x="1257584" y="2268642"/>
                <a:ext cx="127800" cy="461520"/>
              </p14:xfrm>
            </p:contentPart>
          </mc:Choice>
          <mc:Fallback xmlns="">
            <p:pic>
              <p:nvPicPr>
                <p:cNvPr id="62" name="Ink 61">
                  <a:extLst>
                    <a:ext uri="{FF2B5EF4-FFF2-40B4-BE49-F238E27FC236}">
                      <a16:creationId xmlns:a16="http://schemas.microsoft.com/office/drawing/2014/main" id="{154F59E7-6BF8-BF8D-CF88-564C584843E7}"/>
                    </a:ext>
                  </a:extLst>
                </p:cNvPr>
                <p:cNvPicPr/>
                <p:nvPr/>
              </p:nvPicPr>
              <p:blipFill>
                <a:blip r:embed="rId89"/>
                <a:stretch>
                  <a:fillRect/>
                </a:stretch>
              </p:blipFill>
              <p:spPr>
                <a:xfrm>
                  <a:off x="1248944" y="2260002"/>
                  <a:ext cx="145440" cy="479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3" name="Ink 62">
                  <a:extLst>
                    <a:ext uri="{FF2B5EF4-FFF2-40B4-BE49-F238E27FC236}">
                      <a16:creationId xmlns:a16="http://schemas.microsoft.com/office/drawing/2014/main" id="{F5ACC60F-806D-A8EF-AE4C-B01DA39D6946}"/>
                    </a:ext>
                  </a:extLst>
                </p14:cNvPr>
                <p14:cNvContentPartPr/>
                <p14:nvPr/>
              </p14:nvContentPartPr>
              <p14:xfrm>
                <a:off x="1397984" y="2454042"/>
                <a:ext cx="432000" cy="228960"/>
              </p14:xfrm>
            </p:contentPart>
          </mc:Choice>
          <mc:Fallback xmlns="">
            <p:pic>
              <p:nvPicPr>
                <p:cNvPr id="63" name="Ink 62">
                  <a:extLst>
                    <a:ext uri="{FF2B5EF4-FFF2-40B4-BE49-F238E27FC236}">
                      <a16:creationId xmlns:a16="http://schemas.microsoft.com/office/drawing/2014/main" id="{F5ACC60F-806D-A8EF-AE4C-B01DA39D6946}"/>
                    </a:ext>
                  </a:extLst>
                </p:cNvPr>
                <p:cNvPicPr/>
                <p:nvPr/>
              </p:nvPicPr>
              <p:blipFill>
                <a:blip r:embed="rId91"/>
                <a:stretch>
                  <a:fillRect/>
                </a:stretch>
              </p:blipFill>
              <p:spPr>
                <a:xfrm>
                  <a:off x="1389344" y="2445042"/>
                  <a:ext cx="44964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4" name="Ink 63">
                  <a:extLst>
                    <a:ext uri="{FF2B5EF4-FFF2-40B4-BE49-F238E27FC236}">
                      <a16:creationId xmlns:a16="http://schemas.microsoft.com/office/drawing/2014/main" id="{25952B2D-103E-3E9E-2D6C-1091367AC169}"/>
                    </a:ext>
                  </a:extLst>
                </p14:cNvPr>
                <p14:cNvContentPartPr/>
                <p14:nvPr/>
              </p14:nvContentPartPr>
              <p14:xfrm>
                <a:off x="1895144" y="2416962"/>
                <a:ext cx="139680" cy="331560"/>
              </p14:xfrm>
            </p:contentPart>
          </mc:Choice>
          <mc:Fallback xmlns="">
            <p:pic>
              <p:nvPicPr>
                <p:cNvPr id="64" name="Ink 63">
                  <a:extLst>
                    <a:ext uri="{FF2B5EF4-FFF2-40B4-BE49-F238E27FC236}">
                      <a16:creationId xmlns:a16="http://schemas.microsoft.com/office/drawing/2014/main" id="{25952B2D-103E-3E9E-2D6C-1091367AC169}"/>
                    </a:ext>
                  </a:extLst>
                </p:cNvPr>
                <p:cNvPicPr/>
                <p:nvPr/>
              </p:nvPicPr>
              <p:blipFill>
                <a:blip r:embed="rId93"/>
                <a:stretch>
                  <a:fillRect/>
                </a:stretch>
              </p:blipFill>
              <p:spPr>
                <a:xfrm>
                  <a:off x="1886504" y="2407962"/>
                  <a:ext cx="15732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5" name="Ink 64">
                  <a:extLst>
                    <a:ext uri="{FF2B5EF4-FFF2-40B4-BE49-F238E27FC236}">
                      <a16:creationId xmlns:a16="http://schemas.microsoft.com/office/drawing/2014/main" id="{2DA9ABFC-1F96-6D06-179A-1A81BD08C997}"/>
                    </a:ext>
                  </a:extLst>
                </p14:cNvPr>
                <p14:cNvContentPartPr/>
                <p14:nvPr/>
              </p14:nvContentPartPr>
              <p14:xfrm>
                <a:off x="2099984" y="2290962"/>
                <a:ext cx="7560" cy="325080"/>
              </p14:xfrm>
            </p:contentPart>
          </mc:Choice>
          <mc:Fallback xmlns="">
            <p:pic>
              <p:nvPicPr>
                <p:cNvPr id="65" name="Ink 64">
                  <a:extLst>
                    <a:ext uri="{FF2B5EF4-FFF2-40B4-BE49-F238E27FC236}">
                      <a16:creationId xmlns:a16="http://schemas.microsoft.com/office/drawing/2014/main" id="{2DA9ABFC-1F96-6D06-179A-1A81BD08C997}"/>
                    </a:ext>
                  </a:extLst>
                </p:cNvPr>
                <p:cNvPicPr/>
                <p:nvPr/>
              </p:nvPicPr>
              <p:blipFill>
                <a:blip r:embed="rId95"/>
                <a:stretch>
                  <a:fillRect/>
                </a:stretch>
              </p:blipFill>
              <p:spPr>
                <a:xfrm>
                  <a:off x="2091344" y="2281962"/>
                  <a:ext cx="2520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6" name="Ink 65">
                  <a:extLst>
                    <a:ext uri="{FF2B5EF4-FFF2-40B4-BE49-F238E27FC236}">
                      <a16:creationId xmlns:a16="http://schemas.microsoft.com/office/drawing/2014/main" id="{2022692A-CF8F-B3EF-D901-4ABA02248126}"/>
                    </a:ext>
                  </a:extLst>
                </p14:cNvPr>
                <p14:cNvContentPartPr/>
                <p14:nvPr/>
              </p14:nvContentPartPr>
              <p14:xfrm>
                <a:off x="2198984" y="2414442"/>
                <a:ext cx="92520" cy="211680"/>
              </p14:xfrm>
            </p:contentPart>
          </mc:Choice>
          <mc:Fallback xmlns="">
            <p:pic>
              <p:nvPicPr>
                <p:cNvPr id="66" name="Ink 65">
                  <a:extLst>
                    <a:ext uri="{FF2B5EF4-FFF2-40B4-BE49-F238E27FC236}">
                      <a16:creationId xmlns:a16="http://schemas.microsoft.com/office/drawing/2014/main" id="{2022692A-CF8F-B3EF-D901-4ABA02248126}"/>
                    </a:ext>
                  </a:extLst>
                </p:cNvPr>
                <p:cNvPicPr/>
                <p:nvPr/>
              </p:nvPicPr>
              <p:blipFill>
                <a:blip r:embed="rId97"/>
                <a:stretch>
                  <a:fillRect/>
                </a:stretch>
              </p:blipFill>
              <p:spPr>
                <a:xfrm>
                  <a:off x="2190344" y="2405442"/>
                  <a:ext cx="11016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7" name="Ink 66">
                  <a:extLst>
                    <a:ext uri="{FF2B5EF4-FFF2-40B4-BE49-F238E27FC236}">
                      <a16:creationId xmlns:a16="http://schemas.microsoft.com/office/drawing/2014/main" id="{96F1E2DC-1CAB-BB6F-4189-9F6B485AB69F}"/>
                    </a:ext>
                  </a:extLst>
                </p14:cNvPr>
                <p14:cNvContentPartPr/>
                <p14:nvPr/>
              </p14:nvContentPartPr>
              <p14:xfrm>
                <a:off x="2362424" y="2431722"/>
                <a:ext cx="75240" cy="145800"/>
              </p14:xfrm>
            </p:contentPart>
          </mc:Choice>
          <mc:Fallback xmlns="">
            <p:pic>
              <p:nvPicPr>
                <p:cNvPr id="67" name="Ink 66">
                  <a:extLst>
                    <a:ext uri="{FF2B5EF4-FFF2-40B4-BE49-F238E27FC236}">
                      <a16:creationId xmlns:a16="http://schemas.microsoft.com/office/drawing/2014/main" id="{96F1E2DC-1CAB-BB6F-4189-9F6B485AB69F}"/>
                    </a:ext>
                  </a:extLst>
                </p:cNvPr>
                <p:cNvPicPr/>
                <p:nvPr/>
              </p:nvPicPr>
              <p:blipFill>
                <a:blip r:embed="rId99"/>
                <a:stretch>
                  <a:fillRect/>
                </a:stretch>
              </p:blipFill>
              <p:spPr>
                <a:xfrm>
                  <a:off x="2353784" y="2423082"/>
                  <a:ext cx="928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8" name="Ink 67">
                  <a:extLst>
                    <a:ext uri="{FF2B5EF4-FFF2-40B4-BE49-F238E27FC236}">
                      <a16:creationId xmlns:a16="http://schemas.microsoft.com/office/drawing/2014/main" id="{D8CEC831-3629-CEC9-5B2F-0770B3BD4049}"/>
                    </a:ext>
                  </a:extLst>
                </p14:cNvPr>
                <p14:cNvContentPartPr/>
                <p14:nvPr/>
              </p14:nvContentPartPr>
              <p14:xfrm>
                <a:off x="2331464" y="2420202"/>
                <a:ext cx="133560" cy="176400"/>
              </p14:xfrm>
            </p:contentPart>
          </mc:Choice>
          <mc:Fallback xmlns="">
            <p:pic>
              <p:nvPicPr>
                <p:cNvPr id="68" name="Ink 67">
                  <a:extLst>
                    <a:ext uri="{FF2B5EF4-FFF2-40B4-BE49-F238E27FC236}">
                      <a16:creationId xmlns:a16="http://schemas.microsoft.com/office/drawing/2014/main" id="{D8CEC831-3629-CEC9-5B2F-0770B3BD4049}"/>
                    </a:ext>
                  </a:extLst>
                </p:cNvPr>
                <p:cNvPicPr/>
                <p:nvPr/>
              </p:nvPicPr>
              <p:blipFill>
                <a:blip r:embed="rId101"/>
                <a:stretch>
                  <a:fillRect/>
                </a:stretch>
              </p:blipFill>
              <p:spPr>
                <a:xfrm>
                  <a:off x="2322824" y="2411562"/>
                  <a:ext cx="1512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2" name="Ink 31">
                  <a:extLst>
                    <a:ext uri="{FF2B5EF4-FFF2-40B4-BE49-F238E27FC236}">
                      <a16:creationId xmlns:a16="http://schemas.microsoft.com/office/drawing/2014/main" id="{FAF91CBC-A1AA-0323-47EA-0DAFCCE60275}"/>
                    </a:ext>
                  </a:extLst>
                </p14:cNvPr>
                <p14:cNvContentPartPr/>
                <p14:nvPr/>
              </p14:nvContentPartPr>
              <p14:xfrm>
                <a:off x="1264784" y="4154322"/>
                <a:ext cx="87120" cy="261360"/>
              </p14:xfrm>
            </p:contentPart>
          </mc:Choice>
          <mc:Fallback xmlns="">
            <p:pic>
              <p:nvPicPr>
                <p:cNvPr id="32" name="Ink 31">
                  <a:extLst>
                    <a:ext uri="{FF2B5EF4-FFF2-40B4-BE49-F238E27FC236}">
                      <a16:creationId xmlns:a16="http://schemas.microsoft.com/office/drawing/2014/main" id="{FAF91CBC-A1AA-0323-47EA-0DAFCCE60275}"/>
                    </a:ext>
                  </a:extLst>
                </p:cNvPr>
                <p:cNvPicPr/>
                <p:nvPr/>
              </p:nvPicPr>
              <p:blipFill>
                <a:blip r:embed="rId103"/>
                <a:stretch>
                  <a:fillRect/>
                </a:stretch>
              </p:blipFill>
              <p:spPr>
                <a:xfrm>
                  <a:off x="1255784" y="4145322"/>
                  <a:ext cx="1047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3" name="Ink 32">
                  <a:extLst>
                    <a:ext uri="{FF2B5EF4-FFF2-40B4-BE49-F238E27FC236}">
                      <a16:creationId xmlns:a16="http://schemas.microsoft.com/office/drawing/2014/main" id="{67B9E279-91D9-B290-F6E4-1B0B729B8EF2}"/>
                    </a:ext>
                  </a:extLst>
                </p14:cNvPr>
                <p14:cNvContentPartPr/>
                <p14:nvPr/>
              </p14:nvContentPartPr>
              <p14:xfrm>
                <a:off x="1450184" y="4213362"/>
                <a:ext cx="20880" cy="124560"/>
              </p14:xfrm>
            </p:contentPart>
          </mc:Choice>
          <mc:Fallback xmlns="">
            <p:pic>
              <p:nvPicPr>
                <p:cNvPr id="33" name="Ink 32">
                  <a:extLst>
                    <a:ext uri="{FF2B5EF4-FFF2-40B4-BE49-F238E27FC236}">
                      <a16:creationId xmlns:a16="http://schemas.microsoft.com/office/drawing/2014/main" id="{67B9E279-91D9-B290-F6E4-1B0B729B8EF2}"/>
                    </a:ext>
                  </a:extLst>
                </p:cNvPr>
                <p:cNvPicPr/>
                <p:nvPr/>
              </p:nvPicPr>
              <p:blipFill>
                <a:blip r:embed="rId105"/>
                <a:stretch>
                  <a:fillRect/>
                </a:stretch>
              </p:blipFill>
              <p:spPr>
                <a:xfrm>
                  <a:off x="1441184" y="4204722"/>
                  <a:ext cx="3852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4" name="Ink 33">
                  <a:extLst>
                    <a:ext uri="{FF2B5EF4-FFF2-40B4-BE49-F238E27FC236}">
                      <a16:creationId xmlns:a16="http://schemas.microsoft.com/office/drawing/2014/main" id="{AF652BBB-49DF-DB3D-1B19-53B9874F09C9}"/>
                    </a:ext>
                  </a:extLst>
                </p14:cNvPr>
                <p14:cNvContentPartPr/>
                <p14:nvPr/>
              </p14:nvContentPartPr>
              <p14:xfrm>
                <a:off x="1484384" y="4203282"/>
                <a:ext cx="100440" cy="123840"/>
              </p14:xfrm>
            </p:contentPart>
          </mc:Choice>
          <mc:Fallback xmlns="">
            <p:pic>
              <p:nvPicPr>
                <p:cNvPr id="34" name="Ink 33">
                  <a:extLst>
                    <a:ext uri="{FF2B5EF4-FFF2-40B4-BE49-F238E27FC236}">
                      <a16:creationId xmlns:a16="http://schemas.microsoft.com/office/drawing/2014/main" id="{AF652BBB-49DF-DB3D-1B19-53B9874F09C9}"/>
                    </a:ext>
                  </a:extLst>
                </p:cNvPr>
                <p:cNvPicPr/>
                <p:nvPr/>
              </p:nvPicPr>
              <p:blipFill>
                <a:blip r:embed="rId107"/>
                <a:stretch>
                  <a:fillRect/>
                </a:stretch>
              </p:blipFill>
              <p:spPr>
                <a:xfrm>
                  <a:off x="1475384" y="4194282"/>
                  <a:ext cx="11808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5" name="Ink 34">
                  <a:extLst>
                    <a:ext uri="{FF2B5EF4-FFF2-40B4-BE49-F238E27FC236}">
                      <a16:creationId xmlns:a16="http://schemas.microsoft.com/office/drawing/2014/main" id="{4304EC70-6180-6562-924E-4076C86D1999}"/>
                    </a:ext>
                  </a:extLst>
                </p14:cNvPr>
                <p14:cNvContentPartPr/>
                <p14:nvPr/>
              </p14:nvContentPartPr>
              <p14:xfrm>
                <a:off x="1637384" y="4154682"/>
                <a:ext cx="112320" cy="183600"/>
              </p14:xfrm>
            </p:contentPart>
          </mc:Choice>
          <mc:Fallback xmlns="">
            <p:pic>
              <p:nvPicPr>
                <p:cNvPr id="35" name="Ink 34">
                  <a:extLst>
                    <a:ext uri="{FF2B5EF4-FFF2-40B4-BE49-F238E27FC236}">
                      <a16:creationId xmlns:a16="http://schemas.microsoft.com/office/drawing/2014/main" id="{4304EC70-6180-6562-924E-4076C86D1999}"/>
                    </a:ext>
                  </a:extLst>
                </p:cNvPr>
                <p:cNvPicPr/>
                <p:nvPr/>
              </p:nvPicPr>
              <p:blipFill>
                <a:blip r:embed="rId109"/>
                <a:stretch>
                  <a:fillRect/>
                </a:stretch>
              </p:blipFill>
              <p:spPr>
                <a:xfrm>
                  <a:off x="1628744" y="4145682"/>
                  <a:ext cx="12996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6" name="Ink 35">
                  <a:extLst>
                    <a:ext uri="{FF2B5EF4-FFF2-40B4-BE49-F238E27FC236}">
                      <a16:creationId xmlns:a16="http://schemas.microsoft.com/office/drawing/2014/main" id="{AAA1AD11-C734-2835-6B27-585F1887843A}"/>
                    </a:ext>
                  </a:extLst>
                </p14:cNvPr>
                <p14:cNvContentPartPr/>
                <p14:nvPr/>
              </p14:nvContentPartPr>
              <p14:xfrm>
                <a:off x="1679144" y="4105722"/>
                <a:ext cx="270720" cy="200520"/>
              </p14:xfrm>
            </p:contentPart>
          </mc:Choice>
          <mc:Fallback xmlns="">
            <p:pic>
              <p:nvPicPr>
                <p:cNvPr id="36" name="Ink 35">
                  <a:extLst>
                    <a:ext uri="{FF2B5EF4-FFF2-40B4-BE49-F238E27FC236}">
                      <a16:creationId xmlns:a16="http://schemas.microsoft.com/office/drawing/2014/main" id="{AAA1AD11-C734-2835-6B27-585F1887843A}"/>
                    </a:ext>
                  </a:extLst>
                </p:cNvPr>
                <p:cNvPicPr/>
                <p:nvPr/>
              </p:nvPicPr>
              <p:blipFill>
                <a:blip r:embed="rId111"/>
                <a:stretch>
                  <a:fillRect/>
                </a:stretch>
              </p:blipFill>
              <p:spPr>
                <a:xfrm>
                  <a:off x="1670144" y="4096722"/>
                  <a:ext cx="2883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7" name="Ink 36">
                  <a:extLst>
                    <a:ext uri="{FF2B5EF4-FFF2-40B4-BE49-F238E27FC236}">
                      <a16:creationId xmlns:a16="http://schemas.microsoft.com/office/drawing/2014/main" id="{351EEFDC-60EE-F498-ED18-3AA56D81B961}"/>
                    </a:ext>
                  </a:extLst>
                </p14:cNvPr>
                <p14:cNvContentPartPr/>
                <p14:nvPr/>
              </p14:nvContentPartPr>
              <p14:xfrm>
                <a:off x="2000624" y="4098882"/>
                <a:ext cx="85320" cy="157320"/>
              </p14:xfrm>
            </p:contentPart>
          </mc:Choice>
          <mc:Fallback xmlns="">
            <p:pic>
              <p:nvPicPr>
                <p:cNvPr id="37" name="Ink 36">
                  <a:extLst>
                    <a:ext uri="{FF2B5EF4-FFF2-40B4-BE49-F238E27FC236}">
                      <a16:creationId xmlns:a16="http://schemas.microsoft.com/office/drawing/2014/main" id="{351EEFDC-60EE-F498-ED18-3AA56D81B961}"/>
                    </a:ext>
                  </a:extLst>
                </p:cNvPr>
                <p:cNvPicPr/>
                <p:nvPr/>
              </p:nvPicPr>
              <p:blipFill>
                <a:blip r:embed="rId113"/>
                <a:stretch>
                  <a:fillRect/>
                </a:stretch>
              </p:blipFill>
              <p:spPr>
                <a:xfrm>
                  <a:off x="1991624" y="4090242"/>
                  <a:ext cx="10296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8" name="Ink 37">
                  <a:extLst>
                    <a:ext uri="{FF2B5EF4-FFF2-40B4-BE49-F238E27FC236}">
                      <a16:creationId xmlns:a16="http://schemas.microsoft.com/office/drawing/2014/main" id="{A072E1C8-E645-64EB-A1FE-B0625FF03A1D}"/>
                    </a:ext>
                  </a:extLst>
                </p14:cNvPr>
                <p14:cNvContentPartPr/>
                <p14:nvPr/>
              </p14:nvContentPartPr>
              <p14:xfrm>
                <a:off x="2020784" y="4171242"/>
                <a:ext cx="52200" cy="16920"/>
              </p14:xfrm>
            </p:contentPart>
          </mc:Choice>
          <mc:Fallback xmlns="">
            <p:pic>
              <p:nvPicPr>
                <p:cNvPr id="38" name="Ink 37">
                  <a:extLst>
                    <a:ext uri="{FF2B5EF4-FFF2-40B4-BE49-F238E27FC236}">
                      <a16:creationId xmlns:a16="http://schemas.microsoft.com/office/drawing/2014/main" id="{A072E1C8-E645-64EB-A1FE-B0625FF03A1D}"/>
                    </a:ext>
                  </a:extLst>
                </p:cNvPr>
                <p:cNvPicPr/>
                <p:nvPr/>
              </p:nvPicPr>
              <p:blipFill>
                <a:blip r:embed="rId115"/>
                <a:stretch>
                  <a:fillRect/>
                </a:stretch>
              </p:blipFill>
              <p:spPr>
                <a:xfrm>
                  <a:off x="2011784" y="4162242"/>
                  <a:ext cx="6984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9" name="Ink 38">
                  <a:extLst>
                    <a:ext uri="{FF2B5EF4-FFF2-40B4-BE49-F238E27FC236}">
                      <a16:creationId xmlns:a16="http://schemas.microsoft.com/office/drawing/2014/main" id="{18858973-EBD9-BF55-7A6E-C6754E6B5513}"/>
                    </a:ext>
                  </a:extLst>
                </p14:cNvPr>
                <p14:cNvContentPartPr/>
                <p14:nvPr/>
              </p14:nvContentPartPr>
              <p14:xfrm>
                <a:off x="2167304" y="4070082"/>
                <a:ext cx="70560" cy="247680"/>
              </p14:xfrm>
            </p:contentPart>
          </mc:Choice>
          <mc:Fallback xmlns="">
            <p:pic>
              <p:nvPicPr>
                <p:cNvPr id="39" name="Ink 38">
                  <a:extLst>
                    <a:ext uri="{FF2B5EF4-FFF2-40B4-BE49-F238E27FC236}">
                      <a16:creationId xmlns:a16="http://schemas.microsoft.com/office/drawing/2014/main" id="{18858973-EBD9-BF55-7A6E-C6754E6B5513}"/>
                    </a:ext>
                  </a:extLst>
                </p:cNvPr>
                <p:cNvPicPr/>
                <p:nvPr/>
              </p:nvPicPr>
              <p:blipFill>
                <a:blip r:embed="rId117"/>
                <a:stretch>
                  <a:fillRect/>
                </a:stretch>
              </p:blipFill>
              <p:spPr>
                <a:xfrm>
                  <a:off x="2158664" y="4061442"/>
                  <a:ext cx="8820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CE614B0F-1CCE-8A61-48A3-9119DCD2E4B6}"/>
                    </a:ext>
                  </a:extLst>
                </p14:cNvPr>
                <p14:cNvContentPartPr/>
                <p14:nvPr/>
              </p14:nvContentPartPr>
              <p14:xfrm>
                <a:off x="518864" y="3077562"/>
                <a:ext cx="258840" cy="74520"/>
              </p14:xfrm>
            </p:contentPart>
          </mc:Choice>
          <mc:Fallback xmlns="">
            <p:pic>
              <p:nvPicPr>
                <p:cNvPr id="70" name="Ink 69">
                  <a:extLst>
                    <a:ext uri="{FF2B5EF4-FFF2-40B4-BE49-F238E27FC236}">
                      <a16:creationId xmlns:a16="http://schemas.microsoft.com/office/drawing/2014/main" id="{CE614B0F-1CCE-8A61-48A3-9119DCD2E4B6}"/>
                    </a:ext>
                  </a:extLst>
                </p:cNvPr>
                <p:cNvPicPr/>
                <p:nvPr/>
              </p:nvPicPr>
              <p:blipFill>
                <a:blip r:embed="rId119"/>
                <a:stretch>
                  <a:fillRect/>
                </a:stretch>
              </p:blipFill>
              <p:spPr>
                <a:xfrm>
                  <a:off x="510224" y="3068922"/>
                  <a:ext cx="27648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Ink 70">
                  <a:extLst>
                    <a:ext uri="{FF2B5EF4-FFF2-40B4-BE49-F238E27FC236}">
                      <a16:creationId xmlns:a16="http://schemas.microsoft.com/office/drawing/2014/main" id="{1E25DE75-C796-3273-F06B-4C605708892D}"/>
                    </a:ext>
                  </a:extLst>
                </p14:cNvPr>
                <p14:cNvContentPartPr/>
                <p14:nvPr/>
              </p14:nvContentPartPr>
              <p14:xfrm>
                <a:off x="459824" y="3180522"/>
                <a:ext cx="273240" cy="89280"/>
              </p14:xfrm>
            </p:contentPart>
          </mc:Choice>
          <mc:Fallback xmlns="">
            <p:pic>
              <p:nvPicPr>
                <p:cNvPr id="71" name="Ink 70">
                  <a:extLst>
                    <a:ext uri="{FF2B5EF4-FFF2-40B4-BE49-F238E27FC236}">
                      <a16:creationId xmlns:a16="http://schemas.microsoft.com/office/drawing/2014/main" id="{1E25DE75-C796-3273-F06B-4C605708892D}"/>
                    </a:ext>
                  </a:extLst>
                </p:cNvPr>
                <p:cNvPicPr/>
                <p:nvPr/>
              </p:nvPicPr>
              <p:blipFill>
                <a:blip r:embed="rId121"/>
                <a:stretch>
                  <a:fillRect/>
                </a:stretch>
              </p:blipFill>
              <p:spPr>
                <a:xfrm>
                  <a:off x="450824" y="3171522"/>
                  <a:ext cx="29088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Ink 71">
                  <a:extLst>
                    <a:ext uri="{FF2B5EF4-FFF2-40B4-BE49-F238E27FC236}">
                      <a16:creationId xmlns:a16="http://schemas.microsoft.com/office/drawing/2014/main" id="{401CB738-0116-5A2F-428E-CEA23141AB36}"/>
                    </a:ext>
                  </a:extLst>
                </p14:cNvPr>
                <p14:cNvContentPartPr/>
                <p14:nvPr/>
              </p14:nvContentPartPr>
              <p14:xfrm>
                <a:off x="520304" y="3275922"/>
                <a:ext cx="194400" cy="73800"/>
              </p14:xfrm>
            </p:contentPart>
          </mc:Choice>
          <mc:Fallback xmlns="">
            <p:pic>
              <p:nvPicPr>
                <p:cNvPr id="72" name="Ink 71">
                  <a:extLst>
                    <a:ext uri="{FF2B5EF4-FFF2-40B4-BE49-F238E27FC236}">
                      <a16:creationId xmlns:a16="http://schemas.microsoft.com/office/drawing/2014/main" id="{401CB738-0116-5A2F-428E-CEA23141AB36}"/>
                    </a:ext>
                  </a:extLst>
                </p:cNvPr>
                <p:cNvPicPr/>
                <p:nvPr/>
              </p:nvPicPr>
              <p:blipFill>
                <a:blip r:embed="rId123"/>
                <a:stretch>
                  <a:fillRect/>
                </a:stretch>
              </p:blipFill>
              <p:spPr>
                <a:xfrm>
                  <a:off x="511304" y="3266922"/>
                  <a:ext cx="21204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3" name="Ink 72">
                  <a:extLst>
                    <a:ext uri="{FF2B5EF4-FFF2-40B4-BE49-F238E27FC236}">
                      <a16:creationId xmlns:a16="http://schemas.microsoft.com/office/drawing/2014/main" id="{070462DE-84BC-8DAC-70A2-1016F67F234B}"/>
                    </a:ext>
                  </a:extLst>
                </p14:cNvPr>
                <p14:cNvContentPartPr/>
                <p14:nvPr/>
              </p14:nvContentPartPr>
              <p14:xfrm>
                <a:off x="463424" y="3388602"/>
                <a:ext cx="240120" cy="78120"/>
              </p14:xfrm>
            </p:contentPart>
          </mc:Choice>
          <mc:Fallback xmlns="">
            <p:pic>
              <p:nvPicPr>
                <p:cNvPr id="73" name="Ink 72">
                  <a:extLst>
                    <a:ext uri="{FF2B5EF4-FFF2-40B4-BE49-F238E27FC236}">
                      <a16:creationId xmlns:a16="http://schemas.microsoft.com/office/drawing/2014/main" id="{070462DE-84BC-8DAC-70A2-1016F67F234B}"/>
                    </a:ext>
                  </a:extLst>
                </p:cNvPr>
                <p:cNvPicPr/>
                <p:nvPr/>
              </p:nvPicPr>
              <p:blipFill>
                <a:blip r:embed="rId125"/>
                <a:stretch>
                  <a:fillRect/>
                </a:stretch>
              </p:blipFill>
              <p:spPr>
                <a:xfrm>
                  <a:off x="454424" y="3379602"/>
                  <a:ext cx="25776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4" name="Ink 73">
                  <a:extLst>
                    <a:ext uri="{FF2B5EF4-FFF2-40B4-BE49-F238E27FC236}">
                      <a16:creationId xmlns:a16="http://schemas.microsoft.com/office/drawing/2014/main" id="{6B1A054E-4BD2-D557-65E7-87F32EE67E5E}"/>
                    </a:ext>
                  </a:extLst>
                </p14:cNvPr>
                <p14:cNvContentPartPr/>
                <p14:nvPr/>
              </p14:nvContentPartPr>
              <p14:xfrm>
                <a:off x="496544" y="3525042"/>
                <a:ext cx="38880" cy="15840"/>
              </p14:xfrm>
            </p:contentPart>
          </mc:Choice>
          <mc:Fallback xmlns="">
            <p:pic>
              <p:nvPicPr>
                <p:cNvPr id="74" name="Ink 73">
                  <a:extLst>
                    <a:ext uri="{FF2B5EF4-FFF2-40B4-BE49-F238E27FC236}">
                      <a16:creationId xmlns:a16="http://schemas.microsoft.com/office/drawing/2014/main" id="{6B1A054E-4BD2-D557-65E7-87F32EE67E5E}"/>
                    </a:ext>
                  </a:extLst>
                </p:cNvPr>
                <p:cNvPicPr/>
                <p:nvPr/>
              </p:nvPicPr>
              <p:blipFill>
                <a:blip r:embed="rId127"/>
                <a:stretch>
                  <a:fillRect/>
                </a:stretch>
              </p:blipFill>
              <p:spPr>
                <a:xfrm>
                  <a:off x="487544" y="3516042"/>
                  <a:ext cx="5652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5" name="Ink 74">
                  <a:extLst>
                    <a:ext uri="{FF2B5EF4-FFF2-40B4-BE49-F238E27FC236}">
                      <a16:creationId xmlns:a16="http://schemas.microsoft.com/office/drawing/2014/main" id="{A0E6E781-3A79-1E3F-9BF8-3692F12EE2C2}"/>
                    </a:ext>
                  </a:extLst>
                </p14:cNvPr>
                <p14:cNvContentPartPr/>
                <p14:nvPr/>
              </p14:nvContentPartPr>
              <p14:xfrm>
                <a:off x="479624" y="3615762"/>
                <a:ext cx="167400" cy="45360"/>
              </p14:xfrm>
            </p:contentPart>
          </mc:Choice>
          <mc:Fallback xmlns="">
            <p:pic>
              <p:nvPicPr>
                <p:cNvPr id="75" name="Ink 74">
                  <a:extLst>
                    <a:ext uri="{FF2B5EF4-FFF2-40B4-BE49-F238E27FC236}">
                      <a16:creationId xmlns:a16="http://schemas.microsoft.com/office/drawing/2014/main" id="{A0E6E781-3A79-1E3F-9BF8-3692F12EE2C2}"/>
                    </a:ext>
                  </a:extLst>
                </p:cNvPr>
                <p:cNvPicPr/>
                <p:nvPr/>
              </p:nvPicPr>
              <p:blipFill>
                <a:blip r:embed="rId129"/>
                <a:stretch>
                  <a:fillRect/>
                </a:stretch>
              </p:blipFill>
              <p:spPr>
                <a:xfrm>
                  <a:off x="470624" y="3607122"/>
                  <a:ext cx="18504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7" name="Ink 76">
                  <a:extLst>
                    <a:ext uri="{FF2B5EF4-FFF2-40B4-BE49-F238E27FC236}">
                      <a16:creationId xmlns:a16="http://schemas.microsoft.com/office/drawing/2014/main" id="{3586E15D-B7D9-BE82-79DF-052132D405F8}"/>
                    </a:ext>
                  </a:extLst>
                </p14:cNvPr>
                <p14:cNvContentPartPr/>
                <p14:nvPr/>
              </p14:nvContentPartPr>
              <p14:xfrm>
                <a:off x="841424" y="3033282"/>
                <a:ext cx="134280" cy="149400"/>
              </p14:xfrm>
            </p:contentPart>
          </mc:Choice>
          <mc:Fallback xmlns="">
            <p:pic>
              <p:nvPicPr>
                <p:cNvPr id="77" name="Ink 76">
                  <a:extLst>
                    <a:ext uri="{FF2B5EF4-FFF2-40B4-BE49-F238E27FC236}">
                      <a16:creationId xmlns:a16="http://schemas.microsoft.com/office/drawing/2014/main" id="{3586E15D-B7D9-BE82-79DF-052132D405F8}"/>
                    </a:ext>
                  </a:extLst>
                </p:cNvPr>
                <p:cNvPicPr/>
                <p:nvPr/>
              </p:nvPicPr>
              <p:blipFill>
                <a:blip r:embed="rId131"/>
                <a:stretch>
                  <a:fillRect/>
                </a:stretch>
              </p:blipFill>
              <p:spPr>
                <a:xfrm>
                  <a:off x="832784" y="3024642"/>
                  <a:ext cx="15192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8" name="Ink 77">
                  <a:extLst>
                    <a:ext uri="{FF2B5EF4-FFF2-40B4-BE49-F238E27FC236}">
                      <a16:creationId xmlns:a16="http://schemas.microsoft.com/office/drawing/2014/main" id="{B599DB68-A6AF-F9BA-4E50-87131B9EACBD}"/>
                    </a:ext>
                  </a:extLst>
                </p14:cNvPr>
                <p14:cNvContentPartPr/>
                <p14:nvPr/>
              </p14:nvContentPartPr>
              <p14:xfrm>
                <a:off x="843584" y="3111762"/>
                <a:ext cx="70200" cy="142560"/>
              </p14:xfrm>
            </p:contentPart>
          </mc:Choice>
          <mc:Fallback xmlns="">
            <p:pic>
              <p:nvPicPr>
                <p:cNvPr id="78" name="Ink 77">
                  <a:extLst>
                    <a:ext uri="{FF2B5EF4-FFF2-40B4-BE49-F238E27FC236}">
                      <a16:creationId xmlns:a16="http://schemas.microsoft.com/office/drawing/2014/main" id="{B599DB68-A6AF-F9BA-4E50-87131B9EACBD}"/>
                    </a:ext>
                  </a:extLst>
                </p:cNvPr>
                <p:cNvPicPr/>
                <p:nvPr/>
              </p:nvPicPr>
              <p:blipFill>
                <a:blip r:embed="rId133"/>
                <a:stretch>
                  <a:fillRect/>
                </a:stretch>
              </p:blipFill>
              <p:spPr>
                <a:xfrm>
                  <a:off x="834584" y="3103122"/>
                  <a:ext cx="878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9" name="Ink 78">
                  <a:extLst>
                    <a:ext uri="{FF2B5EF4-FFF2-40B4-BE49-F238E27FC236}">
                      <a16:creationId xmlns:a16="http://schemas.microsoft.com/office/drawing/2014/main" id="{AE79060E-DBF4-E924-423D-CC5DD881DD3B}"/>
                    </a:ext>
                  </a:extLst>
                </p14:cNvPr>
                <p14:cNvContentPartPr/>
                <p14:nvPr/>
              </p14:nvContentPartPr>
              <p14:xfrm>
                <a:off x="781304" y="3331722"/>
                <a:ext cx="138600" cy="155160"/>
              </p14:xfrm>
            </p:contentPart>
          </mc:Choice>
          <mc:Fallback xmlns="">
            <p:pic>
              <p:nvPicPr>
                <p:cNvPr id="79" name="Ink 78">
                  <a:extLst>
                    <a:ext uri="{FF2B5EF4-FFF2-40B4-BE49-F238E27FC236}">
                      <a16:creationId xmlns:a16="http://schemas.microsoft.com/office/drawing/2014/main" id="{AE79060E-DBF4-E924-423D-CC5DD881DD3B}"/>
                    </a:ext>
                  </a:extLst>
                </p:cNvPr>
                <p:cNvPicPr/>
                <p:nvPr/>
              </p:nvPicPr>
              <p:blipFill>
                <a:blip r:embed="rId135"/>
                <a:stretch>
                  <a:fillRect/>
                </a:stretch>
              </p:blipFill>
              <p:spPr>
                <a:xfrm>
                  <a:off x="772304" y="3323082"/>
                  <a:ext cx="15624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0" name="Ink 79">
                  <a:extLst>
                    <a:ext uri="{FF2B5EF4-FFF2-40B4-BE49-F238E27FC236}">
                      <a16:creationId xmlns:a16="http://schemas.microsoft.com/office/drawing/2014/main" id="{31ACF00A-7B7B-4C43-D4F3-8F706F2E913D}"/>
                    </a:ext>
                  </a:extLst>
                </p14:cNvPr>
                <p14:cNvContentPartPr/>
                <p14:nvPr/>
              </p14:nvContentPartPr>
              <p14:xfrm>
                <a:off x="753584" y="3451962"/>
                <a:ext cx="139320" cy="99720"/>
              </p14:xfrm>
            </p:contentPart>
          </mc:Choice>
          <mc:Fallback xmlns="">
            <p:pic>
              <p:nvPicPr>
                <p:cNvPr id="80" name="Ink 79">
                  <a:extLst>
                    <a:ext uri="{FF2B5EF4-FFF2-40B4-BE49-F238E27FC236}">
                      <a16:creationId xmlns:a16="http://schemas.microsoft.com/office/drawing/2014/main" id="{31ACF00A-7B7B-4C43-D4F3-8F706F2E913D}"/>
                    </a:ext>
                  </a:extLst>
                </p:cNvPr>
                <p:cNvPicPr/>
                <p:nvPr/>
              </p:nvPicPr>
              <p:blipFill>
                <a:blip r:embed="rId137"/>
                <a:stretch>
                  <a:fillRect/>
                </a:stretch>
              </p:blipFill>
              <p:spPr>
                <a:xfrm>
                  <a:off x="744944" y="3443322"/>
                  <a:ext cx="1569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07AE0135-E562-7EF4-CA92-CA265B6B75CC}"/>
                    </a:ext>
                  </a:extLst>
                </p14:cNvPr>
                <p14:cNvContentPartPr/>
                <p14:nvPr/>
              </p14:nvContentPartPr>
              <p14:xfrm>
                <a:off x="780944" y="3623322"/>
                <a:ext cx="114480" cy="93960"/>
              </p14:xfrm>
            </p:contentPart>
          </mc:Choice>
          <mc:Fallback xmlns="">
            <p:pic>
              <p:nvPicPr>
                <p:cNvPr id="81" name="Ink 80">
                  <a:extLst>
                    <a:ext uri="{FF2B5EF4-FFF2-40B4-BE49-F238E27FC236}">
                      <a16:creationId xmlns:a16="http://schemas.microsoft.com/office/drawing/2014/main" id="{07AE0135-E562-7EF4-CA92-CA265B6B75CC}"/>
                    </a:ext>
                  </a:extLst>
                </p:cNvPr>
                <p:cNvPicPr/>
                <p:nvPr/>
              </p:nvPicPr>
              <p:blipFill>
                <a:blip r:embed="rId139"/>
                <a:stretch>
                  <a:fillRect/>
                </a:stretch>
              </p:blipFill>
              <p:spPr>
                <a:xfrm>
                  <a:off x="772304" y="3614682"/>
                  <a:ext cx="13212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35ED7A9B-589B-F61A-1680-0CCE4CF15507}"/>
                    </a:ext>
                  </a:extLst>
                </p14:cNvPr>
                <p14:cNvContentPartPr/>
                <p14:nvPr/>
              </p14:nvContentPartPr>
              <p14:xfrm>
                <a:off x="741344" y="3674442"/>
                <a:ext cx="94320" cy="97200"/>
              </p14:xfrm>
            </p:contentPart>
          </mc:Choice>
          <mc:Fallback xmlns="">
            <p:pic>
              <p:nvPicPr>
                <p:cNvPr id="82" name="Ink 81">
                  <a:extLst>
                    <a:ext uri="{FF2B5EF4-FFF2-40B4-BE49-F238E27FC236}">
                      <a16:creationId xmlns:a16="http://schemas.microsoft.com/office/drawing/2014/main" id="{35ED7A9B-589B-F61A-1680-0CCE4CF15507}"/>
                    </a:ext>
                  </a:extLst>
                </p:cNvPr>
                <p:cNvPicPr/>
                <p:nvPr/>
              </p:nvPicPr>
              <p:blipFill>
                <a:blip r:embed="rId141"/>
                <a:stretch>
                  <a:fillRect/>
                </a:stretch>
              </p:blipFill>
              <p:spPr>
                <a:xfrm>
                  <a:off x="732704" y="3665802"/>
                  <a:ext cx="111960" cy="1148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2EC15F2D-B06D-67BD-0560-022989F902A5}"/>
                    </a:ext>
                  </a:extLst>
                </p14:cNvPr>
                <p14:cNvContentPartPr/>
                <p14:nvPr/>
              </p14:nvContentPartPr>
              <p14:xfrm>
                <a:off x="445424" y="3772362"/>
                <a:ext cx="235800" cy="61560"/>
              </p14:xfrm>
            </p:contentPart>
          </mc:Choice>
          <mc:Fallback xmlns="">
            <p:pic>
              <p:nvPicPr>
                <p:cNvPr id="83" name="Ink 82">
                  <a:extLst>
                    <a:ext uri="{FF2B5EF4-FFF2-40B4-BE49-F238E27FC236}">
                      <a16:creationId xmlns:a16="http://schemas.microsoft.com/office/drawing/2014/main" id="{2EC15F2D-B06D-67BD-0560-022989F902A5}"/>
                    </a:ext>
                  </a:extLst>
                </p:cNvPr>
                <p:cNvPicPr/>
                <p:nvPr/>
              </p:nvPicPr>
              <p:blipFill>
                <a:blip r:embed="rId143"/>
                <a:stretch>
                  <a:fillRect/>
                </a:stretch>
              </p:blipFill>
              <p:spPr>
                <a:xfrm>
                  <a:off x="436424" y="3763722"/>
                  <a:ext cx="25344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5" name="Ink 84">
                  <a:extLst>
                    <a:ext uri="{FF2B5EF4-FFF2-40B4-BE49-F238E27FC236}">
                      <a16:creationId xmlns:a16="http://schemas.microsoft.com/office/drawing/2014/main" id="{B2070D3F-E1CD-343E-F155-6B6B32C3B910}"/>
                    </a:ext>
                  </a:extLst>
                </p14:cNvPr>
                <p14:cNvContentPartPr/>
                <p14:nvPr/>
              </p14:nvContentPartPr>
              <p14:xfrm>
                <a:off x="542984" y="3587322"/>
                <a:ext cx="871200" cy="441000"/>
              </p14:xfrm>
            </p:contentPart>
          </mc:Choice>
          <mc:Fallback xmlns="">
            <p:pic>
              <p:nvPicPr>
                <p:cNvPr id="85" name="Ink 84">
                  <a:extLst>
                    <a:ext uri="{FF2B5EF4-FFF2-40B4-BE49-F238E27FC236}">
                      <a16:creationId xmlns:a16="http://schemas.microsoft.com/office/drawing/2014/main" id="{B2070D3F-E1CD-343E-F155-6B6B32C3B910}"/>
                    </a:ext>
                  </a:extLst>
                </p:cNvPr>
                <p:cNvPicPr/>
                <p:nvPr/>
              </p:nvPicPr>
              <p:blipFill>
                <a:blip r:embed="rId145"/>
                <a:stretch>
                  <a:fillRect/>
                </a:stretch>
              </p:blipFill>
              <p:spPr>
                <a:xfrm>
                  <a:off x="534344" y="3578682"/>
                  <a:ext cx="888840" cy="4586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6" name="Ink 85">
                  <a:extLst>
                    <a:ext uri="{FF2B5EF4-FFF2-40B4-BE49-F238E27FC236}">
                      <a16:creationId xmlns:a16="http://schemas.microsoft.com/office/drawing/2014/main" id="{B424F64B-1319-B2D0-877B-A9B85C2953D0}"/>
                    </a:ext>
                  </a:extLst>
                </p14:cNvPr>
                <p14:cNvContentPartPr/>
                <p14:nvPr/>
              </p14:nvContentPartPr>
              <p14:xfrm>
                <a:off x="1294304" y="3552402"/>
                <a:ext cx="133200" cy="100440"/>
              </p14:xfrm>
            </p:contentPart>
          </mc:Choice>
          <mc:Fallback xmlns="">
            <p:pic>
              <p:nvPicPr>
                <p:cNvPr id="86" name="Ink 85">
                  <a:extLst>
                    <a:ext uri="{FF2B5EF4-FFF2-40B4-BE49-F238E27FC236}">
                      <a16:creationId xmlns:a16="http://schemas.microsoft.com/office/drawing/2014/main" id="{B424F64B-1319-B2D0-877B-A9B85C2953D0}"/>
                    </a:ext>
                  </a:extLst>
                </p:cNvPr>
                <p:cNvPicPr/>
                <p:nvPr/>
              </p:nvPicPr>
              <p:blipFill>
                <a:blip r:embed="rId147"/>
                <a:stretch>
                  <a:fillRect/>
                </a:stretch>
              </p:blipFill>
              <p:spPr>
                <a:xfrm>
                  <a:off x="1285304" y="3543762"/>
                  <a:ext cx="15084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7" name="Ink 86">
                  <a:extLst>
                    <a:ext uri="{FF2B5EF4-FFF2-40B4-BE49-F238E27FC236}">
                      <a16:creationId xmlns:a16="http://schemas.microsoft.com/office/drawing/2014/main" id="{4544180B-3D90-17EF-2819-2F3124FC8CA9}"/>
                    </a:ext>
                  </a:extLst>
                </p14:cNvPr>
                <p14:cNvContentPartPr/>
                <p14:nvPr/>
              </p14:nvContentPartPr>
              <p14:xfrm>
                <a:off x="1589864" y="3231282"/>
                <a:ext cx="144000" cy="209520"/>
              </p14:xfrm>
            </p:contentPart>
          </mc:Choice>
          <mc:Fallback xmlns="">
            <p:pic>
              <p:nvPicPr>
                <p:cNvPr id="87" name="Ink 86">
                  <a:extLst>
                    <a:ext uri="{FF2B5EF4-FFF2-40B4-BE49-F238E27FC236}">
                      <a16:creationId xmlns:a16="http://schemas.microsoft.com/office/drawing/2014/main" id="{4544180B-3D90-17EF-2819-2F3124FC8CA9}"/>
                    </a:ext>
                  </a:extLst>
                </p:cNvPr>
                <p:cNvPicPr/>
                <p:nvPr/>
              </p:nvPicPr>
              <p:blipFill>
                <a:blip r:embed="rId149"/>
                <a:stretch>
                  <a:fillRect/>
                </a:stretch>
              </p:blipFill>
              <p:spPr>
                <a:xfrm>
                  <a:off x="1581224" y="3222642"/>
                  <a:ext cx="16164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8" name="Ink 87">
                  <a:extLst>
                    <a:ext uri="{FF2B5EF4-FFF2-40B4-BE49-F238E27FC236}">
                      <a16:creationId xmlns:a16="http://schemas.microsoft.com/office/drawing/2014/main" id="{F202348D-7DAF-91D4-E8CE-6746CD4D6D36}"/>
                    </a:ext>
                  </a:extLst>
                </p14:cNvPr>
                <p14:cNvContentPartPr/>
                <p14:nvPr/>
              </p14:nvContentPartPr>
              <p14:xfrm>
                <a:off x="1768784" y="3183042"/>
                <a:ext cx="481680" cy="243720"/>
              </p14:xfrm>
            </p:contentPart>
          </mc:Choice>
          <mc:Fallback xmlns="">
            <p:pic>
              <p:nvPicPr>
                <p:cNvPr id="88" name="Ink 87">
                  <a:extLst>
                    <a:ext uri="{FF2B5EF4-FFF2-40B4-BE49-F238E27FC236}">
                      <a16:creationId xmlns:a16="http://schemas.microsoft.com/office/drawing/2014/main" id="{F202348D-7DAF-91D4-E8CE-6746CD4D6D36}"/>
                    </a:ext>
                  </a:extLst>
                </p:cNvPr>
                <p:cNvPicPr/>
                <p:nvPr/>
              </p:nvPicPr>
              <p:blipFill>
                <a:blip r:embed="rId151"/>
                <a:stretch>
                  <a:fillRect/>
                </a:stretch>
              </p:blipFill>
              <p:spPr>
                <a:xfrm>
                  <a:off x="1760144" y="3174402"/>
                  <a:ext cx="499320" cy="2613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9" name="Ink 88">
                  <a:extLst>
                    <a:ext uri="{FF2B5EF4-FFF2-40B4-BE49-F238E27FC236}">
                      <a16:creationId xmlns:a16="http://schemas.microsoft.com/office/drawing/2014/main" id="{352A2F98-1A06-34C9-22B3-C3A335AC8B1B}"/>
                    </a:ext>
                  </a:extLst>
                </p14:cNvPr>
                <p14:cNvContentPartPr/>
                <p14:nvPr/>
              </p14:nvContentPartPr>
              <p14:xfrm>
                <a:off x="1735304" y="3503082"/>
                <a:ext cx="358560" cy="180720"/>
              </p14:xfrm>
            </p:contentPart>
          </mc:Choice>
          <mc:Fallback xmlns="">
            <p:pic>
              <p:nvPicPr>
                <p:cNvPr id="89" name="Ink 88">
                  <a:extLst>
                    <a:ext uri="{FF2B5EF4-FFF2-40B4-BE49-F238E27FC236}">
                      <a16:creationId xmlns:a16="http://schemas.microsoft.com/office/drawing/2014/main" id="{352A2F98-1A06-34C9-22B3-C3A335AC8B1B}"/>
                    </a:ext>
                  </a:extLst>
                </p:cNvPr>
                <p:cNvPicPr/>
                <p:nvPr/>
              </p:nvPicPr>
              <p:blipFill>
                <a:blip r:embed="rId153"/>
                <a:stretch>
                  <a:fillRect/>
                </a:stretch>
              </p:blipFill>
              <p:spPr>
                <a:xfrm>
                  <a:off x="1726304" y="3494442"/>
                  <a:ext cx="37620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1" name="Ink 90">
                  <a:extLst>
                    <a:ext uri="{FF2B5EF4-FFF2-40B4-BE49-F238E27FC236}">
                      <a16:creationId xmlns:a16="http://schemas.microsoft.com/office/drawing/2014/main" id="{04D67C0A-0916-D483-884A-AD5135CC32D8}"/>
                    </a:ext>
                  </a:extLst>
                </p14:cNvPr>
                <p14:cNvContentPartPr/>
                <p14:nvPr/>
              </p14:nvContentPartPr>
              <p14:xfrm>
                <a:off x="1656104" y="3837522"/>
                <a:ext cx="38880" cy="140400"/>
              </p14:xfrm>
            </p:contentPart>
          </mc:Choice>
          <mc:Fallback xmlns="">
            <p:pic>
              <p:nvPicPr>
                <p:cNvPr id="91" name="Ink 90">
                  <a:extLst>
                    <a:ext uri="{FF2B5EF4-FFF2-40B4-BE49-F238E27FC236}">
                      <a16:creationId xmlns:a16="http://schemas.microsoft.com/office/drawing/2014/main" id="{04D67C0A-0916-D483-884A-AD5135CC32D8}"/>
                    </a:ext>
                  </a:extLst>
                </p:cNvPr>
                <p:cNvPicPr/>
                <p:nvPr/>
              </p:nvPicPr>
              <p:blipFill>
                <a:blip r:embed="rId155"/>
                <a:stretch>
                  <a:fillRect/>
                </a:stretch>
              </p:blipFill>
              <p:spPr>
                <a:xfrm>
                  <a:off x="1647464" y="3828522"/>
                  <a:ext cx="5652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2" name="Ink 91">
                  <a:extLst>
                    <a:ext uri="{FF2B5EF4-FFF2-40B4-BE49-F238E27FC236}">
                      <a16:creationId xmlns:a16="http://schemas.microsoft.com/office/drawing/2014/main" id="{DF9B11D4-328A-0360-2278-013CB58F5BBA}"/>
                    </a:ext>
                  </a:extLst>
                </p14:cNvPr>
                <p14:cNvContentPartPr/>
                <p14:nvPr/>
              </p14:nvContentPartPr>
              <p14:xfrm>
                <a:off x="1668704" y="3753642"/>
                <a:ext cx="65520" cy="46800"/>
              </p14:xfrm>
            </p:contentPart>
          </mc:Choice>
          <mc:Fallback xmlns="">
            <p:pic>
              <p:nvPicPr>
                <p:cNvPr id="92" name="Ink 91">
                  <a:extLst>
                    <a:ext uri="{FF2B5EF4-FFF2-40B4-BE49-F238E27FC236}">
                      <a16:creationId xmlns:a16="http://schemas.microsoft.com/office/drawing/2014/main" id="{DF9B11D4-328A-0360-2278-013CB58F5BBA}"/>
                    </a:ext>
                  </a:extLst>
                </p:cNvPr>
                <p:cNvPicPr/>
                <p:nvPr/>
              </p:nvPicPr>
              <p:blipFill>
                <a:blip r:embed="rId157"/>
                <a:stretch>
                  <a:fillRect/>
                </a:stretch>
              </p:blipFill>
              <p:spPr>
                <a:xfrm>
                  <a:off x="1659704" y="3745002"/>
                  <a:ext cx="8316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3" name="Ink 92">
                  <a:extLst>
                    <a:ext uri="{FF2B5EF4-FFF2-40B4-BE49-F238E27FC236}">
                      <a16:creationId xmlns:a16="http://schemas.microsoft.com/office/drawing/2014/main" id="{5C1BE3F6-836F-8019-3FD9-69CC0ED21799}"/>
                    </a:ext>
                  </a:extLst>
                </p14:cNvPr>
                <p14:cNvContentPartPr/>
                <p14:nvPr/>
              </p14:nvContentPartPr>
              <p14:xfrm>
                <a:off x="1768784" y="3716922"/>
                <a:ext cx="92520" cy="237240"/>
              </p14:xfrm>
            </p:contentPart>
          </mc:Choice>
          <mc:Fallback xmlns="">
            <p:pic>
              <p:nvPicPr>
                <p:cNvPr id="93" name="Ink 92">
                  <a:extLst>
                    <a:ext uri="{FF2B5EF4-FFF2-40B4-BE49-F238E27FC236}">
                      <a16:creationId xmlns:a16="http://schemas.microsoft.com/office/drawing/2014/main" id="{5C1BE3F6-836F-8019-3FD9-69CC0ED21799}"/>
                    </a:ext>
                  </a:extLst>
                </p:cNvPr>
                <p:cNvPicPr/>
                <p:nvPr/>
              </p:nvPicPr>
              <p:blipFill>
                <a:blip r:embed="rId159"/>
                <a:stretch>
                  <a:fillRect/>
                </a:stretch>
              </p:blipFill>
              <p:spPr>
                <a:xfrm>
                  <a:off x="1760144" y="3708282"/>
                  <a:ext cx="11016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4" name="Ink 93">
                  <a:extLst>
                    <a:ext uri="{FF2B5EF4-FFF2-40B4-BE49-F238E27FC236}">
                      <a16:creationId xmlns:a16="http://schemas.microsoft.com/office/drawing/2014/main" id="{C0F977C1-40FF-40C0-3DAC-4286B8FEB810}"/>
                    </a:ext>
                  </a:extLst>
                </p14:cNvPr>
                <p14:cNvContentPartPr/>
                <p14:nvPr/>
              </p14:nvContentPartPr>
              <p14:xfrm>
                <a:off x="1771664" y="3826362"/>
                <a:ext cx="132840" cy="36720"/>
              </p14:xfrm>
            </p:contentPart>
          </mc:Choice>
          <mc:Fallback xmlns="">
            <p:pic>
              <p:nvPicPr>
                <p:cNvPr id="94" name="Ink 93">
                  <a:extLst>
                    <a:ext uri="{FF2B5EF4-FFF2-40B4-BE49-F238E27FC236}">
                      <a16:creationId xmlns:a16="http://schemas.microsoft.com/office/drawing/2014/main" id="{C0F977C1-40FF-40C0-3DAC-4286B8FEB810}"/>
                    </a:ext>
                  </a:extLst>
                </p:cNvPr>
                <p:cNvPicPr/>
                <p:nvPr/>
              </p:nvPicPr>
              <p:blipFill>
                <a:blip r:embed="rId161"/>
                <a:stretch>
                  <a:fillRect/>
                </a:stretch>
              </p:blipFill>
              <p:spPr>
                <a:xfrm>
                  <a:off x="1762664" y="3817362"/>
                  <a:ext cx="15048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5" name="Ink 94">
                  <a:extLst>
                    <a:ext uri="{FF2B5EF4-FFF2-40B4-BE49-F238E27FC236}">
                      <a16:creationId xmlns:a16="http://schemas.microsoft.com/office/drawing/2014/main" id="{30171D00-9BCC-DF67-9C16-5429B9649178}"/>
                    </a:ext>
                  </a:extLst>
                </p14:cNvPr>
                <p14:cNvContentPartPr/>
                <p14:nvPr/>
              </p14:nvContentPartPr>
              <p14:xfrm>
                <a:off x="2046344" y="3648522"/>
                <a:ext cx="133920" cy="239400"/>
              </p14:xfrm>
            </p:contentPart>
          </mc:Choice>
          <mc:Fallback xmlns="">
            <p:pic>
              <p:nvPicPr>
                <p:cNvPr id="95" name="Ink 94">
                  <a:extLst>
                    <a:ext uri="{FF2B5EF4-FFF2-40B4-BE49-F238E27FC236}">
                      <a16:creationId xmlns:a16="http://schemas.microsoft.com/office/drawing/2014/main" id="{30171D00-9BCC-DF67-9C16-5429B9649178}"/>
                    </a:ext>
                  </a:extLst>
                </p:cNvPr>
                <p:cNvPicPr/>
                <p:nvPr/>
              </p:nvPicPr>
              <p:blipFill>
                <a:blip r:embed="rId163"/>
                <a:stretch>
                  <a:fillRect/>
                </a:stretch>
              </p:blipFill>
              <p:spPr>
                <a:xfrm>
                  <a:off x="2037344" y="3639522"/>
                  <a:ext cx="15156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6" name="Ink 95">
                  <a:extLst>
                    <a:ext uri="{FF2B5EF4-FFF2-40B4-BE49-F238E27FC236}">
                      <a16:creationId xmlns:a16="http://schemas.microsoft.com/office/drawing/2014/main" id="{2BBDA48F-E772-5AED-E0A9-E84D50A404EC}"/>
                    </a:ext>
                  </a:extLst>
                </p14:cNvPr>
                <p14:cNvContentPartPr/>
                <p14:nvPr/>
              </p14:nvContentPartPr>
              <p14:xfrm>
                <a:off x="2179904" y="3680562"/>
                <a:ext cx="256680" cy="143640"/>
              </p14:xfrm>
            </p:contentPart>
          </mc:Choice>
          <mc:Fallback xmlns="">
            <p:pic>
              <p:nvPicPr>
                <p:cNvPr id="96" name="Ink 95">
                  <a:extLst>
                    <a:ext uri="{FF2B5EF4-FFF2-40B4-BE49-F238E27FC236}">
                      <a16:creationId xmlns:a16="http://schemas.microsoft.com/office/drawing/2014/main" id="{2BBDA48F-E772-5AED-E0A9-E84D50A404EC}"/>
                    </a:ext>
                  </a:extLst>
                </p:cNvPr>
                <p:cNvPicPr/>
                <p:nvPr/>
              </p:nvPicPr>
              <p:blipFill>
                <a:blip r:embed="rId165"/>
                <a:stretch>
                  <a:fillRect/>
                </a:stretch>
              </p:blipFill>
              <p:spPr>
                <a:xfrm>
                  <a:off x="2171264" y="3671562"/>
                  <a:ext cx="27432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7" name="Ink 96">
                  <a:extLst>
                    <a:ext uri="{FF2B5EF4-FFF2-40B4-BE49-F238E27FC236}">
                      <a16:creationId xmlns:a16="http://schemas.microsoft.com/office/drawing/2014/main" id="{E89F3095-FFAB-2C52-CCAA-2F8C3034124D}"/>
                    </a:ext>
                  </a:extLst>
                </p14:cNvPr>
                <p14:cNvContentPartPr/>
                <p14:nvPr/>
              </p14:nvContentPartPr>
              <p14:xfrm>
                <a:off x="2431544" y="3731322"/>
                <a:ext cx="76680" cy="45720"/>
              </p14:xfrm>
            </p:contentPart>
          </mc:Choice>
          <mc:Fallback xmlns="">
            <p:pic>
              <p:nvPicPr>
                <p:cNvPr id="97" name="Ink 96">
                  <a:extLst>
                    <a:ext uri="{FF2B5EF4-FFF2-40B4-BE49-F238E27FC236}">
                      <a16:creationId xmlns:a16="http://schemas.microsoft.com/office/drawing/2014/main" id="{E89F3095-FFAB-2C52-CCAA-2F8C3034124D}"/>
                    </a:ext>
                  </a:extLst>
                </p:cNvPr>
                <p:cNvPicPr/>
                <p:nvPr/>
              </p:nvPicPr>
              <p:blipFill>
                <a:blip r:embed="rId167"/>
                <a:stretch>
                  <a:fillRect/>
                </a:stretch>
              </p:blipFill>
              <p:spPr>
                <a:xfrm>
                  <a:off x="2422904" y="3722682"/>
                  <a:ext cx="9432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8" name="Ink 97">
                  <a:extLst>
                    <a:ext uri="{FF2B5EF4-FFF2-40B4-BE49-F238E27FC236}">
                      <a16:creationId xmlns:a16="http://schemas.microsoft.com/office/drawing/2014/main" id="{0CCE7044-0EE7-3CF2-A9C5-E4E71C55BF1D}"/>
                    </a:ext>
                  </a:extLst>
                </p14:cNvPr>
                <p14:cNvContentPartPr/>
                <p14:nvPr/>
              </p14:nvContentPartPr>
              <p14:xfrm>
                <a:off x="2358824" y="3284202"/>
                <a:ext cx="444600" cy="216360"/>
              </p14:xfrm>
            </p:contentPart>
          </mc:Choice>
          <mc:Fallback xmlns="">
            <p:pic>
              <p:nvPicPr>
                <p:cNvPr id="98" name="Ink 97">
                  <a:extLst>
                    <a:ext uri="{FF2B5EF4-FFF2-40B4-BE49-F238E27FC236}">
                      <a16:creationId xmlns:a16="http://schemas.microsoft.com/office/drawing/2014/main" id="{0CCE7044-0EE7-3CF2-A9C5-E4E71C55BF1D}"/>
                    </a:ext>
                  </a:extLst>
                </p:cNvPr>
                <p:cNvPicPr/>
                <p:nvPr/>
              </p:nvPicPr>
              <p:blipFill>
                <a:blip r:embed="rId169"/>
                <a:stretch>
                  <a:fillRect/>
                </a:stretch>
              </p:blipFill>
              <p:spPr>
                <a:xfrm>
                  <a:off x="2349824" y="3275202"/>
                  <a:ext cx="4622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9" name="Ink 98">
                  <a:extLst>
                    <a:ext uri="{FF2B5EF4-FFF2-40B4-BE49-F238E27FC236}">
                      <a16:creationId xmlns:a16="http://schemas.microsoft.com/office/drawing/2014/main" id="{E7890501-99A8-F669-F074-6D80A48C94D1}"/>
                    </a:ext>
                  </a:extLst>
                </p14:cNvPr>
                <p14:cNvContentPartPr/>
                <p14:nvPr/>
              </p14:nvContentPartPr>
              <p14:xfrm>
                <a:off x="2767064" y="3257922"/>
                <a:ext cx="16200" cy="15120"/>
              </p14:xfrm>
            </p:contentPart>
          </mc:Choice>
          <mc:Fallback xmlns="">
            <p:pic>
              <p:nvPicPr>
                <p:cNvPr id="99" name="Ink 98">
                  <a:extLst>
                    <a:ext uri="{FF2B5EF4-FFF2-40B4-BE49-F238E27FC236}">
                      <a16:creationId xmlns:a16="http://schemas.microsoft.com/office/drawing/2014/main" id="{E7890501-99A8-F669-F074-6D80A48C94D1}"/>
                    </a:ext>
                  </a:extLst>
                </p:cNvPr>
                <p:cNvPicPr/>
                <p:nvPr/>
              </p:nvPicPr>
              <p:blipFill>
                <a:blip r:embed="rId171"/>
                <a:stretch>
                  <a:fillRect/>
                </a:stretch>
              </p:blipFill>
              <p:spPr>
                <a:xfrm>
                  <a:off x="2758064" y="3249282"/>
                  <a:ext cx="3384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0" name="Ink 99">
                  <a:extLst>
                    <a:ext uri="{FF2B5EF4-FFF2-40B4-BE49-F238E27FC236}">
                      <a16:creationId xmlns:a16="http://schemas.microsoft.com/office/drawing/2014/main" id="{715B6CEF-DB58-FFEB-6B00-F2F540D8210E}"/>
                    </a:ext>
                  </a:extLst>
                </p14:cNvPr>
                <p14:cNvContentPartPr/>
                <p14:nvPr/>
              </p14:nvContentPartPr>
              <p14:xfrm>
                <a:off x="2842664" y="3262962"/>
                <a:ext cx="41760" cy="101880"/>
              </p14:xfrm>
            </p:contentPart>
          </mc:Choice>
          <mc:Fallback xmlns="">
            <p:pic>
              <p:nvPicPr>
                <p:cNvPr id="100" name="Ink 99">
                  <a:extLst>
                    <a:ext uri="{FF2B5EF4-FFF2-40B4-BE49-F238E27FC236}">
                      <a16:creationId xmlns:a16="http://schemas.microsoft.com/office/drawing/2014/main" id="{715B6CEF-DB58-FFEB-6B00-F2F540D8210E}"/>
                    </a:ext>
                  </a:extLst>
                </p:cNvPr>
                <p:cNvPicPr/>
                <p:nvPr/>
              </p:nvPicPr>
              <p:blipFill>
                <a:blip r:embed="rId173"/>
                <a:stretch>
                  <a:fillRect/>
                </a:stretch>
              </p:blipFill>
              <p:spPr>
                <a:xfrm>
                  <a:off x="2833664" y="3254322"/>
                  <a:ext cx="59400" cy="1195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1" name="Ink 100">
                  <a:extLst>
                    <a:ext uri="{FF2B5EF4-FFF2-40B4-BE49-F238E27FC236}">
                      <a16:creationId xmlns:a16="http://schemas.microsoft.com/office/drawing/2014/main" id="{120E7FDB-6F3A-2ECE-F82C-03110D0D5191}"/>
                    </a:ext>
                  </a:extLst>
                </p14:cNvPr>
                <p14:cNvContentPartPr/>
                <p14:nvPr/>
              </p14:nvContentPartPr>
              <p14:xfrm>
                <a:off x="2941664" y="3271602"/>
                <a:ext cx="98640" cy="132480"/>
              </p14:xfrm>
            </p:contentPart>
          </mc:Choice>
          <mc:Fallback xmlns="">
            <p:pic>
              <p:nvPicPr>
                <p:cNvPr id="101" name="Ink 100">
                  <a:extLst>
                    <a:ext uri="{FF2B5EF4-FFF2-40B4-BE49-F238E27FC236}">
                      <a16:creationId xmlns:a16="http://schemas.microsoft.com/office/drawing/2014/main" id="{120E7FDB-6F3A-2ECE-F82C-03110D0D5191}"/>
                    </a:ext>
                  </a:extLst>
                </p:cNvPr>
                <p:cNvPicPr/>
                <p:nvPr/>
              </p:nvPicPr>
              <p:blipFill>
                <a:blip r:embed="rId175"/>
                <a:stretch>
                  <a:fillRect/>
                </a:stretch>
              </p:blipFill>
              <p:spPr>
                <a:xfrm>
                  <a:off x="2933024" y="3262602"/>
                  <a:ext cx="1162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2" name="Ink 101">
                  <a:extLst>
                    <a:ext uri="{FF2B5EF4-FFF2-40B4-BE49-F238E27FC236}">
                      <a16:creationId xmlns:a16="http://schemas.microsoft.com/office/drawing/2014/main" id="{2EF5A5F6-D4EC-8124-5536-C5FF80B3DC79}"/>
                    </a:ext>
                  </a:extLst>
                </p14:cNvPr>
                <p14:cNvContentPartPr/>
                <p14:nvPr/>
              </p14:nvContentPartPr>
              <p14:xfrm>
                <a:off x="1517864" y="2783802"/>
                <a:ext cx="1892160" cy="1343880"/>
              </p14:xfrm>
            </p:contentPart>
          </mc:Choice>
          <mc:Fallback xmlns="">
            <p:pic>
              <p:nvPicPr>
                <p:cNvPr id="102" name="Ink 101">
                  <a:extLst>
                    <a:ext uri="{FF2B5EF4-FFF2-40B4-BE49-F238E27FC236}">
                      <a16:creationId xmlns:a16="http://schemas.microsoft.com/office/drawing/2014/main" id="{2EF5A5F6-D4EC-8124-5536-C5FF80B3DC79}"/>
                    </a:ext>
                  </a:extLst>
                </p:cNvPr>
                <p:cNvPicPr/>
                <p:nvPr/>
              </p:nvPicPr>
              <p:blipFill>
                <a:blip r:embed="rId177"/>
                <a:stretch>
                  <a:fillRect/>
                </a:stretch>
              </p:blipFill>
              <p:spPr>
                <a:xfrm>
                  <a:off x="1508864" y="2775162"/>
                  <a:ext cx="1909800" cy="13615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33" name="Ink 132">
                  <a:extLst>
                    <a:ext uri="{FF2B5EF4-FFF2-40B4-BE49-F238E27FC236}">
                      <a16:creationId xmlns:a16="http://schemas.microsoft.com/office/drawing/2014/main" id="{E5627EBE-A34A-82F3-46A3-B29EC2217678}"/>
                    </a:ext>
                  </a:extLst>
                </p14:cNvPr>
                <p14:cNvContentPartPr/>
                <p14:nvPr/>
              </p14:nvContentPartPr>
              <p14:xfrm>
                <a:off x="361544" y="5012202"/>
                <a:ext cx="2034000" cy="1737360"/>
              </p14:xfrm>
            </p:contentPart>
          </mc:Choice>
          <mc:Fallback xmlns="">
            <p:pic>
              <p:nvPicPr>
                <p:cNvPr id="133" name="Ink 132">
                  <a:extLst>
                    <a:ext uri="{FF2B5EF4-FFF2-40B4-BE49-F238E27FC236}">
                      <a16:creationId xmlns:a16="http://schemas.microsoft.com/office/drawing/2014/main" id="{E5627EBE-A34A-82F3-46A3-B29EC2217678}"/>
                    </a:ext>
                  </a:extLst>
                </p:cNvPr>
                <p:cNvPicPr/>
                <p:nvPr/>
              </p:nvPicPr>
              <p:blipFill>
                <a:blip r:embed="rId179"/>
                <a:stretch>
                  <a:fillRect/>
                </a:stretch>
              </p:blipFill>
              <p:spPr>
                <a:xfrm>
                  <a:off x="352544" y="5003202"/>
                  <a:ext cx="2051640" cy="17550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35" name="Ink 134">
                  <a:extLst>
                    <a:ext uri="{FF2B5EF4-FFF2-40B4-BE49-F238E27FC236}">
                      <a16:creationId xmlns:a16="http://schemas.microsoft.com/office/drawing/2014/main" id="{00BD9B57-258F-77A3-5784-5BF45484DB1F}"/>
                    </a:ext>
                  </a:extLst>
                </p14:cNvPr>
                <p14:cNvContentPartPr/>
                <p14:nvPr/>
              </p14:nvContentPartPr>
              <p14:xfrm>
                <a:off x="4604144" y="4962162"/>
                <a:ext cx="169200" cy="749160"/>
              </p14:xfrm>
            </p:contentPart>
          </mc:Choice>
          <mc:Fallback xmlns="">
            <p:pic>
              <p:nvPicPr>
                <p:cNvPr id="135" name="Ink 134">
                  <a:extLst>
                    <a:ext uri="{FF2B5EF4-FFF2-40B4-BE49-F238E27FC236}">
                      <a16:creationId xmlns:a16="http://schemas.microsoft.com/office/drawing/2014/main" id="{00BD9B57-258F-77A3-5784-5BF45484DB1F}"/>
                    </a:ext>
                  </a:extLst>
                </p:cNvPr>
                <p:cNvPicPr/>
                <p:nvPr/>
              </p:nvPicPr>
              <p:blipFill>
                <a:blip r:embed="rId181"/>
                <a:stretch>
                  <a:fillRect/>
                </a:stretch>
              </p:blipFill>
              <p:spPr>
                <a:xfrm>
                  <a:off x="4595144" y="4953522"/>
                  <a:ext cx="186840" cy="7668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37" name="Ink 136">
                  <a:extLst>
                    <a:ext uri="{FF2B5EF4-FFF2-40B4-BE49-F238E27FC236}">
                      <a16:creationId xmlns:a16="http://schemas.microsoft.com/office/drawing/2014/main" id="{E0D49853-10F1-FE84-D401-27FF36346F2F}"/>
                    </a:ext>
                  </a:extLst>
                </p14:cNvPr>
                <p14:cNvContentPartPr/>
                <p14:nvPr/>
              </p14:nvContentPartPr>
              <p14:xfrm>
                <a:off x="3862904" y="5704842"/>
                <a:ext cx="582840" cy="469080"/>
              </p14:xfrm>
            </p:contentPart>
          </mc:Choice>
          <mc:Fallback xmlns="">
            <p:pic>
              <p:nvPicPr>
                <p:cNvPr id="137" name="Ink 136">
                  <a:extLst>
                    <a:ext uri="{FF2B5EF4-FFF2-40B4-BE49-F238E27FC236}">
                      <a16:creationId xmlns:a16="http://schemas.microsoft.com/office/drawing/2014/main" id="{E0D49853-10F1-FE84-D401-27FF36346F2F}"/>
                    </a:ext>
                  </a:extLst>
                </p:cNvPr>
                <p:cNvPicPr/>
                <p:nvPr/>
              </p:nvPicPr>
              <p:blipFill>
                <a:blip r:embed="rId183"/>
                <a:stretch>
                  <a:fillRect/>
                </a:stretch>
              </p:blipFill>
              <p:spPr>
                <a:xfrm>
                  <a:off x="3853904" y="5696202"/>
                  <a:ext cx="600480"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38" name="Ink 137">
                  <a:extLst>
                    <a:ext uri="{FF2B5EF4-FFF2-40B4-BE49-F238E27FC236}">
                      <a16:creationId xmlns:a16="http://schemas.microsoft.com/office/drawing/2014/main" id="{97CF05CE-3D1F-6FB8-6657-7FFD6CEFB8E0}"/>
                    </a:ext>
                  </a:extLst>
                </p14:cNvPr>
                <p14:cNvContentPartPr/>
                <p14:nvPr/>
              </p14:nvContentPartPr>
              <p14:xfrm>
                <a:off x="4358624" y="5830122"/>
                <a:ext cx="270360" cy="300960"/>
              </p14:xfrm>
            </p:contentPart>
          </mc:Choice>
          <mc:Fallback xmlns="">
            <p:pic>
              <p:nvPicPr>
                <p:cNvPr id="138" name="Ink 137">
                  <a:extLst>
                    <a:ext uri="{FF2B5EF4-FFF2-40B4-BE49-F238E27FC236}">
                      <a16:creationId xmlns:a16="http://schemas.microsoft.com/office/drawing/2014/main" id="{97CF05CE-3D1F-6FB8-6657-7FFD6CEFB8E0}"/>
                    </a:ext>
                  </a:extLst>
                </p:cNvPr>
                <p:cNvPicPr/>
                <p:nvPr/>
              </p:nvPicPr>
              <p:blipFill>
                <a:blip r:embed="rId185"/>
                <a:stretch>
                  <a:fillRect/>
                </a:stretch>
              </p:blipFill>
              <p:spPr>
                <a:xfrm>
                  <a:off x="4349984" y="5821122"/>
                  <a:ext cx="28800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39" name="Ink 138">
                  <a:extLst>
                    <a:ext uri="{FF2B5EF4-FFF2-40B4-BE49-F238E27FC236}">
                      <a16:creationId xmlns:a16="http://schemas.microsoft.com/office/drawing/2014/main" id="{96361532-F8BD-DA18-3DDA-43F0542EAF8B}"/>
                    </a:ext>
                  </a:extLst>
                </p14:cNvPr>
                <p14:cNvContentPartPr/>
                <p14:nvPr/>
              </p14:nvContentPartPr>
              <p14:xfrm>
                <a:off x="4441064" y="6051882"/>
                <a:ext cx="87480" cy="245880"/>
              </p14:xfrm>
            </p:contentPart>
          </mc:Choice>
          <mc:Fallback xmlns="">
            <p:pic>
              <p:nvPicPr>
                <p:cNvPr id="139" name="Ink 138">
                  <a:extLst>
                    <a:ext uri="{FF2B5EF4-FFF2-40B4-BE49-F238E27FC236}">
                      <a16:creationId xmlns:a16="http://schemas.microsoft.com/office/drawing/2014/main" id="{96361532-F8BD-DA18-3DDA-43F0542EAF8B}"/>
                    </a:ext>
                  </a:extLst>
                </p:cNvPr>
                <p:cNvPicPr/>
                <p:nvPr/>
              </p:nvPicPr>
              <p:blipFill>
                <a:blip r:embed="rId187"/>
                <a:stretch>
                  <a:fillRect/>
                </a:stretch>
              </p:blipFill>
              <p:spPr>
                <a:xfrm>
                  <a:off x="4432064" y="6042882"/>
                  <a:ext cx="1051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40" name="Ink 139">
                  <a:extLst>
                    <a:ext uri="{FF2B5EF4-FFF2-40B4-BE49-F238E27FC236}">
                      <a16:creationId xmlns:a16="http://schemas.microsoft.com/office/drawing/2014/main" id="{3D31270F-0682-16A5-9D19-AB38743B828E}"/>
                    </a:ext>
                  </a:extLst>
                </p14:cNvPr>
                <p14:cNvContentPartPr/>
                <p14:nvPr/>
              </p14:nvContentPartPr>
              <p14:xfrm>
                <a:off x="4666064" y="5814282"/>
                <a:ext cx="232560" cy="309960"/>
              </p14:xfrm>
            </p:contentPart>
          </mc:Choice>
          <mc:Fallback xmlns="">
            <p:pic>
              <p:nvPicPr>
                <p:cNvPr id="140" name="Ink 139">
                  <a:extLst>
                    <a:ext uri="{FF2B5EF4-FFF2-40B4-BE49-F238E27FC236}">
                      <a16:creationId xmlns:a16="http://schemas.microsoft.com/office/drawing/2014/main" id="{3D31270F-0682-16A5-9D19-AB38743B828E}"/>
                    </a:ext>
                  </a:extLst>
                </p:cNvPr>
                <p:cNvPicPr/>
                <p:nvPr/>
              </p:nvPicPr>
              <p:blipFill>
                <a:blip r:embed="rId189"/>
                <a:stretch>
                  <a:fillRect/>
                </a:stretch>
              </p:blipFill>
              <p:spPr>
                <a:xfrm>
                  <a:off x="4657064" y="5805642"/>
                  <a:ext cx="25020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41" name="Ink 140">
                  <a:extLst>
                    <a:ext uri="{FF2B5EF4-FFF2-40B4-BE49-F238E27FC236}">
                      <a16:creationId xmlns:a16="http://schemas.microsoft.com/office/drawing/2014/main" id="{919E91DB-D8BE-6661-3905-9BA6AE2E3EA2}"/>
                    </a:ext>
                  </a:extLst>
                </p14:cNvPr>
                <p14:cNvContentPartPr/>
                <p14:nvPr/>
              </p14:nvContentPartPr>
              <p14:xfrm>
                <a:off x="5015624" y="5712042"/>
                <a:ext cx="214200" cy="399240"/>
              </p14:xfrm>
            </p:contentPart>
          </mc:Choice>
          <mc:Fallback xmlns="">
            <p:pic>
              <p:nvPicPr>
                <p:cNvPr id="141" name="Ink 140">
                  <a:extLst>
                    <a:ext uri="{FF2B5EF4-FFF2-40B4-BE49-F238E27FC236}">
                      <a16:creationId xmlns:a16="http://schemas.microsoft.com/office/drawing/2014/main" id="{919E91DB-D8BE-6661-3905-9BA6AE2E3EA2}"/>
                    </a:ext>
                  </a:extLst>
                </p:cNvPr>
                <p:cNvPicPr/>
                <p:nvPr/>
              </p:nvPicPr>
              <p:blipFill>
                <a:blip r:embed="rId191"/>
                <a:stretch>
                  <a:fillRect/>
                </a:stretch>
              </p:blipFill>
              <p:spPr>
                <a:xfrm>
                  <a:off x="5006984" y="5703042"/>
                  <a:ext cx="23184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42" name="Ink 141">
                  <a:extLst>
                    <a:ext uri="{FF2B5EF4-FFF2-40B4-BE49-F238E27FC236}">
                      <a16:creationId xmlns:a16="http://schemas.microsoft.com/office/drawing/2014/main" id="{48F14D51-42BD-497A-FC31-C60C51F1FA64}"/>
                    </a:ext>
                  </a:extLst>
                </p14:cNvPr>
                <p14:cNvContentPartPr/>
                <p14:nvPr/>
              </p14:nvContentPartPr>
              <p14:xfrm>
                <a:off x="5327384" y="5878002"/>
                <a:ext cx="425880" cy="254520"/>
              </p14:xfrm>
            </p:contentPart>
          </mc:Choice>
          <mc:Fallback xmlns="">
            <p:pic>
              <p:nvPicPr>
                <p:cNvPr id="142" name="Ink 141">
                  <a:extLst>
                    <a:ext uri="{FF2B5EF4-FFF2-40B4-BE49-F238E27FC236}">
                      <a16:creationId xmlns:a16="http://schemas.microsoft.com/office/drawing/2014/main" id="{48F14D51-42BD-497A-FC31-C60C51F1FA64}"/>
                    </a:ext>
                  </a:extLst>
                </p:cNvPr>
                <p:cNvPicPr/>
                <p:nvPr/>
              </p:nvPicPr>
              <p:blipFill>
                <a:blip r:embed="rId193"/>
                <a:stretch>
                  <a:fillRect/>
                </a:stretch>
              </p:blipFill>
              <p:spPr>
                <a:xfrm>
                  <a:off x="5318384" y="5869002"/>
                  <a:ext cx="44352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43" name="Ink 142">
                  <a:extLst>
                    <a:ext uri="{FF2B5EF4-FFF2-40B4-BE49-F238E27FC236}">
                      <a16:creationId xmlns:a16="http://schemas.microsoft.com/office/drawing/2014/main" id="{A1C68A12-1758-7D69-E50A-88B7FDAF13A4}"/>
                    </a:ext>
                  </a:extLst>
                </p14:cNvPr>
                <p14:cNvContentPartPr/>
                <p14:nvPr/>
              </p14:nvContentPartPr>
              <p14:xfrm>
                <a:off x="5771264" y="5853162"/>
                <a:ext cx="360" cy="11160"/>
              </p14:xfrm>
            </p:contentPart>
          </mc:Choice>
          <mc:Fallback xmlns="">
            <p:pic>
              <p:nvPicPr>
                <p:cNvPr id="143" name="Ink 142">
                  <a:extLst>
                    <a:ext uri="{FF2B5EF4-FFF2-40B4-BE49-F238E27FC236}">
                      <a16:creationId xmlns:a16="http://schemas.microsoft.com/office/drawing/2014/main" id="{A1C68A12-1758-7D69-E50A-88B7FDAF13A4}"/>
                    </a:ext>
                  </a:extLst>
                </p:cNvPr>
                <p:cNvPicPr/>
                <p:nvPr/>
              </p:nvPicPr>
              <p:blipFill>
                <a:blip r:embed="rId195"/>
                <a:stretch>
                  <a:fillRect/>
                </a:stretch>
              </p:blipFill>
              <p:spPr>
                <a:xfrm>
                  <a:off x="5762264" y="5844162"/>
                  <a:ext cx="1800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44" name="Ink 143">
                  <a:extLst>
                    <a:ext uri="{FF2B5EF4-FFF2-40B4-BE49-F238E27FC236}">
                      <a16:creationId xmlns:a16="http://schemas.microsoft.com/office/drawing/2014/main" id="{8D85E203-6F2E-B87E-5C09-DEEDEE2776FD}"/>
                    </a:ext>
                  </a:extLst>
                </p14:cNvPr>
                <p14:cNvContentPartPr/>
                <p14:nvPr/>
              </p14:nvContentPartPr>
              <p14:xfrm>
                <a:off x="5803304" y="5930562"/>
                <a:ext cx="131040" cy="331560"/>
              </p14:xfrm>
            </p:contentPart>
          </mc:Choice>
          <mc:Fallback xmlns="">
            <p:pic>
              <p:nvPicPr>
                <p:cNvPr id="144" name="Ink 143">
                  <a:extLst>
                    <a:ext uri="{FF2B5EF4-FFF2-40B4-BE49-F238E27FC236}">
                      <a16:creationId xmlns:a16="http://schemas.microsoft.com/office/drawing/2014/main" id="{8D85E203-6F2E-B87E-5C09-DEEDEE2776FD}"/>
                    </a:ext>
                  </a:extLst>
                </p:cNvPr>
                <p:cNvPicPr/>
                <p:nvPr/>
              </p:nvPicPr>
              <p:blipFill>
                <a:blip r:embed="rId197"/>
                <a:stretch>
                  <a:fillRect/>
                </a:stretch>
              </p:blipFill>
              <p:spPr>
                <a:xfrm>
                  <a:off x="5794664" y="5921922"/>
                  <a:ext cx="14868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45" name="Ink 144">
                  <a:extLst>
                    <a:ext uri="{FF2B5EF4-FFF2-40B4-BE49-F238E27FC236}">
                      <a16:creationId xmlns:a16="http://schemas.microsoft.com/office/drawing/2014/main" id="{2D319BC3-0435-F630-CAF8-1A831517FB62}"/>
                    </a:ext>
                  </a:extLst>
                </p14:cNvPr>
                <p14:cNvContentPartPr/>
                <p14:nvPr/>
              </p14:nvContentPartPr>
              <p14:xfrm>
                <a:off x="5989784" y="5798802"/>
                <a:ext cx="167400" cy="322200"/>
              </p14:xfrm>
            </p:contentPart>
          </mc:Choice>
          <mc:Fallback xmlns="">
            <p:pic>
              <p:nvPicPr>
                <p:cNvPr id="145" name="Ink 144">
                  <a:extLst>
                    <a:ext uri="{FF2B5EF4-FFF2-40B4-BE49-F238E27FC236}">
                      <a16:creationId xmlns:a16="http://schemas.microsoft.com/office/drawing/2014/main" id="{2D319BC3-0435-F630-CAF8-1A831517FB62}"/>
                    </a:ext>
                  </a:extLst>
                </p:cNvPr>
                <p:cNvPicPr/>
                <p:nvPr/>
              </p:nvPicPr>
              <p:blipFill>
                <a:blip r:embed="rId199"/>
                <a:stretch>
                  <a:fillRect/>
                </a:stretch>
              </p:blipFill>
              <p:spPr>
                <a:xfrm>
                  <a:off x="5981144" y="5790162"/>
                  <a:ext cx="185040" cy="3398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46" name="Ink 145">
                  <a:extLst>
                    <a:ext uri="{FF2B5EF4-FFF2-40B4-BE49-F238E27FC236}">
                      <a16:creationId xmlns:a16="http://schemas.microsoft.com/office/drawing/2014/main" id="{6B2E062B-6B63-5AD6-AF3D-A9C2D6518393}"/>
                    </a:ext>
                  </a:extLst>
                </p14:cNvPr>
                <p14:cNvContentPartPr/>
                <p14:nvPr/>
              </p14:nvContentPartPr>
              <p14:xfrm>
                <a:off x="6130904" y="5908962"/>
                <a:ext cx="124200" cy="41400"/>
              </p14:xfrm>
            </p:contentPart>
          </mc:Choice>
          <mc:Fallback xmlns="">
            <p:pic>
              <p:nvPicPr>
                <p:cNvPr id="146" name="Ink 145">
                  <a:extLst>
                    <a:ext uri="{FF2B5EF4-FFF2-40B4-BE49-F238E27FC236}">
                      <a16:creationId xmlns:a16="http://schemas.microsoft.com/office/drawing/2014/main" id="{6B2E062B-6B63-5AD6-AF3D-A9C2D6518393}"/>
                    </a:ext>
                  </a:extLst>
                </p:cNvPr>
                <p:cNvPicPr/>
                <p:nvPr/>
              </p:nvPicPr>
              <p:blipFill>
                <a:blip r:embed="rId201"/>
                <a:stretch>
                  <a:fillRect/>
                </a:stretch>
              </p:blipFill>
              <p:spPr>
                <a:xfrm>
                  <a:off x="6122264" y="5899962"/>
                  <a:ext cx="1418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47" name="Ink 146">
                  <a:extLst>
                    <a:ext uri="{FF2B5EF4-FFF2-40B4-BE49-F238E27FC236}">
                      <a16:creationId xmlns:a16="http://schemas.microsoft.com/office/drawing/2014/main" id="{28037966-4EFF-B924-E896-A0D4E4B7ABD3}"/>
                    </a:ext>
                  </a:extLst>
                </p14:cNvPr>
                <p14:cNvContentPartPr/>
                <p14:nvPr/>
              </p14:nvContentPartPr>
              <p14:xfrm>
                <a:off x="3770024" y="5812842"/>
                <a:ext cx="306000" cy="586440"/>
              </p14:xfrm>
            </p:contentPart>
          </mc:Choice>
          <mc:Fallback xmlns="">
            <p:pic>
              <p:nvPicPr>
                <p:cNvPr id="147" name="Ink 146">
                  <a:extLst>
                    <a:ext uri="{FF2B5EF4-FFF2-40B4-BE49-F238E27FC236}">
                      <a16:creationId xmlns:a16="http://schemas.microsoft.com/office/drawing/2014/main" id="{28037966-4EFF-B924-E896-A0D4E4B7ABD3}"/>
                    </a:ext>
                  </a:extLst>
                </p:cNvPr>
                <p:cNvPicPr/>
                <p:nvPr/>
              </p:nvPicPr>
              <p:blipFill>
                <a:blip r:embed="rId203"/>
                <a:stretch>
                  <a:fillRect/>
                </a:stretch>
              </p:blipFill>
              <p:spPr>
                <a:xfrm>
                  <a:off x="3761384" y="5803842"/>
                  <a:ext cx="323640" cy="60408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48" name="Ink 147">
                  <a:extLst>
                    <a:ext uri="{FF2B5EF4-FFF2-40B4-BE49-F238E27FC236}">
                      <a16:creationId xmlns:a16="http://schemas.microsoft.com/office/drawing/2014/main" id="{F6E4BA9A-DE78-1169-A7A2-36627A1E3CA5}"/>
                    </a:ext>
                  </a:extLst>
                </p14:cNvPr>
                <p14:cNvContentPartPr/>
                <p14:nvPr/>
              </p14:nvContentPartPr>
              <p14:xfrm>
                <a:off x="6391544" y="5725002"/>
                <a:ext cx="338040" cy="470880"/>
              </p14:xfrm>
            </p:contentPart>
          </mc:Choice>
          <mc:Fallback xmlns="">
            <p:pic>
              <p:nvPicPr>
                <p:cNvPr id="148" name="Ink 147">
                  <a:extLst>
                    <a:ext uri="{FF2B5EF4-FFF2-40B4-BE49-F238E27FC236}">
                      <a16:creationId xmlns:a16="http://schemas.microsoft.com/office/drawing/2014/main" id="{F6E4BA9A-DE78-1169-A7A2-36627A1E3CA5}"/>
                    </a:ext>
                  </a:extLst>
                </p:cNvPr>
                <p:cNvPicPr/>
                <p:nvPr/>
              </p:nvPicPr>
              <p:blipFill>
                <a:blip r:embed="rId205"/>
                <a:stretch>
                  <a:fillRect/>
                </a:stretch>
              </p:blipFill>
              <p:spPr>
                <a:xfrm>
                  <a:off x="6382544" y="5716002"/>
                  <a:ext cx="355680" cy="48852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04" name="Ink 103">
                  <a:extLst>
                    <a:ext uri="{FF2B5EF4-FFF2-40B4-BE49-F238E27FC236}">
                      <a16:creationId xmlns:a16="http://schemas.microsoft.com/office/drawing/2014/main" id="{C9DE3F1C-24FA-2C3F-8B7F-F18F9E481723}"/>
                    </a:ext>
                  </a:extLst>
                </p14:cNvPr>
                <p14:cNvContentPartPr/>
                <p14:nvPr/>
              </p14:nvContentPartPr>
              <p14:xfrm>
                <a:off x="4564904" y="1197282"/>
                <a:ext cx="213840" cy="372960"/>
              </p14:xfrm>
            </p:contentPart>
          </mc:Choice>
          <mc:Fallback xmlns="">
            <p:pic>
              <p:nvPicPr>
                <p:cNvPr id="104" name="Ink 103">
                  <a:extLst>
                    <a:ext uri="{FF2B5EF4-FFF2-40B4-BE49-F238E27FC236}">
                      <a16:creationId xmlns:a16="http://schemas.microsoft.com/office/drawing/2014/main" id="{C9DE3F1C-24FA-2C3F-8B7F-F18F9E481723}"/>
                    </a:ext>
                  </a:extLst>
                </p:cNvPr>
                <p:cNvPicPr/>
                <p:nvPr/>
              </p:nvPicPr>
              <p:blipFill>
                <a:blip r:embed="rId207"/>
                <a:stretch>
                  <a:fillRect/>
                </a:stretch>
              </p:blipFill>
              <p:spPr>
                <a:xfrm>
                  <a:off x="4555904" y="1188642"/>
                  <a:ext cx="23148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05" name="Ink 104">
                  <a:extLst>
                    <a:ext uri="{FF2B5EF4-FFF2-40B4-BE49-F238E27FC236}">
                      <a16:creationId xmlns:a16="http://schemas.microsoft.com/office/drawing/2014/main" id="{B388E29A-FFD3-EC07-4EF0-BF13D7B8B8FF}"/>
                    </a:ext>
                  </a:extLst>
                </p14:cNvPr>
                <p14:cNvContentPartPr/>
                <p14:nvPr/>
              </p14:nvContentPartPr>
              <p14:xfrm>
                <a:off x="4658504" y="1314282"/>
                <a:ext cx="457920" cy="208440"/>
              </p14:xfrm>
            </p:contentPart>
          </mc:Choice>
          <mc:Fallback xmlns="">
            <p:pic>
              <p:nvPicPr>
                <p:cNvPr id="105" name="Ink 104">
                  <a:extLst>
                    <a:ext uri="{FF2B5EF4-FFF2-40B4-BE49-F238E27FC236}">
                      <a16:creationId xmlns:a16="http://schemas.microsoft.com/office/drawing/2014/main" id="{B388E29A-FFD3-EC07-4EF0-BF13D7B8B8FF}"/>
                    </a:ext>
                  </a:extLst>
                </p:cNvPr>
                <p:cNvPicPr/>
                <p:nvPr/>
              </p:nvPicPr>
              <p:blipFill>
                <a:blip r:embed="rId209"/>
                <a:stretch>
                  <a:fillRect/>
                </a:stretch>
              </p:blipFill>
              <p:spPr>
                <a:xfrm>
                  <a:off x="4649864" y="1305282"/>
                  <a:ext cx="4755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06" name="Ink 105">
                  <a:extLst>
                    <a:ext uri="{FF2B5EF4-FFF2-40B4-BE49-F238E27FC236}">
                      <a16:creationId xmlns:a16="http://schemas.microsoft.com/office/drawing/2014/main" id="{170E3F85-88D0-D98C-0408-6E5C9568A187}"/>
                    </a:ext>
                  </a:extLst>
                </p14:cNvPr>
                <p14:cNvContentPartPr/>
                <p14:nvPr/>
              </p14:nvContentPartPr>
              <p14:xfrm>
                <a:off x="5208224" y="1318602"/>
                <a:ext cx="40680" cy="231480"/>
              </p14:xfrm>
            </p:contentPart>
          </mc:Choice>
          <mc:Fallback xmlns="">
            <p:pic>
              <p:nvPicPr>
                <p:cNvPr id="106" name="Ink 105">
                  <a:extLst>
                    <a:ext uri="{FF2B5EF4-FFF2-40B4-BE49-F238E27FC236}">
                      <a16:creationId xmlns:a16="http://schemas.microsoft.com/office/drawing/2014/main" id="{170E3F85-88D0-D98C-0408-6E5C9568A187}"/>
                    </a:ext>
                  </a:extLst>
                </p:cNvPr>
                <p:cNvPicPr/>
                <p:nvPr/>
              </p:nvPicPr>
              <p:blipFill>
                <a:blip r:embed="rId211"/>
                <a:stretch>
                  <a:fillRect/>
                </a:stretch>
              </p:blipFill>
              <p:spPr>
                <a:xfrm>
                  <a:off x="5199224" y="1309602"/>
                  <a:ext cx="5832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07" name="Ink 106">
                  <a:extLst>
                    <a:ext uri="{FF2B5EF4-FFF2-40B4-BE49-F238E27FC236}">
                      <a16:creationId xmlns:a16="http://schemas.microsoft.com/office/drawing/2014/main" id="{0CCAEC69-CD36-0178-68EC-C9CD2114AFE8}"/>
                    </a:ext>
                  </a:extLst>
                </p14:cNvPr>
                <p14:cNvContentPartPr/>
                <p14:nvPr/>
              </p14:nvContentPartPr>
              <p14:xfrm>
                <a:off x="5149904" y="1266042"/>
                <a:ext cx="190440" cy="274680"/>
              </p14:xfrm>
            </p:contentPart>
          </mc:Choice>
          <mc:Fallback xmlns="">
            <p:pic>
              <p:nvPicPr>
                <p:cNvPr id="107" name="Ink 106">
                  <a:extLst>
                    <a:ext uri="{FF2B5EF4-FFF2-40B4-BE49-F238E27FC236}">
                      <a16:creationId xmlns:a16="http://schemas.microsoft.com/office/drawing/2014/main" id="{0CCAEC69-CD36-0178-68EC-C9CD2114AFE8}"/>
                    </a:ext>
                  </a:extLst>
                </p:cNvPr>
                <p:cNvPicPr/>
                <p:nvPr/>
              </p:nvPicPr>
              <p:blipFill>
                <a:blip r:embed="rId213"/>
                <a:stretch>
                  <a:fillRect/>
                </a:stretch>
              </p:blipFill>
              <p:spPr>
                <a:xfrm>
                  <a:off x="5141264" y="1257402"/>
                  <a:ext cx="20808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08" name="Ink 107">
                  <a:extLst>
                    <a:ext uri="{FF2B5EF4-FFF2-40B4-BE49-F238E27FC236}">
                      <a16:creationId xmlns:a16="http://schemas.microsoft.com/office/drawing/2014/main" id="{5C6A675D-6173-E89E-2F0A-D8535978E9A1}"/>
                    </a:ext>
                  </a:extLst>
                </p14:cNvPr>
                <p14:cNvContentPartPr/>
                <p14:nvPr/>
              </p14:nvContentPartPr>
              <p14:xfrm>
                <a:off x="5392904" y="1181082"/>
                <a:ext cx="177840" cy="348120"/>
              </p14:xfrm>
            </p:contentPart>
          </mc:Choice>
          <mc:Fallback xmlns="">
            <p:pic>
              <p:nvPicPr>
                <p:cNvPr id="108" name="Ink 107">
                  <a:extLst>
                    <a:ext uri="{FF2B5EF4-FFF2-40B4-BE49-F238E27FC236}">
                      <a16:creationId xmlns:a16="http://schemas.microsoft.com/office/drawing/2014/main" id="{5C6A675D-6173-E89E-2F0A-D8535978E9A1}"/>
                    </a:ext>
                  </a:extLst>
                </p:cNvPr>
                <p:cNvPicPr/>
                <p:nvPr/>
              </p:nvPicPr>
              <p:blipFill>
                <a:blip r:embed="rId215"/>
                <a:stretch>
                  <a:fillRect/>
                </a:stretch>
              </p:blipFill>
              <p:spPr>
                <a:xfrm>
                  <a:off x="5383904" y="1172082"/>
                  <a:ext cx="19548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09" name="Ink 108">
                  <a:extLst>
                    <a:ext uri="{FF2B5EF4-FFF2-40B4-BE49-F238E27FC236}">
                      <a16:creationId xmlns:a16="http://schemas.microsoft.com/office/drawing/2014/main" id="{88206C41-AA6E-5308-2E04-108DE3413BCB}"/>
                    </a:ext>
                  </a:extLst>
                </p14:cNvPr>
                <p14:cNvContentPartPr/>
                <p14:nvPr/>
              </p14:nvContentPartPr>
              <p14:xfrm>
                <a:off x="4136504" y="869682"/>
                <a:ext cx="1828800" cy="1016640"/>
              </p14:xfrm>
            </p:contentPart>
          </mc:Choice>
          <mc:Fallback xmlns="">
            <p:pic>
              <p:nvPicPr>
                <p:cNvPr id="109" name="Ink 108">
                  <a:extLst>
                    <a:ext uri="{FF2B5EF4-FFF2-40B4-BE49-F238E27FC236}">
                      <a16:creationId xmlns:a16="http://schemas.microsoft.com/office/drawing/2014/main" id="{88206C41-AA6E-5308-2E04-108DE3413BCB}"/>
                    </a:ext>
                  </a:extLst>
                </p:cNvPr>
                <p:cNvPicPr/>
                <p:nvPr/>
              </p:nvPicPr>
              <p:blipFill>
                <a:blip r:embed="rId217"/>
                <a:stretch>
                  <a:fillRect/>
                </a:stretch>
              </p:blipFill>
              <p:spPr>
                <a:xfrm>
                  <a:off x="4127504" y="861042"/>
                  <a:ext cx="1846440" cy="103428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11" name="Ink 110">
                  <a:extLst>
                    <a:ext uri="{FF2B5EF4-FFF2-40B4-BE49-F238E27FC236}">
                      <a16:creationId xmlns:a16="http://schemas.microsoft.com/office/drawing/2014/main" id="{6006A281-B691-7305-466A-EEE01A4BE5F1}"/>
                    </a:ext>
                  </a:extLst>
                </p14:cNvPr>
                <p14:cNvContentPartPr/>
                <p14:nvPr/>
              </p14:nvContentPartPr>
              <p14:xfrm>
                <a:off x="4873064" y="1758162"/>
                <a:ext cx="96840" cy="2266920"/>
              </p14:xfrm>
            </p:contentPart>
          </mc:Choice>
          <mc:Fallback xmlns="">
            <p:pic>
              <p:nvPicPr>
                <p:cNvPr id="111" name="Ink 110">
                  <a:extLst>
                    <a:ext uri="{FF2B5EF4-FFF2-40B4-BE49-F238E27FC236}">
                      <a16:creationId xmlns:a16="http://schemas.microsoft.com/office/drawing/2014/main" id="{6006A281-B691-7305-466A-EEE01A4BE5F1}"/>
                    </a:ext>
                  </a:extLst>
                </p:cNvPr>
                <p:cNvPicPr/>
                <p:nvPr/>
              </p:nvPicPr>
              <p:blipFill>
                <a:blip r:embed="rId219"/>
                <a:stretch>
                  <a:fillRect/>
                </a:stretch>
              </p:blipFill>
              <p:spPr>
                <a:xfrm>
                  <a:off x="4864064" y="1749522"/>
                  <a:ext cx="114480" cy="228456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12" name="Ink 111">
                  <a:extLst>
                    <a:ext uri="{FF2B5EF4-FFF2-40B4-BE49-F238E27FC236}">
                      <a16:creationId xmlns:a16="http://schemas.microsoft.com/office/drawing/2014/main" id="{9EC6BA08-6BB0-D202-9F98-74B2D13EC9EA}"/>
                    </a:ext>
                  </a:extLst>
                </p14:cNvPr>
                <p14:cNvContentPartPr/>
                <p14:nvPr/>
              </p14:nvContentPartPr>
              <p14:xfrm>
                <a:off x="4787744" y="3847602"/>
                <a:ext cx="254520" cy="155880"/>
              </p14:xfrm>
            </p:contentPart>
          </mc:Choice>
          <mc:Fallback xmlns="">
            <p:pic>
              <p:nvPicPr>
                <p:cNvPr id="112" name="Ink 111">
                  <a:extLst>
                    <a:ext uri="{FF2B5EF4-FFF2-40B4-BE49-F238E27FC236}">
                      <a16:creationId xmlns:a16="http://schemas.microsoft.com/office/drawing/2014/main" id="{9EC6BA08-6BB0-D202-9F98-74B2D13EC9EA}"/>
                    </a:ext>
                  </a:extLst>
                </p:cNvPr>
                <p:cNvPicPr/>
                <p:nvPr/>
              </p:nvPicPr>
              <p:blipFill>
                <a:blip r:embed="rId221"/>
                <a:stretch>
                  <a:fillRect/>
                </a:stretch>
              </p:blipFill>
              <p:spPr>
                <a:xfrm>
                  <a:off x="4779104" y="3838602"/>
                  <a:ext cx="27216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14" name="Ink 113">
                  <a:extLst>
                    <a:ext uri="{FF2B5EF4-FFF2-40B4-BE49-F238E27FC236}">
                      <a16:creationId xmlns:a16="http://schemas.microsoft.com/office/drawing/2014/main" id="{CE3718A2-430C-7EB3-049D-75A31ECFFD49}"/>
                    </a:ext>
                  </a:extLst>
                </p14:cNvPr>
                <p14:cNvContentPartPr/>
                <p14:nvPr/>
              </p14:nvContentPartPr>
              <p14:xfrm>
                <a:off x="4021304" y="4243242"/>
                <a:ext cx="1936800" cy="775440"/>
              </p14:xfrm>
            </p:contentPart>
          </mc:Choice>
          <mc:Fallback xmlns="">
            <p:pic>
              <p:nvPicPr>
                <p:cNvPr id="114" name="Ink 113">
                  <a:extLst>
                    <a:ext uri="{FF2B5EF4-FFF2-40B4-BE49-F238E27FC236}">
                      <a16:creationId xmlns:a16="http://schemas.microsoft.com/office/drawing/2014/main" id="{CE3718A2-430C-7EB3-049D-75A31ECFFD49}"/>
                    </a:ext>
                  </a:extLst>
                </p:cNvPr>
                <p:cNvPicPr/>
                <p:nvPr/>
              </p:nvPicPr>
              <p:blipFill>
                <a:blip r:embed="rId223"/>
                <a:stretch>
                  <a:fillRect/>
                </a:stretch>
              </p:blipFill>
              <p:spPr>
                <a:xfrm>
                  <a:off x="4012304" y="4234602"/>
                  <a:ext cx="1954440" cy="79308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15" name="Ink 114">
                  <a:extLst>
                    <a:ext uri="{FF2B5EF4-FFF2-40B4-BE49-F238E27FC236}">
                      <a16:creationId xmlns:a16="http://schemas.microsoft.com/office/drawing/2014/main" id="{551783A2-B9E7-EC55-418A-60FF89458B8B}"/>
                    </a:ext>
                  </a:extLst>
                </p14:cNvPr>
                <p14:cNvContentPartPr/>
                <p14:nvPr/>
              </p14:nvContentPartPr>
              <p14:xfrm>
                <a:off x="4367624" y="4147122"/>
                <a:ext cx="1734120" cy="766080"/>
              </p14:xfrm>
            </p:contentPart>
          </mc:Choice>
          <mc:Fallback xmlns="">
            <p:pic>
              <p:nvPicPr>
                <p:cNvPr id="115" name="Ink 114">
                  <a:extLst>
                    <a:ext uri="{FF2B5EF4-FFF2-40B4-BE49-F238E27FC236}">
                      <a16:creationId xmlns:a16="http://schemas.microsoft.com/office/drawing/2014/main" id="{551783A2-B9E7-EC55-418A-60FF89458B8B}"/>
                    </a:ext>
                  </a:extLst>
                </p:cNvPr>
                <p:cNvPicPr/>
                <p:nvPr/>
              </p:nvPicPr>
              <p:blipFill>
                <a:blip r:embed="rId225"/>
                <a:stretch>
                  <a:fillRect/>
                </a:stretch>
              </p:blipFill>
              <p:spPr>
                <a:xfrm>
                  <a:off x="4358984" y="4138482"/>
                  <a:ext cx="1751760" cy="78372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16" name="Ink 115">
                  <a:extLst>
                    <a:ext uri="{FF2B5EF4-FFF2-40B4-BE49-F238E27FC236}">
                      <a16:creationId xmlns:a16="http://schemas.microsoft.com/office/drawing/2014/main" id="{FD41B910-CDF1-240B-1F0F-36C0F23EF358}"/>
                    </a:ext>
                  </a:extLst>
                </p14:cNvPr>
                <p14:cNvContentPartPr/>
                <p14:nvPr/>
              </p14:nvContentPartPr>
              <p14:xfrm>
                <a:off x="4487504" y="4580202"/>
                <a:ext cx="84600" cy="228600"/>
              </p14:xfrm>
            </p:contentPart>
          </mc:Choice>
          <mc:Fallback xmlns="">
            <p:pic>
              <p:nvPicPr>
                <p:cNvPr id="116" name="Ink 115">
                  <a:extLst>
                    <a:ext uri="{FF2B5EF4-FFF2-40B4-BE49-F238E27FC236}">
                      <a16:creationId xmlns:a16="http://schemas.microsoft.com/office/drawing/2014/main" id="{FD41B910-CDF1-240B-1F0F-36C0F23EF358}"/>
                    </a:ext>
                  </a:extLst>
                </p:cNvPr>
                <p:cNvPicPr/>
                <p:nvPr/>
              </p:nvPicPr>
              <p:blipFill>
                <a:blip r:embed="rId227"/>
                <a:stretch>
                  <a:fillRect/>
                </a:stretch>
              </p:blipFill>
              <p:spPr>
                <a:xfrm>
                  <a:off x="4478504" y="4571202"/>
                  <a:ext cx="10224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17" name="Ink 116">
                  <a:extLst>
                    <a:ext uri="{FF2B5EF4-FFF2-40B4-BE49-F238E27FC236}">
                      <a16:creationId xmlns:a16="http://schemas.microsoft.com/office/drawing/2014/main" id="{C5B527A5-E30B-EA96-0D6A-F7C8303434F7}"/>
                    </a:ext>
                  </a:extLst>
                </p14:cNvPr>
                <p14:cNvContentPartPr/>
                <p14:nvPr/>
              </p14:nvContentPartPr>
              <p14:xfrm>
                <a:off x="4453304" y="4282482"/>
                <a:ext cx="204480" cy="340560"/>
              </p14:xfrm>
            </p:contentPart>
          </mc:Choice>
          <mc:Fallback xmlns="">
            <p:pic>
              <p:nvPicPr>
                <p:cNvPr id="117" name="Ink 116">
                  <a:extLst>
                    <a:ext uri="{FF2B5EF4-FFF2-40B4-BE49-F238E27FC236}">
                      <a16:creationId xmlns:a16="http://schemas.microsoft.com/office/drawing/2014/main" id="{C5B527A5-E30B-EA96-0D6A-F7C8303434F7}"/>
                    </a:ext>
                  </a:extLst>
                </p:cNvPr>
                <p:cNvPicPr/>
                <p:nvPr/>
              </p:nvPicPr>
              <p:blipFill>
                <a:blip r:embed="rId229"/>
                <a:stretch>
                  <a:fillRect/>
                </a:stretch>
              </p:blipFill>
              <p:spPr>
                <a:xfrm>
                  <a:off x="4444304" y="4273842"/>
                  <a:ext cx="22212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18" name="Ink 117">
                  <a:extLst>
                    <a:ext uri="{FF2B5EF4-FFF2-40B4-BE49-F238E27FC236}">
                      <a16:creationId xmlns:a16="http://schemas.microsoft.com/office/drawing/2014/main" id="{C2A2D3F5-55D6-137F-5D89-383CADA3238F}"/>
                    </a:ext>
                  </a:extLst>
                </p14:cNvPr>
                <p14:cNvContentPartPr/>
                <p14:nvPr/>
              </p14:nvContentPartPr>
              <p14:xfrm>
                <a:off x="4604864" y="4590282"/>
                <a:ext cx="133200" cy="200160"/>
              </p14:xfrm>
            </p:contentPart>
          </mc:Choice>
          <mc:Fallback xmlns="">
            <p:pic>
              <p:nvPicPr>
                <p:cNvPr id="118" name="Ink 117">
                  <a:extLst>
                    <a:ext uri="{FF2B5EF4-FFF2-40B4-BE49-F238E27FC236}">
                      <a16:creationId xmlns:a16="http://schemas.microsoft.com/office/drawing/2014/main" id="{C2A2D3F5-55D6-137F-5D89-383CADA3238F}"/>
                    </a:ext>
                  </a:extLst>
                </p:cNvPr>
                <p:cNvPicPr/>
                <p:nvPr/>
              </p:nvPicPr>
              <p:blipFill>
                <a:blip r:embed="rId231"/>
                <a:stretch>
                  <a:fillRect/>
                </a:stretch>
              </p:blipFill>
              <p:spPr>
                <a:xfrm>
                  <a:off x="4595864" y="4581282"/>
                  <a:ext cx="150840" cy="21780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19" name="Ink 118">
                  <a:extLst>
                    <a:ext uri="{FF2B5EF4-FFF2-40B4-BE49-F238E27FC236}">
                      <a16:creationId xmlns:a16="http://schemas.microsoft.com/office/drawing/2014/main" id="{286FD3DF-BEB6-8A40-33B8-DA202139FAE5}"/>
                    </a:ext>
                  </a:extLst>
                </p14:cNvPr>
                <p14:cNvContentPartPr/>
                <p14:nvPr/>
              </p14:nvContentPartPr>
              <p14:xfrm>
                <a:off x="4796744" y="4625202"/>
                <a:ext cx="99720" cy="133200"/>
              </p14:xfrm>
            </p:contentPart>
          </mc:Choice>
          <mc:Fallback xmlns="">
            <p:pic>
              <p:nvPicPr>
                <p:cNvPr id="119" name="Ink 118">
                  <a:extLst>
                    <a:ext uri="{FF2B5EF4-FFF2-40B4-BE49-F238E27FC236}">
                      <a16:creationId xmlns:a16="http://schemas.microsoft.com/office/drawing/2014/main" id="{286FD3DF-BEB6-8A40-33B8-DA202139FAE5}"/>
                    </a:ext>
                  </a:extLst>
                </p:cNvPr>
                <p:cNvPicPr/>
                <p:nvPr/>
              </p:nvPicPr>
              <p:blipFill>
                <a:blip r:embed="rId233"/>
                <a:stretch>
                  <a:fillRect/>
                </a:stretch>
              </p:blipFill>
              <p:spPr>
                <a:xfrm>
                  <a:off x="4787744" y="4616562"/>
                  <a:ext cx="1173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20" name="Ink 119">
                  <a:extLst>
                    <a:ext uri="{FF2B5EF4-FFF2-40B4-BE49-F238E27FC236}">
                      <a16:creationId xmlns:a16="http://schemas.microsoft.com/office/drawing/2014/main" id="{797E013C-2B42-91FD-DAE9-321EC969A3C2}"/>
                    </a:ext>
                  </a:extLst>
                </p14:cNvPr>
                <p14:cNvContentPartPr/>
                <p14:nvPr/>
              </p14:nvContentPartPr>
              <p14:xfrm>
                <a:off x="4954424" y="4625562"/>
                <a:ext cx="108000" cy="125280"/>
              </p14:xfrm>
            </p:contentPart>
          </mc:Choice>
          <mc:Fallback xmlns="">
            <p:pic>
              <p:nvPicPr>
                <p:cNvPr id="120" name="Ink 119">
                  <a:extLst>
                    <a:ext uri="{FF2B5EF4-FFF2-40B4-BE49-F238E27FC236}">
                      <a16:creationId xmlns:a16="http://schemas.microsoft.com/office/drawing/2014/main" id="{797E013C-2B42-91FD-DAE9-321EC969A3C2}"/>
                    </a:ext>
                  </a:extLst>
                </p:cNvPr>
                <p:cNvPicPr/>
                <p:nvPr/>
              </p:nvPicPr>
              <p:blipFill>
                <a:blip r:embed="rId235"/>
                <a:stretch>
                  <a:fillRect/>
                </a:stretch>
              </p:blipFill>
              <p:spPr>
                <a:xfrm>
                  <a:off x="4945784" y="4616922"/>
                  <a:ext cx="12564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21" name="Ink 120">
                  <a:extLst>
                    <a:ext uri="{FF2B5EF4-FFF2-40B4-BE49-F238E27FC236}">
                      <a16:creationId xmlns:a16="http://schemas.microsoft.com/office/drawing/2014/main" id="{AA5AAFBB-65B6-9A21-F5D0-909EC97CE794}"/>
                    </a:ext>
                  </a:extLst>
                </p14:cNvPr>
                <p14:cNvContentPartPr/>
                <p14:nvPr/>
              </p14:nvContentPartPr>
              <p14:xfrm>
                <a:off x="5107064" y="4612242"/>
                <a:ext cx="95400" cy="123480"/>
              </p14:xfrm>
            </p:contentPart>
          </mc:Choice>
          <mc:Fallback xmlns="">
            <p:pic>
              <p:nvPicPr>
                <p:cNvPr id="121" name="Ink 120">
                  <a:extLst>
                    <a:ext uri="{FF2B5EF4-FFF2-40B4-BE49-F238E27FC236}">
                      <a16:creationId xmlns:a16="http://schemas.microsoft.com/office/drawing/2014/main" id="{AA5AAFBB-65B6-9A21-F5D0-909EC97CE794}"/>
                    </a:ext>
                  </a:extLst>
                </p:cNvPr>
                <p:cNvPicPr/>
                <p:nvPr/>
              </p:nvPicPr>
              <p:blipFill>
                <a:blip r:embed="rId237"/>
                <a:stretch>
                  <a:fillRect/>
                </a:stretch>
              </p:blipFill>
              <p:spPr>
                <a:xfrm>
                  <a:off x="5098064" y="4603242"/>
                  <a:ext cx="11304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22" name="Ink 121">
                  <a:extLst>
                    <a:ext uri="{FF2B5EF4-FFF2-40B4-BE49-F238E27FC236}">
                      <a16:creationId xmlns:a16="http://schemas.microsoft.com/office/drawing/2014/main" id="{DEF745FB-F541-E58B-8E45-ADFEAF8836CF}"/>
                    </a:ext>
                  </a:extLst>
                </p14:cNvPr>
                <p14:cNvContentPartPr/>
                <p14:nvPr/>
              </p14:nvContentPartPr>
              <p14:xfrm>
                <a:off x="5221184" y="4482282"/>
                <a:ext cx="133920" cy="249120"/>
              </p14:xfrm>
            </p:contentPart>
          </mc:Choice>
          <mc:Fallback xmlns="">
            <p:pic>
              <p:nvPicPr>
                <p:cNvPr id="122" name="Ink 121">
                  <a:extLst>
                    <a:ext uri="{FF2B5EF4-FFF2-40B4-BE49-F238E27FC236}">
                      <a16:creationId xmlns:a16="http://schemas.microsoft.com/office/drawing/2014/main" id="{DEF745FB-F541-E58B-8E45-ADFEAF8836CF}"/>
                    </a:ext>
                  </a:extLst>
                </p:cNvPr>
                <p:cNvPicPr/>
                <p:nvPr/>
              </p:nvPicPr>
              <p:blipFill>
                <a:blip r:embed="rId239"/>
                <a:stretch>
                  <a:fillRect/>
                </a:stretch>
              </p:blipFill>
              <p:spPr>
                <a:xfrm>
                  <a:off x="5212544" y="4473282"/>
                  <a:ext cx="15156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23" name="Ink 122">
                  <a:extLst>
                    <a:ext uri="{FF2B5EF4-FFF2-40B4-BE49-F238E27FC236}">
                      <a16:creationId xmlns:a16="http://schemas.microsoft.com/office/drawing/2014/main" id="{FE02BB58-12F0-D471-34B9-1F2585FE705B}"/>
                    </a:ext>
                  </a:extLst>
                </p14:cNvPr>
                <p14:cNvContentPartPr/>
                <p14:nvPr/>
              </p14:nvContentPartPr>
              <p14:xfrm>
                <a:off x="5389664" y="4595682"/>
                <a:ext cx="71640" cy="110160"/>
              </p14:xfrm>
            </p:contentPart>
          </mc:Choice>
          <mc:Fallback xmlns="">
            <p:pic>
              <p:nvPicPr>
                <p:cNvPr id="123" name="Ink 122">
                  <a:extLst>
                    <a:ext uri="{FF2B5EF4-FFF2-40B4-BE49-F238E27FC236}">
                      <a16:creationId xmlns:a16="http://schemas.microsoft.com/office/drawing/2014/main" id="{FE02BB58-12F0-D471-34B9-1F2585FE705B}"/>
                    </a:ext>
                  </a:extLst>
                </p:cNvPr>
                <p:cNvPicPr/>
                <p:nvPr/>
              </p:nvPicPr>
              <p:blipFill>
                <a:blip r:embed="rId241"/>
                <a:stretch>
                  <a:fillRect/>
                </a:stretch>
              </p:blipFill>
              <p:spPr>
                <a:xfrm>
                  <a:off x="5381024" y="4586682"/>
                  <a:ext cx="8928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24" name="Ink 123">
                  <a:extLst>
                    <a:ext uri="{FF2B5EF4-FFF2-40B4-BE49-F238E27FC236}">
                      <a16:creationId xmlns:a16="http://schemas.microsoft.com/office/drawing/2014/main" id="{F613F536-E087-230F-BE38-1FDAA6897E57}"/>
                    </a:ext>
                  </a:extLst>
                </p14:cNvPr>
                <p14:cNvContentPartPr/>
                <p14:nvPr/>
              </p14:nvContentPartPr>
              <p14:xfrm>
                <a:off x="5492984" y="4598562"/>
                <a:ext cx="78480" cy="115920"/>
              </p14:xfrm>
            </p:contentPart>
          </mc:Choice>
          <mc:Fallback xmlns="">
            <p:pic>
              <p:nvPicPr>
                <p:cNvPr id="124" name="Ink 123">
                  <a:extLst>
                    <a:ext uri="{FF2B5EF4-FFF2-40B4-BE49-F238E27FC236}">
                      <a16:creationId xmlns:a16="http://schemas.microsoft.com/office/drawing/2014/main" id="{F613F536-E087-230F-BE38-1FDAA6897E57}"/>
                    </a:ext>
                  </a:extLst>
                </p:cNvPr>
                <p:cNvPicPr/>
                <p:nvPr/>
              </p:nvPicPr>
              <p:blipFill>
                <a:blip r:embed="rId243"/>
                <a:stretch>
                  <a:fillRect/>
                </a:stretch>
              </p:blipFill>
              <p:spPr>
                <a:xfrm>
                  <a:off x="5484344" y="4589562"/>
                  <a:ext cx="9612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25" name="Ink 124">
                  <a:extLst>
                    <a:ext uri="{FF2B5EF4-FFF2-40B4-BE49-F238E27FC236}">
                      <a16:creationId xmlns:a16="http://schemas.microsoft.com/office/drawing/2014/main" id="{0AD3357B-FCD7-38F4-9D6D-ADBD5DB44475}"/>
                    </a:ext>
                  </a:extLst>
                </p14:cNvPr>
                <p14:cNvContentPartPr/>
                <p14:nvPr/>
              </p14:nvContentPartPr>
              <p14:xfrm>
                <a:off x="5592704" y="4573722"/>
                <a:ext cx="125640" cy="152280"/>
              </p14:xfrm>
            </p:contentPart>
          </mc:Choice>
          <mc:Fallback xmlns="">
            <p:pic>
              <p:nvPicPr>
                <p:cNvPr id="125" name="Ink 124">
                  <a:extLst>
                    <a:ext uri="{FF2B5EF4-FFF2-40B4-BE49-F238E27FC236}">
                      <a16:creationId xmlns:a16="http://schemas.microsoft.com/office/drawing/2014/main" id="{0AD3357B-FCD7-38F4-9D6D-ADBD5DB44475}"/>
                    </a:ext>
                  </a:extLst>
                </p:cNvPr>
                <p:cNvPicPr/>
                <p:nvPr/>
              </p:nvPicPr>
              <p:blipFill>
                <a:blip r:embed="rId245"/>
                <a:stretch>
                  <a:fillRect/>
                </a:stretch>
              </p:blipFill>
              <p:spPr>
                <a:xfrm>
                  <a:off x="5584064" y="4565082"/>
                  <a:ext cx="14328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26" name="Ink 125">
                  <a:extLst>
                    <a:ext uri="{FF2B5EF4-FFF2-40B4-BE49-F238E27FC236}">
                      <a16:creationId xmlns:a16="http://schemas.microsoft.com/office/drawing/2014/main" id="{0CF888ED-666D-EA41-A24D-3AD8484D53F3}"/>
                    </a:ext>
                  </a:extLst>
                </p14:cNvPr>
                <p14:cNvContentPartPr/>
                <p14:nvPr/>
              </p14:nvContentPartPr>
              <p14:xfrm>
                <a:off x="4747424" y="4254762"/>
                <a:ext cx="166320" cy="210240"/>
              </p14:xfrm>
            </p:contentPart>
          </mc:Choice>
          <mc:Fallback xmlns="">
            <p:pic>
              <p:nvPicPr>
                <p:cNvPr id="126" name="Ink 125">
                  <a:extLst>
                    <a:ext uri="{FF2B5EF4-FFF2-40B4-BE49-F238E27FC236}">
                      <a16:creationId xmlns:a16="http://schemas.microsoft.com/office/drawing/2014/main" id="{0CF888ED-666D-EA41-A24D-3AD8484D53F3}"/>
                    </a:ext>
                  </a:extLst>
                </p:cNvPr>
                <p:cNvPicPr/>
                <p:nvPr/>
              </p:nvPicPr>
              <p:blipFill>
                <a:blip r:embed="rId247"/>
                <a:stretch>
                  <a:fillRect/>
                </a:stretch>
              </p:blipFill>
              <p:spPr>
                <a:xfrm>
                  <a:off x="4738424" y="4245762"/>
                  <a:ext cx="18396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27" name="Ink 126">
                  <a:extLst>
                    <a:ext uri="{FF2B5EF4-FFF2-40B4-BE49-F238E27FC236}">
                      <a16:creationId xmlns:a16="http://schemas.microsoft.com/office/drawing/2014/main" id="{9FE052B0-8F6B-22E4-A990-0C19A193056F}"/>
                    </a:ext>
                  </a:extLst>
                </p14:cNvPr>
                <p14:cNvContentPartPr/>
                <p14:nvPr/>
              </p14:nvContentPartPr>
              <p14:xfrm>
                <a:off x="4936064" y="4246122"/>
                <a:ext cx="60120" cy="209880"/>
              </p14:xfrm>
            </p:contentPart>
          </mc:Choice>
          <mc:Fallback xmlns="">
            <p:pic>
              <p:nvPicPr>
                <p:cNvPr id="127" name="Ink 126">
                  <a:extLst>
                    <a:ext uri="{FF2B5EF4-FFF2-40B4-BE49-F238E27FC236}">
                      <a16:creationId xmlns:a16="http://schemas.microsoft.com/office/drawing/2014/main" id="{9FE052B0-8F6B-22E4-A990-0C19A193056F}"/>
                    </a:ext>
                  </a:extLst>
                </p:cNvPr>
                <p:cNvPicPr/>
                <p:nvPr/>
              </p:nvPicPr>
              <p:blipFill>
                <a:blip r:embed="rId249"/>
                <a:stretch>
                  <a:fillRect/>
                </a:stretch>
              </p:blipFill>
              <p:spPr>
                <a:xfrm>
                  <a:off x="4927424" y="4237482"/>
                  <a:ext cx="7776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28" name="Ink 127">
                  <a:extLst>
                    <a:ext uri="{FF2B5EF4-FFF2-40B4-BE49-F238E27FC236}">
                      <a16:creationId xmlns:a16="http://schemas.microsoft.com/office/drawing/2014/main" id="{415C03F3-2B44-AF92-6F83-DBF84CFF1568}"/>
                    </a:ext>
                  </a:extLst>
                </p14:cNvPr>
                <p14:cNvContentPartPr/>
                <p14:nvPr/>
              </p14:nvContentPartPr>
              <p14:xfrm>
                <a:off x="4980704" y="4217322"/>
                <a:ext cx="653400" cy="197280"/>
              </p14:xfrm>
            </p:contentPart>
          </mc:Choice>
          <mc:Fallback xmlns="">
            <p:pic>
              <p:nvPicPr>
                <p:cNvPr id="128" name="Ink 127">
                  <a:extLst>
                    <a:ext uri="{FF2B5EF4-FFF2-40B4-BE49-F238E27FC236}">
                      <a16:creationId xmlns:a16="http://schemas.microsoft.com/office/drawing/2014/main" id="{415C03F3-2B44-AF92-6F83-DBF84CFF1568}"/>
                    </a:ext>
                  </a:extLst>
                </p:cNvPr>
                <p:cNvPicPr/>
                <p:nvPr/>
              </p:nvPicPr>
              <p:blipFill>
                <a:blip r:embed="rId251"/>
                <a:stretch>
                  <a:fillRect/>
                </a:stretch>
              </p:blipFill>
              <p:spPr>
                <a:xfrm>
                  <a:off x="4972064" y="4208682"/>
                  <a:ext cx="67104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30" name="Ink 129">
                  <a:extLst>
                    <a:ext uri="{FF2B5EF4-FFF2-40B4-BE49-F238E27FC236}">
                      <a16:creationId xmlns:a16="http://schemas.microsoft.com/office/drawing/2014/main" id="{DA55825B-2DF4-9B32-3E19-99977F60AAA6}"/>
                    </a:ext>
                  </a:extLst>
                </p14:cNvPr>
                <p14:cNvContentPartPr/>
                <p14:nvPr/>
              </p14:nvContentPartPr>
              <p14:xfrm>
                <a:off x="4628984" y="1608042"/>
                <a:ext cx="960120" cy="100800"/>
              </p14:xfrm>
            </p:contentPart>
          </mc:Choice>
          <mc:Fallback xmlns="">
            <p:pic>
              <p:nvPicPr>
                <p:cNvPr id="130" name="Ink 129">
                  <a:extLst>
                    <a:ext uri="{FF2B5EF4-FFF2-40B4-BE49-F238E27FC236}">
                      <a16:creationId xmlns:a16="http://schemas.microsoft.com/office/drawing/2014/main" id="{DA55825B-2DF4-9B32-3E19-99977F60AAA6}"/>
                    </a:ext>
                  </a:extLst>
                </p:cNvPr>
                <p:cNvPicPr/>
                <p:nvPr/>
              </p:nvPicPr>
              <p:blipFill>
                <a:blip r:embed="rId253"/>
                <a:stretch>
                  <a:fillRect/>
                </a:stretch>
              </p:blipFill>
              <p:spPr>
                <a:xfrm>
                  <a:off x="4620344" y="1599042"/>
                  <a:ext cx="9777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31" name="Ink 130">
                  <a:extLst>
                    <a:ext uri="{FF2B5EF4-FFF2-40B4-BE49-F238E27FC236}">
                      <a16:creationId xmlns:a16="http://schemas.microsoft.com/office/drawing/2014/main" id="{CEAF1977-6EBD-E21C-4137-93560434DDB2}"/>
                    </a:ext>
                  </a:extLst>
                </p14:cNvPr>
                <p14:cNvContentPartPr/>
                <p14:nvPr/>
              </p14:nvContentPartPr>
              <p14:xfrm>
                <a:off x="5297504" y="631002"/>
                <a:ext cx="437040" cy="271080"/>
              </p14:xfrm>
            </p:contentPart>
          </mc:Choice>
          <mc:Fallback xmlns="">
            <p:pic>
              <p:nvPicPr>
                <p:cNvPr id="131" name="Ink 130">
                  <a:extLst>
                    <a:ext uri="{FF2B5EF4-FFF2-40B4-BE49-F238E27FC236}">
                      <a16:creationId xmlns:a16="http://schemas.microsoft.com/office/drawing/2014/main" id="{CEAF1977-6EBD-E21C-4137-93560434DDB2}"/>
                    </a:ext>
                  </a:extLst>
                </p:cNvPr>
                <p:cNvPicPr/>
                <p:nvPr/>
              </p:nvPicPr>
              <p:blipFill>
                <a:blip r:embed="rId255"/>
                <a:stretch>
                  <a:fillRect/>
                </a:stretch>
              </p:blipFill>
              <p:spPr>
                <a:xfrm>
                  <a:off x="5288504" y="622002"/>
                  <a:ext cx="45468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0" name="Ink 149">
                  <a:extLst>
                    <a:ext uri="{FF2B5EF4-FFF2-40B4-BE49-F238E27FC236}">
                      <a16:creationId xmlns:a16="http://schemas.microsoft.com/office/drawing/2014/main" id="{8FD74E0D-C046-CDA3-BB32-C7D51D15D8C3}"/>
                    </a:ext>
                  </a:extLst>
                </p14:cNvPr>
                <p14:cNvContentPartPr/>
                <p14:nvPr/>
              </p14:nvContentPartPr>
              <p14:xfrm>
                <a:off x="4638344" y="1629642"/>
                <a:ext cx="131400" cy="33840"/>
              </p14:xfrm>
            </p:contentPart>
          </mc:Choice>
          <mc:Fallback xmlns="">
            <p:pic>
              <p:nvPicPr>
                <p:cNvPr id="150" name="Ink 149">
                  <a:extLst>
                    <a:ext uri="{FF2B5EF4-FFF2-40B4-BE49-F238E27FC236}">
                      <a16:creationId xmlns:a16="http://schemas.microsoft.com/office/drawing/2014/main" id="{8FD74E0D-C046-CDA3-BB32-C7D51D15D8C3}"/>
                    </a:ext>
                  </a:extLst>
                </p:cNvPr>
                <p:cNvPicPr/>
                <p:nvPr/>
              </p:nvPicPr>
              <p:blipFill>
                <a:blip r:embed="rId257"/>
                <a:stretch>
                  <a:fillRect/>
                </a:stretch>
              </p:blipFill>
              <p:spPr>
                <a:xfrm>
                  <a:off x="4629344" y="1620642"/>
                  <a:ext cx="14904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1" name="Ink 150">
                  <a:extLst>
                    <a:ext uri="{FF2B5EF4-FFF2-40B4-BE49-F238E27FC236}">
                      <a16:creationId xmlns:a16="http://schemas.microsoft.com/office/drawing/2014/main" id="{4D79CDB8-6662-B088-B2CD-CD2BDA3FAB4E}"/>
                    </a:ext>
                  </a:extLst>
                </p14:cNvPr>
                <p14:cNvContentPartPr/>
                <p14:nvPr/>
              </p14:nvContentPartPr>
              <p14:xfrm>
                <a:off x="4937864" y="1569882"/>
                <a:ext cx="96480" cy="14040"/>
              </p14:xfrm>
            </p:contentPart>
          </mc:Choice>
          <mc:Fallback xmlns="">
            <p:pic>
              <p:nvPicPr>
                <p:cNvPr id="151" name="Ink 150">
                  <a:extLst>
                    <a:ext uri="{FF2B5EF4-FFF2-40B4-BE49-F238E27FC236}">
                      <a16:creationId xmlns:a16="http://schemas.microsoft.com/office/drawing/2014/main" id="{4D79CDB8-6662-B088-B2CD-CD2BDA3FAB4E}"/>
                    </a:ext>
                  </a:extLst>
                </p:cNvPr>
                <p:cNvPicPr/>
                <p:nvPr/>
              </p:nvPicPr>
              <p:blipFill>
                <a:blip r:embed="rId259"/>
                <a:stretch>
                  <a:fillRect/>
                </a:stretch>
              </p:blipFill>
              <p:spPr>
                <a:xfrm>
                  <a:off x="4929224" y="1561242"/>
                  <a:ext cx="11412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55" name="Ink 154">
                  <a:extLst>
                    <a:ext uri="{FF2B5EF4-FFF2-40B4-BE49-F238E27FC236}">
                      <a16:creationId xmlns:a16="http://schemas.microsoft.com/office/drawing/2014/main" id="{5B3D2309-11D3-A625-9888-F02085E49D8F}"/>
                    </a:ext>
                  </a:extLst>
                </p14:cNvPr>
                <p14:cNvContentPartPr/>
                <p14:nvPr/>
              </p14:nvContentPartPr>
              <p14:xfrm>
                <a:off x="4267184" y="4197522"/>
                <a:ext cx="195840" cy="33840"/>
              </p14:xfrm>
            </p:contentPart>
          </mc:Choice>
          <mc:Fallback xmlns="">
            <p:pic>
              <p:nvPicPr>
                <p:cNvPr id="155" name="Ink 154">
                  <a:extLst>
                    <a:ext uri="{FF2B5EF4-FFF2-40B4-BE49-F238E27FC236}">
                      <a16:creationId xmlns:a16="http://schemas.microsoft.com/office/drawing/2014/main" id="{5B3D2309-11D3-A625-9888-F02085E49D8F}"/>
                    </a:ext>
                  </a:extLst>
                </p:cNvPr>
                <p:cNvPicPr/>
                <p:nvPr/>
              </p:nvPicPr>
              <p:blipFill>
                <a:blip r:embed="rId261"/>
                <a:stretch>
                  <a:fillRect/>
                </a:stretch>
              </p:blipFill>
              <p:spPr>
                <a:xfrm>
                  <a:off x="4258184" y="4188522"/>
                  <a:ext cx="21348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56" name="Ink 155">
                  <a:extLst>
                    <a:ext uri="{FF2B5EF4-FFF2-40B4-BE49-F238E27FC236}">
                      <a16:creationId xmlns:a16="http://schemas.microsoft.com/office/drawing/2014/main" id="{6A175970-0652-CC43-E59B-25AE900493DA}"/>
                    </a:ext>
                  </a:extLst>
                </p14:cNvPr>
                <p14:cNvContentPartPr/>
                <p14:nvPr/>
              </p14:nvContentPartPr>
              <p14:xfrm>
                <a:off x="4333064" y="4233882"/>
                <a:ext cx="34920" cy="360"/>
              </p14:xfrm>
            </p:contentPart>
          </mc:Choice>
          <mc:Fallback xmlns="">
            <p:pic>
              <p:nvPicPr>
                <p:cNvPr id="156" name="Ink 155">
                  <a:extLst>
                    <a:ext uri="{FF2B5EF4-FFF2-40B4-BE49-F238E27FC236}">
                      <a16:creationId xmlns:a16="http://schemas.microsoft.com/office/drawing/2014/main" id="{6A175970-0652-CC43-E59B-25AE900493DA}"/>
                    </a:ext>
                  </a:extLst>
                </p:cNvPr>
                <p:cNvPicPr/>
                <p:nvPr/>
              </p:nvPicPr>
              <p:blipFill>
                <a:blip r:embed="rId263"/>
                <a:stretch>
                  <a:fillRect/>
                </a:stretch>
              </p:blipFill>
              <p:spPr>
                <a:xfrm>
                  <a:off x="4324424" y="4224882"/>
                  <a:ext cx="525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58" name="Ink 157">
                  <a:extLst>
                    <a:ext uri="{FF2B5EF4-FFF2-40B4-BE49-F238E27FC236}">
                      <a16:creationId xmlns:a16="http://schemas.microsoft.com/office/drawing/2014/main" id="{E18369B6-0E1A-5615-00DD-6BD72A87BA2B}"/>
                    </a:ext>
                  </a:extLst>
                </p14:cNvPr>
                <p14:cNvContentPartPr/>
                <p14:nvPr/>
              </p14:nvContentPartPr>
              <p14:xfrm>
                <a:off x="6288584" y="959682"/>
                <a:ext cx="3047040" cy="1194120"/>
              </p14:xfrm>
            </p:contentPart>
          </mc:Choice>
          <mc:Fallback xmlns="">
            <p:pic>
              <p:nvPicPr>
                <p:cNvPr id="158" name="Ink 157">
                  <a:extLst>
                    <a:ext uri="{FF2B5EF4-FFF2-40B4-BE49-F238E27FC236}">
                      <a16:creationId xmlns:a16="http://schemas.microsoft.com/office/drawing/2014/main" id="{E18369B6-0E1A-5615-00DD-6BD72A87BA2B}"/>
                    </a:ext>
                  </a:extLst>
                </p:cNvPr>
                <p:cNvPicPr/>
                <p:nvPr/>
              </p:nvPicPr>
              <p:blipFill>
                <a:blip r:embed="rId265"/>
                <a:stretch>
                  <a:fillRect/>
                </a:stretch>
              </p:blipFill>
              <p:spPr>
                <a:xfrm>
                  <a:off x="6279944" y="950682"/>
                  <a:ext cx="3064680" cy="12117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59" name="Ink 158">
                  <a:extLst>
                    <a:ext uri="{FF2B5EF4-FFF2-40B4-BE49-F238E27FC236}">
                      <a16:creationId xmlns:a16="http://schemas.microsoft.com/office/drawing/2014/main" id="{5E022807-71C9-3125-326B-9CA2C6785ED3}"/>
                    </a:ext>
                  </a:extLst>
                </p14:cNvPr>
                <p14:cNvContentPartPr/>
                <p14:nvPr/>
              </p14:nvContentPartPr>
              <p14:xfrm>
                <a:off x="6596744" y="1509042"/>
                <a:ext cx="197280" cy="242280"/>
              </p14:xfrm>
            </p:contentPart>
          </mc:Choice>
          <mc:Fallback xmlns="">
            <p:pic>
              <p:nvPicPr>
                <p:cNvPr id="159" name="Ink 158">
                  <a:extLst>
                    <a:ext uri="{FF2B5EF4-FFF2-40B4-BE49-F238E27FC236}">
                      <a16:creationId xmlns:a16="http://schemas.microsoft.com/office/drawing/2014/main" id="{5E022807-71C9-3125-326B-9CA2C6785ED3}"/>
                    </a:ext>
                  </a:extLst>
                </p:cNvPr>
                <p:cNvPicPr/>
                <p:nvPr/>
              </p:nvPicPr>
              <p:blipFill>
                <a:blip r:embed="rId267"/>
                <a:stretch>
                  <a:fillRect/>
                </a:stretch>
              </p:blipFill>
              <p:spPr>
                <a:xfrm>
                  <a:off x="6587744" y="1500042"/>
                  <a:ext cx="21492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0" name="Ink 159">
                  <a:extLst>
                    <a:ext uri="{FF2B5EF4-FFF2-40B4-BE49-F238E27FC236}">
                      <a16:creationId xmlns:a16="http://schemas.microsoft.com/office/drawing/2014/main" id="{D4C7A745-D16E-6AF7-F940-AB09D3325B69}"/>
                    </a:ext>
                  </a:extLst>
                </p14:cNvPr>
                <p14:cNvContentPartPr/>
                <p14:nvPr/>
              </p14:nvContentPartPr>
              <p14:xfrm>
                <a:off x="6841544" y="1424442"/>
                <a:ext cx="199440" cy="279720"/>
              </p14:xfrm>
            </p:contentPart>
          </mc:Choice>
          <mc:Fallback xmlns="">
            <p:pic>
              <p:nvPicPr>
                <p:cNvPr id="160" name="Ink 159">
                  <a:extLst>
                    <a:ext uri="{FF2B5EF4-FFF2-40B4-BE49-F238E27FC236}">
                      <a16:creationId xmlns:a16="http://schemas.microsoft.com/office/drawing/2014/main" id="{D4C7A745-D16E-6AF7-F940-AB09D3325B69}"/>
                    </a:ext>
                  </a:extLst>
                </p:cNvPr>
                <p:cNvPicPr/>
                <p:nvPr/>
              </p:nvPicPr>
              <p:blipFill>
                <a:blip r:embed="rId269"/>
                <a:stretch>
                  <a:fillRect/>
                </a:stretch>
              </p:blipFill>
              <p:spPr>
                <a:xfrm>
                  <a:off x="6832904" y="1415802"/>
                  <a:ext cx="21708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1" name="Ink 160">
                  <a:extLst>
                    <a:ext uri="{FF2B5EF4-FFF2-40B4-BE49-F238E27FC236}">
                      <a16:creationId xmlns:a16="http://schemas.microsoft.com/office/drawing/2014/main" id="{A2192088-9AE8-3EDE-DF2A-DC207D3A21AC}"/>
                    </a:ext>
                  </a:extLst>
                </p14:cNvPr>
                <p14:cNvContentPartPr/>
                <p14:nvPr/>
              </p14:nvContentPartPr>
              <p14:xfrm>
                <a:off x="7096064" y="1483122"/>
                <a:ext cx="145440" cy="193320"/>
              </p14:xfrm>
            </p:contentPart>
          </mc:Choice>
          <mc:Fallback xmlns="">
            <p:pic>
              <p:nvPicPr>
                <p:cNvPr id="161" name="Ink 160">
                  <a:extLst>
                    <a:ext uri="{FF2B5EF4-FFF2-40B4-BE49-F238E27FC236}">
                      <a16:creationId xmlns:a16="http://schemas.microsoft.com/office/drawing/2014/main" id="{A2192088-9AE8-3EDE-DF2A-DC207D3A21AC}"/>
                    </a:ext>
                  </a:extLst>
                </p:cNvPr>
                <p:cNvPicPr/>
                <p:nvPr/>
              </p:nvPicPr>
              <p:blipFill>
                <a:blip r:embed="rId271"/>
                <a:stretch>
                  <a:fillRect/>
                </a:stretch>
              </p:blipFill>
              <p:spPr>
                <a:xfrm>
                  <a:off x="7087424" y="1474122"/>
                  <a:ext cx="1630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2" name="Ink 161">
                  <a:extLst>
                    <a:ext uri="{FF2B5EF4-FFF2-40B4-BE49-F238E27FC236}">
                      <a16:creationId xmlns:a16="http://schemas.microsoft.com/office/drawing/2014/main" id="{B7B453EF-F140-0DA4-83EA-9B67DB741DEC}"/>
                    </a:ext>
                  </a:extLst>
                </p14:cNvPr>
                <p14:cNvContentPartPr/>
                <p14:nvPr/>
              </p14:nvContentPartPr>
              <p14:xfrm>
                <a:off x="7434104" y="1390962"/>
                <a:ext cx="53640" cy="240480"/>
              </p14:xfrm>
            </p:contentPart>
          </mc:Choice>
          <mc:Fallback xmlns="">
            <p:pic>
              <p:nvPicPr>
                <p:cNvPr id="162" name="Ink 161">
                  <a:extLst>
                    <a:ext uri="{FF2B5EF4-FFF2-40B4-BE49-F238E27FC236}">
                      <a16:creationId xmlns:a16="http://schemas.microsoft.com/office/drawing/2014/main" id="{B7B453EF-F140-0DA4-83EA-9B67DB741DEC}"/>
                    </a:ext>
                  </a:extLst>
                </p:cNvPr>
                <p:cNvPicPr/>
                <p:nvPr/>
              </p:nvPicPr>
              <p:blipFill>
                <a:blip r:embed="rId273"/>
                <a:stretch>
                  <a:fillRect/>
                </a:stretch>
              </p:blipFill>
              <p:spPr>
                <a:xfrm>
                  <a:off x="7425464" y="1381962"/>
                  <a:ext cx="712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3" name="Ink 162">
                  <a:extLst>
                    <a:ext uri="{FF2B5EF4-FFF2-40B4-BE49-F238E27FC236}">
                      <a16:creationId xmlns:a16="http://schemas.microsoft.com/office/drawing/2014/main" id="{BA2948D4-9232-AFD6-134F-8243B26D4597}"/>
                    </a:ext>
                  </a:extLst>
                </p14:cNvPr>
                <p14:cNvContentPartPr/>
                <p14:nvPr/>
              </p14:nvContentPartPr>
              <p14:xfrm>
                <a:off x="7397024" y="1429482"/>
                <a:ext cx="309960" cy="185040"/>
              </p14:xfrm>
            </p:contentPart>
          </mc:Choice>
          <mc:Fallback xmlns="">
            <p:pic>
              <p:nvPicPr>
                <p:cNvPr id="163" name="Ink 162">
                  <a:extLst>
                    <a:ext uri="{FF2B5EF4-FFF2-40B4-BE49-F238E27FC236}">
                      <a16:creationId xmlns:a16="http://schemas.microsoft.com/office/drawing/2014/main" id="{BA2948D4-9232-AFD6-134F-8243B26D4597}"/>
                    </a:ext>
                  </a:extLst>
                </p:cNvPr>
                <p:cNvPicPr/>
                <p:nvPr/>
              </p:nvPicPr>
              <p:blipFill>
                <a:blip r:embed="rId275"/>
                <a:stretch>
                  <a:fillRect/>
                </a:stretch>
              </p:blipFill>
              <p:spPr>
                <a:xfrm>
                  <a:off x="7388024" y="1420482"/>
                  <a:ext cx="32760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4" name="Ink 163">
                  <a:extLst>
                    <a:ext uri="{FF2B5EF4-FFF2-40B4-BE49-F238E27FC236}">
                      <a16:creationId xmlns:a16="http://schemas.microsoft.com/office/drawing/2014/main" id="{0C2F44AC-46B5-BBA9-E029-8332E9D72EE6}"/>
                    </a:ext>
                  </a:extLst>
                </p14:cNvPr>
                <p14:cNvContentPartPr/>
                <p14:nvPr/>
              </p14:nvContentPartPr>
              <p14:xfrm>
                <a:off x="7811384" y="1443882"/>
                <a:ext cx="157320" cy="208080"/>
              </p14:xfrm>
            </p:contentPart>
          </mc:Choice>
          <mc:Fallback xmlns="">
            <p:pic>
              <p:nvPicPr>
                <p:cNvPr id="164" name="Ink 163">
                  <a:extLst>
                    <a:ext uri="{FF2B5EF4-FFF2-40B4-BE49-F238E27FC236}">
                      <a16:creationId xmlns:a16="http://schemas.microsoft.com/office/drawing/2014/main" id="{0C2F44AC-46B5-BBA9-E029-8332E9D72EE6}"/>
                    </a:ext>
                  </a:extLst>
                </p:cNvPr>
                <p:cNvPicPr/>
                <p:nvPr/>
              </p:nvPicPr>
              <p:blipFill>
                <a:blip r:embed="rId277"/>
                <a:stretch>
                  <a:fillRect/>
                </a:stretch>
              </p:blipFill>
              <p:spPr>
                <a:xfrm>
                  <a:off x="7802744" y="1434882"/>
                  <a:ext cx="17496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65" name="Ink 164">
                  <a:extLst>
                    <a:ext uri="{FF2B5EF4-FFF2-40B4-BE49-F238E27FC236}">
                      <a16:creationId xmlns:a16="http://schemas.microsoft.com/office/drawing/2014/main" id="{D926E5E7-D79E-4744-43A9-322ACB5364F5}"/>
                    </a:ext>
                  </a:extLst>
                </p14:cNvPr>
                <p14:cNvContentPartPr/>
                <p14:nvPr/>
              </p14:nvContentPartPr>
              <p14:xfrm>
                <a:off x="8043944" y="1398162"/>
                <a:ext cx="54000" cy="225000"/>
              </p14:xfrm>
            </p:contentPart>
          </mc:Choice>
          <mc:Fallback xmlns="">
            <p:pic>
              <p:nvPicPr>
                <p:cNvPr id="165" name="Ink 164">
                  <a:extLst>
                    <a:ext uri="{FF2B5EF4-FFF2-40B4-BE49-F238E27FC236}">
                      <a16:creationId xmlns:a16="http://schemas.microsoft.com/office/drawing/2014/main" id="{D926E5E7-D79E-4744-43A9-322ACB5364F5}"/>
                    </a:ext>
                  </a:extLst>
                </p:cNvPr>
                <p:cNvPicPr/>
                <p:nvPr/>
              </p:nvPicPr>
              <p:blipFill>
                <a:blip r:embed="rId279"/>
                <a:stretch>
                  <a:fillRect/>
                </a:stretch>
              </p:blipFill>
              <p:spPr>
                <a:xfrm>
                  <a:off x="8034944" y="1389162"/>
                  <a:ext cx="716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66" name="Ink 165">
                  <a:extLst>
                    <a:ext uri="{FF2B5EF4-FFF2-40B4-BE49-F238E27FC236}">
                      <a16:creationId xmlns:a16="http://schemas.microsoft.com/office/drawing/2014/main" id="{2E807EB2-CB76-0C7B-8F1C-67662CDDE2EA}"/>
                    </a:ext>
                  </a:extLst>
                </p14:cNvPr>
                <p14:cNvContentPartPr/>
                <p14:nvPr/>
              </p14:nvContentPartPr>
              <p14:xfrm>
                <a:off x="8136824" y="1411482"/>
                <a:ext cx="131040" cy="175320"/>
              </p14:xfrm>
            </p:contentPart>
          </mc:Choice>
          <mc:Fallback xmlns="">
            <p:pic>
              <p:nvPicPr>
                <p:cNvPr id="166" name="Ink 165">
                  <a:extLst>
                    <a:ext uri="{FF2B5EF4-FFF2-40B4-BE49-F238E27FC236}">
                      <a16:creationId xmlns:a16="http://schemas.microsoft.com/office/drawing/2014/main" id="{2E807EB2-CB76-0C7B-8F1C-67662CDDE2EA}"/>
                    </a:ext>
                  </a:extLst>
                </p:cNvPr>
                <p:cNvPicPr/>
                <p:nvPr/>
              </p:nvPicPr>
              <p:blipFill>
                <a:blip r:embed="rId281"/>
                <a:stretch>
                  <a:fillRect/>
                </a:stretch>
              </p:blipFill>
              <p:spPr>
                <a:xfrm>
                  <a:off x="8127824" y="1402842"/>
                  <a:ext cx="14868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67" name="Ink 166">
                  <a:extLst>
                    <a:ext uri="{FF2B5EF4-FFF2-40B4-BE49-F238E27FC236}">
                      <a16:creationId xmlns:a16="http://schemas.microsoft.com/office/drawing/2014/main" id="{F975D6B2-2C94-5610-6143-8946E64085DD}"/>
                    </a:ext>
                  </a:extLst>
                </p14:cNvPr>
                <p14:cNvContentPartPr/>
                <p14:nvPr/>
              </p14:nvContentPartPr>
              <p14:xfrm>
                <a:off x="8433464" y="1065522"/>
                <a:ext cx="134280" cy="748440"/>
              </p14:xfrm>
            </p:contentPart>
          </mc:Choice>
          <mc:Fallback xmlns="">
            <p:pic>
              <p:nvPicPr>
                <p:cNvPr id="167" name="Ink 166">
                  <a:extLst>
                    <a:ext uri="{FF2B5EF4-FFF2-40B4-BE49-F238E27FC236}">
                      <a16:creationId xmlns:a16="http://schemas.microsoft.com/office/drawing/2014/main" id="{F975D6B2-2C94-5610-6143-8946E64085DD}"/>
                    </a:ext>
                  </a:extLst>
                </p:cNvPr>
                <p:cNvPicPr/>
                <p:nvPr/>
              </p:nvPicPr>
              <p:blipFill>
                <a:blip r:embed="rId283"/>
                <a:stretch>
                  <a:fillRect/>
                </a:stretch>
              </p:blipFill>
              <p:spPr>
                <a:xfrm>
                  <a:off x="8424464" y="1056882"/>
                  <a:ext cx="151920" cy="7660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68" name="Ink 167">
                  <a:extLst>
                    <a:ext uri="{FF2B5EF4-FFF2-40B4-BE49-F238E27FC236}">
                      <a16:creationId xmlns:a16="http://schemas.microsoft.com/office/drawing/2014/main" id="{A09B4F1A-FA69-5343-305A-984D74BE99A4}"/>
                    </a:ext>
                  </a:extLst>
                </p14:cNvPr>
                <p14:cNvContentPartPr/>
                <p14:nvPr/>
              </p14:nvContentPartPr>
              <p14:xfrm>
                <a:off x="8364704" y="1444242"/>
                <a:ext cx="325440" cy="194400"/>
              </p14:xfrm>
            </p:contentPart>
          </mc:Choice>
          <mc:Fallback xmlns="">
            <p:pic>
              <p:nvPicPr>
                <p:cNvPr id="168" name="Ink 167">
                  <a:extLst>
                    <a:ext uri="{FF2B5EF4-FFF2-40B4-BE49-F238E27FC236}">
                      <a16:creationId xmlns:a16="http://schemas.microsoft.com/office/drawing/2014/main" id="{A09B4F1A-FA69-5343-305A-984D74BE99A4}"/>
                    </a:ext>
                  </a:extLst>
                </p:cNvPr>
                <p:cNvPicPr/>
                <p:nvPr/>
              </p:nvPicPr>
              <p:blipFill>
                <a:blip r:embed="rId285"/>
                <a:stretch>
                  <a:fillRect/>
                </a:stretch>
              </p:blipFill>
              <p:spPr>
                <a:xfrm>
                  <a:off x="8355704" y="1435242"/>
                  <a:ext cx="34308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69" name="Ink 168">
                  <a:extLst>
                    <a:ext uri="{FF2B5EF4-FFF2-40B4-BE49-F238E27FC236}">
                      <a16:creationId xmlns:a16="http://schemas.microsoft.com/office/drawing/2014/main" id="{9626327B-2A4C-6466-B63B-6E4E546531D0}"/>
                    </a:ext>
                  </a:extLst>
                </p14:cNvPr>
                <p14:cNvContentPartPr/>
                <p14:nvPr/>
              </p14:nvContentPartPr>
              <p14:xfrm>
                <a:off x="8579264" y="1435602"/>
                <a:ext cx="120960" cy="204840"/>
              </p14:xfrm>
            </p:contentPart>
          </mc:Choice>
          <mc:Fallback xmlns="">
            <p:pic>
              <p:nvPicPr>
                <p:cNvPr id="169" name="Ink 168">
                  <a:extLst>
                    <a:ext uri="{FF2B5EF4-FFF2-40B4-BE49-F238E27FC236}">
                      <a16:creationId xmlns:a16="http://schemas.microsoft.com/office/drawing/2014/main" id="{9626327B-2A4C-6466-B63B-6E4E546531D0}"/>
                    </a:ext>
                  </a:extLst>
                </p:cNvPr>
                <p:cNvPicPr/>
                <p:nvPr/>
              </p:nvPicPr>
              <p:blipFill>
                <a:blip r:embed="rId287"/>
                <a:stretch>
                  <a:fillRect/>
                </a:stretch>
              </p:blipFill>
              <p:spPr>
                <a:xfrm>
                  <a:off x="8570624" y="1426602"/>
                  <a:ext cx="1386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0" name="Ink 169">
                  <a:extLst>
                    <a:ext uri="{FF2B5EF4-FFF2-40B4-BE49-F238E27FC236}">
                      <a16:creationId xmlns:a16="http://schemas.microsoft.com/office/drawing/2014/main" id="{A86C70AB-36FF-82F8-7051-FA3FAF970EE6}"/>
                    </a:ext>
                  </a:extLst>
                </p14:cNvPr>
                <p14:cNvContentPartPr/>
                <p14:nvPr/>
              </p14:nvContentPartPr>
              <p14:xfrm>
                <a:off x="8714624" y="1381602"/>
                <a:ext cx="132480" cy="128520"/>
              </p14:xfrm>
            </p:contentPart>
          </mc:Choice>
          <mc:Fallback xmlns="">
            <p:pic>
              <p:nvPicPr>
                <p:cNvPr id="170" name="Ink 169">
                  <a:extLst>
                    <a:ext uri="{FF2B5EF4-FFF2-40B4-BE49-F238E27FC236}">
                      <a16:creationId xmlns:a16="http://schemas.microsoft.com/office/drawing/2014/main" id="{A86C70AB-36FF-82F8-7051-FA3FAF970EE6}"/>
                    </a:ext>
                  </a:extLst>
                </p:cNvPr>
                <p:cNvPicPr/>
                <p:nvPr/>
              </p:nvPicPr>
              <p:blipFill>
                <a:blip r:embed="rId289"/>
                <a:stretch>
                  <a:fillRect/>
                </a:stretch>
              </p:blipFill>
              <p:spPr>
                <a:xfrm>
                  <a:off x="8705624" y="1372962"/>
                  <a:ext cx="15012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1" name="Ink 170">
                  <a:extLst>
                    <a:ext uri="{FF2B5EF4-FFF2-40B4-BE49-F238E27FC236}">
                      <a16:creationId xmlns:a16="http://schemas.microsoft.com/office/drawing/2014/main" id="{1770CBFF-5424-573B-E439-04124B412A33}"/>
                    </a:ext>
                  </a:extLst>
                </p14:cNvPr>
                <p14:cNvContentPartPr/>
                <p14:nvPr/>
              </p14:nvContentPartPr>
              <p14:xfrm>
                <a:off x="7823624" y="2099802"/>
                <a:ext cx="177840" cy="2089800"/>
              </p14:xfrm>
            </p:contentPart>
          </mc:Choice>
          <mc:Fallback xmlns="">
            <p:pic>
              <p:nvPicPr>
                <p:cNvPr id="171" name="Ink 170">
                  <a:extLst>
                    <a:ext uri="{FF2B5EF4-FFF2-40B4-BE49-F238E27FC236}">
                      <a16:creationId xmlns:a16="http://schemas.microsoft.com/office/drawing/2014/main" id="{1770CBFF-5424-573B-E439-04124B412A33}"/>
                    </a:ext>
                  </a:extLst>
                </p:cNvPr>
                <p:cNvPicPr/>
                <p:nvPr/>
              </p:nvPicPr>
              <p:blipFill>
                <a:blip r:embed="rId291"/>
                <a:stretch>
                  <a:fillRect/>
                </a:stretch>
              </p:blipFill>
              <p:spPr>
                <a:xfrm>
                  <a:off x="7814624" y="2090802"/>
                  <a:ext cx="195480" cy="21074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2" name="Ink 171">
                  <a:extLst>
                    <a:ext uri="{FF2B5EF4-FFF2-40B4-BE49-F238E27FC236}">
                      <a16:creationId xmlns:a16="http://schemas.microsoft.com/office/drawing/2014/main" id="{6418748A-EA88-6ABD-5F0C-D0CF8C6AFFBA}"/>
                    </a:ext>
                  </a:extLst>
                </p14:cNvPr>
                <p14:cNvContentPartPr/>
                <p14:nvPr/>
              </p14:nvContentPartPr>
              <p14:xfrm>
                <a:off x="7719224" y="4058202"/>
                <a:ext cx="245160" cy="77040"/>
              </p14:xfrm>
            </p:contentPart>
          </mc:Choice>
          <mc:Fallback xmlns="">
            <p:pic>
              <p:nvPicPr>
                <p:cNvPr id="172" name="Ink 171">
                  <a:extLst>
                    <a:ext uri="{FF2B5EF4-FFF2-40B4-BE49-F238E27FC236}">
                      <a16:creationId xmlns:a16="http://schemas.microsoft.com/office/drawing/2014/main" id="{6418748A-EA88-6ABD-5F0C-D0CF8C6AFFBA}"/>
                    </a:ext>
                  </a:extLst>
                </p:cNvPr>
                <p:cNvPicPr/>
                <p:nvPr/>
              </p:nvPicPr>
              <p:blipFill>
                <a:blip r:embed="rId293"/>
                <a:stretch>
                  <a:fillRect/>
                </a:stretch>
              </p:blipFill>
              <p:spPr>
                <a:xfrm>
                  <a:off x="7710584" y="4049562"/>
                  <a:ext cx="2628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5" name="Ink 174">
                  <a:extLst>
                    <a:ext uri="{FF2B5EF4-FFF2-40B4-BE49-F238E27FC236}">
                      <a16:creationId xmlns:a16="http://schemas.microsoft.com/office/drawing/2014/main" id="{8D5434AB-916D-F0B6-1AE8-5F9F04D38F23}"/>
                    </a:ext>
                  </a:extLst>
                </p14:cNvPr>
                <p14:cNvContentPartPr/>
                <p14:nvPr/>
              </p14:nvContentPartPr>
              <p14:xfrm>
                <a:off x="6521504" y="4241082"/>
                <a:ext cx="177840" cy="802440"/>
              </p14:xfrm>
            </p:contentPart>
          </mc:Choice>
          <mc:Fallback xmlns="">
            <p:pic>
              <p:nvPicPr>
                <p:cNvPr id="175" name="Ink 174">
                  <a:extLst>
                    <a:ext uri="{FF2B5EF4-FFF2-40B4-BE49-F238E27FC236}">
                      <a16:creationId xmlns:a16="http://schemas.microsoft.com/office/drawing/2014/main" id="{8D5434AB-916D-F0B6-1AE8-5F9F04D38F23}"/>
                    </a:ext>
                  </a:extLst>
                </p:cNvPr>
                <p:cNvPicPr/>
                <p:nvPr/>
              </p:nvPicPr>
              <p:blipFill>
                <a:blip r:embed="rId295"/>
                <a:stretch>
                  <a:fillRect/>
                </a:stretch>
              </p:blipFill>
              <p:spPr>
                <a:xfrm>
                  <a:off x="6512504" y="4232442"/>
                  <a:ext cx="195480" cy="82008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76" name="Ink 175">
                  <a:extLst>
                    <a:ext uri="{FF2B5EF4-FFF2-40B4-BE49-F238E27FC236}">
                      <a16:creationId xmlns:a16="http://schemas.microsoft.com/office/drawing/2014/main" id="{058C082D-29B5-7852-A450-3BA16E97175B}"/>
                    </a:ext>
                  </a:extLst>
                </p14:cNvPr>
                <p14:cNvContentPartPr/>
                <p14:nvPr/>
              </p14:nvContentPartPr>
              <p14:xfrm>
                <a:off x="6512504" y="5009322"/>
                <a:ext cx="2563560" cy="27000"/>
              </p14:xfrm>
            </p:contentPart>
          </mc:Choice>
          <mc:Fallback xmlns="">
            <p:pic>
              <p:nvPicPr>
                <p:cNvPr id="176" name="Ink 175">
                  <a:extLst>
                    <a:ext uri="{FF2B5EF4-FFF2-40B4-BE49-F238E27FC236}">
                      <a16:creationId xmlns:a16="http://schemas.microsoft.com/office/drawing/2014/main" id="{058C082D-29B5-7852-A450-3BA16E97175B}"/>
                    </a:ext>
                  </a:extLst>
                </p:cNvPr>
                <p:cNvPicPr/>
                <p:nvPr/>
              </p:nvPicPr>
              <p:blipFill>
                <a:blip r:embed="rId297"/>
                <a:stretch>
                  <a:fillRect/>
                </a:stretch>
              </p:blipFill>
              <p:spPr>
                <a:xfrm>
                  <a:off x="6503504" y="5000322"/>
                  <a:ext cx="258120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77" name="Ink 176">
                  <a:extLst>
                    <a:ext uri="{FF2B5EF4-FFF2-40B4-BE49-F238E27FC236}">
                      <a16:creationId xmlns:a16="http://schemas.microsoft.com/office/drawing/2014/main" id="{6B203E3A-4A35-3E77-667D-FF76B012FBF9}"/>
                    </a:ext>
                  </a:extLst>
                </p14:cNvPr>
                <p14:cNvContentPartPr/>
                <p14:nvPr/>
              </p14:nvContentPartPr>
              <p14:xfrm>
                <a:off x="6619784" y="4180962"/>
                <a:ext cx="2650320" cy="756360"/>
              </p14:xfrm>
            </p:contentPart>
          </mc:Choice>
          <mc:Fallback xmlns="">
            <p:pic>
              <p:nvPicPr>
                <p:cNvPr id="177" name="Ink 176">
                  <a:extLst>
                    <a:ext uri="{FF2B5EF4-FFF2-40B4-BE49-F238E27FC236}">
                      <a16:creationId xmlns:a16="http://schemas.microsoft.com/office/drawing/2014/main" id="{6B203E3A-4A35-3E77-667D-FF76B012FBF9}"/>
                    </a:ext>
                  </a:extLst>
                </p:cNvPr>
                <p:cNvPicPr/>
                <p:nvPr/>
              </p:nvPicPr>
              <p:blipFill>
                <a:blip r:embed="rId299"/>
                <a:stretch>
                  <a:fillRect/>
                </a:stretch>
              </p:blipFill>
              <p:spPr>
                <a:xfrm>
                  <a:off x="6610784" y="4172322"/>
                  <a:ext cx="2667960" cy="77400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79" name="Ink 178">
                  <a:extLst>
                    <a:ext uri="{FF2B5EF4-FFF2-40B4-BE49-F238E27FC236}">
                      <a16:creationId xmlns:a16="http://schemas.microsoft.com/office/drawing/2014/main" id="{C8F44916-DE87-9844-274A-7928CF62A5F3}"/>
                    </a:ext>
                  </a:extLst>
                </p14:cNvPr>
                <p14:cNvContentPartPr/>
                <p14:nvPr/>
              </p14:nvContentPartPr>
              <p14:xfrm>
                <a:off x="6818144" y="4370682"/>
                <a:ext cx="245520" cy="281520"/>
              </p14:xfrm>
            </p:contentPart>
          </mc:Choice>
          <mc:Fallback xmlns="">
            <p:pic>
              <p:nvPicPr>
                <p:cNvPr id="179" name="Ink 178">
                  <a:extLst>
                    <a:ext uri="{FF2B5EF4-FFF2-40B4-BE49-F238E27FC236}">
                      <a16:creationId xmlns:a16="http://schemas.microsoft.com/office/drawing/2014/main" id="{C8F44916-DE87-9844-274A-7928CF62A5F3}"/>
                    </a:ext>
                  </a:extLst>
                </p:cNvPr>
                <p:cNvPicPr/>
                <p:nvPr/>
              </p:nvPicPr>
              <p:blipFill>
                <a:blip r:embed="rId301"/>
                <a:stretch>
                  <a:fillRect/>
                </a:stretch>
              </p:blipFill>
              <p:spPr>
                <a:xfrm>
                  <a:off x="6809504" y="4361682"/>
                  <a:ext cx="26316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80" name="Ink 179">
                  <a:extLst>
                    <a:ext uri="{FF2B5EF4-FFF2-40B4-BE49-F238E27FC236}">
                      <a16:creationId xmlns:a16="http://schemas.microsoft.com/office/drawing/2014/main" id="{B0995EDB-5CD8-0F43-6C25-45FAA79D647A}"/>
                    </a:ext>
                  </a:extLst>
                </p14:cNvPr>
                <p14:cNvContentPartPr/>
                <p14:nvPr/>
              </p14:nvContentPartPr>
              <p14:xfrm>
                <a:off x="7168784" y="4399482"/>
                <a:ext cx="20520" cy="173880"/>
              </p14:xfrm>
            </p:contentPart>
          </mc:Choice>
          <mc:Fallback xmlns="">
            <p:pic>
              <p:nvPicPr>
                <p:cNvPr id="180" name="Ink 179">
                  <a:extLst>
                    <a:ext uri="{FF2B5EF4-FFF2-40B4-BE49-F238E27FC236}">
                      <a16:creationId xmlns:a16="http://schemas.microsoft.com/office/drawing/2014/main" id="{B0995EDB-5CD8-0F43-6C25-45FAA79D647A}"/>
                    </a:ext>
                  </a:extLst>
                </p:cNvPr>
                <p:cNvPicPr/>
                <p:nvPr/>
              </p:nvPicPr>
              <p:blipFill>
                <a:blip r:embed="rId303"/>
                <a:stretch>
                  <a:fillRect/>
                </a:stretch>
              </p:blipFill>
              <p:spPr>
                <a:xfrm>
                  <a:off x="7159784" y="4390482"/>
                  <a:ext cx="381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181" name="Ink 180">
                  <a:extLst>
                    <a:ext uri="{FF2B5EF4-FFF2-40B4-BE49-F238E27FC236}">
                      <a16:creationId xmlns:a16="http://schemas.microsoft.com/office/drawing/2014/main" id="{04607803-D5F1-E8B9-EDB3-62C22D097853}"/>
                    </a:ext>
                  </a:extLst>
                </p14:cNvPr>
                <p14:cNvContentPartPr/>
                <p14:nvPr/>
              </p14:nvContentPartPr>
              <p14:xfrm>
                <a:off x="7087784" y="4327842"/>
                <a:ext cx="230400" cy="280800"/>
              </p14:xfrm>
            </p:contentPart>
          </mc:Choice>
          <mc:Fallback xmlns="">
            <p:pic>
              <p:nvPicPr>
                <p:cNvPr id="181" name="Ink 180">
                  <a:extLst>
                    <a:ext uri="{FF2B5EF4-FFF2-40B4-BE49-F238E27FC236}">
                      <a16:creationId xmlns:a16="http://schemas.microsoft.com/office/drawing/2014/main" id="{04607803-D5F1-E8B9-EDB3-62C22D097853}"/>
                    </a:ext>
                  </a:extLst>
                </p:cNvPr>
                <p:cNvPicPr/>
                <p:nvPr/>
              </p:nvPicPr>
              <p:blipFill>
                <a:blip r:embed="rId305"/>
                <a:stretch>
                  <a:fillRect/>
                </a:stretch>
              </p:blipFill>
              <p:spPr>
                <a:xfrm>
                  <a:off x="7078784" y="4319202"/>
                  <a:ext cx="24804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182" name="Ink 181">
                  <a:extLst>
                    <a:ext uri="{FF2B5EF4-FFF2-40B4-BE49-F238E27FC236}">
                      <a16:creationId xmlns:a16="http://schemas.microsoft.com/office/drawing/2014/main" id="{5F4D0BAD-7DC6-DEF5-2EA6-2B844D4A5955}"/>
                    </a:ext>
                  </a:extLst>
                </p14:cNvPr>
                <p14:cNvContentPartPr/>
                <p14:nvPr/>
              </p14:nvContentPartPr>
              <p14:xfrm>
                <a:off x="7335104" y="4413882"/>
                <a:ext cx="69120" cy="237600"/>
              </p14:xfrm>
            </p:contentPart>
          </mc:Choice>
          <mc:Fallback xmlns="">
            <p:pic>
              <p:nvPicPr>
                <p:cNvPr id="182" name="Ink 181">
                  <a:extLst>
                    <a:ext uri="{FF2B5EF4-FFF2-40B4-BE49-F238E27FC236}">
                      <a16:creationId xmlns:a16="http://schemas.microsoft.com/office/drawing/2014/main" id="{5F4D0BAD-7DC6-DEF5-2EA6-2B844D4A5955}"/>
                    </a:ext>
                  </a:extLst>
                </p:cNvPr>
                <p:cNvPicPr/>
                <p:nvPr/>
              </p:nvPicPr>
              <p:blipFill>
                <a:blip r:embed="rId307"/>
                <a:stretch>
                  <a:fillRect/>
                </a:stretch>
              </p:blipFill>
              <p:spPr>
                <a:xfrm>
                  <a:off x="7326104" y="4404882"/>
                  <a:ext cx="8676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183" name="Ink 182">
                  <a:extLst>
                    <a:ext uri="{FF2B5EF4-FFF2-40B4-BE49-F238E27FC236}">
                      <a16:creationId xmlns:a16="http://schemas.microsoft.com/office/drawing/2014/main" id="{C8F8B827-6B69-F66D-47D7-AF1ED508B99E}"/>
                    </a:ext>
                  </a:extLst>
                </p14:cNvPr>
                <p14:cNvContentPartPr/>
                <p14:nvPr/>
              </p14:nvContentPartPr>
              <p14:xfrm>
                <a:off x="7395944" y="4317762"/>
                <a:ext cx="123480" cy="88920"/>
              </p14:xfrm>
            </p:contentPart>
          </mc:Choice>
          <mc:Fallback xmlns="">
            <p:pic>
              <p:nvPicPr>
                <p:cNvPr id="183" name="Ink 182">
                  <a:extLst>
                    <a:ext uri="{FF2B5EF4-FFF2-40B4-BE49-F238E27FC236}">
                      <a16:creationId xmlns:a16="http://schemas.microsoft.com/office/drawing/2014/main" id="{C8F8B827-6B69-F66D-47D7-AF1ED508B99E}"/>
                    </a:ext>
                  </a:extLst>
                </p:cNvPr>
                <p:cNvPicPr/>
                <p:nvPr/>
              </p:nvPicPr>
              <p:blipFill>
                <a:blip r:embed="rId309"/>
                <a:stretch>
                  <a:fillRect/>
                </a:stretch>
              </p:blipFill>
              <p:spPr>
                <a:xfrm>
                  <a:off x="7387304" y="4309122"/>
                  <a:ext cx="141120" cy="10656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184" name="Ink 183">
                  <a:extLst>
                    <a:ext uri="{FF2B5EF4-FFF2-40B4-BE49-F238E27FC236}">
                      <a16:creationId xmlns:a16="http://schemas.microsoft.com/office/drawing/2014/main" id="{738ED091-9F48-42C0-6B14-B41ED4E63A27}"/>
                    </a:ext>
                  </a:extLst>
                </p14:cNvPr>
                <p14:cNvContentPartPr/>
                <p14:nvPr/>
              </p14:nvContentPartPr>
              <p14:xfrm>
                <a:off x="7346624" y="4479042"/>
                <a:ext cx="172800" cy="47520"/>
              </p14:xfrm>
            </p:contentPart>
          </mc:Choice>
          <mc:Fallback xmlns="">
            <p:pic>
              <p:nvPicPr>
                <p:cNvPr id="184" name="Ink 183">
                  <a:extLst>
                    <a:ext uri="{FF2B5EF4-FFF2-40B4-BE49-F238E27FC236}">
                      <a16:creationId xmlns:a16="http://schemas.microsoft.com/office/drawing/2014/main" id="{738ED091-9F48-42C0-6B14-B41ED4E63A27}"/>
                    </a:ext>
                  </a:extLst>
                </p:cNvPr>
                <p:cNvPicPr/>
                <p:nvPr/>
              </p:nvPicPr>
              <p:blipFill>
                <a:blip r:embed="rId311"/>
                <a:stretch>
                  <a:fillRect/>
                </a:stretch>
              </p:blipFill>
              <p:spPr>
                <a:xfrm>
                  <a:off x="7337624" y="4470402"/>
                  <a:ext cx="1904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185" name="Ink 184">
                  <a:extLst>
                    <a:ext uri="{FF2B5EF4-FFF2-40B4-BE49-F238E27FC236}">
                      <a16:creationId xmlns:a16="http://schemas.microsoft.com/office/drawing/2014/main" id="{75E44A3D-00C7-F7AA-37EA-2FDBD169F63C}"/>
                    </a:ext>
                  </a:extLst>
                </p14:cNvPr>
                <p14:cNvContentPartPr/>
                <p14:nvPr/>
              </p14:nvContentPartPr>
              <p14:xfrm>
                <a:off x="6749744" y="4678482"/>
                <a:ext cx="182880" cy="46080"/>
              </p14:xfrm>
            </p:contentPart>
          </mc:Choice>
          <mc:Fallback xmlns="">
            <p:pic>
              <p:nvPicPr>
                <p:cNvPr id="185" name="Ink 184">
                  <a:extLst>
                    <a:ext uri="{FF2B5EF4-FFF2-40B4-BE49-F238E27FC236}">
                      <a16:creationId xmlns:a16="http://schemas.microsoft.com/office/drawing/2014/main" id="{75E44A3D-00C7-F7AA-37EA-2FDBD169F63C}"/>
                    </a:ext>
                  </a:extLst>
                </p:cNvPr>
                <p:cNvPicPr/>
                <p:nvPr/>
              </p:nvPicPr>
              <p:blipFill>
                <a:blip r:embed="rId313"/>
                <a:stretch>
                  <a:fillRect/>
                </a:stretch>
              </p:blipFill>
              <p:spPr>
                <a:xfrm>
                  <a:off x="6740744" y="4669482"/>
                  <a:ext cx="20052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186" name="Ink 185">
                  <a:extLst>
                    <a:ext uri="{FF2B5EF4-FFF2-40B4-BE49-F238E27FC236}">
                      <a16:creationId xmlns:a16="http://schemas.microsoft.com/office/drawing/2014/main" id="{35439A30-84B2-50F7-E95B-69AA8F6E4410}"/>
                    </a:ext>
                  </a:extLst>
                </p14:cNvPr>
                <p14:cNvContentPartPr/>
                <p14:nvPr/>
              </p14:nvContentPartPr>
              <p14:xfrm>
                <a:off x="7162664" y="4656882"/>
                <a:ext cx="80640" cy="34560"/>
              </p14:xfrm>
            </p:contentPart>
          </mc:Choice>
          <mc:Fallback xmlns="">
            <p:pic>
              <p:nvPicPr>
                <p:cNvPr id="186" name="Ink 185">
                  <a:extLst>
                    <a:ext uri="{FF2B5EF4-FFF2-40B4-BE49-F238E27FC236}">
                      <a16:creationId xmlns:a16="http://schemas.microsoft.com/office/drawing/2014/main" id="{35439A30-84B2-50F7-E95B-69AA8F6E4410}"/>
                    </a:ext>
                  </a:extLst>
                </p:cNvPr>
                <p:cNvPicPr/>
                <p:nvPr/>
              </p:nvPicPr>
              <p:blipFill>
                <a:blip r:embed="rId315"/>
                <a:stretch>
                  <a:fillRect/>
                </a:stretch>
              </p:blipFill>
              <p:spPr>
                <a:xfrm>
                  <a:off x="7153664" y="4647882"/>
                  <a:ext cx="98280" cy="5220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187" name="Ink 186">
                  <a:extLst>
                    <a:ext uri="{FF2B5EF4-FFF2-40B4-BE49-F238E27FC236}">
                      <a16:creationId xmlns:a16="http://schemas.microsoft.com/office/drawing/2014/main" id="{DC361F05-A35F-F0B4-2777-116A08E34458}"/>
                    </a:ext>
                  </a:extLst>
                </p14:cNvPr>
                <p14:cNvContentPartPr/>
                <p14:nvPr/>
              </p14:nvContentPartPr>
              <p14:xfrm>
                <a:off x="7421144" y="4645002"/>
                <a:ext cx="90360" cy="26280"/>
              </p14:xfrm>
            </p:contentPart>
          </mc:Choice>
          <mc:Fallback xmlns="">
            <p:pic>
              <p:nvPicPr>
                <p:cNvPr id="187" name="Ink 186">
                  <a:extLst>
                    <a:ext uri="{FF2B5EF4-FFF2-40B4-BE49-F238E27FC236}">
                      <a16:creationId xmlns:a16="http://schemas.microsoft.com/office/drawing/2014/main" id="{DC361F05-A35F-F0B4-2777-116A08E34458}"/>
                    </a:ext>
                  </a:extLst>
                </p:cNvPr>
                <p:cNvPicPr/>
                <p:nvPr/>
              </p:nvPicPr>
              <p:blipFill>
                <a:blip r:embed="rId317"/>
                <a:stretch>
                  <a:fillRect/>
                </a:stretch>
              </p:blipFill>
              <p:spPr>
                <a:xfrm>
                  <a:off x="7412144" y="4636362"/>
                  <a:ext cx="10800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189" name="Ink 188">
                  <a:extLst>
                    <a:ext uri="{FF2B5EF4-FFF2-40B4-BE49-F238E27FC236}">
                      <a16:creationId xmlns:a16="http://schemas.microsoft.com/office/drawing/2014/main" id="{85574209-DCFA-8ED4-132C-0169F4A57397}"/>
                    </a:ext>
                  </a:extLst>
                </p14:cNvPr>
                <p14:cNvContentPartPr/>
                <p14:nvPr/>
              </p14:nvContentPartPr>
              <p14:xfrm>
                <a:off x="7826504" y="4264482"/>
                <a:ext cx="211320" cy="685800"/>
              </p14:xfrm>
            </p:contentPart>
          </mc:Choice>
          <mc:Fallback xmlns="">
            <p:pic>
              <p:nvPicPr>
                <p:cNvPr id="189" name="Ink 188">
                  <a:extLst>
                    <a:ext uri="{FF2B5EF4-FFF2-40B4-BE49-F238E27FC236}">
                      <a16:creationId xmlns:a16="http://schemas.microsoft.com/office/drawing/2014/main" id="{85574209-DCFA-8ED4-132C-0169F4A57397}"/>
                    </a:ext>
                  </a:extLst>
                </p:cNvPr>
                <p:cNvPicPr/>
                <p:nvPr/>
              </p:nvPicPr>
              <p:blipFill>
                <a:blip r:embed="rId319"/>
                <a:stretch>
                  <a:fillRect/>
                </a:stretch>
              </p:blipFill>
              <p:spPr>
                <a:xfrm>
                  <a:off x="7817864" y="4255842"/>
                  <a:ext cx="228960" cy="70344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190" name="Ink 189">
                  <a:extLst>
                    <a:ext uri="{FF2B5EF4-FFF2-40B4-BE49-F238E27FC236}">
                      <a16:creationId xmlns:a16="http://schemas.microsoft.com/office/drawing/2014/main" id="{5C646F57-37D6-0A72-2EB6-7ED60B7BA807}"/>
                    </a:ext>
                  </a:extLst>
                </p14:cNvPr>
                <p14:cNvContentPartPr/>
                <p14:nvPr/>
              </p14:nvContentPartPr>
              <p14:xfrm>
                <a:off x="7812104" y="4646082"/>
                <a:ext cx="329040" cy="196920"/>
              </p14:xfrm>
            </p:contentPart>
          </mc:Choice>
          <mc:Fallback xmlns="">
            <p:pic>
              <p:nvPicPr>
                <p:cNvPr id="190" name="Ink 189">
                  <a:extLst>
                    <a:ext uri="{FF2B5EF4-FFF2-40B4-BE49-F238E27FC236}">
                      <a16:creationId xmlns:a16="http://schemas.microsoft.com/office/drawing/2014/main" id="{5C646F57-37D6-0A72-2EB6-7ED60B7BA807}"/>
                    </a:ext>
                  </a:extLst>
                </p:cNvPr>
                <p:cNvPicPr/>
                <p:nvPr/>
              </p:nvPicPr>
              <p:blipFill>
                <a:blip r:embed="rId321"/>
                <a:stretch>
                  <a:fillRect/>
                </a:stretch>
              </p:blipFill>
              <p:spPr>
                <a:xfrm>
                  <a:off x="7803464" y="4637442"/>
                  <a:ext cx="34668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191" name="Ink 190">
                  <a:extLst>
                    <a:ext uri="{FF2B5EF4-FFF2-40B4-BE49-F238E27FC236}">
                      <a16:creationId xmlns:a16="http://schemas.microsoft.com/office/drawing/2014/main" id="{47B8C095-6833-5D18-615C-02BD329CBB49}"/>
                    </a:ext>
                  </a:extLst>
                </p14:cNvPr>
                <p14:cNvContentPartPr/>
                <p14:nvPr/>
              </p14:nvContentPartPr>
              <p14:xfrm>
                <a:off x="8211344" y="4646802"/>
                <a:ext cx="110880" cy="156240"/>
              </p14:xfrm>
            </p:contentPart>
          </mc:Choice>
          <mc:Fallback xmlns="">
            <p:pic>
              <p:nvPicPr>
                <p:cNvPr id="191" name="Ink 190">
                  <a:extLst>
                    <a:ext uri="{FF2B5EF4-FFF2-40B4-BE49-F238E27FC236}">
                      <a16:creationId xmlns:a16="http://schemas.microsoft.com/office/drawing/2014/main" id="{47B8C095-6833-5D18-615C-02BD329CBB49}"/>
                    </a:ext>
                  </a:extLst>
                </p:cNvPr>
                <p:cNvPicPr/>
                <p:nvPr/>
              </p:nvPicPr>
              <p:blipFill>
                <a:blip r:embed="rId323"/>
                <a:stretch>
                  <a:fillRect/>
                </a:stretch>
              </p:blipFill>
              <p:spPr>
                <a:xfrm>
                  <a:off x="8202344" y="4638162"/>
                  <a:ext cx="12852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192" name="Ink 191">
                  <a:extLst>
                    <a:ext uri="{FF2B5EF4-FFF2-40B4-BE49-F238E27FC236}">
                      <a16:creationId xmlns:a16="http://schemas.microsoft.com/office/drawing/2014/main" id="{B02648B1-7A06-268F-3F52-E9F04C097875}"/>
                    </a:ext>
                  </a:extLst>
                </p14:cNvPr>
                <p14:cNvContentPartPr/>
                <p14:nvPr/>
              </p14:nvContentPartPr>
              <p14:xfrm>
                <a:off x="8383064" y="4512882"/>
                <a:ext cx="176760" cy="307800"/>
              </p14:xfrm>
            </p:contentPart>
          </mc:Choice>
          <mc:Fallback xmlns="">
            <p:pic>
              <p:nvPicPr>
                <p:cNvPr id="192" name="Ink 191">
                  <a:extLst>
                    <a:ext uri="{FF2B5EF4-FFF2-40B4-BE49-F238E27FC236}">
                      <a16:creationId xmlns:a16="http://schemas.microsoft.com/office/drawing/2014/main" id="{B02648B1-7A06-268F-3F52-E9F04C097875}"/>
                    </a:ext>
                  </a:extLst>
                </p:cNvPr>
                <p:cNvPicPr/>
                <p:nvPr/>
              </p:nvPicPr>
              <p:blipFill>
                <a:blip r:embed="rId325"/>
                <a:stretch>
                  <a:fillRect/>
                </a:stretch>
              </p:blipFill>
              <p:spPr>
                <a:xfrm>
                  <a:off x="8374064" y="4503882"/>
                  <a:ext cx="194400" cy="32544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193" name="Ink 192">
                  <a:extLst>
                    <a:ext uri="{FF2B5EF4-FFF2-40B4-BE49-F238E27FC236}">
                      <a16:creationId xmlns:a16="http://schemas.microsoft.com/office/drawing/2014/main" id="{6C0E0138-F962-25FC-835D-7A9DFA14DF07}"/>
                    </a:ext>
                  </a:extLst>
                </p14:cNvPr>
                <p14:cNvContentPartPr/>
                <p14:nvPr/>
              </p14:nvContentPartPr>
              <p14:xfrm>
                <a:off x="8542544" y="4695402"/>
                <a:ext cx="122040" cy="115560"/>
              </p14:xfrm>
            </p:contentPart>
          </mc:Choice>
          <mc:Fallback xmlns="">
            <p:pic>
              <p:nvPicPr>
                <p:cNvPr id="193" name="Ink 192">
                  <a:extLst>
                    <a:ext uri="{FF2B5EF4-FFF2-40B4-BE49-F238E27FC236}">
                      <a16:creationId xmlns:a16="http://schemas.microsoft.com/office/drawing/2014/main" id="{6C0E0138-F962-25FC-835D-7A9DFA14DF07}"/>
                    </a:ext>
                  </a:extLst>
                </p:cNvPr>
                <p:cNvPicPr/>
                <p:nvPr/>
              </p:nvPicPr>
              <p:blipFill>
                <a:blip r:embed="rId327"/>
                <a:stretch>
                  <a:fillRect/>
                </a:stretch>
              </p:blipFill>
              <p:spPr>
                <a:xfrm>
                  <a:off x="8533544" y="4686402"/>
                  <a:ext cx="13968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194" name="Ink 193">
                  <a:extLst>
                    <a:ext uri="{FF2B5EF4-FFF2-40B4-BE49-F238E27FC236}">
                      <a16:creationId xmlns:a16="http://schemas.microsoft.com/office/drawing/2014/main" id="{C0802CC3-1426-88EA-6081-808B39636298}"/>
                    </a:ext>
                  </a:extLst>
                </p14:cNvPr>
                <p14:cNvContentPartPr/>
                <p14:nvPr/>
              </p14:nvContentPartPr>
              <p14:xfrm>
                <a:off x="8672864" y="4604682"/>
                <a:ext cx="14040" cy="33480"/>
              </p14:xfrm>
            </p:contentPart>
          </mc:Choice>
          <mc:Fallback xmlns="">
            <p:pic>
              <p:nvPicPr>
                <p:cNvPr id="194" name="Ink 193">
                  <a:extLst>
                    <a:ext uri="{FF2B5EF4-FFF2-40B4-BE49-F238E27FC236}">
                      <a16:creationId xmlns:a16="http://schemas.microsoft.com/office/drawing/2014/main" id="{C0802CC3-1426-88EA-6081-808B39636298}"/>
                    </a:ext>
                  </a:extLst>
                </p:cNvPr>
                <p:cNvPicPr/>
                <p:nvPr/>
              </p:nvPicPr>
              <p:blipFill>
                <a:blip r:embed="rId329"/>
                <a:stretch>
                  <a:fillRect/>
                </a:stretch>
              </p:blipFill>
              <p:spPr>
                <a:xfrm>
                  <a:off x="8663864" y="4596042"/>
                  <a:ext cx="3168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95" name="Ink 194">
                  <a:extLst>
                    <a:ext uri="{FF2B5EF4-FFF2-40B4-BE49-F238E27FC236}">
                      <a16:creationId xmlns:a16="http://schemas.microsoft.com/office/drawing/2014/main" id="{946AAA1C-37CD-5EEE-2A53-E50D57EE9BB5}"/>
                    </a:ext>
                  </a:extLst>
                </p14:cNvPr>
                <p14:cNvContentPartPr/>
                <p14:nvPr/>
              </p14:nvContentPartPr>
              <p14:xfrm>
                <a:off x="8739104" y="4671282"/>
                <a:ext cx="282600" cy="160560"/>
              </p14:xfrm>
            </p:contentPart>
          </mc:Choice>
          <mc:Fallback xmlns="">
            <p:pic>
              <p:nvPicPr>
                <p:cNvPr id="195" name="Ink 194">
                  <a:extLst>
                    <a:ext uri="{FF2B5EF4-FFF2-40B4-BE49-F238E27FC236}">
                      <a16:creationId xmlns:a16="http://schemas.microsoft.com/office/drawing/2014/main" id="{946AAA1C-37CD-5EEE-2A53-E50D57EE9BB5}"/>
                    </a:ext>
                  </a:extLst>
                </p:cNvPr>
                <p:cNvPicPr/>
                <p:nvPr/>
              </p:nvPicPr>
              <p:blipFill>
                <a:blip r:embed="rId331"/>
                <a:stretch>
                  <a:fillRect/>
                </a:stretch>
              </p:blipFill>
              <p:spPr>
                <a:xfrm>
                  <a:off x="8730104" y="4662642"/>
                  <a:ext cx="3002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197" name="Ink 196">
                  <a:extLst>
                    <a:ext uri="{FF2B5EF4-FFF2-40B4-BE49-F238E27FC236}">
                      <a16:creationId xmlns:a16="http://schemas.microsoft.com/office/drawing/2014/main" id="{D3A01526-A3EF-81D9-37BD-D45744DC1363}"/>
                    </a:ext>
                  </a:extLst>
                </p14:cNvPr>
                <p14:cNvContentPartPr/>
                <p14:nvPr/>
              </p14:nvContentPartPr>
              <p14:xfrm>
                <a:off x="6141704" y="5083122"/>
                <a:ext cx="851040" cy="502560"/>
              </p14:xfrm>
            </p:contentPart>
          </mc:Choice>
          <mc:Fallback xmlns="">
            <p:pic>
              <p:nvPicPr>
                <p:cNvPr id="197" name="Ink 196">
                  <a:extLst>
                    <a:ext uri="{FF2B5EF4-FFF2-40B4-BE49-F238E27FC236}">
                      <a16:creationId xmlns:a16="http://schemas.microsoft.com/office/drawing/2014/main" id="{D3A01526-A3EF-81D9-37BD-D45744DC1363}"/>
                    </a:ext>
                  </a:extLst>
                </p:cNvPr>
                <p:cNvPicPr/>
                <p:nvPr/>
              </p:nvPicPr>
              <p:blipFill>
                <a:blip r:embed="rId333"/>
                <a:stretch>
                  <a:fillRect/>
                </a:stretch>
              </p:blipFill>
              <p:spPr>
                <a:xfrm>
                  <a:off x="6132704" y="5074482"/>
                  <a:ext cx="86868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199" name="Ink 198">
                  <a:extLst>
                    <a:ext uri="{FF2B5EF4-FFF2-40B4-BE49-F238E27FC236}">
                      <a16:creationId xmlns:a16="http://schemas.microsoft.com/office/drawing/2014/main" id="{DDB966D6-47A6-229A-86CC-A736BB0BE72A}"/>
                    </a:ext>
                  </a:extLst>
                </p14:cNvPr>
                <p14:cNvContentPartPr/>
                <p14:nvPr/>
              </p14:nvContentPartPr>
              <p14:xfrm>
                <a:off x="8065904" y="330042"/>
                <a:ext cx="241920" cy="366480"/>
              </p14:xfrm>
            </p:contentPart>
          </mc:Choice>
          <mc:Fallback xmlns="">
            <p:pic>
              <p:nvPicPr>
                <p:cNvPr id="199" name="Ink 198">
                  <a:extLst>
                    <a:ext uri="{FF2B5EF4-FFF2-40B4-BE49-F238E27FC236}">
                      <a16:creationId xmlns:a16="http://schemas.microsoft.com/office/drawing/2014/main" id="{DDB966D6-47A6-229A-86CC-A736BB0BE72A}"/>
                    </a:ext>
                  </a:extLst>
                </p:cNvPr>
                <p:cNvPicPr/>
                <p:nvPr/>
              </p:nvPicPr>
              <p:blipFill>
                <a:blip r:embed="rId335"/>
                <a:stretch>
                  <a:fillRect/>
                </a:stretch>
              </p:blipFill>
              <p:spPr>
                <a:xfrm>
                  <a:off x="8056904" y="321402"/>
                  <a:ext cx="259560" cy="38412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200" name="Ink 199">
                  <a:extLst>
                    <a:ext uri="{FF2B5EF4-FFF2-40B4-BE49-F238E27FC236}">
                      <a16:creationId xmlns:a16="http://schemas.microsoft.com/office/drawing/2014/main" id="{D10EF676-D5FB-8B47-4F0A-4DF57E0877BC}"/>
                    </a:ext>
                  </a:extLst>
                </p14:cNvPr>
                <p14:cNvContentPartPr/>
                <p14:nvPr/>
              </p14:nvContentPartPr>
              <p14:xfrm>
                <a:off x="8191184" y="327522"/>
                <a:ext cx="416520" cy="321840"/>
              </p14:xfrm>
            </p:contentPart>
          </mc:Choice>
          <mc:Fallback xmlns="">
            <p:pic>
              <p:nvPicPr>
                <p:cNvPr id="200" name="Ink 199">
                  <a:extLst>
                    <a:ext uri="{FF2B5EF4-FFF2-40B4-BE49-F238E27FC236}">
                      <a16:creationId xmlns:a16="http://schemas.microsoft.com/office/drawing/2014/main" id="{D10EF676-D5FB-8B47-4F0A-4DF57E0877BC}"/>
                    </a:ext>
                  </a:extLst>
                </p:cNvPr>
                <p:cNvPicPr/>
                <p:nvPr/>
              </p:nvPicPr>
              <p:blipFill>
                <a:blip r:embed="rId337"/>
                <a:stretch>
                  <a:fillRect/>
                </a:stretch>
              </p:blipFill>
              <p:spPr>
                <a:xfrm>
                  <a:off x="8182544" y="318882"/>
                  <a:ext cx="43416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201" name="Ink 200">
                  <a:extLst>
                    <a:ext uri="{FF2B5EF4-FFF2-40B4-BE49-F238E27FC236}">
                      <a16:creationId xmlns:a16="http://schemas.microsoft.com/office/drawing/2014/main" id="{3411056D-3959-16B7-E392-E398C0D6BC0E}"/>
                    </a:ext>
                  </a:extLst>
                </p14:cNvPr>
                <p14:cNvContentPartPr/>
                <p14:nvPr/>
              </p14:nvContentPartPr>
              <p14:xfrm>
                <a:off x="8693024" y="386922"/>
                <a:ext cx="154080" cy="294480"/>
              </p14:xfrm>
            </p:contentPart>
          </mc:Choice>
          <mc:Fallback xmlns="">
            <p:pic>
              <p:nvPicPr>
                <p:cNvPr id="201" name="Ink 200">
                  <a:extLst>
                    <a:ext uri="{FF2B5EF4-FFF2-40B4-BE49-F238E27FC236}">
                      <a16:creationId xmlns:a16="http://schemas.microsoft.com/office/drawing/2014/main" id="{3411056D-3959-16B7-E392-E398C0D6BC0E}"/>
                    </a:ext>
                  </a:extLst>
                </p:cNvPr>
                <p:cNvPicPr/>
                <p:nvPr/>
              </p:nvPicPr>
              <p:blipFill>
                <a:blip r:embed="rId339"/>
                <a:stretch>
                  <a:fillRect/>
                </a:stretch>
              </p:blipFill>
              <p:spPr>
                <a:xfrm>
                  <a:off x="8684384" y="378282"/>
                  <a:ext cx="17172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202" name="Ink 201">
                  <a:extLst>
                    <a:ext uri="{FF2B5EF4-FFF2-40B4-BE49-F238E27FC236}">
                      <a16:creationId xmlns:a16="http://schemas.microsoft.com/office/drawing/2014/main" id="{C526474F-CA7D-67E8-D91D-9A0F975FFD30}"/>
                    </a:ext>
                  </a:extLst>
                </p14:cNvPr>
                <p14:cNvContentPartPr/>
                <p14:nvPr/>
              </p14:nvContentPartPr>
              <p14:xfrm>
                <a:off x="8757104" y="425442"/>
                <a:ext cx="254160" cy="244080"/>
              </p14:xfrm>
            </p:contentPart>
          </mc:Choice>
          <mc:Fallback xmlns="">
            <p:pic>
              <p:nvPicPr>
                <p:cNvPr id="202" name="Ink 201">
                  <a:extLst>
                    <a:ext uri="{FF2B5EF4-FFF2-40B4-BE49-F238E27FC236}">
                      <a16:creationId xmlns:a16="http://schemas.microsoft.com/office/drawing/2014/main" id="{C526474F-CA7D-67E8-D91D-9A0F975FFD30}"/>
                    </a:ext>
                  </a:extLst>
                </p:cNvPr>
                <p:cNvPicPr/>
                <p:nvPr/>
              </p:nvPicPr>
              <p:blipFill>
                <a:blip r:embed="rId341"/>
                <a:stretch>
                  <a:fillRect/>
                </a:stretch>
              </p:blipFill>
              <p:spPr>
                <a:xfrm>
                  <a:off x="8748464" y="416802"/>
                  <a:ext cx="27180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03" name="Ink 202">
                  <a:extLst>
                    <a:ext uri="{FF2B5EF4-FFF2-40B4-BE49-F238E27FC236}">
                      <a16:creationId xmlns:a16="http://schemas.microsoft.com/office/drawing/2014/main" id="{484D7654-C2AA-B6D6-7C9E-05763AA54964}"/>
                    </a:ext>
                  </a:extLst>
                </p14:cNvPr>
                <p14:cNvContentPartPr/>
                <p14:nvPr/>
              </p14:nvContentPartPr>
              <p14:xfrm>
                <a:off x="8928824" y="334362"/>
                <a:ext cx="213840" cy="175680"/>
              </p14:xfrm>
            </p:contentPart>
          </mc:Choice>
          <mc:Fallback xmlns="">
            <p:pic>
              <p:nvPicPr>
                <p:cNvPr id="203" name="Ink 202">
                  <a:extLst>
                    <a:ext uri="{FF2B5EF4-FFF2-40B4-BE49-F238E27FC236}">
                      <a16:creationId xmlns:a16="http://schemas.microsoft.com/office/drawing/2014/main" id="{484D7654-C2AA-B6D6-7C9E-05763AA54964}"/>
                    </a:ext>
                  </a:extLst>
                </p:cNvPr>
                <p:cNvPicPr/>
                <p:nvPr/>
              </p:nvPicPr>
              <p:blipFill>
                <a:blip r:embed="rId343"/>
                <a:stretch>
                  <a:fillRect/>
                </a:stretch>
              </p:blipFill>
              <p:spPr>
                <a:xfrm>
                  <a:off x="8920184" y="325362"/>
                  <a:ext cx="23148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04" name="Ink 203">
                  <a:extLst>
                    <a:ext uri="{FF2B5EF4-FFF2-40B4-BE49-F238E27FC236}">
                      <a16:creationId xmlns:a16="http://schemas.microsoft.com/office/drawing/2014/main" id="{04AF430D-1616-D549-933E-CB806F484C94}"/>
                    </a:ext>
                  </a:extLst>
                </p14:cNvPr>
                <p14:cNvContentPartPr/>
                <p14:nvPr/>
              </p14:nvContentPartPr>
              <p14:xfrm>
                <a:off x="7470824" y="145002"/>
                <a:ext cx="2008080" cy="730080"/>
              </p14:xfrm>
            </p:contentPart>
          </mc:Choice>
          <mc:Fallback xmlns="">
            <p:pic>
              <p:nvPicPr>
                <p:cNvPr id="204" name="Ink 203">
                  <a:extLst>
                    <a:ext uri="{FF2B5EF4-FFF2-40B4-BE49-F238E27FC236}">
                      <a16:creationId xmlns:a16="http://schemas.microsoft.com/office/drawing/2014/main" id="{04AF430D-1616-D549-933E-CB806F484C94}"/>
                    </a:ext>
                  </a:extLst>
                </p:cNvPr>
                <p:cNvPicPr/>
                <p:nvPr/>
              </p:nvPicPr>
              <p:blipFill>
                <a:blip r:embed="rId345"/>
                <a:stretch>
                  <a:fillRect/>
                </a:stretch>
              </p:blipFill>
              <p:spPr>
                <a:xfrm>
                  <a:off x="7461824" y="136362"/>
                  <a:ext cx="2025720" cy="7477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05" name="Ink 204">
                  <a:extLst>
                    <a:ext uri="{FF2B5EF4-FFF2-40B4-BE49-F238E27FC236}">
                      <a16:creationId xmlns:a16="http://schemas.microsoft.com/office/drawing/2014/main" id="{18323FBE-FF98-FAEF-126E-A2A7BD055537}"/>
                    </a:ext>
                  </a:extLst>
                </p14:cNvPr>
                <p14:cNvContentPartPr/>
                <p14:nvPr/>
              </p14:nvContentPartPr>
              <p14:xfrm>
                <a:off x="7897784" y="858522"/>
                <a:ext cx="126360" cy="262080"/>
              </p14:xfrm>
            </p:contentPart>
          </mc:Choice>
          <mc:Fallback xmlns="">
            <p:pic>
              <p:nvPicPr>
                <p:cNvPr id="205" name="Ink 204">
                  <a:extLst>
                    <a:ext uri="{FF2B5EF4-FFF2-40B4-BE49-F238E27FC236}">
                      <a16:creationId xmlns:a16="http://schemas.microsoft.com/office/drawing/2014/main" id="{18323FBE-FF98-FAEF-126E-A2A7BD055537}"/>
                    </a:ext>
                  </a:extLst>
                </p:cNvPr>
                <p:cNvPicPr/>
                <p:nvPr/>
              </p:nvPicPr>
              <p:blipFill>
                <a:blip r:embed="rId347"/>
                <a:stretch>
                  <a:fillRect/>
                </a:stretch>
              </p:blipFill>
              <p:spPr>
                <a:xfrm>
                  <a:off x="7889144" y="849522"/>
                  <a:ext cx="14400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06" name="Ink 205">
                  <a:extLst>
                    <a:ext uri="{FF2B5EF4-FFF2-40B4-BE49-F238E27FC236}">
                      <a16:creationId xmlns:a16="http://schemas.microsoft.com/office/drawing/2014/main" id="{C499B6FA-77F4-4F64-499E-D24C5572A0FB}"/>
                    </a:ext>
                  </a:extLst>
                </p14:cNvPr>
                <p14:cNvContentPartPr/>
                <p14:nvPr/>
              </p14:nvContentPartPr>
              <p14:xfrm>
                <a:off x="7799864" y="1052562"/>
                <a:ext cx="144360" cy="41400"/>
              </p14:xfrm>
            </p:contentPart>
          </mc:Choice>
          <mc:Fallback xmlns="">
            <p:pic>
              <p:nvPicPr>
                <p:cNvPr id="206" name="Ink 205">
                  <a:extLst>
                    <a:ext uri="{FF2B5EF4-FFF2-40B4-BE49-F238E27FC236}">
                      <a16:creationId xmlns:a16="http://schemas.microsoft.com/office/drawing/2014/main" id="{C499B6FA-77F4-4F64-499E-D24C5572A0FB}"/>
                    </a:ext>
                  </a:extLst>
                </p:cNvPr>
                <p:cNvPicPr/>
                <p:nvPr/>
              </p:nvPicPr>
              <p:blipFill>
                <a:blip r:embed="rId349"/>
                <a:stretch>
                  <a:fillRect/>
                </a:stretch>
              </p:blipFill>
              <p:spPr>
                <a:xfrm>
                  <a:off x="7790864" y="1043562"/>
                  <a:ext cx="16200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08" name="Ink 207">
                  <a:extLst>
                    <a:ext uri="{FF2B5EF4-FFF2-40B4-BE49-F238E27FC236}">
                      <a16:creationId xmlns:a16="http://schemas.microsoft.com/office/drawing/2014/main" id="{A427FAF9-0716-30ED-43B9-4460EB4E9E37}"/>
                    </a:ext>
                  </a:extLst>
                </p14:cNvPr>
                <p14:cNvContentPartPr/>
                <p14:nvPr/>
              </p14:nvContentPartPr>
              <p14:xfrm>
                <a:off x="5860544" y="762402"/>
                <a:ext cx="1555200" cy="295560"/>
              </p14:xfrm>
            </p:contentPart>
          </mc:Choice>
          <mc:Fallback xmlns="">
            <p:pic>
              <p:nvPicPr>
                <p:cNvPr id="208" name="Ink 207">
                  <a:extLst>
                    <a:ext uri="{FF2B5EF4-FFF2-40B4-BE49-F238E27FC236}">
                      <a16:creationId xmlns:a16="http://schemas.microsoft.com/office/drawing/2014/main" id="{A427FAF9-0716-30ED-43B9-4460EB4E9E37}"/>
                    </a:ext>
                  </a:extLst>
                </p:cNvPr>
                <p:cNvPicPr/>
                <p:nvPr/>
              </p:nvPicPr>
              <p:blipFill>
                <a:blip r:embed="rId351"/>
                <a:stretch>
                  <a:fillRect/>
                </a:stretch>
              </p:blipFill>
              <p:spPr>
                <a:xfrm>
                  <a:off x="5851904" y="753762"/>
                  <a:ext cx="1572840" cy="31320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09" name="Ink 208">
                  <a:extLst>
                    <a:ext uri="{FF2B5EF4-FFF2-40B4-BE49-F238E27FC236}">
                      <a16:creationId xmlns:a16="http://schemas.microsoft.com/office/drawing/2014/main" id="{54312B04-B353-EE08-7440-F7CFE77C1977}"/>
                    </a:ext>
                  </a:extLst>
                </p14:cNvPr>
                <p14:cNvContentPartPr/>
                <p14:nvPr/>
              </p14:nvContentPartPr>
              <p14:xfrm>
                <a:off x="5950184" y="941682"/>
                <a:ext cx="97200" cy="145800"/>
              </p14:xfrm>
            </p:contentPart>
          </mc:Choice>
          <mc:Fallback xmlns="">
            <p:pic>
              <p:nvPicPr>
                <p:cNvPr id="209" name="Ink 208">
                  <a:extLst>
                    <a:ext uri="{FF2B5EF4-FFF2-40B4-BE49-F238E27FC236}">
                      <a16:creationId xmlns:a16="http://schemas.microsoft.com/office/drawing/2014/main" id="{54312B04-B353-EE08-7440-F7CFE77C1977}"/>
                    </a:ext>
                  </a:extLst>
                </p:cNvPr>
                <p:cNvPicPr/>
                <p:nvPr/>
              </p:nvPicPr>
              <p:blipFill>
                <a:blip r:embed="rId353"/>
                <a:stretch>
                  <a:fillRect/>
                </a:stretch>
              </p:blipFill>
              <p:spPr>
                <a:xfrm>
                  <a:off x="5941184" y="932682"/>
                  <a:ext cx="1148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11" name="Ink 210">
                  <a:extLst>
                    <a:ext uri="{FF2B5EF4-FFF2-40B4-BE49-F238E27FC236}">
                      <a16:creationId xmlns:a16="http://schemas.microsoft.com/office/drawing/2014/main" id="{5743587A-3846-7938-8667-FB40106C9C64}"/>
                    </a:ext>
                  </a:extLst>
                </p14:cNvPr>
                <p14:cNvContentPartPr/>
                <p14:nvPr/>
              </p14:nvContentPartPr>
              <p14:xfrm>
                <a:off x="4207424" y="3548442"/>
                <a:ext cx="6550200" cy="1789560"/>
              </p14:xfrm>
            </p:contentPart>
          </mc:Choice>
          <mc:Fallback xmlns="">
            <p:pic>
              <p:nvPicPr>
                <p:cNvPr id="211" name="Ink 210">
                  <a:extLst>
                    <a:ext uri="{FF2B5EF4-FFF2-40B4-BE49-F238E27FC236}">
                      <a16:creationId xmlns:a16="http://schemas.microsoft.com/office/drawing/2014/main" id="{5743587A-3846-7938-8667-FB40106C9C64}"/>
                    </a:ext>
                  </a:extLst>
                </p:cNvPr>
                <p:cNvPicPr/>
                <p:nvPr/>
              </p:nvPicPr>
              <p:blipFill>
                <a:blip r:embed="rId355"/>
                <a:stretch>
                  <a:fillRect/>
                </a:stretch>
              </p:blipFill>
              <p:spPr>
                <a:xfrm>
                  <a:off x="4198784" y="3539802"/>
                  <a:ext cx="6567840" cy="180720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13" name="Ink 212">
                  <a:extLst>
                    <a:ext uri="{FF2B5EF4-FFF2-40B4-BE49-F238E27FC236}">
                      <a16:creationId xmlns:a16="http://schemas.microsoft.com/office/drawing/2014/main" id="{A582C551-9405-745F-78F0-AA13B1616D25}"/>
                    </a:ext>
                  </a:extLst>
                </p14:cNvPr>
                <p14:cNvContentPartPr/>
                <p14:nvPr/>
              </p14:nvContentPartPr>
              <p14:xfrm>
                <a:off x="10618304" y="4605042"/>
                <a:ext cx="579600" cy="756720"/>
              </p14:xfrm>
            </p:contentPart>
          </mc:Choice>
          <mc:Fallback xmlns="">
            <p:pic>
              <p:nvPicPr>
                <p:cNvPr id="213" name="Ink 212">
                  <a:extLst>
                    <a:ext uri="{FF2B5EF4-FFF2-40B4-BE49-F238E27FC236}">
                      <a16:creationId xmlns:a16="http://schemas.microsoft.com/office/drawing/2014/main" id="{A582C551-9405-745F-78F0-AA13B1616D25}"/>
                    </a:ext>
                  </a:extLst>
                </p:cNvPr>
                <p:cNvPicPr/>
                <p:nvPr/>
              </p:nvPicPr>
              <p:blipFill>
                <a:blip r:embed="rId357"/>
                <a:stretch>
                  <a:fillRect/>
                </a:stretch>
              </p:blipFill>
              <p:spPr>
                <a:xfrm>
                  <a:off x="10609304" y="4596042"/>
                  <a:ext cx="597240" cy="7743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14" name="Ink 213">
                  <a:extLst>
                    <a:ext uri="{FF2B5EF4-FFF2-40B4-BE49-F238E27FC236}">
                      <a16:creationId xmlns:a16="http://schemas.microsoft.com/office/drawing/2014/main" id="{7C6B94D1-05A8-8025-8FA0-088CF8F62147}"/>
                    </a:ext>
                  </a:extLst>
                </p14:cNvPr>
                <p14:cNvContentPartPr/>
                <p14:nvPr/>
              </p14:nvContentPartPr>
              <p14:xfrm>
                <a:off x="11140304" y="4524762"/>
                <a:ext cx="614160" cy="864000"/>
              </p14:xfrm>
            </p:contentPart>
          </mc:Choice>
          <mc:Fallback xmlns="">
            <p:pic>
              <p:nvPicPr>
                <p:cNvPr id="214" name="Ink 213">
                  <a:extLst>
                    <a:ext uri="{FF2B5EF4-FFF2-40B4-BE49-F238E27FC236}">
                      <a16:creationId xmlns:a16="http://schemas.microsoft.com/office/drawing/2014/main" id="{7C6B94D1-05A8-8025-8FA0-088CF8F62147}"/>
                    </a:ext>
                  </a:extLst>
                </p:cNvPr>
                <p:cNvPicPr/>
                <p:nvPr/>
              </p:nvPicPr>
              <p:blipFill>
                <a:blip r:embed="rId359"/>
                <a:stretch>
                  <a:fillRect/>
                </a:stretch>
              </p:blipFill>
              <p:spPr>
                <a:xfrm>
                  <a:off x="11131304" y="4515762"/>
                  <a:ext cx="631800" cy="88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0">
            <p14:nvContentPartPr>
              <p14:cNvPr id="216" name="Ink 215">
                <a:extLst>
                  <a:ext uri="{FF2B5EF4-FFF2-40B4-BE49-F238E27FC236}">
                    <a16:creationId xmlns:a16="http://schemas.microsoft.com/office/drawing/2014/main" id="{4422861C-D303-2DC4-FCD0-83316B0118FF}"/>
                  </a:ext>
                </a:extLst>
              </p14:cNvPr>
              <p14:cNvContentPartPr/>
              <p14:nvPr/>
            </p14:nvContentPartPr>
            <p14:xfrm>
              <a:off x="3975584" y="6413682"/>
              <a:ext cx="2546640" cy="41400"/>
            </p14:xfrm>
          </p:contentPart>
        </mc:Choice>
        <mc:Fallback xmlns="">
          <p:pic>
            <p:nvPicPr>
              <p:cNvPr id="216" name="Ink 215">
                <a:extLst>
                  <a:ext uri="{FF2B5EF4-FFF2-40B4-BE49-F238E27FC236}">
                    <a16:creationId xmlns:a16="http://schemas.microsoft.com/office/drawing/2014/main" id="{4422861C-D303-2DC4-FCD0-83316B0118FF}"/>
                  </a:ext>
                </a:extLst>
              </p:cNvPr>
              <p:cNvPicPr/>
              <p:nvPr/>
            </p:nvPicPr>
            <p:blipFill>
              <a:blip r:embed="rId361"/>
              <a:stretch>
                <a:fillRect/>
              </a:stretch>
            </p:blipFill>
            <p:spPr>
              <a:xfrm>
                <a:off x="3966584" y="6405042"/>
                <a:ext cx="256428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18" name="Ink 217">
                <a:extLst>
                  <a:ext uri="{FF2B5EF4-FFF2-40B4-BE49-F238E27FC236}">
                    <a16:creationId xmlns:a16="http://schemas.microsoft.com/office/drawing/2014/main" id="{9E168330-3BAA-AB1E-35D4-C095E154B8AE}"/>
                  </a:ext>
                </a:extLst>
              </p14:cNvPr>
              <p14:cNvContentPartPr/>
              <p14:nvPr/>
            </p14:nvContentPartPr>
            <p14:xfrm>
              <a:off x="4306784" y="6301002"/>
              <a:ext cx="2041200" cy="27000"/>
            </p14:xfrm>
          </p:contentPart>
        </mc:Choice>
        <mc:Fallback xmlns="">
          <p:pic>
            <p:nvPicPr>
              <p:cNvPr id="218" name="Ink 217">
                <a:extLst>
                  <a:ext uri="{FF2B5EF4-FFF2-40B4-BE49-F238E27FC236}">
                    <a16:creationId xmlns:a16="http://schemas.microsoft.com/office/drawing/2014/main" id="{9E168330-3BAA-AB1E-35D4-C095E154B8AE}"/>
                  </a:ext>
                </a:extLst>
              </p:cNvPr>
              <p:cNvPicPr/>
              <p:nvPr/>
            </p:nvPicPr>
            <p:blipFill>
              <a:blip r:embed="rId363"/>
              <a:stretch>
                <a:fillRect/>
              </a:stretch>
            </p:blipFill>
            <p:spPr>
              <a:xfrm>
                <a:off x="4297784" y="6292362"/>
                <a:ext cx="2058840" cy="44640"/>
              </a:xfrm>
              <a:prstGeom prst="rect">
                <a:avLst/>
              </a:prstGeom>
            </p:spPr>
          </p:pic>
        </mc:Fallback>
      </mc:AlternateContent>
    </p:spTree>
    <p:extLst>
      <p:ext uri="{BB962C8B-B14F-4D97-AF65-F5344CB8AC3E}">
        <p14:creationId xmlns:p14="http://schemas.microsoft.com/office/powerpoint/2010/main" val="3784474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5"/>
        <p:cNvGrpSpPr/>
        <p:nvPr/>
      </p:nvGrpSpPr>
      <p:grpSpPr>
        <a:xfrm>
          <a:off x="0" y="0"/>
          <a:ext cx="0" cy="0"/>
          <a:chOff x="0" y="0"/>
          <a:chExt cx="0" cy="0"/>
        </a:xfrm>
      </p:grpSpPr>
      <p:sp>
        <p:nvSpPr>
          <p:cNvPr id="1057" name="Google Shape;1057;p36"/>
          <p:cNvSpPr txBox="1"/>
          <p:nvPr/>
        </p:nvSpPr>
        <p:spPr>
          <a:xfrm>
            <a:off x="224979" y="1262371"/>
            <a:ext cx="11806237" cy="4524315"/>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Sometimes, the CDS performance is not suitable for our use case and we need more complex technique to process our data deep into database to get best performance using code-to-data paradigm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want to use database specific features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have limitations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views cannot be debugged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Overcome the disadvantages of CDS where we need to branch output of one Queries to another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write imperative logic using CDS – IF, ELSE, LOOP, WHITE, EXCEPTION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also does a strict type check while writing joins and associations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 AMDP is: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 static function in ABAP class marked with marker interface IF_AMDP_MARKER_HDB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function can only have Import and Export parameters and all parameters must be passed by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cannot use complex data types (deep)</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Any DB table which we plan to use with AMDP should be added to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using </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clause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run the AMDP, A procedure gets created inside the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All the code will be written in SQL scripting programming language which will be pushed into the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we directly execute AMDP in DB, there is no automatic client handling</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58" name="Google Shape;1058;p3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AMDP – ABAP managed Data procedure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8AB8AB7-D3DC-9D8E-3121-11C3C8DFD9D4}"/>
                  </a:ext>
                </a:extLst>
              </p14:cNvPr>
              <p14:cNvContentPartPr/>
              <p14:nvPr/>
            </p14:nvContentPartPr>
            <p14:xfrm>
              <a:off x="5148464" y="4049922"/>
              <a:ext cx="731520" cy="25560"/>
            </p14:xfrm>
          </p:contentPart>
        </mc:Choice>
        <mc:Fallback xmlns="">
          <p:pic>
            <p:nvPicPr>
              <p:cNvPr id="3" name="Ink 2">
                <a:extLst>
                  <a:ext uri="{FF2B5EF4-FFF2-40B4-BE49-F238E27FC236}">
                    <a16:creationId xmlns:a16="http://schemas.microsoft.com/office/drawing/2014/main" id="{38AB8AB7-D3DC-9D8E-3121-11C3C8DFD9D4}"/>
                  </a:ext>
                </a:extLst>
              </p:cNvPr>
              <p:cNvPicPr/>
              <p:nvPr/>
            </p:nvPicPr>
            <p:blipFill>
              <a:blip r:embed="rId5"/>
              <a:stretch>
                <a:fillRect/>
              </a:stretch>
            </p:blipFill>
            <p:spPr>
              <a:xfrm>
                <a:off x="5139464" y="4040922"/>
                <a:ext cx="749160" cy="4320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4"/>
        <p:cNvGrpSpPr/>
        <p:nvPr/>
      </p:nvGrpSpPr>
      <p:grpSpPr>
        <a:xfrm>
          <a:off x="0" y="0"/>
          <a:ext cx="0" cy="0"/>
          <a:chOff x="0" y="0"/>
          <a:chExt cx="0" cy="0"/>
        </a:xfrm>
      </p:grpSpPr>
      <p:sp>
        <p:nvSpPr>
          <p:cNvPr id="1066" name="Google Shape;1066;p37"/>
          <p:cNvSpPr txBox="1"/>
          <p:nvPr/>
        </p:nvSpPr>
        <p:spPr>
          <a:xfrm>
            <a:off x="224979" y="788088"/>
            <a:ext cx="11806237" cy="3970318"/>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a programming language used inside databases, which is an advance version of plain SQL. It is the last option to improve performance of our applications and achieve code to data paradigm by </a:t>
            </a: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code-push-down.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a:ea typeface="Calibri"/>
                <a:cs typeface="Calibri"/>
                <a:sym typeface="Calibri"/>
              </a:rPr>
              <a:t>Why SQL Script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 the past we used to Fetch the data in ABAP, Loop over the data, Process the data and then write data back to database. We want to fully leverage the computational powers of SAP HANA, hence using SQL script we can achieve it. All our data intensive logic which we write using ABAP can now be pushed down to HANA DB using SQL Script.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https://help.sap.com/docs/SAP_HANA_PLATFORM?locale=en-US&amp;task=use_task</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SQL Script is not case-sensitive and every line ends with semi-colon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can use the code constructs like IF, ELSE, LOOP, FOR, WHILE, RAISE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create variables, they are assigned with null value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 is comparison operator and := is the assignment operator. We can assign the value to variable using the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var</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but when we use the variable in the code, we use value of (:) operator to use a variable.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we assign the a query to a variable, the variable will allocate memory automatically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67" name="Google Shape;1067;p37"/>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SQL Scripting</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5" name="Google Shape;1075;p38"/>
          <p:cNvSpPr txBox="1"/>
          <p:nvPr/>
        </p:nvSpPr>
        <p:spPr>
          <a:xfrm>
            <a:off x="191294" y="1047396"/>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Bridge the gap between CDS and AMDP, A CDS table function</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Defines the skeleton of the data which we want from DB</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When it executes, it actually calls SQL Script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creates a FUNCTION database unlike AMDP creates a PROCEDURE in database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CDS table function, can later be used to build view on view or can be used in OTHER CDS views also as JOIN/</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Plain CDS functions: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3">
                  <a:extLst>
                    <a:ext uri="{A12FA001-AC4F-418D-AE19-62706E023703}">
                      <ahyp:hlinkClr xmlns:ahyp="http://schemas.microsoft.com/office/drawing/2018/hyperlinkcolor" val="tx"/>
                    </a:ext>
                  </a:extLst>
                </a:hlinkClick>
              </a:rPr>
              <a:t>https://help.sap.com/doc/abapdocu_752_index_htm/7.52/en-US/abencds_f1_builtin_functions.htm</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076" name="Google Shape;1076;p38"/>
          <p:cNvSpPr txBox="1"/>
          <p:nvPr/>
        </p:nvSpPr>
        <p:spPr>
          <a:xfrm>
            <a:off x="139397" y="-5550"/>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Table function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615574E1-D1B6-193D-91E8-28ACBBFAB865}"/>
                  </a:ext>
                </a:extLst>
              </p14:cNvPr>
              <p14:cNvContentPartPr/>
              <p14:nvPr/>
            </p14:nvContentPartPr>
            <p14:xfrm>
              <a:off x="2584184" y="1363962"/>
              <a:ext cx="334440" cy="7920"/>
            </p14:xfrm>
          </p:contentPart>
        </mc:Choice>
        <mc:Fallback xmlns="">
          <p:pic>
            <p:nvPicPr>
              <p:cNvPr id="2" name="Ink 1">
                <a:extLst>
                  <a:ext uri="{FF2B5EF4-FFF2-40B4-BE49-F238E27FC236}">
                    <a16:creationId xmlns:a16="http://schemas.microsoft.com/office/drawing/2014/main" id="{615574E1-D1B6-193D-91E8-28ACBBFAB865}"/>
                  </a:ext>
                </a:extLst>
              </p:cNvPr>
              <p:cNvPicPr/>
              <p:nvPr/>
            </p:nvPicPr>
            <p:blipFill>
              <a:blip r:embed="rId6"/>
              <a:stretch>
                <a:fillRect/>
              </a:stretch>
            </p:blipFill>
            <p:spPr>
              <a:xfrm>
                <a:off x="2575184" y="1354962"/>
                <a:ext cx="35208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8FB2D9BE-8BD0-E5E5-A390-6F0906DDFEAA}"/>
                  </a:ext>
                </a:extLst>
              </p14:cNvPr>
              <p14:cNvContentPartPr/>
              <p14:nvPr/>
            </p14:nvContentPartPr>
            <p14:xfrm>
              <a:off x="3478424" y="1358202"/>
              <a:ext cx="319680" cy="360"/>
            </p14:xfrm>
          </p:contentPart>
        </mc:Choice>
        <mc:Fallback xmlns="">
          <p:pic>
            <p:nvPicPr>
              <p:cNvPr id="3" name="Ink 2">
                <a:extLst>
                  <a:ext uri="{FF2B5EF4-FFF2-40B4-BE49-F238E27FC236}">
                    <a16:creationId xmlns:a16="http://schemas.microsoft.com/office/drawing/2014/main" id="{8FB2D9BE-8BD0-E5E5-A390-6F0906DDFEAA}"/>
                  </a:ext>
                </a:extLst>
              </p:cNvPr>
              <p:cNvPicPr/>
              <p:nvPr/>
            </p:nvPicPr>
            <p:blipFill>
              <a:blip r:embed="rId8"/>
              <a:stretch>
                <a:fillRect/>
              </a:stretch>
            </p:blipFill>
            <p:spPr>
              <a:xfrm>
                <a:off x="3469784" y="1349562"/>
                <a:ext cx="3373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BCDD786B-2D9A-C9CC-0539-F2FC09FE060A}"/>
                  </a:ext>
                </a:extLst>
              </p14:cNvPr>
              <p14:cNvContentPartPr/>
              <p14:nvPr/>
            </p14:nvContentPartPr>
            <p14:xfrm>
              <a:off x="1888304" y="1603002"/>
              <a:ext cx="3967920" cy="25560"/>
            </p14:xfrm>
          </p:contentPart>
        </mc:Choice>
        <mc:Fallback xmlns="">
          <p:pic>
            <p:nvPicPr>
              <p:cNvPr id="4" name="Ink 3">
                <a:extLst>
                  <a:ext uri="{FF2B5EF4-FFF2-40B4-BE49-F238E27FC236}">
                    <a16:creationId xmlns:a16="http://schemas.microsoft.com/office/drawing/2014/main" id="{BCDD786B-2D9A-C9CC-0539-F2FC09FE060A}"/>
                  </a:ext>
                </a:extLst>
              </p:cNvPr>
              <p:cNvPicPr/>
              <p:nvPr/>
            </p:nvPicPr>
            <p:blipFill>
              <a:blip r:embed="rId10"/>
              <a:stretch>
                <a:fillRect/>
              </a:stretch>
            </p:blipFill>
            <p:spPr>
              <a:xfrm>
                <a:off x="1879664" y="1594362"/>
                <a:ext cx="398556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 name="Ink 4">
                <a:extLst>
                  <a:ext uri="{FF2B5EF4-FFF2-40B4-BE49-F238E27FC236}">
                    <a16:creationId xmlns:a16="http://schemas.microsoft.com/office/drawing/2014/main" id="{1A8B5363-42C7-E869-16FC-08319F18170D}"/>
                  </a:ext>
                </a:extLst>
              </p14:cNvPr>
              <p14:cNvContentPartPr/>
              <p14:nvPr/>
            </p14:nvContentPartPr>
            <p14:xfrm>
              <a:off x="2020784" y="1868322"/>
              <a:ext cx="2733120" cy="127800"/>
            </p14:xfrm>
          </p:contentPart>
        </mc:Choice>
        <mc:Fallback xmlns="">
          <p:pic>
            <p:nvPicPr>
              <p:cNvPr id="5" name="Ink 4">
                <a:extLst>
                  <a:ext uri="{FF2B5EF4-FFF2-40B4-BE49-F238E27FC236}">
                    <a16:creationId xmlns:a16="http://schemas.microsoft.com/office/drawing/2014/main" id="{1A8B5363-42C7-E869-16FC-08319F18170D}"/>
                  </a:ext>
                </a:extLst>
              </p:cNvPr>
              <p:cNvPicPr/>
              <p:nvPr/>
            </p:nvPicPr>
            <p:blipFill>
              <a:blip r:embed="rId12"/>
              <a:stretch>
                <a:fillRect/>
              </a:stretch>
            </p:blipFill>
            <p:spPr>
              <a:xfrm>
                <a:off x="2011784" y="1859682"/>
                <a:ext cx="2750760" cy="145440"/>
              </a:xfrm>
              <a:prstGeom prst="rect">
                <a:avLst/>
              </a:prstGeom>
            </p:spPr>
          </p:pic>
        </mc:Fallback>
      </mc:AlternateContent>
      <p:grpSp>
        <p:nvGrpSpPr>
          <p:cNvPr id="10" name="Group 9">
            <a:extLst>
              <a:ext uri="{FF2B5EF4-FFF2-40B4-BE49-F238E27FC236}">
                <a16:creationId xmlns:a16="http://schemas.microsoft.com/office/drawing/2014/main" id="{77001A2D-B8CD-2E58-DFDE-F4BC113C299E}"/>
              </a:ext>
            </a:extLst>
          </p:cNvPr>
          <p:cNvGrpSpPr/>
          <p:nvPr/>
        </p:nvGrpSpPr>
        <p:grpSpPr>
          <a:xfrm>
            <a:off x="2398424" y="2186562"/>
            <a:ext cx="3541680" cy="86400"/>
            <a:chOff x="2398424" y="2186562"/>
            <a:chExt cx="3541680" cy="86400"/>
          </a:xfrm>
        </p:grpSpPr>
        <mc:AlternateContent xmlns:mc="http://schemas.openxmlformats.org/markup-compatibility/2006" xmlns:p14="http://schemas.microsoft.com/office/powerpoint/2010/main">
          <mc:Choice Requires="p14">
            <p:contentPart p14:bwMode="auto" r:id="rId13">
              <p14:nvContentPartPr>
                <p14:cNvPr id="6" name="Ink 5">
                  <a:extLst>
                    <a:ext uri="{FF2B5EF4-FFF2-40B4-BE49-F238E27FC236}">
                      <a16:creationId xmlns:a16="http://schemas.microsoft.com/office/drawing/2014/main" id="{E9258C9E-94C5-D901-221A-934114AA52B0}"/>
                    </a:ext>
                  </a:extLst>
                </p14:cNvPr>
                <p14:cNvContentPartPr/>
                <p14:nvPr/>
              </p14:nvContentPartPr>
              <p14:xfrm>
                <a:off x="2398424" y="2205642"/>
                <a:ext cx="1190520" cy="67320"/>
              </p14:xfrm>
            </p:contentPart>
          </mc:Choice>
          <mc:Fallback xmlns="">
            <p:pic>
              <p:nvPicPr>
                <p:cNvPr id="6" name="Ink 5">
                  <a:extLst>
                    <a:ext uri="{FF2B5EF4-FFF2-40B4-BE49-F238E27FC236}">
                      <a16:creationId xmlns:a16="http://schemas.microsoft.com/office/drawing/2014/main" id="{E9258C9E-94C5-D901-221A-934114AA52B0}"/>
                    </a:ext>
                  </a:extLst>
                </p:cNvPr>
                <p:cNvPicPr/>
                <p:nvPr/>
              </p:nvPicPr>
              <p:blipFill>
                <a:blip r:embed="rId14"/>
                <a:stretch>
                  <a:fillRect/>
                </a:stretch>
              </p:blipFill>
              <p:spPr>
                <a:xfrm>
                  <a:off x="2389784" y="2197002"/>
                  <a:ext cx="120816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1C1A609F-9C1E-51F7-63E5-844F034B1D97}"/>
                    </a:ext>
                  </a:extLst>
                </p14:cNvPr>
                <p14:cNvContentPartPr/>
                <p14:nvPr/>
              </p14:nvContentPartPr>
              <p14:xfrm>
                <a:off x="4419464" y="2186562"/>
                <a:ext cx="1520640" cy="360"/>
              </p14:xfrm>
            </p:contentPart>
          </mc:Choice>
          <mc:Fallback xmlns="">
            <p:pic>
              <p:nvPicPr>
                <p:cNvPr id="9" name="Ink 8">
                  <a:extLst>
                    <a:ext uri="{FF2B5EF4-FFF2-40B4-BE49-F238E27FC236}">
                      <a16:creationId xmlns:a16="http://schemas.microsoft.com/office/drawing/2014/main" id="{1C1A609F-9C1E-51F7-63E5-844F034B1D97}"/>
                    </a:ext>
                  </a:extLst>
                </p:cNvPr>
                <p:cNvPicPr/>
                <p:nvPr/>
              </p:nvPicPr>
              <p:blipFill>
                <a:blip r:embed="rId16"/>
                <a:stretch>
                  <a:fillRect/>
                </a:stretch>
              </p:blipFill>
              <p:spPr>
                <a:xfrm>
                  <a:off x="4410824" y="2177562"/>
                  <a:ext cx="153828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2B647ECD-F73D-99B5-8C02-1B06129590F0}"/>
                  </a:ext>
                </a:extLst>
              </p14:cNvPr>
              <p14:cNvContentPartPr/>
              <p14:nvPr/>
            </p14:nvContentPartPr>
            <p14:xfrm>
              <a:off x="3213464" y="2496522"/>
              <a:ext cx="5529960" cy="88560"/>
            </p14:xfrm>
          </p:contentPart>
        </mc:Choice>
        <mc:Fallback xmlns="">
          <p:pic>
            <p:nvPicPr>
              <p:cNvPr id="11" name="Ink 10">
                <a:extLst>
                  <a:ext uri="{FF2B5EF4-FFF2-40B4-BE49-F238E27FC236}">
                    <a16:creationId xmlns:a16="http://schemas.microsoft.com/office/drawing/2014/main" id="{2B647ECD-F73D-99B5-8C02-1B06129590F0}"/>
                  </a:ext>
                </a:extLst>
              </p:cNvPr>
              <p:cNvPicPr/>
              <p:nvPr/>
            </p:nvPicPr>
            <p:blipFill>
              <a:blip r:embed="rId18"/>
              <a:stretch>
                <a:fillRect/>
              </a:stretch>
            </p:blipFill>
            <p:spPr>
              <a:xfrm>
                <a:off x="3204464" y="2487522"/>
                <a:ext cx="5547600" cy="10620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1668</TotalTime>
  <Words>734</Words>
  <Application>Microsoft Office PowerPoint</Application>
  <PresentationFormat>Custom</PresentationFormat>
  <Paragraphs>78</Paragraphs>
  <Slides>11</Slides>
  <Notes>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11</vt:i4>
      </vt:variant>
    </vt:vector>
  </HeadingPairs>
  <TitlesOfParts>
    <vt:vector size="26" baseType="lpstr">
      <vt:lpstr>Segoe UI</vt:lpstr>
      <vt:lpstr>Corben</vt:lpstr>
      <vt:lpstr>Quattrocento Sans</vt:lpstr>
      <vt:lpstr>Calibri</vt:lpstr>
      <vt:lpstr>Arial</vt:lpstr>
      <vt:lpstr>Cambria</vt:lpstr>
      <vt:lpstr>Arial Black</vt:lpstr>
      <vt:lpstr>Open Sans</vt:lpstr>
      <vt:lpstr>Noto Sans Symbols</vt:lpstr>
      <vt:lpstr>Cooper Black</vt:lpstr>
      <vt:lpstr>Segoe UI Light</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40</cp:revision>
  <dcterms:created xsi:type="dcterms:W3CDTF">2023-10-03T21:33:12Z</dcterms:created>
  <dcterms:modified xsi:type="dcterms:W3CDTF">2025-08-22T06:18:18Z</dcterms:modified>
</cp:coreProperties>
</file>