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709" r:id="rId3"/>
    <p:sldMasterId id="2147483729" r:id="rId4"/>
  </p:sldMasterIdLst>
  <p:notesMasterIdLst>
    <p:notesMasterId r:id="rId14"/>
  </p:notesMasterIdLst>
  <p:sldIdLst>
    <p:sldId id="256" r:id="rId5"/>
    <p:sldId id="402" r:id="rId6"/>
    <p:sldId id="276" r:id="rId7"/>
    <p:sldId id="314" r:id="rId8"/>
    <p:sldId id="353" r:id="rId9"/>
    <p:sldId id="4760" r:id="rId10"/>
    <p:sldId id="4761" r:id="rId11"/>
    <p:sldId id="419" r:id="rId12"/>
    <p:sldId id="409" r:id="rId13"/>
  </p:sldIdLst>
  <p:sldSz cx="12188825" cy="6858000"/>
  <p:notesSz cx="6858000" cy="9144000"/>
  <p:embeddedFontLst>
    <p:embeddedFont>
      <p:font typeface="Arial Black" panose="020B0A04020102020204" pitchFamily="34" charset="0"/>
      <p:regular r:id="rId15"/>
      <p:bold r:id="rId16"/>
    </p:embeddedFon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Cooper Black" panose="0208090404030B020404" pitchFamily="18" charset="0"/>
      <p:regular r:id="rId21"/>
    </p:embeddedFont>
    <p:embeddedFont>
      <p:font typeface="Corben" panose="020B0604020202020204" charset="0"/>
      <p:bold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Quattrocento Sans" panose="020B0502050000020003" pitchFamily="34" charset="0"/>
      <p:regular r:id="rId27"/>
      <p:bold r:id="rId28"/>
      <p:italic r:id="rId29"/>
      <p:boldItalic r:id="rId30"/>
    </p:embeddedFont>
    <p:embeddedFont>
      <p:font typeface="Segoe UI" panose="020B0502040204020203" pitchFamily="34" charset="0"/>
      <p:regular r:id="rId31"/>
      <p:bold r:id="rId32"/>
      <p:italic r:id="rId33"/>
      <p:boldItalic r:id="rId34"/>
    </p:embeddedFont>
    <p:embeddedFont>
      <p:font typeface="Segoe UI Light" panose="020B0502040204020203" pitchFamily="34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3" roundtripDataSignature="AMtx7mjDuvg+AJ5SXhqS019oXJCQRER+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12" y="8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3.xml"/><Relationship Id="rId20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20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203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207" Type="http://schemas.openxmlformats.org/officeDocument/2006/relationships/tableStyles" Target="tableStyles.xml"/><Relationship Id="rId8" Type="http://schemas.openxmlformats.org/officeDocument/2006/relationships/slide" Target="slides/slide4.xml"/><Relationship Id="rId20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6T09:25:05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san-francisco-transamerica-pyramid-1633203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https://pixabay.com/photos/san-francisco-transamerica-pyramid-1633203/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6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0" name="Google Shape;131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Google Shape;1772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8D726-D0BC-B240-A677-46F99704B7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82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6"/>
          <p:cNvSpPr/>
          <p:nvPr/>
        </p:nvSpPr>
        <p:spPr>
          <a:xfrm flipH="1">
            <a:off x="-2" y="3058359"/>
            <a:ext cx="7462565" cy="3799641"/>
          </a:xfrm>
          <a:custGeom>
            <a:avLst/>
            <a:gdLst/>
            <a:ahLst/>
            <a:cxnLst/>
            <a:rect l="l" t="t" r="r" b="b"/>
            <a:pathLst>
              <a:path w="12188831" h="5733256" extrusionOk="0">
                <a:moveTo>
                  <a:pt x="12188831" y="0"/>
                </a:moveTo>
                <a:lnTo>
                  <a:pt x="12188831" y="5733256"/>
                </a:lnTo>
                <a:lnTo>
                  <a:pt x="10983154" y="5733256"/>
                </a:lnTo>
                <a:lnTo>
                  <a:pt x="10983152" y="5733255"/>
                </a:lnTo>
                <a:lnTo>
                  <a:pt x="0" y="5733255"/>
                </a:lnTo>
                <a:lnTo>
                  <a:pt x="0" y="3901689"/>
                </a:lnTo>
                <a:lnTo>
                  <a:pt x="116738" y="3818114"/>
                </a:lnTo>
                <a:cubicBezTo>
                  <a:pt x="956202" y="3277659"/>
                  <a:pt x="1857795" y="3898914"/>
                  <a:pt x="3353729" y="5019020"/>
                </a:cubicBezTo>
                <a:cubicBezTo>
                  <a:pt x="5767244" y="6817560"/>
                  <a:pt x="6911508" y="2885526"/>
                  <a:pt x="10993000" y="491571"/>
                </a:cubicBezTo>
                <a:lnTo>
                  <a:pt x="11125235" y="417447"/>
                </a:lnTo>
                <a:lnTo>
                  <a:pt x="11145184" y="404008"/>
                </a:lnTo>
                <a:cubicBezTo>
                  <a:pt x="11220887" y="357537"/>
                  <a:pt x="11298685" y="314203"/>
                  <a:pt x="11378400" y="274182"/>
                </a:cubicBezTo>
                <a:lnTo>
                  <a:pt x="11390552" y="268723"/>
                </a:lnTo>
                <a:lnTo>
                  <a:pt x="11397294" y="264943"/>
                </a:lnTo>
                <a:lnTo>
                  <a:pt x="11495015" y="216024"/>
                </a:lnTo>
                <a:lnTo>
                  <a:pt x="11495015" y="221793"/>
                </a:lnTo>
                <a:lnTo>
                  <a:pt x="11623123" y="164241"/>
                </a:lnTo>
                <a:cubicBezTo>
                  <a:pt x="11789872" y="97813"/>
                  <a:pt x="11963585" y="45356"/>
                  <a:pt x="12142851" y="8296"/>
                </a:cubicBezTo>
                <a:close/>
              </a:path>
            </a:pathLst>
          </a:custGeom>
          <a:solidFill>
            <a:srgbClr val="C7E6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p146"/>
          <p:cNvSpPr/>
          <p:nvPr/>
        </p:nvSpPr>
        <p:spPr>
          <a:xfrm>
            <a:off x="-6" y="1124744"/>
            <a:ext cx="12188831" cy="5733256"/>
          </a:xfrm>
          <a:custGeom>
            <a:avLst/>
            <a:gdLst/>
            <a:ahLst/>
            <a:cxnLst/>
            <a:rect l="l" t="t" r="r" b="b"/>
            <a:pathLst>
              <a:path w="12188831" h="5733256" extrusionOk="0">
                <a:moveTo>
                  <a:pt x="12188831" y="0"/>
                </a:moveTo>
                <a:lnTo>
                  <a:pt x="12188831" y="5733256"/>
                </a:lnTo>
                <a:lnTo>
                  <a:pt x="10983154" y="5733256"/>
                </a:lnTo>
                <a:lnTo>
                  <a:pt x="10983152" y="5733255"/>
                </a:lnTo>
                <a:lnTo>
                  <a:pt x="0" y="5733255"/>
                </a:lnTo>
                <a:lnTo>
                  <a:pt x="0" y="3901689"/>
                </a:lnTo>
                <a:lnTo>
                  <a:pt x="116738" y="3818114"/>
                </a:lnTo>
                <a:cubicBezTo>
                  <a:pt x="956202" y="3277659"/>
                  <a:pt x="1857795" y="3898914"/>
                  <a:pt x="3353729" y="5019020"/>
                </a:cubicBezTo>
                <a:cubicBezTo>
                  <a:pt x="5767244" y="6817560"/>
                  <a:pt x="6911508" y="2885526"/>
                  <a:pt x="10993000" y="491571"/>
                </a:cubicBezTo>
                <a:lnTo>
                  <a:pt x="11125235" y="417447"/>
                </a:lnTo>
                <a:lnTo>
                  <a:pt x="11145184" y="404008"/>
                </a:lnTo>
                <a:cubicBezTo>
                  <a:pt x="11220887" y="357537"/>
                  <a:pt x="11298685" y="314203"/>
                  <a:pt x="11378400" y="274182"/>
                </a:cubicBezTo>
                <a:lnTo>
                  <a:pt x="11390552" y="268723"/>
                </a:lnTo>
                <a:lnTo>
                  <a:pt x="11397294" y="264943"/>
                </a:lnTo>
                <a:lnTo>
                  <a:pt x="11495015" y="216024"/>
                </a:lnTo>
                <a:lnTo>
                  <a:pt x="11495015" y="221793"/>
                </a:lnTo>
                <a:lnTo>
                  <a:pt x="11623123" y="164241"/>
                </a:lnTo>
                <a:cubicBezTo>
                  <a:pt x="11789872" y="97813"/>
                  <a:pt x="11963585" y="45356"/>
                  <a:pt x="12142851" y="8296"/>
                </a:cubicBezTo>
                <a:close/>
              </a:path>
            </a:pathLst>
          </a:custGeom>
          <a:solidFill>
            <a:srgbClr val="ABD9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" name="Google Shape;18;p146"/>
          <p:cNvSpPr/>
          <p:nvPr/>
        </p:nvSpPr>
        <p:spPr>
          <a:xfrm flipH="1">
            <a:off x="-2" y="1995614"/>
            <a:ext cx="12188827" cy="4862387"/>
          </a:xfrm>
          <a:custGeom>
            <a:avLst/>
            <a:gdLst/>
            <a:ahLst/>
            <a:cxnLst/>
            <a:rect l="l" t="t" r="r" b="b"/>
            <a:pathLst>
              <a:path w="12188827" h="4862387" extrusionOk="0">
                <a:moveTo>
                  <a:pt x="0" y="0"/>
                </a:moveTo>
                <a:lnTo>
                  <a:pt x="0" y="4862387"/>
                </a:lnTo>
                <a:lnTo>
                  <a:pt x="12188827" y="4862387"/>
                </a:lnTo>
                <a:lnTo>
                  <a:pt x="12188827" y="3248211"/>
                </a:lnTo>
                <a:lnTo>
                  <a:pt x="12065043" y="3174555"/>
                </a:lnTo>
                <a:cubicBezTo>
                  <a:pt x="11174911" y="2698247"/>
                  <a:pt x="10218900" y="3245765"/>
                  <a:pt x="8632675" y="4232925"/>
                </a:cubicBezTo>
                <a:cubicBezTo>
                  <a:pt x="5990931" y="5869126"/>
                  <a:pt x="4783278" y="2123831"/>
                  <a:pt x="103619" y="4311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;p146"/>
          <p:cNvSpPr txBox="1">
            <a:spLocks noGrp="1"/>
          </p:cNvSpPr>
          <p:nvPr>
            <p:ph type="ctrTitle"/>
          </p:nvPr>
        </p:nvSpPr>
        <p:spPr>
          <a:xfrm>
            <a:off x="914162" y="1257197"/>
            <a:ext cx="6548402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Quattrocento Sans"/>
              <a:buNone/>
              <a:defRPr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6"/>
          <p:cNvSpPr txBox="1">
            <a:spLocks noGrp="1"/>
          </p:cNvSpPr>
          <p:nvPr>
            <p:ph type="subTitle" idx="1"/>
          </p:nvPr>
        </p:nvSpPr>
        <p:spPr>
          <a:xfrm>
            <a:off x="914163" y="2765323"/>
            <a:ext cx="6980449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 sz="2800">
                <a:solidFill>
                  <a:srgbClr val="7F7F7F"/>
                </a:solidFill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918E8D"/>
              </a:buClr>
              <a:buSzPts val="3200"/>
              <a:buNone/>
              <a:defRPr>
                <a:solidFill>
                  <a:srgbClr val="918E8D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918E8D"/>
              </a:buClr>
              <a:buSzPts val="2400"/>
              <a:buNone/>
              <a:defRPr>
                <a:solidFill>
                  <a:srgbClr val="918E8D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918E8D"/>
              </a:buClr>
              <a:buSzPts val="2000"/>
              <a:buNone/>
              <a:defRPr>
                <a:solidFill>
                  <a:srgbClr val="918E8D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918E8D"/>
              </a:buClr>
              <a:buSzPts val="2000"/>
              <a:buNone/>
              <a:defRPr>
                <a:solidFill>
                  <a:srgbClr val="918E8D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46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6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6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46"/>
          <p:cNvSpPr txBox="1">
            <a:spLocks noGrp="1"/>
          </p:cNvSpPr>
          <p:nvPr>
            <p:ph type="body" idx="2"/>
          </p:nvPr>
        </p:nvSpPr>
        <p:spPr>
          <a:xfrm>
            <a:off x="7462563" y="5085184"/>
            <a:ext cx="4141693" cy="115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46"/>
          <p:cNvSpPr/>
          <p:nvPr/>
        </p:nvSpPr>
        <p:spPr>
          <a:xfrm>
            <a:off x="0" y="0"/>
            <a:ext cx="1125860" cy="1052736"/>
          </a:xfrm>
          <a:custGeom>
            <a:avLst/>
            <a:gdLst/>
            <a:ahLst/>
            <a:cxnLst/>
            <a:rect l="l" t="t" r="r" b="b"/>
            <a:pathLst>
              <a:path w="1125860" h="1052736" extrusionOk="0">
                <a:moveTo>
                  <a:pt x="0" y="0"/>
                </a:moveTo>
                <a:lnTo>
                  <a:pt x="1078411" y="0"/>
                </a:lnTo>
                <a:lnTo>
                  <a:pt x="1109768" y="101015"/>
                </a:lnTo>
                <a:cubicBezTo>
                  <a:pt x="1120319" y="152578"/>
                  <a:pt x="1125860" y="205966"/>
                  <a:pt x="1125860" y="260648"/>
                </a:cubicBezTo>
                <a:cubicBezTo>
                  <a:pt x="1125860" y="698106"/>
                  <a:pt x="771230" y="1052736"/>
                  <a:pt x="333772" y="1052736"/>
                </a:cubicBezTo>
                <a:cubicBezTo>
                  <a:pt x="224408" y="1052736"/>
                  <a:pt x="120220" y="1030572"/>
                  <a:pt x="25456" y="990490"/>
                </a:cubicBezTo>
                <a:lnTo>
                  <a:pt x="0" y="9766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146"/>
          <p:cNvSpPr/>
          <p:nvPr/>
        </p:nvSpPr>
        <p:spPr>
          <a:xfrm>
            <a:off x="1413892" y="398372"/>
            <a:ext cx="472244" cy="4722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" name="Google Shape;27;p146"/>
          <p:cNvSpPr/>
          <p:nvPr/>
        </p:nvSpPr>
        <p:spPr>
          <a:xfrm>
            <a:off x="9367155" y="1301823"/>
            <a:ext cx="1406894" cy="1406894"/>
          </a:xfrm>
          <a:prstGeom prst="ellipse">
            <a:avLst/>
          </a:prstGeom>
          <a:solidFill>
            <a:srgbClr val="ACD98C"/>
          </a:solidFill>
          <a:ln w="1016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" name="Google Shape;28;p146"/>
          <p:cNvSpPr/>
          <p:nvPr/>
        </p:nvSpPr>
        <p:spPr>
          <a:xfrm>
            <a:off x="10532246" y="729678"/>
            <a:ext cx="483606" cy="483606"/>
          </a:xfrm>
          <a:prstGeom prst="ellipse">
            <a:avLst/>
          </a:prstGeom>
          <a:solidFill>
            <a:srgbClr val="C7E6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Team">
  <p:cSld name="The Team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7"/>
          <p:cNvSpPr/>
          <p:nvPr/>
        </p:nvSpPr>
        <p:spPr>
          <a:xfrm>
            <a:off x="-41943" y="0"/>
            <a:ext cx="4402929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87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87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87"/>
          <p:cNvSpPr txBox="1">
            <a:spLocks noGrp="1"/>
          </p:cNvSpPr>
          <p:nvPr>
            <p:ph type="sldNum" idx="12"/>
          </p:nvPr>
        </p:nvSpPr>
        <p:spPr>
          <a:xfrm>
            <a:off x="873105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187"/>
          <p:cNvSpPr txBox="1">
            <a:spLocks noGrp="1"/>
          </p:cNvSpPr>
          <p:nvPr>
            <p:ph type="body" idx="1"/>
          </p:nvPr>
        </p:nvSpPr>
        <p:spPr>
          <a:xfrm>
            <a:off x="602805" y="1060150"/>
            <a:ext cx="354775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3" name="Google Shape;223;p187"/>
          <p:cNvSpPr>
            <a:spLocks noGrp="1"/>
          </p:cNvSpPr>
          <p:nvPr>
            <p:ph type="pic" idx="2"/>
          </p:nvPr>
        </p:nvSpPr>
        <p:spPr>
          <a:xfrm>
            <a:off x="4364494" y="2060843"/>
            <a:ext cx="1352103" cy="1352103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187"/>
          <p:cNvSpPr>
            <a:spLocks noGrp="1"/>
          </p:cNvSpPr>
          <p:nvPr>
            <p:ph type="pic" idx="3"/>
          </p:nvPr>
        </p:nvSpPr>
        <p:spPr>
          <a:xfrm>
            <a:off x="5720105" y="2060843"/>
            <a:ext cx="1352103" cy="1352103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187"/>
          <p:cNvSpPr>
            <a:spLocks noGrp="1"/>
          </p:cNvSpPr>
          <p:nvPr>
            <p:ph type="pic" idx="4"/>
          </p:nvPr>
        </p:nvSpPr>
        <p:spPr>
          <a:xfrm>
            <a:off x="8819301" y="724645"/>
            <a:ext cx="1352103" cy="1352103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187"/>
          <p:cNvSpPr>
            <a:spLocks noGrp="1"/>
          </p:cNvSpPr>
          <p:nvPr>
            <p:ph type="pic" idx="5"/>
          </p:nvPr>
        </p:nvSpPr>
        <p:spPr>
          <a:xfrm>
            <a:off x="5722876" y="4760031"/>
            <a:ext cx="1352103" cy="135210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ny Profile">
  <p:cSld name="Company Profil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8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88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88"/>
          <p:cNvSpPr txBox="1">
            <a:spLocks noGrp="1"/>
          </p:cNvSpPr>
          <p:nvPr>
            <p:ph type="sldNum" idx="12"/>
          </p:nvPr>
        </p:nvSpPr>
        <p:spPr>
          <a:xfrm>
            <a:off x="873105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188"/>
          <p:cNvSpPr/>
          <p:nvPr/>
        </p:nvSpPr>
        <p:spPr>
          <a:xfrm>
            <a:off x="1" y="708746"/>
            <a:ext cx="4942284" cy="8212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88"/>
          <p:cNvSpPr txBox="1">
            <a:spLocks noGrp="1"/>
          </p:cNvSpPr>
          <p:nvPr>
            <p:ph type="body" idx="1"/>
          </p:nvPr>
        </p:nvSpPr>
        <p:spPr>
          <a:xfrm>
            <a:off x="0" y="794684"/>
            <a:ext cx="472626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lvl="0" indent="-228600" algn="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188"/>
          <p:cNvSpPr>
            <a:spLocks noGrp="1"/>
          </p:cNvSpPr>
          <p:nvPr>
            <p:ph type="pic" idx="2"/>
          </p:nvPr>
        </p:nvSpPr>
        <p:spPr>
          <a:xfrm>
            <a:off x="0" y="1529910"/>
            <a:ext cx="4942284" cy="341125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Two Column">
  <p:cSld name="Project Two Column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9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9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89"/>
          <p:cNvSpPr txBox="1">
            <a:spLocks noGrp="1"/>
          </p:cNvSpPr>
          <p:nvPr>
            <p:ph type="sldNum" idx="12"/>
          </p:nvPr>
        </p:nvSpPr>
        <p:spPr>
          <a:xfrm>
            <a:off x="873105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189"/>
          <p:cNvSpPr/>
          <p:nvPr/>
        </p:nvSpPr>
        <p:spPr>
          <a:xfrm>
            <a:off x="1" y="708746"/>
            <a:ext cx="4942284" cy="821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89"/>
          <p:cNvSpPr txBox="1">
            <a:spLocks noGrp="1"/>
          </p:cNvSpPr>
          <p:nvPr>
            <p:ph type="body" idx="1"/>
          </p:nvPr>
        </p:nvSpPr>
        <p:spPr>
          <a:xfrm>
            <a:off x="0" y="794684"/>
            <a:ext cx="472626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lvl="0" indent="-228600" algn="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189"/>
          <p:cNvSpPr>
            <a:spLocks noGrp="1"/>
          </p:cNvSpPr>
          <p:nvPr>
            <p:ph type="pic" idx="2"/>
          </p:nvPr>
        </p:nvSpPr>
        <p:spPr>
          <a:xfrm>
            <a:off x="609599" y="1529909"/>
            <a:ext cx="5439509" cy="4419363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189"/>
          <p:cNvSpPr>
            <a:spLocks noGrp="1"/>
          </p:cNvSpPr>
          <p:nvPr>
            <p:ph type="pic" idx="3"/>
          </p:nvPr>
        </p:nvSpPr>
        <p:spPr>
          <a:xfrm>
            <a:off x="6131169" y="1529909"/>
            <a:ext cx="5439509" cy="441936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Appraoch">
  <p:cSld name="Our Appraoch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0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90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90"/>
          <p:cNvSpPr txBox="1">
            <a:spLocks noGrp="1"/>
          </p:cNvSpPr>
          <p:nvPr>
            <p:ph type="sldNum" idx="12"/>
          </p:nvPr>
        </p:nvSpPr>
        <p:spPr>
          <a:xfrm>
            <a:off x="873105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190"/>
          <p:cNvSpPr/>
          <p:nvPr/>
        </p:nvSpPr>
        <p:spPr>
          <a:xfrm>
            <a:off x="1" y="708746"/>
            <a:ext cx="4942284" cy="821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90"/>
          <p:cNvSpPr txBox="1">
            <a:spLocks noGrp="1"/>
          </p:cNvSpPr>
          <p:nvPr>
            <p:ph type="body" idx="1"/>
          </p:nvPr>
        </p:nvSpPr>
        <p:spPr>
          <a:xfrm>
            <a:off x="0" y="794684"/>
            <a:ext cx="472626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lvl="0" indent="-228600" algn="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190"/>
          <p:cNvSpPr>
            <a:spLocks noGrp="1"/>
          </p:cNvSpPr>
          <p:nvPr>
            <p:ph type="pic" idx="2"/>
          </p:nvPr>
        </p:nvSpPr>
        <p:spPr>
          <a:xfrm>
            <a:off x="609599" y="1529909"/>
            <a:ext cx="10961079" cy="247515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Tree Column">
  <p:cSld name="Project Tree Column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1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91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91"/>
          <p:cNvSpPr txBox="1">
            <a:spLocks noGrp="1"/>
          </p:cNvSpPr>
          <p:nvPr>
            <p:ph type="sldNum" idx="12"/>
          </p:nvPr>
        </p:nvSpPr>
        <p:spPr>
          <a:xfrm>
            <a:off x="873105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191"/>
          <p:cNvSpPr/>
          <p:nvPr/>
        </p:nvSpPr>
        <p:spPr>
          <a:xfrm>
            <a:off x="1" y="708746"/>
            <a:ext cx="4942284" cy="821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91"/>
          <p:cNvSpPr txBox="1">
            <a:spLocks noGrp="1"/>
          </p:cNvSpPr>
          <p:nvPr>
            <p:ph type="body" idx="1"/>
          </p:nvPr>
        </p:nvSpPr>
        <p:spPr>
          <a:xfrm>
            <a:off x="0" y="794684"/>
            <a:ext cx="472626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lvl="0" indent="-228600" algn="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191"/>
          <p:cNvSpPr>
            <a:spLocks noGrp="1"/>
          </p:cNvSpPr>
          <p:nvPr>
            <p:ph type="pic" idx="2"/>
          </p:nvPr>
        </p:nvSpPr>
        <p:spPr>
          <a:xfrm>
            <a:off x="609441" y="1529909"/>
            <a:ext cx="3605855" cy="4419363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Google Shape;256;p191"/>
          <p:cNvSpPr>
            <a:spLocks noGrp="1"/>
          </p:cNvSpPr>
          <p:nvPr>
            <p:ph type="pic" idx="3"/>
          </p:nvPr>
        </p:nvSpPr>
        <p:spPr>
          <a:xfrm>
            <a:off x="4298073" y="1529909"/>
            <a:ext cx="3605855" cy="4419363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Google Shape;257;p191"/>
          <p:cNvSpPr>
            <a:spLocks noGrp="1"/>
          </p:cNvSpPr>
          <p:nvPr>
            <p:ph type="pic" idx="4"/>
          </p:nvPr>
        </p:nvSpPr>
        <p:spPr>
          <a:xfrm>
            <a:off x="7986705" y="1529909"/>
            <a:ext cx="3605855" cy="441936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2"/>
          <p:cNvSpPr/>
          <p:nvPr/>
        </p:nvSpPr>
        <p:spPr>
          <a:xfrm flipH="1">
            <a:off x="4294212" y="0"/>
            <a:ext cx="7876318" cy="6858000"/>
          </a:xfrm>
          <a:custGeom>
            <a:avLst/>
            <a:gdLst/>
            <a:ahLst/>
            <a:cxnLst/>
            <a:rect l="l" t="t" r="r" b="b"/>
            <a:pathLst>
              <a:path w="6094412" h="6858000" extrusionOk="0">
                <a:moveTo>
                  <a:pt x="0" y="0"/>
                </a:moveTo>
                <a:lnTo>
                  <a:pt x="6094412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4E4E4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92"/>
          <p:cNvSpPr/>
          <p:nvPr/>
        </p:nvSpPr>
        <p:spPr>
          <a:xfrm>
            <a:off x="-39608" y="-3"/>
            <a:ext cx="4333820" cy="4876818"/>
          </a:xfrm>
          <a:custGeom>
            <a:avLst/>
            <a:gdLst/>
            <a:ahLst/>
            <a:cxnLst/>
            <a:rect l="l" t="t" r="r" b="b"/>
            <a:pathLst>
              <a:path w="6094412" h="6858000" extrusionOk="0">
                <a:moveTo>
                  <a:pt x="0" y="0"/>
                </a:moveTo>
                <a:lnTo>
                  <a:pt x="6094412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4E4E4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92"/>
          <p:cNvGrpSpPr/>
          <p:nvPr/>
        </p:nvGrpSpPr>
        <p:grpSpPr>
          <a:xfrm>
            <a:off x="1" y="0"/>
            <a:ext cx="2601913" cy="2833688"/>
            <a:chOff x="0" y="0"/>
            <a:chExt cx="2601913" cy="2833688"/>
          </a:xfrm>
        </p:grpSpPr>
        <p:sp>
          <p:nvSpPr>
            <p:cNvPr id="262" name="Google Shape;262;p192"/>
            <p:cNvSpPr/>
            <p:nvPr/>
          </p:nvSpPr>
          <p:spPr>
            <a:xfrm>
              <a:off x="0" y="0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2" y="254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92"/>
            <p:cNvSpPr/>
            <p:nvPr/>
          </p:nvSpPr>
          <p:spPr>
            <a:xfrm>
              <a:off x="0" y="403225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92"/>
            <p:cNvSpPr/>
            <p:nvPr/>
          </p:nvSpPr>
          <p:spPr>
            <a:xfrm>
              <a:off x="0" y="1620838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442" y="256"/>
                  </a:lnTo>
                  <a:lnTo>
                    <a:pt x="442" y="256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92"/>
            <p:cNvSpPr/>
            <p:nvPr/>
          </p:nvSpPr>
          <p:spPr>
            <a:xfrm>
              <a:off x="0" y="1212850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7"/>
                  </a:moveTo>
                  <a:lnTo>
                    <a:pt x="0" y="257"/>
                  </a:lnTo>
                  <a:lnTo>
                    <a:pt x="442" y="0"/>
                  </a:lnTo>
                  <a:lnTo>
                    <a:pt x="442" y="3"/>
                  </a:lnTo>
                  <a:lnTo>
                    <a:pt x="442" y="513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92"/>
            <p:cNvSpPr/>
            <p:nvPr/>
          </p:nvSpPr>
          <p:spPr>
            <a:xfrm>
              <a:off x="234949" y="2359025"/>
              <a:ext cx="406465" cy="474663"/>
            </a:xfrm>
            <a:custGeom>
              <a:avLst/>
              <a:gdLst/>
              <a:ahLst/>
              <a:cxnLst/>
              <a:rect l="l" t="t" r="r" b="b"/>
              <a:pathLst>
                <a:path w="149" h="174" extrusionOk="0">
                  <a:moveTo>
                    <a:pt x="0" y="87"/>
                  </a:moveTo>
                  <a:lnTo>
                    <a:pt x="0" y="87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49" y="174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92"/>
            <p:cNvSpPr/>
            <p:nvPr/>
          </p:nvSpPr>
          <p:spPr>
            <a:xfrm>
              <a:off x="0" y="809625"/>
              <a:ext cx="701675" cy="811213"/>
            </a:xfrm>
            <a:custGeom>
              <a:avLst/>
              <a:gdLst/>
              <a:ahLst/>
              <a:cxnLst/>
              <a:rect l="l" t="t" r="r" b="b"/>
              <a:pathLst>
                <a:path w="442" h="511" extrusionOk="0">
                  <a:moveTo>
                    <a:pt x="0" y="511"/>
                  </a:moveTo>
                  <a:lnTo>
                    <a:pt x="0" y="0"/>
                  </a:lnTo>
                  <a:lnTo>
                    <a:pt x="442" y="254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114D81"/>
            </a:solidFill>
            <a:ln w="9525" cap="flat" cmpd="sng">
              <a:solidFill>
                <a:srgbClr val="114D8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92"/>
            <p:cNvSpPr/>
            <p:nvPr/>
          </p:nvSpPr>
          <p:spPr>
            <a:xfrm>
              <a:off x="701675" y="403225"/>
              <a:ext cx="706438" cy="814388"/>
            </a:xfrm>
            <a:custGeom>
              <a:avLst/>
              <a:gdLst/>
              <a:ahLst/>
              <a:cxnLst/>
              <a:rect l="l" t="t" r="r" b="b"/>
              <a:pathLst>
                <a:path w="445" h="513" extrusionOk="0">
                  <a:moveTo>
                    <a:pt x="0" y="513"/>
                  </a:moveTo>
                  <a:lnTo>
                    <a:pt x="0" y="0"/>
                  </a:lnTo>
                  <a:lnTo>
                    <a:pt x="445" y="256"/>
                  </a:lnTo>
                  <a:lnTo>
                    <a:pt x="445" y="256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92"/>
            <p:cNvSpPr/>
            <p:nvPr/>
          </p:nvSpPr>
          <p:spPr>
            <a:xfrm>
              <a:off x="701675" y="0"/>
              <a:ext cx="706438" cy="809625"/>
            </a:xfrm>
            <a:custGeom>
              <a:avLst/>
              <a:gdLst/>
              <a:ahLst/>
              <a:cxnLst/>
              <a:rect l="l" t="t" r="r" b="b"/>
              <a:pathLst>
                <a:path w="445" h="510" extrusionOk="0">
                  <a:moveTo>
                    <a:pt x="0" y="254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92"/>
            <p:cNvSpPr/>
            <p:nvPr/>
          </p:nvSpPr>
          <p:spPr>
            <a:xfrm>
              <a:off x="0" y="403225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92"/>
            <p:cNvSpPr/>
            <p:nvPr/>
          </p:nvSpPr>
          <p:spPr>
            <a:xfrm>
              <a:off x="1408113" y="0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2" y="254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C1DD84"/>
            </a:solidFill>
            <a:ln w="9525" cap="flat" cmpd="sng">
              <a:solidFill>
                <a:srgbClr val="C1DD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92"/>
            <p:cNvSpPr/>
            <p:nvPr/>
          </p:nvSpPr>
          <p:spPr>
            <a:xfrm>
              <a:off x="2317750" y="241300"/>
              <a:ext cx="284163" cy="328613"/>
            </a:xfrm>
            <a:custGeom>
              <a:avLst/>
              <a:gdLst/>
              <a:ahLst/>
              <a:cxnLst/>
              <a:rect l="l" t="t" r="r" b="b"/>
              <a:pathLst>
                <a:path w="179" h="207" extrusionOk="0">
                  <a:moveTo>
                    <a:pt x="0" y="20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79" y="102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92"/>
            <p:cNvSpPr/>
            <p:nvPr/>
          </p:nvSpPr>
          <p:spPr>
            <a:xfrm>
              <a:off x="1408113" y="1620838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442" y="256"/>
                  </a:lnTo>
                  <a:lnTo>
                    <a:pt x="442" y="256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92"/>
            <p:cNvSpPr/>
            <p:nvPr/>
          </p:nvSpPr>
          <p:spPr>
            <a:xfrm>
              <a:off x="706438" y="809625"/>
              <a:ext cx="701675" cy="811213"/>
            </a:xfrm>
            <a:custGeom>
              <a:avLst/>
              <a:gdLst/>
              <a:ahLst/>
              <a:cxnLst/>
              <a:rect l="l" t="t" r="r" b="b"/>
              <a:pathLst>
                <a:path w="442" h="511" extrusionOk="0">
                  <a:moveTo>
                    <a:pt x="0" y="254"/>
                  </a:moveTo>
                  <a:lnTo>
                    <a:pt x="442" y="0"/>
                  </a:lnTo>
                  <a:lnTo>
                    <a:pt x="442" y="511"/>
                  </a:lnTo>
                  <a:lnTo>
                    <a:pt x="442" y="511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92"/>
            <p:cNvSpPr/>
            <p:nvPr/>
          </p:nvSpPr>
          <p:spPr>
            <a:xfrm>
              <a:off x="701675" y="1212850"/>
              <a:ext cx="706438" cy="811213"/>
            </a:xfrm>
            <a:custGeom>
              <a:avLst/>
              <a:gdLst/>
              <a:ahLst/>
              <a:cxnLst/>
              <a:rect l="l" t="t" r="r" b="b"/>
              <a:pathLst>
                <a:path w="445" h="511" extrusionOk="0">
                  <a:moveTo>
                    <a:pt x="0" y="511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445" y="257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8D8D8D"/>
            </a:solidFill>
            <a:ln w="9525" cap="flat" cmpd="sng">
              <a:solidFill>
                <a:srgbClr val="8D8D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92"/>
            <p:cNvSpPr/>
            <p:nvPr/>
          </p:nvSpPr>
          <p:spPr>
            <a:xfrm>
              <a:off x="701675" y="1620838"/>
              <a:ext cx="706438" cy="809625"/>
            </a:xfrm>
            <a:custGeom>
              <a:avLst/>
              <a:gdLst/>
              <a:ahLst/>
              <a:cxnLst/>
              <a:rect l="l" t="t" r="r" b="b"/>
              <a:pathLst>
                <a:path w="445" h="510" extrusionOk="0">
                  <a:moveTo>
                    <a:pt x="0" y="256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92"/>
            <p:cNvSpPr/>
            <p:nvPr/>
          </p:nvSpPr>
          <p:spPr>
            <a:xfrm>
              <a:off x="701675" y="403225"/>
              <a:ext cx="706438" cy="814388"/>
            </a:xfrm>
            <a:custGeom>
              <a:avLst/>
              <a:gdLst/>
              <a:ahLst/>
              <a:cxnLst/>
              <a:rect l="l" t="t" r="r" b="b"/>
              <a:pathLst>
                <a:path w="445" h="513" extrusionOk="0">
                  <a:moveTo>
                    <a:pt x="0" y="513"/>
                  </a:moveTo>
                  <a:lnTo>
                    <a:pt x="0" y="0"/>
                  </a:lnTo>
                  <a:lnTo>
                    <a:pt x="445" y="256"/>
                  </a:lnTo>
                  <a:lnTo>
                    <a:pt x="445" y="256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C1DD84"/>
            </a:solidFill>
            <a:ln w="9525" cap="flat" cmpd="sng">
              <a:solidFill>
                <a:srgbClr val="C1DD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92"/>
            <p:cNvSpPr/>
            <p:nvPr/>
          </p:nvSpPr>
          <p:spPr>
            <a:xfrm>
              <a:off x="701675" y="0"/>
              <a:ext cx="706438" cy="809625"/>
            </a:xfrm>
            <a:custGeom>
              <a:avLst/>
              <a:gdLst/>
              <a:ahLst/>
              <a:cxnLst/>
              <a:rect l="l" t="t" r="r" b="b"/>
              <a:pathLst>
                <a:path w="445" h="510" extrusionOk="0">
                  <a:moveTo>
                    <a:pt x="0" y="254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92"/>
            <p:cNvSpPr/>
            <p:nvPr/>
          </p:nvSpPr>
          <p:spPr>
            <a:xfrm>
              <a:off x="0" y="403225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92"/>
            <p:cNvSpPr/>
            <p:nvPr/>
          </p:nvSpPr>
          <p:spPr>
            <a:xfrm>
              <a:off x="0" y="0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0"/>
                  </a:moveTo>
                  <a:lnTo>
                    <a:pt x="0" y="510"/>
                  </a:lnTo>
                  <a:lnTo>
                    <a:pt x="442" y="25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151"/>
            </a:solidFill>
            <a:ln w="9525" cap="flat" cmpd="sng">
              <a:solidFill>
                <a:srgbClr val="5151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92"/>
            <p:cNvSpPr/>
            <p:nvPr/>
          </p:nvSpPr>
          <p:spPr>
            <a:xfrm>
              <a:off x="701675" y="0"/>
              <a:ext cx="701675" cy="403225"/>
            </a:xfrm>
            <a:custGeom>
              <a:avLst/>
              <a:gdLst/>
              <a:ahLst/>
              <a:cxnLst/>
              <a:rect l="l" t="t" r="r" b="b"/>
              <a:pathLst>
                <a:path w="442" h="254" extrusionOk="0">
                  <a:moveTo>
                    <a:pt x="0" y="254"/>
                  </a:moveTo>
                  <a:lnTo>
                    <a:pt x="442" y="0"/>
                  </a:lnTo>
                  <a:lnTo>
                    <a:pt x="0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92"/>
            <p:cNvSpPr/>
            <p:nvPr/>
          </p:nvSpPr>
          <p:spPr>
            <a:xfrm>
              <a:off x="0" y="0"/>
              <a:ext cx="701675" cy="403225"/>
            </a:xfrm>
            <a:custGeom>
              <a:avLst/>
              <a:gdLst/>
              <a:ahLst/>
              <a:cxnLst/>
              <a:rect l="l" t="t" r="r" b="b"/>
              <a:pathLst>
                <a:path w="442" h="254" extrusionOk="0">
                  <a:moveTo>
                    <a:pt x="442" y="0"/>
                  </a:moveTo>
                  <a:lnTo>
                    <a:pt x="0" y="0"/>
                  </a:lnTo>
                  <a:lnTo>
                    <a:pt x="442" y="254"/>
                  </a:lnTo>
                  <a:lnTo>
                    <a:pt x="442" y="254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3" name="Google Shape;283;p192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92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92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192"/>
          <p:cNvSpPr txBox="1">
            <a:spLocks noGrp="1"/>
          </p:cNvSpPr>
          <p:nvPr>
            <p:ph type="title"/>
          </p:nvPr>
        </p:nvSpPr>
        <p:spPr>
          <a:xfrm>
            <a:off x="6094412" y="3789040"/>
            <a:ext cx="5491606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300"/>
              <a:buFont typeface="Open Sans"/>
              <a:buNone/>
              <a:defRPr sz="5300" b="1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92"/>
          <p:cNvSpPr txBox="1">
            <a:spLocks noGrp="1"/>
          </p:cNvSpPr>
          <p:nvPr>
            <p:ph type="body" idx="1"/>
          </p:nvPr>
        </p:nvSpPr>
        <p:spPr>
          <a:xfrm>
            <a:off x="6094412" y="5319823"/>
            <a:ext cx="5521484" cy="828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0" rIns="121875" bIns="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3"/>
          <p:cNvSpPr txBox="1">
            <a:spLocks noGrp="1"/>
          </p:cNvSpPr>
          <p:nvPr>
            <p:ph type="title"/>
          </p:nvPr>
        </p:nvSpPr>
        <p:spPr>
          <a:xfrm>
            <a:off x="609441" y="476672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93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93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93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4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94"/>
          <p:cNvSpPr txBox="1"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6" name="Google Shape;296;p194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94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94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5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95"/>
          <p:cNvSpPr txBox="1">
            <a:spLocks noGrp="1"/>
          </p:cNvSpPr>
          <p:nvPr>
            <p:ph type="body" idx="1"/>
          </p:nvPr>
        </p:nvSpPr>
        <p:spPr>
          <a:xfrm>
            <a:off x="609441" y="1600201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6355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302" name="Google Shape;302;p195"/>
          <p:cNvSpPr txBox="1">
            <a:spLocks noGrp="1"/>
          </p:cNvSpPr>
          <p:nvPr>
            <p:ph type="body" idx="2"/>
          </p:nvPr>
        </p:nvSpPr>
        <p:spPr>
          <a:xfrm>
            <a:off x="6195986" y="1600201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6355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303" name="Google Shape;303;p195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95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95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6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96"/>
          <p:cNvSpPr txBox="1"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4pPr>
            <a:lvl5pPr marL="2286000" lvl="4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5pPr>
            <a:lvl6pPr marL="2743200" lvl="5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6pPr>
            <a:lvl7pPr marL="3200400" lvl="6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7pPr>
            <a:lvl8pPr marL="3657600" lvl="7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8pPr>
            <a:lvl9pPr marL="4114800" lvl="8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09" name="Google Shape;309;p196"/>
          <p:cNvSpPr txBox="1">
            <a:spLocks noGrp="1"/>
          </p:cNvSpPr>
          <p:nvPr>
            <p:ph type="body" idx="2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310" name="Google Shape;310;p196"/>
          <p:cNvSpPr txBox="1">
            <a:spLocks noGrp="1"/>
          </p:cNvSpPr>
          <p:nvPr>
            <p:ph type="body" idx="3"/>
          </p:nvPr>
        </p:nvSpPr>
        <p:spPr>
          <a:xfrm>
            <a:off x="6191756" y="1535113"/>
            <a:ext cx="538763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4pPr>
            <a:lvl5pPr marL="2286000" lvl="4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5pPr>
            <a:lvl6pPr marL="2743200" lvl="5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6pPr>
            <a:lvl7pPr marL="3200400" lvl="6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7pPr>
            <a:lvl8pPr marL="3657600" lvl="7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8pPr>
            <a:lvl9pPr marL="4114800" lvl="8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11" name="Google Shape;311;p196"/>
          <p:cNvSpPr txBox="1">
            <a:spLocks noGrp="1"/>
          </p:cNvSpPr>
          <p:nvPr>
            <p:ph type="body" idx="4"/>
          </p:nvPr>
        </p:nvSpPr>
        <p:spPr>
          <a:xfrm>
            <a:off x="6191756" y="2174875"/>
            <a:ext cx="538763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312" name="Google Shape;312;p196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96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96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0"/>
          <p:cNvSpPr txBox="1">
            <a:spLocks noGrp="1"/>
          </p:cNvSpPr>
          <p:nvPr>
            <p:ph type="ctrTitle"/>
          </p:nvPr>
        </p:nvSpPr>
        <p:spPr>
          <a:xfrm>
            <a:off x="914162" y="1226215"/>
            <a:ext cx="6548402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sz="4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0"/>
          <p:cNvSpPr txBox="1">
            <a:spLocks noGrp="1"/>
          </p:cNvSpPr>
          <p:nvPr>
            <p:ph type="subTitle" idx="1"/>
          </p:nvPr>
        </p:nvSpPr>
        <p:spPr>
          <a:xfrm>
            <a:off x="914163" y="2734341"/>
            <a:ext cx="5396273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lv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918E8D"/>
              </a:buClr>
              <a:buSzPts val="3200"/>
              <a:buNone/>
              <a:defRPr>
                <a:solidFill>
                  <a:srgbClr val="918E8D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918E8D"/>
              </a:buClr>
              <a:buSzPts val="2400"/>
              <a:buNone/>
              <a:defRPr>
                <a:solidFill>
                  <a:srgbClr val="918E8D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918E8D"/>
              </a:buClr>
              <a:buSzPts val="2000"/>
              <a:buNone/>
              <a:defRPr>
                <a:solidFill>
                  <a:srgbClr val="918E8D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918E8D"/>
              </a:buClr>
              <a:buSzPts val="2000"/>
              <a:buNone/>
              <a:defRPr>
                <a:solidFill>
                  <a:srgbClr val="918E8D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70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0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0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70"/>
          <p:cNvSpPr txBox="1">
            <a:spLocks noGrp="1"/>
          </p:cNvSpPr>
          <p:nvPr>
            <p:ph type="body" idx="2"/>
          </p:nvPr>
        </p:nvSpPr>
        <p:spPr>
          <a:xfrm>
            <a:off x="914400" y="3933825"/>
            <a:ext cx="5827713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70"/>
          <p:cNvSpPr>
            <a:spLocks noGrp="1"/>
          </p:cNvSpPr>
          <p:nvPr>
            <p:ph type="pic" idx="3"/>
          </p:nvPr>
        </p:nvSpPr>
        <p:spPr>
          <a:xfrm>
            <a:off x="5208376" y="0"/>
            <a:ext cx="6980449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7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97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97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8"/>
          <p:cNvSpPr txBox="1"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98"/>
          <p:cNvSpPr txBox="1">
            <a:spLocks noGrp="1"/>
          </p:cNvSpPr>
          <p:nvPr>
            <p:ph type="body" idx="1"/>
          </p:nvPr>
        </p:nvSpPr>
        <p:spPr>
          <a:xfrm>
            <a:off x="4765492" y="273052"/>
            <a:ext cx="6813892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50165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  <a:defRPr sz="4300"/>
            </a:lvl1pPr>
            <a:lvl2pPr marL="914400" lvl="1" indent="-46355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2pPr>
            <a:lvl3pPr marL="1371600" lvl="2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marL="1828800" lvl="3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4pPr>
            <a:lvl5pPr marL="2286000" lvl="4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 sz="2700"/>
            </a:lvl5pPr>
            <a:lvl6pPr marL="2743200" lvl="5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6pPr>
            <a:lvl7pPr marL="3200400" lvl="6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7pPr>
            <a:lvl8pPr marL="3657600" lvl="7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8pPr>
            <a:lvl9pPr marL="4114800" lvl="8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9pPr>
          </a:lstStyle>
          <a:p>
            <a:endParaRPr/>
          </a:p>
        </p:txBody>
      </p:sp>
      <p:sp>
        <p:nvSpPr>
          <p:cNvPr id="322" name="Google Shape;322;p198"/>
          <p:cNvSpPr txBox="1">
            <a:spLocks noGrp="1"/>
          </p:cNvSpPr>
          <p:nvPr>
            <p:ph type="body" idx="2"/>
          </p:nvPr>
        </p:nvSpPr>
        <p:spPr>
          <a:xfrm>
            <a:off x="609443" y="1435102"/>
            <a:ext cx="4010039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228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3" name="Google Shape;323;p198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98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98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9"/>
          <p:cNvSpPr txBox="1"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99"/>
          <p:cNvSpPr>
            <a:spLocks noGrp="1"/>
          </p:cNvSpPr>
          <p:nvPr>
            <p:ph type="pic" idx="2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199"/>
          <p:cNvSpPr txBox="1">
            <a:spLocks noGrp="1"/>
          </p:cNvSpPr>
          <p:nvPr>
            <p:ph type="body" idx="1"/>
          </p:nvPr>
        </p:nvSpPr>
        <p:spPr>
          <a:xfrm>
            <a:off x="2389095" y="5367338"/>
            <a:ext cx="7313295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228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30" name="Google Shape;330;p199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99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99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0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0"/>
          <p:cNvSpPr txBox="1">
            <a:spLocks noGrp="1"/>
          </p:cNvSpPr>
          <p:nvPr>
            <p:ph type="body" idx="1"/>
          </p:nvPr>
        </p:nvSpPr>
        <p:spPr>
          <a:xfrm rot="5400000">
            <a:off x="3600543" y="-1852677"/>
            <a:ext cx="4987739" cy="10969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6" name="Google Shape;336;p200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00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00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1"/>
          <p:cNvSpPr txBox="1">
            <a:spLocks noGrp="1"/>
          </p:cNvSpPr>
          <p:nvPr>
            <p:ph type="title"/>
          </p:nvPr>
        </p:nvSpPr>
        <p:spPr>
          <a:xfrm rot="5400000">
            <a:off x="7282379" y="1829159"/>
            <a:ext cx="5851525" cy="274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01"/>
          <p:cNvSpPr txBox="1">
            <a:spLocks noGrp="1"/>
          </p:cNvSpPr>
          <p:nvPr>
            <p:ph type="body" idx="1"/>
          </p:nvPr>
        </p:nvSpPr>
        <p:spPr>
          <a:xfrm rot="5400000">
            <a:off x="1695834" y="-811754"/>
            <a:ext cx="5851525" cy="802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2" name="Google Shape;342;p201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01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01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_Full Blank">
  <p:cSld name="40_Full Blank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2"/>
          <p:cNvSpPr/>
          <p:nvPr/>
        </p:nvSpPr>
        <p:spPr>
          <a:xfrm>
            <a:off x="0" y="-981"/>
            <a:ext cx="12188825" cy="6867857"/>
          </a:xfrm>
          <a:prstGeom prst="rect">
            <a:avLst/>
          </a:prstGeom>
          <a:solidFill>
            <a:srgbClr val="262626">
              <a:alpha val="9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02"/>
          <p:cNvSpPr/>
          <p:nvPr/>
        </p:nvSpPr>
        <p:spPr>
          <a:xfrm>
            <a:off x="11501300" y="199247"/>
            <a:ext cx="422454" cy="422564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8" name="Google Shape;348;p202"/>
          <p:cNvGrpSpPr/>
          <p:nvPr/>
        </p:nvGrpSpPr>
        <p:grpSpPr>
          <a:xfrm>
            <a:off x="531756" y="6037713"/>
            <a:ext cx="495031" cy="493336"/>
            <a:chOff x="5489575" y="1343025"/>
            <a:chExt cx="1724025" cy="1717676"/>
          </a:xfrm>
        </p:grpSpPr>
        <p:sp>
          <p:nvSpPr>
            <p:cNvPr id="349" name="Google Shape;349;p202"/>
            <p:cNvSpPr/>
            <p:nvPr/>
          </p:nvSpPr>
          <p:spPr>
            <a:xfrm>
              <a:off x="6137275" y="1343025"/>
              <a:ext cx="1076325" cy="10747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02"/>
            <p:cNvSpPr/>
            <p:nvPr/>
          </p:nvSpPr>
          <p:spPr>
            <a:xfrm>
              <a:off x="5489575" y="2201863"/>
              <a:ext cx="754063" cy="754063"/>
            </a:xfrm>
            <a:custGeom>
              <a:avLst/>
              <a:gdLst/>
              <a:ahLst/>
              <a:cxnLst/>
              <a:rect l="l" t="t" r="r" b="b"/>
              <a:pathLst>
                <a:path w="199" h="199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4"/>
                    <a:pt x="45" y="199"/>
                    <a:pt x="100" y="199"/>
                  </a:cubicBezTo>
                  <a:cubicBezTo>
                    <a:pt x="154" y="199"/>
                    <a:pt x="199" y="154"/>
                    <a:pt x="199" y="100"/>
                  </a:cubicBezTo>
                  <a:cubicBezTo>
                    <a:pt x="199" y="45"/>
                    <a:pt x="154" y="0"/>
                    <a:pt x="100" y="0"/>
                  </a:cubicBezTo>
                  <a:close/>
                  <a:moveTo>
                    <a:pt x="100" y="171"/>
                  </a:moveTo>
                  <a:cubicBezTo>
                    <a:pt x="60" y="171"/>
                    <a:pt x="29" y="139"/>
                    <a:pt x="29" y="100"/>
                  </a:cubicBezTo>
                  <a:cubicBezTo>
                    <a:pt x="29" y="60"/>
                    <a:pt x="60" y="28"/>
                    <a:pt x="100" y="28"/>
                  </a:cubicBezTo>
                  <a:cubicBezTo>
                    <a:pt x="139" y="28"/>
                    <a:pt x="171" y="60"/>
                    <a:pt x="171" y="100"/>
                  </a:cubicBezTo>
                  <a:cubicBezTo>
                    <a:pt x="171" y="139"/>
                    <a:pt x="139" y="171"/>
                    <a:pt x="100" y="171"/>
                  </a:cubicBezTo>
                  <a:close/>
                  <a:moveTo>
                    <a:pt x="100" y="171"/>
                  </a:moveTo>
                  <a:cubicBezTo>
                    <a:pt x="100" y="171"/>
                    <a:pt x="100" y="171"/>
                    <a:pt x="100" y="171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02"/>
            <p:cNvSpPr/>
            <p:nvPr/>
          </p:nvSpPr>
          <p:spPr>
            <a:xfrm>
              <a:off x="6459538" y="2633663"/>
              <a:ext cx="431800" cy="427038"/>
            </a:xfrm>
            <a:custGeom>
              <a:avLst/>
              <a:gdLst/>
              <a:ahLst/>
              <a:cxnLst/>
              <a:rect l="l" t="t" r="r" b="b"/>
              <a:pathLst>
                <a:path w="114" h="113" extrusionOk="0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4" y="88"/>
                    <a:pt x="114" y="57"/>
                  </a:cubicBezTo>
                  <a:cubicBezTo>
                    <a:pt x="114" y="25"/>
                    <a:pt x="88" y="0"/>
                    <a:pt x="57" y="0"/>
                  </a:cubicBezTo>
                  <a:close/>
                  <a:moveTo>
                    <a:pt x="57" y="85"/>
                  </a:moveTo>
                  <a:cubicBezTo>
                    <a:pt x="41" y="85"/>
                    <a:pt x="28" y="72"/>
                    <a:pt x="28" y="57"/>
                  </a:cubicBezTo>
                  <a:cubicBezTo>
                    <a:pt x="28" y="41"/>
                    <a:pt x="41" y="28"/>
                    <a:pt x="57" y="28"/>
                  </a:cubicBezTo>
                  <a:cubicBezTo>
                    <a:pt x="73" y="28"/>
                    <a:pt x="85" y="41"/>
                    <a:pt x="85" y="57"/>
                  </a:cubicBezTo>
                  <a:cubicBezTo>
                    <a:pt x="85" y="72"/>
                    <a:pt x="73" y="85"/>
                    <a:pt x="57" y="85"/>
                  </a:cubicBezTo>
                  <a:close/>
                  <a:moveTo>
                    <a:pt x="57" y="85"/>
                  </a:moveTo>
                  <a:cubicBezTo>
                    <a:pt x="57" y="85"/>
                    <a:pt x="57" y="85"/>
                    <a:pt x="57" y="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2" name="Google Shape;352;p202"/>
          <p:cNvSpPr>
            <a:spLocks noGrp="1"/>
          </p:cNvSpPr>
          <p:nvPr>
            <p:ph type="pic" idx="2"/>
          </p:nvPr>
        </p:nvSpPr>
        <p:spPr>
          <a:xfrm>
            <a:off x="4148224" y="1443883"/>
            <a:ext cx="1398803" cy="1564773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202"/>
          <p:cNvSpPr>
            <a:spLocks noGrp="1"/>
          </p:cNvSpPr>
          <p:nvPr>
            <p:ph type="pic" idx="3"/>
          </p:nvPr>
        </p:nvSpPr>
        <p:spPr>
          <a:xfrm>
            <a:off x="941890" y="3346175"/>
            <a:ext cx="752211" cy="841303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p202"/>
          <p:cNvSpPr>
            <a:spLocks noGrp="1"/>
          </p:cNvSpPr>
          <p:nvPr>
            <p:ph type="pic" idx="4"/>
          </p:nvPr>
        </p:nvSpPr>
        <p:spPr>
          <a:xfrm>
            <a:off x="2116623" y="2548677"/>
            <a:ext cx="2843864" cy="318135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55" name="Google Shape;355;p202"/>
          <p:cNvGrpSpPr/>
          <p:nvPr/>
        </p:nvGrpSpPr>
        <p:grpSpPr>
          <a:xfrm>
            <a:off x="0" y="6658753"/>
            <a:ext cx="12188825" cy="208124"/>
            <a:chOff x="0" y="6606540"/>
            <a:chExt cx="11430000" cy="251459"/>
          </a:xfrm>
        </p:grpSpPr>
        <p:sp>
          <p:nvSpPr>
            <p:cNvPr id="356" name="Google Shape;356;p202"/>
            <p:cNvSpPr/>
            <p:nvPr/>
          </p:nvSpPr>
          <p:spPr>
            <a:xfrm>
              <a:off x="0" y="6606540"/>
              <a:ext cx="2286000" cy="2514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02"/>
            <p:cNvSpPr/>
            <p:nvPr/>
          </p:nvSpPr>
          <p:spPr>
            <a:xfrm>
              <a:off x="2286000" y="6606540"/>
              <a:ext cx="2286000" cy="2514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02"/>
            <p:cNvSpPr/>
            <p:nvPr/>
          </p:nvSpPr>
          <p:spPr>
            <a:xfrm>
              <a:off x="4572000" y="6606540"/>
              <a:ext cx="2286000" cy="2514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02"/>
            <p:cNvSpPr/>
            <p:nvPr/>
          </p:nvSpPr>
          <p:spPr>
            <a:xfrm>
              <a:off x="6858000" y="6606540"/>
              <a:ext cx="2286000" cy="2514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2"/>
            <p:cNvSpPr/>
            <p:nvPr/>
          </p:nvSpPr>
          <p:spPr>
            <a:xfrm>
              <a:off x="9144000" y="6606540"/>
              <a:ext cx="2286000" cy="2514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9_Full Blank">
  <p:cSld name="39_Full Blank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3"/>
          <p:cNvSpPr/>
          <p:nvPr/>
        </p:nvSpPr>
        <p:spPr>
          <a:xfrm>
            <a:off x="11501300" y="199247"/>
            <a:ext cx="422454" cy="422564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108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34911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82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1"/>
          <p:cNvSpPr txBox="1"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Quattrocento Sans"/>
              <a:buNone/>
              <a:defRPr sz="53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1"/>
          <p:cNvSpPr txBox="1"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rmAutofit/>
          </a:bodyPr>
          <a:lstStyle>
            <a:lvl1pPr marL="457200" lvl="0" indent="-228600" algn="l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 sz="2700">
                <a:solidFill>
                  <a:srgbClr val="918E8D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918E8D"/>
              </a:buClr>
              <a:buSzPts val="2400"/>
              <a:buNone/>
              <a:defRPr sz="2400">
                <a:solidFill>
                  <a:srgbClr val="918E8D"/>
                </a:solidFill>
              </a:defRPr>
            </a:lvl2pPr>
            <a:lvl3pPr marL="1371600" lvl="2" indent="-228600" algn="l">
              <a:spcBef>
                <a:spcPts val="420"/>
              </a:spcBef>
              <a:spcAft>
                <a:spcPts val="0"/>
              </a:spcAft>
              <a:buClr>
                <a:srgbClr val="918E8D"/>
              </a:buClr>
              <a:buSzPts val="2100"/>
              <a:buNone/>
              <a:defRPr sz="2100">
                <a:solidFill>
                  <a:srgbClr val="918E8D"/>
                </a:solidFill>
              </a:defRPr>
            </a:lvl3pPr>
            <a:lvl4pPr marL="1828800" lvl="3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4pPr>
            <a:lvl5pPr marL="2286000" lvl="4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5pPr>
            <a:lvl6pPr marL="2743200" lvl="5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6pPr>
            <a:lvl7pPr marL="3200400" lvl="6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7pPr>
            <a:lvl8pPr marL="3657600" lvl="7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8pPr>
            <a:lvl9pPr marL="4114800" lvl="8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1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1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1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475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6665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4160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2250477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3093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639577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4685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757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8"/>
          <p:cNvSpPr txBox="1"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99"/>
              <a:buFont typeface="Calibri"/>
              <a:buNone/>
              <a:defRPr sz="599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58"/>
          <p:cNvSpPr txBox="1">
            <a:spLocks noGrp="1"/>
          </p:cNvSpPr>
          <p:nvPr>
            <p:ph type="subTitle" idx="1"/>
          </p:nvPr>
        </p:nvSpPr>
        <p:spPr>
          <a:xfrm>
            <a:off x="1523603" y="3602037"/>
            <a:ext cx="9141619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sz="2399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2" name="Google Shape;372;p158"/>
          <p:cNvSpPr txBox="1">
            <a:spLocks noGrp="1"/>
          </p:cNvSpPr>
          <p:nvPr>
            <p:ph type="dt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58"/>
          <p:cNvSpPr txBox="1">
            <a:spLocks noGrp="1"/>
          </p:cNvSpPr>
          <p:nvPr>
            <p:ph type="ft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58"/>
          <p:cNvSpPr txBox="1">
            <a:spLocks noGrp="1"/>
          </p:cNvSpPr>
          <p:nvPr>
            <p:ph type="sldNum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43934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78"/>
          <p:cNvSpPr txBox="1">
            <a:spLocks noGrp="1"/>
          </p:cNvSpPr>
          <p:nvPr>
            <p:ph type="title"/>
          </p:nvPr>
        </p:nvSpPr>
        <p:spPr>
          <a:xfrm>
            <a:off x="839569" y="457200"/>
            <a:ext cx="393121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Calibri"/>
              <a:buNone/>
              <a:defRPr sz="319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8"/>
          <p:cNvSpPr txBox="1">
            <a:spLocks noGrp="1"/>
          </p:cNvSpPr>
          <p:nvPr>
            <p:ph type="body" idx="1"/>
          </p:nvPr>
        </p:nvSpPr>
        <p:spPr>
          <a:xfrm>
            <a:off x="5181838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73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99"/>
              <a:buChar char="•"/>
              <a:defRPr sz="3199"/>
            </a:lvl1pPr>
            <a:lvl2pPr marL="914400" lvl="1" indent="-40633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99"/>
              <a:buChar char="•"/>
              <a:defRPr sz="2799"/>
            </a:lvl2pPr>
            <a:lvl3pPr marL="1371600" lvl="2" indent="-38093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Char char="•"/>
              <a:defRPr sz="2399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9" name="Google Shape;459;p178"/>
          <p:cNvSpPr txBox="1">
            <a:spLocks noGrp="1"/>
          </p:cNvSpPr>
          <p:nvPr>
            <p:ph type="body" idx="2"/>
          </p:nvPr>
        </p:nvSpPr>
        <p:spPr>
          <a:xfrm>
            <a:off x="839569" y="2057401"/>
            <a:ext cx="393121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0" name="Google Shape;460;p178"/>
          <p:cNvSpPr txBox="1">
            <a:spLocks noGrp="1"/>
          </p:cNvSpPr>
          <p:nvPr>
            <p:ph type="dt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78"/>
          <p:cNvSpPr txBox="1">
            <a:spLocks noGrp="1"/>
          </p:cNvSpPr>
          <p:nvPr>
            <p:ph type="ft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8"/>
          <p:cNvSpPr txBox="1">
            <a:spLocks noGrp="1"/>
          </p:cNvSpPr>
          <p:nvPr>
            <p:ph type="sldNum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002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2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2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2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72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79"/>
          <p:cNvSpPr txBox="1">
            <a:spLocks noGrp="1"/>
          </p:cNvSpPr>
          <p:nvPr>
            <p:ph type="title"/>
          </p:nvPr>
        </p:nvSpPr>
        <p:spPr>
          <a:xfrm>
            <a:off x="839569" y="457200"/>
            <a:ext cx="393121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Calibri"/>
              <a:buNone/>
              <a:defRPr sz="319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179"/>
          <p:cNvSpPr>
            <a:spLocks noGrp="1"/>
          </p:cNvSpPr>
          <p:nvPr>
            <p:ph type="pic" idx="2"/>
          </p:nvPr>
        </p:nvSpPr>
        <p:spPr>
          <a:xfrm>
            <a:off x="5181838" y="987426"/>
            <a:ext cx="617059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66" name="Google Shape;466;p179"/>
          <p:cNvSpPr txBox="1">
            <a:spLocks noGrp="1"/>
          </p:cNvSpPr>
          <p:nvPr>
            <p:ph type="body" idx="1"/>
          </p:nvPr>
        </p:nvSpPr>
        <p:spPr>
          <a:xfrm>
            <a:off x="839569" y="2057401"/>
            <a:ext cx="393121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7" name="Google Shape;467;p179"/>
          <p:cNvSpPr txBox="1">
            <a:spLocks noGrp="1"/>
          </p:cNvSpPr>
          <p:nvPr>
            <p:ph type="dt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79"/>
          <p:cNvSpPr txBox="1">
            <a:spLocks noGrp="1"/>
          </p:cNvSpPr>
          <p:nvPr>
            <p:ph type="ft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79"/>
          <p:cNvSpPr txBox="1">
            <a:spLocks noGrp="1"/>
          </p:cNvSpPr>
          <p:nvPr>
            <p:ph type="sldNum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36258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80"/>
          <p:cNvSpPr txBox="1">
            <a:spLocks noGrp="1"/>
          </p:cNvSpPr>
          <p:nvPr>
            <p:ph type="title"/>
          </p:nvPr>
        </p:nvSpPr>
        <p:spPr>
          <a:xfrm>
            <a:off x="837982" y="365125"/>
            <a:ext cx="105128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80"/>
          <p:cNvSpPr txBox="1">
            <a:spLocks noGrp="1"/>
          </p:cNvSpPr>
          <p:nvPr>
            <p:ph type="body" idx="1"/>
          </p:nvPr>
        </p:nvSpPr>
        <p:spPr>
          <a:xfrm rot="5400000">
            <a:off x="3918744" y="-1255136"/>
            <a:ext cx="4351339" cy="1051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3" name="Google Shape;473;p180"/>
          <p:cNvSpPr txBox="1">
            <a:spLocks noGrp="1"/>
          </p:cNvSpPr>
          <p:nvPr>
            <p:ph type="dt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80"/>
          <p:cNvSpPr txBox="1">
            <a:spLocks noGrp="1"/>
          </p:cNvSpPr>
          <p:nvPr>
            <p:ph type="ft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180"/>
          <p:cNvSpPr txBox="1">
            <a:spLocks noGrp="1"/>
          </p:cNvSpPr>
          <p:nvPr>
            <p:ph type="sldNum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03946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81"/>
          <p:cNvSpPr txBox="1">
            <a:spLocks noGrp="1"/>
          </p:cNvSpPr>
          <p:nvPr>
            <p:ph type="title"/>
          </p:nvPr>
        </p:nvSpPr>
        <p:spPr>
          <a:xfrm rot="5400000">
            <a:off x="7130817" y="1956938"/>
            <a:ext cx="5811839" cy="262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81"/>
          <p:cNvSpPr txBox="1">
            <a:spLocks noGrp="1"/>
          </p:cNvSpPr>
          <p:nvPr>
            <p:ph type="body" idx="1"/>
          </p:nvPr>
        </p:nvSpPr>
        <p:spPr>
          <a:xfrm rot="5400000">
            <a:off x="1798205" y="-595097"/>
            <a:ext cx="5811839" cy="773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9" name="Google Shape;479;p181"/>
          <p:cNvSpPr txBox="1">
            <a:spLocks noGrp="1"/>
          </p:cNvSpPr>
          <p:nvPr>
            <p:ph type="dt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181"/>
          <p:cNvSpPr txBox="1">
            <a:spLocks noGrp="1"/>
          </p:cNvSpPr>
          <p:nvPr>
            <p:ph type="ft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81"/>
          <p:cNvSpPr txBox="1">
            <a:spLocks noGrp="1"/>
          </p:cNvSpPr>
          <p:nvPr>
            <p:ph type="sldNum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40726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82"/>
          <p:cNvSpPr txBox="1">
            <a:spLocks noGrp="1"/>
          </p:cNvSpPr>
          <p:nvPr>
            <p:ph type="ctrTitle"/>
          </p:nvPr>
        </p:nvSpPr>
        <p:spPr>
          <a:xfrm>
            <a:off x="1383473" y="2216600"/>
            <a:ext cx="9421946" cy="2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Calibri"/>
              <a:buNone/>
              <a:defRPr sz="9064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4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4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4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4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4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4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4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4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05806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 - Dark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83"/>
          <p:cNvSpPr txBox="1">
            <a:spLocks noGrp="1"/>
          </p:cNvSpPr>
          <p:nvPr>
            <p:ph type="sldNum" idx="12"/>
          </p:nvPr>
        </p:nvSpPr>
        <p:spPr>
          <a:xfrm>
            <a:off x="11101354" y="6129935"/>
            <a:ext cx="731409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7527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84"/>
          <p:cNvSpPr txBox="1">
            <a:spLocks noGrp="1"/>
          </p:cNvSpPr>
          <p:nvPr>
            <p:ph type="title"/>
          </p:nvPr>
        </p:nvSpPr>
        <p:spPr>
          <a:xfrm>
            <a:off x="1383473" y="1114667"/>
            <a:ext cx="9421946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184"/>
          <p:cNvSpPr txBox="1">
            <a:spLocks noGrp="1"/>
          </p:cNvSpPr>
          <p:nvPr>
            <p:ph type="body" idx="1"/>
          </p:nvPr>
        </p:nvSpPr>
        <p:spPr>
          <a:xfrm>
            <a:off x="1383406" y="1805267"/>
            <a:ext cx="4402053" cy="4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666"/>
            </a:lvl1pPr>
            <a:lvl2pPr marL="914400" lvl="1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666"/>
            </a:lvl2pPr>
            <a:lvl3pPr marL="1371600" lvl="2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666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666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666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666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666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666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666"/>
            </a:lvl9pPr>
          </a:lstStyle>
          <a:p>
            <a:endParaRPr/>
          </a:p>
        </p:txBody>
      </p:sp>
      <p:sp>
        <p:nvSpPr>
          <p:cNvPr id="489" name="Google Shape;489;p184"/>
          <p:cNvSpPr txBox="1">
            <a:spLocks noGrp="1"/>
          </p:cNvSpPr>
          <p:nvPr>
            <p:ph type="body" idx="2"/>
          </p:nvPr>
        </p:nvSpPr>
        <p:spPr>
          <a:xfrm>
            <a:off x="6403163" y="1805267"/>
            <a:ext cx="4402053" cy="4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666"/>
            </a:lvl1pPr>
            <a:lvl2pPr marL="914400" lvl="1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666"/>
            </a:lvl2pPr>
            <a:lvl3pPr marL="1371600" lvl="2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666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666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666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666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666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666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666"/>
            </a:lvl9pPr>
          </a:lstStyle>
          <a:p>
            <a:endParaRPr/>
          </a:p>
        </p:txBody>
      </p:sp>
      <p:sp>
        <p:nvSpPr>
          <p:cNvPr id="490" name="Google Shape;490;p184"/>
          <p:cNvSpPr txBox="1">
            <a:spLocks noGrp="1"/>
          </p:cNvSpPr>
          <p:nvPr>
            <p:ph type="sldNum" idx="12"/>
          </p:nvPr>
        </p:nvSpPr>
        <p:spPr>
          <a:xfrm>
            <a:off x="11101354" y="6129935"/>
            <a:ext cx="731409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63977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78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3"/>
          <p:cNvSpPr/>
          <p:nvPr/>
        </p:nvSpPr>
        <p:spPr>
          <a:xfrm>
            <a:off x="0" y="4581128"/>
            <a:ext cx="5163566" cy="2276872"/>
          </a:xfrm>
          <a:custGeom>
            <a:avLst/>
            <a:gdLst/>
            <a:ahLst/>
            <a:cxnLst/>
            <a:rect l="l" t="t" r="r" b="b"/>
            <a:pathLst>
              <a:path w="5163566" h="2276872" extrusionOk="0">
                <a:moveTo>
                  <a:pt x="2035697" y="0"/>
                </a:moveTo>
                <a:cubicBezTo>
                  <a:pt x="3397576" y="0"/>
                  <a:pt x="4566062" y="828016"/>
                  <a:pt x="5065187" y="2008081"/>
                </a:cubicBezTo>
                <a:lnTo>
                  <a:pt x="5163566" y="2276872"/>
                </a:lnTo>
                <a:lnTo>
                  <a:pt x="0" y="2276872"/>
                </a:lnTo>
                <a:lnTo>
                  <a:pt x="0" y="706170"/>
                </a:lnTo>
                <a:lnTo>
                  <a:pt x="5811" y="701257"/>
                </a:lnTo>
                <a:cubicBezTo>
                  <a:pt x="564774" y="261990"/>
                  <a:pt x="1269640" y="0"/>
                  <a:pt x="20356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ACD98C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0" name="Google Shape;100;p173"/>
          <p:cNvSpPr/>
          <p:nvPr/>
        </p:nvSpPr>
        <p:spPr>
          <a:xfrm rot="5400000">
            <a:off x="-662523" y="1957214"/>
            <a:ext cx="5179585" cy="3854541"/>
          </a:xfrm>
          <a:prstGeom prst="round2SameRect">
            <a:avLst>
              <a:gd name="adj1" fmla="val 10983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" name="Google Shape;101;p173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3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3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3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73"/>
          <p:cNvSpPr/>
          <p:nvPr/>
        </p:nvSpPr>
        <p:spPr>
          <a:xfrm rot="5400000">
            <a:off x="-766723" y="1858237"/>
            <a:ext cx="5179585" cy="3646140"/>
          </a:xfrm>
          <a:prstGeom prst="round2SameRect">
            <a:avLst>
              <a:gd name="adj1" fmla="val 10983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73"/>
          <p:cNvSpPr txBox="1">
            <a:spLocks noGrp="1"/>
          </p:cNvSpPr>
          <p:nvPr>
            <p:ph type="body" idx="1"/>
          </p:nvPr>
        </p:nvSpPr>
        <p:spPr>
          <a:xfrm>
            <a:off x="609600" y="1508576"/>
            <a:ext cx="2676525" cy="1152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200" tIns="60925" rIns="61200" bIns="60925" anchor="ctr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39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D28A985-8481-49D1-9FA1-9B83E1B5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-1"/>
            <a:ext cx="5662364" cy="6858000"/>
          </a:xfrm>
          <a:custGeom>
            <a:avLst/>
            <a:gdLst>
              <a:gd name="connsiteX0" fmla="*/ 0 w 5662364"/>
              <a:gd name="connsiteY0" fmla="*/ 0 h 6858000"/>
              <a:gd name="connsiteX1" fmla="*/ 2591729 w 5662364"/>
              <a:gd name="connsiteY1" fmla="*/ 0 h 6858000"/>
              <a:gd name="connsiteX2" fmla="*/ 2813304 w 5662364"/>
              <a:gd name="connsiteY2" fmla="*/ 157566 h 6858000"/>
              <a:gd name="connsiteX3" fmla="*/ 5662364 w 5662364"/>
              <a:gd name="connsiteY3" fmla="*/ 5841268 h 6858000"/>
              <a:gd name="connsiteX4" fmla="*/ 5625745 w 5662364"/>
              <a:gd name="connsiteY4" fmla="*/ 6566465 h 6858000"/>
              <a:gd name="connsiteX5" fmla="*/ 5588699 w 5662364"/>
              <a:gd name="connsiteY5" fmla="*/ 6858000 h 6858000"/>
              <a:gd name="connsiteX6" fmla="*/ 0 w 566236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62364" h="6858000">
                <a:moveTo>
                  <a:pt x="0" y="0"/>
                </a:moveTo>
                <a:lnTo>
                  <a:pt x="2591729" y="0"/>
                </a:lnTo>
                <a:lnTo>
                  <a:pt x="2813304" y="157566"/>
                </a:lnTo>
                <a:cubicBezTo>
                  <a:pt x="4542859" y="1451022"/>
                  <a:pt x="5662364" y="3515408"/>
                  <a:pt x="5662364" y="5841268"/>
                </a:cubicBezTo>
                <a:cubicBezTo>
                  <a:pt x="5662364" y="6086096"/>
                  <a:pt x="5649960" y="6328026"/>
                  <a:pt x="5625745" y="6566465"/>
                </a:cubicBezTo>
                <a:lnTo>
                  <a:pt x="55886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8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85"/>
          <p:cNvGrpSpPr/>
          <p:nvPr/>
        </p:nvGrpSpPr>
        <p:grpSpPr>
          <a:xfrm rot="10800000">
            <a:off x="9586912" y="4027941"/>
            <a:ext cx="2601913" cy="2833688"/>
            <a:chOff x="0" y="0"/>
            <a:chExt cx="2601913" cy="2833688"/>
          </a:xfrm>
        </p:grpSpPr>
        <p:sp>
          <p:nvSpPr>
            <p:cNvPr id="134" name="Google Shape;134;p185"/>
            <p:cNvSpPr/>
            <p:nvPr/>
          </p:nvSpPr>
          <p:spPr>
            <a:xfrm>
              <a:off x="0" y="0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2" y="254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85"/>
            <p:cNvSpPr/>
            <p:nvPr/>
          </p:nvSpPr>
          <p:spPr>
            <a:xfrm>
              <a:off x="0" y="403225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85"/>
            <p:cNvSpPr/>
            <p:nvPr/>
          </p:nvSpPr>
          <p:spPr>
            <a:xfrm>
              <a:off x="0" y="1620838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442" y="256"/>
                  </a:lnTo>
                  <a:lnTo>
                    <a:pt x="442" y="256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85"/>
            <p:cNvSpPr/>
            <p:nvPr/>
          </p:nvSpPr>
          <p:spPr>
            <a:xfrm>
              <a:off x="0" y="1212850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7"/>
                  </a:moveTo>
                  <a:lnTo>
                    <a:pt x="0" y="257"/>
                  </a:lnTo>
                  <a:lnTo>
                    <a:pt x="442" y="0"/>
                  </a:lnTo>
                  <a:lnTo>
                    <a:pt x="442" y="3"/>
                  </a:lnTo>
                  <a:lnTo>
                    <a:pt x="442" y="513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85"/>
            <p:cNvSpPr/>
            <p:nvPr/>
          </p:nvSpPr>
          <p:spPr>
            <a:xfrm>
              <a:off x="234949" y="2359025"/>
              <a:ext cx="406465" cy="474663"/>
            </a:xfrm>
            <a:custGeom>
              <a:avLst/>
              <a:gdLst/>
              <a:ahLst/>
              <a:cxnLst/>
              <a:rect l="l" t="t" r="r" b="b"/>
              <a:pathLst>
                <a:path w="149" h="174" extrusionOk="0">
                  <a:moveTo>
                    <a:pt x="0" y="87"/>
                  </a:moveTo>
                  <a:lnTo>
                    <a:pt x="0" y="87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49" y="174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85"/>
            <p:cNvSpPr/>
            <p:nvPr/>
          </p:nvSpPr>
          <p:spPr>
            <a:xfrm>
              <a:off x="0" y="809625"/>
              <a:ext cx="701675" cy="811213"/>
            </a:xfrm>
            <a:custGeom>
              <a:avLst/>
              <a:gdLst/>
              <a:ahLst/>
              <a:cxnLst/>
              <a:rect l="l" t="t" r="r" b="b"/>
              <a:pathLst>
                <a:path w="442" h="511" extrusionOk="0">
                  <a:moveTo>
                    <a:pt x="0" y="511"/>
                  </a:moveTo>
                  <a:lnTo>
                    <a:pt x="0" y="0"/>
                  </a:lnTo>
                  <a:lnTo>
                    <a:pt x="442" y="254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114D81"/>
            </a:solidFill>
            <a:ln w="9525" cap="flat" cmpd="sng">
              <a:solidFill>
                <a:srgbClr val="114D8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85"/>
            <p:cNvSpPr/>
            <p:nvPr/>
          </p:nvSpPr>
          <p:spPr>
            <a:xfrm>
              <a:off x="701675" y="403225"/>
              <a:ext cx="706438" cy="814388"/>
            </a:xfrm>
            <a:custGeom>
              <a:avLst/>
              <a:gdLst/>
              <a:ahLst/>
              <a:cxnLst/>
              <a:rect l="l" t="t" r="r" b="b"/>
              <a:pathLst>
                <a:path w="445" h="513" extrusionOk="0">
                  <a:moveTo>
                    <a:pt x="0" y="513"/>
                  </a:moveTo>
                  <a:lnTo>
                    <a:pt x="0" y="0"/>
                  </a:lnTo>
                  <a:lnTo>
                    <a:pt x="445" y="256"/>
                  </a:lnTo>
                  <a:lnTo>
                    <a:pt x="445" y="256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85"/>
            <p:cNvSpPr/>
            <p:nvPr/>
          </p:nvSpPr>
          <p:spPr>
            <a:xfrm>
              <a:off x="701675" y="0"/>
              <a:ext cx="706438" cy="809625"/>
            </a:xfrm>
            <a:custGeom>
              <a:avLst/>
              <a:gdLst/>
              <a:ahLst/>
              <a:cxnLst/>
              <a:rect l="l" t="t" r="r" b="b"/>
              <a:pathLst>
                <a:path w="445" h="510" extrusionOk="0">
                  <a:moveTo>
                    <a:pt x="0" y="254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85"/>
            <p:cNvSpPr/>
            <p:nvPr/>
          </p:nvSpPr>
          <p:spPr>
            <a:xfrm>
              <a:off x="0" y="403225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85"/>
            <p:cNvSpPr/>
            <p:nvPr/>
          </p:nvSpPr>
          <p:spPr>
            <a:xfrm>
              <a:off x="1408113" y="0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2" y="254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C1DD84"/>
            </a:solidFill>
            <a:ln w="9525" cap="flat" cmpd="sng">
              <a:solidFill>
                <a:srgbClr val="C1DD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85"/>
            <p:cNvSpPr/>
            <p:nvPr/>
          </p:nvSpPr>
          <p:spPr>
            <a:xfrm>
              <a:off x="2317750" y="241300"/>
              <a:ext cx="284163" cy="328613"/>
            </a:xfrm>
            <a:custGeom>
              <a:avLst/>
              <a:gdLst/>
              <a:ahLst/>
              <a:cxnLst/>
              <a:rect l="l" t="t" r="r" b="b"/>
              <a:pathLst>
                <a:path w="179" h="207" extrusionOk="0">
                  <a:moveTo>
                    <a:pt x="0" y="20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79" y="102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85"/>
            <p:cNvSpPr/>
            <p:nvPr/>
          </p:nvSpPr>
          <p:spPr>
            <a:xfrm>
              <a:off x="1408113" y="1620838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442" y="256"/>
                  </a:lnTo>
                  <a:lnTo>
                    <a:pt x="442" y="256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85"/>
            <p:cNvSpPr/>
            <p:nvPr/>
          </p:nvSpPr>
          <p:spPr>
            <a:xfrm>
              <a:off x="706438" y="809625"/>
              <a:ext cx="701675" cy="811213"/>
            </a:xfrm>
            <a:custGeom>
              <a:avLst/>
              <a:gdLst/>
              <a:ahLst/>
              <a:cxnLst/>
              <a:rect l="l" t="t" r="r" b="b"/>
              <a:pathLst>
                <a:path w="442" h="511" extrusionOk="0">
                  <a:moveTo>
                    <a:pt x="0" y="254"/>
                  </a:moveTo>
                  <a:lnTo>
                    <a:pt x="442" y="0"/>
                  </a:lnTo>
                  <a:lnTo>
                    <a:pt x="442" y="511"/>
                  </a:lnTo>
                  <a:lnTo>
                    <a:pt x="442" y="511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85"/>
            <p:cNvSpPr/>
            <p:nvPr/>
          </p:nvSpPr>
          <p:spPr>
            <a:xfrm>
              <a:off x="701675" y="1212850"/>
              <a:ext cx="706438" cy="811213"/>
            </a:xfrm>
            <a:custGeom>
              <a:avLst/>
              <a:gdLst/>
              <a:ahLst/>
              <a:cxnLst/>
              <a:rect l="l" t="t" r="r" b="b"/>
              <a:pathLst>
                <a:path w="445" h="511" extrusionOk="0">
                  <a:moveTo>
                    <a:pt x="0" y="511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445" y="257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8D8D8D"/>
            </a:solidFill>
            <a:ln w="9525" cap="flat" cmpd="sng">
              <a:solidFill>
                <a:srgbClr val="8D8D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85"/>
            <p:cNvSpPr/>
            <p:nvPr/>
          </p:nvSpPr>
          <p:spPr>
            <a:xfrm>
              <a:off x="701675" y="1620838"/>
              <a:ext cx="706438" cy="809625"/>
            </a:xfrm>
            <a:custGeom>
              <a:avLst/>
              <a:gdLst/>
              <a:ahLst/>
              <a:cxnLst/>
              <a:rect l="l" t="t" r="r" b="b"/>
              <a:pathLst>
                <a:path w="445" h="510" extrusionOk="0">
                  <a:moveTo>
                    <a:pt x="0" y="256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85"/>
            <p:cNvSpPr/>
            <p:nvPr/>
          </p:nvSpPr>
          <p:spPr>
            <a:xfrm>
              <a:off x="701675" y="403225"/>
              <a:ext cx="706438" cy="814388"/>
            </a:xfrm>
            <a:custGeom>
              <a:avLst/>
              <a:gdLst/>
              <a:ahLst/>
              <a:cxnLst/>
              <a:rect l="l" t="t" r="r" b="b"/>
              <a:pathLst>
                <a:path w="445" h="513" extrusionOk="0">
                  <a:moveTo>
                    <a:pt x="0" y="513"/>
                  </a:moveTo>
                  <a:lnTo>
                    <a:pt x="0" y="0"/>
                  </a:lnTo>
                  <a:lnTo>
                    <a:pt x="445" y="256"/>
                  </a:lnTo>
                  <a:lnTo>
                    <a:pt x="445" y="256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C1DD84"/>
            </a:solidFill>
            <a:ln w="9525" cap="flat" cmpd="sng">
              <a:solidFill>
                <a:srgbClr val="C1DD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85"/>
            <p:cNvSpPr/>
            <p:nvPr/>
          </p:nvSpPr>
          <p:spPr>
            <a:xfrm>
              <a:off x="701675" y="0"/>
              <a:ext cx="706438" cy="809625"/>
            </a:xfrm>
            <a:custGeom>
              <a:avLst/>
              <a:gdLst/>
              <a:ahLst/>
              <a:cxnLst/>
              <a:rect l="l" t="t" r="r" b="b"/>
              <a:pathLst>
                <a:path w="445" h="510" extrusionOk="0">
                  <a:moveTo>
                    <a:pt x="0" y="254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85"/>
            <p:cNvSpPr/>
            <p:nvPr/>
          </p:nvSpPr>
          <p:spPr>
            <a:xfrm>
              <a:off x="0" y="403225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85"/>
            <p:cNvSpPr/>
            <p:nvPr/>
          </p:nvSpPr>
          <p:spPr>
            <a:xfrm>
              <a:off x="0" y="0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0"/>
                  </a:moveTo>
                  <a:lnTo>
                    <a:pt x="0" y="510"/>
                  </a:lnTo>
                  <a:lnTo>
                    <a:pt x="442" y="25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151"/>
            </a:solidFill>
            <a:ln w="9525" cap="flat" cmpd="sng">
              <a:solidFill>
                <a:srgbClr val="5151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85"/>
            <p:cNvSpPr/>
            <p:nvPr/>
          </p:nvSpPr>
          <p:spPr>
            <a:xfrm>
              <a:off x="701675" y="0"/>
              <a:ext cx="701675" cy="403225"/>
            </a:xfrm>
            <a:custGeom>
              <a:avLst/>
              <a:gdLst/>
              <a:ahLst/>
              <a:cxnLst/>
              <a:rect l="l" t="t" r="r" b="b"/>
              <a:pathLst>
                <a:path w="442" h="254" extrusionOk="0">
                  <a:moveTo>
                    <a:pt x="0" y="254"/>
                  </a:moveTo>
                  <a:lnTo>
                    <a:pt x="442" y="0"/>
                  </a:lnTo>
                  <a:lnTo>
                    <a:pt x="0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85"/>
            <p:cNvSpPr/>
            <p:nvPr/>
          </p:nvSpPr>
          <p:spPr>
            <a:xfrm>
              <a:off x="0" y="0"/>
              <a:ext cx="701675" cy="403225"/>
            </a:xfrm>
            <a:custGeom>
              <a:avLst/>
              <a:gdLst/>
              <a:ahLst/>
              <a:cxnLst/>
              <a:rect l="l" t="t" r="r" b="b"/>
              <a:pathLst>
                <a:path w="442" h="254" extrusionOk="0">
                  <a:moveTo>
                    <a:pt x="442" y="0"/>
                  </a:moveTo>
                  <a:lnTo>
                    <a:pt x="0" y="0"/>
                  </a:lnTo>
                  <a:lnTo>
                    <a:pt x="442" y="254"/>
                  </a:lnTo>
                  <a:lnTo>
                    <a:pt x="442" y="254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185"/>
          <p:cNvSpPr/>
          <p:nvPr/>
        </p:nvSpPr>
        <p:spPr>
          <a:xfrm>
            <a:off x="0" y="0"/>
            <a:ext cx="6094412" cy="6858000"/>
          </a:xfrm>
          <a:custGeom>
            <a:avLst/>
            <a:gdLst/>
            <a:ahLst/>
            <a:cxnLst/>
            <a:rect l="l" t="t" r="r" b="b"/>
            <a:pathLst>
              <a:path w="6094412" h="6858000" extrusionOk="0">
                <a:moveTo>
                  <a:pt x="0" y="0"/>
                </a:moveTo>
                <a:lnTo>
                  <a:pt x="6094412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4E4E4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5"/>
          <p:cNvSpPr/>
          <p:nvPr/>
        </p:nvSpPr>
        <p:spPr>
          <a:xfrm rot="5400000">
            <a:off x="10179373" y="-118464"/>
            <a:ext cx="1890988" cy="2127916"/>
          </a:xfrm>
          <a:custGeom>
            <a:avLst/>
            <a:gdLst/>
            <a:ahLst/>
            <a:cxnLst/>
            <a:rect l="l" t="t" r="r" b="b"/>
            <a:pathLst>
              <a:path w="6094412" h="6858000" extrusionOk="0">
                <a:moveTo>
                  <a:pt x="0" y="0"/>
                </a:moveTo>
                <a:lnTo>
                  <a:pt x="6094412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4E4E4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5"/>
          <p:cNvSpPr txBox="1">
            <a:spLocks noGrp="1"/>
          </p:cNvSpPr>
          <p:nvPr>
            <p:ph type="ctrTitle"/>
          </p:nvPr>
        </p:nvSpPr>
        <p:spPr>
          <a:xfrm>
            <a:off x="1828323" y="2576512"/>
            <a:ext cx="8532178" cy="139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0"/>
              <a:buFont typeface="Open Sans"/>
              <a:buNone/>
              <a:defRPr sz="80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5"/>
          <p:cNvSpPr txBox="1">
            <a:spLocks noGrp="1"/>
          </p:cNvSpPr>
          <p:nvPr>
            <p:ph type="subTitle" idx="1"/>
          </p:nvPr>
        </p:nvSpPr>
        <p:spPr>
          <a:xfrm>
            <a:off x="1828324" y="4027941"/>
            <a:ext cx="8532178" cy="76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85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5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85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2" name="Google Shape;162;p185"/>
          <p:cNvGrpSpPr/>
          <p:nvPr/>
        </p:nvGrpSpPr>
        <p:grpSpPr>
          <a:xfrm>
            <a:off x="0" y="0"/>
            <a:ext cx="3445202" cy="4727575"/>
            <a:chOff x="0" y="0"/>
            <a:chExt cx="3445202" cy="4727575"/>
          </a:xfrm>
        </p:grpSpPr>
        <p:grpSp>
          <p:nvGrpSpPr>
            <p:cNvPr id="163" name="Google Shape;163;p185"/>
            <p:cNvGrpSpPr/>
            <p:nvPr/>
          </p:nvGrpSpPr>
          <p:grpSpPr>
            <a:xfrm rot="10800000">
              <a:off x="0" y="0"/>
              <a:ext cx="2913063" cy="4727575"/>
              <a:chOff x="9275762" y="2130425"/>
              <a:chExt cx="2913063" cy="4727575"/>
            </a:xfrm>
          </p:grpSpPr>
          <p:sp>
            <p:nvSpPr>
              <p:cNvPr id="164" name="Google Shape;164;p185"/>
              <p:cNvSpPr/>
              <p:nvPr/>
            </p:nvSpPr>
            <p:spPr>
              <a:xfrm>
                <a:off x="10785475" y="500856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0"/>
                    </a:moveTo>
                    <a:lnTo>
                      <a:pt x="442" y="510"/>
                    </a:lnTo>
                    <a:lnTo>
                      <a:pt x="442" y="510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78001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85"/>
              <p:cNvSpPr/>
              <p:nvPr/>
            </p:nvSpPr>
            <p:spPr>
              <a:xfrm>
                <a:off x="10785475" y="460216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256"/>
                    </a:moveTo>
                    <a:lnTo>
                      <a:pt x="442" y="256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rgbClr val="F5340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85"/>
              <p:cNvSpPr/>
              <p:nvPr/>
            </p:nvSpPr>
            <p:spPr>
              <a:xfrm>
                <a:off x="10785475" y="5818187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0"/>
                    </a:moveTo>
                    <a:lnTo>
                      <a:pt x="442" y="510"/>
                    </a:lnTo>
                    <a:lnTo>
                      <a:pt x="0" y="254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114D81"/>
              </a:solidFill>
              <a:ln w="9525" cap="flat" cmpd="sng">
                <a:solidFill>
                  <a:srgbClr val="114D8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85"/>
              <p:cNvSpPr/>
              <p:nvPr/>
            </p:nvSpPr>
            <p:spPr>
              <a:xfrm>
                <a:off x="10785475" y="5411787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256"/>
                    </a:moveTo>
                    <a:lnTo>
                      <a:pt x="0" y="51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rgbClr val="F5340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85"/>
              <p:cNvSpPr/>
              <p:nvPr/>
            </p:nvSpPr>
            <p:spPr>
              <a:xfrm>
                <a:off x="10785475" y="500856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0"/>
                    </a:moveTo>
                    <a:lnTo>
                      <a:pt x="442" y="510"/>
                    </a:lnTo>
                    <a:lnTo>
                      <a:pt x="442" y="510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85"/>
              <p:cNvSpPr/>
              <p:nvPr/>
            </p:nvSpPr>
            <p:spPr>
              <a:xfrm>
                <a:off x="10079037" y="4602162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0"/>
                    </a:moveTo>
                    <a:lnTo>
                      <a:pt x="445" y="510"/>
                    </a:lnTo>
                    <a:lnTo>
                      <a:pt x="0" y="256"/>
                    </a:lnTo>
                    <a:lnTo>
                      <a:pt x="0" y="256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F5340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85"/>
              <p:cNvSpPr/>
              <p:nvPr/>
            </p:nvSpPr>
            <p:spPr>
              <a:xfrm>
                <a:off x="10079037" y="5008562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254"/>
                    </a:moveTo>
                    <a:lnTo>
                      <a:pt x="445" y="256"/>
                    </a:lnTo>
                    <a:lnTo>
                      <a:pt x="3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rgbClr val="E3651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85"/>
              <p:cNvSpPr/>
              <p:nvPr/>
            </p:nvSpPr>
            <p:spPr>
              <a:xfrm>
                <a:off x="10785475" y="460216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256"/>
                    </a:moveTo>
                    <a:lnTo>
                      <a:pt x="442" y="256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rgbClr val="FFA7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85"/>
              <p:cNvSpPr/>
              <p:nvPr/>
            </p:nvSpPr>
            <p:spPr>
              <a:xfrm>
                <a:off x="9377362" y="338931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0"/>
                    </a:moveTo>
                    <a:lnTo>
                      <a:pt x="442" y="510"/>
                    </a:lnTo>
                    <a:lnTo>
                      <a:pt x="0" y="254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C1DD84"/>
              </a:solidFill>
              <a:ln w="9525" cap="flat" cmpd="sng">
                <a:solidFill>
                  <a:srgbClr val="C1DD8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85"/>
              <p:cNvSpPr/>
              <p:nvPr/>
            </p:nvSpPr>
            <p:spPr>
              <a:xfrm>
                <a:off x="10079037" y="4198937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254"/>
                    </a:moveTo>
                    <a:lnTo>
                      <a:pt x="0" y="5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rgbClr val="8D8D8D"/>
              </a:solidFill>
              <a:ln w="9525" cap="flat" cmpd="sng">
                <a:solidFill>
                  <a:srgbClr val="8D8D8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85"/>
              <p:cNvSpPr/>
              <p:nvPr/>
            </p:nvSpPr>
            <p:spPr>
              <a:xfrm>
                <a:off x="9275762" y="4414837"/>
                <a:ext cx="325438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38" extrusionOk="0">
                    <a:moveTo>
                      <a:pt x="205" y="118"/>
                    </a:moveTo>
                    <a:lnTo>
                      <a:pt x="0" y="23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05" y="1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85"/>
              <p:cNvSpPr/>
              <p:nvPr/>
            </p:nvSpPr>
            <p:spPr>
              <a:xfrm>
                <a:off x="9371012" y="3322637"/>
                <a:ext cx="223838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62" extrusionOk="0">
                    <a:moveTo>
                      <a:pt x="141" y="80"/>
                    </a:moveTo>
                    <a:lnTo>
                      <a:pt x="0" y="16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41" y="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85"/>
              <p:cNvSpPr/>
              <p:nvPr/>
            </p:nvSpPr>
            <p:spPr>
              <a:xfrm>
                <a:off x="10079037" y="3792537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0"/>
                    </a:moveTo>
                    <a:lnTo>
                      <a:pt x="445" y="510"/>
                    </a:lnTo>
                    <a:lnTo>
                      <a:pt x="445" y="510"/>
                    </a:lnTo>
                    <a:lnTo>
                      <a:pt x="0" y="256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85"/>
              <p:cNvSpPr/>
              <p:nvPr/>
            </p:nvSpPr>
            <p:spPr>
              <a:xfrm>
                <a:off x="10079037" y="3389312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254"/>
                    </a:moveTo>
                    <a:lnTo>
                      <a:pt x="445" y="254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85"/>
              <p:cNvSpPr/>
              <p:nvPr/>
            </p:nvSpPr>
            <p:spPr>
              <a:xfrm>
                <a:off x="10079037" y="4602162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0"/>
                    </a:moveTo>
                    <a:lnTo>
                      <a:pt x="445" y="510"/>
                    </a:lnTo>
                    <a:lnTo>
                      <a:pt x="0" y="256"/>
                    </a:lnTo>
                    <a:lnTo>
                      <a:pt x="0" y="256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C1DD84"/>
              </a:solidFill>
              <a:ln w="9525" cap="flat" cmpd="sng">
                <a:solidFill>
                  <a:srgbClr val="C1DD8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85"/>
              <p:cNvSpPr/>
              <p:nvPr/>
            </p:nvSpPr>
            <p:spPr>
              <a:xfrm>
                <a:off x="10079037" y="5008562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254"/>
                    </a:moveTo>
                    <a:lnTo>
                      <a:pt x="445" y="256"/>
                    </a:lnTo>
                    <a:lnTo>
                      <a:pt x="3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85"/>
              <p:cNvSpPr/>
              <p:nvPr/>
            </p:nvSpPr>
            <p:spPr>
              <a:xfrm>
                <a:off x="10083800" y="5414962"/>
                <a:ext cx="701675" cy="8064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8" extrusionOk="0">
                    <a:moveTo>
                      <a:pt x="442" y="0"/>
                    </a:moveTo>
                    <a:lnTo>
                      <a:pt x="442" y="508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85"/>
              <p:cNvSpPr/>
              <p:nvPr/>
            </p:nvSpPr>
            <p:spPr>
              <a:xfrm>
                <a:off x="10785475" y="5411787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256"/>
                    </a:moveTo>
                    <a:lnTo>
                      <a:pt x="0" y="51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85"/>
              <p:cNvSpPr/>
              <p:nvPr/>
            </p:nvSpPr>
            <p:spPr>
              <a:xfrm>
                <a:off x="10785475" y="460216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256"/>
                    </a:moveTo>
                    <a:lnTo>
                      <a:pt x="442" y="256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85"/>
              <p:cNvSpPr/>
              <p:nvPr/>
            </p:nvSpPr>
            <p:spPr>
              <a:xfrm>
                <a:off x="10785475" y="6221412"/>
                <a:ext cx="701675" cy="636588"/>
              </a:xfrm>
              <a:custGeom>
                <a:avLst/>
                <a:gdLst/>
                <a:ahLst/>
                <a:cxnLst/>
                <a:rect l="l" t="t" r="r" b="b"/>
                <a:pathLst>
                  <a:path w="442" h="401" extrusionOk="0">
                    <a:moveTo>
                      <a:pt x="442" y="256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401"/>
                    </a:lnTo>
                    <a:lnTo>
                      <a:pt x="192" y="401"/>
                    </a:lnTo>
                    <a:lnTo>
                      <a:pt x="442" y="256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85"/>
              <p:cNvSpPr/>
              <p:nvPr/>
            </p:nvSpPr>
            <p:spPr>
              <a:xfrm>
                <a:off x="11090275" y="6627812"/>
                <a:ext cx="396875" cy="2301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45" extrusionOk="0">
                    <a:moveTo>
                      <a:pt x="0" y="145"/>
                    </a:moveTo>
                    <a:lnTo>
                      <a:pt x="250" y="145"/>
                    </a:lnTo>
                    <a:lnTo>
                      <a:pt x="25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85"/>
              <p:cNvSpPr/>
              <p:nvPr/>
            </p:nvSpPr>
            <p:spPr>
              <a:xfrm>
                <a:off x="11487150" y="6627812"/>
                <a:ext cx="396875" cy="2301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45" extrusionOk="0">
                    <a:moveTo>
                      <a:pt x="0" y="0"/>
                    </a:moveTo>
                    <a:lnTo>
                      <a:pt x="0" y="145"/>
                    </a:lnTo>
                    <a:lnTo>
                      <a:pt x="250" y="14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85"/>
              <p:cNvSpPr/>
              <p:nvPr/>
            </p:nvSpPr>
            <p:spPr>
              <a:xfrm>
                <a:off x="11487150" y="6232525"/>
                <a:ext cx="687388" cy="62547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394" extrusionOk="0">
                    <a:moveTo>
                      <a:pt x="250" y="394"/>
                    </a:moveTo>
                    <a:lnTo>
                      <a:pt x="433" y="394"/>
                    </a:lnTo>
                    <a:lnTo>
                      <a:pt x="433" y="0"/>
                    </a:lnTo>
                    <a:lnTo>
                      <a:pt x="0" y="249"/>
                    </a:lnTo>
                    <a:lnTo>
                      <a:pt x="250" y="39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85"/>
              <p:cNvSpPr/>
              <p:nvPr/>
            </p:nvSpPr>
            <p:spPr>
              <a:xfrm>
                <a:off x="9377362" y="5818187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0" y="254"/>
                    </a:moveTo>
                    <a:lnTo>
                      <a:pt x="0" y="254"/>
                    </a:lnTo>
                    <a:lnTo>
                      <a:pt x="442" y="510"/>
                    </a:lnTo>
                    <a:lnTo>
                      <a:pt x="442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85"/>
              <p:cNvSpPr/>
              <p:nvPr/>
            </p:nvSpPr>
            <p:spPr>
              <a:xfrm>
                <a:off x="10079037" y="6627812"/>
                <a:ext cx="396875" cy="2301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45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145"/>
                    </a:lnTo>
                    <a:lnTo>
                      <a:pt x="250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85"/>
              <p:cNvSpPr/>
              <p:nvPr/>
            </p:nvSpPr>
            <p:spPr>
              <a:xfrm>
                <a:off x="10079037" y="6224587"/>
                <a:ext cx="706438" cy="633413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99" extrusionOk="0">
                    <a:moveTo>
                      <a:pt x="0" y="254"/>
                    </a:moveTo>
                    <a:lnTo>
                      <a:pt x="250" y="399"/>
                    </a:lnTo>
                    <a:lnTo>
                      <a:pt x="445" y="399"/>
                    </a:lnTo>
                    <a:lnTo>
                      <a:pt x="445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515151"/>
              </a:solidFill>
              <a:ln w="9525" cap="flat" cmpd="sng">
                <a:solidFill>
                  <a:srgbClr val="5151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85"/>
              <p:cNvSpPr/>
              <p:nvPr/>
            </p:nvSpPr>
            <p:spPr>
              <a:xfrm>
                <a:off x="10079037" y="5818187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254"/>
                    </a:moveTo>
                    <a:lnTo>
                      <a:pt x="445" y="254"/>
                    </a:lnTo>
                    <a:lnTo>
                      <a:pt x="0" y="0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445" y="256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85"/>
              <p:cNvSpPr/>
              <p:nvPr/>
            </p:nvSpPr>
            <p:spPr>
              <a:xfrm>
                <a:off x="10785475" y="338931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0"/>
                    </a:moveTo>
                    <a:lnTo>
                      <a:pt x="0" y="254"/>
                    </a:lnTo>
                    <a:lnTo>
                      <a:pt x="0" y="254"/>
                    </a:lnTo>
                    <a:lnTo>
                      <a:pt x="442" y="510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85"/>
              <p:cNvSpPr/>
              <p:nvPr/>
            </p:nvSpPr>
            <p:spPr>
              <a:xfrm>
                <a:off x="10785475" y="3792537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256"/>
                    </a:moveTo>
                    <a:lnTo>
                      <a:pt x="0" y="0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442" y="256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rgbClr val="114D81"/>
              </a:solidFill>
              <a:ln w="9525" cap="flat" cmpd="sng">
                <a:solidFill>
                  <a:srgbClr val="114D8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85"/>
              <p:cNvSpPr/>
              <p:nvPr/>
            </p:nvSpPr>
            <p:spPr>
              <a:xfrm>
                <a:off x="10785475" y="4198937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0" y="254"/>
                    </a:moveTo>
                    <a:lnTo>
                      <a:pt x="442" y="510"/>
                    </a:lnTo>
                    <a:lnTo>
                      <a:pt x="442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85"/>
              <p:cNvSpPr/>
              <p:nvPr/>
            </p:nvSpPr>
            <p:spPr>
              <a:xfrm>
                <a:off x="11487150" y="4198937"/>
                <a:ext cx="68738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1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510"/>
                    </a:lnTo>
                    <a:lnTo>
                      <a:pt x="433" y="261"/>
                    </a:lnTo>
                    <a:lnTo>
                      <a:pt x="433" y="2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85"/>
              <p:cNvSpPr/>
              <p:nvPr/>
            </p:nvSpPr>
            <p:spPr>
              <a:xfrm>
                <a:off x="11487150" y="3803650"/>
                <a:ext cx="687388" cy="79057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98" extrusionOk="0">
                    <a:moveTo>
                      <a:pt x="433" y="0"/>
                    </a:moveTo>
                    <a:lnTo>
                      <a:pt x="0" y="249"/>
                    </a:lnTo>
                    <a:lnTo>
                      <a:pt x="433" y="498"/>
                    </a:lnTo>
                    <a:lnTo>
                      <a:pt x="4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85"/>
              <p:cNvSpPr/>
              <p:nvPr/>
            </p:nvSpPr>
            <p:spPr>
              <a:xfrm>
                <a:off x="11737975" y="2130425"/>
                <a:ext cx="201613" cy="23336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47" extrusionOk="0">
                    <a:moveTo>
                      <a:pt x="127" y="147"/>
                    </a:moveTo>
                    <a:lnTo>
                      <a:pt x="127" y="0"/>
                    </a:lnTo>
                    <a:lnTo>
                      <a:pt x="0" y="73"/>
                    </a:lnTo>
                    <a:lnTo>
                      <a:pt x="127" y="147"/>
                    </a:lnTo>
                    <a:lnTo>
                      <a:pt x="127" y="1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85"/>
              <p:cNvSpPr/>
              <p:nvPr/>
            </p:nvSpPr>
            <p:spPr>
              <a:xfrm>
                <a:off x="11487150" y="2576512"/>
                <a:ext cx="701675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2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0" y="512"/>
                    </a:lnTo>
                    <a:lnTo>
                      <a:pt x="442" y="256"/>
                    </a:lnTo>
                    <a:lnTo>
                      <a:pt x="442" y="2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85"/>
              <p:cNvSpPr/>
              <p:nvPr/>
            </p:nvSpPr>
            <p:spPr>
              <a:xfrm>
                <a:off x="11487150" y="5818187"/>
                <a:ext cx="68738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10" extrusionOk="0">
                    <a:moveTo>
                      <a:pt x="125" y="72"/>
                    </a:moveTo>
                    <a:lnTo>
                      <a:pt x="0" y="0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433" y="261"/>
                    </a:lnTo>
                    <a:lnTo>
                      <a:pt x="433" y="250"/>
                    </a:lnTo>
                    <a:lnTo>
                      <a:pt x="125" y="72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85"/>
              <p:cNvSpPr/>
              <p:nvPr/>
            </p:nvSpPr>
            <p:spPr>
              <a:xfrm>
                <a:off x="11487150" y="4613275"/>
                <a:ext cx="687388" cy="792163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99" extrusionOk="0">
                    <a:moveTo>
                      <a:pt x="433" y="0"/>
                    </a:moveTo>
                    <a:lnTo>
                      <a:pt x="0" y="249"/>
                    </a:lnTo>
                    <a:lnTo>
                      <a:pt x="0" y="249"/>
                    </a:lnTo>
                    <a:lnTo>
                      <a:pt x="433" y="499"/>
                    </a:lnTo>
                    <a:lnTo>
                      <a:pt x="43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85"/>
              <p:cNvSpPr/>
              <p:nvPr/>
            </p:nvSpPr>
            <p:spPr>
              <a:xfrm>
                <a:off x="11487150" y="5008562"/>
                <a:ext cx="68738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10" extrusionOk="0">
                    <a:moveTo>
                      <a:pt x="433" y="250"/>
                    </a:moveTo>
                    <a:lnTo>
                      <a:pt x="0" y="0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433" y="261"/>
                    </a:lnTo>
                    <a:lnTo>
                      <a:pt x="433" y="250"/>
                    </a:lnTo>
                    <a:close/>
                  </a:path>
                </a:pathLst>
              </a:custGeom>
              <a:solidFill>
                <a:srgbClr val="515151"/>
              </a:solidFill>
              <a:ln w="9525" cap="flat" cmpd="sng">
                <a:solidFill>
                  <a:srgbClr val="5151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185"/>
              <p:cNvSpPr/>
              <p:nvPr/>
            </p:nvSpPr>
            <p:spPr>
              <a:xfrm>
                <a:off x="11487150" y="5422900"/>
                <a:ext cx="687388" cy="792163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99" extrusionOk="0">
                    <a:moveTo>
                      <a:pt x="433" y="0"/>
                    </a:moveTo>
                    <a:lnTo>
                      <a:pt x="0" y="249"/>
                    </a:lnTo>
                    <a:lnTo>
                      <a:pt x="125" y="321"/>
                    </a:lnTo>
                    <a:lnTo>
                      <a:pt x="433" y="499"/>
                    </a:lnTo>
                    <a:lnTo>
                      <a:pt x="43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185"/>
              <p:cNvSpPr/>
              <p:nvPr/>
            </p:nvSpPr>
            <p:spPr>
              <a:xfrm>
                <a:off x="11685587" y="5932487"/>
                <a:ext cx="488950" cy="28257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178" extrusionOk="0">
                    <a:moveTo>
                      <a:pt x="308" y="178"/>
                    </a:moveTo>
                    <a:lnTo>
                      <a:pt x="0" y="0"/>
                    </a:lnTo>
                    <a:lnTo>
                      <a:pt x="308" y="178"/>
                    </a:lnTo>
                    <a:lnTo>
                      <a:pt x="308" y="178"/>
                    </a:lnTo>
                    <a:close/>
                  </a:path>
                </a:pathLst>
              </a:custGeom>
              <a:solidFill>
                <a:srgbClr val="00A6A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3" name="Google Shape;203;p185"/>
            <p:cNvSpPr/>
            <p:nvPr/>
          </p:nvSpPr>
          <p:spPr>
            <a:xfrm rot="10800000">
              <a:off x="2853998" y="686979"/>
              <a:ext cx="591204" cy="690398"/>
            </a:xfrm>
            <a:custGeom>
              <a:avLst/>
              <a:gdLst/>
              <a:ahLst/>
              <a:cxnLst/>
              <a:rect l="l" t="t" r="r" b="b"/>
              <a:pathLst>
                <a:path w="149" h="174" extrusionOk="0">
                  <a:moveTo>
                    <a:pt x="0" y="87"/>
                  </a:moveTo>
                  <a:lnTo>
                    <a:pt x="0" y="87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49" y="174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Service">
  <p:cSld name="Our Service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6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86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86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86"/>
          <p:cNvSpPr/>
          <p:nvPr/>
        </p:nvSpPr>
        <p:spPr>
          <a:xfrm>
            <a:off x="0" y="708746"/>
            <a:ext cx="6094411" cy="821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86"/>
          <p:cNvSpPr/>
          <p:nvPr/>
        </p:nvSpPr>
        <p:spPr>
          <a:xfrm>
            <a:off x="616764" y="1532063"/>
            <a:ext cx="10947963" cy="288032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86"/>
          <p:cNvSpPr>
            <a:spLocks noGrp="1"/>
          </p:cNvSpPr>
          <p:nvPr>
            <p:ph type="pic" idx="2"/>
          </p:nvPr>
        </p:nvSpPr>
        <p:spPr>
          <a:xfrm>
            <a:off x="1295633" y="2078160"/>
            <a:ext cx="4458409" cy="180022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11" name="Google Shape;211;p186"/>
          <p:cNvSpPr>
            <a:spLocks noGrp="1"/>
          </p:cNvSpPr>
          <p:nvPr>
            <p:ph type="pic" idx="3"/>
          </p:nvPr>
        </p:nvSpPr>
        <p:spPr>
          <a:xfrm>
            <a:off x="6420125" y="2078160"/>
            <a:ext cx="4458409" cy="180022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12" name="Google Shape;212;p186"/>
          <p:cNvSpPr txBox="1">
            <a:spLocks noGrp="1"/>
          </p:cNvSpPr>
          <p:nvPr>
            <p:ph type="body" idx="1"/>
          </p:nvPr>
        </p:nvSpPr>
        <p:spPr>
          <a:xfrm>
            <a:off x="0" y="794684"/>
            <a:ext cx="5754688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lvl="0" indent="-228600" algn="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186"/>
          <p:cNvSpPr txBox="1">
            <a:spLocks noGrp="1"/>
          </p:cNvSpPr>
          <p:nvPr>
            <p:ph type="body" idx="4"/>
          </p:nvPr>
        </p:nvSpPr>
        <p:spPr>
          <a:xfrm>
            <a:off x="1295633" y="4574194"/>
            <a:ext cx="4481513" cy="457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186"/>
          <p:cNvSpPr txBox="1">
            <a:spLocks noGrp="1"/>
          </p:cNvSpPr>
          <p:nvPr>
            <p:ph type="body" idx="5"/>
          </p:nvPr>
        </p:nvSpPr>
        <p:spPr>
          <a:xfrm>
            <a:off x="1295633" y="5108192"/>
            <a:ext cx="4481513" cy="8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186"/>
          <p:cNvSpPr txBox="1">
            <a:spLocks noGrp="1"/>
          </p:cNvSpPr>
          <p:nvPr>
            <p:ph type="body" idx="6"/>
          </p:nvPr>
        </p:nvSpPr>
        <p:spPr>
          <a:xfrm>
            <a:off x="6391740" y="4574194"/>
            <a:ext cx="4481513" cy="457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186"/>
          <p:cNvSpPr txBox="1">
            <a:spLocks noGrp="1"/>
          </p:cNvSpPr>
          <p:nvPr>
            <p:ph type="body" idx="7"/>
          </p:nvPr>
        </p:nvSpPr>
        <p:spPr>
          <a:xfrm>
            <a:off x="6391740" y="5108192"/>
            <a:ext cx="4481513" cy="8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5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  <a:defRPr sz="36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5"/>
          <p:cNvSpPr txBox="1"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marL="457200" marR="0" lvl="0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145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145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145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60" r:id="rId5"/>
    <p:sldLayoutId id="2147483707" r:id="rId6"/>
    <p:sldLayoutId id="214748374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3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153"/>
          <p:cNvSpPr txBox="1"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marR="0" lvl="0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53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53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53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11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7"/>
          <p:cNvSpPr txBox="1">
            <a:spLocks noGrp="1"/>
          </p:cNvSpPr>
          <p:nvPr>
            <p:ph type="title"/>
          </p:nvPr>
        </p:nvSpPr>
        <p:spPr>
          <a:xfrm>
            <a:off x="837982" y="365125"/>
            <a:ext cx="105128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Calibri"/>
              <a:buNone/>
              <a:defRPr sz="4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5" name="Google Shape;365;p157"/>
          <p:cNvSpPr txBox="1"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Char char="•"/>
              <a:defRPr sz="2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6" name="Google Shape;366;p157"/>
          <p:cNvSpPr txBox="1">
            <a:spLocks noGrp="1"/>
          </p:cNvSpPr>
          <p:nvPr>
            <p:ph type="dt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7" name="Google Shape;367;p157"/>
          <p:cNvSpPr txBox="1">
            <a:spLocks noGrp="1"/>
          </p:cNvSpPr>
          <p:nvPr>
            <p:ph type="ft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8" name="Google Shape;368;p157"/>
          <p:cNvSpPr txBox="1">
            <a:spLocks noGrp="1"/>
          </p:cNvSpPr>
          <p:nvPr>
            <p:ph type="sldNum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9164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0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5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7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6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.png"/><Relationship Id="rId4" Type="http://schemas.openxmlformats.org/officeDocument/2006/relationships/hyperlink" Target="http://www.dribbble.com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1.tiff"/><Relationship Id="rId5" Type="http://schemas.openxmlformats.org/officeDocument/2006/relationships/image" Target="../media/image10.tiff"/><Relationship Id="rId4" Type="http://schemas.openxmlformats.org/officeDocument/2006/relationships/image" Target="../media/image9.tiff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"/>
          <p:cNvSpPr txBox="1">
            <a:spLocks noGrp="1"/>
          </p:cNvSpPr>
          <p:nvPr>
            <p:ph type="ctrTitle"/>
          </p:nvPr>
        </p:nvSpPr>
        <p:spPr>
          <a:xfrm>
            <a:off x="910460" y="1569141"/>
            <a:ext cx="9194620" cy="19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/>
          <a:p>
            <a:pPr lvl="0" algn="ctr">
              <a:buClr>
                <a:srgbClr val="194060"/>
              </a:buClr>
            </a:pPr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SAP BTP ABAP</a:t>
            </a:r>
            <a:b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 on Cloud / RAP </a:t>
            </a:r>
            <a:b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Training</a:t>
            </a:r>
            <a:endParaRPr dirty="0">
              <a:solidFill>
                <a:srgbClr val="00B050"/>
              </a:solidFill>
            </a:endParaRPr>
          </a:p>
        </p:txBody>
      </p:sp>
      <p:pic>
        <p:nvPicPr>
          <p:cNvPr id="497" name="Google Shape;49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2764" y="1268760"/>
            <a:ext cx="1733995" cy="1656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977" y="5551900"/>
            <a:ext cx="776483" cy="741639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1"/>
          <p:cNvSpPr txBox="1"/>
          <p:nvPr/>
        </p:nvSpPr>
        <p:spPr>
          <a:xfrm>
            <a:off x="2698834" y="599964"/>
            <a:ext cx="6048672" cy="584775"/>
          </a:xfrm>
          <a:prstGeom prst="rect">
            <a:avLst/>
          </a:prstGeom>
          <a:gradFill>
            <a:gsLst>
              <a:gs pos="0">
                <a:srgbClr val="F3FCFF"/>
              </a:gs>
              <a:gs pos="35000">
                <a:srgbClr val="F6FCFF"/>
              </a:gs>
              <a:gs pos="100000">
                <a:srgbClr val="FBFFFF"/>
              </a:gs>
            </a:gsLst>
            <a:lin ang="16200000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579130"/>
                </a:solidFill>
                <a:latin typeface="Corben"/>
                <a:ea typeface="Corben"/>
                <a:cs typeface="Corben"/>
                <a:sym typeface="Corben"/>
              </a:rPr>
              <a:t>DAY-11	</a:t>
            </a:r>
            <a:endParaRPr sz="3200" dirty="0">
              <a:solidFill>
                <a:srgbClr val="579130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89890" y="3524363"/>
            <a:ext cx="1835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283E69"/>
                </a:solidFill>
              </a:rPr>
              <a:t>Anubhav Oberoy</a:t>
            </a:r>
          </a:p>
        </p:txBody>
      </p:sp>
      <p:sp>
        <p:nvSpPr>
          <p:cNvPr id="9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 txBox="1">
            <a:spLocks/>
          </p:cNvSpPr>
          <p:nvPr/>
        </p:nvSpPr>
        <p:spPr>
          <a:xfrm>
            <a:off x="2698834" y="4484357"/>
            <a:ext cx="5086633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IN" spc="100" dirty="0">
                <a:solidFill>
                  <a:srgbClr val="283E69"/>
                </a:solidFill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3388935" y="4846349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buClrTx/>
              <a:buFontTx/>
              <a:buNone/>
            </a:pPr>
            <a:r>
              <a:rPr lang="en-US" sz="1600" b="1" kern="1200" dirty="0">
                <a:solidFill>
                  <a:srgbClr val="FFC000"/>
                </a:solidFill>
                <a:latin typeface="Segoe UI"/>
                <a:ea typeface="+mn-ea"/>
                <a:cs typeface="+mn-cs"/>
              </a:rPr>
              <a:t>Follow excellence with sheer passion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0"/>
      <p:bldP spid="500" grpId="0" animBg="1"/>
      <p:bldP spid="2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80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8F6A9E-4911-4C13-BF00-4BE4386AE0F7}"/>
              </a:ext>
            </a:extLst>
          </p:cNvPr>
          <p:cNvSpPr/>
          <p:nvPr/>
        </p:nvSpPr>
        <p:spPr>
          <a:xfrm>
            <a:off x="1718111" y="1105227"/>
            <a:ext cx="4889619" cy="840385"/>
          </a:xfrm>
          <a:prstGeom prst="roundRect">
            <a:avLst>
              <a:gd name="adj" fmla="val 181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F6E7713-5946-46A4-BF47-B37093B73CC4}"/>
              </a:ext>
            </a:extLst>
          </p:cNvPr>
          <p:cNvSpPr/>
          <p:nvPr/>
        </p:nvSpPr>
        <p:spPr>
          <a:xfrm>
            <a:off x="2134637" y="2352875"/>
            <a:ext cx="4889619" cy="840385"/>
          </a:xfrm>
          <a:prstGeom prst="roundRect">
            <a:avLst>
              <a:gd name="adj" fmla="val 181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216E7A0-138C-422D-847B-06FB608C8E01}"/>
              </a:ext>
            </a:extLst>
          </p:cNvPr>
          <p:cNvSpPr/>
          <p:nvPr/>
        </p:nvSpPr>
        <p:spPr>
          <a:xfrm>
            <a:off x="2551163" y="3600523"/>
            <a:ext cx="4889619" cy="840385"/>
          </a:xfrm>
          <a:prstGeom prst="roundRect">
            <a:avLst>
              <a:gd name="adj" fmla="val 181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E200DD0-D348-45E6-9B6B-43B966A8FF8C}"/>
              </a:ext>
            </a:extLst>
          </p:cNvPr>
          <p:cNvSpPr/>
          <p:nvPr/>
        </p:nvSpPr>
        <p:spPr>
          <a:xfrm>
            <a:off x="2967689" y="4848171"/>
            <a:ext cx="4889619" cy="840385"/>
          </a:xfrm>
          <a:prstGeom prst="roundRect">
            <a:avLst>
              <a:gd name="adj" fmla="val 181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58189288-4068-4B20-8FAB-92E0830D6B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5" t="7760" r="8472" b="4056"/>
          <a:stretch/>
        </p:blipFill>
        <p:spPr>
          <a:xfrm>
            <a:off x="-1" y="-1"/>
            <a:ext cx="5662364" cy="6858000"/>
          </a:xfrm>
          <a:effectLst>
            <a:outerShdw blurRad="368300" dist="254000" dir="20580000" algn="tl" rotWithShape="0">
              <a:prstClr val="black">
                <a:alpha val="20000"/>
              </a:prstClr>
            </a:outerShdw>
          </a:effectLst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536E1EE-C900-4048-90CA-E22FBE51EE3B}"/>
              </a:ext>
            </a:extLst>
          </p:cNvPr>
          <p:cNvSpPr/>
          <p:nvPr/>
        </p:nvSpPr>
        <p:spPr>
          <a:xfrm>
            <a:off x="1718111" y="-1"/>
            <a:ext cx="3989979" cy="6814397"/>
          </a:xfrm>
          <a:custGeom>
            <a:avLst/>
            <a:gdLst>
              <a:gd name="connsiteX0" fmla="*/ 0 w 3989979"/>
              <a:gd name="connsiteY0" fmla="*/ 0 h 6814397"/>
              <a:gd name="connsiteX1" fmla="*/ 1282220 w 3989979"/>
              <a:gd name="connsiteY1" fmla="*/ 0 h 6814397"/>
              <a:gd name="connsiteX2" fmla="*/ 1402006 w 3989979"/>
              <a:gd name="connsiteY2" fmla="*/ 94133 h 6814397"/>
              <a:gd name="connsiteX3" fmla="*/ 3989979 w 3989979"/>
              <a:gd name="connsiteY3" fmla="*/ 5581812 h 6814397"/>
              <a:gd name="connsiteX4" fmla="*/ 3908037 w 3989979"/>
              <a:gd name="connsiteY4" fmla="*/ 6664843 h 6814397"/>
              <a:gd name="connsiteX5" fmla="*/ 3881330 w 3989979"/>
              <a:gd name="connsiteY5" fmla="*/ 6814397 h 6814397"/>
              <a:gd name="connsiteX6" fmla="*/ 3889285 w 3989979"/>
              <a:gd name="connsiteY6" fmla="*/ 6709775 h 6814397"/>
              <a:gd name="connsiteX7" fmla="*/ 3898539 w 3989979"/>
              <a:gd name="connsiteY7" fmla="*/ 6343812 h 6814397"/>
              <a:gd name="connsiteX8" fmla="*/ 176735 w 3989979"/>
              <a:gd name="connsiteY8" fmla="*/ 90518 h 6814397"/>
              <a:gd name="connsiteX9" fmla="*/ 0 w 3989979"/>
              <a:gd name="connsiteY9" fmla="*/ 0 h 681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89979" h="6814397">
                <a:moveTo>
                  <a:pt x="0" y="0"/>
                </a:moveTo>
                <a:lnTo>
                  <a:pt x="1282220" y="0"/>
                </a:lnTo>
                <a:lnTo>
                  <a:pt x="1402006" y="94133"/>
                </a:lnTo>
                <a:cubicBezTo>
                  <a:pt x="2982546" y="1398511"/>
                  <a:pt x="3989979" y="3372512"/>
                  <a:pt x="3989979" y="5581812"/>
                </a:cubicBezTo>
                <a:cubicBezTo>
                  <a:pt x="3989979" y="5950029"/>
                  <a:pt x="3961995" y="6311709"/>
                  <a:pt x="3908037" y="6664843"/>
                </a:cubicBezTo>
                <a:lnTo>
                  <a:pt x="3881330" y="6814397"/>
                </a:lnTo>
                <a:lnTo>
                  <a:pt x="3889285" y="6709775"/>
                </a:lnTo>
                <a:cubicBezTo>
                  <a:pt x="3895430" y="6588564"/>
                  <a:pt x="3898539" y="6466551"/>
                  <a:pt x="3898539" y="6343812"/>
                </a:cubicBezTo>
                <a:cubicBezTo>
                  <a:pt x="3898539" y="3643557"/>
                  <a:pt x="2393609" y="1294797"/>
                  <a:pt x="176735" y="9051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000">
                <a:schemeClr val="accent1"/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F0EA58-87FF-4FBD-A2F2-8C01EFEECAF2}"/>
              </a:ext>
            </a:extLst>
          </p:cNvPr>
          <p:cNvSpPr txBox="1"/>
          <p:nvPr/>
        </p:nvSpPr>
        <p:spPr>
          <a:xfrm>
            <a:off x="5619826" y="1202254"/>
            <a:ext cx="710451" cy="646331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17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592A37-8994-4267-A0A4-4F9D2B0CA640}"/>
              </a:ext>
            </a:extLst>
          </p:cNvPr>
          <p:cNvSpPr txBox="1"/>
          <p:nvPr/>
        </p:nvSpPr>
        <p:spPr>
          <a:xfrm>
            <a:off x="6032781" y="2449902"/>
            <a:ext cx="710451" cy="646331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17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2E8B29-6A17-40BB-94A2-F4C43336C48C}"/>
              </a:ext>
            </a:extLst>
          </p:cNvPr>
          <p:cNvSpPr txBox="1"/>
          <p:nvPr/>
        </p:nvSpPr>
        <p:spPr>
          <a:xfrm>
            <a:off x="6475232" y="3697550"/>
            <a:ext cx="710451" cy="646331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17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D30836-9CA2-4FC2-B426-C58A1B77DEBB}"/>
              </a:ext>
            </a:extLst>
          </p:cNvPr>
          <p:cNvSpPr txBox="1"/>
          <p:nvPr/>
        </p:nvSpPr>
        <p:spPr>
          <a:xfrm>
            <a:off x="6868523" y="4945198"/>
            <a:ext cx="710451" cy="646331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17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3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IN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598D36-C5FC-4900-B880-D9AEBB01296E}"/>
              </a:ext>
            </a:extLst>
          </p:cNvPr>
          <p:cNvSpPr/>
          <p:nvPr/>
        </p:nvSpPr>
        <p:spPr>
          <a:xfrm>
            <a:off x="7255772" y="1076224"/>
            <a:ext cx="259750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8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Authorization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874C99-87AF-460C-9044-B8539EAC1769}"/>
              </a:ext>
            </a:extLst>
          </p:cNvPr>
          <p:cNvSpPr/>
          <p:nvPr/>
        </p:nvSpPr>
        <p:spPr>
          <a:xfrm>
            <a:off x="7712976" y="2373010"/>
            <a:ext cx="259750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8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Prechecks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C13AF4-68B6-4226-9401-EDB6ED0540C2}"/>
              </a:ext>
            </a:extLst>
          </p:cNvPr>
          <p:cNvSpPr/>
          <p:nvPr/>
        </p:nvSpPr>
        <p:spPr>
          <a:xfrm>
            <a:off x="8207924" y="3739022"/>
            <a:ext cx="259750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8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Augment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8D0B4E-C408-458A-9E80-98D57A618BD5}"/>
              </a:ext>
            </a:extLst>
          </p:cNvPr>
          <p:cNvSpPr/>
          <p:nvPr/>
        </p:nvSpPr>
        <p:spPr>
          <a:xfrm>
            <a:off x="8554525" y="4986670"/>
            <a:ext cx="259750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8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Virtual Elements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0ABA602A-777F-01F1-3482-2AA689766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59"/>
          <p:cNvSpPr txBox="1"/>
          <p:nvPr/>
        </p:nvSpPr>
        <p:spPr>
          <a:xfrm>
            <a:off x="191294" y="895"/>
            <a:ext cx="11231710" cy="646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Development Flow – Processor and Approver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sp>
        <p:nvSpPr>
          <p:cNvPr id="1316" name="Google Shape;1316;p59"/>
          <p:cNvSpPr/>
          <p:nvPr/>
        </p:nvSpPr>
        <p:spPr>
          <a:xfrm>
            <a:off x="4438228" y="4869160"/>
            <a:ext cx="3096344" cy="1080120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Object (definition)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Includes the Travel, Booking and Booking Supplement CDS entities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fields</a:t>
            </a:r>
            <a:endParaRPr dirty="0"/>
          </a:p>
        </p:txBody>
      </p:sp>
      <p:sp>
        <p:nvSpPr>
          <p:cNvPr id="1317" name="Google Shape;1317;p59"/>
          <p:cNvSpPr/>
          <p:nvPr/>
        </p:nvSpPr>
        <p:spPr>
          <a:xfrm>
            <a:off x="405780" y="647098"/>
            <a:ext cx="3096344" cy="646203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Fiori App – Processor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Create, update, delete, copy travel</a:t>
            </a:r>
            <a:endParaRPr/>
          </a:p>
        </p:txBody>
      </p:sp>
      <p:sp>
        <p:nvSpPr>
          <p:cNvPr id="1318" name="Google Shape;1318;p59"/>
          <p:cNvSpPr/>
          <p:nvPr/>
        </p:nvSpPr>
        <p:spPr>
          <a:xfrm>
            <a:off x="8882191" y="691641"/>
            <a:ext cx="3024336" cy="64620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Fiori App – Approver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Display the travel request data</a:t>
            </a:r>
            <a:endParaRPr/>
          </a:p>
        </p:txBody>
      </p:sp>
      <p:sp>
        <p:nvSpPr>
          <p:cNvPr id="1319" name="Google Shape;1319;p59"/>
          <p:cNvSpPr/>
          <p:nvPr/>
        </p:nvSpPr>
        <p:spPr>
          <a:xfrm>
            <a:off x="456151" y="4849657"/>
            <a:ext cx="3024336" cy="108012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Object Projection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Processor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 fields to internet</a:t>
            </a:r>
            <a:endParaRPr dirty="0"/>
          </a:p>
        </p:txBody>
      </p:sp>
      <p:sp>
        <p:nvSpPr>
          <p:cNvPr id="1320" name="Google Shape;1320;p59"/>
          <p:cNvSpPr/>
          <p:nvPr/>
        </p:nvSpPr>
        <p:spPr>
          <a:xfrm>
            <a:off x="8882191" y="4869160"/>
            <a:ext cx="3024336" cy="108012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Object Projection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Approver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25 fields</a:t>
            </a:r>
            <a:endParaRPr/>
          </a:p>
        </p:txBody>
      </p:sp>
      <p:cxnSp>
        <p:nvCxnSpPr>
          <p:cNvPr id="1321" name="Google Shape;1321;p59"/>
          <p:cNvCxnSpPr>
            <a:stCxn id="1316" idx="1"/>
            <a:endCxn id="1319" idx="3"/>
          </p:cNvCxnSpPr>
          <p:nvPr/>
        </p:nvCxnSpPr>
        <p:spPr>
          <a:xfrm flipH="1" flipV="1">
            <a:off x="3480487" y="5389717"/>
            <a:ext cx="957741" cy="195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22" name="Google Shape;1322;p59"/>
          <p:cNvCxnSpPr>
            <a:stCxn id="1316" idx="3"/>
            <a:endCxn id="1320" idx="1"/>
          </p:cNvCxnSpPr>
          <p:nvPr/>
        </p:nvCxnSpPr>
        <p:spPr>
          <a:xfrm>
            <a:off x="7534572" y="5409220"/>
            <a:ext cx="1347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23" name="Google Shape;1323;p59"/>
          <p:cNvSpPr/>
          <p:nvPr/>
        </p:nvSpPr>
        <p:spPr>
          <a:xfrm>
            <a:off x="405780" y="2132856"/>
            <a:ext cx="3024336" cy="72008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MDE for Processor Projection</a:t>
            </a:r>
            <a:endParaRPr dirty="0"/>
          </a:p>
        </p:txBody>
      </p:sp>
      <p:sp>
        <p:nvSpPr>
          <p:cNvPr id="1324" name="Google Shape;1324;p59"/>
          <p:cNvSpPr/>
          <p:nvPr/>
        </p:nvSpPr>
        <p:spPr>
          <a:xfrm>
            <a:off x="8882191" y="2155416"/>
            <a:ext cx="3024336" cy="72008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MDE for approver Projection</a:t>
            </a:r>
            <a:endParaRPr dirty="0"/>
          </a:p>
        </p:txBody>
      </p:sp>
      <p:cxnSp>
        <p:nvCxnSpPr>
          <p:cNvPr id="1325" name="Google Shape;1325;p59"/>
          <p:cNvCxnSpPr>
            <a:stCxn id="1319" idx="0"/>
            <a:endCxn id="1323" idx="2"/>
          </p:cNvCxnSpPr>
          <p:nvPr/>
        </p:nvCxnSpPr>
        <p:spPr>
          <a:xfrm flipH="1" flipV="1">
            <a:off x="1917948" y="2852936"/>
            <a:ext cx="50371" cy="199672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26" name="Google Shape;1326;p59"/>
          <p:cNvCxnSpPr>
            <a:stCxn id="1320" idx="0"/>
            <a:endCxn id="1324" idx="2"/>
          </p:cNvCxnSpPr>
          <p:nvPr/>
        </p:nvCxnSpPr>
        <p:spPr>
          <a:xfrm rot="10800000">
            <a:off x="10394359" y="2875360"/>
            <a:ext cx="0" cy="1993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27" name="Google Shape;1327;p59"/>
          <p:cNvSpPr/>
          <p:nvPr/>
        </p:nvSpPr>
        <p:spPr>
          <a:xfrm>
            <a:off x="405780" y="1412776"/>
            <a:ext cx="1584176" cy="60060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definition</a:t>
            </a:r>
            <a:endParaRPr/>
          </a:p>
        </p:txBody>
      </p:sp>
      <p:sp>
        <p:nvSpPr>
          <p:cNvPr id="1328" name="Google Shape;1328;p59"/>
          <p:cNvSpPr/>
          <p:nvPr/>
        </p:nvSpPr>
        <p:spPr>
          <a:xfrm>
            <a:off x="2061964" y="1416237"/>
            <a:ext cx="1440160" cy="60060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Binding</a:t>
            </a:r>
            <a:endParaRPr dirty="0"/>
          </a:p>
        </p:txBody>
      </p:sp>
      <p:sp>
        <p:nvSpPr>
          <p:cNvPr id="1329" name="Google Shape;1329;p59"/>
          <p:cNvSpPr/>
          <p:nvPr/>
        </p:nvSpPr>
        <p:spPr>
          <a:xfrm>
            <a:off x="8855026" y="1464670"/>
            <a:ext cx="1584176" cy="6006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definition</a:t>
            </a:r>
            <a:endParaRPr/>
          </a:p>
        </p:txBody>
      </p:sp>
      <p:sp>
        <p:nvSpPr>
          <p:cNvPr id="1330" name="Google Shape;1330;p59"/>
          <p:cNvSpPr/>
          <p:nvPr/>
        </p:nvSpPr>
        <p:spPr>
          <a:xfrm>
            <a:off x="10511210" y="1468131"/>
            <a:ext cx="1440160" cy="6006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Binding</a:t>
            </a:r>
            <a:endParaRPr/>
          </a:p>
        </p:txBody>
      </p:sp>
      <p:pic>
        <p:nvPicPr>
          <p:cNvPr id="1332" name="Google Shape;1332;p59" descr="A green circle with a white tick in i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13" y="6379793"/>
            <a:ext cx="457206" cy="457206"/>
          </a:xfrm>
          <a:prstGeom prst="rect">
            <a:avLst/>
          </a:prstGeom>
          <a:noFill/>
          <a:ln>
            <a:noFill/>
          </a:ln>
        </p:spPr>
      </p:pic>
      <p:sp>
        <p:nvSpPr>
          <p:cNvPr id="1336" name="Google Shape;1336;p59"/>
          <p:cNvSpPr/>
          <p:nvPr/>
        </p:nvSpPr>
        <p:spPr>
          <a:xfrm>
            <a:off x="4418057" y="3560437"/>
            <a:ext cx="3096344" cy="1080120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Behavior Definition (BDEF)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Tell RAP framework regarding our operations which needs to be supported for BO (managed)</a:t>
            </a:r>
            <a:endParaRPr dirty="0"/>
          </a:p>
        </p:txBody>
      </p:sp>
      <p:sp>
        <p:nvSpPr>
          <p:cNvPr id="1337" name="Google Shape;1337;p59"/>
          <p:cNvSpPr/>
          <p:nvPr/>
        </p:nvSpPr>
        <p:spPr>
          <a:xfrm>
            <a:off x="405780" y="3555658"/>
            <a:ext cx="3024336" cy="108012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BDEF Projection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Processor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Expose what is needed by a processor role in company</a:t>
            </a:r>
            <a:endParaRPr dirty="0"/>
          </a:p>
        </p:txBody>
      </p:sp>
      <p:cxnSp>
        <p:nvCxnSpPr>
          <p:cNvPr id="1338" name="Google Shape;1338;p59"/>
          <p:cNvCxnSpPr/>
          <p:nvPr/>
        </p:nvCxnSpPr>
        <p:spPr>
          <a:xfrm rot="10800000">
            <a:off x="3409945" y="4095718"/>
            <a:ext cx="100811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9" name="Google Shape;1339;p59"/>
          <p:cNvSpPr/>
          <p:nvPr/>
        </p:nvSpPr>
        <p:spPr>
          <a:xfrm>
            <a:off x="8853228" y="3557570"/>
            <a:ext cx="3024336" cy="108012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BDEF Projection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Approver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Expose what is needed by a approver role in company</a:t>
            </a:r>
            <a:endParaRPr/>
          </a:p>
        </p:txBody>
      </p:sp>
      <p:cxnSp>
        <p:nvCxnSpPr>
          <p:cNvPr id="1340" name="Google Shape;1340;p59"/>
          <p:cNvCxnSpPr/>
          <p:nvPr/>
        </p:nvCxnSpPr>
        <p:spPr>
          <a:xfrm>
            <a:off x="7462564" y="4095718"/>
            <a:ext cx="134761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oogle Shape;1332;p59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76005F72-69C8-C4DF-6236-CD65A73A64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1052" y="4751995"/>
            <a:ext cx="457206" cy="457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332;p59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D433512C-334B-79D8-0205-26E3E32A162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83" y="4697257"/>
            <a:ext cx="457206" cy="457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332;p59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C8D99C57-AF8A-034A-BCD2-15E06CACA78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13" y="1349779"/>
            <a:ext cx="457206" cy="457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32;p59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656DB8F6-91C7-21B3-0F00-95D751F37CC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3023" y="1315991"/>
            <a:ext cx="457206" cy="45720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E4538C-8F61-FA7C-1202-5A3FBA8FFDCE}"/>
                  </a:ext>
                </a:extLst>
              </p14:cNvPr>
              <p14:cNvContentPartPr/>
              <p14:nvPr/>
            </p14:nvContentPartPr>
            <p14:xfrm>
              <a:off x="288292" y="661538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E4538C-8F61-FA7C-1202-5A3FBA8FFD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9292" y="660638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Google Shape;1332;p59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EB2B8A03-3D4F-8C68-8797-C5726F10CD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65" y="2016842"/>
            <a:ext cx="457206" cy="457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32;p59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74FA3B13-9907-233F-652F-0FFD3CFE4D3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9625" y="3355639"/>
            <a:ext cx="457206" cy="457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32;p59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0B39C809-E3E3-66C0-BF73-D93A753A99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548" y="3355639"/>
            <a:ext cx="457206" cy="457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332;p59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6EBA40E5-437B-6BB1-A519-0A554D50587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7946" y="4747185"/>
            <a:ext cx="457206" cy="457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332;p59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BD928971-AAE1-458C-6C3C-7F23F62592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25777" y="3368482"/>
            <a:ext cx="457206" cy="457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332;p59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C5DC4ACA-9638-88E5-5F56-0A2D73397BE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0419" y="1372477"/>
            <a:ext cx="457206" cy="457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32;p59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06C1D666-6DEA-485F-7B18-BC9FEBE1F18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42990" y="1333311"/>
            <a:ext cx="457206" cy="457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332;p59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6B50E124-57F5-B434-425A-A487F05DEF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6200" y="2054981"/>
            <a:ext cx="457206" cy="457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98"/>
          <p:cNvSpPr txBox="1"/>
          <p:nvPr/>
        </p:nvSpPr>
        <p:spPr>
          <a:xfrm>
            <a:off x="191294" y="710469"/>
            <a:ext cx="11806237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base behavior definition and add non factory actions, provide implementation for the same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copy from processor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entity projections and make new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entities for projection for approver. Both travel and booking, ignore the booking supplement as a approver will only allowed to view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upto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booking data.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metadata extensions for approver. Since approver can only see the data of travel and booking, we only created 2 MDE. Keep all the relevant fields and integrate code to show accept and reject travel buttons.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we provide behavior definition projection for approver which controls what an approver can do. As we know an approver can only edit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bookingfee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travel status, he/she not allowed to create/update/delete any of the entities.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Customize our BDEF according to the needs of our user scenario. 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service definition for approver and service binding for approver.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☺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6" name="Google Shape;1776;p98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Steps to implement the approver scenario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Cooper Black" panose="0208090404030B020404" pitchFamily="18" charset="0"/>
              </a:rPr>
              <a:t>Business Application Studio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94CE1D-B3DA-A62D-88CA-50DE7E765445}"/>
              </a:ext>
            </a:extLst>
          </p:cNvPr>
          <p:cNvSpPr txBox="1"/>
          <p:nvPr/>
        </p:nvSpPr>
        <p:spPr>
          <a:xfrm>
            <a:off x="94877" y="833442"/>
            <a:ext cx="1199906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  <a:latin typeface="72-Regular"/>
              </a:rPr>
              <a:t>SAP Business Application Studio is a development environment available on SAP Business Technology Platform. It is a multi cloud development environment to create different kinds of Apps like HANA Native, CAPM, Fiori, MDK etc. A developer must create private dev space in the system in order to build application in BAS tool, All the required tooling is pre-configured in BAS.</a:t>
            </a:r>
          </a:p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  <a:latin typeface="72-Regular"/>
              </a:rPr>
              <a:t>In an Enterprise Account you can set up SAP Business Application Studio as a Free-Tier service by checking its 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72-Bold"/>
              </a:rPr>
              <a:t>free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72-Regular"/>
              </a:rPr>
              <a:t> plan during its entitlement configuration.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launch sap business application studio">
            <a:extLst>
              <a:ext uri="{FF2B5EF4-FFF2-40B4-BE49-F238E27FC236}">
                <a16:creationId xmlns:a16="http://schemas.microsoft.com/office/drawing/2014/main" id="{45B63570-F26D-A3DA-B361-D7EDE2AAA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784" y="2975675"/>
            <a:ext cx="669674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38831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Dev Space in BAS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C1B650-F7AB-4DF4-479E-6E9EA76770BC}"/>
              </a:ext>
            </a:extLst>
          </p:cNvPr>
          <p:cNvSpPr/>
          <p:nvPr/>
        </p:nvSpPr>
        <p:spPr>
          <a:xfrm>
            <a:off x="981844" y="5805264"/>
            <a:ext cx="10009112" cy="711081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IaaS – Infrastructure as a Service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1DB476-E02C-82F6-8D1A-6016946C24F4}"/>
              </a:ext>
            </a:extLst>
          </p:cNvPr>
          <p:cNvSpPr/>
          <p:nvPr/>
        </p:nvSpPr>
        <p:spPr>
          <a:xfrm>
            <a:off x="986946" y="4437112"/>
            <a:ext cx="10009112" cy="1115319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SAP BTP – Platform as a Service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EEE269-6CAC-FCAE-3101-01FB77B70447}"/>
              </a:ext>
            </a:extLst>
          </p:cNvPr>
          <p:cNvSpPr/>
          <p:nvPr/>
        </p:nvSpPr>
        <p:spPr>
          <a:xfrm>
            <a:off x="981844" y="3473198"/>
            <a:ext cx="10009112" cy="711081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SAP BAS – Business App Studio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5939B698-1347-5870-D247-F9E45CA78A21}"/>
              </a:ext>
            </a:extLst>
          </p:cNvPr>
          <p:cNvSpPr/>
          <p:nvPr/>
        </p:nvSpPr>
        <p:spPr>
          <a:xfrm>
            <a:off x="1125860" y="784925"/>
            <a:ext cx="792088" cy="711081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C126ABD9-EFE0-A42A-B1F7-43C982841B4F}"/>
              </a:ext>
            </a:extLst>
          </p:cNvPr>
          <p:cNvSpPr/>
          <p:nvPr/>
        </p:nvSpPr>
        <p:spPr>
          <a:xfrm>
            <a:off x="2710036" y="784925"/>
            <a:ext cx="792088" cy="711081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38EFB29A-3506-2B63-2C81-189C0D48D09E}"/>
              </a:ext>
            </a:extLst>
          </p:cNvPr>
          <p:cNvSpPr/>
          <p:nvPr/>
        </p:nvSpPr>
        <p:spPr>
          <a:xfrm>
            <a:off x="4438228" y="784925"/>
            <a:ext cx="792088" cy="711081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806381B3-A5F3-9EEE-09FA-6C62C392C21A}"/>
              </a:ext>
            </a:extLst>
          </p:cNvPr>
          <p:cNvSpPr/>
          <p:nvPr/>
        </p:nvSpPr>
        <p:spPr>
          <a:xfrm>
            <a:off x="6241331" y="784923"/>
            <a:ext cx="792088" cy="711081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>
            <a:extLst>
              <a:ext uri="{FF2B5EF4-FFF2-40B4-BE49-F238E27FC236}">
                <a16:creationId xmlns:a16="http://schemas.microsoft.com/office/drawing/2014/main" id="{B1A74A0F-0775-3446-1858-4CEFA8F955A0}"/>
              </a:ext>
            </a:extLst>
          </p:cNvPr>
          <p:cNvSpPr/>
          <p:nvPr/>
        </p:nvSpPr>
        <p:spPr>
          <a:xfrm>
            <a:off x="8304471" y="784923"/>
            <a:ext cx="792088" cy="711081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401AF4-348B-66F7-3106-0A6B01EAFF5E}"/>
              </a:ext>
            </a:extLst>
          </p:cNvPr>
          <p:cNvSpPr txBox="1"/>
          <p:nvPr/>
        </p:nvSpPr>
        <p:spPr>
          <a:xfrm>
            <a:off x="5734372" y="1628800"/>
            <a:ext cx="6264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We don’t want a single developer to consume all the available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We want a clear isolation of one developer with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Pre-configured by sap for specific development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Solution - Virtualize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A8F4EC-11B3-5EFF-EF93-2BA08C3E35A3}"/>
              </a:ext>
            </a:extLst>
          </p:cNvPr>
          <p:cNvSpPr/>
          <p:nvPr/>
        </p:nvSpPr>
        <p:spPr>
          <a:xfrm>
            <a:off x="981844" y="2060848"/>
            <a:ext cx="1296144" cy="10452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Space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D2BB0E-599E-0962-4C77-91109A4D9C54}"/>
              </a:ext>
            </a:extLst>
          </p:cNvPr>
          <p:cNvSpPr/>
          <p:nvPr/>
        </p:nvSpPr>
        <p:spPr>
          <a:xfrm>
            <a:off x="2458008" y="2058700"/>
            <a:ext cx="1296144" cy="10452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Space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7CD5C9-81B7-2433-A65B-748BA1E9CCAD}"/>
              </a:ext>
            </a:extLst>
          </p:cNvPr>
          <p:cNvSpPr/>
          <p:nvPr/>
        </p:nvSpPr>
        <p:spPr>
          <a:xfrm>
            <a:off x="3946987" y="2037670"/>
            <a:ext cx="1296144" cy="10452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Space</a:t>
            </a:r>
          </a:p>
        </p:txBody>
      </p:sp>
      <p:sp>
        <p:nvSpPr>
          <p:cNvPr id="29" name="Explosion: 8 Points 28">
            <a:extLst>
              <a:ext uri="{FF2B5EF4-FFF2-40B4-BE49-F238E27FC236}">
                <a16:creationId xmlns:a16="http://schemas.microsoft.com/office/drawing/2014/main" id="{D2C17AAB-8CC5-373A-CEA9-A57771005ED2}"/>
              </a:ext>
            </a:extLst>
          </p:cNvPr>
          <p:cNvSpPr/>
          <p:nvPr/>
        </p:nvSpPr>
        <p:spPr>
          <a:xfrm>
            <a:off x="646896" y="1808015"/>
            <a:ext cx="839004" cy="59789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5049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000" b="1" i="0" u="none" strike="noStrike" kern="0" cap="none" spc="0" normalizeH="0" baseline="0" noProof="0" dirty="0">
                <a:ln>
                  <a:noFill/>
                </a:ln>
                <a:solidFill>
                  <a:srgbClr val="75C04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Thank</a:t>
            </a:r>
            <a:r>
              <a:rPr kumimoji="0" lang="en-IN" sz="6000" b="1" i="0" u="none" strike="noStrike" kern="0" cap="none" spc="0" normalizeH="0" baseline="0" noProof="0" dirty="0">
                <a:ln>
                  <a:noFill/>
                </a:ln>
                <a:solidFill>
                  <a:srgbClr val="BDBDB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IN" sz="6000" b="1" i="0" u="none" strike="noStrike" kern="0" cap="none" spc="0" normalizeH="0" baseline="0" noProof="0" dirty="0">
                <a:ln>
                  <a:noFill/>
                </a:ln>
                <a:solidFill>
                  <a:srgbClr val="98C536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You</a:t>
            </a:r>
            <a:endParaRPr kumimoji="0" lang="en-IN" sz="6000" b="0" i="0" u="none" strike="noStrike" kern="0" cap="none" spc="0" normalizeH="0" baseline="0" noProof="0" dirty="0">
              <a:ln>
                <a:noFill/>
              </a:ln>
              <a:solidFill>
                <a:srgbClr val="98C536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98C536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  <a:sym typeface="Arial"/>
              </a:rPr>
              <a:t>End of 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75C042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  <a:sym typeface="Arial"/>
              </a:rPr>
              <a:t>Day </a:t>
            </a:r>
            <a:r>
              <a:rPr lang="en-US" sz="5400" b="1" dirty="0">
                <a:solidFill>
                  <a:srgbClr val="75C04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11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75C042"/>
              </a:solidFill>
              <a:effectLst/>
              <a:uLnTx/>
              <a:uFillTx/>
              <a:latin typeface="Segoe UI" panose="020B0502040204020203" pitchFamily="34" charset="0"/>
              <a:ea typeface="Calibri Light" charset="0"/>
              <a:cs typeface="Segoe UI" panose="020B0502040204020203" pitchFamily="34" charset="0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6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8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www.anubhavtrainings.com</a:t>
            </a:r>
          </a:p>
        </p:txBody>
      </p:sp>
      <p:sp>
        <p:nvSpPr>
          <p:cNvPr id="12" name="Right Triangle 11"/>
          <p:cNvSpPr/>
          <p:nvPr/>
        </p:nvSpPr>
        <p:spPr>
          <a:xfrm rot="19603165">
            <a:off x="394348" y="-1369124"/>
            <a:ext cx="4191287" cy="2738247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solidFill>
                  <a:srgbClr val="00B050"/>
                </a:solidFill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ight Triangle 12"/>
          <p:cNvSpPr/>
          <p:nvPr/>
        </p:nvSpPr>
        <p:spPr>
          <a:xfrm rot="16200000">
            <a:off x="6874209" y="1545491"/>
            <a:ext cx="4718460" cy="5910772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solidFill>
                  <a:srgbClr val="00B050"/>
                </a:solidFill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" name="Minus 13"/>
          <p:cNvSpPr/>
          <p:nvPr/>
        </p:nvSpPr>
        <p:spPr>
          <a:xfrm rot="19276189">
            <a:off x="4275114" y="4157244"/>
            <a:ext cx="9864485" cy="472198"/>
          </a:xfrm>
          <a:prstGeom prst="mathMin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61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Contact us today!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5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build the workforce of the future.</a:t>
            </a:r>
            <a:endParaRPr kumimoji="0" lang="en-US" sz="1200" b="0" i="0" u="none" strike="noStrike" kern="1200" cap="none" spc="5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250+ 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30,000+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25000+ 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We’re committed to empower you to be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#FutureReady 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1200" cap="none" spc="10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FREE WEBINARS </a:t>
            </a:r>
          </a:p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Enroll Now!</a:t>
            </a:r>
            <a:endParaRPr kumimoji="0" lang="en-US" sz="1799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0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lideModel - Sustainablity Strategy">
      <a:dk1>
        <a:srgbClr val="433835"/>
      </a:dk1>
      <a:lt1>
        <a:srgbClr val="FFFFFF"/>
      </a:lt1>
      <a:dk2>
        <a:srgbClr val="070707"/>
      </a:dk2>
      <a:lt2>
        <a:srgbClr val="FFFFFF"/>
      </a:lt2>
      <a:accent1>
        <a:srgbClr val="75C042"/>
      </a:accent1>
      <a:accent2>
        <a:srgbClr val="F0F6FB"/>
      </a:accent2>
      <a:accent3>
        <a:srgbClr val="243769"/>
      </a:accent3>
      <a:accent4>
        <a:srgbClr val="8FBBE1"/>
      </a:accent4>
      <a:accent5>
        <a:srgbClr val="E3F2D9"/>
      </a:accent5>
      <a:accent6>
        <a:srgbClr val="002060"/>
      </a:accent6>
      <a:hlink>
        <a:srgbClr val="FCD7DB"/>
      </a:hlink>
      <a:folHlink>
        <a:srgbClr val="F0E9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7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BDBDBD"/>
      </a:accent1>
      <a:accent2>
        <a:srgbClr val="98C536"/>
      </a:accent2>
      <a:accent3>
        <a:srgbClr val="6D6D6D"/>
      </a:accent3>
      <a:accent4>
        <a:srgbClr val="1767AC"/>
      </a:accent4>
      <a:accent5>
        <a:srgbClr val="E5E6E8"/>
      </a:accent5>
      <a:accent6>
        <a:srgbClr val="99C274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619</Words>
  <Application>Microsoft Office PowerPoint</Application>
  <PresentationFormat>Custom</PresentationFormat>
  <Paragraphs>90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5" baseType="lpstr">
      <vt:lpstr>Segoe UI</vt:lpstr>
      <vt:lpstr>Calibri</vt:lpstr>
      <vt:lpstr>Segoe UI Light</vt:lpstr>
      <vt:lpstr>Corben</vt:lpstr>
      <vt:lpstr>Open Sans</vt:lpstr>
      <vt:lpstr>Cooper Black</vt:lpstr>
      <vt:lpstr>Arial</vt:lpstr>
      <vt:lpstr>Arial Black</vt:lpstr>
      <vt:lpstr>Cambria</vt:lpstr>
      <vt:lpstr>72-Regular</vt:lpstr>
      <vt:lpstr>Quattrocento Sans</vt:lpstr>
      <vt:lpstr>72-Bold</vt:lpstr>
      <vt:lpstr>Office Theme</vt:lpstr>
      <vt:lpstr>2_Office Theme</vt:lpstr>
      <vt:lpstr>3_Office Theme</vt:lpstr>
      <vt:lpstr>4_Office Theme</vt:lpstr>
      <vt:lpstr>SAP BTP ABAP  on Cloud / RAP  Training</vt:lpstr>
      <vt:lpstr>PowerPoint Presentation</vt:lpstr>
      <vt:lpstr>PowerPoint Presentation</vt:lpstr>
      <vt:lpstr>PowerPoint Presentation</vt:lpstr>
      <vt:lpstr>PowerPoint Presentation</vt:lpstr>
      <vt:lpstr>Business Application Studio</vt:lpstr>
      <vt:lpstr>Dev Space in BAS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ABAP ON CLOUD  RESTFUL APPLICATION  PROGRAMMING EMBEDDED STEAMPUNK TRAINING</dc:title>
  <dc:creator>anurag</dc:creator>
  <cp:lastModifiedBy>Anubhav Oberoy</cp:lastModifiedBy>
  <cp:revision>75</cp:revision>
  <dcterms:created xsi:type="dcterms:W3CDTF">2023-10-03T21:33:12Z</dcterms:created>
  <dcterms:modified xsi:type="dcterms:W3CDTF">2024-09-09T10:23:24Z</dcterms:modified>
</cp:coreProperties>
</file>