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theme/themeOverride1.xml" ContentType="application/vnd.openxmlformats-officedocument.themeOverr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 id="2147483745" r:id="rId5"/>
  </p:sldMasterIdLst>
  <p:notesMasterIdLst>
    <p:notesMasterId r:id="rId17"/>
  </p:notesMasterIdLst>
  <p:sldIdLst>
    <p:sldId id="256" r:id="rId6"/>
    <p:sldId id="402" r:id="rId7"/>
    <p:sldId id="276" r:id="rId8"/>
    <p:sldId id="422" r:id="rId9"/>
    <p:sldId id="363" r:id="rId10"/>
    <p:sldId id="4805" r:id="rId11"/>
    <p:sldId id="4782" r:id="rId12"/>
    <p:sldId id="4783" r:id="rId13"/>
    <p:sldId id="4784" r:id="rId14"/>
    <p:sldId id="419" r:id="rId15"/>
    <p:sldId id="409" r:id="rId16"/>
  </p:sldIdLst>
  <p:sldSz cx="12188825" cy="6858000"/>
  <p:notesSz cx="6858000" cy="9144000"/>
  <p:embeddedFontLst>
    <p:embeddedFont>
      <p:font typeface="72" panose="020B0503030000000003" pitchFamily="34" charset="0"/>
      <p:regular r:id="rId18"/>
      <p:bold r:id="rId19"/>
      <p:italic r:id="rId20"/>
      <p:boldItalic r:id="rId21"/>
    </p:embeddedFont>
    <p:embeddedFont>
      <p:font typeface="Arial Black" panose="020B0A04020102020204" pitchFamily="34" charset="0"/>
      <p:regular r:id="rId22"/>
      <p:bold r:id="rId23"/>
    </p:embeddedFont>
    <p:embeddedFont>
      <p:font typeface="Cambria" panose="02040503050406030204" pitchFamily="18" charset="0"/>
      <p:regular r:id="rId24"/>
      <p:bold r:id="rId25"/>
      <p:italic r:id="rId26"/>
      <p:boldItalic r:id="rId27"/>
    </p:embeddedFont>
    <p:embeddedFont>
      <p:font typeface="Cooper Black" panose="0208090404030B020404" pitchFamily="18" charset="0"/>
      <p:regular r:id="rId28"/>
    </p:embeddedFont>
    <p:embeddedFont>
      <p:font typeface="Corben" panose="020B0604020202020204" charset="0"/>
      <p:bold r:id="rId29"/>
    </p:embeddedFont>
    <p:embeddedFont>
      <p:font typeface="Open Sans" panose="020B0606030504020204" pitchFamily="34" charset="0"/>
      <p:regular r:id="rId30"/>
      <p:bold r:id="rId31"/>
      <p:italic r:id="rId32"/>
      <p:boldItalic r:id="rId33"/>
    </p:embeddedFont>
    <p:embeddedFont>
      <p:font typeface="Quattrocento Sans" panose="020B0502050000020003"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7" Type="http://schemas.openxmlformats.org/officeDocument/2006/relationships/slide" Target="slides/slide2.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20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203" Type="http://customschemas.google.com/relationships/presentationmetadata" Target="metadata"/><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207" Type="http://schemas.openxmlformats.org/officeDocument/2006/relationships/tableStyles" Target="tableStyles.xml"/><Relationship Id="rId8" Type="http://schemas.openxmlformats.org/officeDocument/2006/relationships/slide" Target="slides/slide3.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5.476"/>
    </inkml:context>
    <inkml:brush xml:id="br0">
      <inkml:brushProperty name="width" value="0.05" units="cm"/>
      <inkml:brushProperty name="height" value="0.05" units="cm"/>
    </inkml:brush>
  </inkml:definitions>
  <inkml:trace contextRef="#ctx0" brushRef="#br0">224 87 24575,'0'-5'0,"1"-2"0,-1 0 0,-1 0 0,1 1 0,-1-1 0,0 0 0,-4-11 0,5 17 0,-1-1 0,0 1 0,0-1 0,0 1 0,0 0 0,0-1 0,0 1 0,0 0 0,0 0 0,-1 0 0,1 0 0,0 0 0,-1 0 0,1 0 0,-1 0 0,1 1 0,-1-1 0,1 1 0,-1-1 0,1 1 0,-1-1 0,0 1 0,1 0 0,-1 0 0,0 0 0,1 0 0,-1 0 0,0 0 0,1 0 0,-1 0 0,1 1 0,-1-1 0,-2 2 0,-4 0 0,0 1 0,0 0 0,1 0 0,0 1 0,-1 0 0,2 0 0,-1 1 0,0 0 0,1 0 0,0 0 0,0 1 0,0 0 0,1 0 0,-7 10 0,4-5 0,1 1 0,0 1 0,0-1 0,1 1 0,1 1 0,0-1 0,-4 22 0,6-25 0,2 1 0,-1-1 0,2 1 0,-1-1 0,1 1 0,1 0 0,0-1 0,0 1 0,4 10 0,-3-15 0,0 1 0,1-1 0,0 1 0,0-1 0,0 0 0,1 0 0,0 0 0,0-1 0,1 1 0,0-1 0,0 0 0,0-1 0,0 1 0,11 6 0,-4-4-341,0 0 0,1-1-1,21 8 1,2-3-6485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5.818"/>
    </inkml:context>
    <inkml:brush xml:id="br0">
      <inkml:brushProperty name="width" value="0.05" units="cm"/>
      <inkml:brushProperty name="height" value="0.05" units="cm"/>
    </inkml:brush>
  </inkml:definitions>
  <inkml:trace contextRef="#ctx0" brushRef="#br0">35 8 24575,'-2'0'0,"-2"-3"0,-3-1 0,1 3 0,0 5 0,2 4 0,1 5 0,1 1 0,1 6 0,1 4 0,0 7 0,4 4 0,0 5 0,3 4 0,0-5-8191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3.511"/>
    </inkml:context>
    <inkml:brush xml:id="br0">
      <inkml:brushProperty name="width" value="0.05" units="cm"/>
      <inkml:brushProperty name="height" value="0.05" units="cm"/>
    </inkml:brush>
  </inkml:definitions>
  <inkml:trace contextRef="#ctx0" brushRef="#br0">1 30 24575,'0'-1'0,"0"0"0,1 0 0,-1 0 0,1-1 0,0 1 0,-1 0 0,1 0 0,0 0 0,-1 0 0,1 0 0,0 0 0,0 1 0,0-1 0,0 0 0,0 0 0,0 0 0,0 1 0,0-1 0,0 1 0,0-1 0,0 1 0,2-1 0,26-8 0,-26 9 0,-1-1 0,1 1 0,0 0 0,-1 0 0,1 0 0,0 1 0,-1-1 0,1 1 0,-1-1 0,1 1 0,-1 0 0,1 0 0,-1 0 0,1 0 0,-1 1 0,0-1 0,4 3 0,-3-1 0,0 1 0,1-1 0,-1 1 0,-1 0 0,1 0 0,-1 0 0,1 0 0,-1 0 0,2 6 0,2 7 0,-2 1 0,1-1 0,2 37 0,-4-15 0,-3 1 0,0-1 0,-11 66 0,10-100-273,0 0 0,1 1 0,0-1 0,1 10 0,1-4-6553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4.040"/>
    </inkml:context>
    <inkml:brush xml:id="br0">
      <inkml:brushProperty name="width" value="0.05" units="cm"/>
      <inkml:brushProperty name="height" value="0.05" units="cm"/>
    </inkml:brush>
  </inkml:definitions>
  <inkml:trace contextRef="#ctx0" brushRef="#br0">37 70 24575,'0'-4'0,"-1"-41"0,0 28 0,1 14 0,-1 4 0,-10 36 0,-7 58 0,15-78 0,2-1 0,0 0 0,1 0 0,1 1 0,1-1 0,4 21 0,-5-34 0,0 1 0,0-1 0,0 0 0,0 0 0,1 0 0,0 0 0,-1 0 0,1 0 0,0 0 0,1-1 0,-1 1 0,0-1 0,1 1 0,-1-1 0,1 0 0,0 0 0,0 0 0,0 0 0,0-1 0,0 1 0,0-1 0,0 0 0,1 0 0,-1 0 0,0 0 0,1 0 0,-1-1 0,0 1 0,1-1 0,-1 0 0,6-1 0,-5 1 0,-1-1 0,1 1 0,0-1 0,-1 0 0,1 0 0,-1 0 0,0 0 0,1-1 0,-1 1 0,0-1 0,0 0 0,0 0 0,0 0 0,0 0 0,0-1 0,-1 1 0,1-1 0,-1 0 0,1 1 0,-1-1 0,0 0 0,0 0 0,-1-1 0,1 1 0,-1 0 0,1-1 0,-1 1 0,0 0 0,1-7 0,-2 3-151,1 0-1,-1-1 0,-1 1 0,0 0 1,0 0-1,0 0 0,-1-1 1,-3-9-1,1 5-6674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4.576"/>
    </inkml:context>
    <inkml:brush xml:id="br0">
      <inkml:brushProperty name="width" value="0.05" units="cm"/>
      <inkml:brushProperty name="height" value="0.05" units="cm"/>
    </inkml:brush>
  </inkml:definitions>
  <inkml:trace contextRef="#ctx0" brushRef="#br0">16 83 24575,'-1'-1'0,"-1"1"0,1-1 0,0-1 0,0 1 0,0 0 0,0 0 0,0 0 0,0 0 0,0-1 0,1 1 0,-1 0 0,0-1 0,1 1 0,-1-1 0,1 1 0,-1-1 0,1 1 0,0-1 0,-1 1 0,1-1 0,0 1 0,0-1 0,0 1 0,0-1 0,1 1 0,-1-1 0,0 1 0,1-1 0,-1 1 0,1-1 0,-1 1 0,1-1 0,-1 1 0,1 0 0,0-1 0,0 1 0,0 0 0,0 0 0,0-1 0,2-1 0,1 0 0,-1 1 0,1-1 0,0 1 0,0-1 0,0 1 0,0 0 0,0 0 0,0 1 0,1-1 0,-1 1 0,0 0 0,9-1 0,-3 2 0,0 1 0,0-1 0,0 2 0,0-1 0,0 1 0,0 1 0,0 0 0,-1 0 0,1 1 0,-1 0 0,0 1 0,0 0 0,12 9 0,-12-7 0,0 0 0,0 0 0,-1 1 0,-1 0 0,1 1 0,-1 0 0,0 0 0,-1 0 0,0 1 0,-1 0 0,9 20 0,-10-17 0,0-1 0,-1 1 0,0 0 0,-1-1 0,-1 1 0,0 0 0,0 0 0,-2 15 0,0-22 0,0-1 0,0 1 0,0-1 0,-1 0 0,0 1 0,0-1 0,0 0 0,-1 0 0,0 0 0,0-1 0,0 1 0,0-1 0,-1 0 0,1 1 0,-1-1 0,0-1 0,-1 1 0,1-1 0,-1 1 0,1-1 0,-9 3 0,6-2-47,-1-1 0,1 0 0,-1-1 0,0 0 0,0 0 0,0-1 0,0 0 0,0 0 0,0-1-1,0 0 1,0 0 0,0-1 0,0 0 0,0 0 0,0-1 0,0 0 0,1-1 0,-1 0 0,1 0 0,-1 0 0,1-1 0,0 0-1,0 0 1,1-1 0,0 0 0,-1 0 0,1 0 0,-8-11 0,0-4-6779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4.979"/>
    </inkml:context>
    <inkml:brush xml:id="br0">
      <inkml:brushProperty name="width" value="0.05" units="cm"/>
      <inkml:brushProperty name="height" value="0.05" units="cm"/>
    </inkml:brush>
  </inkml:definitions>
  <inkml:trace contextRef="#ctx0" brushRef="#br0">1 38 24575,'0'-3'0,"3"-1"0,0-3 0,4 0 0,0-1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5.333"/>
    </inkml:context>
    <inkml:brush xml:id="br0">
      <inkml:brushProperty name="width" value="0.05" units="cm"/>
      <inkml:brushProperty name="height" value="0.05" units="cm"/>
    </inkml:brush>
  </inkml:definitions>
  <inkml:trace contextRef="#ctx0" brushRef="#br0">1 1 24575,'0'3'0,"3"1"0,3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5.690"/>
    </inkml:context>
    <inkml:brush xml:id="br0">
      <inkml:brushProperty name="width" value="0.05" units="cm"/>
      <inkml:brushProperty name="height" value="0.05" units="cm"/>
    </inkml:brush>
  </inkml:definitions>
  <inkml:trace contextRef="#ctx0" brushRef="#br0">13 159 24575,'-6'-29'0,"5"27"0,0-1 0,0 0 0,0 0 0,0 0 0,0 0 0,1 0 0,0 0 0,0 0 0,0 0 0,0-5 0,1 3 0,0 1 0,0-1 0,1 1 0,0-1 0,0 1 0,0-1 0,0 1 0,0 0 0,1 0 0,0 0 0,0 1 0,0-1 0,0 1 0,1-1 0,-1 1 0,1 0 0,0 0 0,0 1 0,0-1 0,0 1 0,6-3 0,-5 3 0,1 0 0,0 1 0,0 0 0,-1-1 0,1 2 0,0-1 0,0 1 0,0 0 0,0 0 0,0 0 0,0 1 0,0 0 0,0 0 0,-1 1 0,1-1 0,10 6 0,-12-6 0,-1 1 0,1 0 0,-1 0 0,1 0 0,-1 1 0,0-1 0,0 1 0,0 0 0,0 0 0,0 0 0,-1 0 0,1 0 0,-1 1 0,0-1 0,0 1 0,0-1 0,-1 1 0,1 0 0,-1 0 0,0 0 0,0 0 0,0-1 0,0 2 0,-1-1 0,0 0 0,1 0 0,-2 0 0,1 0 0,0 0 0,-2 6 0,-1 3 0,0-1 0,-1 0 0,-1-1 0,0 1 0,0-1 0,-1 0 0,0 0 0,-14 17 0,19-27 0,-1 0 0,1 1 0,1-1 0,-1 0 0,0 0 0,0 1 0,0-1 0,1 0 0,-1 1 0,0-1 0,1 0 0,0 1 0,-1-1 0,1 1 0,0-1 0,-1 1 0,1-1 0,0 4 0,1-3 0,0 0 0,0-1 0,1 1 0,-1 0 0,0-1 0,0 1 0,1-1 0,-1 1 0,1-1 0,-1 0 0,1 1 0,0-1 0,-1 0 0,3 1 0,2 2 0,0 1 0,0 0 0,0 0 0,-1 1 0,0-1 0,0 1 0,-1 0 0,6 9 0,-9-14 0,0 0 0,0 1 0,0-1 0,-1 1 0,1-1 0,0 1 0,-1-1 0,1 1 0,-1-1 0,1 1 0,-1-1 0,0 1 0,0 0 0,0-1 0,0 1 0,0 0 0,0-1 0,0 1 0,0 0 0,-1-1 0,1 1 0,-1-1 0,1 1 0,-1-1 0,0 1 0,1-1 0,-1 1 0,0-1 0,0 1 0,0-1 0,0 0 0,0 0 0,0 1 0,0-1 0,-1 0 0,1 0 0,0 0 0,-1 0 0,1-1 0,-1 1 0,1 0 0,-1 0 0,-2 0 0,-8 3-114,-1 0 1,0-1-1,0-1 0,0 0 0,0 0 1,0-2-1,-1 1 0,1-2 0,0 0 1,0 0-1,-24-7 0,11 1-6712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6.045"/>
    </inkml:context>
    <inkml:brush xml:id="br0">
      <inkml:brushProperty name="width" value="0.05" units="cm"/>
      <inkml:brushProperty name="height" value="0.05" units="cm"/>
    </inkml:brush>
  </inkml:definitions>
  <inkml:trace contextRef="#ctx0" brushRef="#br0">10 30 24575,'1'0'0,"10"2"0,-15 9 0,1-6 0,1 1 0,-1 0 0,1 0 0,0 0 0,1 0 0,-1 0 0,1 0 0,0 0 0,0 0 0,1 0 0,0 0 0,0 1 0,1-1 0,-1 0 0,1 0 0,1 0 0,-1 0 0,1 0 0,0 0 0,0 0 0,1 0 0,0-1 0,0 1 0,7 8 0,-7-10 0,1 1 0,0-1 0,0 0 0,0 0 0,0-1 0,1 1 0,-1-1 0,1 0 0,0 0 0,0 0 0,0-1 0,0 0 0,1 0 0,-1 0 0,1-1 0,-1 1 0,1-1 0,-1-1 0,1 1 0,0-1 0,-1 0 0,1 0 0,0-1 0,-1 1 0,1-1 0,7-3 0,-9 3 0,-1 0 0,1 0 0,0-1 0,0 0 0,-1 1 0,0-2 0,1 1 0,-1 0 0,0 0 0,0-1 0,0 0 0,0 0 0,0 0 0,-1 0 0,1 0 0,-1 0 0,0-1 0,0 1 0,0-1 0,-1 1 0,1-1 0,-1 0 0,0 1 0,1-1 0,-2 0 0,1 0 0,-1 0 0,1 0 0,-1 0 0,0 0 0,0 0 0,-1 0 0,1 0 0,-1 0 0,0 0 0,0 0 0,0 1 0,0-1 0,-1 0 0,0 0 0,0 1 0,0 0 0,0-1 0,-3-3 0,-5-3-136,1 1-1,-2 1 1,1-1-1,-1 2 1,-1-1-1,1 2 1,-1-1-1,0 1 0,-14-4 1,-25-10-6690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6.496"/>
    </inkml:context>
    <inkml:brush xml:id="br0">
      <inkml:brushProperty name="width" value="0.05" units="cm"/>
      <inkml:brushProperty name="height" value="0.05" units="cm"/>
    </inkml:brush>
  </inkml:definitions>
  <inkml:trace contextRef="#ctx0" brushRef="#br0">253 47 24575,'8'0'0,"-1"-1"0,1 1 0,14-4 0,-20 3 0,0 1 0,-1 0 0,1-1 0,-1 1 0,1-1 0,-1 0 0,1 1 0,-1-1 0,1 0 0,-1 0 0,0 0 0,1 0 0,-1 0 0,0 0 0,0 0 0,0 0 0,0 0 0,0-1 0,0 1 0,0 0 0,0-1 0,0 1 0,-1-1 0,1 1 0,0-2 0,-1 2 0,0 1 0,0-1 0,0 1 0,0-1 0,0 1 0,0-1 0,0 1 0,0 0 0,0-1 0,0 1 0,-1-1 0,1 1 0,0-1 0,0 1 0,0 0 0,-1-1 0,1 1 0,0 0 0,0-1 0,-1 1 0,1-1 0,0 1 0,-1 0 0,1 0 0,0-1 0,-1 1 0,1 0 0,-1-1 0,-16-2 0,-18 8 0,34-5 0,-20 5 0,-1 1 0,1 0 0,1 2 0,-37 19 0,45-21 0,1 1 0,0 0 0,0 1 0,1 0 0,0 1 0,0 0 0,1 0 0,0 1 0,-10 15 0,17-22 0,0 1 0,0 0 0,0-1 0,0 1 0,1 0 0,-1 0 0,1 0 0,0 0 0,0 0 0,1 1 0,-1-1 0,1 0 0,0 0 0,0 0 0,0 1 0,1-1 0,-1 0 0,1 0 0,0 0 0,3 7 0,-2-5 0,2-1 0,-1 1 0,0-1 0,1 0 0,0 0 0,1 0 0,-1 0 0,1-1 0,0 0 0,0 0 0,0 0 0,0 0 0,6 2 0,10 5 43,1-1 0,0-1-1,0-1 1,1 0 0,0-2-1,0-1 1,31 3 0,-18-5-385,-1-2 1,1-1 0,0-2-1,40-7 1,-19-2-6485</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9-13T07:42:14.676"/>
    </inkml:context>
    <inkml:brush xml:id="br0">
      <inkml:brushProperty name="width" value="0.05292" units="cm"/>
      <inkml:brushProperty name="height" value="0.05292" units="cm"/>
      <inkml:brushProperty name="color" value="#FF0000"/>
    </inkml:brush>
  </inkml:definitions>
  <inkml:trace contextRef="#ctx0" brushRef="#br0">6084 3042 0,'0'0'0,"13"-26"31,14 26-31,-1 39 31,-13-12 1,-13-14-32,-26 66 31,-40 146 0,13-53 0,53-106 1,39-198-1,54-172 0,13 79 0,-27 238 1,-66 14-32,27 158 31,-27-132-31,27 145 31,-14-53-15</inkml:trace>
  <inkml:trace contextRef="#ctx0" brushRef="#br0" timeOffset="177.64">6163 3439 0,'-26'-13'31,"52"26"-31,1-66 32,-1 40-32,80-14 15</inkml:trace>
  <inkml:trace contextRef="#ctx0" brushRef="#br0" timeOffset="599.29">6534 3306 0,'13'27'62,"-13"-14"-46,13 0-16,-13 1 15,40 78 1,-27-79 0,-13 40-1,0-39 17,0-28-17,0-91 1,13 78-1,0-13-15,14-52 16,-14 79 0,-13-1-16,40 41 15,13 105 17,-53-105-17,26 52 1,-26-66-1,13 0 1</inkml:trace>
  <inkml:trace contextRef="#ctx0" brushRef="#br0" timeOffset="939">6891 3346 0,'0'0'0,"0"27"47,13-14-31,0 40-1,0-27 1,27 27 0,-27-53-1,0 13-15,14-13 16,-14-13-1,-13-13-15,13-146 32,-13 132-17,-13 14-15,0-14 16,0 40 0,-1 0 15</inkml:trace>
  <inkml:trace contextRef="#ctx0" brushRef="#br0" timeOffset="1610.05">7063 3121 0,'0'0'16,"0"-92"-1,0 79 1,13-14-1,0 133 17,0-27-17,-13 159 17,0-211-17,0-1-15,0 27 31,13-53 16,-13-13 16,0 0-32,0-14 0,0-52 1,0 52-32,27-65 31,39 12 0,-40 80-31,41 80 31,-41 65 1,-79-65-1,-26-80 0,52 0-31</inkml:trace>
  <inkml:trace contextRef="#ctx0" brushRef="#br0" timeOffset="2054.78">7459 3055 0,'-26'-66'31,"52"132"-31,-65-158 32,39 105-32,26 79 31,14 94 0,-40-160-31,13 67 16,-13-80-1,0 0 1,0-26 0,26-80 15,-12 80-31,39-66 15,-40 79 1,13 39 0,-26-12-1,27 105 17,-14-79-17</inkml:trace>
  <inkml:trace contextRef="#ctx0" brushRef="#br0" timeOffset="2514.58">8015 3333 0,'13'-27'16,"-26"54"-16,26-67 0,-13 14 0,-53-80 31,40 80-16,-53-14 1,53 40 0,-40 66-1,39-53 1,-12 80 0,26-80-16,13 53 31,0-53-16,14-13 1,-1 0 0,-26-13-16,53-93 31,-40 80-15,1 13-1,-1 26 1,0 53-1,0-40 1,-13-12-16,27 25 16,-14-25-1,-13-1-15,13-13 0</inkml:trace>
  <inkml:trace contextRef="#ctx0" brushRef="#br0" timeOffset="2856.94">8081 3148 0,'0'0'0,"0"-40"16,0 27 0,13 26-1,14 80 1,-14-67 0,26 67-1,-25-80 1,-14 0-16,26 14 15,-13-27 1,40-119 15,-39 52-15,12 1 15,-13 119 0,-13-40-15,0 27-16</inkml:trace>
  <inkml:trace contextRef="#ctx0" brushRef="#br0" timeOffset="3317.38">6520 3624 0,'0'0'0,"27"13"31,277 0 1,450-26-1,-622 13-16,278 0 1,-291 0 0,-26 0 15,-120 0 0,1 0-15</inkml:trace>
  <inkml:trace contextRef="#ctx0" brushRef="#br0" timeOffset="4842.2">15540 6467 0,'0'0'0,"-26"-79"31,26 66-31,-13-67 31,-1 54-15,14 13 15,397 39 0,383 14 0,-39-14 1,-291-26-17,-397 0 1,26-13 15,-92 13-15,-14 0-1,14 0-15</inkml:trace>
  <inkml:trace contextRef="#ctx0" brushRef="#br0" timeOffset="5856.36">18556 6176 0,'0'0'0,"-14"-13"15,28 13 17,-14 53-1,0-40-15,0 14-16,-40 65 31,40-52 0,-13-40-31,13-27 31,0-92 1,26-53-1,27 80 0,13 65 0,27 120 1,-80 0-1,-53-1 0,-92-39 0,53-40 1,132-39-1,132 13 0,-93 65 0,-92 1 1,-119-13-1,-53-53 0,146 0-31,0-1 0</inkml:trace>
  <inkml:trace contextRef="#ctx0" brushRef="#br0" timeOffset="6345.03">19005 6070 0,'0'0'0,"14"-13"31,-14 106 0,-14 52 0,14-118-31,-26 65 32,-1-92-1,54-106 0,52-105 0,-52 171-31,26-39 32,-14 158-1,1 186 0,-40-120 0,0-132-31</inkml:trace>
  <inkml:trace contextRef="#ctx0" brushRef="#br0" timeOffset="6506.14">19019 6269 0,'-14'-27'31,"28"54"-31,52-67 16,-40 40 0,80-13-1</inkml:trace>
  <inkml:trace contextRef="#ctx0" brushRef="#br0" timeOffset="6874.36">19587 6123 0,'0'0'0,"-13"-92"16,13 79-1,-40-1 1,27 14 0,-53 40-1,53-27 1,-40 67-1,40-67 1,13 13-16,13 27 16,0-26-1,14-14-15,-1 26 16,27 14 0,-40-53-1,-26 14 1,0-14-1,-14-14-15,-39-12 16,40 26-16,-40-27 16</inkml:trace>
  <inkml:trace contextRef="#ctx0" brushRef="#br0" timeOffset="8991.15">15355 5290 0,'0'0'0,"0"13"16,-26-13-16,26-13 15,0 0 1,145 13-1,-66 0 1,424 13 0,-357-13-1,12 13-15,345 1 32,-424-1-32,-13-13 0,-13 0 15,0 0-15,-26 0 0,-14 0 16,13-13-1,-26-1 1,-13 14 0</inkml:trace>
  <inkml:trace contextRef="#ctx0" brushRef="#br0" timeOffset="23675.4">19402 3187 0,'0'0'15,"-13"0"1,0 0-16,26 14 47,66-1-16,-52-13-31,12 0 16,80 0-1,-92 0-15,-1 0 16,40 0 15</inkml:trace>
  <inkml:trace contextRef="#ctx0" brushRef="#br0" timeOffset="24267.49">19614 2976 0,'-27'0'31,"54"0"-31,-67 0 32,53 13-32,40 14 31,40 39 0,-80-53-31,66 40 31,-39-14 1,-40-25-17,0 12 1,-13-13-1,-14 14 1,14-14-16,0 0 16,-53 40-1,53-53 1,-54 53 15,54-26 0,13-41 32</inkml:trace>
  <inkml:trace contextRef="#ctx0" brushRef="#br0" timeOffset="27598.36">19455 3822 0,'0'0'16,"-26"-13"15,65 13 16,107 0-16,-14 0 0,-92 0 1,-54 0 14</inkml:trace>
  <inkml:trace contextRef="#ctx0" brushRef="#br0" timeOffset="28203.87">19706 3637 0,'-26'0'31,"52"0"-31,-52 13 47,66 14-16,-27-14-31,40 40 32,-27-40-32,40 27 15,-53-40 1,1 13 0,-14 0-1,-14-13 32,14 13-47,-52 14 31,-15 13-15,41-27 15,26 0-15</inkml:trace>
  <inkml:trace contextRef="#ctx0" brushRef="#br0" timeOffset="34108.44">19468 4510 0,'13'13'78,"67"-13"-47,-54 0-15,93 0 15,-105 0-31,12 0 32,-13 0-1</inkml:trace>
  <inkml:trace contextRef="#ctx0" brushRef="#br0" timeOffset="34825.68">19706 4391 0,'0'0'0,"-13"0"31,26 13 32,1 14-32,25 12 0,1 1 0,-27-40-31,0 13 0,14 0 32,-1 1-1,-26-1 0,-39 0 0,-14 14 1,26 12-1,14-39-31,13 27 31,0-14 0,0-26 32,0-1-63</inkml:trace>
  <inkml:trace contextRef="#ctx0" brushRef="#br0" timeOffset="39728.33">19587 5198 0,'0'0'0,"-13"-14"31,0 14 1,66 14-1,53-1 0,-93-13-31,40 0 31,-14 0 1,-25 0-1,-14-13 31,-14 13-46</inkml:trace>
  <inkml:trace contextRef="#ctx0" brushRef="#br0" timeOffset="40326.39">19733 5052 0,'0'0'0,"-13"0"32,13 13-1,26 1 0,27 25 0,-40-39-31,0 13 16,40 14 15,-40-1 0,-26 1 1,-26-1-1,-14 1 0,26-1 0,14-26 1</inkml:trace>
  <inkml:trace contextRef="#ctx0" brushRef="#br0" timeOffset="43318.17">28184 4827 0,'0'0'0,"-13"0"15,79 14 32,-26-14-31,12 0-16,319 39 31,-27-26 0,-278 1-15,-13-14 15,-93-14-15</inkml:trace>
  <inkml:trace contextRef="#ctx0" brushRef="#br0" timeOffset="43768.31">28184 6031 0,'0'0'0,"53"26"32,264-39-1,67 0 0,-331 13-31,53-13 31,-120-1-15</inkml:trace>
  <inkml:trace contextRef="#ctx0" brushRef="#br0" timeOffset="51615.44">19667 5713 0,'-14'0'47,"28"0"-31,-1 0-1,0 0-15,14 0 0,-14 0 16,66 0 0,-66 0-1,40 0 1,-40 0-1,14-13 1</inkml:trace>
  <inkml:trace contextRef="#ctx0" brushRef="#br0" timeOffset="51892.3">19786 5568 0,'0'0'0,"0"-13"16,26 26 31,14 40-16,-40-27-16,13 27 1,-13-40 0,-13 14-16,-80 65 31</inkml:trace>
  <inkml:trace contextRef="#ctx0" brushRef="#br0" timeOffset="52989.35">19521 6494 0,'13'0'47,"14"13"-1,-14-13-30,53 0 0,-39 0-1,52-13 1,-66 13 0,14 0-16,12 0 15,-25 0 1,-1 0-1,-26 0 17</inkml:trace>
  <inkml:trace contextRef="#ctx0" brushRef="#br0" timeOffset="53444.98">19746 6375 0,'0'13'31,"0"13"0,53 1 0,-40-14-15,27 27 0,-27-40-1,40 39 1,-40-12 15,-39-14 0,12 0-15,-65 27 0,53-27-1,-40 14 1</inkml:trace>
  <inkml:trace contextRef="#ctx0" brushRef="#br0" timeOffset="60348.39">29665 4047 0,'0'0'0,"-26"-13"16,-54-119-1,1 52 1,-93 1 0,13 39-1,-409 14 16,52 105 1,423-52-32,-12-1 15,-226 80 1,-158 158 15,409-198-31,14 14 16,-159 264-1,93 92 17,185-79-1,132-26 0,133-54 0,-226-224-31,358 119 32,171-26-1,67-93 0,-106-106 0,-66-119 1,-424 132-32,226-132 31,-54-79 0,-211 198-31,93-211 31,-120 197-31,27-303 32,-185-53-1,-80 39 0,-79 120 0,-106 79 1,305 158-32,-239-65 31,120 52 0,92 27 0,79 26-15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6.865"/>
    </inkml:context>
    <inkml:brush xml:id="br0">
      <inkml:brushProperty name="width" value="0.05" units="cm"/>
      <inkml:brushProperty name="height" value="0.05" units="cm"/>
    </inkml:brush>
  </inkml:definitions>
  <inkml:trace contextRef="#ctx0" brushRef="#br0">5 50 24575,'0'-1'0,"-1"1"0,1 0 0,0-1 0,-1 1 0,1-1 0,-1 1 0,1-1 0,0 1 0,0-1 0,-1 1 0,1-1 0,0 1 0,0-1 0,0 1 0,-1-1 0,1 1 0,0-1 0,0 0 0,0 1 0,0-1 0,0 1 0,0-1 0,0 1 0,0-1 0,0 0 0,1 1 0,-1-1 0,0 1 0,0-1 0,0 1 0,1-1 0,-1 1 0,0-1 0,1 1 0,-1-1 0,0 1 0,1-1 0,-1 1 0,0 0 0,1-1 0,-1 1 0,1 0 0,-1-1 0,1 1 0,-1 0 0,1-1 0,-1 1 0,1 0 0,-1 0 0,1 0 0,0-1 0,0 1 0,31-9 0,-31 9 0,18-4 0,1-1 0,0 2 0,23-1 0,-38 3 0,0 1 0,0 0 0,0 1 0,0-1 0,0 1 0,0 0 0,0 1 0,0-1 0,0 1 0,0 0 0,-1 0 0,1 0 0,7 5 0,-10-5 0,-1 0 0,1-1 0,0 1 0,-1 0 0,0 0 0,1 0 0,-1 0 0,0 0 0,0 0 0,0 0 0,0 0 0,0 1 0,-1-1 0,1 0 0,-1 1 0,1-1 0,-1 0 0,0 1 0,0-1 0,0 0 0,0 1 0,0-1 0,-1 0 0,1 1 0,-1-1 0,0 0 0,1 1 0,-1-1 0,-2 3 0,0 3 0,-2 0 0,1 0 0,-1-1 0,0 1 0,0-1 0,-10 10 0,-43 36 0,36-35 0,-35 39 0,56-56 0,0 0 0,0 0 0,0 0 0,0 0 0,1 0 0,-1 0 0,0 0 0,1 0 0,-1 0 0,1 0 0,-1 0 0,1 1 0,0-1 0,-1 0 0,1 0 0,0 1 0,0-1 0,0 0 0,0 0 0,0 1 0,0-1 0,0 0 0,1 0 0,-1 1 0,0-1 0,1 0 0,0 2 0,0-1 0,1 0 0,0 1 0,0-1 0,0 0 0,0-1 0,0 1 0,0 0 0,1 0 0,-1-1 0,1 0 0,4 3 0,9 2 0,-1-1 0,1-1 0,20 4 0,-36-8 0,93 11-1365,-49-8-5461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8.317"/>
    </inkml:context>
    <inkml:brush xml:id="br0">
      <inkml:brushProperty name="width" value="0.05" units="cm"/>
      <inkml:brushProperty name="height" value="0.05" units="cm"/>
    </inkml:brush>
  </inkml:definitions>
  <inkml:trace contextRef="#ctx0" brushRef="#br0">1 1 24575,'16'325'0,"-4"-132"0,8 350 0,-6-149 0,-12-342 0,30 579 0,-24-96 0,-10-321 0,-6-63 0,4-98 0,1 1 0,7 79 0,6 4 0,2 12 0,-5-65 0,-6 124 0,-3-98 0,1 19 0,3 136 0,5-184 0,3 43 0,-11-93 0,0-21 0,0 1 0,1-1 0,1 1 0,0-1 0,2 12 0,1-16 171,-1-8 0,0-11-1878,0-4-5119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8.734"/>
    </inkml:context>
    <inkml:brush xml:id="br0">
      <inkml:brushProperty name="width" value="0.05" units="cm"/>
      <inkml:brushProperty name="height" value="0.05" units="cm"/>
    </inkml:brush>
  </inkml:definitions>
  <inkml:trace contextRef="#ctx0" brushRef="#br0">0 1 24575,'1'7'0,"0"1"0,0-1 0,0 0 0,1 1 0,0-1 0,1 0 0,-1 0 0,2-1 0,-1 1 0,6 8 0,6 8 0,26 29 0,-35-44 0,8 9 0,41 46 0,-48-55 0,1 0 0,1-1 0,-1 0 0,1-1 0,14 8 0,-20-12 0,1-1 0,0 1 0,0-1 0,0 0 0,0 0 0,-1 0 0,1 0 0,1-1 0,-1 1 0,0-1 0,0 0 0,0 0 0,0-1 0,0 1 0,0-1 0,0 0 0,0 0 0,0 0 0,-1-1 0,1 1 0,0-1 0,-1 0 0,1 0 0,5-5 0,5-4 0,-1-1 0,0-1 0,-1 0 0,16-22 0,4-5 0,-23 31 0,11-16 0,-23 24 0,-10 6 0,-11 6 0,-78 35-1365,74-34-5461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39.724"/>
    </inkml:context>
    <inkml:brush xml:id="br0">
      <inkml:brushProperty name="width" value="0.05" units="cm"/>
      <inkml:brushProperty name="height" value="0.05" units="cm"/>
    </inkml:brush>
  </inkml:definitions>
  <inkml:trace contextRef="#ctx0" brushRef="#br0">16 1 24575,'0'7'0,"-10"324"0,8-310 0,0-9 0,1 0 0,0 1 0,1-1 0,2 21 0,-2-33 0,0 1 0,0-1 0,0 1 0,0-1 0,0 0 0,1 1 0,-1-1 0,0 1 0,0-1 0,0 0 0,0 1 0,0-1 0,1 0 0,-1 1 0,0-1 0,0 0 0,0 1 0,1-1 0,-1 0 0,0 1 0,1-1 0,-1 0 0,0 0 0,1 1 0,-1-1 0,0 0 0,1 0 0,-1 0 0,0 1 0,1-1 0,10-7 0,7-20 0,-17 26 0,32-67 0,-25 49 0,1 0 0,1 1 0,20-29 0,-29 45 0,0 1 0,1-1 0,-1 1 0,0-1 0,1 1 0,-1 0 0,1 0 0,-1-1 0,1 1 0,0 0 0,0 0 0,-1 0 0,1 1 0,0-1 0,0 0 0,0 1 0,0-1 0,0 1 0,0 0 0,3-1 0,-3 2 0,1-1 0,0 1 0,-1-1 0,1 1 0,-1 0 0,1 0 0,0 0 0,-1 1 0,0-1 0,1 1 0,-1-1 0,0 1 0,2 2 0,7 6 0,-1 2 0,0-1 0,-1 1 0,10 18 0,-16-24 0,0-2 0,2 3 0,0 1 0,0 1 0,-1-1 0,0 0 0,4 13 0,-8-20 0,0 1 0,1 0 0,-1-1 0,0 1 0,0 0 0,1 0 0,-2-1 0,1 1 0,0 0 0,0 0 0,0-1 0,-1 1 0,1 0 0,-1-1 0,1 1 0,-1 0 0,0-1 0,0 1 0,0-1 0,0 1 0,0-1 0,0 1 0,0-1 0,0 0 0,0 0 0,-1 0 0,1 1 0,0-1 0,-1 0 0,1 0 0,-1-1 0,1 1 0,-1 0 0,-3 1 0,-15 4-137,-1-1-1,-1 0 1,1-2-1,-1 0 0,1-1 1,-40-3-1,51 1-264,-17 0-6424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0.111"/>
    </inkml:context>
    <inkml:brush xml:id="br0">
      <inkml:brushProperty name="width" value="0.05" units="cm"/>
      <inkml:brushProperty name="height" value="0.05" units="cm"/>
    </inkml:brush>
  </inkml:definitions>
  <inkml:trace contextRef="#ctx0" brushRef="#br0">1 73 24575,'0'-1'0,"0"-1"0,0 0 0,0 0 0,0 1 0,0-1 0,0 0 0,1 1 0,-1-1 0,0 1 0,1-1 0,-1 0 0,1 1 0,0-1 0,0 1 0,-1-1 0,1 1 0,0 0 0,0-1 0,0 1 0,3-2 0,-3 2 0,1 1 0,-1-1 0,1 1 0,-1 0 0,1-1 0,-1 1 0,1 0 0,0 0 0,-1 0 0,1 0 0,-1 1 0,1-1 0,-1 0 0,1 1 0,-1-1 0,1 1 0,-1-1 0,1 1 0,-1 0 0,1-1 0,-1 1 0,2 2 0,7 3 0,-2 0 0,1 0 0,-1 1 0,0 0 0,0 1 0,-1 0 0,10 13 0,-13-15 0,0 0 0,0 0 0,-1 0 0,0 0 0,0 1 0,-1-1 0,0 1 0,0-1 0,0 1 0,-1 0 0,0 0 0,0 11 0,-1-16 0,0 0 0,0 1 0,0-1 0,-1 0 0,1 0 0,-1-1 0,0 1 0,1 0 0,-1 0 0,0 0 0,0 0 0,0 0 0,0-1 0,-1 1 0,1-1 0,0 1 0,-1-1 0,1 1 0,-1-1 0,1 0 0,-1 1 0,0-1 0,1 0 0,-1 0 0,0 0 0,0-1 0,0 1 0,0 0 0,-2 0 0,2-1 0,1 0 0,-1 1 0,1-1 0,-1 0 0,0 0 0,1-1 0,-1 1 0,0 0 0,1 0 0,-1-1 0,0 1 0,1-1 0,-1 1 0,1-1 0,-1 0 0,1 0 0,0 0 0,-1 0 0,1 0 0,0 0 0,-1 0 0,1 0 0,0 0 0,0 0 0,0-1 0,0 1 0,0 0 0,0-1 0,1 1 0,-1-1 0,0 1 0,1-1 0,-1 1 0,1-1 0,-1-3 0,0-3 0,0 0 0,1 0 0,0 1 0,0-1 0,0 0 0,1 0 0,1 0 0,-1 0 0,2 0 0,-1 1 0,6-14 0,-3 11 0,-1 0 0,2 0 0,-1 1 0,1 0 0,1 0 0,0 0 0,0 1 0,9-8 0,-13 13-195,1 0 0,0 1 0,0-1 0,0 1 0,0 0 0,8-3 0,3 1-6631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0.712"/>
    </inkml:context>
    <inkml:brush xml:id="br0">
      <inkml:brushProperty name="width" value="0.05" units="cm"/>
      <inkml:brushProperty name="height" value="0.05" units="cm"/>
    </inkml:brush>
  </inkml:definitions>
  <inkml:trace contextRef="#ctx0" brushRef="#br0">133 133 24575,'-1'-1'0,"1"-1"0,0 1 0,0-1 0,-1 1 0,1 0 0,0-1 0,-1 1 0,1 0 0,-1-1 0,0 1 0,1 0 0,-1 0 0,-1-2 0,1 2 0,0 0 0,0 0 0,1 0 0,-1 0 0,0 0 0,1 0 0,-1 0 0,1 0 0,0 0 0,-1 0 0,1 0 0,0 0 0,-1 0 0,1-1 0,0 1 0,0 0 0,0 0 0,0 0 0,0 0 0,0-1 0,1 1 0,-1 0 0,0 0 0,1 0 0,-1-1 0,2-2 0,-1 0 0,0 1 0,0-1 0,-1 0 0,1 1 0,-1-1 0,0 0 0,0 0 0,0 1 0,0-1 0,-1 0 0,1 0 0,-1 1 0,-2-7 0,2 9 0,1-1 0,-1 1 0,0 0 0,0-1 0,0 1 0,0 0 0,0 0 0,0 0 0,0 0 0,-1-1 0,1 2 0,0-1 0,-1 0 0,1 0 0,0 0 0,-1 1 0,1-1 0,-1 0 0,1 1 0,-1 0 0,0-1 0,1 1 0,-1 0 0,1 0 0,-1 0 0,1 0 0,-1 0 0,0 0 0,1 0 0,-1 0 0,1 1 0,-1-1 0,1 1 0,-1-1 0,1 1 0,-1-1 0,-1 2 0,-1 0 0,-1 1 0,1-1 0,0 1 0,0 0 0,0 0 0,0 0 0,0 0 0,1 1 0,-1-1 0,1 1 0,0 0 0,0 0 0,1 1 0,-1-1 0,1 0 0,0 1 0,-2 5 0,3-8 0,0 1 0,1-1 0,-1 0 0,1 0 0,-1 1 0,1-1 0,0 0 0,0 1 0,0-1 0,0 0 0,0 1 0,1-1 0,-1 0 0,1 0 0,-1 1 0,1-1 0,0 0 0,0 0 0,0 0 0,0 0 0,0 0 0,1 0 0,-1 0 0,0 0 0,1 0 0,0-1 0,-1 1 0,1 0 0,0-1 0,0 0 0,0 1 0,0-1 0,0 0 0,0 0 0,0 0 0,0 0 0,0 0 0,3 0 0,-1 0 0,1 1 0,-1-1 0,0 0 0,1-1 0,-1 1 0,1-1 0,-1 0 0,1 0 0,0 0 0,-1 0 0,1-1 0,-1 0 0,0 0 0,1 0 0,-1 0 0,0-1 0,1 0 0,-1 0 0,4-3 0,0 0 0,-1-1 0,0-1 0,0 1 0,-1-1 0,0 0 0,0 0 0,0-1 0,4-9 0,-9 16 0,-1 0 0,0 0 0,1 0 0,-1 0 0,1 1 0,0-1 0,-1 0 0,1 0 0,-1 1 0,1-1 0,0 0 0,0 1 0,-1-1 0,1 1 0,0-1 0,0 1 0,0-1 0,1 0 0,-2 1 0,1 1 0,-1-1 0,1 0 0,-1 1 0,1-1 0,-1 0 0,0 0 0,1 1 0,-1-1 0,0 1 0,1-1 0,-1 0 0,0 1 0,0-1 0,1 1 0,-1-1 0,0 0 0,0 1 0,0-1 0,0 1 0,0-1 0,0 1 0,1-1 0,-1 1 0,0 0 0,1 48 0,-1-35 0,1 0-273,1 1 0,1 0 0,0-1 0,6 17 0,-4-14-6553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1.085"/>
    </inkml:context>
    <inkml:brush xml:id="br0">
      <inkml:brushProperty name="width" value="0.05" units="cm"/>
      <inkml:brushProperty name="height" value="0.05" units="cm"/>
    </inkml:brush>
  </inkml:definitions>
  <inkml:trace contextRef="#ctx0" brushRef="#br0">1 13 24575,'24'118'0,"-18"-106"0,-6-12 0,0 0 0,0 0 0,0 1 0,0-1 0,0 0 0,0 0 0,1 0 0,-1 0 0,0 0 0,0 0 0,0 0 0,0 0 0,0 0 0,0 0 0,1 0 0,-1 0 0,0 0 0,0 0 0,0 0 0,0 0 0,0 0 0,0 0 0,1-1 0,-1 1 0,0 0 0,0 0 0,0 0 0,0 0 0,0 0 0,0 0 0,0 0 0,0 0 0,0 0 0,1 0 0,-1-1 0,0 1 0,0 0 0,0 0 0,0 0 0,0 0 0,0 0 0,0 0 0,0 0 0,0-1 0,0 1 0,7-26 0,-3 8 0,-3 17 0,22-49 0,-21 46 0,0 0 0,1 0 0,0 0 0,-1 0 0,2 1 0,-1-1 0,0 1 0,1 0 0,5-4 0,-9 6 0,1 0 0,0 1 0,0-1 0,0 1 0,0 0 0,0-1 0,0 1 0,0 0 0,0-1 0,0 1 0,0 0 0,0 0 0,0 0 0,0 0 0,0 0 0,1 0 0,-1 0 0,0 0 0,0 0 0,0 1 0,0-1 0,0 0 0,1 1 0,0 1 0,0-1 0,-1 0 0,1 1 0,-1-1 0,1 1 0,-1-1 0,0 1 0,1-1 0,-1 1 0,0 0 0,1 2 0,3 6 0,-2 0 0,1 0 0,3 18 0,-7-25 0,24 112-1365,-19-99-5461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1.692"/>
    </inkml:context>
    <inkml:brush xml:id="br0">
      <inkml:brushProperty name="width" value="0.05" units="cm"/>
      <inkml:brushProperty name="height" value="0.05" units="cm"/>
    </inkml:brush>
  </inkml:definitions>
  <inkml:trace contextRef="#ctx0" brushRef="#br0">189 91 24575,'-1'-3'0,"-1"1"0,1-1 0,-1 1 0,1 0 0,-1 0 0,0 0 0,0 0 0,0 0 0,0 0 0,0 0 0,0 1 0,-1-1 0,-2-1 0,0 0 0,-2-2 0,-1 0 0,0 1 0,0 0 0,0 0 0,0 1 0,-1 0 0,-15-3 0,22 6 0,-1-1 0,1 0 0,0 1 0,-1 0 0,1 0 0,-1 0 0,1 0 0,0 0 0,-1 0 0,1 0 0,-1 1 0,1 0 0,0-1 0,-1 1 0,1 0 0,0 0 0,0 0 0,0 0 0,0 0 0,0 1 0,0-1 0,0 1 0,0-1 0,0 1 0,0 0 0,1-1 0,-1 1 0,1 0 0,0 0 0,-1 0 0,1 0 0,-2 5 0,2-1 0,-1 0 0,1 1 0,0-1 0,1 0 0,-1 1 0,1-1 0,1 0 0,-1 1 0,1-1 0,0 0 0,0 0 0,1 1 0,0-1 0,0 0 0,0-1 0,1 1 0,0 0 0,0-1 0,0 1 0,1-1 0,0 0 0,0 0 0,6 5 0,-7-7 0,0 1 0,1-1 0,0 0 0,-1 0 0,1-1 0,0 1 0,1-1 0,-1 0 0,0 0 0,0 0 0,1-1 0,-1 1 0,1-1 0,0 0 0,-1-1 0,1 1 0,0-1 0,0 0 0,-1 0 0,1 0 0,0 0 0,-1-1 0,1 0 0,0 0 0,-1 0 0,1-1 0,-1 0 0,0 0 0,1 0 0,-1 0 0,6-4 0,-3-1 0,1 1 0,-1-1 0,0-1 0,-1 1 0,1-1 0,-2 0 0,1-1 0,-1 1 0,0-1 0,-1 0 0,0 0 0,-1-1 0,1 1 0,-2-1 0,0 0 0,0 1 0,0-1 0,-1 0 0,-1 0 0,0-11 0,-5 0 0,0 16 0,0 14 0,1 17 0,2 0 0,0 0 0,1 0 0,2 0 0,5 36 0,-5-49 0,7 39 0,-7-50 0,-1 1 0,1-1 0,-1 0 0,1 0 0,0-1 0,0 1 0,-1 0 0,1 0 0,1 0 0,-1 0 0,0-1 0,0 1 0,1-1 0,-1 1 0,1-1 0,-1 1 0,1-1 0,0 0 0,-1 0 0,3 1 0,-2-1 0,0-1 0,0 0 0,0 0 0,0 0 0,0 0 0,0 0 0,0 0 0,0-1 0,-1 1 0,1-1 0,0 1 0,0-1 0,0 0 0,0 0 0,-1 0 0,1 0 0,0 0 0,-1 0 0,1 0 0,-1 0 0,3-3 0,30-34 0,-29 32 0,-2 2 0,4-6 0,1 0 0,1 1 0,0 0 0,18-14 0,-26 22 0,1 0 0,-1 0 0,1 0 0,-1 0 0,1 0 0,0 0 0,-1 0 0,1 1 0,0-1 0,0 0 0,0 1 0,-1 0 0,1-1 0,0 1 0,0 0 0,0 0 0,0 0 0,0 0 0,0 0 0,0 1 0,-1-1 0,1 0 0,0 1 0,0 0 0,0-1 0,-1 1 0,1 0 0,0 0 0,-1 0 0,1 0 0,-1 0 0,1 0 0,-1 0 0,1 1 0,-1-1 0,0 0 0,0 1 0,0-1 0,0 1 0,0 0 0,1 1 0,8 16 0,-1 0 0,-1 1 0,11 38 0,3 8 0,-10-38-1365,0-5-5461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2.569"/>
    </inkml:context>
    <inkml:brush xml:id="br0">
      <inkml:brushProperty name="width" value="0.05" units="cm"/>
      <inkml:brushProperty name="height" value="0.05" units="cm"/>
    </inkml:brush>
  </inkml:definitions>
  <inkml:trace contextRef="#ctx0" brushRef="#br0">13 75 24575,'-1'-1'0,"0"-1"0,-1 1 0,1-1 0,0 0 0,0 1 0,0-1 0,0 0 0,1 0 0,-1 0 0,1 0 0,-1 0 0,1 0 0,-1 0 0,1 0 0,0 0 0,0 0 0,0 0 0,0 0 0,0 0 0,1 0 0,-1 0 0,0 1 0,2-4 0,-2 4 0,1 0 0,-1 0 0,1 0 0,-1 0 0,1 0 0,0 0 0,0 0 0,-1 0 0,1 0 0,0 1 0,0-1 0,0 0 0,0 1 0,0-1 0,0 0 0,0 1 0,0-1 0,0 1 0,0-1 0,0 1 0,0 0 0,0-1 0,1 1 0,-1 0 0,0 0 0,0 0 0,0 0 0,0 0 0,1 0 0,-1 0 0,0 0 0,0 1 0,0-1 0,0 0 0,0 1 0,0-1 0,1 1 0,-1-1 0,1 2 0,3 1 0,1 0 0,-1 1 0,-1 0 0,1 0 0,-1 0 0,1 1 0,-1-1 0,-1 1 0,1 0 0,-1 0 0,1 0 0,-1 1 0,-1-1 0,3 8 0,1 2 0,-1 0 0,0 0 0,-1 1 0,1 19 0,-2-9 0,-2 0 0,-2 28 0,7-73 0,0 1 0,11-24 0,-11 28 0,-5 10 0,19-44 0,43-77 0,-63 123 0,1 1 0,0-1 0,0 1 0,1-1 0,-1 1 0,0-1 0,0 1 0,1 0 0,-1-1 0,1 1 0,-1 0 0,1 0 0,0 0 0,-1 0 0,1 0 0,2 0 0,-3 1 0,0 0 0,0 0 0,0 0 0,0 0 0,0 1 0,1-1 0,-1 0 0,0 0 0,0 1 0,0-1 0,0 1 0,0-1 0,0 1 0,0 0 0,0-1 0,-1 1 0,1 0 0,0 0 0,0-1 0,0 1 0,-1 0 0,1 0 0,0 0 0,-1 0 0,1 0 0,-1 0 0,1 0 0,-1 1 0,15 30 0,-3 0 0,0 1 0,12 63 0,-22-81 0,-2-12 0,0 0 0,0 0 0,0 0 0,1 0 0,-1-1 0,1 1 0,0 0 0,0 0 0,0-1 0,0 1 0,0 0 0,1-1 0,1 3 0,-2-4 0,-1-1 0,1 0 0,-1 0 0,1 0 0,-1 0 0,1 0 0,-1 0 0,1-1 0,-1 1 0,1 0 0,-1 0 0,1 0 0,-1 0 0,1-1 0,-1 1 0,1 0 0,-1 0 0,1-1 0,-1 1 0,1 0 0,-1-1 0,0 1 0,1-1 0,-1 1 0,0 0 0,1-2 0,12-14 0,-11 13 0,11-14 0,-2 0 0,2 1 0,0 1 0,1 0 0,21-18 0,-34 32 0,-1 1 0,1-1 0,0 0 0,0 1 0,0-1 0,-1 1 0,1-1 0,0 1 0,0-1 0,0 1 0,0 0 0,0-1 0,0 1 0,0 0 0,0 0 0,0 0 0,0-1 0,0 1 0,0 0 0,0 0 0,0 1 0,0-1 0,0 0 0,0 0 0,0 0 0,0 1 0,0-1 0,0 0 0,0 1 0,0-1 0,-1 1 0,1-1 0,0 1 0,0 0 0,0-1 0,-1 1 0,1 0 0,0-1 0,-1 1 0,1 0 0,0 0 0,-1 0 0,1 0 0,-1-1 0,1 1 0,-1 0 0,0 0 0,1 0 0,-1 1 0,3 9 0,0-1 0,0 0 0,1 22 0,-1-14 0,-2-12-170,0 0-1,0 0 0,1 0 1,0 0-1,1-1 0,-1 1 1,6 8-1,2-2-6655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3.327"/>
    </inkml:context>
    <inkml:brush xml:id="br0">
      <inkml:brushProperty name="width" value="0.05" units="cm"/>
      <inkml:brushProperty name="height" value="0.05" units="cm"/>
    </inkml:brush>
  </inkml:definitions>
  <inkml:trace contextRef="#ctx0" brushRef="#br0">152 132 24575,'7'-34'0,"-4"26"0,-1-1 0,0 1 0,1-15 0,-3 21 0,0 1 0,0-1 0,0 1 0,0 0 0,0-1 0,0 1 0,-1 0 0,1-1 0,0 1 0,-1 0 0,1-1 0,-1 1 0,1 0 0,-1 0 0,0-1 0,0 1 0,1 0 0,-1 0 0,0 0 0,0 0 0,0 0 0,0 0 0,0 0 0,0 1 0,0-1 0,-1 0 0,-1-1 0,-1 2 0,1-1 0,0 1 0,-1-1 0,1 1 0,-1 0 0,1 1 0,0-1 0,-1 1 0,1-1 0,0 1 0,-1 0 0,1 0 0,0 0 0,0 1 0,0-1 0,0 1 0,-3 2 0,-7 3 0,1 2 0,-17 14 0,26-21 0,0 1 0,0 0 0,0 1 0,0-1 0,1 0 0,0 1 0,0-1 0,0 1 0,0 0 0,0 0 0,1 0 0,-1 0 0,1 0 0,0 0 0,1 0 0,-1 0 0,0 9 0,1-11 0,1 1 0,-1-1 0,1 1 0,-1-1 0,1 1 0,0-1 0,-1 1 0,1-1 0,1 0 0,-1 1 0,0-1 0,0 0 0,1 0 0,-1 0 0,1 0 0,0 0 0,0 0 0,0 0 0,0-1 0,0 1 0,0 0 0,0-1 0,0 0 0,1 0 0,-1 0 0,0 0 0,1 0 0,-1 0 0,1 0 0,2 0 0,18 3 0,-19-4 0,0 0 0,-1 1 0,1-1 0,-1 1 0,1 0 0,-1 0 0,1 0 0,-1 1 0,0-1 0,0 1 0,1 0 0,-1 0 0,0 0 0,-1 0 0,1 0 0,0 1 0,3 3 0,-4-3 0,1 0 0,-1 0 0,1 0 0,0 0 0,0 0 0,1-1 0,-1 0 0,0 1 0,1-1 0,0 0 0,-1-1 0,1 1 0,0 0 0,0-1 0,0 0 0,0 0 0,0 0 0,0-1 0,0 1 0,0-1 0,0 0 0,0 0 0,0-1 0,1 1 0,-1-1 0,6-1 0,2-2 0,-1 0 0,0-1 0,0 0 0,0 0 0,-1-1 0,1-1 0,-1 0 0,15-14 0,-1-1 0,-2-1 0,21-27 0,-42 48 0,29-39 0,-28 37 0,1 0 0,-1 0 0,-1 1 0,1-1 0,0 0 0,-1-1 0,0 1 0,0 0 0,1-7 0,-2 10 0,0 0 0,0 1 0,0-1 0,0 0 0,0 1 0,0-1 0,0 1 0,0-1 0,0 0 0,-1 1 0,1-1 0,0 1 0,0-1 0,0 0 0,-1 1 0,1-1 0,0 1 0,-1-1 0,1 1 0,0-1 0,-1 1 0,1-1 0,-1 1 0,1 0 0,-1-1 0,1 1 0,-1-1 0,1 1 0,-1 0 0,1 0 0,-1-1 0,0 1 0,-1 0 0,0 0 0,0 0 0,1 0 0,-1 0 0,0 0 0,0 0 0,0 1 0,1-1 0,-1 1 0,0-1 0,-2 2 0,-4 2 0,-1 1 0,0 0 0,-8 6 0,13-8 0,0 0 0,0 0 0,1 1 0,-1-1 0,1 1 0,0-1 0,0 1 0,0 0 0,-3 7 0,5-10 0,0 1 0,1 0 0,-1 0 0,1-1 0,0 1 0,0 0 0,-1 0 0,1 0 0,0-1 0,1 1 0,-1 0 0,0 0 0,0 0 0,1-1 0,-1 1 0,1 0 0,-1-1 0,1 1 0,0 0 0,0-1 0,0 1 0,0-1 0,0 1 0,0-1 0,0 1 0,0-1 0,1 0 0,1 2 0,5 3 0,0 0 0,0-1 0,0 1 0,1-2 0,0 1 0,0-2 0,0 1 0,11 2 0,-11-3 0,1 0 0,-1 0 0,0 1 0,0 1 0,0 0 0,0 0 0,11 9 0,-19-13 0,1 1 0,-1-1 0,0 1 0,1 0 0,-1 0 0,0-1 0,0 1 0,0 0 0,0 0 0,0 0 0,-1 0 0,1 0 0,-1 0 0,1 0 0,-1 0 0,0 0 0,1 1 0,-1-1 0,0 0 0,-1 0 0,1 0 0,0 0 0,0 0 0,-1 0 0,0 0 0,1 0 0,-1 0 0,0 0 0,0 0 0,0 0 0,0 0 0,0 0 0,-2 1 0,2-1 0,0 0 0,-1 0 0,1-1 0,-1 1 0,1-1 0,-1 1 0,0-1 0,0 0 0,0 1 0,1-1 0,-1 0 0,0 0 0,0 0 0,0-1 0,-1 1 0,1 0 0,0-1 0,0 1 0,0-1 0,0 0 0,-1 0 0,1 0 0,0 0 0,0 0 0,0 0 0,0-1 0,-1 1 0,1-1 0,0 1 0,0-1 0,-3-1 0,4 1-72,0 0 1,0 1-1,0-1 0,0 0 0,0 0 0,0 0 0,0 0 0,0 0 1,0 0-1,1 0 0,-1 0 0,0 0 0,1 0 0,-1-1 0,0 1 1,1 0-1,0 0 0,-1-3 0,0-9-6754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2:50.475"/>
    </inkml:context>
    <inkml:brush xml:id="br0">
      <inkml:brushProperty name="width" value="0.05" units="cm"/>
      <inkml:brushProperty name="height" value="0.05" units="cm"/>
    </inkml:brush>
  </inkml:definitions>
  <inkml:trace contextRef="#ctx0" brushRef="#br0">0 1 24575,'3'0'0,"19"0"0,45 0 0,53 0 0,52 0 0,48 0 0,34 0 0,20 0 0,-8 0-2451,-19 0 2451,-45 0 0,-49 0 414,-48 0-414,-49 0 0,-35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3.683"/>
    </inkml:context>
    <inkml:brush xml:id="br0">
      <inkml:brushProperty name="width" value="0.05" units="cm"/>
      <inkml:brushProperty name="height" value="0.05" units="cm"/>
    </inkml:brush>
  </inkml:definitions>
  <inkml:trace contextRef="#ctx0" brushRef="#br0">0 25 24575,'2'-3'0,"-1"0"0,1 1 0,0-1 0,-1 1 0,1-1 0,0 1 0,3-2 0,-5 3 0,0 1 0,1 0 0,-1 0 0,0-1 0,0 1 0,1 0 0,-1 0 0,0 0 0,1 0 0,-1-1 0,0 1 0,1 0 0,-1 0 0,1 0 0,-1 0 0,0 0 0,1 0 0,-1 0 0,0 0 0,1 0 0,-1 0 0,0 0 0,1 0 0,0 1 0,-1-1 0,1 1 0,0-1 0,-1 1 0,1-1 0,-1 1 0,0 0 0,1-1 0,-1 1 0,1 0 0,-1-1 0,0 1 0,0 0 0,1 0 0,-1-1 0,0 1 0,0 0 0,0 1 0,3 24 0,-1 0 0,-1 29 0,-1-26 0,4 33 0,-3-52 0,1 1 0,0-1 0,1 1 0,0-1 0,1 0 0,9 17 0,5 1-1365,-11-18-5461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4.024"/>
    </inkml:context>
    <inkml:brush xml:id="br0">
      <inkml:brushProperty name="width" value="0.05" units="cm"/>
      <inkml:brushProperty name="height" value="0.05" units="cm"/>
    </inkml:brush>
  </inkml:definitions>
  <inkml:trace contextRef="#ctx0" brushRef="#br0">37 138 24575,'-17'-9'0,"16"9"0,-1-1 0,1 1 0,0-1 0,-1 1 0,1-1 0,0 0 0,0 1 0,0-1 0,0 0 0,0 0 0,0 0 0,0 1 0,0-1 0,0 0 0,-1-2 0,2 3 0,0-1 0,0 1 0,0-1 0,0 1 0,0 0 0,0-1 0,0 1 0,0-1 0,0 1 0,1 0 0,-1-1 0,0 1 0,0-1 0,0 1 0,1 0 0,-1-1 0,0 1 0,0 0 0,1-1 0,-1 1 0,0 0 0,1 0 0,-1-1 0,0 1 0,1 0 0,-1 0 0,1 0 0,-1-1 0,0 1 0,1 0 0,-1 0 0,1 0 0,-1 0 0,0 0 0,1 0 0,-1 0 0,1 0 0,-1 0 0,0 0 0,2 0 0,20-2 0,-21 2 0,72-1 0,-47 2 0,1-2 0,-1 0 0,42-8 0,-66 9 0,-1-1 0,1 1 0,0 0 0,-1-1 0,1 1 0,0-1 0,-1 0 0,1 1 0,-1-1 0,1 0 0,-1 0 0,0 0 0,1 0 0,-1 0 0,0-1 0,1 1 0,-1 0 0,0 0 0,1-3 0,-2 3 0,1 0 0,-1 0 0,0 0 0,0-1 0,0 1 0,0 0 0,0 0 0,0 0 0,0 0 0,0-1 0,-1 1 0,1 0 0,0 0 0,-1 0 0,1 0 0,-1 0 0,1-1 0,-1 1 0,1 0 0,-2-1 0,-1-2 0,-1 0 0,1 0 0,-1 1 0,0-1 0,0 1 0,0 0 0,0 0 0,0 0 0,-1 1 0,1 0 0,-8-3 0,5 3 0,0 0 0,1 1 0,-1-1 0,0 2 0,0-1 0,0 1 0,0 0 0,0 0 0,-9 2 0,13-1 0,1-1 0,0 1 0,0 0 0,0-1 0,0 1 0,0 0 0,0 0 0,1 0 0,-1 1 0,0-1 0,0 0 0,1 1 0,-1-1 0,1 1 0,-1-1 0,1 1 0,0 0 0,0 0 0,-1-1 0,1 1 0,0 0 0,1 0 0,-1 0 0,0 0 0,1 0 0,-1 1 0,1-1 0,-1 0 0,1 0 0,0 0 0,0 0 0,0 0 0,1 5 0,0-2 0,0 1 0,1-1 0,-1 1 0,1-1 0,1 0 0,-1 1 0,1-1 0,0 0 0,0-1 0,0 1 0,0 0 0,1-1 0,0 0 0,0 0 0,0 0 0,1 0 0,-1-1 0,8 4 0,7 6 0,1-2 0,0-1 0,27 10 0,-25-12-682,39 9-1,-24-10-6143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44.362"/>
    </inkml:context>
    <inkml:brush xml:id="br0">
      <inkml:brushProperty name="width" value="0.05" units="cm"/>
      <inkml:brushProperty name="height" value="0.05" units="cm"/>
    </inkml:brush>
  </inkml:definitions>
  <inkml:trace contextRef="#ctx0" brushRef="#br0">97 191 24575,'-12'-13'0,"1"-1"0,-12-17 0,15 19 0,-1 0 0,0 0 0,-16-15 0,66 85 0,-39-55 0,41 58 0,-39-54 0,0 1 0,0-1 0,-1 0 0,0 1 0,0 0 0,-1 0 0,2 8 0,-4-13 0,0-1 0,0 0 0,0 1 0,0-1 0,-1 0 0,1 1 0,-1-1 0,0 0 0,1 1 0,-1-1 0,0 0 0,-2 3 0,3-5 0,0 1 0,-1-1 0,1 0 0,0 1 0,-1-1 0,1 1 0,-1-1 0,1 0 0,0 1 0,-1-1 0,1 0 0,-1 1 0,1-1 0,-1 0 0,1 0 0,-1 1 0,1-1 0,-1 0 0,1 0 0,-1 0 0,1 0 0,-2 0 0,2 0 0,-1 0 0,0 0 0,0-1 0,0 1 0,1-1 0,-1 1 0,0 0 0,1-1 0,-1 1 0,0-1 0,1 0 0,-1 1 0,0-1 0,1 1 0,-1-1 0,1 0 0,-1 0 0,1 1 0,-1-2 0,-2-4 0,1 1 0,0-1 0,-1 0 0,2 0 0,-1 0 0,1 0 0,0 0 0,0 0 0,1 0 0,-1 0 0,2 0 0,-1-1 0,0 1 0,1 0 0,0 0 0,1 0 0,0 0 0,-1 0 0,2 1 0,4-10 0,-2 4 0,0 1 0,1 1 0,1-1 0,-1 1 0,1 0 0,1 1 0,0-1 0,0 1 0,1 1 0,12-9 0,-10 9 38,1 1 0,0 0 0,0 0 0,0 2 0,0-1 0,1 2 0,0-1 0,25-2 0,-31 6-133,0-1 0,0 1 0,0 0 0,0 1 1,0-1-1,0 1 0,0 1 0,0-1 0,0 1 0,0 1 1,-1-1-1,1 1 0,-1 0 0,1 1 0,-1-1 1,0 1-1,9 9 0,5 8-6731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51.148"/>
    </inkml:context>
    <inkml:brush xml:id="br0">
      <inkml:brushProperty name="width" value="0.05" units="cm"/>
      <inkml:brushProperty name="height" value="0.05" units="cm"/>
    </inkml:brush>
  </inkml:definitions>
  <inkml:trace contextRef="#ctx0" brushRef="#br0">2237 269 24575,'1'-2'0,"0"1"0,0-1 0,0 1 0,0-1 0,0 1 0,0 0 0,0 0 0,0-1 0,0 1 0,1 0 0,-1 0 0,1 0 0,-1 0 0,0 1 0,3-2 0,10-1 0,-13 3 0,-1 0 0,0 0 0,1 0 0,-1 0 0,0 1 0,0-1 0,1 0 0,-1 0 0,0 0 0,0 1 0,1-1 0,-1 0 0,0 0 0,0 1 0,1-1 0,-1 0 0,0 1 0,0-1 0,0 0 0,0 1 0,0-1 0,0 0 0,1 1 0,-1-1 0,0 0 0,0 1 0,0-1 0,0 0 0,0 1 0,0-1 0,0 0 0,0 1 0,0-1 0,-1 0 0,1 1 0,-4 17 0,0-1 0,-2 0 0,0 1 0,-16 30 0,5-11 0,-3 7 0,-3 0 0,-1-1 0,-2-1 0,-2-2 0,-55 62 0,69-87 0,-1-1 0,0-1 0,-1 0 0,-1-1 0,0-1 0,-1-1 0,0 0 0,0-1 0,-32 10 0,18-10 0,-1-1 0,0-2 0,0-1 0,0-2 0,-38 0 0,-15-5 0,-160-25 0,-83-38 0,230 43 0,40 9 0,0-2 0,-57-23 0,97 30 0,0 0 0,0-2 0,0 0 0,2-1 0,-1-1 0,1-1 0,1 0 0,0-1 0,-20-24 0,-133-180 0,96 122 0,35 48 0,9 13 0,-31-51 0,57 80 0,0 0 0,0-1 0,0 1 0,1-1 0,0 0 0,0 0 0,1 0 0,0 0 0,0 0 0,0-9 0,2 16-17,-1 0-1,0 0 0,0 0 1,0 0-1,0 0 1,0 0-1,0 0 1,0 0-1,0 1 0,0-1 1,0 0-1,0 0 1,1 0-1,-1 0 0,0 0 1,0 0-1,0 0 1,0 0-1,0 0 0,0 0 1,0 0-1,0 0 1,0 0-1,1 0 0,-1 0 1,0 0-1,0 0 1,0 0-1,0 0 0,0 0 1,0 0-1,0-1 1,0 1-1,0 0 0,1 0 1,-1 0-1,0 0 1,0 0-1,0 0 1,0 0-1,0 0 0,0 0 1,0 0-1,0 0 1,0 0-1,0-1 0,0 1 1,0 0-1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51.594"/>
    </inkml:context>
    <inkml:brush xml:id="br0">
      <inkml:brushProperty name="width" value="0.05" units="cm"/>
      <inkml:brushProperty name="height" value="0.05" units="cm"/>
    </inkml:brush>
  </inkml:definitions>
  <inkml:trace contextRef="#ctx0" brushRef="#br0">626 29 24575,'1'0'0,"-1"0"0,1 0 0,-1-1 0,1 1 0,-1 0 0,1-1 0,-1 1 0,0 0 0,1-1 0,-1 1 0,0 0 0,1-1 0,-1 1 0,0-1 0,1 1 0,-1-1 0,0 1 0,0-1 0,0 1 0,1-1 0,-1 1 0,0-1 0,0 1 0,0-1 0,0 1 0,0-1 0,0 0 0,0 1 0,0-1 0,0 1 0,0-1 0,0 1 0,0-1 0,-1 1 0,1-1 0,0 1 0,0-1 0,-1 1 0,1-1 0,0 1 0,0-1 0,-1 1 0,1 0 0,0-1 0,-1 1 0,1-1 0,-1 1 0,1 0 0,-1-1 0,-2 0 0,1 0 0,0 0 0,-1 0 0,1 1 0,-1-1 0,1 0 0,-1 1 0,1 0 0,-5 0 0,-30 3 0,0 2 0,-38 10 0,8-1 0,-286 49 0,324-55 0,29-8 0,0 0 0,0 0 0,0 0 0,0 0 0,0 0 0,0 0 0,0 0 0,0 1 0,0-1 0,0 0 0,0 0 0,0 0 0,0 0 0,0 0 0,0 0 0,0 0 0,0 0 0,0 0 0,0 0 0,0 1 0,0-1 0,0 0 0,0 0 0,0 0 0,0 0 0,0 0 0,0 0 0,0 0 0,0 0 0,0 0 0,0 1 0,0-1 0,0 0 0,0 0 0,0 0 0,0 0 0,0 0 0,0 0 0,0 0 0,0 0 0,0 0 0,0 0 0,0 0 0,1 0 0,-1 0 0,0 0 0,0 0 0,0 1 0,0-1 0,0 0 0,0 0 0,0 0 0,0 0 0,0 0 0,0 0 0,1 0 0,-1 0 0,0 0 0,0 0 0,0 0 0,17 3 0,-7-2 0,-1 1 0,1 0 0,-1 0 0,1 1 0,-1 0 0,0 1 0,0 0 0,0 0 0,-1 1 0,1 0 0,-1 1 0,8 6 0,-11-6 0,1-1 0,-1 1 0,-1 0 0,1 0 0,-1 0 0,0 0 0,0 1 0,-1 0 0,0 0 0,0 0 0,0 0 0,-1 0 0,0 1 0,-1-1 0,0 1 0,1 8 0,-2 99 150,-2-65-1665,2-34-5311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04.771"/>
    </inkml:context>
    <inkml:brush xml:id="br0">
      <inkml:brushProperty name="width" value="0.05" units="cm"/>
      <inkml:brushProperty name="height" value="0.05" units="cm"/>
    </inkml:brush>
  </inkml:definitions>
  <inkml:trace contextRef="#ctx0" brushRef="#br0">16 2783 24575,'0'6'0,"-1"1"0,0-1 0,0 0 0,-4 10 0,-2 20 0,13-46 0,2-11 0,62-187-201,10 5 1,8 2-1,8 5 0,220-329 0,-223 395-175,5 5-1,6 4 1,5 5-1,153-127 1,-161 162 398,4 5 0,2 4 0,4 5-1,2 5 1,206-81 0,-156 88-514,2 7-1,2 7 0,201-23 0,-76 34-574,305 9 0,-238 27 820,696 106 0,-798-63 272,-2 12 0,-3 10-1,343 148 1,-402-130 2,-3 9-1,243 169 1,-274-154 102,-6 8 0,245 249 0,-306-268 617,90 127 0,-125-146 655,-3 3-1,52 113 1,-60-87-854,42 158-1,-85-261-545,-2-4 114,0-3-238,-1 1 0,0-1-1,1 0 1,0 0 0,-1 0-1,1 0 1,0 1-1,0-1 1,0 0 0,1-1-1,1 4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05.159"/>
    </inkml:context>
    <inkml:brush xml:id="br0">
      <inkml:brushProperty name="width" value="0.05" units="cm"/>
      <inkml:brushProperty name="height" value="0.05" units="cm"/>
    </inkml:brush>
  </inkml:definitions>
  <inkml:trace contextRef="#ctx0" brushRef="#br0">91 13 24575,'-34'-6'0,"30"5"0,1-1 0,-1 1 0,0 1 0,1-1 0,-1 0 0,0 1 0,1 0 0,-1 0 0,0 0 0,-4 1 0,7-1 0,1 0 0,-1 1 0,0-1 0,1 0 0,-1 1 0,1-1 0,-1 0 0,1 1 0,-1-1 0,1 1 0,-1-1 0,1 1 0,-1-1 0,1 1 0,-1-1 0,1 1 0,0 0 0,-1-1 0,1 1 0,0 0 0,0-1 0,-1 1 0,1 0 0,0-1 0,0 1 0,0 0 0,0-1 0,0 1 0,0 0 0,0-1 0,0 1 0,0 0 0,0-1 0,0 1 0,1 0 0,-1-1 0,0 1 0,0 0 0,1-1 0,0 2 0,14 27 0,-15-28 0,17 22 0,0-1 0,2 0 0,0-1 0,1-1 0,1-1 0,34 24 0,-50-40 0,46 30 0,-47-30 0,1-1 0,-1 0 0,1 0 0,0 0 0,0 0 0,0-1 0,0 0 0,0 0 0,6 1 0,-8-3 0,-1 1 0,0-1 0,0 1 0,1-1 0,-1 0 0,0 0 0,0 0 0,0 0 0,0 0 0,0 0 0,0-1 0,0 1 0,0-1 0,-1 1 0,1-1 0,-1 0 0,1 1 0,-1-1 0,1 0 0,-1 0 0,1-3 0,5-7 0,-2 0 0,8-19 0,-8 17 0,7-15-1365,-6 18-5461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05.711"/>
    </inkml:context>
    <inkml:brush xml:id="br0">
      <inkml:brushProperty name="width" value="0.05" units="cm"/>
      <inkml:brushProperty name="height" value="0.05" units="cm"/>
    </inkml:brush>
  </inkml:definitions>
  <inkml:trace contextRef="#ctx0" brushRef="#br0">390 362 24575,'10'-22'0,"-2"-1"0,8-29 0,3-8 0,-6 27 0,-6 17 0,-1 0 0,-1-1 0,0 1 0,-1-1 0,3-20 0,-7 35 0,0 0 0,0 0 0,-1 0 0,1 0 0,0 0 0,-1 0 0,1 0 0,-1 0 0,0 1 0,0-1 0,0 0 0,1 0 0,-1 1 0,-1-1 0,1 0 0,0 1 0,0-1 0,-1 1 0,1 0 0,-1-1 0,1 1 0,-1 0 0,1 0 0,-1 0 0,0 0 0,0 0 0,1 0 0,-1 1 0,0-1 0,0 0 0,0 1 0,-3-1 0,-6-1 0,0 1 0,0-1 0,-1 2 0,-13 0 0,8 2 0,1 0 0,-1 1 0,1 1 0,0 0 0,0 2 0,1-1 0,0 2 0,0 0 0,0 1 0,1 0 0,0 1 0,0 1 0,1 0 0,1 1 0,-1 0 0,-10 14 0,11-11 0,0 0 0,0 1 0,2 0 0,0 1 0,0 0 0,2 1 0,0 0 0,1 0 0,1 0 0,0 1 0,1 0 0,1 0 0,1 1 0,-1 20 0,4-27 0,0 1 0,1-1 0,1 1 0,0-1 0,1 0 0,0 0 0,1 0 0,0 0 0,1 0 0,0-1 0,1 0 0,0 0 0,0 0 0,2-1 0,-1 0 0,15 14 0,-9-12 0,0 0 0,1-1 0,1 0 0,0-1 0,0-1 0,1-1 0,0 0 0,0-1 0,1 0 0,34 7 0,11-2-1365,-8-5-5461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06.065"/>
    </inkml:context>
    <inkml:brush xml:id="br0">
      <inkml:brushProperty name="width" value="0.05" units="cm"/>
      <inkml:brushProperty name="height" value="0.05" units="cm"/>
    </inkml:brush>
  </inkml:definitions>
  <inkml:trace contextRef="#ctx0" brushRef="#br0">151 203 24575,'2'-3'0,"0"1"0,0-1 0,-1 0 0,0 1 0,1-1 0,-1 0 0,0 0 0,0 0 0,-1 0 0,1 0 0,0-5 0,1-34 0,-3 35 0,1 1 0,-2-1 0,1 1 0,-1-1 0,0 1 0,0 0 0,0 0 0,-1 0 0,-7-11 0,8 13 0,0 1 0,-1-1 0,0 0 0,0 1 0,0 0 0,0 0 0,0 0 0,-1 0 0,1 0 0,-1 1 0,0-1 0,0 1 0,0 0 0,0 0 0,-5-1 0,7 3 0,-1-1 0,1 1 0,0 0 0,-1 0 0,1 1 0,0-1 0,0 0 0,-1 1 0,1-1 0,0 1 0,0 0 0,0 0 0,0 0 0,0 0 0,0 0 0,0 0 0,0 0 0,0 1 0,0-1 0,1 1 0,-1-1 0,0 1 0,1 0 0,0 0 0,-1-1 0,1 1 0,0 0 0,-2 4 0,-1 3 0,0 0 0,0 0 0,1 0 0,0 0 0,-3 15 0,4-11 0,1 0 0,0 0 0,1 0 0,1 0 0,-1 0 0,2 0 0,0 0 0,1 0 0,4 14 0,-5-20 0,0-1 0,1 0 0,0 0 0,0 0 0,0 0 0,1 0 0,-1 0 0,1-1 0,1 0 0,-1 0 0,1 0 0,0 0 0,0-1 0,0 0 0,0 0 0,1 0 0,0-1 0,0 0 0,10 5 0,-14-8 0,0 1 0,0 0 0,0-1 0,0 0 0,0 1 0,0-1 0,1 0 0,-1 0 0,0 0 0,0 0 0,0 0 0,0-1 0,1 1 0,-1-1 0,0 1 0,0-1 0,0 0 0,0 0 0,0 0 0,0 0 0,-1 0 0,1 0 0,0-1 0,0 1 0,-1 0 0,1-1 0,-1 0 0,1 1 0,-1-1 0,0 0 0,1 0 0,-1 1 0,0-1 0,0 0 0,-1 0 0,1 0 0,1-3 0,2-9 0,0 0 0,-1 0 0,0 0 0,0-22 0,-1 20 0,-1 9 0,2-21 0,-1-28 0,-2 49 0,0 0 0,0 0 0,-1 1 0,0-1 0,-1 0 0,1 1 0,-1-1 0,-1 1 0,-5-12 0,2 11-1365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07.166"/>
    </inkml:context>
    <inkml:brush xml:id="br0">
      <inkml:brushProperty name="width" value="0.05" units="cm"/>
      <inkml:brushProperty name="height" value="0.05" units="cm"/>
    </inkml:brush>
  </inkml:definitions>
  <inkml:trace contextRef="#ctx0" brushRef="#br0">4 95 24575,'-1'-25'0,"0"18"0,0 0 0,1 1 0,0-1 0,0 0 0,1 0 0,0 0 0,0 0 0,2-7 0,1 13 0,-1 8 0,0 8 0,3 52 0,-6 105 0,-2-85 0,23-153 0,-7 11 0,2 1 0,24-54 0,-38 103 0,0 1 0,0 0 0,1 0 0,-1 0 0,1 1 0,0-1 0,5-4 0,-8 7 0,1 1 0,-1 0 0,0 0 0,1-1 0,-1 1 0,0 0 0,1 0 0,-1 0 0,1-1 0,-1 1 0,0 0 0,1 0 0,-1 0 0,1 0 0,-1 0 0,0 0 0,1 0 0,-1 0 0,1 0 0,-1 0 0,1 0 0,-1 0 0,0 0 0,1 0 0,-1 0 0,1 0 0,-1 0 0,0 1 0,1-1 0,0 0 0,0 1 0,0 1 0,0-1 0,-1 0 0,1 1 0,0-1 0,-1 1 0,1-1 0,-1 1 0,1-1 0,-1 1 0,0-1 0,1 1 0,-1 2 0,3 39 0,-4 68 0,-1-49 0,2-62 0,0 1 0,-1-1 0,1 0 0,0 1 0,0-1 0,0 0 0,0 1 0,0-1 0,0 0 0,0 1 0,0-1 0,0 0 0,0 1 0,0-1 0,0 0 0,0 1 0,0-1 0,1 0 0,-1 1 0,0-1 0,0 0 0,0 0 0,0 1 0,1-1 0,-1 0 0,0 1 0,0-1 0,0 0 0,1 0 0,-1 0 0,1 1 0,6-10 0,12-33 0,-12 27 0,2-3 0,2-8 0,1 1 0,2 1 0,0 0 0,19-22 0,-33 45 0,1 1 0,-1-1 0,1 0 0,-1 1 0,1-1 0,0 0 0,-1 1 0,1-1 0,0 1 0,-1-1 0,1 1 0,0-1 0,0 1 0,-1 0 0,1-1 0,0 1 0,0 0 0,0 0 0,0-1 0,-1 1 0,2 0 0,-1 0 0,0 1 0,-1-1 0,1 0 0,-1 1 0,1-1 0,-1 1 0,1-1 0,-1 0 0,0 1 0,1-1 0,-1 1 0,0-1 0,1 1 0,-1 0 0,0-1 0,1 1 0,-1-1 0,0 1 0,0-1 0,0 1 0,1 1 0,1 40 0,-2-38 0,-3 42 0,2-32 0,0-1 0,0 1 0,1 0 0,1-1 0,5 27 0,-6-39 0,0-1 0,0 1 0,0 0 0,0 0 0,0-1 0,1 1 0,-1 0 0,0-1 0,0 1 0,1 0 0,-1-1 0,1 1 0,-1-1 0,0 1 0,1 0 0,-1-1 0,1 1 0,0-1 0,-1 1 0,1-1 0,-1 0 0,1 1 0,0-1 0,-1 0 0,1 1 0,0-1 0,-1 0 0,2 1 0,-1-2 0,0 1 0,0 0 0,0-1 0,0 1 0,0-1 0,0 1 0,0-1 0,-1 1 0,1-1 0,0 0 0,0 1 0,0-1 0,-1 0 0,1 0 0,0 1 0,0-3 0,4-4 0,0 0 0,-1-1 0,5-10 0,5-17 0,-7 15 0,2 1 0,0-1 0,12-17 0,-20 36 0,-1 1 0,0-1 0,0 1 0,0-1 0,1 1 0,-1 0 0,0-1 0,1 1 0,-1-1 0,0 1 0,1-1 0,-1 1 0,0 0 0,1-1 0,-1 1 0,1 0 0,-1 0 0,1-1 0,-1 1 0,1 0 0,-1 0 0,1 0 0,-1-1 0,1 1 0,-1 0 0,1 0 0,-1 0 0,1 0 0,-1 0 0,1 0 0,0 0 0,0 1 0,-1 0 0,1-1 0,0 1 0,-1 0 0,1 0 0,-1 0 0,1 0 0,-1-1 0,0 1 0,1 0 0,-1 0 0,0 0 0,1 0 0,-1 0 0,0 1 0,2 43 0,-2-42 0,0 39 0,0 44 0,1-76 0,1 0 0,-1 0 0,1 0 0,1 0 0,0 0 0,6 12 0,-8-20 0,-1-1 0,1 0 0,-1 0 0,1 1 0,0-1 0,-1 0 0,1 0 0,0 0 0,0 0 0,0 0 0,0 0 0,0 0 0,0 0 0,0-1 0,0 1 0,0 0 0,0 0 0,1-1 0,1 1 0,-2 0 0,0-2 0,0 1 0,0 0 0,0 0 0,0 0 0,0 0 0,0-1 0,0 1 0,0 0 0,0-1 0,0 1 0,0-1 0,0 1 0,0-1 0,-1 1 0,1-1 0,0 0 0,0 1 0,1-2 0,3-6 0,1 1 0,-1-1 0,0 1 0,5-14 0,-6 15 0,0-4 0,9-14 0,0 0 0,26-36 0,-39 59 0,0 1 0,1-1 0,-1 1 0,0-1 0,0 1 0,0 0 0,1-1 0,-1 1 0,0 0 0,0-1 0,1 1 0,-1 0 0,0-1 0,1 1 0,-1 0 0,0 0 0,1-1 0,-1 1 0,0 0 0,1 0 0,-1 0 0,1-1 0,-1 1 0,0 0 0,1 0 0,-1 0 0,1 0 0,-1 0 0,1 0 0,-1 0 0,0 0 0,1 0 0,-1 0 0,1 0 0,-1 0 0,1 0 0,-1 0 0,0 1 0,1-1 0,-1 0 0,1 0 0,-1 0 0,0 1 0,1-1 0,-1 0 0,0 0 0,1 1 0,-1-1 0,0 0 0,1 1 0,-1-1 0,0 0 0,0 1 0,1-1 0,-1 0 0,0 1 0,0-1 0,0 1 0,0-1 0,1 0 0,-1 1 0,0-1 0,0 1 0,0-1 0,0 1 0,5 37 0,-4-28 0,3 18 0,-3-14 0,1 0 0,1 0 0,0 0 0,0-1 0,2 1 0,9 21 0,-13-33-30,0-1 0,0 1-1,0-1 1,0 0 0,0 1-1,1-1 1,-1 0 0,0 0-1,0 0 1,1 0 0,-1 0-1,1 0 1,-1 0 0,1 0-1,0-1 1,-1 1-1,1 0 1,0-1 0,-1 0-1,1 1 1,0-1 0,-1 0-1,1 0 1,0 0 0,0 0-1,-1 0 1,1 0 0,0 0-1,-1-1 1,1 1 0,0-1-1,-1 1 1,1-1 0,0 0-1,-1 1 1,1-1 0,-1 0-1,1 0 1,-1 0 0,0 0-1,1 0 1,-1-1 0,0 1-1,2-2 1,4-8-6796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3.292"/>
    </inkml:context>
    <inkml:brush xml:id="br0">
      <inkml:brushProperty name="width" value="0.05" units="cm"/>
      <inkml:brushProperty name="height" value="0.05" units="cm"/>
    </inkml:brush>
  </inkml:definitions>
  <inkml:trace contextRef="#ctx0" brushRef="#br0">0 81 24575,'3'-1'0,"-1"0"0,1 0 0,-1 0 0,0-1 0,1 1 0,-1 0 0,0-1 0,0 1 0,0-1 0,0 0 0,2-3 0,8-5 0,0 2 0,36-23 0,-45 29 0,0 1 0,0-1 0,0 1 0,1-1 0,-1 1 0,1 0 0,-1 1 0,1-1 0,-1 1 0,1-1 0,-1 1 0,6 0 0,-7 1 0,-1-1 0,0 0 0,0 1 0,0-1 0,0 1 0,0-1 0,0 1 0,0 0 0,0-1 0,0 1 0,0 0 0,0 0 0,0 0 0,-1 0 0,1 0 0,0-1 0,0 1 0,-1 0 0,1 1 0,-1-1 0,1 0 0,-1 0 0,1 0 0,-1 0 0,0 0 0,0 0 0,1 1 0,-1-1 0,0 2 0,0 5 0,0 0 0,-1-1 0,-1 13 0,0-10 0,-6 54 0,-3 17 0,-1 143 0,14-196-1365,2-8-5461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07.522"/>
    </inkml:context>
    <inkml:brush xml:id="br0">
      <inkml:brushProperty name="width" value="0.05" units="cm"/>
      <inkml:brushProperty name="height" value="0.05" units="cm"/>
    </inkml:brush>
  </inkml:definitions>
  <inkml:trace contextRef="#ctx0" brushRef="#br0">60 44 24575,'-2'-3'0,"-5"-4"0,-4-1 0,-2-1 0,-3 0 0,5 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07.858"/>
    </inkml:context>
    <inkml:brush xml:id="br0">
      <inkml:brushProperty name="width" value="0.05" units="cm"/>
      <inkml:brushProperty name="height" value="0.05" units="cm"/>
    </inkml:brush>
  </inkml:definitions>
  <inkml:trace contextRef="#ctx0" brushRef="#br0">233 39 24575,'-12'-16'0,"12"15"0,-1-1 0,0 0 0,-1 1 0,1-1 0,0 1 0,0-1 0,-1 1 0,1-1 0,0 1 0,-1 0 0,0 0 0,1-1 0,-1 1 0,0 1 0,-3-3 0,5 3 0,-1 0 0,1 0 0,-1 0 0,1 1 0,-1-1 0,1 0 0,0 0 0,-1 0 0,1 0 0,-1 1 0,1-1 0,-1 0 0,1 0 0,0 1 0,-1-1 0,1 0 0,-1 1 0,1-1 0,0 0 0,0 1 0,-1-1 0,1 1 0,0-1 0,0 0 0,-1 1 0,1-1 0,0 1 0,0-1 0,0 1 0,0-1 0,0 1 0,-1-1 0,1 1 0,-2 20 0,1-19 0,-1 72 0,4-1 0,10 76 0,-2-52 0,-5-28 0,25 206 0,-28-265-195,0-1 0,0 0 0,0 0 0,1 0 0,1 0 0,5 10 0,-1-8-6631</inkml:trace>
  <inkml:trace contextRef="#ctx0" brushRef="#br0" timeOffset="1">97 482 24575,'-6'-3'0,"-8"-4"0,-4-3 0,-2 0 0,-1 1 0,7 2 0,11 3 0,12 2 0,10 1 0,11 1 0,9 0 0,6 1 0,1-1 0,3 0 0,-6 1 0,-3-1 0,-9 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1.262"/>
    </inkml:context>
    <inkml:brush xml:id="br0">
      <inkml:brushProperty name="width" value="0.05" units="cm"/>
      <inkml:brushProperty name="height" value="0.05" units="cm"/>
    </inkml:brush>
  </inkml:definitions>
  <inkml:trace contextRef="#ctx0" brushRef="#br0">0 44 24575,'0'-3'0,"0"-1"0,1 1 0,-1 0 0,1-1 0,-1 1 0,1 0 0,0 0 0,2-5 0,-3 8 0,1-1 0,-1 0 0,1 1 0,-1-1 0,0 0 0,1 1 0,0-1 0,-1 1 0,1-1 0,-1 1 0,1-1 0,-1 1 0,1 0 0,0-1 0,-1 1 0,1-1 0,0 1 0,0 0 0,-1 0 0,1 0 0,0-1 0,-1 1 0,1 0 0,0 0 0,0 0 0,-1 0 0,1 0 0,0 0 0,0 0 0,-1 1 0,1-1 0,0 0 0,0 0 0,-1 0 0,1 1 0,0-1 0,-1 0 0,1 1 0,0-1 0,-1 1 0,1-1 0,-1 1 0,2 0 0,60 43 0,-1 2 0,-3 4 0,-2 1 0,81 96 0,-109-108 0,-1 1 0,-2 1 0,-1 2 0,-3 0 0,30 87 0,47 242 0,89 885-778,-172-976 1167,-16-229-292,-3 0 1,-1 0-1,-17 70 0,6-55-97,14-62 342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1.709"/>
    </inkml:context>
    <inkml:brush xml:id="br0">
      <inkml:brushProperty name="width" value="0.05" units="cm"/>
      <inkml:brushProperty name="height" value="0.05" units="cm"/>
    </inkml:brush>
  </inkml:definitions>
  <inkml:trace contextRef="#ctx0" brushRef="#br0">65 7 24575,'-20'-3'0,"17"2"0,-1 0 0,1 1 0,0-1 0,-1 1 0,1 0 0,-7 0 0,9 0 0,0 1 0,0-1 0,1 0 0,-1 1 0,0-1 0,0 0 0,1 1 0,-1-1 0,0 1 0,1-1 0,-1 1 0,0 0 0,1-1 0,-1 1 0,1 0 0,-1-1 0,1 1 0,-1 0 0,1 0 0,0-1 0,-1 1 0,1 0 0,0 0 0,0 0 0,-1-1 0,1 1 0,0 0 0,0 0 0,0 0 0,0 0 0,0-1 0,0 1 0,0 1 0,2 14 0,1-1 0,0 0 0,1 1 0,1-1 0,0-1 0,13 26 0,-3-4 0,-8-20 0,0 1 0,1-2 0,0 1 0,1-1 0,1 0 0,22 25 0,-28-36 0,0 0 0,0 0 0,0-1 0,0 1 0,1-1 0,0 0 0,-1-1 0,1 1 0,0-1 0,0 0 0,0 0 0,1 0 0,-1-1 0,0 0 0,1 0 0,-1 0 0,1 0 0,-1-1 0,0 0 0,1 0 0,-1-1 0,1 0 0,-1 0 0,1 0 0,-1 0 0,7-3 0,2-2 0,-1-1 0,1 0 0,-1 0 0,0-2 0,-1 1 0,11-11 0,7-9 0,25-30 0,-69 90 0,12-28 0,-22 42 0,-50 71 0,73-116-124,0 1 0,-1 0 0,1-1 0,-1 1 0,1-1 0,-1 0-1,1 1 1,-1-1 0,0 0 0,-2 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2.381"/>
    </inkml:context>
    <inkml:brush xml:id="br0">
      <inkml:brushProperty name="width" value="0.05" units="cm"/>
      <inkml:brushProperty name="height" value="0.05" units="cm"/>
    </inkml:brush>
  </inkml:definitions>
  <inkml:trace contextRef="#ctx0" brushRef="#br0">13 292 24575,'0'0'0,"0"0"0,0 0 0,0-1 0,0 1 0,0 0 0,0 0 0,-1 0 0,1 0 0,0-1 0,0 1 0,0 0 0,-1 0 0,1 0 0,0 0 0,0 0 0,0 0 0,-1-1 0,1 1 0,0 0 0,0 0 0,-1 0 0,1 0 0,0 0 0,0 0 0,0 0 0,-1 0 0,1 0 0,0 0 0,0 0 0,-1 0 0,1 0 0,0 0 0,0 0 0,-1 0 0,1 1 0,0-1 0,0 0 0,0 0 0,-1 0 0,-3 11 0,3 16 0,33 465 0,-32-479 0,0-1 0,0 1 0,-1 0 0,-1-1 0,0 1 0,-4 12 0,6-25 0,0 0 0,0 0 0,0-1 0,0 1 0,-1 0 0,1 0 0,0 0 0,0 0 0,0 0 0,0 0 0,0 0 0,0-1 0,0 1 0,0 0 0,0 0 0,0 0 0,-1 0 0,1 0 0,0 0 0,0 0 0,0 0 0,0 0 0,0 0 0,0 0 0,-1 0 0,1 0 0,0 0 0,0 0 0,0 0 0,0 0 0,0 0 0,0 0 0,-1 0 0,1 0 0,0 0 0,0 0 0,0 0 0,0 0 0,0 0 0,-1 0 0,1 0 0,0 0 0,0 0 0,0 0 0,0 0 0,0 0 0,0 0 0,-1 1 0,0-17 0,-1-344 0,3 190 0,-1 116 0,-1 7 0,2 0 0,1 1 0,11-50 0,-13 91 0,2 0 0,-1 0 0,0 1 0,1-1 0,0 0 0,0 1 0,0 0 0,1-1 0,-1 1 0,1 0 0,0 0 0,0 0 0,1 1 0,-1-1 0,5-2 0,-5 4 0,0 0 0,1 1 0,-1-1 0,0 1 0,0 0 0,1 0 0,-1 0 0,1 0 0,-1 1 0,1-1 0,-1 1 0,1 0 0,-1 0 0,1 1 0,-1-1 0,0 1 0,1-1 0,-1 1 0,1 0 0,-1 0 0,6 3 0,4 2 0,0 1 0,0 1 0,0 0 0,-1 1 0,-1 0 0,1 0 0,-1 1 0,14 18 0,-12-12 0,0 0 0,-2 1 0,1 1 0,-2 0 0,12 29 0,-19-40 0,-1 0 0,0-1 0,0 1 0,0 0 0,-1 1 0,0-1 0,0 0 0,-1 0 0,0 0 0,-1 0 0,1 1 0,-1-1 0,0 0 0,-1 0 0,-3 9 0,2-10 0,1 0 0,-2 0 0,1-1 0,-1 1 0,1-1 0,-2 0 0,1 0 0,0 0 0,-1-1 0,0 1 0,0-1 0,0 0 0,-1-1 0,1 1 0,-1-1 0,0 0 0,-6 2 0,-24 7-1365,2-4-5461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2.761"/>
    </inkml:context>
    <inkml:brush xml:id="br0">
      <inkml:brushProperty name="width" value="0.05" units="cm"/>
      <inkml:brushProperty name="height" value="0.05" units="cm"/>
    </inkml:brush>
  </inkml:definitions>
  <inkml:trace contextRef="#ctx0" brushRef="#br0">38 114 24575,'-1'0'0,"1"0"0,0 0 0,0-1 0,-1 1 0,1 0 0,0 0 0,0-1 0,-1 1 0,1 0 0,0 0 0,-1 0 0,1-1 0,0 1 0,-1 0 0,1 0 0,0 0 0,-1 0 0,1 0 0,0 0 0,-1 0 0,1 0 0,-1 0 0,1 0 0,0 0 0,-1 0 0,1 0 0,0 0 0,-1 0 0,1 0 0,0 0 0,-1 1 0,-8 9 0,-1 18 0,7-5 0,0 1 0,2-1 0,0 1 0,6 43 0,-3-50 0,1 1 0,1-1 0,1-1 0,0 1 0,1-1 0,1 1 0,10 18 0,-14-30 0,1 0 0,-1 0 0,1-1 0,0 1 0,0-1 0,0 1 0,0-1 0,1 0 0,0-1 0,8 6 0,-11-8 0,1 0 0,-1 0 0,0 0 0,1-1 0,-1 1 0,1-1 0,-1 1 0,1-1 0,-1 0 0,1 0 0,-1 0 0,1 0 0,-1-1 0,1 1 0,-1-1 0,0 1 0,1-1 0,-1 0 0,0 0 0,1 0 0,-1 0 0,0 0 0,0 0 0,0-1 0,0 1 0,0-1 0,3-3 0,7-7 0,-2 0 0,0-1 0,0 0 0,-1-1 0,-1 0 0,0 0 0,-1-1 0,-1 0 0,8-24 0,-3-4 0,-1 1 0,6-59 0,-16 99 0,3-20 0,-1-30 0,-2 47 0,0 0 0,-1-1 0,1 1 0,-1-1 0,-1 1 0,1 0 0,-1 0 0,1 0 0,-1 0 0,-1 0 0,-2-5 0,4 9-38,0 0 0,0 0 0,0 0 1,0 0-1,0 0 0,0 0 0,0 0 0,0 0 0,-1 1 0,1-1 0,0 0 0,0 1 0,-1-1 0,1 1 0,0-1 0,-1 1 1,1 0-1,-1 0 0,1-1 0,0 1 0,-1 0 0,1 0 0,-1 1 0,1-1 0,-1 0 0,1 0 0,0 1 0,-1-1 0,1 0 1,0 1-1,-1 0 0,1-1 0,0 1 0,0 0 0,-2 0 0,-12 9-6788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3.120"/>
    </inkml:context>
    <inkml:brush xml:id="br0">
      <inkml:brushProperty name="width" value="0.05" units="cm"/>
      <inkml:brushProperty name="height" value="0.05" units="cm"/>
    </inkml:brush>
  </inkml:definitions>
  <inkml:trace contextRef="#ctx0" brushRef="#br0">97 290 24575,'6'-6'0,"0"-1"0,-1 0 0,0-1 0,-1 1 0,1-1 0,-2 0 0,1 0 0,-1 0 0,0 0 0,-1-1 0,0 1 0,0-1 0,-1 0 0,0 0 0,0 1 0,-2-16 0,1 18 0,0 0 0,-1-1 0,0 1 0,0-1 0,-1 1 0,0 0 0,0 0 0,0 0 0,-1 0 0,1 0 0,-2 1 0,1-1 0,0 1 0,-1 0 0,0 0 0,-1 0 0,1 0 0,-1 1 0,0 0 0,0 0 0,0 0 0,0 0 0,-9-4 0,13 8 0,-1-1 0,1 0 0,-1 0 0,1 0 0,-1 1 0,0-1 0,0 1 0,1-1 0,-1 1 0,0 0 0,1-1 0,-1 1 0,0 0 0,0 0 0,1 0 0,-1 1 0,0-1 0,0 0 0,1 1 0,-1-1 0,0 1 0,1-1 0,-1 1 0,0 0 0,1 0 0,-1 0 0,1 0 0,-1 0 0,1 0 0,0 0 0,0 0 0,-1 0 0,1 1 0,0-1 0,-1 3 0,0 0 0,0-1 0,1 1 0,0 0 0,0 0 0,0 0 0,0 1 0,1-1 0,-1 0 0,1 0 0,0 0 0,0 0 0,1 0 0,-1 1 0,2 4 0,3 7 0,0-1 0,0 0 0,2 1 0,13 23 0,40 52 0,-40-63 0,-1 0 0,24 49 0,-41-71 0,1-1 0,-1 1 0,-1-1 0,1 1 0,-1 0 0,0-1 0,0 1 0,0 10 0,-1-14 0,0 0 0,-1 0 0,1 0 0,-1 0 0,1-1 0,-1 1 0,0 0 0,1 0 0,-1-1 0,0 1 0,0-1 0,0 1 0,0-1 0,0 1 0,-1-1 0,1 1 0,0-1 0,-1 0 0,1 0 0,-1 0 0,1 0 0,-1 0 0,0 0 0,1 0 0,-1-1 0,0 1 0,0 0 0,1-1 0,-1 1 0,-3-1 0,-4 1-136,1 0-1,-1-1 1,1-1-1,-1 1 1,1-1-1,0-1 1,-1 1-1,1-2 0,-16-5 1,2 0-6690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3.498"/>
    </inkml:context>
    <inkml:brush xml:id="br0">
      <inkml:brushProperty name="width" value="0.05" units="cm"/>
      <inkml:brushProperty name="height" value="0.05" units="cm"/>
    </inkml:brush>
  </inkml:definitions>
  <inkml:trace contextRef="#ctx0" brushRef="#br0">1 85 24575,'4'-6'0,"1"-1"0,-1 1 0,0-1 0,-1 1 0,0-1 0,0 0 0,2-8 0,4-8 0,-13 87 0,-10 83 0,9 246 0,5-376 0,0-4 0,0 0 0,1 0 0,0-1 0,1 1 0,1-1 0,6 23 0,-8-35 0,-1 1 0,0 0 0,0-1 0,1 1 0,-1-1 0,1 1 0,-1-1 0,0 1 0,1 0 0,-1-1 0,1 1 0,-1-1 0,1 0 0,-1 1 0,1-1 0,-1 1 0,1-1 0,0 0 0,-1 1 0,1-1 0,0 0 0,-1 0 0,1 0 0,0 1 0,-1-1 0,1 0 0,0 0 0,-1 0 0,1 0 0,0 0 0,-1 0 0,1 0 0,0 0 0,-1-1 0,1 1 0,0 0 0,-1 0 0,1-1 0,0 1 0,-1 0 0,1 0 0,-1-1 0,1 1 0,-1-1 0,1 1 0,0-1 0,3-3 0,0 1 0,-1-1 0,1 0 0,-1 0 0,3-4 0,18-28 0,-12 16 0,2 0 0,-1 1 0,2 1 0,1 0 0,0 1 0,25-20 0,-39 36 0,-1-1 0,1 1 0,0 0 0,0 0 0,-1 0 0,1 0 0,0 0 0,0 0 0,0 1 0,0-1 0,0 1 0,0-1 0,0 1 0,0 0 0,0 0 0,1 0 0,-1 0 0,0 0 0,3 1 0,-2 0 0,-1 0 0,-1 0 0,1 0 0,0 1 0,0-1 0,0 1 0,-1-1 0,1 1 0,-1 0 0,1-1 0,-1 1 0,0 0 0,1 0 0,-1 0 0,0 0 0,0 0 0,1 4 0,9 27 166,11 48 0,3 14-1863,-20-81-5129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4.929"/>
    </inkml:context>
    <inkml:brush xml:id="br0">
      <inkml:brushProperty name="width" value="0.05" units="cm"/>
      <inkml:brushProperty name="height" value="0.05" units="cm"/>
    </inkml:brush>
  </inkml:definitions>
  <inkml:trace contextRef="#ctx0" brushRef="#br0">1 1 24575,'778'27'0,"-732"-23"0,-25-2 0,1 0 0,-1-1 0,1-2 0,22-2 0,-35-1-1365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4:15.284"/>
    </inkml:context>
    <inkml:brush xml:id="br0">
      <inkml:brushProperty name="width" value="0.05" units="cm"/>
      <inkml:brushProperty name="height" value="0.05" units="cm"/>
    </inkml:brush>
  </inkml:definitions>
  <inkml:trace contextRef="#ctx0" brushRef="#br0">14 1 24575,'-12'6'0,"12"-6"0,0 0 0,0 0 0,0 1 0,-1-1 0,1 0 0,0 0 0,0 0 0,0 0 0,0 0 0,0 1 0,0-1 0,0 0 0,0 0 0,-1 0 0,1 1 0,0-1 0,0 0 0,0 0 0,0 0 0,0 0 0,0 1 0,0-1 0,0 0 0,0 0 0,0 0 0,0 1 0,0-1 0,0 0 0,1 0 0,-1 0 0,0 0 0,0 1 0,0-1 0,0 0 0,0 0 0,0 0 0,0 0 0,0 1 0,1-1 0,-1 0 0,0 0 0,0 0 0,0 0 0,0 0 0,0 0 0,1 0 0,-1 0 0,0 1 0,0-1 0,0 0 0,0 0 0,1 0 0,-1 0 0,0 0 0,0 0 0,0 0 0,1 0 0,-1 0 0,0 0 0,0 0 0,0 0 0,0 0 0,1 0 0,-1 0 0,0 0 0,0 0 0,0-1 0,1 1 0,14 1 0,1-1 0,28-5 0,3 1 0,479-2-31,-361 7-1303,-127-1-5492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3.644"/>
    </inkml:context>
    <inkml:brush xml:id="br0">
      <inkml:brushProperty name="width" value="0.05" units="cm"/>
      <inkml:brushProperty name="height" value="0.05" units="cm"/>
    </inkml:brush>
  </inkml:definitions>
  <inkml:trace contextRef="#ctx0" brushRef="#br0">88 161 24575,'1'-25'0,"0"18"0,0 0 0,-1 0 0,0-1 0,0 1 0,-1 0 0,0 0 0,0 0 0,-1 0 0,0 0 0,-4-10 0,6 16 0,-1 0 0,1 0 0,0 0 0,-1 1 0,1-1 0,-1 0 0,1 1 0,-1-1 0,1 0 0,-1 1 0,0-1 0,1 0 0,-1 1 0,0-1 0,0 1 0,1-1 0,-1 1 0,0 0 0,0-1 0,0 1 0,1 0 0,-1 0 0,0-1 0,0 1 0,0 0 0,0 0 0,0 0 0,0 0 0,1 0 0,-1 0 0,0 0 0,0 0 0,0 1 0,0-1 0,0 0 0,0 0 0,1 1 0,-1-1 0,0 0 0,0 1 0,1-1 0,-1 1 0,0-1 0,0 1 0,1 0 0,-2 0 0,-1 2 0,0 0 0,1 1 0,-1-1 0,1 1 0,-1-1 0,1 1 0,0 0 0,-2 6 0,-1 9 0,1-1 0,0 1 0,2 0 0,0 0 0,1 0 0,1 0 0,1 0 0,0 0 0,2 0 0,0 0 0,1-1 0,1 1 0,1-1 0,8 20 0,-11-31 0,1-1 0,-1 0 0,1 0 0,1 0 0,-1-1 0,1 1 0,-1-1 0,2 0 0,-1 0 0,0-1 0,1 0 0,0 0 0,10 5 0,-13-7 0,1-1 0,0 0 0,-1 0 0,1 0 0,0 0 0,0 0 0,-1-1 0,1 0 0,0 0 0,0 0 0,0 0 0,0 0 0,0-1 0,-1 0 0,1 0 0,0 0 0,0 0 0,-1-1 0,1 1 0,-1-1 0,1 0 0,-1 0 0,0 0 0,0 0 0,0-1 0,3-2 0,3-4 0,-2 0 0,1-1 0,-1 0 0,0 0 0,-1 0 0,0-1 0,-1 0 0,0 0 0,-1 0 0,0-1 0,-1 1 0,0-1 0,2-20 0,-3 14 0,0 1 0,-2-1 0,0 1 0,-1-1 0,0 1 0,-2-1 0,0 1 0,-10-31 0,10 42 0,1 0 0,-1 0 0,-1 0 0,1 1 0,-1 0 0,0 0 0,0 0 0,-1 0 0,1 0 0,-1 1 0,-7-6 0,10 8 0,-1 1 0,1-1 0,-1 1 0,1-1 0,-1 1 0,0 0 0,1 0 0,-1 0 0,0 0 0,0 1 0,0-1 0,1 1 0,-1-1 0,0 1 0,0 0 0,0 0 0,0 1 0,0-1 0,0 0 0,1 1 0,-1 0 0,0 0 0,0 0 0,1 0 0,-1 0 0,0 0 0,-3 3 0,4-3 14,1 0 1,-1 1-1,1-1 0,0 0 0,-1 1 1,1-1-1,0 1 0,0-1 0,0 1 0,0 0 1,0-1-1,0 1 0,1 0 0,-1 0 1,0-1-1,1 1 0,0 0 0,-1 0 0,1 0 1,0 0-1,0 0 0,0 0 0,0 2 1,1 0-186,0 0 0,0 0 1,0 0-1,0 0 0,1 0 1,-1 0-1,1 0 0,0-1 1,4 6-1,8 10-6655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3.970"/>
    </inkml:context>
    <inkml:brush xml:id="br0">
      <inkml:brushProperty name="width" value="0.05" units="cm"/>
      <inkml:brushProperty name="height" value="0.05" units="cm"/>
    </inkml:brush>
  </inkml:definitions>
  <inkml:trace contextRef="#ctx0" brushRef="#br0">0 4 24575,'0'-2'0,"0"1"0,3 4 0,1 4 0,0 5 0,-1 2 0,2 2 0,0-2-8191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4.312"/>
    </inkml:context>
    <inkml:brush xml:id="br0">
      <inkml:brushProperty name="width" value="0.05" units="cm"/>
      <inkml:brushProperty name="height" value="0.05" units="cm"/>
    </inkml:brush>
  </inkml:definitions>
  <inkml:trace contextRef="#ctx0" brushRef="#br0">8 0 24575,'-3'0'0,"0"3"0,2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4.667"/>
    </inkml:context>
    <inkml:brush xml:id="br0">
      <inkml:brushProperty name="width" value="0.05" units="cm"/>
      <inkml:brushProperty name="height" value="0.05" units="cm"/>
    </inkml:brush>
  </inkml:definitions>
  <inkml:trace contextRef="#ctx0" brushRef="#br0">85 126 24575,'0'-8'0,"0"0"0,1 0 0,1 0 0,-1 1 0,1-1 0,0 0 0,1 1 0,0 0 0,0-1 0,1 1 0,0 1 0,0-1 0,10-12 0,-4 10 0,-12 17 0,-14 18 0,-8 4 0,3-3 0,-19 31 0,35-50 0,0 0 0,1 1 0,0 0 0,0 0 0,1 0 0,0 0 0,1 1 0,-2 14 0,4-22 0,-1 1 0,1-1 0,0 1 0,1 0 0,-1-1 0,0 1 0,1-1 0,-1 1 0,1-1 0,0 1 0,0-1 0,0 1 0,0-1 0,0 0 0,1 1 0,-1-1 0,1 0 0,-1 0 0,4 3 0,-2-3 0,0 0 0,0 1 0,0-2 0,0 1 0,0 0 0,1-1 0,-1 1 0,1-1 0,-1 0 0,1 0 0,0 0 0,6 0 0,-5 0 0,0-1 0,0 0 0,0 0 0,0 0 0,0-1 0,-1 0 0,1 0 0,0 0 0,0 0 0,0-1 0,-1 0 0,1 0 0,-1 0 0,1 0 0,-1-1 0,0 1 0,0-1 0,0-1 0,0 1 0,6-7 0,-6 3 0,0 0 0,0-1 0,0 1 0,-1-1 0,0 0 0,-1 1 0,0-1 0,0 0 0,-1-1 0,0 1 0,0 0 0,-1 0 0,0 0 0,0-1 0,-1 1 0,0 0 0,-1 0 0,1 0 0,-2 0 0,1 0 0,-1 0 0,0 1 0,-1-1 0,0 1 0,-8-12 0,10 16 38,-1 1 0,0-1 0,0 1 0,0-1 0,0 1 0,-1 0 0,1 0 0,-6-2 0,8 4-95,0-1 0,0 1 0,0-1 0,0 1 0,-1-1 0,1 1 0,0 0 0,0 0 1,0 0-1,-1-1 0,1 1 0,0 0 0,0 1 0,0-1 0,-1 0 0,1 0 0,0 0 1,0 1-1,0-1 0,-1 1 0,1-1 0,0 1 0,0-1 0,0 1 0,0-1 1,0 1-1,0 0 0,0 0 0,-1 1 0,-2 6-6769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03:04.992"/>
    </inkml:context>
    <inkml:brush xml:id="br0">
      <inkml:brushProperty name="width" value="0.05" units="cm"/>
      <inkml:brushProperty name="height" value="0.05" units="cm"/>
    </inkml:brush>
  </inkml:definitions>
  <inkml:trace contextRef="#ctx0" brushRef="#br0">67 52 24575,'2'-1'0,"0"1"0,0 0 0,-1-1 0,1 1 0,0-1 0,0 0 0,0 0 0,-1 1 0,3-3 0,-3 3 0,-1 0 0,1 0 0,-1 0 0,0-1 0,1 1 0,-1 0 0,0 0 0,0 0 0,1-1 0,-1 1 0,0 0 0,1-1 0,-1 1 0,0 0 0,0 0 0,0-1 0,1 1 0,-1 0 0,0-1 0,0 1 0,0-1 0,0 1 0,0 0 0,0-1 0,1 1 0,-1 0 0,0-1 0,0 1 0,0-1 0,0 1 0,0 0 0,-1-1 0,1 1 0,0-1 0,0 1 0,0 0 0,0-1 0,0 1 0,0 0 0,-1-1 0,1 1 0,0 0 0,0-1 0,0 1 0,-1 0 0,1-1 0,0 1 0,-1 0 0,1 0 0,0-1 0,-1 1 0,0 0 0,0-1 0,0 1 0,0-1 0,-1 1 0,1 0 0,0 0 0,0 0 0,0 0 0,0 0 0,-1 0 0,1 0 0,0 0 0,0 0 0,0 1 0,0-1 0,-1 0 0,1 1 0,0-1 0,0 1 0,0-1 0,0 1 0,0-1 0,0 1 0,0 0 0,0 0 0,0-1 0,1 1 0,-1 0 0,0 0 0,0 0 0,0 1 0,-24 31 0,21-26 0,0 1 0,0-1 0,1 1 0,0 0 0,0 0 0,1 0 0,0 0 0,0 0 0,1 1 0,0-1 0,0 1 0,1-1 0,1 1 0,-1-1 0,3 12 0,-2-15 0,1 0 0,-1 0 0,1-1 0,0 1 0,0 0 0,0-1 0,1 1 0,0-1 0,0 0 0,0 1 0,0-1 0,1-1 0,-1 1 0,1-1 0,0 1 0,0-1 0,1 0 0,-1 0 0,0-1 0,1 1 0,0-1 0,0 0 0,-1-1 0,1 1 0,10 1 0,-9-1 0,0-2 0,0 1 0,0-1 0,0 1 0,0-1 0,0-1 0,0 0 0,0 1 0,0-2 0,0 1 0,-1-1 0,1 0 0,0 0 0,-1 0 0,7-4 0,-8 3 0,0 0 0,0 0 0,0-1 0,-1 1 0,1-1 0,-1 0 0,0 0 0,0 0 0,0 0 0,-1 0 0,0 0 0,0-1 0,0 1 0,0-1 0,0 0 0,-1 0 0,0 1 0,1-11 0,-1 9 19,-1-1 0,0 1 0,0 0 0,-1-1 0,0 1 0,0 0 0,0 0 0,-1 0 0,0 0 0,0 0 0,0 0 0,-1 0 0,0 1 0,0-1 0,-1 1 0,1 0 0,-7-7 0,1 3-233,0 0 1,0 0 0,-1 1-1,-1 1 1,1-1 0,-1 2-1,-17-9 1,-16-4-6613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https://www.google.com/url?sa=i&amp;url=https%3A%2F%2Fcommunity.sap.com%2Ft5%2Ftechnology-blogs-by-sap%2Fbuild-and-deploy-ui5-freestyle-applications-to-sap-btp-cloud-foundry%2Fba-p%2F13558501&amp;psig=AOvVaw3K_6niI7dmyPfs2VgcYMQf&amp;ust=1726066695091000&amp;source=images&amp;cd=vfe&amp;opi=89978449&amp;ved=0CBcQjhxqFwoTCOicgdPRuIgDFQAAAAAdAAAAABAg</a:t>
            </a: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49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6" name="Google Shape;1906;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5444778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4928707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7222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128604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63443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983867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2359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45156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9/13/2024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5" r:id="rId2"/>
    <p:sldLayoutId id="2147483736" r:id="rId3"/>
    <p:sldLayoutId id="2147483737" r:id="rId4"/>
    <p:sldLayoutId id="2147483738" r:id="rId5"/>
    <p:sldLayoutId id="2147483739" r:id="rId6"/>
    <p:sldLayoutId id="214748374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42123086"/>
      </p:ext>
    </p:extLst>
  </p:cSld>
  <p:clrMap bg1="lt1" tx1="dk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59.jpeg"/><Relationship Id="rId7" Type="http://schemas.openxmlformats.org/officeDocument/2006/relationships/image" Target="../media/image63.tiff"/><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image" Target="../media/image62.tiff"/><Relationship Id="rId5" Type="http://schemas.openxmlformats.org/officeDocument/2006/relationships/image" Target="../media/image61.tiff"/><Relationship Id="rId4" Type="http://schemas.openxmlformats.org/officeDocument/2006/relationships/image" Target="../media/image6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6.png"/><Relationship Id="rId42" Type="http://schemas.openxmlformats.org/officeDocument/2006/relationships/image" Target="../media/image27.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40.png"/><Relationship Id="rId84" Type="http://schemas.openxmlformats.org/officeDocument/2006/relationships/image" Target="../media/image48.png"/><Relationship Id="rId89" Type="http://schemas.openxmlformats.org/officeDocument/2006/relationships/customXml" Target="../ink/ink45.xml"/><Relationship Id="rId16" Type="http://schemas.openxmlformats.org/officeDocument/2006/relationships/customXml" Target="../ink/ink8.xml"/><Relationship Id="rId11" Type="http://schemas.openxmlformats.org/officeDocument/2006/relationships/image" Target="../media/image11.png"/><Relationship Id="rId32" Type="http://schemas.openxmlformats.org/officeDocument/2006/relationships/customXml" Target="../ink/ink16.xml"/><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35.png"/><Relationship Id="rId74" Type="http://schemas.openxmlformats.org/officeDocument/2006/relationships/image" Target="../media/image43.png"/><Relationship Id="rId79" Type="http://schemas.openxmlformats.org/officeDocument/2006/relationships/customXml" Target="../ink/ink40.xml"/><Relationship Id="rId5" Type="http://schemas.openxmlformats.org/officeDocument/2006/relationships/image" Target="../media/image8.png"/><Relationship Id="rId90" Type="http://schemas.openxmlformats.org/officeDocument/2006/relationships/image" Target="../media/image51.png"/><Relationship Id="rId95" Type="http://schemas.openxmlformats.org/officeDocument/2006/relationships/customXml" Target="../ink/ink48.xml"/><Relationship Id="rId22" Type="http://schemas.openxmlformats.org/officeDocument/2006/relationships/customXml" Target="../ink/ink11.xml"/><Relationship Id="rId27" Type="http://schemas.openxmlformats.org/officeDocument/2006/relationships/image" Target="../media/image20.png"/><Relationship Id="rId43" Type="http://schemas.openxmlformats.org/officeDocument/2006/relationships/customXml" Target="../ink/ink22.xml"/><Relationship Id="rId48" Type="http://schemas.openxmlformats.org/officeDocument/2006/relationships/image" Target="../media/image30.png"/><Relationship Id="rId64" Type="http://schemas.openxmlformats.org/officeDocument/2006/relationships/image" Target="../media/image38.png"/><Relationship Id="rId69" Type="http://schemas.openxmlformats.org/officeDocument/2006/relationships/customXml" Target="../ink/ink35.xml"/><Relationship Id="rId80" Type="http://schemas.openxmlformats.org/officeDocument/2006/relationships/image" Target="../media/image46.png"/><Relationship Id="rId85" Type="http://schemas.openxmlformats.org/officeDocument/2006/relationships/customXml" Target="../ink/ink43.xml"/><Relationship Id="rId3"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image" Target="../media/image19.png"/><Relationship Id="rId33" Type="http://schemas.openxmlformats.org/officeDocument/2006/relationships/customXml" Target="../ink/ink17.xml"/><Relationship Id="rId38" Type="http://schemas.openxmlformats.org/officeDocument/2006/relationships/image" Target="../media/image25.png"/><Relationship Id="rId46" Type="http://schemas.openxmlformats.org/officeDocument/2006/relationships/image" Target="../media/image29.png"/><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customXml" Target="../ink/ink10.xml"/><Relationship Id="rId41" Type="http://schemas.openxmlformats.org/officeDocument/2006/relationships/customXml" Target="../ink/ink21.xml"/><Relationship Id="rId54" Type="http://schemas.openxmlformats.org/officeDocument/2006/relationships/image" Target="../media/image33.png"/><Relationship Id="rId62" Type="http://schemas.openxmlformats.org/officeDocument/2006/relationships/image" Target="../media/image37.png"/><Relationship Id="rId70" Type="http://schemas.openxmlformats.org/officeDocument/2006/relationships/image" Target="../media/image41.png"/><Relationship Id="rId75" Type="http://schemas.openxmlformats.org/officeDocument/2006/relationships/customXml" Target="../ink/ink38.xml"/><Relationship Id="rId83" Type="http://schemas.openxmlformats.org/officeDocument/2006/relationships/customXml" Target="../ink/ink42.xml"/><Relationship Id="rId88" Type="http://schemas.openxmlformats.org/officeDocument/2006/relationships/image" Target="../media/image50.png"/><Relationship Id="rId91" Type="http://schemas.openxmlformats.org/officeDocument/2006/relationships/customXml" Target="../ink/ink46.xml"/><Relationship Id="rId96" Type="http://schemas.openxmlformats.org/officeDocument/2006/relationships/image" Target="../media/image54.png"/><Relationship Id="rId1" Type="http://schemas.openxmlformats.org/officeDocument/2006/relationships/themeOverride" Target="../theme/themeOverride1.xml"/><Relationship Id="rId6" Type="http://schemas.openxmlformats.org/officeDocument/2006/relationships/customXml" Target="../ink/ink3.xml"/><Relationship Id="rId15" Type="http://schemas.openxmlformats.org/officeDocument/2006/relationships/image" Target="../media/image13.png"/><Relationship Id="rId23" Type="http://schemas.openxmlformats.org/officeDocument/2006/relationships/image" Target="../media/image18.png"/><Relationship Id="rId28" Type="http://schemas.openxmlformats.org/officeDocument/2006/relationships/customXml" Target="../ink/ink14.xml"/><Relationship Id="rId36" Type="http://schemas.openxmlformats.org/officeDocument/2006/relationships/image" Target="../media/image24.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image" Target="../media/image22.png"/><Relationship Id="rId44" Type="http://schemas.openxmlformats.org/officeDocument/2006/relationships/image" Target="../media/image28.png"/><Relationship Id="rId52" Type="http://schemas.openxmlformats.org/officeDocument/2006/relationships/image" Target="../media/image32.png"/><Relationship Id="rId60" Type="http://schemas.openxmlformats.org/officeDocument/2006/relationships/image" Target="../media/image36.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45.png"/><Relationship Id="rId81" Type="http://schemas.openxmlformats.org/officeDocument/2006/relationships/customXml" Target="../ink/ink41.xml"/><Relationship Id="rId86" Type="http://schemas.openxmlformats.org/officeDocument/2006/relationships/image" Target="../media/image49.png"/><Relationship Id="rId94" Type="http://schemas.openxmlformats.org/officeDocument/2006/relationships/image" Target="../media/image53.png"/><Relationship Id="rId4" Type="http://schemas.openxmlformats.org/officeDocument/2006/relationships/customXml" Target="../ink/ink2.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9.xml"/><Relationship Id="rId39" Type="http://schemas.openxmlformats.org/officeDocument/2006/relationships/customXml" Target="../ink/ink20.xml"/><Relationship Id="rId34" Type="http://schemas.openxmlformats.org/officeDocument/2006/relationships/image" Target="../media/image23.png"/><Relationship Id="rId50" Type="http://schemas.openxmlformats.org/officeDocument/2006/relationships/image" Target="../media/image31.png"/><Relationship Id="rId55" Type="http://schemas.openxmlformats.org/officeDocument/2006/relationships/customXml" Target="../ink/ink28.xml"/><Relationship Id="rId76" Type="http://schemas.openxmlformats.org/officeDocument/2006/relationships/image" Target="../media/image44.png"/><Relationship Id="rId97" Type="http://schemas.openxmlformats.org/officeDocument/2006/relationships/customXml" Target="../ink/ink49.xml"/><Relationship Id="rId7" Type="http://schemas.openxmlformats.org/officeDocument/2006/relationships/image" Target="../media/image9.png"/><Relationship Id="rId71" Type="http://schemas.openxmlformats.org/officeDocument/2006/relationships/customXml" Target="../ink/ink36.xml"/><Relationship Id="rId92" Type="http://schemas.openxmlformats.org/officeDocument/2006/relationships/image" Target="../media/image52.png"/><Relationship Id="rId2" Type="http://schemas.openxmlformats.org/officeDocument/2006/relationships/slideLayout" Target="../slideLayouts/slideLayout52.xml"/><Relationship Id="rId29" Type="http://schemas.openxmlformats.org/officeDocument/2006/relationships/image" Target="../media/image21.png"/><Relationship Id="rId24" Type="http://schemas.openxmlformats.org/officeDocument/2006/relationships/customXml" Target="../ink/ink12.xml"/><Relationship Id="rId40" Type="http://schemas.openxmlformats.org/officeDocument/2006/relationships/image" Target="../media/image26.png"/><Relationship Id="rId45" Type="http://schemas.openxmlformats.org/officeDocument/2006/relationships/customXml" Target="../ink/ink23.xml"/><Relationship Id="rId66" Type="http://schemas.openxmlformats.org/officeDocument/2006/relationships/image" Target="../media/image39.png"/><Relationship Id="rId87" Type="http://schemas.openxmlformats.org/officeDocument/2006/relationships/customXml" Target="../ink/ink44.xml"/><Relationship Id="rId61" Type="http://schemas.openxmlformats.org/officeDocument/2006/relationships/customXml" Target="../ink/ink31.xml"/><Relationship Id="rId82" Type="http://schemas.openxmlformats.org/officeDocument/2006/relationships/image" Target="../media/image47.png"/><Relationship Id="rId19" Type="http://schemas.openxmlformats.org/officeDocument/2006/relationships/image" Target="../media/image15.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customXml" Target="../ink/ink18.xml"/><Relationship Id="rId56" Type="http://schemas.openxmlformats.org/officeDocument/2006/relationships/image" Target="../media/image34.png"/><Relationship Id="rId77" Type="http://schemas.openxmlformats.org/officeDocument/2006/relationships/customXml" Target="../ink/ink39.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42.png"/><Relationship Id="rId93" Type="http://schemas.openxmlformats.org/officeDocument/2006/relationships/customXml" Target="../ink/ink47.xml"/><Relationship Id="rId98"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5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5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5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13</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937725"/>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Git and version management</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ABAP git</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Cloud Transport</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a:solidFill>
                  <a:schemeClr val="accent4"/>
                </a:solidFill>
                <a:latin typeface="Open Sans" panose="020B0606030504020204" pitchFamily="34" charset="0"/>
                <a:ea typeface="Open Sans" panose="020B0606030504020204" pitchFamily="34" charset="0"/>
                <a:cs typeface="Open Sans" panose="020B0606030504020204" pitchFamily="34" charset="0"/>
              </a:rPr>
              <a:t>CI/CD</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Architecture</a:t>
            </a:r>
            <a:endParaRPr sz="3599" dirty="0">
              <a:solidFill>
                <a:srgbClr val="FFC000"/>
              </a:solidFill>
              <a:latin typeface="Cooper Black" panose="0208090404030B020404" pitchFamily="18" charset="0"/>
              <a:ea typeface="Corben"/>
              <a:cs typeface="Corben"/>
              <a:sym typeface="Corben"/>
            </a:endParaRPr>
          </a:p>
        </p:txBody>
      </p: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3076" name="Picture 4" descr="Build and Deploy UI5 Freestyle Applications to SAP... - SAP Community">
            <a:extLst>
              <a:ext uri="{FF2B5EF4-FFF2-40B4-BE49-F238E27FC236}">
                <a16:creationId xmlns:a16="http://schemas.microsoft.com/office/drawing/2014/main" id="{688F8252-8736-0CE9-3D02-4CC8E7FFA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008" y="1019096"/>
            <a:ext cx="11172144" cy="510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37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7"/>
        <p:cNvGrpSpPr/>
        <p:nvPr/>
      </p:nvGrpSpPr>
      <p:grpSpPr>
        <a:xfrm>
          <a:off x="0" y="0"/>
          <a:ext cx="0" cy="0"/>
          <a:chOff x="0" y="0"/>
          <a:chExt cx="0" cy="0"/>
        </a:xfrm>
      </p:grpSpPr>
      <p:sp>
        <p:nvSpPr>
          <p:cNvPr id="1909" name="Google Shape;1909;p108"/>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Git is a source code repository management system, git hub is a repository on internet. We interact with </a:t>
            </a:r>
            <a:r>
              <a:rPr lang="en-US" sz="1800" dirty="0" err="1">
                <a:solidFill>
                  <a:schemeClr val="dk1"/>
                </a:solidFill>
                <a:latin typeface="Calibri"/>
                <a:ea typeface="Calibri"/>
                <a:cs typeface="Calibri"/>
                <a:sym typeface="Calibri"/>
              </a:rPr>
              <a:t>github</a:t>
            </a:r>
            <a:r>
              <a:rPr lang="en-US" sz="1800" dirty="0">
                <a:solidFill>
                  <a:schemeClr val="dk1"/>
                </a:solidFill>
                <a:latin typeface="Calibri"/>
                <a:ea typeface="Calibri"/>
                <a:cs typeface="Calibri"/>
                <a:sym typeface="Calibri"/>
              </a:rPr>
              <a:t> using git software. If I want to take a backup of all our code which we created in AOC system, git is a great choice. This way we can also export import our code between cloud and on-premise system.</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cloud system, we use git plugin in eclipse which is provided by SAP. The installation was covered in 3</a:t>
            </a:r>
            <a:r>
              <a:rPr lang="en-US" sz="1800" baseline="30000" dirty="0">
                <a:solidFill>
                  <a:schemeClr val="dk1"/>
                </a:solidFill>
                <a:latin typeface="Calibri"/>
                <a:ea typeface="Calibri"/>
                <a:cs typeface="Calibri"/>
                <a:sym typeface="Calibri"/>
              </a:rPr>
              <a:t>rd</a:t>
            </a:r>
            <a:r>
              <a:rPr lang="en-US" sz="1800" dirty="0">
                <a:solidFill>
                  <a:schemeClr val="dk1"/>
                </a:solidFill>
                <a:latin typeface="Calibri"/>
                <a:ea typeface="Calibri"/>
                <a:cs typeface="Calibri"/>
                <a:sym typeface="Calibri"/>
              </a:rPr>
              <a:t> session.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We need to add the plugin for </a:t>
            </a:r>
            <a:r>
              <a:rPr lang="en-US" sz="1800" dirty="0" err="1">
                <a:solidFill>
                  <a:schemeClr val="dk1"/>
                </a:solidFill>
                <a:latin typeface="Calibri"/>
                <a:ea typeface="Calibri"/>
                <a:cs typeface="Calibri"/>
                <a:sym typeface="Calibri"/>
              </a:rPr>
              <a:t>abap</a:t>
            </a:r>
            <a:r>
              <a:rPr lang="en-US" sz="1800" dirty="0">
                <a:solidFill>
                  <a:schemeClr val="dk1"/>
                </a:solidFill>
                <a:latin typeface="Calibri"/>
                <a:ea typeface="Calibri"/>
                <a:cs typeface="Calibri"/>
                <a:sym typeface="Calibri"/>
              </a:rPr>
              <a:t> git in ADT - </a:t>
            </a:r>
            <a:r>
              <a:rPr lang="en-US" sz="1400" b="0" i="0" u="sng" dirty="0">
                <a:solidFill>
                  <a:srgbClr val="E6EDF3"/>
                </a:solidFill>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sz="1400" b="0" i="0" dirty="0">
              <a:solidFill>
                <a:srgbClr val="E6EDF3"/>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a:t>
            </a:r>
            <a:r>
              <a:rPr lang="en-US" sz="1800" dirty="0" err="1">
                <a:solidFill>
                  <a:schemeClr val="dk1"/>
                </a:solidFill>
                <a:latin typeface="Calibri"/>
                <a:ea typeface="Calibri"/>
                <a:cs typeface="Calibri"/>
                <a:sym typeface="Calibri"/>
              </a:rPr>
              <a:t>github</a:t>
            </a:r>
            <a:r>
              <a:rPr lang="en-US" sz="1800" dirty="0">
                <a:solidFill>
                  <a:schemeClr val="dk1"/>
                </a:solidFill>
                <a:latin typeface="Calibri"/>
                <a:ea typeface="Calibri"/>
                <a:cs typeface="Calibri"/>
                <a:sym typeface="Calibri"/>
              </a:rPr>
              <a:t> account and add a PAT token under developer setting</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repository in git hub</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Click on Add to link a repository and paste </a:t>
            </a:r>
            <a:r>
              <a:rPr lang="en-US" sz="1800" dirty="0" err="1">
                <a:solidFill>
                  <a:schemeClr val="dk1"/>
                </a:solidFill>
                <a:latin typeface="Calibri"/>
                <a:ea typeface="Calibri"/>
                <a:cs typeface="Calibri"/>
                <a:sym typeface="Calibri"/>
              </a:rPr>
              <a:t>url</a:t>
            </a:r>
            <a:r>
              <a:rPr lang="en-US" sz="1800" dirty="0">
                <a:solidFill>
                  <a:schemeClr val="dk1"/>
                </a:solidFill>
                <a:latin typeface="Calibri"/>
                <a:ea typeface="Calibri"/>
                <a:cs typeface="Calibri"/>
                <a:sym typeface="Calibri"/>
              </a:rPr>
              <a:t> from step 3</a:t>
            </a:r>
            <a:endParaRPr dirty="0"/>
          </a:p>
          <a:p>
            <a:pPr marL="342900" marR="0" lvl="0" indent="-22860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p:txBody>
      </p:sp>
      <p:sp>
        <p:nvSpPr>
          <p:cNvPr id="1910" name="Google Shape;1910;p10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err="1">
                <a:solidFill>
                  <a:srgbClr val="FFC000"/>
                </a:solidFill>
                <a:latin typeface="Cooper Black" panose="0208090404030B020404" pitchFamily="18" charset="0"/>
                <a:ea typeface="Corben"/>
                <a:cs typeface="Corben"/>
                <a:sym typeface="Corben"/>
              </a:rPr>
              <a:t>Git</a:t>
            </a:r>
            <a:r>
              <a:rPr lang="en-US" sz="3599" dirty="0">
                <a:solidFill>
                  <a:srgbClr val="FFC000"/>
                </a:solidFill>
                <a:latin typeface="Cooper Black" panose="0208090404030B020404" pitchFamily="18" charset="0"/>
                <a:ea typeface="Corben"/>
                <a:cs typeface="Corben"/>
                <a:sym typeface="Corben"/>
              </a:rPr>
              <a:t> and ABAP on </a:t>
            </a:r>
            <a:r>
              <a:rPr lang="en-US" sz="3599" dirty="0" err="1">
                <a:solidFill>
                  <a:srgbClr val="FFC000"/>
                </a:solidFill>
                <a:latin typeface="Cooper Black" panose="0208090404030B020404" pitchFamily="18" charset="0"/>
                <a:ea typeface="Corben"/>
                <a:cs typeface="Corben"/>
                <a:sym typeface="Corben"/>
              </a:rPr>
              <a:t>git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Git and Git HUB</a:t>
            </a:r>
          </a:p>
        </p:txBody>
      </p:sp>
      <p:pic>
        <p:nvPicPr>
          <p:cNvPr id="47" name="Picture 46">
            <a:extLst>
              <a:ext uri="{FF2B5EF4-FFF2-40B4-BE49-F238E27FC236}">
                <a16:creationId xmlns:a16="http://schemas.microsoft.com/office/drawing/2014/main" id="{56007C54-3524-9466-6672-46E876D55D02}"/>
              </a:ext>
            </a:extLst>
          </p:cNvPr>
          <p:cNvPicPr>
            <a:picLocks noChangeAspect="1"/>
          </p:cNvPicPr>
          <p:nvPr/>
        </p:nvPicPr>
        <p:blipFill>
          <a:blip r:embed="rId3"/>
          <a:stretch>
            <a:fillRect/>
          </a:stretch>
        </p:blipFill>
        <p:spPr>
          <a:xfrm>
            <a:off x="477787" y="980728"/>
            <a:ext cx="10969943" cy="5519564"/>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975E96B-4839-068F-69C5-0193F1C19467}"/>
                  </a:ext>
                </a:extLst>
              </p14:cNvPr>
              <p14:cNvContentPartPr/>
              <p14:nvPr/>
            </p14:nvContentPartPr>
            <p14:xfrm>
              <a:off x="2166480" y="1066680"/>
              <a:ext cx="8994240" cy="1333440"/>
            </p14:xfrm>
          </p:contentPart>
        </mc:Choice>
        <mc:Fallback>
          <p:pic>
            <p:nvPicPr>
              <p:cNvPr id="3" name="Ink 2">
                <a:extLst>
                  <a:ext uri="{FF2B5EF4-FFF2-40B4-BE49-F238E27FC236}">
                    <a16:creationId xmlns:a16="http://schemas.microsoft.com/office/drawing/2014/main" id="{F975E96B-4839-068F-69C5-0193F1C19467}"/>
                  </a:ext>
                </a:extLst>
              </p:cNvPr>
              <p:cNvPicPr/>
              <p:nvPr/>
            </p:nvPicPr>
            <p:blipFill>
              <a:blip r:embed="rId5"/>
              <a:stretch>
                <a:fillRect/>
              </a:stretch>
            </p:blipFill>
            <p:spPr>
              <a:xfrm>
                <a:off x="2157120" y="1057320"/>
                <a:ext cx="9012960" cy="1352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1ECAAA55-31B3-5D74-32AC-F4B9C53806C0}"/>
                  </a:ext>
                </a:extLst>
              </p14:cNvPr>
              <p14:cNvContentPartPr/>
              <p14:nvPr/>
            </p14:nvContentPartPr>
            <p14:xfrm>
              <a:off x="9726772" y="4123822"/>
              <a:ext cx="785520" cy="360"/>
            </p14:xfrm>
          </p:contentPart>
        </mc:Choice>
        <mc:Fallback>
          <p:pic>
            <p:nvPicPr>
              <p:cNvPr id="4" name="Ink 3">
                <a:extLst>
                  <a:ext uri="{FF2B5EF4-FFF2-40B4-BE49-F238E27FC236}">
                    <a16:creationId xmlns:a16="http://schemas.microsoft.com/office/drawing/2014/main" id="{1ECAAA55-31B3-5D74-32AC-F4B9C53806C0}"/>
                  </a:ext>
                </a:extLst>
              </p:cNvPr>
              <p:cNvPicPr/>
              <p:nvPr/>
            </p:nvPicPr>
            <p:blipFill>
              <a:blip r:embed="rId7"/>
              <a:stretch>
                <a:fillRect/>
              </a:stretch>
            </p:blipFill>
            <p:spPr>
              <a:xfrm>
                <a:off x="9717772" y="4115182"/>
                <a:ext cx="803160" cy="18000"/>
              </a:xfrm>
              <a:prstGeom prst="rect">
                <a:avLst/>
              </a:prstGeom>
            </p:spPr>
          </p:pic>
        </mc:Fallback>
      </mc:AlternateContent>
      <p:grpSp>
        <p:nvGrpSpPr>
          <p:cNvPr id="41" name="Group 40">
            <a:extLst>
              <a:ext uri="{FF2B5EF4-FFF2-40B4-BE49-F238E27FC236}">
                <a16:creationId xmlns:a16="http://schemas.microsoft.com/office/drawing/2014/main" id="{49D090D8-CF5F-4637-C7CE-8C9A80A79A21}"/>
              </a:ext>
            </a:extLst>
          </p:cNvPr>
          <p:cNvGrpSpPr/>
          <p:nvPr/>
        </p:nvGrpSpPr>
        <p:grpSpPr>
          <a:xfrm>
            <a:off x="10415812" y="2669062"/>
            <a:ext cx="1684080" cy="2331360"/>
            <a:chOff x="10415812" y="2669062"/>
            <a:chExt cx="1684080" cy="233136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2CF0D8E1-819A-67E7-BCC2-FE39A3377601}"/>
                    </a:ext>
                  </a:extLst>
                </p14:cNvPr>
                <p14:cNvContentPartPr/>
                <p14:nvPr/>
              </p14:nvContentPartPr>
              <p14:xfrm>
                <a:off x="11524972" y="2757262"/>
                <a:ext cx="62280" cy="179640"/>
              </p14:xfrm>
            </p:contentPart>
          </mc:Choice>
          <mc:Fallback>
            <p:pic>
              <p:nvPicPr>
                <p:cNvPr id="5" name="Ink 4">
                  <a:extLst>
                    <a:ext uri="{FF2B5EF4-FFF2-40B4-BE49-F238E27FC236}">
                      <a16:creationId xmlns:a16="http://schemas.microsoft.com/office/drawing/2014/main" id="{2CF0D8E1-819A-67E7-BCC2-FE39A3377601}"/>
                    </a:ext>
                  </a:extLst>
                </p:cNvPr>
                <p:cNvPicPr/>
                <p:nvPr/>
              </p:nvPicPr>
              <p:blipFill>
                <a:blip r:embed="rId9"/>
                <a:stretch>
                  <a:fillRect/>
                </a:stretch>
              </p:blipFill>
              <p:spPr>
                <a:xfrm>
                  <a:off x="11515972" y="2748262"/>
                  <a:ext cx="799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99B15593-7119-791A-E1E2-8DCD16F4BE6F}"/>
                    </a:ext>
                  </a:extLst>
                </p14:cNvPr>
                <p14:cNvContentPartPr/>
                <p14:nvPr/>
              </p14:nvContentPartPr>
              <p14:xfrm>
                <a:off x="11603812" y="2783182"/>
                <a:ext cx="106920" cy="168120"/>
              </p14:xfrm>
            </p:contentPart>
          </mc:Choice>
          <mc:Fallback>
            <p:pic>
              <p:nvPicPr>
                <p:cNvPr id="6" name="Ink 5">
                  <a:extLst>
                    <a:ext uri="{FF2B5EF4-FFF2-40B4-BE49-F238E27FC236}">
                      <a16:creationId xmlns:a16="http://schemas.microsoft.com/office/drawing/2014/main" id="{99B15593-7119-791A-E1E2-8DCD16F4BE6F}"/>
                    </a:ext>
                  </a:extLst>
                </p:cNvPr>
                <p:cNvPicPr/>
                <p:nvPr/>
              </p:nvPicPr>
              <p:blipFill>
                <a:blip r:embed="rId11"/>
                <a:stretch>
                  <a:fillRect/>
                </a:stretch>
              </p:blipFill>
              <p:spPr>
                <a:xfrm>
                  <a:off x="11595172" y="2774182"/>
                  <a:ext cx="1245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335B5930-8FD1-3236-4B71-1D1BC04330A8}"/>
                    </a:ext>
                  </a:extLst>
                </p14:cNvPr>
                <p14:cNvContentPartPr/>
                <p14:nvPr/>
              </p14:nvContentPartPr>
              <p14:xfrm>
                <a:off x="11813332" y="2827462"/>
                <a:ext cx="9000" cy="24120"/>
              </p14:xfrm>
            </p:contentPart>
          </mc:Choice>
          <mc:Fallback>
            <p:pic>
              <p:nvPicPr>
                <p:cNvPr id="7" name="Ink 6">
                  <a:extLst>
                    <a:ext uri="{FF2B5EF4-FFF2-40B4-BE49-F238E27FC236}">
                      <a16:creationId xmlns:a16="http://schemas.microsoft.com/office/drawing/2014/main" id="{335B5930-8FD1-3236-4B71-1D1BC04330A8}"/>
                    </a:ext>
                  </a:extLst>
                </p:cNvPr>
                <p:cNvPicPr/>
                <p:nvPr/>
              </p:nvPicPr>
              <p:blipFill>
                <a:blip r:embed="rId13"/>
                <a:stretch>
                  <a:fillRect/>
                </a:stretch>
              </p:blipFill>
              <p:spPr>
                <a:xfrm>
                  <a:off x="11804332" y="2818822"/>
                  <a:ext cx="26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DD736712-5169-FA35-BD7E-BCDA880C9572}"/>
                    </a:ext>
                  </a:extLst>
                </p14:cNvPr>
                <p14:cNvContentPartPr/>
                <p14:nvPr/>
              </p14:nvContentPartPr>
              <p14:xfrm>
                <a:off x="11798212" y="2945542"/>
                <a:ext cx="3240" cy="2880"/>
              </p14:xfrm>
            </p:contentPart>
          </mc:Choice>
          <mc:Fallback>
            <p:pic>
              <p:nvPicPr>
                <p:cNvPr id="8" name="Ink 7">
                  <a:extLst>
                    <a:ext uri="{FF2B5EF4-FFF2-40B4-BE49-F238E27FC236}">
                      <a16:creationId xmlns:a16="http://schemas.microsoft.com/office/drawing/2014/main" id="{DD736712-5169-FA35-BD7E-BCDA880C9572}"/>
                    </a:ext>
                  </a:extLst>
                </p:cNvPr>
                <p:cNvPicPr/>
                <p:nvPr/>
              </p:nvPicPr>
              <p:blipFill>
                <a:blip r:embed="rId15"/>
                <a:stretch>
                  <a:fillRect/>
                </a:stretch>
              </p:blipFill>
              <p:spPr>
                <a:xfrm>
                  <a:off x="11789572" y="2936542"/>
                  <a:ext cx="208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6B658275-0BB5-F681-C9B5-849CE8F07C7E}"/>
                    </a:ext>
                  </a:extLst>
                </p14:cNvPr>
                <p14:cNvContentPartPr/>
                <p14:nvPr/>
              </p14:nvContentPartPr>
              <p14:xfrm>
                <a:off x="11893612" y="2845462"/>
                <a:ext cx="73080" cy="114120"/>
              </p14:xfrm>
            </p:contentPart>
          </mc:Choice>
          <mc:Fallback>
            <p:pic>
              <p:nvPicPr>
                <p:cNvPr id="9" name="Ink 8">
                  <a:extLst>
                    <a:ext uri="{FF2B5EF4-FFF2-40B4-BE49-F238E27FC236}">
                      <a16:creationId xmlns:a16="http://schemas.microsoft.com/office/drawing/2014/main" id="{6B658275-0BB5-F681-C9B5-849CE8F07C7E}"/>
                    </a:ext>
                  </a:extLst>
                </p:cNvPr>
                <p:cNvPicPr/>
                <p:nvPr/>
              </p:nvPicPr>
              <p:blipFill>
                <a:blip r:embed="rId17"/>
                <a:stretch>
                  <a:fillRect/>
                </a:stretch>
              </p:blipFill>
              <p:spPr>
                <a:xfrm>
                  <a:off x="11884612" y="2836822"/>
                  <a:ext cx="907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72343452-9AD9-DA5E-08F4-210941789787}"/>
                    </a:ext>
                  </a:extLst>
                </p14:cNvPr>
                <p14:cNvContentPartPr/>
                <p14:nvPr/>
              </p14:nvContentPartPr>
              <p14:xfrm>
                <a:off x="11991892" y="2872102"/>
                <a:ext cx="91800" cy="111600"/>
              </p14:xfrm>
            </p:contentPart>
          </mc:Choice>
          <mc:Fallback>
            <p:pic>
              <p:nvPicPr>
                <p:cNvPr id="10" name="Ink 9">
                  <a:extLst>
                    <a:ext uri="{FF2B5EF4-FFF2-40B4-BE49-F238E27FC236}">
                      <a16:creationId xmlns:a16="http://schemas.microsoft.com/office/drawing/2014/main" id="{72343452-9AD9-DA5E-08F4-210941789787}"/>
                    </a:ext>
                  </a:extLst>
                </p:cNvPr>
                <p:cNvPicPr/>
                <p:nvPr/>
              </p:nvPicPr>
              <p:blipFill>
                <a:blip r:embed="rId19"/>
                <a:stretch>
                  <a:fillRect/>
                </a:stretch>
              </p:blipFill>
              <p:spPr>
                <a:xfrm>
                  <a:off x="11982892" y="2863462"/>
                  <a:ext cx="1094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0B65B8CC-037E-25C9-0D80-C2742DFF0C5C}"/>
                    </a:ext>
                  </a:extLst>
                </p14:cNvPr>
                <p14:cNvContentPartPr/>
                <p14:nvPr/>
              </p14:nvContentPartPr>
              <p14:xfrm>
                <a:off x="10726492" y="2669062"/>
                <a:ext cx="81360" cy="164160"/>
              </p14:xfrm>
            </p:contentPart>
          </mc:Choice>
          <mc:Fallback>
            <p:pic>
              <p:nvPicPr>
                <p:cNvPr id="11" name="Ink 10">
                  <a:extLst>
                    <a:ext uri="{FF2B5EF4-FFF2-40B4-BE49-F238E27FC236}">
                      <a16:creationId xmlns:a16="http://schemas.microsoft.com/office/drawing/2014/main" id="{0B65B8CC-037E-25C9-0D80-C2742DFF0C5C}"/>
                    </a:ext>
                  </a:extLst>
                </p:cNvPr>
                <p:cNvPicPr/>
                <p:nvPr/>
              </p:nvPicPr>
              <p:blipFill>
                <a:blip r:embed="rId21"/>
                <a:stretch>
                  <a:fillRect/>
                </a:stretch>
              </p:blipFill>
              <p:spPr>
                <a:xfrm>
                  <a:off x="10717492" y="2660422"/>
                  <a:ext cx="990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6990AF5F-5243-C12E-9CE7-E4EBF430F8E1}"/>
                    </a:ext>
                  </a:extLst>
                </p14:cNvPr>
                <p14:cNvContentPartPr/>
                <p14:nvPr/>
              </p14:nvContentPartPr>
              <p14:xfrm>
                <a:off x="10886332" y="2728102"/>
                <a:ext cx="12960" cy="98280"/>
              </p14:xfrm>
            </p:contentPart>
          </mc:Choice>
          <mc:Fallback>
            <p:pic>
              <p:nvPicPr>
                <p:cNvPr id="12" name="Ink 11">
                  <a:extLst>
                    <a:ext uri="{FF2B5EF4-FFF2-40B4-BE49-F238E27FC236}">
                      <a16:creationId xmlns:a16="http://schemas.microsoft.com/office/drawing/2014/main" id="{6990AF5F-5243-C12E-9CE7-E4EBF430F8E1}"/>
                    </a:ext>
                  </a:extLst>
                </p:cNvPr>
                <p:cNvPicPr/>
                <p:nvPr/>
              </p:nvPicPr>
              <p:blipFill>
                <a:blip r:embed="rId23"/>
                <a:stretch>
                  <a:fillRect/>
                </a:stretch>
              </p:blipFill>
              <p:spPr>
                <a:xfrm>
                  <a:off x="10877332" y="2719102"/>
                  <a:ext cx="306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6323F0E-C2DD-57D8-3080-401010719FD3}"/>
                    </a:ext>
                  </a:extLst>
                </p14:cNvPr>
                <p14:cNvContentPartPr/>
                <p14:nvPr/>
              </p14:nvContentPartPr>
              <p14:xfrm>
                <a:off x="11580052" y="3296902"/>
                <a:ext cx="55440" cy="156600"/>
              </p14:xfrm>
            </p:contentPart>
          </mc:Choice>
          <mc:Fallback>
            <p:pic>
              <p:nvPicPr>
                <p:cNvPr id="15" name="Ink 14">
                  <a:extLst>
                    <a:ext uri="{FF2B5EF4-FFF2-40B4-BE49-F238E27FC236}">
                      <a16:creationId xmlns:a16="http://schemas.microsoft.com/office/drawing/2014/main" id="{F6323F0E-C2DD-57D8-3080-401010719FD3}"/>
                    </a:ext>
                  </a:extLst>
                </p:cNvPr>
                <p:cNvPicPr/>
                <p:nvPr/>
              </p:nvPicPr>
              <p:blipFill>
                <a:blip r:embed="rId25"/>
                <a:stretch>
                  <a:fillRect/>
                </a:stretch>
              </p:blipFill>
              <p:spPr>
                <a:xfrm>
                  <a:off x="11571412" y="3287902"/>
                  <a:ext cx="730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371532C0-06DB-132C-CD56-706C7C2ABCA5}"/>
                    </a:ext>
                  </a:extLst>
                </p14:cNvPr>
                <p14:cNvContentPartPr/>
                <p14:nvPr/>
              </p14:nvContentPartPr>
              <p14:xfrm>
                <a:off x="11671492" y="3294742"/>
                <a:ext cx="63000" cy="118800"/>
              </p14:xfrm>
            </p:contentPart>
          </mc:Choice>
          <mc:Fallback>
            <p:pic>
              <p:nvPicPr>
                <p:cNvPr id="16" name="Ink 15">
                  <a:extLst>
                    <a:ext uri="{FF2B5EF4-FFF2-40B4-BE49-F238E27FC236}">
                      <a16:creationId xmlns:a16="http://schemas.microsoft.com/office/drawing/2014/main" id="{371532C0-06DB-132C-CD56-706C7C2ABCA5}"/>
                    </a:ext>
                  </a:extLst>
                </p:cNvPr>
                <p:cNvPicPr/>
                <p:nvPr/>
              </p:nvPicPr>
              <p:blipFill>
                <a:blip r:embed="rId27"/>
                <a:stretch>
                  <a:fillRect/>
                </a:stretch>
              </p:blipFill>
              <p:spPr>
                <a:xfrm>
                  <a:off x="11662492" y="3286102"/>
                  <a:ext cx="806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48FA5E19-4D8A-0361-BCDE-ECB58F6F8767}"/>
                    </a:ext>
                  </a:extLst>
                </p14:cNvPr>
                <p14:cNvContentPartPr/>
                <p14:nvPr/>
              </p14:nvContentPartPr>
              <p14:xfrm>
                <a:off x="11666812" y="3308422"/>
                <a:ext cx="120960" cy="151920"/>
              </p14:xfrm>
            </p:contentPart>
          </mc:Choice>
          <mc:Fallback>
            <p:pic>
              <p:nvPicPr>
                <p:cNvPr id="17" name="Ink 16">
                  <a:extLst>
                    <a:ext uri="{FF2B5EF4-FFF2-40B4-BE49-F238E27FC236}">
                      <a16:creationId xmlns:a16="http://schemas.microsoft.com/office/drawing/2014/main" id="{48FA5E19-4D8A-0361-BCDE-ECB58F6F8767}"/>
                    </a:ext>
                  </a:extLst>
                </p:cNvPr>
                <p:cNvPicPr/>
                <p:nvPr/>
              </p:nvPicPr>
              <p:blipFill>
                <a:blip r:embed="rId29"/>
                <a:stretch>
                  <a:fillRect/>
                </a:stretch>
              </p:blipFill>
              <p:spPr>
                <a:xfrm>
                  <a:off x="11657812" y="3299422"/>
                  <a:ext cx="1386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154784CA-6C70-CB0B-4035-214CEE09E3DA}"/>
                    </a:ext>
                  </a:extLst>
                </p14:cNvPr>
                <p14:cNvContentPartPr/>
                <p14:nvPr/>
              </p14:nvContentPartPr>
              <p14:xfrm>
                <a:off x="11807212" y="3349462"/>
                <a:ext cx="10800" cy="13680"/>
              </p14:xfrm>
            </p:contentPart>
          </mc:Choice>
          <mc:Fallback>
            <p:pic>
              <p:nvPicPr>
                <p:cNvPr id="18" name="Ink 17">
                  <a:extLst>
                    <a:ext uri="{FF2B5EF4-FFF2-40B4-BE49-F238E27FC236}">
                      <a16:creationId xmlns:a16="http://schemas.microsoft.com/office/drawing/2014/main" id="{154784CA-6C70-CB0B-4035-214CEE09E3DA}"/>
                    </a:ext>
                  </a:extLst>
                </p:cNvPr>
                <p:cNvPicPr/>
                <p:nvPr/>
              </p:nvPicPr>
              <p:blipFill>
                <a:blip r:embed="rId31"/>
                <a:stretch>
                  <a:fillRect/>
                </a:stretch>
              </p:blipFill>
              <p:spPr>
                <a:xfrm>
                  <a:off x="11798572" y="3340822"/>
                  <a:ext cx="28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C405B77B-DE4E-92B7-1EF2-2138DFF947F4}"/>
                    </a:ext>
                  </a:extLst>
                </p14:cNvPr>
                <p14:cNvContentPartPr/>
                <p14:nvPr/>
              </p14:nvContentPartPr>
              <p14:xfrm>
                <a:off x="11819452" y="3436222"/>
                <a:ext cx="3960" cy="4320"/>
              </p14:xfrm>
            </p:contentPart>
          </mc:Choice>
          <mc:Fallback>
            <p:pic>
              <p:nvPicPr>
                <p:cNvPr id="19" name="Ink 18">
                  <a:extLst>
                    <a:ext uri="{FF2B5EF4-FFF2-40B4-BE49-F238E27FC236}">
                      <a16:creationId xmlns:a16="http://schemas.microsoft.com/office/drawing/2014/main" id="{C405B77B-DE4E-92B7-1EF2-2138DFF947F4}"/>
                    </a:ext>
                  </a:extLst>
                </p:cNvPr>
                <p:cNvPicPr/>
                <p:nvPr/>
              </p:nvPicPr>
              <p:blipFill>
                <a:blip r:embed="rId15"/>
                <a:stretch>
                  <a:fillRect/>
                </a:stretch>
              </p:blipFill>
              <p:spPr>
                <a:xfrm>
                  <a:off x="11810812" y="3427582"/>
                  <a:ext cx="216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734A665E-EBCA-CEA2-96AF-1738D76E275A}"/>
                    </a:ext>
                  </a:extLst>
                </p14:cNvPr>
                <p14:cNvContentPartPr/>
                <p14:nvPr/>
              </p14:nvContentPartPr>
              <p14:xfrm>
                <a:off x="11882452" y="3330382"/>
                <a:ext cx="89280" cy="154800"/>
              </p14:xfrm>
            </p:contentPart>
          </mc:Choice>
          <mc:Fallback>
            <p:pic>
              <p:nvPicPr>
                <p:cNvPr id="20" name="Ink 19">
                  <a:extLst>
                    <a:ext uri="{FF2B5EF4-FFF2-40B4-BE49-F238E27FC236}">
                      <a16:creationId xmlns:a16="http://schemas.microsoft.com/office/drawing/2014/main" id="{734A665E-EBCA-CEA2-96AF-1738D76E275A}"/>
                    </a:ext>
                  </a:extLst>
                </p:cNvPr>
                <p:cNvPicPr/>
                <p:nvPr/>
              </p:nvPicPr>
              <p:blipFill>
                <a:blip r:embed="rId34"/>
                <a:stretch>
                  <a:fillRect/>
                </a:stretch>
              </p:blipFill>
              <p:spPr>
                <a:xfrm>
                  <a:off x="11873812" y="3321742"/>
                  <a:ext cx="1069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E37B2A87-8B78-4F9B-A200-A32BF1A5CF53}"/>
                    </a:ext>
                  </a:extLst>
                </p14:cNvPr>
                <p14:cNvContentPartPr/>
                <p14:nvPr/>
              </p14:nvContentPartPr>
              <p14:xfrm>
                <a:off x="12012412" y="3389062"/>
                <a:ext cx="87480" cy="91440"/>
              </p14:xfrm>
            </p:contentPart>
          </mc:Choice>
          <mc:Fallback>
            <p:pic>
              <p:nvPicPr>
                <p:cNvPr id="21" name="Ink 20">
                  <a:extLst>
                    <a:ext uri="{FF2B5EF4-FFF2-40B4-BE49-F238E27FC236}">
                      <a16:creationId xmlns:a16="http://schemas.microsoft.com/office/drawing/2014/main" id="{E37B2A87-8B78-4F9B-A200-A32BF1A5CF53}"/>
                    </a:ext>
                  </a:extLst>
                </p:cNvPr>
                <p:cNvPicPr/>
                <p:nvPr/>
              </p:nvPicPr>
              <p:blipFill>
                <a:blip r:embed="rId36"/>
                <a:stretch>
                  <a:fillRect/>
                </a:stretch>
              </p:blipFill>
              <p:spPr>
                <a:xfrm>
                  <a:off x="12003412" y="3380062"/>
                  <a:ext cx="1051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1B7B5434-146A-3F71-C1B5-1BC096C21032}"/>
                    </a:ext>
                  </a:extLst>
                </p14:cNvPr>
                <p14:cNvContentPartPr/>
                <p14:nvPr/>
              </p14:nvContentPartPr>
              <p14:xfrm>
                <a:off x="10844932" y="3241822"/>
                <a:ext cx="201600" cy="138240"/>
              </p14:xfrm>
            </p:contentPart>
          </mc:Choice>
          <mc:Fallback>
            <p:pic>
              <p:nvPicPr>
                <p:cNvPr id="22" name="Ink 21">
                  <a:extLst>
                    <a:ext uri="{FF2B5EF4-FFF2-40B4-BE49-F238E27FC236}">
                      <a16:creationId xmlns:a16="http://schemas.microsoft.com/office/drawing/2014/main" id="{1B7B5434-146A-3F71-C1B5-1BC096C21032}"/>
                    </a:ext>
                  </a:extLst>
                </p:cNvPr>
                <p:cNvPicPr/>
                <p:nvPr/>
              </p:nvPicPr>
              <p:blipFill>
                <a:blip r:embed="rId38"/>
                <a:stretch>
                  <a:fillRect/>
                </a:stretch>
              </p:blipFill>
              <p:spPr>
                <a:xfrm>
                  <a:off x="10836292" y="3232822"/>
                  <a:ext cx="2192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 name="Ink 22">
                  <a:extLst>
                    <a:ext uri="{FF2B5EF4-FFF2-40B4-BE49-F238E27FC236}">
                      <a16:creationId xmlns:a16="http://schemas.microsoft.com/office/drawing/2014/main" id="{95B1E83E-ADC9-884D-927C-4202A8608E95}"/>
                    </a:ext>
                  </a:extLst>
                </p14:cNvPr>
                <p14:cNvContentPartPr/>
                <p14:nvPr/>
              </p14:nvContentPartPr>
              <p14:xfrm>
                <a:off x="11044732" y="3252982"/>
                <a:ext cx="108000" cy="135000"/>
              </p14:xfrm>
            </p:contentPart>
          </mc:Choice>
          <mc:Fallback>
            <p:pic>
              <p:nvPicPr>
                <p:cNvPr id="23" name="Ink 22">
                  <a:extLst>
                    <a:ext uri="{FF2B5EF4-FFF2-40B4-BE49-F238E27FC236}">
                      <a16:creationId xmlns:a16="http://schemas.microsoft.com/office/drawing/2014/main" id="{95B1E83E-ADC9-884D-927C-4202A8608E95}"/>
                    </a:ext>
                  </a:extLst>
                </p:cNvPr>
                <p:cNvPicPr/>
                <p:nvPr/>
              </p:nvPicPr>
              <p:blipFill>
                <a:blip r:embed="rId40"/>
                <a:stretch>
                  <a:fillRect/>
                </a:stretch>
              </p:blipFill>
              <p:spPr>
                <a:xfrm>
                  <a:off x="11035732" y="3243982"/>
                  <a:ext cx="125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8B155516-A2B5-283F-64E9-6EF42EFD4BFE}"/>
                    </a:ext>
                  </a:extLst>
                </p14:cNvPr>
                <p14:cNvContentPartPr/>
                <p14:nvPr/>
              </p14:nvContentPartPr>
              <p14:xfrm>
                <a:off x="11457292" y="2908462"/>
                <a:ext cx="55080" cy="1683720"/>
              </p14:xfrm>
            </p:contentPart>
          </mc:Choice>
          <mc:Fallback>
            <p:pic>
              <p:nvPicPr>
                <p:cNvPr id="26" name="Ink 25">
                  <a:extLst>
                    <a:ext uri="{FF2B5EF4-FFF2-40B4-BE49-F238E27FC236}">
                      <a16:creationId xmlns:a16="http://schemas.microsoft.com/office/drawing/2014/main" id="{8B155516-A2B5-283F-64E9-6EF42EFD4BFE}"/>
                    </a:ext>
                  </a:extLst>
                </p:cNvPr>
                <p:cNvPicPr/>
                <p:nvPr/>
              </p:nvPicPr>
              <p:blipFill>
                <a:blip r:embed="rId42"/>
                <a:stretch>
                  <a:fillRect/>
                </a:stretch>
              </p:blipFill>
              <p:spPr>
                <a:xfrm>
                  <a:off x="11448652" y="2899822"/>
                  <a:ext cx="72720" cy="1701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385F4EAB-78B5-4A21-8FC9-B5517E061C4C}"/>
                    </a:ext>
                  </a:extLst>
                </p14:cNvPr>
                <p14:cNvContentPartPr/>
                <p14:nvPr/>
              </p14:nvContentPartPr>
              <p14:xfrm>
                <a:off x="11438932" y="4430542"/>
                <a:ext cx="168480" cy="111960"/>
              </p14:xfrm>
            </p:contentPart>
          </mc:Choice>
          <mc:Fallback>
            <p:pic>
              <p:nvPicPr>
                <p:cNvPr id="27" name="Ink 26">
                  <a:extLst>
                    <a:ext uri="{FF2B5EF4-FFF2-40B4-BE49-F238E27FC236}">
                      <a16:creationId xmlns:a16="http://schemas.microsoft.com/office/drawing/2014/main" id="{385F4EAB-78B5-4A21-8FC9-B5517E061C4C}"/>
                    </a:ext>
                  </a:extLst>
                </p:cNvPr>
                <p:cNvPicPr/>
                <p:nvPr/>
              </p:nvPicPr>
              <p:blipFill>
                <a:blip r:embed="rId44"/>
                <a:stretch>
                  <a:fillRect/>
                </a:stretch>
              </p:blipFill>
              <p:spPr>
                <a:xfrm>
                  <a:off x="11429932" y="4421902"/>
                  <a:ext cx="1861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A6EE78B0-9813-7656-2566-1117D04C0A7B}"/>
                    </a:ext>
                  </a:extLst>
                </p14:cNvPr>
                <p14:cNvContentPartPr/>
                <p14:nvPr/>
              </p14:nvContentPartPr>
              <p14:xfrm>
                <a:off x="11009812" y="4608382"/>
                <a:ext cx="108360" cy="167040"/>
              </p14:xfrm>
            </p:contentPart>
          </mc:Choice>
          <mc:Fallback>
            <p:pic>
              <p:nvPicPr>
                <p:cNvPr id="28" name="Ink 27">
                  <a:extLst>
                    <a:ext uri="{FF2B5EF4-FFF2-40B4-BE49-F238E27FC236}">
                      <a16:creationId xmlns:a16="http://schemas.microsoft.com/office/drawing/2014/main" id="{A6EE78B0-9813-7656-2566-1117D04C0A7B}"/>
                    </a:ext>
                  </a:extLst>
                </p:cNvPr>
                <p:cNvPicPr/>
                <p:nvPr/>
              </p:nvPicPr>
              <p:blipFill>
                <a:blip r:embed="rId46"/>
                <a:stretch>
                  <a:fillRect/>
                </a:stretch>
              </p:blipFill>
              <p:spPr>
                <a:xfrm>
                  <a:off x="11000812" y="4599742"/>
                  <a:ext cx="1260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FC3857C7-31E2-BBA4-B751-3976C6584B93}"/>
                    </a:ext>
                  </a:extLst>
                </p14:cNvPr>
                <p14:cNvContentPartPr/>
                <p14:nvPr/>
              </p14:nvContentPartPr>
              <p14:xfrm>
                <a:off x="11119612" y="4692982"/>
                <a:ext cx="73080" cy="92160"/>
              </p14:xfrm>
            </p:contentPart>
          </mc:Choice>
          <mc:Fallback>
            <p:pic>
              <p:nvPicPr>
                <p:cNvPr id="29" name="Ink 28">
                  <a:extLst>
                    <a:ext uri="{FF2B5EF4-FFF2-40B4-BE49-F238E27FC236}">
                      <a16:creationId xmlns:a16="http://schemas.microsoft.com/office/drawing/2014/main" id="{FC3857C7-31E2-BBA4-B751-3976C6584B93}"/>
                    </a:ext>
                  </a:extLst>
                </p:cNvPr>
                <p:cNvPicPr/>
                <p:nvPr/>
              </p:nvPicPr>
              <p:blipFill>
                <a:blip r:embed="rId48"/>
                <a:stretch>
                  <a:fillRect/>
                </a:stretch>
              </p:blipFill>
              <p:spPr>
                <a:xfrm>
                  <a:off x="11110972" y="4684342"/>
                  <a:ext cx="90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9F64F6B6-D09B-36C6-35FF-859C018A7FBB}"/>
                    </a:ext>
                  </a:extLst>
                </p14:cNvPr>
                <p14:cNvContentPartPr/>
                <p14:nvPr/>
              </p14:nvContentPartPr>
              <p14:xfrm>
                <a:off x="11213572" y="4683622"/>
                <a:ext cx="87480" cy="84240"/>
              </p14:xfrm>
            </p:contentPart>
          </mc:Choice>
          <mc:Fallback>
            <p:pic>
              <p:nvPicPr>
                <p:cNvPr id="30" name="Ink 29">
                  <a:extLst>
                    <a:ext uri="{FF2B5EF4-FFF2-40B4-BE49-F238E27FC236}">
                      <a16:creationId xmlns:a16="http://schemas.microsoft.com/office/drawing/2014/main" id="{9F64F6B6-D09B-36C6-35FF-859C018A7FBB}"/>
                    </a:ext>
                  </a:extLst>
                </p:cNvPr>
                <p:cNvPicPr/>
                <p:nvPr/>
              </p:nvPicPr>
              <p:blipFill>
                <a:blip r:embed="rId50"/>
                <a:stretch>
                  <a:fillRect/>
                </a:stretch>
              </p:blipFill>
              <p:spPr>
                <a:xfrm>
                  <a:off x="11204932" y="4674982"/>
                  <a:ext cx="1051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049BA573-6B12-5A35-8B4E-5AAD3E138B57}"/>
                    </a:ext>
                  </a:extLst>
                </p14:cNvPr>
                <p14:cNvContentPartPr/>
                <p14:nvPr/>
              </p14:nvContentPartPr>
              <p14:xfrm>
                <a:off x="11322292" y="4677862"/>
                <a:ext cx="70560" cy="77760"/>
              </p14:xfrm>
            </p:contentPart>
          </mc:Choice>
          <mc:Fallback>
            <p:pic>
              <p:nvPicPr>
                <p:cNvPr id="31" name="Ink 30">
                  <a:extLst>
                    <a:ext uri="{FF2B5EF4-FFF2-40B4-BE49-F238E27FC236}">
                      <a16:creationId xmlns:a16="http://schemas.microsoft.com/office/drawing/2014/main" id="{049BA573-6B12-5A35-8B4E-5AAD3E138B57}"/>
                    </a:ext>
                  </a:extLst>
                </p:cNvPr>
                <p:cNvPicPr/>
                <p:nvPr/>
              </p:nvPicPr>
              <p:blipFill>
                <a:blip r:embed="rId52"/>
                <a:stretch>
                  <a:fillRect/>
                </a:stretch>
              </p:blipFill>
              <p:spPr>
                <a:xfrm>
                  <a:off x="11313652" y="4669222"/>
                  <a:ext cx="882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AFC771DF-E8A7-26A1-4686-879155E238D7}"/>
                    </a:ext>
                  </a:extLst>
                </p14:cNvPr>
                <p14:cNvContentPartPr/>
                <p14:nvPr/>
              </p14:nvContentPartPr>
              <p14:xfrm>
                <a:off x="11438572" y="4662022"/>
                <a:ext cx="215640" cy="153720"/>
              </p14:xfrm>
            </p:contentPart>
          </mc:Choice>
          <mc:Fallback>
            <p:pic>
              <p:nvPicPr>
                <p:cNvPr id="32" name="Ink 31">
                  <a:extLst>
                    <a:ext uri="{FF2B5EF4-FFF2-40B4-BE49-F238E27FC236}">
                      <a16:creationId xmlns:a16="http://schemas.microsoft.com/office/drawing/2014/main" id="{AFC771DF-E8A7-26A1-4686-879155E238D7}"/>
                    </a:ext>
                  </a:extLst>
                </p:cNvPr>
                <p:cNvPicPr/>
                <p:nvPr/>
              </p:nvPicPr>
              <p:blipFill>
                <a:blip r:embed="rId54"/>
                <a:stretch>
                  <a:fillRect/>
                </a:stretch>
              </p:blipFill>
              <p:spPr>
                <a:xfrm>
                  <a:off x="11429572" y="4653022"/>
                  <a:ext cx="2332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FF11803A-7C78-F556-2D6B-04D78F8BC2D0}"/>
                    </a:ext>
                  </a:extLst>
                </p14:cNvPr>
                <p14:cNvContentPartPr/>
                <p14:nvPr/>
              </p14:nvContentPartPr>
              <p14:xfrm>
                <a:off x="11115292" y="4876222"/>
                <a:ext cx="213480" cy="105480"/>
              </p14:xfrm>
            </p:contentPart>
          </mc:Choice>
          <mc:Fallback>
            <p:pic>
              <p:nvPicPr>
                <p:cNvPr id="33" name="Ink 32">
                  <a:extLst>
                    <a:ext uri="{FF2B5EF4-FFF2-40B4-BE49-F238E27FC236}">
                      <a16:creationId xmlns:a16="http://schemas.microsoft.com/office/drawing/2014/main" id="{FF11803A-7C78-F556-2D6B-04D78F8BC2D0}"/>
                    </a:ext>
                  </a:extLst>
                </p:cNvPr>
                <p:cNvPicPr/>
                <p:nvPr/>
              </p:nvPicPr>
              <p:blipFill>
                <a:blip r:embed="rId56"/>
                <a:stretch>
                  <a:fillRect/>
                </a:stretch>
              </p:blipFill>
              <p:spPr>
                <a:xfrm>
                  <a:off x="11106652" y="4867582"/>
                  <a:ext cx="2311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6132BD0D-B782-C05F-F696-9CE4C2FA65F4}"/>
                    </a:ext>
                  </a:extLst>
                </p14:cNvPr>
                <p14:cNvContentPartPr/>
                <p14:nvPr/>
              </p14:nvContentPartPr>
              <p14:xfrm>
                <a:off x="11365852" y="4892782"/>
                <a:ext cx="207360" cy="107640"/>
              </p14:xfrm>
            </p:contentPart>
          </mc:Choice>
          <mc:Fallback>
            <p:pic>
              <p:nvPicPr>
                <p:cNvPr id="34" name="Ink 33">
                  <a:extLst>
                    <a:ext uri="{FF2B5EF4-FFF2-40B4-BE49-F238E27FC236}">
                      <a16:creationId xmlns:a16="http://schemas.microsoft.com/office/drawing/2014/main" id="{6132BD0D-B782-C05F-F696-9CE4C2FA65F4}"/>
                    </a:ext>
                  </a:extLst>
                </p:cNvPr>
                <p:cNvPicPr/>
                <p:nvPr/>
              </p:nvPicPr>
              <p:blipFill>
                <a:blip r:embed="rId58"/>
                <a:stretch>
                  <a:fillRect/>
                </a:stretch>
              </p:blipFill>
              <p:spPr>
                <a:xfrm>
                  <a:off x="11356852" y="4884142"/>
                  <a:ext cx="2250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86F8E225-E0AD-E1C5-D12B-FD755EFC97D1}"/>
                    </a:ext>
                  </a:extLst>
                </p14:cNvPr>
                <p14:cNvContentPartPr/>
                <p14:nvPr/>
              </p14:nvContentPartPr>
              <p14:xfrm>
                <a:off x="11604892" y="4869742"/>
                <a:ext cx="34560" cy="122400"/>
              </p14:xfrm>
            </p:contentPart>
          </mc:Choice>
          <mc:Fallback>
            <p:pic>
              <p:nvPicPr>
                <p:cNvPr id="35" name="Ink 34">
                  <a:extLst>
                    <a:ext uri="{FF2B5EF4-FFF2-40B4-BE49-F238E27FC236}">
                      <a16:creationId xmlns:a16="http://schemas.microsoft.com/office/drawing/2014/main" id="{86F8E225-E0AD-E1C5-D12B-FD755EFC97D1}"/>
                    </a:ext>
                  </a:extLst>
                </p:cNvPr>
                <p:cNvPicPr/>
                <p:nvPr/>
              </p:nvPicPr>
              <p:blipFill>
                <a:blip r:embed="rId60"/>
                <a:stretch>
                  <a:fillRect/>
                </a:stretch>
              </p:blipFill>
              <p:spPr>
                <a:xfrm>
                  <a:off x="11595892" y="4860742"/>
                  <a:ext cx="522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6" name="Ink 35">
                  <a:extLst>
                    <a:ext uri="{FF2B5EF4-FFF2-40B4-BE49-F238E27FC236}">
                      <a16:creationId xmlns:a16="http://schemas.microsoft.com/office/drawing/2014/main" id="{FDB63374-BA9A-EF15-B193-AAE467F3986B}"/>
                    </a:ext>
                  </a:extLst>
                </p14:cNvPr>
                <p14:cNvContentPartPr/>
                <p14:nvPr/>
              </p14:nvContentPartPr>
              <p14:xfrm>
                <a:off x="11610292" y="4902862"/>
                <a:ext cx="143280" cy="86040"/>
              </p14:xfrm>
            </p:contentPart>
          </mc:Choice>
          <mc:Fallback>
            <p:pic>
              <p:nvPicPr>
                <p:cNvPr id="36" name="Ink 35">
                  <a:extLst>
                    <a:ext uri="{FF2B5EF4-FFF2-40B4-BE49-F238E27FC236}">
                      <a16:creationId xmlns:a16="http://schemas.microsoft.com/office/drawing/2014/main" id="{FDB63374-BA9A-EF15-B193-AAE467F3986B}"/>
                    </a:ext>
                  </a:extLst>
                </p:cNvPr>
                <p:cNvPicPr/>
                <p:nvPr/>
              </p:nvPicPr>
              <p:blipFill>
                <a:blip r:embed="rId62"/>
                <a:stretch>
                  <a:fillRect/>
                </a:stretch>
              </p:blipFill>
              <p:spPr>
                <a:xfrm>
                  <a:off x="11601652" y="4894222"/>
                  <a:ext cx="1609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8B2F83CF-EFA4-A412-E8E1-B46AFDBF7492}"/>
                    </a:ext>
                  </a:extLst>
                </p14:cNvPr>
                <p14:cNvContentPartPr/>
                <p14:nvPr/>
              </p14:nvContentPartPr>
              <p14:xfrm>
                <a:off x="11778412" y="4865062"/>
                <a:ext cx="164880" cy="108000"/>
              </p14:xfrm>
            </p:contentPart>
          </mc:Choice>
          <mc:Fallback>
            <p:pic>
              <p:nvPicPr>
                <p:cNvPr id="37" name="Ink 36">
                  <a:extLst>
                    <a:ext uri="{FF2B5EF4-FFF2-40B4-BE49-F238E27FC236}">
                      <a16:creationId xmlns:a16="http://schemas.microsoft.com/office/drawing/2014/main" id="{8B2F83CF-EFA4-A412-E8E1-B46AFDBF7492}"/>
                    </a:ext>
                  </a:extLst>
                </p:cNvPr>
                <p:cNvPicPr/>
                <p:nvPr/>
              </p:nvPicPr>
              <p:blipFill>
                <a:blip r:embed="rId64"/>
                <a:stretch>
                  <a:fillRect/>
                </a:stretch>
              </p:blipFill>
              <p:spPr>
                <a:xfrm>
                  <a:off x="11769412" y="4856422"/>
                  <a:ext cx="1825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F1E2C8D1-7562-4257-8D08-23D1D545F212}"/>
                    </a:ext>
                  </a:extLst>
                </p14:cNvPr>
                <p14:cNvContentPartPr/>
                <p14:nvPr/>
              </p14:nvContentPartPr>
              <p14:xfrm>
                <a:off x="10511212" y="4162342"/>
                <a:ext cx="820080" cy="318960"/>
              </p14:xfrm>
            </p:contentPart>
          </mc:Choice>
          <mc:Fallback>
            <p:pic>
              <p:nvPicPr>
                <p:cNvPr id="39" name="Ink 38">
                  <a:extLst>
                    <a:ext uri="{FF2B5EF4-FFF2-40B4-BE49-F238E27FC236}">
                      <a16:creationId xmlns:a16="http://schemas.microsoft.com/office/drawing/2014/main" id="{F1E2C8D1-7562-4257-8D08-23D1D545F212}"/>
                    </a:ext>
                  </a:extLst>
                </p:cNvPr>
                <p:cNvPicPr/>
                <p:nvPr/>
              </p:nvPicPr>
              <p:blipFill>
                <a:blip r:embed="rId66"/>
                <a:stretch>
                  <a:fillRect/>
                </a:stretch>
              </p:blipFill>
              <p:spPr>
                <a:xfrm>
                  <a:off x="10502212" y="4153342"/>
                  <a:ext cx="83772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F2EEBFFF-3007-FCCD-41C3-7D172B68AF7A}"/>
                    </a:ext>
                  </a:extLst>
                </p14:cNvPr>
                <p14:cNvContentPartPr/>
                <p14:nvPr/>
              </p14:nvContentPartPr>
              <p14:xfrm>
                <a:off x="10415812" y="4125622"/>
                <a:ext cx="228600" cy="169920"/>
              </p14:xfrm>
            </p:contentPart>
          </mc:Choice>
          <mc:Fallback>
            <p:pic>
              <p:nvPicPr>
                <p:cNvPr id="40" name="Ink 39">
                  <a:extLst>
                    <a:ext uri="{FF2B5EF4-FFF2-40B4-BE49-F238E27FC236}">
                      <a16:creationId xmlns:a16="http://schemas.microsoft.com/office/drawing/2014/main" id="{F2EEBFFF-3007-FCCD-41C3-7D172B68AF7A}"/>
                    </a:ext>
                  </a:extLst>
                </p:cNvPr>
                <p:cNvPicPr/>
                <p:nvPr/>
              </p:nvPicPr>
              <p:blipFill>
                <a:blip r:embed="rId68"/>
                <a:stretch>
                  <a:fillRect/>
                </a:stretch>
              </p:blipFill>
              <p:spPr>
                <a:xfrm>
                  <a:off x="10407172" y="4116982"/>
                  <a:ext cx="246240" cy="187560"/>
                </a:xfrm>
                <a:prstGeom prst="rect">
                  <a:avLst/>
                </a:prstGeom>
              </p:spPr>
            </p:pic>
          </mc:Fallback>
        </mc:AlternateContent>
      </p:grpSp>
      <p:grpSp>
        <p:nvGrpSpPr>
          <p:cNvPr id="50" name="Group 49">
            <a:extLst>
              <a:ext uri="{FF2B5EF4-FFF2-40B4-BE49-F238E27FC236}">
                <a16:creationId xmlns:a16="http://schemas.microsoft.com/office/drawing/2014/main" id="{40913668-3B60-11D3-F361-A4586C70FC24}"/>
              </a:ext>
            </a:extLst>
          </p:cNvPr>
          <p:cNvGrpSpPr/>
          <p:nvPr/>
        </p:nvGrpSpPr>
        <p:grpSpPr>
          <a:xfrm>
            <a:off x="5689372" y="599782"/>
            <a:ext cx="3442320" cy="1030320"/>
            <a:chOff x="5689372" y="599782"/>
            <a:chExt cx="3442320" cy="1030320"/>
          </a:xfrm>
        </p:grpSpPr>
        <mc:AlternateContent xmlns:mc="http://schemas.openxmlformats.org/markup-compatibility/2006">
          <mc:Choice xmlns:p14="http://schemas.microsoft.com/office/powerpoint/2010/main" Requires="p14">
            <p:contentPart p14:bwMode="auto" r:id="rId69">
              <p14:nvContentPartPr>
                <p14:cNvPr id="42" name="Ink 41">
                  <a:extLst>
                    <a:ext uri="{FF2B5EF4-FFF2-40B4-BE49-F238E27FC236}">
                      <a16:creationId xmlns:a16="http://schemas.microsoft.com/office/drawing/2014/main" id="{2814CE47-4894-FD69-A564-E3B10F2B7A22}"/>
                    </a:ext>
                  </a:extLst>
                </p14:cNvPr>
                <p14:cNvContentPartPr/>
                <p14:nvPr/>
              </p14:nvContentPartPr>
              <p14:xfrm>
                <a:off x="5689372" y="599782"/>
                <a:ext cx="3196440" cy="1029600"/>
              </p14:xfrm>
            </p:contentPart>
          </mc:Choice>
          <mc:Fallback>
            <p:pic>
              <p:nvPicPr>
                <p:cNvPr id="42" name="Ink 41">
                  <a:extLst>
                    <a:ext uri="{FF2B5EF4-FFF2-40B4-BE49-F238E27FC236}">
                      <a16:creationId xmlns:a16="http://schemas.microsoft.com/office/drawing/2014/main" id="{2814CE47-4894-FD69-A564-E3B10F2B7A22}"/>
                    </a:ext>
                  </a:extLst>
                </p:cNvPr>
                <p:cNvPicPr/>
                <p:nvPr/>
              </p:nvPicPr>
              <p:blipFill>
                <a:blip r:embed="rId70"/>
                <a:stretch>
                  <a:fillRect/>
                </a:stretch>
              </p:blipFill>
              <p:spPr>
                <a:xfrm>
                  <a:off x="5680732" y="591142"/>
                  <a:ext cx="3214080" cy="10472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3" name="Ink 42">
                  <a:extLst>
                    <a:ext uri="{FF2B5EF4-FFF2-40B4-BE49-F238E27FC236}">
                      <a16:creationId xmlns:a16="http://schemas.microsoft.com/office/drawing/2014/main" id="{349CB86A-3EC2-A464-722E-846A5F8CBAF2}"/>
                    </a:ext>
                  </a:extLst>
                </p14:cNvPr>
                <p14:cNvContentPartPr/>
                <p14:nvPr/>
              </p14:nvContentPartPr>
              <p14:xfrm>
                <a:off x="8749372" y="1529302"/>
                <a:ext cx="139320" cy="100800"/>
              </p14:xfrm>
            </p:contentPart>
          </mc:Choice>
          <mc:Fallback>
            <p:pic>
              <p:nvPicPr>
                <p:cNvPr id="43" name="Ink 42">
                  <a:extLst>
                    <a:ext uri="{FF2B5EF4-FFF2-40B4-BE49-F238E27FC236}">
                      <a16:creationId xmlns:a16="http://schemas.microsoft.com/office/drawing/2014/main" id="{349CB86A-3EC2-A464-722E-846A5F8CBAF2}"/>
                    </a:ext>
                  </a:extLst>
                </p:cNvPr>
                <p:cNvPicPr/>
                <p:nvPr/>
              </p:nvPicPr>
              <p:blipFill>
                <a:blip r:embed="rId72"/>
                <a:stretch>
                  <a:fillRect/>
                </a:stretch>
              </p:blipFill>
              <p:spPr>
                <a:xfrm>
                  <a:off x="8740732" y="1520662"/>
                  <a:ext cx="1569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4" name="Ink 43">
                  <a:extLst>
                    <a:ext uri="{FF2B5EF4-FFF2-40B4-BE49-F238E27FC236}">
                      <a16:creationId xmlns:a16="http://schemas.microsoft.com/office/drawing/2014/main" id="{5542EAAD-E29D-C20F-FFA4-DCB777BE71BD}"/>
                    </a:ext>
                  </a:extLst>
                </p14:cNvPr>
                <p14:cNvContentPartPr/>
                <p14:nvPr/>
              </p14:nvContentPartPr>
              <p14:xfrm>
                <a:off x="8420692" y="704542"/>
                <a:ext cx="176400" cy="266760"/>
              </p14:xfrm>
            </p:contentPart>
          </mc:Choice>
          <mc:Fallback>
            <p:pic>
              <p:nvPicPr>
                <p:cNvPr id="44" name="Ink 43">
                  <a:extLst>
                    <a:ext uri="{FF2B5EF4-FFF2-40B4-BE49-F238E27FC236}">
                      <a16:creationId xmlns:a16="http://schemas.microsoft.com/office/drawing/2014/main" id="{5542EAAD-E29D-C20F-FFA4-DCB777BE71BD}"/>
                    </a:ext>
                  </a:extLst>
                </p:cNvPr>
                <p:cNvPicPr/>
                <p:nvPr/>
              </p:nvPicPr>
              <p:blipFill>
                <a:blip r:embed="rId74"/>
                <a:stretch>
                  <a:fillRect/>
                </a:stretch>
              </p:blipFill>
              <p:spPr>
                <a:xfrm>
                  <a:off x="8412052" y="695902"/>
                  <a:ext cx="1940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5" name="Ink 44">
                  <a:extLst>
                    <a:ext uri="{FF2B5EF4-FFF2-40B4-BE49-F238E27FC236}">
                      <a16:creationId xmlns:a16="http://schemas.microsoft.com/office/drawing/2014/main" id="{979CEA88-02A9-04A7-D4D9-E43EFF01B321}"/>
                    </a:ext>
                  </a:extLst>
                </p14:cNvPr>
                <p14:cNvContentPartPr/>
                <p14:nvPr/>
              </p14:nvContentPartPr>
              <p14:xfrm>
                <a:off x="8635252" y="853582"/>
                <a:ext cx="73080" cy="127440"/>
              </p14:xfrm>
            </p:contentPart>
          </mc:Choice>
          <mc:Fallback>
            <p:pic>
              <p:nvPicPr>
                <p:cNvPr id="45" name="Ink 44">
                  <a:extLst>
                    <a:ext uri="{FF2B5EF4-FFF2-40B4-BE49-F238E27FC236}">
                      <a16:creationId xmlns:a16="http://schemas.microsoft.com/office/drawing/2014/main" id="{979CEA88-02A9-04A7-D4D9-E43EFF01B321}"/>
                    </a:ext>
                  </a:extLst>
                </p:cNvPr>
                <p:cNvPicPr/>
                <p:nvPr/>
              </p:nvPicPr>
              <p:blipFill>
                <a:blip r:embed="rId76"/>
                <a:stretch>
                  <a:fillRect/>
                </a:stretch>
              </p:blipFill>
              <p:spPr>
                <a:xfrm>
                  <a:off x="8626252" y="844582"/>
                  <a:ext cx="907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6" name="Ink 45">
                  <a:extLst>
                    <a:ext uri="{FF2B5EF4-FFF2-40B4-BE49-F238E27FC236}">
                      <a16:creationId xmlns:a16="http://schemas.microsoft.com/office/drawing/2014/main" id="{33D44B21-8534-1813-17E7-C07F17B2094F}"/>
                    </a:ext>
                  </a:extLst>
                </p14:cNvPr>
                <p14:cNvContentPartPr/>
                <p14:nvPr/>
              </p14:nvContentPartPr>
              <p14:xfrm>
                <a:off x="8755852" y="867982"/>
                <a:ext cx="270000" cy="144360"/>
              </p14:xfrm>
            </p:contentPart>
          </mc:Choice>
          <mc:Fallback>
            <p:pic>
              <p:nvPicPr>
                <p:cNvPr id="46" name="Ink 45">
                  <a:extLst>
                    <a:ext uri="{FF2B5EF4-FFF2-40B4-BE49-F238E27FC236}">
                      <a16:creationId xmlns:a16="http://schemas.microsoft.com/office/drawing/2014/main" id="{33D44B21-8534-1813-17E7-C07F17B2094F}"/>
                    </a:ext>
                  </a:extLst>
                </p:cNvPr>
                <p:cNvPicPr/>
                <p:nvPr/>
              </p:nvPicPr>
              <p:blipFill>
                <a:blip r:embed="rId78"/>
                <a:stretch>
                  <a:fillRect/>
                </a:stretch>
              </p:blipFill>
              <p:spPr>
                <a:xfrm>
                  <a:off x="8747212" y="858982"/>
                  <a:ext cx="2876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8" name="Ink 47">
                  <a:extLst>
                    <a:ext uri="{FF2B5EF4-FFF2-40B4-BE49-F238E27FC236}">
                      <a16:creationId xmlns:a16="http://schemas.microsoft.com/office/drawing/2014/main" id="{8CD74EE7-443B-6863-4BDB-311589BED2F0}"/>
                    </a:ext>
                  </a:extLst>
                </p14:cNvPr>
                <p14:cNvContentPartPr/>
                <p14:nvPr/>
              </p14:nvContentPartPr>
              <p14:xfrm>
                <a:off x="8999572" y="819022"/>
                <a:ext cx="21960" cy="15840"/>
              </p14:xfrm>
            </p:contentPart>
          </mc:Choice>
          <mc:Fallback>
            <p:pic>
              <p:nvPicPr>
                <p:cNvPr id="48" name="Ink 47">
                  <a:extLst>
                    <a:ext uri="{FF2B5EF4-FFF2-40B4-BE49-F238E27FC236}">
                      <a16:creationId xmlns:a16="http://schemas.microsoft.com/office/drawing/2014/main" id="{8CD74EE7-443B-6863-4BDB-311589BED2F0}"/>
                    </a:ext>
                  </a:extLst>
                </p:cNvPr>
                <p:cNvPicPr/>
                <p:nvPr/>
              </p:nvPicPr>
              <p:blipFill>
                <a:blip r:embed="rId80"/>
                <a:stretch>
                  <a:fillRect/>
                </a:stretch>
              </p:blipFill>
              <p:spPr>
                <a:xfrm>
                  <a:off x="8990572" y="810382"/>
                  <a:ext cx="39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9" name="Ink 48">
                  <a:extLst>
                    <a:ext uri="{FF2B5EF4-FFF2-40B4-BE49-F238E27FC236}">
                      <a16:creationId xmlns:a16="http://schemas.microsoft.com/office/drawing/2014/main" id="{0FAA64F0-BB63-C850-3B79-05059A256742}"/>
                    </a:ext>
                  </a:extLst>
                </p14:cNvPr>
                <p14:cNvContentPartPr/>
                <p14:nvPr/>
              </p14:nvContentPartPr>
              <p14:xfrm>
                <a:off x="9004972" y="771502"/>
                <a:ext cx="126720" cy="308520"/>
              </p14:xfrm>
            </p:contentPart>
          </mc:Choice>
          <mc:Fallback>
            <p:pic>
              <p:nvPicPr>
                <p:cNvPr id="49" name="Ink 48">
                  <a:extLst>
                    <a:ext uri="{FF2B5EF4-FFF2-40B4-BE49-F238E27FC236}">
                      <a16:creationId xmlns:a16="http://schemas.microsoft.com/office/drawing/2014/main" id="{0FAA64F0-BB63-C850-3B79-05059A256742}"/>
                    </a:ext>
                  </a:extLst>
                </p:cNvPr>
                <p:cNvPicPr/>
                <p:nvPr/>
              </p:nvPicPr>
              <p:blipFill>
                <a:blip r:embed="rId82"/>
                <a:stretch>
                  <a:fillRect/>
                </a:stretch>
              </p:blipFill>
              <p:spPr>
                <a:xfrm>
                  <a:off x="8996332" y="762502"/>
                  <a:ext cx="144360" cy="326160"/>
                </a:xfrm>
                <a:prstGeom prst="rect">
                  <a:avLst/>
                </a:prstGeom>
              </p:spPr>
            </p:pic>
          </mc:Fallback>
        </mc:AlternateContent>
      </p:grpSp>
      <p:grpSp>
        <p:nvGrpSpPr>
          <p:cNvPr id="57" name="Group 56">
            <a:extLst>
              <a:ext uri="{FF2B5EF4-FFF2-40B4-BE49-F238E27FC236}">
                <a16:creationId xmlns:a16="http://schemas.microsoft.com/office/drawing/2014/main" id="{A431A2D0-EAEE-96F1-1718-8956B0C6E4DF}"/>
              </a:ext>
            </a:extLst>
          </p:cNvPr>
          <p:cNvGrpSpPr/>
          <p:nvPr/>
        </p:nvGrpSpPr>
        <p:grpSpPr>
          <a:xfrm>
            <a:off x="9377212" y="2205742"/>
            <a:ext cx="1029240" cy="1154880"/>
            <a:chOff x="9377212" y="2205742"/>
            <a:chExt cx="1029240" cy="1154880"/>
          </a:xfrm>
        </p:grpSpPr>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EC803030-B70F-EFC1-A850-CEF91E87BBDD}"/>
                    </a:ext>
                  </a:extLst>
                </p14:cNvPr>
                <p14:cNvContentPartPr/>
                <p14:nvPr/>
              </p14:nvContentPartPr>
              <p14:xfrm>
                <a:off x="9377212" y="2205742"/>
                <a:ext cx="318960" cy="1058760"/>
              </p14:xfrm>
            </p:contentPart>
          </mc:Choice>
          <mc:Fallback>
            <p:pic>
              <p:nvPicPr>
                <p:cNvPr id="51" name="Ink 50">
                  <a:extLst>
                    <a:ext uri="{FF2B5EF4-FFF2-40B4-BE49-F238E27FC236}">
                      <a16:creationId xmlns:a16="http://schemas.microsoft.com/office/drawing/2014/main" id="{EC803030-B70F-EFC1-A850-CEF91E87BBDD}"/>
                    </a:ext>
                  </a:extLst>
                </p:cNvPr>
                <p:cNvPicPr/>
                <p:nvPr/>
              </p:nvPicPr>
              <p:blipFill>
                <a:blip r:embed="rId84"/>
                <a:stretch>
                  <a:fillRect/>
                </a:stretch>
              </p:blipFill>
              <p:spPr>
                <a:xfrm>
                  <a:off x="9368212" y="2196742"/>
                  <a:ext cx="336600" cy="10764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2" name="Ink 51">
                  <a:extLst>
                    <a:ext uri="{FF2B5EF4-FFF2-40B4-BE49-F238E27FC236}">
                      <a16:creationId xmlns:a16="http://schemas.microsoft.com/office/drawing/2014/main" id="{CF375DA3-2CD4-8DD6-38FE-E1796C5FF4CD}"/>
                    </a:ext>
                  </a:extLst>
                </p14:cNvPr>
                <p14:cNvContentPartPr/>
                <p14:nvPr/>
              </p14:nvContentPartPr>
              <p14:xfrm>
                <a:off x="9562612" y="3207262"/>
                <a:ext cx="167760" cy="153360"/>
              </p14:xfrm>
            </p:contentPart>
          </mc:Choice>
          <mc:Fallback>
            <p:pic>
              <p:nvPicPr>
                <p:cNvPr id="52" name="Ink 51">
                  <a:extLst>
                    <a:ext uri="{FF2B5EF4-FFF2-40B4-BE49-F238E27FC236}">
                      <a16:creationId xmlns:a16="http://schemas.microsoft.com/office/drawing/2014/main" id="{CF375DA3-2CD4-8DD6-38FE-E1796C5FF4CD}"/>
                    </a:ext>
                  </a:extLst>
                </p:cNvPr>
                <p:cNvPicPr/>
                <p:nvPr/>
              </p:nvPicPr>
              <p:blipFill>
                <a:blip r:embed="rId86"/>
                <a:stretch>
                  <a:fillRect/>
                </a:stretch>
              </p:blipFill>
              <p:spPr>
                <a:xfrm>
                  <a:off x="9553612" y="3198622"/>
                  <a:ext cx="1854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922F998C-1FED-0ACD-BB94-EDC5609C9B39}"/>
                    </a:ext>
                  </a:extLst>
                </p14:cNvPr>
                <p14:cNvContentPartPr/>
                <p14:nvPr/>
              </p14:nvContentPartPr>
              <p14:xfrm>
                <a:off x="9857092" y="2631982"/>
                <a:ext cx="132480" cy="331920"/>
              </p14:xfrm>
            </p:contentPart>
          </mc:Choice>
          <mc:Fallback>
            <p:pic>
              <p:nvPicPr>
                <p:cNvPr id="53" name="Ink 52">
                  <a:extLst>
                    <a:ext uri="{FF2B5EF4-FFF2-40B4-BE49-F238E27FC236}">
                      <a16:creationId xmlns:a16="http://schemas.microsoft.com/office/drawing/2014/main" id="{922F998C-1FED-0ACD-BB94-EDC5609C9B39}"/>
                    </a:ext>
                  </a:extLst>
                </p:cNvPr>
                <p:cNvPicPr/>
                <p:nvPr/>
              </p:nvPicPr>
              <p:blipFill>
                <a:blip r:embed="rId88"/>
                <a:stretch>
                  <a:fillRect/>
                </a:stretch>
              </p:blipFill>
              <p:spPr>
                <a:xfrm>
                  <a:off x="9848092" y="2622982"/>
                  <a:ext cx="15012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D36064D5-CA27-81D2-3179-F79E0F6CDDA8}"/>
                    </a:ext>
                  </a:extLst>
                </p14:cNvPr>
                <p14:cNvContentPartPr/>
                <p14:nvPr/>
              </p14:nvContentPartPr>
              <p14:xfrm>
                <a:off x="10001812" y="2726662"/>
                <a:ext cx="112320" cy="188640"/>
              </p14:xfrm>
            </p:contentPart>
          </mc:Choice>
          <mc:Fallback>
            <p:pic>
              <p:nvPicPr>
                <p:cNvPr id="54" name="Ink 53">
                  <a:extLst>
                    <a:ext uri="{FF2B5EF4-FFF2-40B4-BE49-F238E27FC236}">
                      <a16:creationId xmlns:a16="http://schemas.microsoft.com/office/drawing/2014/main" id="{D36064D5-CA27-81D2-3179-F79E0F6CDDA8}"/>
                    </a:ext>
                  </a:extLst>
                </p:cNvPr>
                <p:cNvPicPr/>
                <p:nvPr/>
              </p:nvPicPr>
              <p:blipFill>
                <a:blip r:embed="rId90"/>
                <a:stretch>
                  <a:fillRect/>
                </a:stretch>
              </p:blipFill>
              <p:spPr>
                <a:xfrm>
                  <a:off x="9992812" y="2717662"/>
                  <a:ext cx="1299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942CFC31-1ECE-3E21-971C-6CCDD02E695D}"/>
                    </a:ext>
                  </a:extLst>
                </p14:cNvPr>
                <p14:cNvContentPartPr/>
                <p14:nvPr/>
              </p14:nvContentPartPr>
              <p14:xfrm>
                <a:off x="10158412" y="2724502"/>
                <a:ext cx="72720" cy="185040"/>
              </p14:xfrm>
            </p:contentPart>
          </mc:Choice>
          <mc:Fallback>
            <p:pic>
              <p:nvPicPr>
                <p:cNvPr id="55" name="Ink 54">
                  <a:extLst>
                    <a:ext uri="{FF2B5EF4-FFF2-40B4-BE49-F238E27FC236}">
                      <a16:creationId xmlns:a16="http://schemas.microsoft.com/office/drawing/2014/main" id="{942CFC31-1ECE-3E21-971C-6CCDD02E695D}"/>
                    </a:ext>
                  </a:extLst>
                </p:cNvPr>
                <p:cNvPicPr/>
                <p:nvPr/>
              </p:nvPicPr>
              <p:blipFill>
                <a:blip r:embed="rId92"/>
                <a:stretch>
                  <a:fillRect/>
                </a:stretch>
              </p:blipFill>
              <p:spPr>
                <a:xfrm>
                  <a:off x="10149412" y="2715502"/>
                  <a:ext cx="903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6" name="Ink 55">
                  <a:extLst>
                    <a:ext uri="{FF2B5EF4-FFF2-40B4-BE49-F238E27FC236}">
                      <a16:creationId xmlns:a16="http://schemas.microsoft.com/office/drawing/2014/main" id="{9E3FA8E9-ADF6-29D4-FB3F-4ABA6C48A615}"/>
                    </a:ext>
                  </a:extLst>
                </p14:cNvPr>
                <p14:cNvContentPartPr/>
                <p14:nvPr/>
              </p14:nvContentPartPr>
              <p14:xfrm>
                <a:off x="10272892" y="2620822"/>
                <a:ext cx="133560" cy="277920"/>
              </p14:xfrm>
            </p:contentPart>
          </mc:Choice>
          <mc:Fallback>
            <p:pic>
              <p:nvPicPr>
                <p:cNvPr id="56" name="Ink 55">
                  <a:extLst>
                    <a:ext uri="{FF2B5EF4-FFF2-40B4-BE49-F238E27FC236}">
                      <a16:creationId xmlns:a16="http://schemas.microsoft.com/office/drawing/2014/main" id="{9E3FA8E9-ADF6-29D4-FB3F-4ABA6C48A615}"/>
                    </a:ext>
                  </a:extLst>
                </p:cNvPr>
                <p:cNvPicPr/>
                <p:nvPr/>
              </p:nvPicPr>
              <p:blipFill>
                <a:blip r:embed="rId94"/>
                <a:stretch>
                  <a:fillRect/>
                </a:stretch>
              </p:blipFill>
              <p:spPr>
                <a:xfrm>
                  <a:off x="10264252" y="2612182"/>
                  <a:ext cx="151200" cy="295560"/>
                </a:xfrm>
                <a:prstGeom prst="rect">
                  <a:avLst/>
                </a:prstGeom>
              </p:spPr>
            </p:pic>
          </mc:Fallback>
        </mc:AlternateContent>
      </p:grpSp>
      <p:grpSp>
        <p:nvGrpSpPr>
          <p:cNvPr id="60" name="Group 59">
            <a:extLst>
              <a:ext uri="{FF2B5EF4-FFF2-40B4-BE49-F238E27FC236}">
                <a16:creationId xmlns:a16="http://schemas.microsoft.com/office/drawing/2014/main" id="{731FC510-5B15-C7DA-0867-456C08E5DE85}"/>
              </a:ext>
            </a:extLst>
          </p:cNvPr>
          <p:cNvGrpSpPr/>
          <p:nvPr/>
        </p:nvGrpSpPr>
        <p:grpSpPr>
          <a:xfrm>
            <a:off x="9837292" y="4068382"/>
            <a:ext cx="353160" cy="85320"/>
            <a:chOff x="9837292" y="4068382"/>
            <a:chExt cx="353160" cy="85320"/>
          </a:xfrm>
        </p:grpSpPr>
        <mc:AlternateContent xmlns:mc="http://schemas.openxmlformats.org/markup-compatibility/2006">
          <mc:Choice xmlns:p14="http://schemas.microsoft.com/office/powerpoint/2010/main" Requires="p14">
            <p:contentPart p14:bwMode="auto" r:id="rId95">
              <p14:nvContentPartPr>
                <p14:cNvPr id="58" name="Ink 57">
                  <a:extLst>
                    <a:ext uri="{FF2B5EF4-FFF2-40B4-BE49-F238E27FC236}">
                      <a16:creationId xmlns:a16="http://schemas.microsoft.com/office/drawing/2014/main" id="{D4DD89E8-4A3E-E557-A3DC-36F86FC997A1}"/>
                    </a:ext>
                  </a:extLst>
                </p14:cNvPr>
                <p14:cNvContentPartPr/>
                <p14:nvPr/>
              </p14:nvContentPartPr>
              <p14:xfrm>
                <a:off x="9837292" y="4068382"/>
                <a:ext cx="347040" cy="13320"/>
              </p14:xfrm>
            </p:contentPart>
          </mc:Choice>
          <mc:Fallback>
            <p:pic>
              <p:nvPicPr>
                <p:cNvPr id="58" name="Ink 57">
                  <a:extLst>
                    <a:ext uri="{FF2B5EF4-FFF2-40B4-BE49-F238E27FC236}">
                      <a16:creationId xmlns:a16="http://schemas.microsoft.com/office/drawing/2014/main" id="{D4DD89E8-4A3E-E557-A3DC-36F86FC997A1}"/>
                    </a:ext>
                  </a:extLst>
                </p:cNvPr>
                <p:cNvPicPr/>
                <p:nvPr/>
              </p:nvPicPr>
              <p:blipFill>
                <a:blip r:embed="rId96"/>
                <a:stretch>
                  <a:fillRect/>
                </a:stretch>
              </p:blipFill>
              <p:spPr>
                <a:xfrm>
                  <a:off x="9828652" y="4059742"/>
                  <a:ext cx="3646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9" name="Ink 58">
                  <a:extLst>
                    <a:ext uri="{FF2B5EF4-FFF2-40B4-BE49-F238E27FC236}">
                      <a16:creationId xmlns:a16="http://schemas.microsoft.com/office/drawing/2014/main" id="{CBEF9B39-2498-AE7C-F6A4-9021276B880D}"/>
                    </a:ext>
                  </a:extLst>
                </p14:cNvPr>
                <p14:cNvContentPartPr/>
                <p14:nvPr/>
              </p14:nvContentPartPr>
              <p14:xfrm>
                <a:off x="9881572" y="4147942"/>
                <a:ext cx="308880" cy="5760"/>
              </p14:xfrm>
            </p:contentPart>
          </mc:Choice>
          <mc:Fallback>
            <p:pic>
              <p:nvPicPr>
                <p:cNvPr id="59" name="Ink 58">
                  <a:extLst>
                    <a:ext uri="{FF2B5EF4-FFF2-40B4-BE49-F238E27FC236}">
                      <a16:creationId xmlns:a16="http://schemas.microsoft.com/office/drawing/2014/main" id="{CBEF9B39-2498-AE7C-F6A4-9021276B880D}"/>
                    </a:ext>
                  </a:extLst>
                </p:cNvPr>
                <p:cNvPicPr/>
                <p:nvPr/>
              </p:nvPicPr>
              <p:blipFill>
                <a:blip r:embed="rId98"/>
                <a:stretch>
                  <a:fillRect/>
                </a:stretch>
              </p:blipFill>
              <p:spPr>
                <a:xfrm>
                  <a:off x="9872572" y="4138942"/>
                  <a:ext cx="326520" cy="23400"/>
                </a:xfrm>
                <a:prstGeom prst="rect">
                  <a:avLst/>
                </a:prstGeom>
              </p:spPr>
            </p:pic>
          </mc:Fallback>
        </mc:AlternateContent>
      </p:grpSp>
    </p:spTree>
    <p:extLst>
      <p:ext uri="{BB962C8B-B14F-4D97-AF65-F5344CB8AC3E}">
        <p14:creationId xmlns:p14="http://schemas.microsoft.com/office/powerpoint/2010/main" val="3740633029"/>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r>
              <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endPar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endParaRPr>
          </a:p>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r>
              <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2.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3.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ppt/theme/themeOverride4.xml><?xml version="1.0" encoding="utf-8"?>
<a:themeOverride xmlns:a="http://schemas.openxmlformats.org/drawingml/2006/main">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themeOverride>
</file>

<file path=docProps/app.xml><?xml version="1.0" encoding="utf-8"?>
<Properties xmlns="http://schemas.openxmlformats.org/officeDocument/2006/extended-properties" xmlns:vt="http://schemas.openxmlformats.org/officeDocument/2006/docPropsVTypes">
  <TotalTime>2161</TotalTime>
  <Words>534</Words>
  <Application>Microsoft Office PowerPoint</Application>
  <PresentationFormat>Custom</PresentationFormat>
  <Paragraphs>57</Paragraphs>
  <Slides>11</Slides>
  <Notes>5</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11</vt:i4>
      </vt:variant>
    </vt:vector>
  </HeadingPairs>
  <TitlesOfParts>
    <vt:vector size="27" baseType="lpstr">
      <vt:lpstr>Corben</vt:lpstr>
      <vt:lpstr>Calibri</vt:lpstr>
      <vt:lpstr>Segoe UI Light</vt:lpstr>
      <vt:lpstr>Cooper Black</vt:lpstr>
      <vt:lpstr>Open Sans</vt:lpstr>
      <vt:lpstr>Arial Black</vt:lpstr>
      <vt:lpstr>Arial</vt:lpstr>
      <vt:lpstr>Cambria</vt:lpstr>
      <vt:lpstr>72</vt:lpstr>
      <vt:lpstr>Segoe UI</vt:lpstr>
      <vt:lpstr>Quattrocento Sans</vt:lpstr>
      <vt:lpstr>Office Theme</vt:lpstr>
      <vt:lpstr>2_Office Theme</vt:lpstr>
      <vt:lpstr>3_Office Theme</vt:lpstr>
      <vt:lpstr>4_Office Theme</vt:lpstr>
      <vt:lpstr>1_Office Theme</vt:lpstr>
      <vt:lpstr>SAP BTP ABAP  on Cloud / RAP  Training</vt:lpstr>
      <vt:lpstr>PowerPoint Presentation</vt:lpstr>
      <vt:lpstr>PowerPoint Presentation</vt:lpstr>
      <vt:lpstr>PowerPoint Presentation</vt:lpstr>
      <vt:lpstr>PowerPoint Presentation</vt:lpstr>
      <vt:lpstr>Git and Git HUB</vt:lpstr>
      <vt:lpstr>Hands on: Continuous Integration</vt:lpstr>
      <vt:lpstr>BTP Cloud Transport Management</vt:lpstr>
      <vt:lpstr>Hands on SAP BTP Cloud Transport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92</cp:revision>
  <dcterms:created xsi:type="dcterms:W3CDTF">2023-10-03T21:33:12Z</dcterms:created>
  <dcterms:modified xsi:type="dcterms:W3CDTF">2024-09-13T15:50:41Z</dcterms:modified>
</cp:coreProperties>
</file>