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notesSlides/notesSlide5.xml" ContentType="application/vnd.openxmlformats-officedocument.presentationml.notesSlide+xml"/>
  <Override PartName="/ppt/ink/ink74.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Lst>
  <p:notesMasterIdLst>
    <p:notesMasterId r:id="rId15"/>
  </p:notesMasterIdLst>
  <p:sldIdLst>
    <p:sldId id="256" r:id="rId4"/>
    <p:sldId id="402" r:id="rId5"/>
    <p:sldId id="276" r:id="rId6"/>
    <p:sldId id="420" r:id="rId7"/>
    <p:sldId id="421" r:id="rId8"/>
    <p:sldId id="422" r:id="rId9"/>
    <p:sldId id="358" r:id="rId10"/>
    <p:sldId id="359" r:id="rId11"/>
    <p:sldId id="360" r:id="rId12"/>
    <p:sldId id="419" r:id="rId13"/>
    <p:sldId id="409" r:id="rId14"/>
  </p:sldIdLst>
  <p:sldSz cx="12188825" cy="6858000"/>
  <p:notesSz cx="6858000" cy="9144000"/>
  <p:embeddedFontLst>
    <p:embeddedFont>
      <p:font typeface="72 Condensed" panose="020B0506030000000003" pitchFamily="34" charset="0"/>
      <p:regular r:id="rId16"/>
      <p:bold r:id="rId17"/>
    </p:embeddedFont>
    <p:embeddedFont>
      <p:font typeface="Arial Black" panose="020B0A04020102020204" pitchFamily="34" charset="0"/>
      <p:regular r:id="rId18"/>
      <p:bold r:id="rId19"/>
    </p:embeddedFont>
    <p:embeddedFont>
      <p:font typeface="Cambria" panose="02040503050406030204" pitchFamily="18" charset="0"/>
      <p:regular r:id="rId20"/>
      <p:bold r:id="rId21"/>
      <p:italic r:id="rId22"/>
      <p:boldItalic r:id="rId23"/>
    </p:embeddedFont>
    <p:embeddedFont>
      <p:font typeface="Cooper Black" panose="0208090404030B020404" pitchFamily="18" charset="0"/>
      <p:regular r:id="rId24"/>
    </p:embeddedFont>
    <p:embeddedFont>
      <p:font typeface="Corben" panose="020B0604020202020204" charset="0"/>
      <p:bold r:id="rId25"/>
    </p:embeddedFont>
    <p:embeddedFont>
      <p:font typeface="Open Sans" panose="020B0606030504020204" pitchFamily="34" charset="0"/>
      <p:regular r:id="rId26"/>
      <p:bold r:id="rId27"/>
      <p:italic r:id="rId28"/>
      <p:boldItalic r:id="rId29"/>
    </p:embeddedFont>
    <p:embeddedFont>
      <p:font typeface="Quattrocento Sans" panose="020B0502050000020003" pitchFamily="34" charset="0"/>
      <p:regular r:id="rId30"/>
      <p:bold r:id="rId31"/>
      <p:italic r:id="rId32"/>
      <p:boldItalic r:id="rId33"/>
    </p:embeddedFont>
    <p:embeddedFont>
      <p:font typeface="Segoe UI" panose="020B0502040204020203" pitchFamily="34" charset="0"/>
      <p:regular r:id="rId34"/>
      <p:bold r:id="rId35"/>
      <p:italic r:id="rId36"/>
      <p:boldItalic r:id="rId37"/>
    </p:embeddedFont>
    <p:embeddedFont>
      <p:font typeface="Segoe UI Light" panose="020B0502040204020203" pitchFamily="34" charset="0"/>
      <p:regular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80" autoAdjust="0"/>
    <p:restoredTop sz="94660"/>
  </p:normalViewPr>
  <p:slideViewPr>
    <p:cSldViewPr snapToGrid="0">
      <p:cViewPr varScale="1">
        <p:scale>
          <a:sx n="104" d="100"/>
          <a:sy n="104" d="100"/>
        </p:scale>
        <p:origin x="612" y="76"/>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font" Target="fonts/font24.fntdata"/><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4.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20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203" Type="http://customschemas.google.com/relationships/presentationmetadata" Target="metadata"/><Relationship Id="rId10" Type="http://schemas.openxmlformats.org/officeDocument/2006/relationships/slide" Target="slides/slide7.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207" Type="http://schemas.openxmlformats.org/officeDocument/2006/relationships/tableStyles" Target="tableStyles.xml"/><Relationship Id="rId8" Type="http://schemas.openxmlformats.org/officeDocument/2006/relationships/slide" Target="slides/slide5.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s>
</file>

<file path=ppt/ink/ink1.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4-09-23T07:42:18.872"/>
    </inkml:context>
    <inkml:brush xml:id="br0">
      <inkml:brushProperty name="width" value="0.05292" units="cm"/>
      <inkml:brushProperty name="height" value="0.05292" units="cm"/>
      <inkml:brushProperty name="color" value="#FF0000"/>
    </inkml:brush>
  </inkml:definitions>
  <inkml:trace contextRef="#ctx0" brushRef="#br0">12961 7208 0,'0'13'0,"0"-26"0,66 105 32,-52-92-32,-1 14 15,53-1 17,-26-13-32,-14 0 15,14 0-15,237 0 31,28-13 1,-226 13-1,-66 0 0,-26 0 0,13-14 32</inkml:trace>
  <inkml:trace contextRef="#ctx0" brushRef="#br0" timeOffset="2720.64">4722 11810 0,'-40'26'31,"80"-52"-31,-67 52 31,278-12-15,477-67 15,528 13 0,-965 40-15,979-26 0,-939 12-1,991-12 1,-1018 13 0,1-1-16,475-12 15,-555 26-15,462-26 31,-475 26-15,13 0 0,-199 0-1,-12 13 1,-14 0 0,-53 27-1,39-27 1,-39 66-1,40-52 1,0 12-16,0 1 16,-14 291-1,27-239 1,14 318 0,-1-304-1,13 317 1,-13-330-1,14 303 1,-27-290-16,13-13 16,-13 171-1,0-184-15,0-1 16,0 119 0,0-131-16,0-15 0,-13 107 31,-40-53 0,53-93-15,-40 14-1,-52-1 17,26-26-17,13 0-15,-397 26 31,-476 14 1,-410 13-1,424-13-15,-596 13 15,1217-53-31,13 13 15,-1123 13 17,1229-26-32,0 0 15,-238 0 1,13-13 15,304 0 0,93 0 32,-53-14-32,1-79 0,-15-290 1,67 290-32,0-317 31,67-159 0,-15 13 0,-38 463-31,-1 14 0,0-199 32,-39-93-1,26 345-31,-14-1 0,-12-79 31,26 106-15,0-1-16,0 1 0,-13-13 15,13 13 1,-13-1 15,13 1-31,-14 13 0,14-13 16,0 0 0,14 13-1,38 0 16,-25 0-15,184-27 0,-131 14-1,277-40 1,-251 40 0,-14 0-16,133-14 15,-185 27 1,39 0-16,-66 0 15,-26 27 1,0-27 0,-13 13-16</inkml:trace>
  <inkml:trace contextRef="#ctx0" brushRef="#br0" timeOffset="3407.91">4708 12312 0,'0'0'0,"0"-26"16,0 79 31,-13 39-31,-13 67 15,26-66 0,13-80-15,132-13-1,318-40 17,-185 27-17,198 0 1,225-14 15,-595 14-31,-13 13 16,118-26-1,-184 12 17,-120 1-17</inkml:trace>
  <inkml:trace contextRef="#ctx0" brushRef="#br0" timeOffset="4094.89">4841 12207 0,'92'-14'31,"-52"1"-31,13 13 16,13 0-16,13 0 0,199-26 16,-159 26-1,357-53 17,-370 53-32,264-40 15,-304 40 1,-13 0-16,53 0 31,-93 0-31,1 0 31,-14 13 1,39 1-1,-26-14-31,-13 13 0,0 0 31,14 0 0,-1-13-31,-13 14 0,0 52 47,0 79-16,0-105-31,0 79 16,0-80 0</inkml:trace>
  <inkml:trace contextRef="#ctx0" brushRef="#br0" timeOffset="4471.62">7274 12101 0,'0'0'0,"0"-40"31,13 40-31,-13 27 16,0 105 15,0-106-16,0 120 1,0-120 0,0 1-16</inkml:trace>
  <inkml:trace contextRef="#ctx0" brushRef="#br0" timeOffset="5207.47">7274 12127 0,'0'0'0,"-13"-13"16,13 0-16,40 0 31,39 13-15,265-27-1,-225 27 1,13-13-16,516-14 31,-185-12 1,-410 39-32,0 0 15,13 0 1,-66 26 15,-13-13-15,13 1-16,-13 25 15,-1 94 17,14-107-32,0 106 31,40 40 0,-40-159-15,13 27-1,-66-40 17,14 0-17,12-13-15,-145 0 16,93 13-16,-14 0 15,-211 0 1,185 13-16,13 0 16,-251 14-1,291-27 1,-93 26 15,173-39 16,-14 0-47</inkml:trace>
  <inkml:trace contextRef="#ctx0" brushRef="#br0" timeOffset="5814.78">9880 11982 0,'26'-13'31,"1"92"0,-1 133 1,-13 26-1,-13-199-31,13 14 15</inkml:trace>
  <inkml:trace contextRef="#ctx0" brushRef="#br0" timeOffset="6447.09">9972 12048 0,'-26'-40'32,"52"80"-32,93-106 31,-53 53-31,291-14 31,199 14 0,-463 13-31,158-13 32,-225 26-1,-79 27 0,40 39 0,13-66-31,0 67 32,27 39-1,-27-93-31,0 0 0,13 54 31,0-54 0,-39-13-15,-1-13 0,-184 27 15,-504 26 0,186-27 0,371 1-15</inkml:trace>
  <inkml:trace contextRef="#ctx0" brushRef="#br0" timeOffset="7667.41">7301 12405 0,'0'0'0,"-14"13"46,41 27-30,-14-27 0,27 53 15,-14 14 0,-26-54-31,0-13 0,0 0 16,53 27 15,-40-40-31,106-40 16,80-39 15,-173 79-15,54-26-1,-67 26 1,0 0-16</inkml:trace>
  <inkml:trace contextRef="#ctx0" brushRef="#br0" timeOffset="8528.44">8583 12088 0,'0'0'0,"-13"13"15,66 79 17,-40-52-17,1-13-15,12 105 16,14 40 15,-27-159-31</inkml:trace>
  <inkml:trace contextRef="#ctx0" brushRef="#br0" timeOffset="8781.48">8795 12193 0,'0'0'0,"-13"27"32,26 65-1,0 27 0,1-105-31</inkml:trace>
  <inkml:trace contextRef="#ctx0" brushRef="#br0" timeOffset="8948.78">8755 12167 0,'14'-40'31,"-28"80"-31,94-80 31,-67 40-31</inkml:trace>
  <inkml:trace contextRef="#ctx0" brushRef="#br0" timeOffset="9127.02">8822 12326 0,'0'0'0,"-14"0"16,54 0 15,-27 0-31</inkml:trace>
  <inkml:trace contextRef="#ctx0" brushRef="#br0" timeOffset="9524.03">9007 12233 0,'-14'-13'32,"1"13"-32,13 26 31,0-12-16,13 38 1,14 15 15,-14-67-15,14 0 0,-14 0-1,0-14-15,27-65 16,-14-14 15,-26 120 0,0-14-15,0 119 0,-13-105-1</inkml:trace>
  <inkml:trace contextRef="#ctx0" brushRef="#br0" timeOffset="10212.09">9046 11995 0,'0'0'0,"-119"-26"15,80 12 1,-107 41-1,120-14 1,-93 106 0,53 119 15,145-13 0,-53-185-31,14-14 16,238-26 15,-67-198 0,-92-80 1,-145 93-1,-146 158 0,132 41-31,-52-1 16</inkml:trace>
  <inkml:trace contextRef="#ctx0" brushRef="#br0" timeOffset="11318.93">8914 12180 0,'0'-13'16,"13"-27"15,-13 27-31,66-66 31,-52 52-31,184-131 31,133-54 1,118-13-1,186 0 0,-489 186-31,-1-1 16,345-53-1,-318 67-15,700-80 32,1 133-1,-714-14-31,396 106 31,-435-93-31,-1 14 16,185 92-1,-212-92-15,252 158 32,-172-39-1,-119-66 0,-40-80 0,-26-26-15</inkml:trace>
  <inkml:trace contextRef="#ctx0" brushRef="#br0" timeOffset="11743.72">14945 11783 0,'66'27'31,"-132"-54"-31,225 80 32,-146-39-32,53 25 31,27-26 0,-14-52 0,-26-41 1,-40 54-32,27-40 31,-14 66 0,-26 132-15,0-105-1,-13 25 1</inkml:trace>
  <inkml:trace contextRef="#ctx0" brushRef="#br0" timeOffset="13880.56">15302 12511 0,'0'0'0,"0"-13"16,-13 13-1,0 52 16,39 120 1,-26-132-32,0 0 15,13-1-15,-13 67 16</inkml:trace>
  <inkml:trace contextRef="#ctx0" brushRef="#br0" timeOffset="14065.55">15011 12947 0,'0'0'0,"0"-13"32,27 13-32,158-13 31,53-27-16</inkml:trace>
  <inkml:trace contextRef="#ctx0" brushRef="#br0" timeOffset="14257.48">15091 12511 0,'52'-40'31,"-104"80"-31,263-120 31,-184 80-31,-1 0 0,1 0 16,39 0 0</inkml:trace>
  <inkml:trace contextRef="#ctx0" brushRef="#br0" timeOffset="14499.82">15580 12921 0,'0'0'0,"0"13"16,26 13-1,-12-26 1,65-13 15,14-13-15,-67 26-1,-26-13-15</inkml:trace>
  <inkml:trace contextRef="#ctx0" brushRef="#br0" timeOffset="14963.91">16016 12577 0,'0'0'0,"0"-13"16,0 26 15,0 0-16,0 80 1,0-67 0,0 1-16,0-14 15,0 53 1,0-53 0,-13-26-1,13-93 16,13 66-15,1 1-16,12-93 16,40 13 15,-53 105-31,1 14 16,39 80-1,-40-54 1,66 146-1,-66-132-15,27 79 32</inkml:trace>
  <inkml:trace contextRef="#ctx0" brushRef="#br0" timeOffset="15653.45">16056 12736 0,'0'0'0,"-13"-40"16,26 40-16,0 0 16,53-27-1,-39 27-15,26 0 16,132-13 0,-132 13-1,106-13 1,-133 13-1,14-53 1,-40 40-16,0-14 16,-14-12-1,1 12 1,0 27-16,-27-13 16,-13 92 15,40-52-31,13-1 15,0 80 1,53-66 15,26-80 1,-52 27-32,13-66 31,-27 105 0,-13 0-31,0 146 31,39 80 1,-91-199-1,12-80-16,-53-39 1,27-66 15,66 119-31,0-1 16,66-25 0,27 12-1</inkml:trace>
  <inkml:trace contextRef="#ctx0" brushRef="#br0" timeOffset="16051.89">16916 12656 0,'0'0'0,"-14"0"31,28 13 0,25 14 0,-25-14-31,25-39 32,-25-14-17,-28-53 16,-52 54 1,40 158-1,39 53 0,53-119-15</inkml:trace>
  <inkml:trace contextRef="#ctx0" brushRef="#br0" timeOffset="16412.8">17127 12537 0,'0'-79'31,"0"158"-31,0-105 31,0 52-31,27 133 32,-27-133-32,0 14 31,0-80-15,13 27-1,27-119 1,-27 92-1,53-13 1,-53 53 0,0 14-16,1-993 0,12 2129 31,-26-1123-15,0 52-1</inkml:trace>
  <inkml:trace contextRef="#ctx0" brushRef="#br0" timeOffset="17126.43">17551 12564 0,'0'0'0,"13"-14"0,0-25 16,-13 12 15,-26 67 0,26-14-15,-14 14-1,28 66 1,-1-80 0,53-12-1,-40-28 1,1 1-16,39-53 15,-53 40 1,27-54 0,-40 54-1,-13 52 17,13-13-17,13 27 1,0-27-1,40-13 1,-40-13 0,14-13-1,-27 65 17,0 27-17,0-13-15,0 66 16,-27 80-1,27-133 1,-40 106 0,27-159-16,0-13 15,-27-53 1,40 13-16,-13 1 16,53-226-1,132 27 16,-27 238 1,-118 13-32,-27 14 15,-14 26 1,-12-27-16</inkml:trace>
  <inkml:trace contextRef="#ctx0" brushRef="#br0" timeOffset="19079.79">12313 15724 0,'0'0'0,"13"-39"31,-13 12-31,-66-52 31,-106 26 0,119 40-31,-304 39 16,252 1 0,-372 78-1,358-78 1,14 13-16,-1-14 16,-172 106-1,252-105 1,-1-1-16,146 40 15,410-39 17,-383-27-17,528-53 1,-502 40 0,410-67-1,-476 54 1,119-67-1,-225 67-15,-146-54 32,-13 41-17,-158-1 1,198 40 0,-13 0-16,-384 0 15,397 13 1,-238 14-1,304-27 1,13 0-16</inkml:trace>
  <inkml:trace contextRef="#ctx0" brushRef="#br0" timeOffset="19721.33">10792 15949 0,'-39'27'16,"78"-54"-16,-92 80 15,-13 66 1,53-66-16,-66 225 31,52-199-15,14 0-16,-27 199 15,27-212 1,13 119 0,0-145-1,0-13-15,66 39 16,-26-53-16,304-26 31,277-53 0,-475 52-15,383-39 0,-423 53-1,145-39 1,-225 26 0,1-54-1,-40 54-15,-40-132 31,39 92-15,14 0-16,0-264 16,14 237-1,25-290 1,-25 291 0,12-133-1,-26 185 1,0 14-16,-26 26 15,12 14 1,-12-14-16,-27 53 16,40-53-16</inkml:trace>
  <inkml:trace contextRef="#ctx0" brushRef="#br0" timeOffset="20471.54">15210 13106 0,'0'26'16,"-14"80"15,14-66-15,-39 264-1,-80 318 16,92-503-15,-12 0-16,-239 515 31,225-541-15,-26 0-16,-146 131 16,-278 67 15,384-238-31,0-13 15,-582 198 17,608-198-32,14-14 15,-199 80 17,212-93-1,80-26-16,65-53 1,-66 39-16,14 1 16,-1-27-16</inkml:trace>
  <inkml:trace contextRef="#ctx0" brushRef="#br0" timeOffset="20743.37">12551 15923 0,'0'0'0,"27"0"31,-1 39 0,-52 80 1,-54 27-1,107-27 0,-1-106-31,133 53 31,-27-39-15</inkml:trace>
  <inkml:trace contextRef="#ctx0" brushRef="#br0" timeOffset="23928.98">14760 11876 0,'13'0'0,"-26"0"0,26 13 16,-13-26-16,40 13 16,-14 0-16,239 53 31,647 476 0,54 92 0,-173-277 1,-674-304-32,172 13 31,-251-53-31,-14 0 0,-12-13 16,-54-93 15,14 79-31,-1 1 0</inkml:trace>
  <inkml:trace contextRef="#ctx0" brushRef="#br0" timeOffset="24379.52">17974 11744 0,'0'0'0,"-133"-13"31,81 13-31,-15 26 0,-197 80 31,-397 277 1,515-290-32,-13 26 0,-12-13 15,-544 423 17,596-450-32,27 0 15,-199 146 16,291-212-31,-13 1 16,26-41 15,13-12 1</inkml:trace>
  <inkml:trace contextRef="#ctx0" brushRef="#br0" timeOffset="29256.82">28224 14627 0,'0'0'0,"13"26"62,66 133-30,-39-119-32,185 211 31,291 40 0,-397-252-31,13 1 16,265-13-1,-265-41-15,0-12 16,424-225 0,-1-278 15,-343 39 0,-278 146 0,-40 225 1,106 146-1,119 13 0,-66-40-31,224-93 31,147-185 1,-345 212-32,238-463 31,-184-119 0,-133 516-31,-133-357 31,-488-120 1,-67 424-1,225 198 0,410 1-31,-26 12 31,185-79 1,-67 40-32,133-159 31,-158 132-31,-81-171 31,28 145-31,-345-239 31,239 226-31,-807-199 32,-199 305-1,119 237 0,278 80 0,424-159 1,317-171-32,-1-14 31,28 0-31,38-67 31,-38 54-31,-14-13 0,-53-1 31,-238 133 1,211-53-32,-290 198 31,278-171-31,-213 435 31,332 14 0,198-172-15,-1-198 15,-197-146-15,-1 67 0,-52-41-1,-120 199 1,94-145-1,-173 304 1,185-278 0,0 317-1,67-317 1,12-26-16,252 237 16,-185-264-1,331 53 1,-331-119-1,264-52 1,-304 38 0,53-1017-1,-212 2115 17,67-1044-17,0 0-15,-41 171 16,186 93 15,-66-251-15,265 106-1,-212-146 1,-1 0-16,252-39 16,-238 0-16,278-67 31,-331 80-16,-13-14-15,-13 14 16,39-53 0,-79 53-1,14-1-15,-14 1 16,39-40 0</inkml:trace>
  <inkml:trace contextRef="#ctx0" brushRef="#br0" timeOffset="30646.77">27113 7962 0,'106'-14'31,"39"-39"0,-158 14 0,-186 52 1,-92 106-1,239-79-31,-28 145 31,199 93 0,106-239 1,-106-131-1,-119 65-31,-119-39 31,79 66-31,-184 106 31,131 132 1,225-66-1,186-212 0</inkml:trace>
  <inkml:trace contextRef="#ctx0" brushRef="#br0" timeOffset="31140.45">27986 8239 0,'92'-119'31,"-184"238"-31,158-383 31,-79 251-31,-120-14 32,-52 133-1,106 79 0,277 40 0,53-119 1,-158-14-1,-106-79-31,-106 67 31,-146-54 0,212-39-31,-79-53 32,132 0-32</inkml:trace>
  <inkml:trace contextRef="#ctx0" brushRef="#br0" timeOffset="31577.02">28515 8107 0,'-27'-40'31,"54"80"-31,-67-93 31,40 66-31,-13 80 16,0 105 15,13-26 0,0-159-15,13-13-1,0-26 1,93-53 0,-80 52-1,14 1-15,105 13 16,-92 145 15,-53-93-15,-66 67 15,40-93-31,-1-13 0,-12 0 0</inkml:trace>
  <inkml:trace contextRef="#ctx0" brushRef="#br0" timeOffset="31812.14">28620 8028 0,'0'0'0,"14"-14"0,65 1 16,-39 13 0,198 13-1,-185-13 1,79 27 0,-119-27-1,0 13 1,-26-13-1,-13 13-15</inkml:trace>
  <inkml:trace contextRef="#ctx0" brushRef="#br0" timeOffset="34628.81">26663 11532 0,'0'0'0,"-13"-39"15,-40 65 17,53 0-17,0 173 1,0-133 0,0 13-16,26 239 31,-26-252-31,14 119 31,-14-159-31,13 1 16,0-40-1,14-54 1,78 28 15,-65 39-15,225 53-1,-160-40 1,1 0-16,26 0 0,133 14 16,-133-14-16,0-13 15,318 0 1,-357-13 0,224-27-1,-264 40 1,0-13-16,-13 13 15,-14 0-15,0-13 0,1 13 16,-14 0-16,-53-14 31,27 14-15,-13-13-16,-14 0 0</inkml:trace>
  <inkml:trace contextRef="#ctx0" brushRef="#br0" timeOffset="35368.79">26914 11453 0,'0'0'0,"27"-40"32,26 27-32,13 13 15,278-27 1,-172 14-16,13 13 16,1243-13 15,-383 39 0,-437-26 0,-555-13-31,66 13 32,-132 13-1,-13 107 0,12 118 0,1 79 1,13 27-1,13-278-31,1 132 31,-14-158-31,13 26 31,-66-79 1,-40-14-17,-740-118 16,-344 66 1,238 65-1</inkml:trace>
  <inkml:trace contextRef="#ctx0" brushRef="#br0" timeOffset="35988.54">27126 11664 0,'0'0'0,"0"-52"32,-13 12-1,-53 119 0,39-39-31,-13 105 31,40-105-31,0-14 0,27 1 0,118 39 32,-105-66-17,119-79 1,-133 39 0,27-105-1,-53 105 1,-92-53-1,65 80 1,-79 26 0,93 1-1,0-1-15,26 26 16</inkml:trace>
  <inkml:trace contextRef="#ctx0" brushRef="#br0" timeOffset="36485.61">27589 11638 0,'0'0'15,"-40"-40"1,40 27-16,-13 13 16,26 79-1,0-39 1,14 158-1,-14-145 1,0 80 0,-13-107-1,-13-52 1,13-1-16,-13-13 16,-14-105-1,27 92-15,-13 0 16,53-158-1,-27 171 1,80-26 0,-54 66-1,120 106 1,-133-67 0,14 1-16,13 79 15,-53-93 1,-13 14-16,-80 26 15,40-39-15,0-14 16,-132 0 0,93-13-1,39 0-15</inkml:trace>
  <inkml:trace contextRef="#ctx0" brushRef="#br0" timeOffset="37148.58">28488 11823 0,'0'0'0,"27"-40"16,-67-118 15,-66 105 0,80 66-31,-93 133 32,92 25-1,80-91 0,93-133 0,-120 26-31,1 1 16,65-119 15,-79 145 1,-13 39-17,14 41 1,91 25 15,41-144 0,-14-186 1,-145-13-1,-14 198-16,14 40-15,-40 146 32,80 145-1,52-106 0</inkml:trace>
  <inkml:trace contextRef="#ctx0" brushRef="#br0" timeOffset="37686.03">28898 11770 0,'0'0'0,"-26"-13"16,79 39 15,145 14 0,67-53 1,-146-40-1,-119 40-31,-40-67 31,-158 80 0,65 146 1,146 26-1,107-119 0,25-133 0,-52-78 1,-54 118-1,-26 212 0,27 0 0,-27-146-31</inkml:trace>
  <inkml:trace contextRef="#ctx0" brushRef="#br0" timeOffset="38418.43">29943 11783 0,'0'0'0,"13"-105"16,-92 39 15,52 66-15,-52 39-1,53-12 1,-1 78 0,146 54 15,27-40 0,-133-39 0,-159-54 1,1-52-1,145-1-31</inkml:trace>
  <inkml:trace contextRef="#ctx0" brushRef="#br0" timeOffset="39040.81">29996 11810 0,'53'-13'32,"-106"26"-32,119 0 46,13 146-14,-52-93-17,-14-40-15,14 54 32,-54-93-1,1-120 0,79 1 0,-40 119-31,53 13 32,-40 26-1,-12-13 16,12 27-16,14 92 0,-27-105-31,40 52 31,-40-66-31,53-26 16,-53-13 0,54-159 15,-41 13 0,-66 185-15</inkml:trace>
  <inkml:trace contextRef="#ctx0" brushRef="#br0" timeOffset="39678.79">28806 11479 0,'0'0'0,"-14"-13"15,14-13 17,14-14-1,-1 13-31,-13 14 0,26-79 31,-12 52-31,-1 0 0,0-13 0,13-211 31,-26 211-15,0-79 0,0 119-1,-13-14 1,13 40 15,0 1-15,-13 12-1</inkml:trace>
  <inkml:trace contextRef="#ctx0" brushRef="#br0" timeOffset="40116.64">28991 10580 0,'0'0'15,"-13"-79"1,-1 52 0,1 14-16,-53-27 15,53 40 1,-93 27 0,79-1-1,1 1-15,-27 65 16,40-52-1,13-14-15,13 67 16,27-40 0,105-27-1,-92-26 1,106-79 0,-119 39-1,12-118 1,-65 118-1,0 0-15,-93-13 16,14 53 0,39 14-16,0-1 15,13 13-15</inkml:trace>
  <inkml:trace contextRef="#ctx0" brushRef="#br0" timeOffset="45888.67">26875 10964 0,'0'0'0,"0"-80"31,39 14 1,-39 66-1,-66 159 0,13 26 0,53-159-31,-13 14 32,53-185-1,66-120 0,13 133 0,-106 132-31,27 79 32,-14 40-17,-26-79-15,13 13 16,14 105 0</inkml:trace>
  <inkml:trace contextRef="#ctx0" brushRef="#br0" timeOffset="46446.14">26928 11069 0,'-40'-53'31,"80"106"-31,26-145 31,-27 92-31,1-13 0,185-1 47,-119-52-16,-106 53-31,0 0 0,0-14 16,0 1-16,-53-27 31,13 79-15,27 1-1,0 65 1,13-65 0,53 39 15,-40-53-31,40 0 16,-40-26-1,27-79 1,-40 52 15,0 53-15,-14 119-1,14-79 1,0 146 0,14-160-1,-14 67 1,0-93-1,-14-66 1</inkml:trace>
  <inkml:trace contextRef="#ctx0" brushRef="#br0" timeOffset="46864.49">27576 10950 0,'0'0'0,"13"0"16,-13 14 15,13-1 1,53-13-1,-53-13-16,54-27 1,-67 27 0,13-1-16,-26-25 15,13 26-15,-14-1 16,-52-12 0,53 26-1,-40 79 1,53-39-1,-13-14-15,26 80 16,0-66 0,93 26-1,-79-66 1</inkml:trace>
  <inkml:trace contextRef="#ctx0" brushRef="#br0" timeOffset="47225.61">27919 10831 0,'0'0'0,"-13"-26"16,13 13-16,-26-14 16,26 40-1,0 40 1,13 0 0,0 66-1,-13-106 1,0 14-16,13-14 15,-13-13 1,14-13 0,12-80-1,-13 67 1,40-53 0,-39 79-1,25 52 1,-39-12-1,13-13-15,1 78 16,-1-78-16,13 39 31</inkml:trace>
  <inkml:trace contextRef="#ctx0" brushRef="#br0" timeOffset="47868.67">28303 10911 0,'0'0'0,"0"-27"15,13-39 1,-26 66 0,-27 27-1,27-14 1,13 13-16,-26 54 16,39-1-1,-13-53-15,66 27 31,-40-53-15,1 0-16,-14-13 0,27-13 16,-14-1-16,-12 1 15,12-54 1,-26 67 0,-13 40 15,0 12 0,65-52 0,-38 13-15,12-53 0,-13 27-16,-13 12 15,0-12 1,-13 26-1,0 119 1,0-66 0,-1 211-1,1-198 1,-66 173 15,66-239-15,-40-40-1,53 0-15,-14 1 16,28-107 0,-1 67-1,0 39-15,14-13 16</inkml:trace>
  <inkml:trace contextRef="#ctx0" brushRef="#br0" timeOffset="49012.85">21836 8781 0,'13'-13'31,"-26"26"-31,39 67 31,-26 171-15,13 159 15,1-317-15</inkml:trace>
  <inkml:trace contextRef="#ctx0" brushRef="#br0" timeOffset="49132.72">21941 10792 0,'0'0'0,"14"119"31,-1-93-31,0 14 0,0-14 16,14 1-16,-1 39 16</inkml:trace>
  <inkml:trace contextRef="#ctx0" brushRef="#br0" timeOffset="49452.92">22021 12074 0,'0'0'0,"13"146"16,0-67 0,80 331-1,-67-330 1,1-1-16,39 185 15,-53-184-15,27 264 32,-40-265-17,0 0-15,-13 252 16,-1-265 0,28 212-1,38 66 16,-38-278-15,-1 66-16</inkml:trace>
  <inkml:trace contextRef="#ctx0" brushRef="#br0" timeOffset="49740.28">22219 16015 0,'0'0'0,"0"397"31,0-331-31,13 0 16,1 0-16,78 212 31,-65-225-15,12 159-1,-39-173 1,-26 120-1,13-119-15,-1-1 16,-12 67 0,13-66-16,0 92 31</inkml:trace>
  <inkml:trace contextRef="#ctx0" brushRef="#br0" timeOffset="49909.26">22365 17946 0,'0'40'16,"0"-80"-16,13 199 16,0-133-16,-13 1 15,13 52 1,-13-66-16,0 14 16,-13 65-1,-13-65-15</inkml:trace>
  <inkml:trace contextRef="#ctx0" brushRef="#br0" timeOffset="52033.66">25023 11942 0,'0'0'0,"0"-13"15,13 13-15,-13-13 0,0-14 32,0 1-1,0 13-15,-13-14-1,0 1 1,-14-1-1,14 14 1,-13 0-16,-80-40 16,79 40-1,-105-53 1,93 39 0,-1 14-16,-66-53 15,66 53-15,-145-67 31,146 67-15,-173-66 0,93 52-1,53 14-15,13 0 16,-198-53 0,184 52-16,1-12 15,-145-14 1,145 27-16,-14 0 15,-145-14 1,53 14 0,93 13-16,-172 0 15,171 0 1,-263 27 0,263-14-1,-264 40 1,278-27-1,-13 1-15,13-14 0,-14 13 16,14 1-16,-132 78 16,132-78-1,-212 118 1,199-118 0,-186 118-1,199-105-15,0 0 16,-93 79-1,67-40 1,39-39-16,-146 198 31,173-199-31,-14 14 16,-52 93 0,78-93-16,-12-14 15,-14 94 1,14 25 15,13-144-31,13-1 16,-14 40 15,14-119 0,0 52-31</inkml:trace>
  <inkml:trace contextRef="#ctx0" brushRef="#br0" timeOffset="52392.44">19164 12603 0,'-13'-13'0,"26"26"0,-39-39 32,26 92-1,0 106 0,0 13 0,0-158-31,0-1 0,0 0 16,105 14 15,-78-40-31,171-53 31,27 0 1,-212 53-32,1 0 15,-1 40 17,-26-27-32</inkml:trace>
  <inkml:trace contextRef="#ctx0" brushRef="#br0" timeOffset="54497.79">8372 13027 0,'13'0'31,"-26"105"0,-14 186-15,-39 132 31,27-105-16,39-278-31,53 52 31,-40-65-31,93 39 16,-80-53 0,239 66 15,171-66 0,-330-26-31,0 0 0,-1 0 16,1 0-16,238-27 31,-132 27 0,-199 13-31,-13-14 0,-27 1 16</inkml:trace>
  <inkml:trace contextRef="#ctx0" brushRef="#br0" timeOffset="55069.9">8570 13000 0,'0'0'0,"-66"-13"15,93 13 17,-1 0-17,199-40 1,-133 27 0,14 0-16,344-40 15,-14 40 16,-396 26-15,66 40 0,-106-27-1,0 1-15,-13 105 16,13-66 0,-14 199-1,14-186 1,40 225-1,-27-225-15,1-12 16,12 171 0,-26-186-1,13 94 1,-13-133 0,-26 27-1,13-40-15,-27-13 16,27-1-16,-14 1 15,-65-106 1</inkml:trace>
  <inkml:trace contextRef="#ctx0" brushRef="#br0" timeOffset="55516.86">8848 13384 0,'0'0'0,"-26"0"31,92-14 0,119-25 1,-145 39-32</inkml:trace>
  <inkml:trace contextRef="#ctx0" brushRef="#br0" timeOffset="55689.85">8848 13648 0,'-26'27'16,"52"-54"-16,-13 54 31,27-27-31,119-53 31,-120 39-31</inkml:trace>
  <inkml:trace contextRef="#ctx0" brushRef="#br0" timeOffset="55852.89">8861 13939 0,'0'0'0,"-53"66"31,172-92 1,-39 13-17,-41-1-15</inkml:trace>
  <inkml:trace contextRef="#ctx0" brushRef="#br0" timeOffset="56021.03">8782 14362 0,'0'0'0,"0"27"0,79 12 31,173-105 0</inkml:trace>
  <inkml:trace contextRef="#ctx0" brushRef="#br0" timeOffset="57444.73">27986 13172 0,'0'0'0,"13"-26"16,-40-54 15,-12 14 0,25 40-31,-78-1 31,-1 93 1,67 40-1,79-27 0,26-92 0,-13-66 1,-53 66-32,14-14 31,-40 199 0,13 40 0,39-159-15</inkml:trace>
  <inkml:trace contextRef="#ctx0" brushRef="#br0" timeOffset="57834.37">28250 13093 0,'-40'26'32,"-12"27"-1,38 53 0,14-80-31,40 54 31,-27-67-31,53-40 32,0-105-1,-118 40 0,-28 92-15,67 13-16,13 66 47</inkml:trace>
  <inkml:trace contextRef="#ctx0" brushRef="#br0" timeOffset="58193.42">28581 13198 0,'0'0'0,"0"-13"15,0 0-15,-40 0 32,27 13-17,-14 66 1,27-40 0,0-12-16,27 52 15,-14-40 1,0-26-16,40 13 15,-40-26-15,54-66 32,-67 52-17,-53-52 1,39 66 0,-78 13-1,79 0 1,13 53-1,13-40 1</inkml:trace>
  <inkml:trace contextRef="#ctx0" brushRef="#br0" timeOffset="58503.52">28991 13225 0,'0'0'0,"0"-27"16,0 1-16,-40 0 31,14 26-15,-27 52-1,53-38 1,0 12-16,13 27 16,0-40-1,53 1 1,-39-14-16,26-27 31,-40 1-15,-13 12-16,-27-52 15,-12 27 1,-27 25-16</inkml:trace>
  <inkml:trace contextRef="#ctx0" brushRef="#br0" timeOffset="59040.96">28158 13794 0,'0'0'0,"0"-27"15,0 14-15,0-40 16,0 40-16,0-14 16,-14-52-1,1 66 1,-40 26-1,40 0 1,-53 106 0,53-92-16,13 78 31,105-65 0,-78-40-15,39-66-1,-66 53 1,13-14 0,-13 41-1,-26 91 1,26-65-16,-13 106 31,26-80-15</inkml:trace>
  <inkml:trace contextRef="#ctx0" brushRef="#br0" timeOffset="59431.21">28475 13860 0,'0'0'0,"0"-53"15,-13 53 1,-27 26-1,27-13-15,-27 80 32,40-66-32,40 65 31,0-92-15,26-53 15,-53 27-31,-13-1 15,0 1-15,-13-54 16,-1 67 0,1 0-16,-40 13 15,27 93 17,26-80-17,13 13-15</inkml:trace>
  <inkml:trace contextRef="#ctx0" brushRef="#br0" timeOffset="59764.79">28726 13886 0,'0'0'0,"0"-53"32,-13 53-17,-13 40 1,12-14-16,1-12 15,13 91 1,0-91 0,66 39-1,14-80 17,-80 14-17,0-106 1,-14 79-16,-39-26 31,27 66-15,-14 40-1,40 79 17</inkml:trace>
  <inkml:trace contextRef="#ctx0" brushRef="#br0" timeOffset="60004.78">29083 13780 0,'0'-13'0,"0"26"16,0-39-16,-13 13 15,13 26 16,-13 93 1,0 119-1,13-199-31</inkml:trace>
  <inkml:trace contextRef="#ctx0" brushRef="#br0" timeOffset="63116.29">5568 13132 0,'0'0'0,"-40"0"31,1 0 1,52 0-1,27 0-16,39-39 17,-13 12-1,-53 27-31,-13 13 31,-13 159 0,0 0 1,0-106-1</inkml:trace>
  <inkml:trace contextRef="#ctx0" brushRef="#br0" timeOffset="63283.96">5594 13370 0,'0'-52'32,"53"38"-1,-39 14-31,78-26 31,-52 13-31</inkml:trace>
  <inkml:trace contextRef="#ctx0" brushRef="#br0" timeOffset="63598.95">5885 13198 0,'0'-26'31,"-13"39"1,-13 53-1,13 14 0,65-27 0,-38-53-31,-1-14 16,40-78 15,-93 12 0,-26 67 1</inkml:trace>
  <inkml:trace contextRef="#ctx0" brushRef="#br0" timeOffset="63987.75">6137 13172 0,'0'0'0,"13"0"32,-26 0-1,13 26-15,-27 54 15,41-1 0,25-66 0,27-79 1,-66 40-32,0-54 31,-66 54 0,53 26-31,0 13 0,-14 14 31</inkml:trace>
  <inkml:trace contextRef="#ctx0" brushRef="#br0" timeOffset="64408.51">6375 13159 0,'-13'-13'31,"26"26"-31,-40-66 31,27 40-31,40 13 32,0 105-1,-27-78-31,-13 79 31,0-93-31,0 0 0</inkml:trace>
  <inkml:trace contextRef="#ctx0" brushRef="#br0" timeOffset="64858.66">5687 13780 0,'-40'-26'31,"80"52"-31,-80-118 31,54 79-31,-1-1 0,0 1 16,80-40 15,-67 40-31,27 26 31,-40 14-31,0 78 31,-13-78-31,0 105 16,0-105 0,0-14-16,0 40 15</inkml:trace>
  <inkml:trace contextRef="#ctx0" brushRef="#br0" timeOffset="65298.86">5793 13780 0,'0'0'16,"-13"0"-16,-1 0 16,67-13 15,13 0-15,53-14-1,-105 14 1,25 0-1,-65 13 17,-14 26-1,40 1-15,13 13-1,14-14 1,66-1005-1,-67 1971 1,-13-1005-16,40-13 16,-53 12-1,0-39 1,-66 1 15,66 38-15</inkml:trace>
  <inkml:trace contextRef="#ctx0" brushRef="#br0" timeOffset="65601.72">6256 13635 0,'0'0'0,"39"-13"16,1-14 15,-27 14-15,1 13-16,38 0 15,15 79 17,-67-26-17,-27 13 1,27-52-16,-40 25 31,27-39-31,79-26 31,67-14 1,-94 14-17</inkml:trace>
  <inkml:trace contextRef="#ctx0" brushRef="#br0" timeOffset="66054.91">6600 13053 0,'-40'-40'15,"80"80"-15,-239-159 16,-224 132 15,13 278 0,212 172 1,277-66-1,-26-331-31,225 53 31,-199-106-31,14-13 0,-1-13 16,1-14-16,13-12 0,-14-14 15,265-344 17,-330 305-32,-1-1 15,-105-304 17,-371 239-1,212 197-16</inkml:trace>
  <inkml:trace contextRef="#ctx0" brushRef="#br0" timeOffset="66565.7">6137 13886 0,'0'0'0,"-27"106"15,27 158 17,40 186-1,-27-357-16,106 317 1,-66-331 0,0 14-16,212 105 15,-160-145 1,451 92 0,-384-118-1,0-14-15,582 53 16,132 0 15,-251-13 0,-556-53-15,146 27 0,-186-27-16,-12-14 31,-54 1-16,14 0-15,-40-40 16</inkml:trace>
  <inkml:trace contextRef="#ctx0" brushRef="#br0" timeOffset="66832.84">9999 15685 0,'0'-14'16,"0"28"15,92 65 0,-65-53-31,105 120 32,-119-120-17,-79 80 1,26-93-1,-26 14-15,-13-1 0,-14-12 16,1-1-16</inkml:trace>
  <inkml:trace contextRef="#ctx0" brushRef="#br0" timeOffset="67182.62">7049 15354 0,'0'0'0,"0"13"16,66 106-1,27-13 1,-27-40-16,0 0 16,172 146-1,-158-146-15,-1 0 16,93 66-1,-132-118-15</inkml:trace>
  <inkml:trace contextRef="#ctx0" brushRef="#br0" timeOffset="67345.33">7618 15513 0,'0'0'0,"-40"0"16,14 26-16,-239 292 31,146-199-31,-529 463 16</inkml:trace>
  <inkml:trace contextRef="#ctx0" brushRef="#br0" timeOffset="69719">25539 14018 0,'-27'14'31,"27"-1"0,-13-13 0,-40 40 1,-79 52-1,92-79-15,-184 106-1,157-92 1,-276 92-1,250-93 1,-396 93 0,343-79-16,-727 92 31,662-119-15,-662 67-1,648-67 1,-741 40-1,715-40 1,-767-13 0,766 0-1,-766-53 1,780 40-16,-714-53 31,489 39-15,-225-25-1,238 12 1,-409-39 0,647 65-1,-568-65 1,595 52 0,26 14-16,-304-66 15,331 66-15,-305-80 31,358 67-15,0-1-16,-159-39 16,198 53-1,-53-27 1,80 40 0,-40-13-1,40 13 1,-13 0-16,-41-13 15,41 13-15,-1 0 16,-105-13 0,93 13-1,-133-14 1,119 14 0,-93-13-1,120 13 1,-27 0-1,40 0 95,-1 0-79,1-13-15</inkml:trace>
  <inkml:trace contextRef="#ctx0" brushRef="#br0" timeOffset="70110.42">10951 13807 0,'0'0'0,"-13"-27"31,-53 80 0,39-40-15,-132 67-1,-52 39 17,184-106-32,14 0 15,-13 1-15,26-1 16,0 0-16,26 40 16,106 53 15,-92-80-31,0 1 15,92 65 1,0 14 15,-119-93-31,-13 0 0</inkml:trace>
  <inkml:trace contextRef="#ctx0" brushRef="#br0" timeOffset="75145.02">15329 15314 0,'0'0'0,"13"-13"16,13 13 15,-52 80-15,26 105 31,-13 132-16,-1-105 0,28-120 1,-1-92-32</inkml:trace>
  <inkml:trace contextRef="#ctx0" brushRef="#br0" timeOffset="75480.6">15289 16174 0,'0'0'0,"-27"13"31,133 0-15,-26-13 0,12 0-16,371-13 15,-264 13 1,12-13-16,715 13 16,-714 0-1,488 0 1,-580 0-1,131 0 1,-238 0 0</inkml:trace>
  <inkml:trace contextRef="#ctx0" brushRef="#br0" timeOffset="76291.09">15117 15314 0,'0'0'0,"0"-13"15,26 13 1,14 0-16,198-13 16,-119 13-1,595-13 1,-489 13-1,754 13 1,-741 0-16,569 14 31,-662-27-15,-12 0-16,118 13 16,-145-13-1,-159 0 16,13 0-15,-26-13 0,39 13-1,27-14 17,14 41-1,-1 52 0,0-39-15,14 132-1,-14-119 1,0 0-16,13 105 16,-12-105-16,12 93 31,-26-133-16,0 0-15,0 14 16,-13-41 15,0 1-15,-120 0 0,67 13-1,-397 13 1</inkml:trace>
  <inkml:trace contextRef="#ctx0" brushRef="#br0" timeOffset="77535.83">15871 15605 0,'40'-66'32,"-80"132"-32,80-145 31,-54 79-31,1 13 16,-93 93 15,80-66-31,-1 145 31,160-93 0,78-92 1,-78-92-1,-133 65-31,13-52 31,-26 66-31,-27-14 31,13 80 1,41 66-1,52-53 0,-40-52-31,67-14 31,-1-93 1,-78 80-32,25-67 31,-39 80 0,0-978-31,0 2036 31,13-1045-31,40 27 32,-39-40-32,65-40 31,0-79 0,-79 40 0,-53 79 1,40 13-32,0 53 31,39-53-31,54 67 31,26 12 0,-186-52 1,-52-80-1</inkml:trace>
  <inkml:trace contextRef="#ctx0" brushRef="#br0" timeOffset="77752.46">16863 15500 0,'0'0'16,"53"13"0,-53 0-1,26 93 1,-13-67-1,1 1-15,-1 0 16,0-1-16,0-12 0,1 13 16,38 52-1,-52-79 1,14 1-16,-1-14 0</inkml:trace>
  <inkml:trace contextRef="#ctx0" brushRef="#br0" timeOffset="78660.56">17035 15777 0,'0'0'0,"-13"-26"16,52 26 15,-12 0-15,145 0-1,-120 0 1,134-27-1,-160 14 1,1 0-16,-14-14 16,-93 1 15,54 26-15,-14 13-16,-26 40 15,26 0 1,40 26-1,14-26 1,78 0 0,-65-53-1,-1 0-15,40-26 16,-52 13 0,25-80-1,-39 66-15,0 1 16,0-40-1,0 53 1,0-1-16,27 14 16,26 40 15,-40-13-31,13 12 16,-13 14-1,-13-13 1,-26-27 15,0-92 0,26 52-15,66-92 0,-40 106-16,1 0 15,39 13 1,-40 13-16,27 93 31,-40-53-15,-13 26-1,0-66 1,0 1 0,0-28-1,0 1-15,14-53 16,-1 26-1,0 14-15,27-67 16,-14 80-16,53 0 31,-52 52-15,-1 54 0,-131 79 15</inkml:trace>
  <inkml:trace contextRef="#ctx0" brushRef="#br0" timeOffset="79446.98">15461 13913 0,'0'0'0,"-40"-146"16,27 120-16,13 79 31,13 409 0,-13-343-31,0 0 16,13 212 0,-13-252-16,0 14 15,0 105 1,0-184-1,14-14 1</inkml:trace>
  <inkml:trace contextRef="#ctx0" brushRef="#br0" timeOffset="79698.82">15448 14957 0,'0'0'0,"26"14"31,40-14-15,-13 0-16,26 0 16,477-27-1,-371 27-15,675 13 32,92 14-1,-820-27-31,-26 0 15,79 0 1</inkml:trace>
  <inkml:trace contextRef="#ctx0" brushRef="#br0" timeOffset="80359.48">15461 13926 0,'-40'-13'0,"80"26"0,-106-40 15,132-26 17,780 40-1,-621 13-15,714 13-1,66-13 16,-396-26 1,-623 66-1,-118 118 0,106-105-31,13 0 16,26 304 15,40-66 0,-40-238-15,13 145 0,-26-158-16,0-13 15,-13 12 1,0-39-16,-119-39 31,-384-107 0,397 133-31</inkml:trace>
  <inkml:trace contextRef="#ctx0" brushRef="#br0" timeOffset="80915.95">15963 14217 0,'40'-66'31,"-80"132"-31,80-212 31,-66 133-31,-80 40 32,-53 78-1,133-78-31,65 52 31,199 0 0,-185-52-31,93 65 32,-265 1-1,-132-27 0,131-105-15</inkml:trace>
  <inkml:trace contextRef="#ctx0" brushRef="#br0" timeOffset="81275.46">15990 14270 0,'66'-27'32,"-132"54"-32,185-14 31,-93 0-31,1 0 15,132 120 17,-80-1-1,-79-119-31,-53 0 31,-26-92-15,79 52-1,39-158 1,94 93 15,-28 118 1,-91-13-17</inkml:trace>
  <inkml:trace contextRef="#ctx0" brushRef="#br0" timeOffset="81565.42">16585 14283 0,'0'13'0,"0"-26"0,13 26 15,-13 0-15,0-26 47,27 53-15,-14-14-17,0-13-15,40 67 16,-26-41-1,-14-12-15,0-14 16,-13 0-16,26-13 16,1-79 15,-27 13-15,13-53-1,-13 13 16,13 106-31</inkml:trace>
  <inkml:trace contextRef="#ctx0" brushRef="#br0" timeOffset="82645.33">17167 14217 0,'0'0'0,"-26"-119"31,-54 119 1,27 158-1,80 28 0,79-81 0,-80-91-31,93-41 32,-93 14-32,54-93 31,-67 80-31,0-14 31,-52 93 0,12 79 1,67-52-1,-27-80-31,53-14 31,-53 1-31,54-132 31,-67 92-15,0 26-16,-27-26 31,-39 119 0,66 14 1,40-67-1,-27-13-31,0-13 0,0 0 16,67-54 15,-27 41 0,-27 119 0,14-14 1,-40-66-32,13 0 31,27-79 0,26 13 0,-40 80-15,27 79 15,13-40 0,0-79 1,14-14-1,-67 27-31,13 0 16</inkml:trace>
  <inkml:trace contextRef="#ctx0" brushRef="#br0" timeOffset="82803.07">18304 14534 0,'0'0'0,"14"0"16</inkml:trace>
  <inkml:trace contextRef="#ctx0" brushRef="#br0" timeOffset="90738.66">13332 13714 0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24.391"/>
    </inkml:context>
    <inkml:brush xml:id="br0">
      <inkml:brushProperty name="width" value="0.05" units="cm"/>
      <inkml:brushProperty name="height" value="0.05" units="cm"/>
    </inkml:brush>
  </inkml:definitions>
  <inkml:trace contextRef="#ctx0" brushRef="#br0">78 71 24575,'-22'-27'0,"20"23"0,0 0 0,-1 0 0,0 1 0,0-1 0,0 1 0,-1-1 0,1 1 0,-1 0 0,1 1 0,-7-5 0,9 7 0,1 0 0,0 0 0,-1-1 0,1 1 0,0 0 0,0 0 0,-1 0 0,1-1 0,-1 1 0,1 0 0,0 0 0,-1 0 0,1 0 0,0 0 0,-1 0 0,1 0 0,-1 0 0,1 0 0,0 0 0,-1 0 0,1 0 0,0 0 0,-1 0 0,1 0 0,0 0 0,-1 0 0,1 0 0,-1 1 0,1-1 0,0 0 0,-1 0 0,1 0 0,0 1 0,0-1 0,-1 0 0,1 0 0,0 1 0,0-1 0,-1 0 0,1 1 0,0-1 0,0 0 0,0 1 0,-1-1 0,1 0 0,0 1 0,0-1 0,0 0 0,0 1 0,0-1 0,0 1 0,0-1 0,0 0 0,0 1 0,0-1 0,0 0 0,0 1 0,0-1 0,0 1 0,0-1 0,0 0 0,0 1 0,1 0 0,7 27 0,-7-25 0,9 23 0,74 215 0,-72-196 0,-2 1 0,-1 0 0,3 69 0,-11-33 0,1-99 0,1 0 0,1 0 0,0 1 0,1-1 0,1 1 0,1 0 0,0 1 0,11-19 0,-8 18 0,0-1 0,2 1 0,-1 1 0,2 0 0,0 1 0,1 1 0,28-23 0,-38 33 0,1 0 0,-1 0 0,0 1 0,1 0 0,-1 0 0,1 0 0,0 0 0,0 1 0,0-1 0,0 1 0,0 1 0,0-1 0,0 1 0,0 0 0,0 0 0,7 1 0,-8 0 0,1 0 0,-1 1 0,0 0 0,0 0 0,0 0 0,0 0 0,-1 0 0,1 1 0,0-1 0,-1 1 0,0 0 0,0 1 0,0-1 0,0 0 0,0 1 0,-1-1 0,1 1 0,3 7 0,1 8 32,1 0 0,-2 1 0,-1 0-1,0 0 1,-1 0 0,0 21 0,10 44-1620,-9-65-5238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24.743"/>
    </inkml:context>
    <inkml:brush xml:id="br0">
      <inkml:brushProperty name="width" value="0.05" units="cm"/>
      <inkml:brushProperty name="height" value="0.05" units="cm"/>
    </inkml:brush>
  </inkml:definitions>
  <inkml:trace contextRef="#ctx0" brushRef="#br0">1 97 24575,'0'-9'0,"0"-8"0,0-5 0,0-4 0,3 8 0,0 13 0,4 14 0,3 10 0,2 11 0,3 9 0,1 9 0,1 6 0,1 2 0,-1 0 0,1-3 0,-1-6 0,-2-10-8191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25.081"/>
    </inkml:context>
    <inkml:brush xml:id="br0">
      <inkml:brushProperty name="width" value="0.05" units="cm"/>
      <inkml:brushProperty name="height" value="0.05" units="cm"/>
    </inkml:brush>
  </inkml:definitions>
  <inkml:trace contextRef="#ctx0" brushRef="#br0">1 185 24575,'0'-2'0,"1"0"0,-1 0 0,1 0 0,0 0 0,-1 0 0,1 0 0,0 0 0,0 1 0,0-1 0,1 0 0,-1 1 0,0-1 0,1 1 0,-1-1 0,1 1 0,-1 0 0,1-1 0,3 0 0,33-20 0,-37 22 0,16-8 0,0 1 0,1 1 0,0 1 0,27-4 0,74-4 0,13-1 0,-129 13-62,0 0 0,0-1 0,1 1 0,-1-1 0,0 0 0,0 1 0,0-1 0,-1 0 0,1-1 0,0 1 0,-1-1 0,1 1-1,-1-1 1,0 1 0,0-1 0,0 0 0,0 0 0,0 0 0,-1-1 0,0 1 0,2-4 0,2-6-6764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25.438"/>
    </inkml:context>
    <inkml:brush xml:id="br0">
      <inkml:brushProperty name="width" value="0.05" units="cm"/>
      <inkml:brushProperty name="height" value="0.05" units="cm"/>
    </inkml:brush>
  </inkml:definitions>
  <inkml:trace contextRef="#ctx0" brushRef="#br0">35 133 24575,'-3'-4'0,"0"0"0,0-1 0,0 1 0,1-1 0,-1 0 0,1 0 0,0 0 0,1 0 0,-3-9 0,2 3 0,0 0 0,0 0 0,1-17 0,1 28 0,-1-1 0,1 0 0,0 1 0,0-1 0,0 1 0,0-1 0,0 0 0,0 1 0,0-1 0,0 0 0,0 1 0,0-1 0,1 1 0,-1-1 0,0 0 0,0 1 0,0-1 0,1 1 0,-1-1 0,0 1 0,1-1 0,-1 1 0,0-1 0,1 1 0,0-1 0,8 12 0,6 26 0,55 223 336,-11-33-2037,-52-204-5125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25.775"/>
    </inkml:context>
    <inkml:brush xml:id="br0">
      <inkml:brushProperty name="width" value="0.05" units="cm"/>
      <inkml:brushProperty name="height" value="0.05" units="cm"/>
    </inkml:brush>
  </inkml:definitions>
  <inkml:trace contextRef="#ctx0" brushRef="#br0">0 116 24575,'0'-1'0,"0"0"0,1 0 0,-1 0 0,0 0 0,1 0 0,-1 0 0,1 0 0,-1 0 0,1 0 0,0 0 0,-1 0 0,1 0 0,0 0 0,0 1 0,-1-1 0,1 0 0,0 0 0,0 1 0,0-1 0,0 1 0,0-1 0,2 0 0,25-10 0,-23 10 0,37-10 0,1 2 0,56-4 0,-28 4 0,-55 6 0,-6 1 0,0 0 0,0 1 0,13 0 0,-21 1 0,0 0 0,0 0 0,0 0 0,0 1 0,0-1 0,0 0 0,-1 1 0,1 0 0,0-1 0,0 1 0,0 0 0,-1 0 0,1 0 0,0 0 0,-1 0 0,1 0 0,-1 1 0,1-1 0,-1 0 0,1 1 0,-1-1 0,1 3 0,4 10 0,0 0 0,-2 1 0,1-1 0,-2 1 0,3 26 0,3 11 0,-8-46 0,49 235 0,-38-168 0,2 96 0,-15-155 0,-2-16 0,-3-25 0,-19-248 0,23 230 0,3 0 0,2-1 0,2 1 0,11-48 0,-14 82 0,1 0 0,1 1 0,-1-1 0,2 1 0,0 0 0,0 0 0,1 1 0,0-1 0,7-8 0,-10 15 0,0 0 0,0 0 0,0 0 0,0 1 0,0-1 0,0 1 0,1 0 0,-1 0 0,1 0 0,0 0 0,-1 1 0,1 0 0,0-1 0,0 1 0,0 1 0,0-1 0,0 0 0,0 1 0,0 0 0,0 0 0,0 0 0,1 1 0,-1-1 0,0 1 0,0 0 0,-1 0 0,7 2 0,-2 1 0,-1-1 0,1 1 0,-1 1 0,1-1 0,-1 1 0,-1 1 0,1-1 0,-1 1 0,0 0 0,0 0 0,-1 1 0,1 0 0,-1 0 0,4 9 0,-6-12 0,-1 1 0,0 0 0,0-1 0,0 1 0,-1 0 0,1 0 0,-1 0 0,0 1 0,-1-1 0,1 0 0,-1 0 0,0 1 0,0-1 0,-1 0 0,0 0 0,1 0 0,-2 0 0,1 0 0,-1 0 0,1 0 0,-2 0 0,1 0 0,0-1 0,-5 7 0,1-3 38,-1 0 0,-1-1 0,1 1 0,-1-1 0,-1-1 0,1 1 0,-1-1 0,-15 7 0,2-2-607,0-2 0,-39 11 0,17-9-6257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26.116"/>
    </inkml:context>
    <inkml:brush xml:id="br0">
      <inkml:brushProperty name="width" value="0.05" units="cm"/>
      <inkml:brushProperty name="height" value="0.05" units="cm"/>
    </inkml:brush>
  </inkml:definitions>
  <inkml:trace contextRef="#ctx0" brushRef="#br0">61 0 24575,'-6'2'0,"-25"10"0,29-11 0,0 0 0,0 0 0,1 0 0,-1 0 0,1 0 0,-1 0 0,1 1 0,-1-1 0,1 0 0,-1 1 0,1-1 0,0 1 0,-2 2 0,3-4 0,0 1 0,0-1 0,0 1 0,0-1 0,0 1 0,0-1 0,0 1 0,0-1 0,0 1 0,0-1 0,0 1 0,0-1 0,0 1 0,0-1 0,0 1 0,1-1 0,-1 1 0,0-1 0,0 1 0,0-1 0,1 0 0,-1 1 0,0-1 0,1 1 0,-1-1 0,0 0 0,1 1 0,-1-1 0,1 0 0,-1 1 0,0-1 0,1 0 0,-1 0 0,1 1 0,-1-1 0,1 0 0,23 7 0,19 0 0,1-2 0,84-3 0,-64-2 0,1105-8-4236,-742 2 2771,-174 2 680,1276-12-2401,-514 14 5182,-989 3-64,-26-1-1883,0 0 0,0 0 0,0 0 0,0 0 0,0 0 0,0 0 0,0 0 0,0 1 0,0-1 0,0 0 0,0 0 0,0 0 0,0 0-1,0 0 1,0 0 0,0 0 0,0 0 0,0 0 0,0 0 0,0 0 0,0 0 0,0 1 0,-43 3 1935,-223 12-979,167-11-7567</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1.255"/>
    </inkml:context>
    <inkml:brush xml:id="br0">
      <inkml:brushProperty name="width" value="0.05" units="cm"/>
      <inkml:brushProperty name="height" value="0.05" units="cm"/>
    </inkml:brush>
  </inkml:definitions>
  <inkml:trace contextRef="#ctx0" brushRef="#br0">225 310 24575,'-2'0'0,"1"1"0,0-1 0,0 1 0,-1-1 0,1 1 0,0-1 0,0 1 0,0 0 0,0 0 0,0-1 0,0 1 0,0 0 0,0 0 0,1 0 0,-1 0 0,0 0 0,0 0 0,1 0 0,-2 3 0,-11 23 0,3 4 0,2 1 0,1 0 0,-4 42 0,5-32 0,-112 1041 0,111-983 0,-16 281 0,26 0 0,-2-362 0,1 1 0,1-1 0,1 0 0,0 0 0,9 24 0,-10-36 0,0-1 0,0 1 0,0-1 0,1 0 0,0 0 0,0 0 0,1-1 0,-1 0 0,1 1 0,0-1 0,1-1 0,-1 1 0,1-1 0,0 0 0,0 0 0,0-1 0,12 5 0,-3-3 0,1-1 0,-1-1 0,1 0 0,-1-1 0,1-1 0,23 0 0,98-14 0,-102 8 0,1826-135-4021,4 126 0,-1542 22 4103,97 0 2390,-409-8-2057,-7 1-221,0-1-1,1 0 0,-1 0 0,0 0 0,0-1 0,0 1 0,1-1 0,-1 0 0,0 0 0,0-1 1,4-1-1,-8 3-160,0-1 0,1 1 0,-1 0 0,0 0 1,0 0-1,1 0 0,-1-1 0,0 1 0,0 0 0,0 0 1,0-1-1,1 1 0,-1 0 0,0 0 0,0-1 0,0 1 1,0 0-1,0-1 0,0 1 0,0 0 0,0 0 1,0-1-1,0 1 0,0 0 0,0-1 0,0 1 0,0 0 1,0-1-1,0 1 0,0 0 0,0 0 0,0-1 0,0 1 1,0 0-1,-1 0 0,1-1 0,0 1 0,0 0 0,0 0 1,-1-1-1,1 1 0,0 0 0,0 0 0,0 0 1,-1-1-1,1 1 0,0 0 0,-1 0 0,-14-9 291,-75-27-122,46 19-65,2-1 0,-55-32 0,84 42-121,0-1 0,0-1 0,1 0 0,0 0 1,1-1-1,0-1 0,1 0 0,1 0 0,-1-1 0,2 0 0,-8-15 0,6 3-16,0-1 0,2 0 0,0 0 0,2-1 0,1 1 0,-3-52 0,6 6 0,9-99 0,11 13-104,8 1 1,67-233-1,135-295-279,-186 569 370,-21 58 106,16-43 286,-34 88-340,1 0 0,-2-1 1,0 1-1,0-1 0,-2-21 0,0 32-39,0 0 0,0 1 0,-1-1 0,0 0 0,1 0 0,-1 1 0,0-1 0,0 1 0,-1-1 0,1 1 0,0-1 0,-1 1 0,1 0 0,-1 0 0,0 0 0,0 0 0,0 0 0,0 0 0,0 0 0,0 1 0,-1-1 0,1 1 0,0-1 0,-1 1 0,1 0 0,-1 0 0,1 0 0,-1 0 0,-3 0 0,-8-2 0,0 1 0,0 0 0,-1 1 0,-20 2 0,17-1 0,-2894 88-6212,1364 28 5013,1509-112 1385,-141 12 1026,64-13 2368,109-3-2130,12-1-884,11 0-1627,3 1-5652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2.475"/>
    </inkml:context>
    <inkml:brush xml:id="br0">
      <inkml:brushProperty name="width" value="0.05" units="cm"/>
      <inkml:brushProperty name="height" value="0.05" units="cm"/>
    </inkml:brush>
  </inkml:definitions>
  <inkml:trace contextRef="#ctx0" brushRef="#br0">249 319 24575,'0'-4'0,"-1"-1"0,0 1 0,0 0 0,-1-1 0,1 1 0,-1 0 0,-4-7 0,-5-14 0,7 9 0,4 12 0,-1 0 0,0 0 0,0 1 0,0-1 0,0 1 0,-1-1 0,1 1 0,-3-4 0,3 7 0,0-1 0,0 0 0,1 1 0,-1-1 0,0 1 0,0-1 0,0 1 0,0-1 0,0 1 0,0 0 0,0-1 0,0 1 0,0 0 0,0 0 0,0 0 0,0 0 0,0 0 0,0 0 0,0 0 0,0 0 0,-1 0 0,1 0 0,0 1 0,0-1 0,0 0 0,0 1 0,0-1 0,1 1 0,-1-1 0,0 1 0,0-1 0,0 1 0,0 0 0,-1 0 0,-8 7 0,-1 0 0,1 1 0,0 0 0,1 0 0,0 1 0,1 1 0,0-1 0,1 1 0,0 0 0,-9 19 0,3-1 0,1 0 0,1 1 0,-8 39 0,15-52 0,1 1 0,0-1 0,2 0 0,0 1 0,1 0 0,0-1 0,1 1 0,7 32 0,-6-43 0,1 1 0,-1 0 0,1 0 0,1-1 0,-1 0 0,1 1 0,0-1 0,1-1 0,0 1 0,0-1 0,0 0 0,1 0 0,0 0 0,0-1 0,1 1 0,-1-2 0,1 1 0,0-1 0,0 0 0,0 0 0,10 2 0,-3-2 0,0 0 0,0-1 0,1-1 0,-1 0 0,1-1 0,-1-1 0,1 0 0,0-1 0,-1 0 0,1-2 0,27-7 0,-15 2 0,0-1 0,-1-2 0,0-1 0,-1-1 0,30-20 0,-34 18 0,0-1 0,-1 0 0,-1-2 0,0 0 0,-2-1 0,0-1 0,-1 0 0,-1-1 0,-1-1 0,20-42 0,-25 43 0,-1 0 0,-1 0 0,-1-1 0,0 0 0,-2 0 0,-1 0 0,0-1 0,-2 1 0,-1-1 0,0 1 0,-2-1 0,-7-36 0,7 49 0,-18-67 0,19 72 0,-1-1 0,0 1 0,-1 0 0,1 0 0,-1 0 0,0 0 0,0 0 0,-1 1 0,1-1 0,-8-6 0,10 10 0,1 1 0,-1-1 0,1 1 0,-1 0 0,1-1 0,0 1 0,-1 0 0,0-1 0,1 1 0,-1 0 0,1 0 0,-1 0 0,1 0 0,-1-1 0,1 1 0,-1 0 0,0 0 0,1 0 0,-1 0 0,1 0 0,-1 0 0,0 0 0,1 1 0,-1-1 0,1 0 0,-1 0 0,1 0 0,-2 1 0,1 0 0,0 0 0,0 0 0,0 0 0,1 0 0,-1 0 0,0 0 0,0 0 0,1 1 0,-1-1 0,1 0 0,-1 0 0,0 2 0,-5 42 0,6-42 0,-1 34 0,1 0 0,3 0 0,0 0 0,12 44 0,49 142 0,-60-211 0,22 55 0,-23-61 0,1 1 0,-1-1 0,1 0 0,0 0 0,0-1 0,1 1 0,9 8 0,-13-13 0,1 0 0,-1 0 0,1 0 0,0 0 0,-1 0 0,1 0 0,0-1 0,0 1 0,-1-1 0,1 1 0,0-1 0,0 1 0,0-1 0,0 0 0,-1 0 0,1 0 0,0 0 0,0 0 0,0-1 0,0 1 0,0 0 0,-1-1 0,1 1 0,0-1 0,0 0 0,-1 0 0,1 0 0,0 0 0,-1 0 0,1 0 0,-1 0 0,1 0 0,-1 0 0,3-3 0,4-5 0,-1 0 0,1-1 0,-2 1 0,8-15 0,-10 19 0,9-20 0,13-34 0,9-16 0,-34 73 0,-1 1 0,1 0 0,-1 0 0,1 0 0,0 0 0,-1 0 0,1 0 0,0 0 0,0 0 0,0 0 0,0 0 0,0 0 0,0 0 0,0 1 0,0-1 0,0 0 0,0 1 0,0-1 0,3 0 0,-3 1 0,0 0 0,-1 0 0,1 1 0,0-1 0,0 0 0,-1 1 0,1-1 0,0 0 0,-1 1 0,1-1 0,0 1 0,-1-1 0,1 1 0,-1 0 0,1-1 0,-1 1 0,1-1 0,-1 1 0,1 0 0,-1 0 0,1-1 0,-1 2 0,4 8 0,-1-1 0,0 1 0,3 17 0,-5-23 0,10 55-1365,-7-33-5461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3.380"/>
    </inkml:context>
    <inkml:brush xml:id="br0">
      <inkml:brushProperty name="width" value="0.05" units="cm"/>
      <inkml:brushProperty name="height" value="0.05" units="cm"/>
    </inkml:brush>
  </inkml:definitions>
  <inkml:trace contextRef="#ctx0" brushRef="#br0">1 220 24575,'5'3'0,"0"0"0,1 0 0,0 0 0,-1-1 0,1 0 0,0 0 0,0 0 0,0-1 0,12 1 0,-17-2 0,0 0 0,0-1 0,0 1 0,0-1 0,0 1 0,0-1 0,-1 1 0,1-1 0,0 0 0,0 1 0,0-1 0,-1 0 0,1 0 0,0 0 0,-1 1 0,1-1 0,-1 0 0,1 0 0,-1 0 0,0 0 0,1 0 0,-1 0 0,0 0 0,1 0 0,-1 0 0,0 0 0,0 0 0,0-1 0,1-35 0,-1 29 0,0-15 0,-6-36 0,4 50 0,1 0 0,-1 1 0,-1-1 0,0 1 0,0 0 0,0 0 0,-6-9 0,9 16 0,0 1 0,-1-1 0,1 1 0,0-1 0,0 1 0,-1 0 0,1-1 0,0 1 0,0 0 0,-1-1 0,1 1 0,0 0 0,-1-1 0,1 1 0,0 0 0,-1-1 0,1 1 0,-1 0 0,1 0 0,0 0 0,-1-1 0,1 1 0,-1 0 0,1 0 0,-1 0 0,1 0 0,-1 0 0,1 0 0,0 0 0,-1 0 0,1 0 0,-1 0 0,1 0 0,-1 0 0,1 0 0,-1 0 0,1 1 0,0-1 0,-1 0 0,1 0 0,-1 0 0,1 1 0,0-1 0,-1 0 0,1 0 0,-1 1 0,1-1 0,0 0 0,0 1 0,-1-1 0,1 0 0,0 1 0,-1-1 0,1 1 0,0-1 0,0 0 0,0 1 0,0-1 0,-1 1 0,1 0 0,-10 29 0,10-30 0,-8 29 0,2 1 0,-3 54 0,8-69 0,1-1 0,1 1 0,0 0 0,1-1 0,0 1 0,1-1 0,10 27 0,-12-38 0,0 0 0,1 1 0,-1-1 0,1 0 0,0 0 0,0 0 0,0 0 0,0-1 0,1 1 0,-1-1 0,1 1 0,-1-1 0,1 0 0,0 0 0,0 0 0,0 0 0,0 0 0,0-1 0,6 3 0,-6-4 0,0 0 0,1 1 0,-1-1 0,0 0 0,0-1 0,1 1 0,-1-1 0,0 1 0,0-1 0,0 0 0,0 0 0,0 0 0,0 0 0,0-1 0,0 0 0,0 1 0,-1-1 0,1 0 0,-1 0 0,1 0 0,3-4 0,3-5 0,1 0 0,-1 0 0,-1 0 0,0-1 0,-1-1 0,0 1 0,10-26 0,-3-5 0,11-50 0,-7 22 0,-5 42 0,-5 23 0,-7 7 0,-1-1 0,1 0 0,-1 1 0,1-1 0,-1 0 0,1 1 0,-1-1 0,0 1 0,1-1 0,-1 1 0,0-1 0,1 1 0,-1-1 0,0 1 0,1-1 0,-1 1 0,0 0 0,0-1 0,0 1 0,0-1 0,0 1 0,0 0 0,12 83 0,-1-3 0,-9-71 0,1 0 0,-1-1 0,2 1 0,-1-1 0,10 17 0,-13-26 0,0 1 0,0-1 0,1 1 0,-1-1 0,0 1 0,1-1 0,-1 0 0,0 1 0,1-1 0,-1 1 0,0-1 0,1 0 0,-1 1 0,1-1 0,-1 0 0,1 1 0,-1-1 0,0 0 0,1 0 0,-1 1 0,1-1 0,0 0 0,-1 0 0,1 0 0,-1 0 0,1 0 0,-1 0 0,1 0 0,-1 0 0,1 0 0,-1 0 0,1 0 0,-1 0 0,1 0 0,-1 0 0,1 0 0,-1-1 0,1 1 0,-1 0 0,1 0 0,-1-1 0,1 1 0,-1 0 0,1-1 0,-1 1 0,0 0 0,1-1 0,-1 1 0,1-1 0,-1 1 0,0-1 0,0 1 0,1 0 0,-1-1 0,0 1 0,1-2 0,17-35 0,-13 26 0,-2 4 0,0 1 0,1 0 0,0 1 0,0-1 0,0 1 0,1-1 0,9-7 0,-13 12 0,1 0 0,-1 0 0,1 0 0,0 0 0,-1 0 0,1 0 0,0 0 0,0 1 0,-1-1 0,1 1 0,0-1 0,0 1 0,0-1 0,0 1 0,0 0 0,0 0 0,0 0 0,-1 0 0,1 1 0,0-1 0,0 0 0,0 1 0,0-1 0,0 1 0,-1 0 0,1 0 0,0 0 0,-1 0 0,1 0 0,0 0 0,-1 0 0,3 2 0,4 5 0,0 1 0,0-1 0,10 17 0,-14-17 0,1-1 0,0 0 0,1-1 0,0 1 0,0-1 0,0 0 0,1-1 0,8 7 0,-13-11 0,0 0 0,0 0 0,0-1 0,0 1 0,-1 0 0,1-1 0,0 0 0,0 1 0,0-1 0,0 0 0,0 0 0,0 0 0,0 0 0,1 0 0,-1-1 0,-1 1 0,1 0 0,4-2 0,-2 0 0,0 0 0,0 0 0,-1-1 0,1 1 0,0-1 0,-1 1 0,0-1 0,4-5 0,3-3 0,-2 0 0,1-1 0,-2 0 0,9-17 0,-11 19-151,0 0-1,0 0 0,-1 0 0,-1 0 1,0-1-1,0 0 0,-1 1 1,1-13-1,-4 6-6674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4.243"/>
    </inkml:context>
    <inkml:brush xml:id="br0">
      <inkml:brushProperty name="width" value="0.05" units="cm"/>
      <inkml:brushProperty name="height" value="0.05" units="cm"/>
    </inkml:brush>
  </inkml:definitions>
  <inkml:trace contextRef="#ctx0" brushRef="#br0">288 413 24575,'0'-49'0,"1"0"0,3-1 0,11-58 0,-13 99 0,1-2 0,0 0 0,-1 0 0,-1-1 0,0 1 0,0-14 0,-2 22 0,1 0 0,0 1 0,-1-1 0,0 0 0,1 0 0,-1 1 0,0-1 0,0 1 0,-1-1 0,1 1 0,0-1 0,-1 1 0,0 0 0,1 0 0,-1 0 0,0 0 0,0 0 0,0 0 0,0 0 0,-1 1 0,1-1 0,0 1 0,-1-1 0,1 1 0,-1 0 0,-4-2 0,2 2 0,-1-1 0,0 1 0,1-1 0,-1 1 0,0 1 0,0-1 0,1 1 0,-1 0 0,-10 2 0,12-1 0,1-1 0,0 1 0,0 0 0,0 1 0,0-1 0,0 0 0,0 1 0,1 0 0,-1 0 0,0 0 0,1 0 0,-1 0 0,1 0 0,0 0 0,-1 1 0,1-1 0,1 1 0,-4 5 0,-18 41 0,2 0 0,-26 96 0,34-103 0,-2 6 0,-14 89 0,27-122 0,0 0 0,1 0 0,1 0 0,0 0 0,2 0 0,-1 0 0,2 0 0,0-1 0,0 1 0,10 22 0,-10-31 0,-1 0 0,2-1 0,-1 1 0,0-1 0,1 0 0,0 0 0,0 0 0,1-1 0,0 1 0,-1-1 0,1 0 0,1 0 0,-1-1 0,7 4 0,-5-4 0,1 0 0,-1-1 0,1 1 0,0-1 0,0-1 0,0 0 0,0 0 0,0 0 0,0-1 0,9-1 0,-2-1 0,1-1 0,-1 0 0,0-1 0,0 0 0,0-1 0,-1-1 0,0-1 0,0 0 0,0 0 0,-1-2 0,13-9 0,-12 6 0,-1-1 0,0-1 0,-1 0 0,0 0 0,-2-1 0,1 0 0,-2-1 0,0 0 0,-1-1 0,0 0 0,-2 0 0,0 0 0,-1-1 0,4-24 0,-6 26 0,-1 0 0,0-1 0,-2 1 0,0 0 0,0-1 0,-2 1 0,0 0 0,-1 0 0,0 0 0,-2 0 0,0 0 0,0 1 0,-1 0 0,-1 0 0,-1 0 0,-12-17 0,13 24 18,0 0 0,0 1 0,-1 0 0,0 0 0,0 1 0,0 0 0,-1 0 0,0 1 0,0 0 0,-1 1 0,1 0 0,-1 0 0,0 1 0,0 0 0,0 1 0,0 0 0,-1 1 0,-18 0 0,19 0-104,0 2 1,0-1 0,0 1-1,0 1 1,0-1 0,1 2-1,-1-1 1,1 1 0,-1 1-1,1 0 1,0 0 0,1 1-1,-1 0 1,1 0 0,0 1-1,0 0 1,0 1 0,1 0-1,-11 12 1,6 0-6741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28.198"/>
    </inkml:context>
    <inkml:brush xml:id="br0">
      <inkml:brushProperty name="width" value="0.05" units="cm"/>
      <inkml:brushProperty name="height" value="0.05" units="cm"/>
    </inkml:brush>
  </inkml:definitions>
  <inkml:trace contextRef="#ctx0" brushRef="#br0">79 1 24575,'-4'5'0,"-1"0"0,1 1 0,1 0 0,-1 0 0,1 0 0,0 0 0,0 1 0,1-1 0,0 1 0,0-1 0,-1 9 0,-1 13 0,-2 39 0,6-55 0,-8 294 0,-9 118 0,12-345 0,5-74 0,2-5 0,2-12 0,4-23 0,19-256 0,-21 186 0,38-203 0,-40 289 0,2 0 0,0 1 0,1 0 0,0 0 0,2 0 0,19-29 0,-23 40 0,-1 1 0,2 0 0,-1 0 0,1 0 0,0 1 0,0 0 0,0 0 0,1 1 0,-1-1 0,1 1 0,0 1 0,1-1 0,-1 1 0,0 0 0,1 1 0,0 0 0,0 0 0,-1 1 0,10-1 0,-8 2 0,-1 0 0,0 0 0,1 1 0,-1 0 0,1 1 0,-1 0 0,0 0 0,0 0 0,0 1 0,0 0 0,-1 1 0,1 0 0,-1 0 0,0 1 0,0 0 0,0 0 0,-1 0 0,1 1 0,-2 0 0,1 0 0,9 13 0,-9-10 0,-1 1 0,0-1 0,0 1 0,-1 0 0,0 0 0,0 0 0,-1 1 0,-1-1 0,0 1 0,0 0 0,-1 0 0,-1 0 0,0-1 0,0 1 0,-1 0 0,-3 17 0,-1-10 0,-1 0 0,-1 0 0,0-1 0,-1 0 0,-1 0 0,0-1 0,-2 0 0,1 0 0,-2-1 0,-21 21 0,14-18 0,0 0 0,-1-2 0,0 0 0,-1-2 0,-1 0 0,0-1 0,-31 12 0,45-21 0,1-1 0,-1 0 0,0 0 0,0-1 0,0 0 0,-1 0 0,1-1 0,0 0 0,-17-1 0,24 0 0,1 0 0,-1 0 0,1 0 0,-1 0 0,1 0 0,-1 0 0,1 0 0,-1 0 0,1 0 0,-1 0 0,1-1 0,-1 1 0,1 0 0,-1 0 0,1-1 0,-1 1 0,1 0 0,-1-1 0,1 1 0,0-1 0,-1 1 0,1 0 0,-1-1 0,1 1 0,0-1 0,0 1 0,-1-1 0,1 1 0,0-1 0,-1 0 0,2 0 0,-1 0 0,0 0 0,0 0 0,1 0 0,-1 0 0,1 0 0,-1 0 0,1 0 0,-1 0 0,1 1 0,-1-1 0,1 0 0,0 0 0,1-1 0,31-23 0,-16 17 0,0 0 0,0 1 0,1 1 0,-1 1 0,2 0 0,-1 2 0,0 0 0,1 0 0,-1 2 0,1 0 0,-1 2 0,34 4 0,-40-4 0,0 1 0,1 1 0,-1 0 0,-1 1 0,1 0 0,0 1 0,-1 0 0,0 1 0,0 0 0,-1 1 0,0 0 0,0 1 0,0 0 0,-1 0 0,0 1 0,-1 0 0,0 0 0,0 1 0,-1 0 0,6 12 0,-10-15 0,1 1 0,-1-1 0,0 1 0,-1 0 0,0 0 0,0 0 0,-1 0 0,0 0 0,-1 0 0,1 1 0,-1-1 0,-1 0 0,-2 15 0,0-12 0,0-1 0,-1 0 0,0 0 0,0-1 0,-1 1 0,0-1 0,-1 0 0,0 0 0,-12 13 0,3-7 0,0-1 0,-1 0 0,0-1 0,-1-1 0,0-1 0,-1 0 0,0-1 0,-1-1 0,0-1 0,-29 9 0,25-11 69,-1-1-1,0 0 0,-1-2 0,-26 0 1,36-3-283,0-1 1,0 0 0,0-1-1,0-1 1,0 0 0,0-1-1,-23-9 1,-1-6-6613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4.738"/>
    </inkml:context>
    <inkml:brush xml:id="br0">
      <inkml:brushProperty name="width" value="0.05" units="cm"/>
      <inkml:brushProperty name="height" value="0.05" units="cm"/>
    </inkml:brush>
  </inkml:definitions>
  <inkml:trace contextRef="#ctx0" brushRef="#br0">153 49 24575,'-14'15'0,"2"0"0,-1 2 0,2-1 0,0 1 0,2 1 0,-1 0 0,-11 34 0,9-14 0,1 1 0,-12 75 0,21-96 0,0 1 0,1-1 0,0 1 0,2-1 0,3 22 0,-3-33 0,0-1 0,0 0 0,1 0 0,0 0 0,1 0 0,-1 0 0,1-1 0,0 1 0,0-1 0,1 0 0,0 0 0,0 0 0,0 0 0,0 0 0,1-1 0,-1 0 0,1 0 0,10 6 0,-2-4 0,-1-1 0,1 0 0,0-1 0,0 0 0,1-1 0,-1 0 0,1-1 0,0-1 0,-1 0 0,1-1 0,14-1 0,2-2 0,0-1 0,-1-2 0,58-18 0,-69 18 0,0-1 0,-1 0 0,0-1 0,-1-1 0,0-1 0,0 0 0,-1-1 0,23-22 0,-29 23 0,-1 0 0,0 0 0,0 0 0,-1-1 0,0 0 0,-1 0 0,0-1 0,-1 0 0,-1 0 0,0 0 0,0-1 0,-1 1 0,2-20 0,-3 15 0,-2 1 0,0-1 0,-1 0 0,0 1 0,-1-1 0,-1 1 0,-1 0 0,0 0 0,-1 0 0,-1 0 0,-10-19 0,11 25 0,0 1 0,-1 0 0,0 0 0,0 0 0,-1 1 0,0 0 0,0 1 0,-1-1 0,0 1 0,-1 1 0,1-1 0,-1 2 0,0-1 0,-1 1 0,1 0 0,-1 1 0,0 0 0,-17-3 0,-33-5-1365,51 9-5461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5.148"/>
    </inkml:context>
    <inkml:brush xml:id="br0">
      <inkml:brushProperty name="width" value="0.05" units="cm"/>
      <inkml:brushProperty name="height" value="0.05" units="cm"/>
    </inkml:brush>
  </inkml:definitions>
  <inkml:trace contextRef="#ctx0" brushRef="#br0">1 641 24575,'1'5'0,"1"0"0,0-1 0,0 1 0,0-1 0,0 0 0,1 0 0,-1 0 0,1 0 0,0 0 0,4 3 0,-2-1 0,7 7 0,0 0 0,0-2 0,1 1 0,1-2 0,0 0 0,0 0 0,1-1 0,0-1 0,0-1 0,28 10 0,0-4 0,1-1 0,84 10 0,-29-11 0,176-6 0,98-39 0,-320 27 0,0-2 0,0-3 0,-1-1 0,51-22 0,-85 27 0,1-2 0,-1 0 0,-1 0 0,0-2 0,26-22 0,-32 24 0,0-2 0,-1 1 0,0-1 0,-1-1 0,0 0 0,-1 0 0,-1-1 0,9-20 0,-5 3 0,-1-1 0,-2 0 0,-1 0 0,5-60 0,-10 49 0,-1-1 0,-3 1 0,-8-51 0,10 93 0,-1-12 0,-1 0 0,-1 0 0,0 0 0,-1 0 0,0 1 0,-7-14 0,11 25 0,0 1 0,0 0 0,-1-1 0,1 1 0,0 0 0,0-1 0,0 1 0,-1 0 0,1-1 0,0 1 0,-1 0 0,1 0 0,0-1 0,0 1 0,-1 0 0,1 0 0,0 0 0,-1-1 0,1 1 0,-1 0 0,1 0 0,0 0 0,-1 0 0,1 0 0,0 0 0,-1 0 0,1 0 0,-1 0 0,1 0 0,0 0 0,-1 0 0,-9 10 0,-4 25 0,12-28 0,-4 8-1365,1-3-5461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5.496"/>
    </inkml:context>
    <inkml:brush xml:id="br0">
      <inkml:brushProperty name="width" value="0.05" units="cm"/>
      <inkml:brushProperty name="height" value="0.05" units="cm"/>
    </inkml:brush>
  </inkml:definitions>
  <inkml:trace contextRef="#ctx0" brushRef="#br0">90 295 24575,'-8'0'0,"1"0"0,-1-1 0,1 0 0,0 0 0,-1-1 0,1 0 0,-8-3 0,14 4 0,0 1 0,-1-1 0,1 1 0,0-1 0,0 0 0,-1 1 0,1-1 0,0 0 0,0 0 0,0 0 0,0 0 0,0 0 0,0 0 0,0-1 0,1 1 0,-1 0 0,0 0 0,0 0 0,1-1 0,-1 1 0,1 0 0,-1-1 0,1 1 0,0-1 0,0 1 0,-1 0 0,1-1 0,0 1 0,0-1 0,0 1 0,1-1 0,-1 1 0,0 0 0,0-1 0,1 1 0,-1-1 0,1 1 0,-1 0 0,1-1 0,0 1 0,-1 0 0,1 0 0,2-2 0,4-6 0,0 0 0,1 1 0,0 0 0,0 1 0,1-1 0,0 2 0,1-1 0,13-6 0,21-16 0,-28 15 0,-1 0 0,20-24 0,14-13 0,-49 50 0,1 0 0,-1 1 0,1-1 0,-1 1 0,1-1 0,-1 1 0,1-1 0,0 1 0,-1-1 0,1 1 0,0 0 0,0-1 0,-1 1 0,1 0 0,0-1 0,-1 1 0,1 0 0,0 0 0,0 0 0,0 0 0,-1 0 0,1 0 0,0 0 0,0 0 0,0 0 0,-1 0 0,1 0 0,0 0 0,0 1 0,-1-1 0,1 0 0,0 1 0,-1-1 0,1 0 0,0 1 0,-1-1 0,1 1 0,0-1 0,-1 1 0,1-1 0,-1 1 0,2 0 0,0 4 0,1-1 0,-1 1 0,0 0 0,0 0 0,2 7 0,0-2 0,14 40 96,-6-12-388,2-1-1,2 0 1,1-1 0,31 47 0,-33-64-6534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7.679"/>
    </inkml:context>
    <inkml:brush xml:id="br0">
      <inkml:brushProperty name="width" value="0.05" units="cm"/>
      <inkml:brushProperty name="height" value="0.05" units="cm"/>
    </inkml:brush>
  </inkml:definitions>
  <inkml:trace contextRef="#ctx0" brushRef="#br0">41 780 24575,'1'-2'0,"0"0"0,0 0 0,1 0 0,-1 0 0,0 0 0,1 0 0,-1 0 0,1 0 0,0 1 0,-1-1 0,1 0 0,0 1 0,2-2 0,4-4 0,55-53 0,70-89 0,-108 115 0,-1 0 0,-1-2 0,-2 0 0,29-71 0,-39 80 0,-1 0 0,-2 0 0,0-1 0,-2 0 0,-2 0 0,3-35 0,-7 60 0,0 0 0,0 0 0,0 0 0,-1 0 0,1-1 0,-1 1 0,0 0 0,0 0 0,0 0 0,0 0 0,0 0 0,-1 0 0,1 1 0,-1-1 0,0 0 0,-2-2 0,2 4 0,1 0 0,-1 0 0,1 0 0,-1 0 0,0 0 0,1 1 0,-1-1 0,0 1 0,0-1 0,1 1 0,-1 0 0,0 0 0,0 0 0,0 0 0,0 0 0,1 0 0,-1 0 0,0 0 0,0 1 0,1-1 0,-1 1 0,0-1 0,0 1 0,1 0 0,-1 0 0,1 0 0,-1 0 0,1 0 0,-3 2 0,-9 6 0,0 2 0,1-1 0,0 2 0,1-1 0,0 2 0,-17 25 0,-48 90 0,46-67 0,2 1 0,2 1 0,4 2 0,2 0 0,4 2 0,2 0 0,3 0 0,3 1 0,3 0 0,3 0 0,3 1 0,15 101 0,23 81 0,-80-406 0,-7-22 0,47 174 0,0-1 0,1 0 0,-1 1 0,1-1 0,0 0 0,0 1 0,0-1 0,1 0 0,-1 1 0,1-1 0,0 0 0,0 1 0,0-1 0,0 1 0,3-5 0,-2 5 0,1 0 0,-1 0 0,1 0 0,0 0 0,0 0 0,0 1 0,0-1 0,0 1 0,1 0 0,-1 0 0,1 0 0,-1 1 0,1-1 0,5 0 0,39-12 0,74-10 0,-12 3 0,-42 4 0,0-2 0,-2-3 0,70-34 0,-131 53 0,0 1 0,-1-1 0,1 0 0,-1 0 0,0 0 0,0-1 0,0 0 0,5-6 0,-8 9 0,0 0 0,0 0 0,0 0 0,-1 0 0,1-1 0,-1 1 0,1 0 0,-1 0 0,1-1 0,-1 1 0,0 0 0,1-1 0,-1 1 0,0-1 0,0 1 0,0 0 0,0-1 0,0 1 0,0 0 0,-1-1 0,1 1 0,0 0 0,-1-1 0,1 1 0,-1 0 0,1 0 0,-1-1 0,0 1 0,1 0 0,-1 0 0,0 0 0,0 0 0,0 0 0,0 0 0,0 0 0,0 0 0,-2-1 0,-1-1 0,0 0 0,0 1 0,0-1 0,0 1 0,0 0 0,-1 0 0,1 0 0,-1 1 0,1 0 0,-1 0 0,0 0 0,1 0 0,-1 1 0,0-1 0,0 1 0,1 1 0,-1-1 0,0 1 0,0-1 0,1 1 0,-1 1 0,0-1 0,1 1 0,0-1 0,-1 1 0,1 1 0,0-1 0,0 0 0,-4 4 0,-2 1 0,1 1 0,-1 0 0,2 0 0,-1 1 0,1 0 0,0 0 0,1 1 0,0 0 0,1 1 0,-7 14 0,4-4 0,-12 40 0,19-56 0,1 1 0,0-1 0,0 0 0,0 0 0,1 1 0,0-1 0,0 1 0,0-1 0,1 0 0,-1 1 0,1-1 0,1 0 0,3 10 0,-5-13 0,1-1 0,0 1 0,0-1 0,-1 0 0,1 1 0,0-1 0,0 0 0,1 0 0,-1 1 0,0-1 0,0 0 0,1 0 0,-1 0 0,0-1 0,1 1 0,-1 0 0,1 0 0,-1-1 0,1 1 0,-1-1 0,1 1 0,-1-1 0,1 0 0,0 0 0,-1 1 0,1-1 0,-1 0 0,1-1 0,0 1 0,-1 0 0,1 0 0,-1-1 0,1 1 0,0-1 0,-1 1 0,1-1 0,-1 1 0,1-1 0,-1 0 0,3-2 0,3-2 0,1 0 0,0-1 0,-1 0 0,0-1 0,10-11 0,8-16 0,0-1 0,-2-1 0,21-46 0,-27 50 0,-16 31 0,-1-1 0,1 1 0,-1 0 0,1 0 0,0 0 0,-1 0 0,1 0 0,0 0 0,0 1 0,-1-1 0,1 0 0,0 0 0,0 0 0,2 0 0,-3 1 0,0 0 0,1 0 0,-1 0 0,0 0 0,0 0 0,1 1 0,-1-1 0,0 0 0,0 0 0,1 0 0,-1 0 0,0 1 0,0-1 0,1 0 0,-1 0 0,0 1 0,0-1 0,0 0 0,1 0 0,-1 1 0,0-1 0,0 0 0,0 0 0,0 1 0,0-1 0,0 0 0,1 1 0,-1-1 0,0 0 0,0 1 0,0-1 0,0 1 0,2 37 0,-2-35 0,-3 84 0,1-26 0,5 65 0,-3-125 0,0 0 0,0 0 0,0 0 0,0 0 0,0 0 0,1 0 0,-1 0 0,0 0 0,1 0 0,-1 0 0,0 0 0,1 0 0,-1 0 0,1 0 0,0 0 0,-1-1 0,2 3 0,-1-3 0,-1 0 0,1 0 0,-1 0 0,1 0 0,-1 0 0,1 0 0,-1 0 0,1 0 0,-1 0 0,1 0 0,-1 0 0,1 0 0,-1 0 0,1 0 0,-1 0 0,1 0 0,-1-1 0,1 1 0,-1 0 0,1 0 0,-1-1 0,1 1 0,-1 0 0,1-1 0,5-4 0,-1 0 0,0-1 0,8-11 0,-6 8 0,5-4 0,0 0 0,1 1 0,24-17 0,-28 23 0,-1 0 0,1 1 0,1 0 0,-1 0 0,1 1 0,-1 1 0,16-5 0,-21 8 0,1 0 0,-1 0 0,1 0 0,-1 1 0,1-1 0,-1 1 0,1 0 0,-1 1 0,0-1 0,0 1 0,1-1 0,-1 1 0,0 0 0,-1 1 0,1-1 0,0 1 0,-1 0 0,1 0 0,-1 0 0,4 5 0,-1-3 0,-1 1 0,-1 0 0,1 0 0,-1 0 0,0 1 0,0 0 0,-1 0 0,0 0 0,0 0 0,-1 0 0,3 10 0,-5-15 0,0 0 0,0 0 0,1 0 0,-1 0 0,0 0 0,-1 0 0,1 0 0,0 0 0,0 0 0,-1 0 0,1 0 0,-1 0 0,0-1 0,0 1 0,1 0 0,-1 0 0,0-1 0,-1 1 0,1 0 0,-2 2 0,0-2 0,1 0 0,-1-1 0,0 1 0,1 0 0,-1-1 0,0 1 0,0-1 0,0 0 0,0 0 0,0 0 0,-6 0 0,0 0 0,-1 0 0,1-1 0,-1 0 0,1 0 0,-1-1 0,1-1 0,-19-4 0,0-5-1365,2 0-5461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8.150"/>
    </inkml:context>
    <inkml:brush xml:id="br0">
      <inkml:brushProperty name="width" value="0.05" units="cm"/>
      <inkml:brushProperty name="height" value="0.05" units="cm"/>
    </inkml:brush>
  </inkml:definitions>
  <inkml:trace contextRef="#ctx0" brushRef="#br0">15 4 24575,'-3'0'0,"-4"0"0,2 0 0,5 0 0,6 0 0,1-3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9.001"/>
    </inkml:context>
    <inkml:brush xml:id="br0">
      <inkml:brushProperty name="width" value="0.05" units="cm"/>
      <inkml:brushProperty name="height" value="0.05" units="cm"/>
    </inkml:brush>
  </inkml:definitions>
  <inkml:trace contextRef="#ctx0" brushRef="#br0">207 78 24575,'-1'-7'0,"-1"0"0,0 1 0,0 0 0,0 0 0,-1-1 0,0 1 0,-5-8 0,7 13 0,1 0 0,-1 0 0,0-1 0,0 1 0,0 0 0,1 0 0,-1 0 0,0 0 0,0 0 0,0 0 0,-1 1 0,1-1 0,0 0 0,0 0 0,0 1 0,-1-1 0,1 1 0,0-1 0,0 1 0,-1-1 0,1 1 0,-1 0 0,1 0 0,-2 0 0,1 0 0,-1 0 0,1 1 0,-1 0 0,0-1 0,1 1 0,-1 0 0,1 0 0,0 1 0,-1-1 0,1 0 0,-4 4 0,-2 2 0,-1 1 0,1 0 0,0 1 0,-10 15 0,5-5 0,1 0 0,-17 37 0,26-49 0,0 0 0,1 0 0,0 0 0,0 1 0,0-1 0,1 1 0,0-1 0,1 1 0,-1 0 0,2-1 0,1 16 0,-1-20 0,-1 0 0,1 0 0,0 0 0,1-1 0,-1 1 0,0 0 0,1-1 0,-1 1 0,1-1 0,0 1 0,0-1 0,0 0 0,0 1 0,0-1 0,1-1 0,2 4 0,0-3 0,0 1 0,-1-1 0,1 0 0,0-1 0,0 1 0,0-1 0,0 0 0,10 1 0,-2-1 0,0-1 0,1-1 0,-1 0 0,0 0 0,0-2 0,21-5 0,-8-1 0,-1-2 0,0 0 0,41-25 0,-50 26 0,-1-1 0,0 0 0,-1-1 0,0-1 0,-1 0 0,17-21 0,-27 29 0,0 0 0,0 0 0,0 0 0,3-11 0,-6 15 0,1-1 0,-1 1 0,0 0 0,1-1 0,-1 1 0,0-1 0,0 1 0,0 0 0,0-1 0,0 1 0,-1-3 0,1 3 0,-1 1 0,1-1 0,0 1 0,-1-1 0,1 1 0,0-1 0,-1 1 0,1 0 0,0-1 0,-1 1 0,1-1 0,-1 1 0,1 0 0,-1-1 0,1 1 0,-1 0 0,1 0 0,-1-1 0,0 1 0,1 0 0,-1 0 0,1 0 0,-1 0 0,1 0 0,-1 0 0,0 0 0,1 0 0,-2 0 0,0 0 0,0 0 0,0 1 0,-1 0 0,1-1 0,0 1 0,0 0 0,0 0 0,0 0 0,0 0 0,0 0 0,0 1 0,0-1 0,0 1 0,1-1 0,-1 1 0,1-1 0,-1 1 0,1 0 0,-1 0 0,1 0 0,0 0 0,0 0 0,0 0 0,0 0 0,0 0 0,1 0 0,-2 4 0,0 3 0,0-1 0,0 0 0,1 1 0,0-1 0,1 1 0,0 10 0,0-16 0,1 0 0,-1 1 0,1-1 0,0 0 0,0 0 0,0 0 0,0 0 0,1 0 0,-1 0 0,1 0 0,0 0 0,-1-1 0,1 1 0,1-1 0,-1 1 0,0-1 0,1 0 0,-1 0 0,1 0 0,-1 0 0,1 0 0,0 0 0,0-1 0,0 1 0,0-1 0,0 0 0,0 0 0,0 0 0,1-1 0,-1 1 0,0-1 0,0 1 0,4-1 0,-2 0 0,-1 0 0,1 0 0,0 0 0,0-1 0,-1 1 0,1-1 0,-1 0 0,1-1 0,-1 1 0,1-1 0,-1 0 0,0 0 0,0 0 0,0 0 0,0-1 0,0 0 0,0 0 0,-1 0 0,1 0 0,-1 0 0,0-1 0,5-7 0,-5 6 0,-1 0 0,0 0 0,0 0 0,-1-1 0,0 1 0,0-1 0,0 1 0,0-1 0,-1 0 0,0 1 0,0-1 0,0 1 0,-1-1 0,0 1 0,0-1 0,0 1 0,-1-1 0,0 1 0,0 0 0,0 0 0,-1 0 0,0 0 0,-6-9 0,9 14 0,-1 0 0,1-1 0,0 1 0,-1-1 0,1 1 0,0-1 0,-1 1 0,1-1 0,0 1 0,0-1 0,-1 1 0,1-1 0,0 1 0,0-1 0,0 0 0,0 1 0,0-1 0,0 1 0,0-1 0,0 0 0,0 1 0,0-1 0,0 1 0,0-1 0,0 1 0,0-1 0,1 0 0,-1 1 0,0-1 0,0 1 0,1-1 0,-1 1 0,0-1 0,1 1 0,-1 0 0,0-1 0,1 1 0,-1-1 0,1 1 0,-1 0 0,0-1 0,1 1 0,-1 0 0,1-1 0,0 1 0,-1 0 0,1 0 0,-1-1 0,1 1 0,-1 0 0,1 0 0,-1 0 0,1 0 0,0 0 0,-1 0 0,1 0 0,-1 0 0,1 0 0,0 0 0,9 0 0,0-1 0,19 3 0,-16 0 0,0-2 0,4 0 0,0 1 0,0 0 0,0 2 0,27 6 0,-39-7 0,-1-1 0,1 1 0,-1 1 0,1-1 0,-1 0 0,0 1 0,0 0 0,0 0 0,0 0 0,-1 1 0,1-1 0,-1 1 0,0 0 0,0 0 0,0 0 0,0 0 0,-1 0 0,0 0 0,0 1 0,3 8 0,-3-6-136,0 0-1,0 0 1,-1-1-1,1 1 1,-2 0-1,1 1 1,-1-1-1,0 0 0,-1 9 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9.656"/>
    </inkml:context>
    <inkml:brush xml:id="br0">
      <inkml:brushProperty name="width" value="0.05" units="cm"/>
      <inkml:brushProperty name="height" value="0.05" units="cm"/>
    </inkml:brush>
  </inkml:definitions>
  <inkml:trace contextRef="#ctx0" brushRef="#br0">0 355 24575,'41'-3'0,"77"-13"0,-55 6 0,469-47-469,6 26-178,-369 22 588,2197-48-4728,888 47-98,-2395-12 4691,1112-23-1057,-5 37 414,-245 21 6147,-1667-13-4316,-7 2 440,0-3 0,0-2 0,64-12 0,-107 14-1343,0 0 1,0 0-1,-1 0 0,1 0 1,-1-1-1,1 1 1,-1-1-1,1 0 1,-1 0-1,0-1 0,4-2 1,-6 3-178,1-1 0,0 1 0,-1 0 1,1-1-1,-1 1 0,0-1 0,0 1 0,0-1 1,0 0-1,0 1 0,0-1 0,-1 0 0,0 0 1,1 0-1,-1-4 0,0-7-6740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9.988"/>
    </inkml:context>
    <inkml:brush xml:id="br0">
      <inkml:brushProperty name="width" value="0.05" units="cm"/>
      <inkml:brushProperty name="height" value="0.05" units="cm"/>
    </inkml:brush>
  </inkml:definitions>
  <inkml:trace contextRef="#ctx0" brushRef="#br0">25 21 24575,'-12'-10'0,"0"1"0,12 7 0,6 4 0,12 7 0,0 1 0,0 1 0,-1 0 0,-1 1 0,30 28 0,-38-32 0,0 0 0,-1 0 0,0 1 0,0 0 0,-1 1 0,0-1 0,-1 1 0,0 0 0,0 1 0,-1-1 0,-1 1 0,4 15 0,-7-22-59,1 0 0,-1 1-1,0-1 1,0 1-1,-1-1 1,1 1 0,-1-1-1,0 0 1,0 1 0,0-1-1,-1 0 1,1 0 0,-1 0-1,0 0 1,-1 0-1,1 0 1,0-1 0,-1 1-1,0-1 1,0 1 0,0-1-1,-7 5 1,-21 16-6767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0.986"/>
    </inkml:context>
    <inkml:brush xml:id="br0">
      <inkml:brushProperty name="width" value="0.05" units="cm"/>
      <inkml:brushProperty name="height" value="0.05" units="cm"/>
    </inkml:brush>
  </inkml:definitions>
  <inkml:trace contextRef="#ctx0" brushRef="#br0">43 132 24575,'-4'-1'0,"1"-1"0,0 0 0,0 0 0,0 0 0,0-1 0,0 1 0,0-1 0,1 1 0,-1-1 0,1 0 0,0 0 0,-3-6 0,4 8 0,0 0 0,1-1 0,-1 1 0,1-1 0,0 1 0,-1 0 0,1-1 0,0 1 0,0-1 0,0 1 0,0-1 0,0 1 0,0 0 0,1-1 0,-1 1 0,0-1 0,1 1 0,-1 0 0,1-1 0,-1 1 0,1 0 0,0-1 0,-1 1 0,1 0 0,0 0 0,0 0 0,0 0 0,0 0 0,0 0 0,0 0 0,0 0 0,0 0 0,1 0 0,-1 1 0,2-2 0,3-1 0,0 0 0,0 1 0,1 0 0,-1 0 0,1 0 0,-1 1 0,1 0 0,-1 0 0,1 1 0,0 0 0,-1 0 0,1 0 0,0 1 0,-1 0 0,1 0 0,-1 1 0,1 0 0,9 4 0,0 0 0,-1 1 0,1 1 0,-2 0 0,1 1 0,-1 1 0,15 12 0,-14-7 0,0-1 0,-1 2 0,-1 0 0,0 0 0,13 25 0,-18-27 0,0 0 0,-2 0 0,1 1 0,-2 0 0,0 0 0,-1 0 0,4 25 0,-8-37 0,0 1 0,-1-1 0,1 0 0,0 1 0,-1-1 0,-2 7 0,-4-3 0,7-7 0,-1 0 0,1 0 0,-1 0 0,1-1 0,-1 1 0,1 0 0,-1-1 0,1 1 0,-1 0 0,1-1 0,-1 1 0,1 0 0,-1-1 0,1 1 0,0-1 0,-1 1 0,1-1 0,0 1 0,0-1 0,-1 1 0,1-1 0,0 1 0,0-2 0,-3-5 0,0-1 0,1 0 0,0 0 0,0 0 0,1 0 0,0 0 0,0-1 0,1 1 0,0 0 0,0 0 0,1-1 0,0 1 0,1 0 0,0 0 0,4-11 0,-1 4 0,1 1 0,0 1 0,1-1 0,0 1 0,1 0 0,1 1 0,16-19 0,-18 24 0,0 0 0,0 1 0,1-1 0,0 2 0,0-1 0,0 1 0,1 1 0,-1-1 0,1 1 0,0 1 0,1 0 0,-1 0 0,18-3 0,-19 6 0,0-1 0,0 1 0,-1 0 0,1 1 0,0-1 0,0 2 0,-1-1 0,1 1 0,-1 0 0,1 1 0,-1-1 0,0 1 0,0 1 0,0 0 0,0 0 0,-1 0 0,11 10 0,4 5 0,-13-11 0,1 0 0,0 0 0,14 8 0,-19-14 0,1 1 0,0-1 0,0 0 0,0-1 0,0 1 0,1-1 0,-1 0 0,0 0 0,1 0 0,8-1 0,8-2 0,-1 0 0,1-2 0,0 0 0,-1-1 0,0-2 0,0 0 0,24-12 0,-40 17 0,-1 0 0,0-1 0,0 0 0,0 1 0,0-1 0,0-1 0,-1 1 0,1 0 0,4-8 0,-7 10 0,0 0 0,0 0 0,-1-1 0,1 1 0,-1 0 0,1 0 0,-1-1 0,0 1 0,1 0 0,-1 0 0,0-1 0,0 1 0,0 0 0,0-1 0,0 1 0,0 0 0,0 0 0,0-1 0,-1 1 0,1 0 0,0-1 0,-1 1 0,1 0 0,-1 0 0,1 0 0,-1 0 0,0-1 0,0 1 0,1 0 0,-1 0 0,0 0 0,0 0 0,0 1 0,0-1 0,0 0 0,0 0 0,0 0 0,0 1 0,0-1 0,-2 0 0,-5-3 0,0 0 0,-1 1 0,1-1 0,-1 2 0,0-1 0,0 1 0,0 1 0,0-1 0,0 2 0,0-1 0,0 1 0,0 1 0,0-1 0,-1 2 0,-14 3 0,14-3 0,-1 1 0,1 1 0,0-1 0,0 2 0,1-1 0,-1 1 0,1 1 0,0 0 0,0 0 0,1 1 0,0 0 0,0 0 0,-7 10 0,11-12 0,0 1 0,0-1 0,1 1 0,0 0 0,0 0 0,0 0 0,1 0 0,0 1 0,0-1 0,1 1 0,-1-1 0,1 12 0,1-13 0,0-1 0,0 1 0,1 0 0,0-1 0,0 1 0,0 0 0,0-1 0,1 1 0,0-1 0,0 0 0,0 0 0,0 0 0,1 0 0,0 0 0,0 0 0,0 0 0,0-1 0,6 6 0,3-1 0,0 0 0,0 0 0,0-1 0,1-1 0,0 0 0,0 0 0,1-2 0,-1 1 0,29 3 0,-7-3 0,-1-1 0,69-3 0,-60-4 0,1-1 0,48-11 0,-71 10 0,-1-1 0,0 0 0,0-1 0,-1-2 0,1 0 0,25-16 0,-41 22 0,1 0 0,-1 0 0,0-1 0,-1 1 0,1-1 0,-1 0 0,1 1 0,-1-2 0,0 1 0,-1 0 0,1-1 0,-1 1 0,0-1 0,0 1 0,0-1 0,0 0 0,-1 0 0,0 0 0,1-10 0,-2 7 0,-1-1 0,1 1 0,-2 0 0,1 0 0,-1-1 0,0 1 0,-1 0 0,0 1 0,0-1 0,-1 0 0,-6-9 0,5 8 0,-1 0 0,-1 0 0,1 0 0,-1 1 0,-1 0 0,-11-10 0,17 17 0,1 0 0,-1-1 0,1 1 0,-1 0 0,1 0 0,-1 0 0,0 0 0,1 1 0,-1-1 0,0 0 0,0 1 0,0-1 0,1 1 0,-1 0 0,0-1 0,0 1 0,0 0 0,0 0 0,0 0 0,0 0 0,1 1 0,-1-1 0,0 0 0,0 1 0,0 0 0,0-1 0,1 1 0,-1 0 0,0 0 0,1 0 0,-1 0 0,1 0 0,-1 0 0,1 0 0,-1 0 0,1 1 0,0-1 0,-1 1 0,1-1 0,0 1 0,0-1 0,0 1 0,0 0 0,0 1 0,-7 12 0,1-1 0,1 1 0,0 1 0,-4 16 0,8-23 0,0 0 0,1 0 0,0 0 0,0 1 0,0-1 0,2 0 0,-1 0 0,3 16 0,0-18 0,0 0 0,1-1 0,0 1 0,0-1 0,0 0 0,1 0 0,0-1 0,0 1 0,0-1 0,1 0 0,6 5 0,23 24 0,-21-16 49,-2 0 0,0 1 0,-1 1-1,-1-1 1,-1 1 0,10 31 0,-10-19-476,0 1 0,-3 0 1,5 53-1,-10-68-6399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1.322"/>
    </inkml:context>
    <inkml:brush xml:id="br0">
      <inkml:brushProperty name="width" value="0.05" units="cm"/>
      <inkml:brushProperty name="height" value="0.05" units="cm"/>
    </inkml:brush>
  </inkml:definitions>
  <inkml:trace contextRef="#ctx0" brushRef="#br0">1 14 24575,'3'-3'0,"3"0"0,5-1 0,-1 1-8191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29.317"/>
    </inkml:context>
    <inkml:brush xml:id="br0">
      <inkml:brushProperty name="width" value="0.05" units="cm"/>
      <inkml:brushProperty name="height" value="0.05" units="cm"/>
    </inkml:brush>
  </inkml:definitions>
  <inkml:trace contextRef="#ctx0" brushRef="#br0">1 344 24575,'1'2'0,"1"-1"0,0 0 0,-1 0 0,1 0 0,0 0 0,0 0 0,0 0 0,-1 0 0,1-1 0,0 1 0,0-1 0,0 0 0,0 1 0,0-1 0,0 0 0,3 0 0,37-4 0,-21 1 0,-5 1 0,1 2 0,-1 0 0,0 1 0,1 1 0,-1 0 0,0 1 0,21 7 0,-32-9 0,1 1 0,-1 0 0,0 1 0,0-1 0,0 1 0,0 0 0,-1 0 0,1 0 0,-1 1 0,0 0 0,0-1 0,0 2 0,0-1 0,-1 0 0,1 1 0,-1-1 0,0 1 0,-1 0 0,1 0 0,-1 0 0,0 1 0,0-1 0,-1 0 0,1 1 0,-1 5 0,0-6 0,-1 0 0,0 0 0,-1 0 0,1 0 0,-1 0 0,0 0 0,0 0 0,-1 0 0,1 0 0,-1 0 0,0-1 0,-1 1 0,1-1 0,-1 1 0,0-1 0,0 0 0,-4 5 0,2-4 0,0 0 0,0 0 0,-1-1 0,1 0 0,-1 0 0,0 0 0,0 0 0,-1-1 0,1 0 0,-1-1 0,-12 4 0,18-5 0,0-1 0,0 1 0,-1-1 0,1 0 0,0 0 0,0 1 0,0-1 0,-1 0 0,1 0 0,0 0 0,0 0 0,-1-1 0,1 1 0,0 0 0,0 0 0,0-1 0,-1 1 0,1-1 0,0 1 0,0-1 0,0 0 0,-1 0 0,1 0 0,1 0 0,-1 0 0,1 0 0,-1 0 0,1 0 0,-1 0 0,1-1 0,0 1 0,0 0 0,0 0 0,-1 0 0,1 0 0,0 0 0,1 0 0,-1-1 0,0 1 0,0 0 0,1-2 0,1-5 0,1 0 0,0 1 0,0 0 0,1-1 0,6-8 0,16-20 0,2 2 0,1 0 0,2 2 0,1 2 0,2 0 0,42-28 0,-71 55 0,22-16 0,-26 19 0,0-1 0,0 0 0,0 1 0,0-1 0,1 1 0,-1-1 0,0 1 0,0-1 0,0 1 0,1 0 0,-1 0 0,0-1 0,0 1 0,1 0 0,-1 0 0,0 0 0,1 0 0,-1 1 0,2-1 0,-3 1 0,0-1 0,0 1 0,1 0 0,-1-1 0,0 1 0,0 0 0,0-1 0,0 1 0,0-1 0,0 1 0,0 0 0,0-1 0,0 1 0,0 0 0,0-1 0,0 1 0,0 0 0,-1-1 0,1 1 0,0-1 0,0 1 0,-1 0 0,0 0 0,-9 21 0,7-18 0,-19 38 0,10-22 0,2 0 0,-14 37 0,22-51 0,0-1 0,1 1 0,-1-1 0,1 1 0,1 0 0,-1 0 0,1 0 0,0 0 0,0-1 0,1 1 0,0 0 0,0 0 0,0-1 0,1 1 0,3 8 0,-3-11 0,0 0 0,0 0 0,0-1 0,0 1 0,1 0 0,-1-1 0,1 0 0,0 0 0,0 0 0,-1 0 0,1 0 0,1 0 0,-1-1 0,0 0 0,0 1 0,0-1 0,1 0 0,-1-1 0,0 1 0,1-1 0,-1 1 0,1-1 0,-1 0 0,6-1 0,0 1 0,0-1 0,0 0 0,0 0 0,0-1 0,-1-1 0,1 1 0,-1-1 0,12-6 0,-12 4 0,-1 0 0,0 0 0,-1-1 0,0 0 0,1 0 0,-2 0 0,1-1 0,-1 0 0,0 0 0,0 0 0,-1-1 0,0 1 0,-1-1 0,1 0 0,-1 0 0,-1-1 0,0 1 0,0 0 0,0-1 0,-1 1 0,0-11 0,-1 12 0,0 1 0,0-1 0,0 1 0,-1 0 0,0-1 0,0 1 0,-1 0 0,0 0 0,0-1 0,0 2 0,-1-1 0,0 0 0,0 0 0,0 1 0,-1-1 0,0 1 0,0 0 0,0 0 0,0 1 0,-1-1 0,0 1 0,0 0 0,0 0 0,0 1 0,-1-1 0,0 1 0,1 0 0,-12-3 0,15 5 0,0 1 0,0-1 0,0 1 0,0 0 0,0 0 0,0 0 0,0 0 0,0 0 0,0 0 0,0 0 0,-3 1 0,5-1 0,0 0 0,0 0 0,0 0 0,0 0 0,0 0 0,0 0 0,0 0 0,0 0 0,0 0 0,-1 0 0,1 0 0,0 0 0,0 0 0,0 0 0,0 0 0,0 1 0,0-1 0,0 0 0,0 0 0,0 0 0,0 0 0,0 0 0,0 0 0,0 0 0,-1 0 0,1 0 0,0 0 0,0 0 0,0 0 0,0 1 0,0-1 0,0 0 0,0 0 0,0 0 0,0 0 0,0 0 0,0 0 0,0 0 0,0 0 0,0 0 0,0 1 0,0-1 0,0 0 0,0 0 0,0 0 0,0 0 0,0 0 0,0 0 0,1 0 0,-1 0 0,0 0 0,0 0 0,0 1 0,0-1 0,0 0 0,0 0 0,0 0 0,0 0 0,0 0 0,0 0 0,15 5 0,11-2 0,-1 0 0,1-2 0,42-2 0,77-17 0,-84 10 0,-60 7 0,1 1 0,-1 0 0,1 0 0,-1 0 0,1 0 0,-1 0 0,1 0 0,-1 0 0,0 0 0,1 1 0,-1-1 0,1 0 0,1 2 0,-3-2 0,1 0 0,-1 1 0,1-1 0,-1 1 0,0-1 0,1 0 0,-1 1 0,0-1 0,1 1 0,-1-1 0,0 1 0,0-1 0,0 1 0,1-1 0,-1 1 0,0-1 0,0 1 0,0-1 0,0 1 0,0-1 0,0 1 0,0-1 0,0 1 0,0 0 0,-2 5 0,1-1 0,-1 0 0,-1 1 0,1-1 0,-6 8 0,-4 11 0,8-12 0,0 1 0,1 1 0,-2 19 0,5-29 0,-1 0 0,1-1 0,0 1 0,0 0 0,0 0 0,1 0 0,-1 0 0,1 0 0,0-1 0,0 1 0,0 0 0,1 0 0,-1-1 0,1 1 0,0-1 0,3 6 0,-3-8 0,0 0 0,-1 0 0,1 0 0,0 0 0,-1-1 0,1 1 0,0-1 0,0 1 0,0-1 0,0 1 0,0-1 0,0 0 0,0 0 0,-1 0 0,1 0 0,0 0 0,0 0 0,0-1 0,0 1 0,0-1 0,0 1 0,0-1 0,-1 0 0,1 1 0,0-1 0,-1 0 0,4-2 0,7-4 0,-1-1 0,18-13 0,-26 18 0,16-14 0,-1-1 0,-1 0 0,-1-1 0,16-25 0,34-39 0,-64 81 0,0 0 0,0 0 0,0 0 0,0 1 0,0-1 0,1 0 0,-1 1 0,0 0 0,1-1 0,2 0 0,-4 2 0,0 0 0,0 0 0,0 0 0,0 0 0,-1 0 0,1 0 0,0 0 0,0 0 0,0 0 0,0 1 0,-1-1 0,1 0 0,0 1 0,0-1 0,-1 0 0,1 1 0,0-1 0,0 1 0,-1-1 0,1 1 0,0-1 0,-1 1 0,1 0 0,-1-1 0,1 1 0,-1 0 0,1-1 0,-1 1 0,0 0 0,1 0 0,-1 0 0,0-1 0,1 1 0,-1 0 0,0 0 0,0 1 0,8 25 0,8 50 0,-12-51 0,1-1 0,14 43 0,-18-65 0,0 0 0,0-1 0,0 1 0,1-1 0,-1 1 0,1-1 0,-1 0 0,1 1 0,0-1 0,0 0 0,0 0 0,0 0 0,0 0 0,0 0 0,0-1 0,1 1 0,-1-1 0,1 0 0,-1 1 0,1-1 0,-1 0 0,1 0 0,0-1 0,0 1 0,-1 0 0,6-1 0,-4 0 0,1 0 0,0-1 0,-1 0 0,1 0 0,0-1 0,-1 1 0,1-1 0,-1 0 0,0 0 0,0 0 0,0 0 0,0-1 0,0 0 0,0 0 0,4-4 0,2-3 0,0-1 0,-1-1 0,0 1 0,-1-2 0,0 1 0,0-1 0,-2 0 0,0 0 0,0-1 0,4-16 0,-5 10 0,0 1 0,-2-1 0,0 0 0,-1 0 0,-1 0 0,-3-40 0,2 54 29,-1 0-1,0 0 1,-1 0-1,1-1 0,-1 1 1,0 0-1,-1 1 1,0-1-1,1 0 1,-2 1-1,-4-7 1,6 10-95,0-1 0,0 1 1,0 0-1,0 1 0,-1-1 1,1 0-1,-1 1 0,1-1 1,-1 1-1,0 0 1,1 0-1,-1 0 0,0 0 1,0 0-1,0 1 0,0-1 1,1 1-1,-1 0 0,0 0 1,0 0-1,0 0 1,0 1-1,0-1 0,0 1 1,-5 1-1,-14 6-6760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2.349"/>
    </inkml:context>
    <inkml:brush xml:id="br0">
      <inkml:brushProperty name="width" value="0.05" units="cm"/>
      <inkml:brushProperty name="height" value="0.05" units="cm"/>
    </inkml:brush>
  </inkml:definitions>
  <inkml:trace contextRef="#ctx0" brushRef="#br0">0 461 24575,'0'0'0,"0"0"0,0-1 0,0 1 0,1 0 0,-1 0 0,0 0 0,0-1 0,0 1 0,0 0 0,0 0 0,1 0 0,-1 0 0,0 0 0,0-1 0,0 1 0,0 0 0,1 0 0,-1 0 0,0 0 0,0 0 0,0 0 0,1 0 0,-1 0 0,0 0 0,0 0 0,0 0 0,1 0 0,-1 0 0,0 0 0,0 0 0,0 0 0,1 0 0,-1 0 0,0 0 0,0 0 0,0 0 0,1 0 0,-1 0 0,0 0 0,0 0 0,0 1 0,0-1 0,1 0 0,-1 0 0,0 0 0,0 0 0,0 0 0,0 1 0,0-1 0,1 0 0,-1 0 0,0 0 0,0 0 0,0 1 0,0-1 0,0 0 0,0 0 0,12 11 0,-6-2 0,0 0 0,0 0 0,-1 0 0,0 1 0,0 0 0,5 19 0,13 67 0,-18-73 0,62 458 0,-35 5 0,-30-445 0,21 445 0,28 450 0,-31-770 0,-15-143 0,0 0 0,1-1 0,2 0 0,0 0 0,13 23 0,-16-38 0,-1-1 0,1 0 0,0 0 0,0 0 0,1 0 0,0-1 0,0 0 0,0 0 0,1-1 0,0 0 0,-1 0 0,1 0 0,1-1 0,-1 0 0,0 0 0,1-1 0,0 0 0,-1 0 0,11 0 0,17 2 0,-1-2 0,0-2 0,39-4 0,-55 3 0,763-56-884,142 28-383,2 27 448,-577 3 1291,-340-1-413,-2 0 245,0 0 0,0 0 0,1-1 0,7-1 0,-13 2-292,-1 0 0,0 0-1,1 0 1,-1-1 0,0 1-1,0 0 1,1 0 0,-1 0-1,0 0 1,0-1 0,1 1-1,-1 0 1,0 0 0,0 0 0,0-1-1,1 1 1,-1 0 0,0 0-1,0-1 1,0 1 0,0 0-1,1-1 1,-1 1 0,0 0-1,0 0 1,0-1 0,0 1-1,0 0 1,0-1 0,0 1-1,0 0 1,0-1 0,0 1 0,0 0-1,0 0 1,0-1 0,0 1-1,0 0 1,0-1 0,-1 1-1,1 0 1,0 0 0,0-1-1,0 1 1,0 0 0,-1-1-1,1 1 1,0 0 0,0 0-1,-14-17 293,9 12-273,-8-11-31,1-1 0,1 0 0,1-1 0,0 0 0,2-1 0,0 0 0,-6-20 0,-30-146 0,35 142 0,-51-254-270,-150-661-1832,-167-229 1306,361 1141 914,-46-135 1623,55 155-1479,1-1-1,1 0 1,1 0 0,0-50 0,4 74-262,1 1 0,-1 0 0,0-1 0,0 1 0,-1 0 0,1-1 0,0 1 0,-1 0 0,0 0 0,1-1 0,-1 1 0,0 0 0,-2-3 0,2 4 0,0-1 0,-1 1 0,1 0 0,-1 0 0,1 0 0,-1 0 0,0 0 0,0 1 0,1-1 0,-1 1 0,0-1 0,0 1 0,1-1 0,-1 1 0,0 0 0,0 0 0,-3 0 0,-220 0 0,73 2 0,-628-39-1769,433 15 1253,179 12 505,-648-22-210,717 33-763,23 3-3706</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2.798"/>
    </inkml:context>
    <inkml:brush xml:id="br0">
      <inkml:brushProperty name="width" value="0.05" units="cm"/>
      <inkml:brushProperty name="height" value="0.05" units="cm"/>
    </inkml:brush>
  </inkml:definitions>
  <inkml:trace contextRef="#ctx0" brushRef="#br0">1 50 24575,'12'-16'0,"9"-8"0,-21 23 0,1 0 0,0 1 0,0-1 0,-1 0 0,1 1 0,0-1 0,0 0 0,0 1 0,0-1 0,0 1 0,0-1 0,0 1 0,0 0 0,0-1 0,0 1 0,0 0 0,0 0 0,0 0 0,0 0 0,2 0 0,-2 0 0,-1 0 0,1 1 0,0-1 0,-1 1 0,1-1 0,0 1 0,-1-1 0,1 1 0,-1-1 0,1 1 0,-1-1 0,1 1 0,-1 0 0,1-1 0,-1 1 0,0 0 0,1-1 0,-1 1 0,0 0 0,0 0 0,1 1 0,2 20 0,-2-15 0,19 212 337,5 32-2039,-17-192-5124</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3.188"/>
    </inkml:context>
    <inkml:brush xml:id="br0">
      <inkml:brushProperty name="width" value="0.05" units="cm"/>
      <inkml:brushProperty name="height" value="0.05" units="cm"/>
    </inkml:brush>
  </inkml:definitions>
  <inkml:trace contextRef="#ctx0" brushRef="#br0">220 0 24575,'-9'0'0,"0"1"0,0-1 0,0 1 0,0 1 0,0 0 0,1 0 0,-1 1 0,0 0 0,1 0 0,0 1 0,0 0 0,0 1 0,0 0 0,-8 7 0,8-5 0,1 0 0,0 0 0,1 1 0,0 0 0,0 0 0,1 1 0,0 0 0,0 0 0,1 0 0,0 0 0,1 0 0,-5 18 0,5-12 0,0 0 0,1 0 0,1 1 0,1-1 0,0 1 0,0-1 0,2 0 0,0 1 0,5 19 0,-5-29 0,0 0 0,0 0 0,1 0 0,0 0 0,0-1 0,0 1 0,1-1 0,0 0 0,0 0 0,8 9 0,-8-11 0,0 0 0,0 0 0,1-1 0,-1 1 0,1-1 0,-1 0 0,1 0 0,0 0 0,0-1 0,0 0 0,0 0 0,0 0 0,0 0 0,0-1 0,7 0 0,-1-1 0,1-1 0,-1 0 0,0-1 0,0 0 0,0-1 0,-1 0 0,1 0 0,-1-1 0,0-1 0,0 1 0,0-2 0,-1 1 0,0-2 0,-1 1 0,1-1 0,12-16 0,-13 15 0,0 0 0,-1 0 0,-1-1 0,0 0 0,0 0 0,-1-1 0,0 0 0,-1 0 0,0 0 0,-1 0 0,0-1 0,0 1 0,-2-1 0,1 1 0,-2-1 0,0-15 0,0 22-54,-1 1-1,0-1 0,0 1 1,0 0-1,-1-1 1,1 1-1,-1 0 0,0 0 1,0 0-1,-1 0 1,1 0-1,-1 0 0,0 1 1,0-1-1,0 1 0,0 0 1,-1 0-1,1 0 1,-1 0-1,0 1 0,0-1 1,0 1-1,0 0 1,-8-3-1,-17-2-6771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3.548"/>
    </inkml:context>
    <inkml:brush xml:id="br0">
      <inkml:brushProperty name="width" value="0.05" units="cm"/>
      <inkml:brushProperty name="height" value="0.05" units="cm"/>
    </inkml:brush>
  </inkml:definitions>
  <inkml:trace contextRef="#ctx0" brushRef="#br0">0 1 24575,'6'3'0,"8"1"0,7 0 0,5-1 0,8-1 0,9-1 0,10 0 0,9-1 0,9 0 0,7 0 0,8 0 0,3 0 0,-1-1 0,-5 1 0,-7 0 0,-11 0 0,-17 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3.882"/>
    </inkml:context>
    <inkml:brush xml:id="br0">
      <inkml:brushProperty name="width" value="0.05" units="cm"/>
      <inkml:brushProperty name="height" value="0.05" units="cm"/>
    </inkml:brush>
  </inkml:definitions>
  <inkml:trace contextRef="#ctx0" brushRef="#br0">58 10 24575,'-19'7'0,"-5"1"0,23-7 0,0-1 0,0 0 0,0 1 0,0-1 0,0 1 0,0 0 0,1-1 0,-1 1 0,0 0 0,0-1 0,1 1 0,-1 0 0,1 0 0,-1-1 0,0 1 0,1 0 0,-1 0 0,0 1 0,2-1 0,-1 0 0,0-1 0,0 1 0,0 0 0,0-1 0,1 1 0,-1 0 0,0-1 0,0 1 0,1-1 0,-1 1 0,1-1 0,-1 1 0,0-1 0,1 1 0,-1-1 0,1 1 0,-1-1 0,1 1 0,-1-1 0,1 0 0,0 1 0,-1-1 0,1 0 0,-1 0 0,1 1 0,0-1 0,-1 0 0,1 0 0,0 0 0,0 0 0,26 5 0,-25-5 0,68 4 0,0-3 0,102-12 0,-112 6 0,274-35-1365,-299 34-5461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4.750"/>
    </inkml:context>
    <inkml:brush xml:id="br0">
      <inkml:brushProperty name="width" value="0.05" units="cm"/>
      <inkml:brushProperty name="height" value="0.05" units="cm"/>
    </inkml:brush>
  </inkml:definitions>
  <inkml:trace contextRef="#ctx0" brushRef="#br0">66 598 24575,'-1'0'0,"-1"0"0,1-1 0,-1 1 0,1-1 0,-1 0 0,1 1 0,-1-1 0,1 0 0,0 0 0,-1 0 0,1 0 0,0 0 0,0 0 0,0 0 0,0 0 0,0-1 0,0 1 0,-2-3 0,-12-26 0,9 11 0,1 1 0,0-1 0,2 0 0,0 0 0,1 0 0,1 0 0,1-1 0,1 1 0,0 0 0,2 0 0,0 0 0,1 0 0,1 1 0,0-1 0,10-18 0,-9 21 0,1 1 0,1 1 0,1-1 0,0 1 0,1 1 0,0 0 0,1 0 0,0 1 0,1 1 0,0-1 0,1 2 0,1 0 0,-1 1 0,2 0 0,-1 1 0,1 0 0,25-8 0,-34 14 0,-1 0 0,1 0 0,-1 1 0,1 0 0,-1 0 0,1 1 0,0 0 0,-1 0 0,1 0 0,0 0 0,-1 1 0,1 0 0,-1 0 0,1 1 0,7 2 0,-7-1 0,-1 0 0,0 1 0,0-1 0,0 1 0,-1 0 0,1 1 0,-1-1 0,0 1 0,0 0 0,-1 0 0,1 0 0,-1 0 0,0 1 0,2 5 0,18 46 0,-3 0 0,21 96 0,-25-86 0,21 97-1365,-29-123-5461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5.114"/>
    </inkml:context>
    <inkml:brush xml:id="br0">
      <inkml:brushProperty name="width" value="0.05" units="cm"/>
      <inkml:brushProperty name="height" value="0.05" units="cm"/>
    </inkml:brush>
  </inkml:definitions>
  <inkml:trace contextRef="#ctx0" brushRef="#br0">6 96 24575,'-4'-10'0,"3"4"0,11 10 0,33 20 0,-29-15 0,0-1 0,0-1 0,1 0 0,0-1 0,22 7 0,-33-12 0,0-1 0,0 1 0,0-1 0,0 0 0,0 0 0,0 0 0,0 0 0,0-1 0,0 0 0,0 0 0,0 0 0,0 0 0,0 0 0,0-1 0,-1 0 0,1 0 0,-1 0 0,1 0 0,-1 0 0,0-1 0,0 1 0,0-1 0,0 0 0,0 0 0,-1 0 0,1 0 0,1-4 0,19-29 0,-17 24 0,1 1 0,1 0 0,0 0 0,1 0 0,13-12 0,-23 23 5,1 1 1,0-1-1,0 0 0,0 0 0,0 1 0,0-1 0,0 0 0,0 1 1,0-1-1,0 0 0,0 0 0,0 1 0,0-1 0,0 0 1,0 1-1,0-1 0,0 0 0,0 0 0,0 1 0,0-1 0,1 0 1,-1 0-1,0 1 0,0-1 0,0 0 0,0 0 0,1 0 0,-1 1 1,0-1-1,0 0 0,0 0 0,1 0 0,-1 1 0,0-1 1,0 0-1,1 0 0,-1 0 0,0 0 0,0 0 0,1 0 0,-1 0 1,0 0-1,1 0 0,-1 0 0,0 0 0,0 0 0,1 0 0,-1 0 1,0 0-1,0 0 0,1 0 0,-1 0 0,0 0 0,1 0 1,-1 0-1,0 0 0,0 0 0,1 0 0,-1-1 0,0 1 0,0 0 1,0 0-1,1 0 0,-1 0 0,0-1 0,-5 25-1420,5-23 1125,-6 21-6536</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5.498"/>
    </inkml:context>
    <inkml:brush xml:id="br0">
      <inkml:brushProperty name="width" value="0.05" units="cm"/>
      <inkml:brushProperty name="height" value="0.05" units="cm"/>
    </inkml:brush>
  </inkml:definitions>
  <inkml:trace contextRef="#ctx0" brushRef="#br0">317 157 24575,'-7'-7'0,"0"-1"0,1 0 0,0-1 0,-5-9 0,5 9 0,0-1 0,0 1 0,-13-13 0,12 16 0,0 0 0,0 1 0,0 0 0,-1 0 0,0 1 0,0 0 0,0 0 0,0 0 0,-1 2 0,1-1 0,-15-2 0,15 4 0,1 0 0,-1 0 0,0 1 0,1 0 0,-1 0 0,1 1 0,-1 0 0,1 0 0,-1 1 0,1 0 0,0 0 0,0 1 0,0 0 0,-8 4 0,14-6 0,0-1 0,0 1 0,0-1 0,0 1 0,0 0 0,0 0 0,0-1 0,1 1 0,-1 0 0,0 0 0,0 0 0,1-1 0,-1 1 0,1 0 0,-1 0 0,1 0 0,-1 0 0,1 0 0,0 1 0,-1-1 0,1 0 0,0 0 0,0 0 0,0 0 0,-1 0 0,1 0 0,1 0 0,-1 0 0,0 1 0,0 0 0,2 2 0,0 1 0,0-1 0,0 0 0,0 0 0,1 0 0,2 4 0,10 17 0,-5 4 0,-1 0 0,-2 1 0,-1 0 0,2 31 0,-5-29 0,2 1 0,2-1 0,12 38 0,-17-64-227,1-1-1,-1 1 1,1-1-1,1 0 1,5 9-1,3-1-6598</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5.898"/>
    </inkml:context>
    <inkml:brush xml:id="br0">
      <inkml:brushProperty name="width" value="0.05" units="cm"/>
      <inkml:brushProperty name="height" value="0.05" units="cm"/>
    </inkml:brush>
  </inkml:definitions>
  <inkml:trace contextRef="#ctx0" brushRef="#br0">16 12 24575,'-3'-3'0,"-8"-5"0,11 9 0,0-1 0,-1 1 0,1 0 0,0 0 0,0-1 0,0 1 0,-1 0 0,1 0 0,0-1 0,0 1 0,0 0 0,0 0 0,0 0 0,0-1 0,1 1 0,-1 0 0,0 0 0,0-1 0,1 2 0,2 13 0,1-1 0,0 1 0,1-1 0,1 0 0,0-1 0,1 0 0,1 0 0,-1 0 0,2-1 0,0 0 0,15 16 0,-4-8 0,0-1 0,2 0 0,0-2 0,0 0 0,32 16 0,-40-25 0,1 0 0,1-1 0,-1-1 0,1 0 0,0-1 0,0-1 0,1 0 0,-1-1 0,1-1 0,0-1 0,30-1 0,-44 0 0,1-1 0,-1 1 0,0-1 0,0 0 0,0 0 0,1 0 0,-1 0 0,0 0 0,0-1 0,-1 0 0,1 1 0,0-1 0,0 0 0,-1 0 0,1-1 0,-1 1 0,0 0 0,3-4 0,0-2 0,0 0 0,-1-1 0,0 1 0,5-17 0,10-21 0,-19 46-45,0-1-1,0 1 1,0 0-1,1-1 1,-1 1-1,0-1 1,0 1-1,1 0 1,-1-1-1,0 1 1,0-1-1,1 1 1,-1 0-1,0 0 1,1-1-1,-1 1 1,1 0-1,-1-1 1,0 1-1,1 0 1,-1 0-1,1 0 1,-1-1-1,0 1 0,1 0 1,-1 0-1,1 0 1,-1 0-1,2 0 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7.142"/>
    </inkml:context>
    <inkml:brush xml:id="br0">
      <inkml:brushProperty name="width" value="0.05" units="cm"/>
      <inkml:brushProperty name="height" value="0.05" units="cm"/>
    </inkml:brush>
  </inkml:definitions>
  <inkml:trace contextRef="#ctx0" brushRef="#br0">17043 377 24575,'-122'-9'0,"13"1"0,-313-15 0,40 1 0,-1640-2-1828,934 3 1211,0-26-713,-898-21-369,-349 67 1699,1122 3 0,-2325-75-815,2937 42 864,-635-19 96,651 49 3022,315 2-264,264-1-2884,3-1-18,1 1-1,0 0 0,-1 0 1,1 0-1,0 0 1,-1 0-1,1 0 0,0 1 1,-1-1-1,1 1 0,0 0 1,0-1-1,-1 1 1,1 0-1,-2 2 0,4-3-32,0 1-1,0-1 0,0 0 0,1 1 1,-1-1-1,0 0 0,0 1 1,0-1-1,1 0 0,-1 0 0,0 1 1,0-1-1,1 0 0,-1 0 0,0 1 1,1-1-1,-1 0 0,0 0 1,0 0-1,1 1 0,-1-1 0,1 0 1,-1 0-1,0 0 0,1 0 1,-1 0-1,0 0 0,1 0 0,-1 0 1,1 0-1,10 3-7144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29.673"/>
    </inkml:context>
    <inkml:brush xml:id="br0">
      <inkml:brushProperty name="width" value="0.05" units="cm"/>
      <inkml:brushProperty name="height" value="0.05" units="cm"/>
    </inkml:brush>
  </inkml:definitions>
  <inkml:trace contextRef="#ctx0" brushRef="#br0">64 144 24575,'8'-8'0,"0"-1"0,1 0 0,-1 0 0,-1-1 0,9-14 0,-15 22 0,0 0 0,1 0 0,-1 0 0,-1 0 0,1 0 0,0 0 0,0-1 0,-1 1 0,0 0 0,1 0 0,-1-1 0,0 1 0,0 0 0,0-1 0,0 1 0,0 0 0,-1-1 0,1 1 0,-1 0 0,0 0 0,1-1 0,-1 1 0,0 0 0,0 0 0,-1 0 0,1 0 0,0 0 0,-1 0 0,-1-2 0,3 4 0,-1-1 0,1 1 0,-1-1 0,1 1 0,0-1 0,-1 1 0,0-1 0,1 1 0,-1-1 0,1 1 0,-1 0 0,1-1 0,-1 1 0,0 0 0,1-1 0,-1 1 0,0 0 0,1 0 0,-1 0 0,0 0 0,0-1 0,1 1 0,-1 0 0,0 0 0,1 0 0,-2 1 0,1-1 0,1 1 0,-1-1 0,0 1 0,1 0 0,-1-1 0,1 1 0,-1 0 0,1-1 0,-1 1 0,1 0 0,0 0 0,-1 0 0,1-1 0,0 1 0,-1 0 0,1 0 0,0 1 0,-1 5 0,0-1 0,1 1 0,0-1 0,1 10 0,4 18 0,3 0 0,17 48 0,-16-55 0,0 1 0,-2 0 0,-1 1 0,3 44 0,-8-69 0,-1 0 0,0 0 0,0-1 0,-1 1 0,1 0 0,-1 0 0,0-1 0,0 1 0,0-1 0,0 1 0,-1-1 0,1 1 0,-1-1 0,0 0 0,0 1 0,0-1 0,-1 0 0,1 0 0,-1-1 0,1 1 0,-1 0 0,0-1 0,0 0 0,0 0 0,-1 0 0,1 0 0,0 0 0,-1 0 0,1-1 0,-1 0 0,1 0 0,-1 0 0,0 0 0,1 0 0,-1-1 0,0 0 0,0 1 0,0-2 0,1 1 0,-1 0 0,0-1 0,0 1 0,-6-3 0,7 2-105,-1-1 0,1 1 0,0-1 0,0 1 0,0-1 0,0 0 0,1 0 0,-1 0 0,0 0 0,1-1 0,0 1 0,-3-4 0,-7-12-6721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7.495"/>
    </inkml:context>
    <inkml:brush xml:id="br0">
      <inkml:brushProperty name="width" value="0.05" units="cm"/>
      <inkml:brushProperty name="height" value="0.05" units="cm"/>
    </inkml:brush>
  </inkml:definitions>
  <inkml:trace contextRef="#ctx0" brushRef="#br0">148 17 24575,'5'-1'0,"0"0"0,1 0 0,-1 0 0,9-3 0,17-4 0,-28 8 0,0-1 0,1 1 0,-1 0 0,1 0 0,-1 1 0,0-1 0,1 1 0,-1 0 0,0 0 0,1 0 0,4 2 0,-7-2 0,0 0 0,0-1 0,0 1 0,0 0 0,0 0 0,-1 0 0,1 0 0,0 0 0,-1-1 0,1 1 0,0 0 0,-1 0 0,1 1 0,-1-1 0,0 0 0,1 0 0,-1 0 0,0 0 0,0 0 0,0 0 0,1 0 0,-1 1 0,0-1 0,-1 0 0,1 0 0,0 0 0,0 0 0,0 0 0,-1 1 0,1-1 0,0 0 0,-1 0 0,1 0 0,-1 0 0,0 0 0,1 0 0,-2 1 0,-10 16 0,-1 0 0,0-1 0,-28 26 0,16-17 0,-4 5 0,-8 8 0,-46 63 0,82-100 0,-1 0 0,1-1 0,0 1 0,0 0 0,0 0 0,0 0 0,0 0 0,1 1 0,-1-1 0,0 0 0,1 0 0,0 0 0,0 0 0,-1 1 0,1-1 0,0 0 0,1 3 0,0-3 0,0 1 0,0-1 0,0 0 0,0 1 0,0-1 0,1 0 0,-1 0 0,1 0 0,-1 0 0,1 0 0,0-1 0,0 1 0,0 0 0,0-1 0,2 2 0,16 8-227,-1-1-1,1 0 1,1-2-1,0-1 1,38 9-1,-21-7-6598</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8.370"/>
    </inkml:context>
    <inkml:brush xml:id="br0">
      <inkml:brushProperty name="width" value="0.05" units="cm"/>
      <inkml:brushProperty name="height" value="0.05" units="cm"/>
    </inkml:brush>
  </inkml:definitions>
  <inkml:trace contextRef="#ctx0" brushRef="#br0">1 372 24575,'2'-2'0,"2"8"0,3 11 0,-2 30 0,-2-1 0,-5 65 0,0-32 0,2-64 0,0 17 0,0-30 0,0-19 0,1-31 0,2 1 0,2-1 0,2 1 0,2 0 0,2 1 0,2 0 0,3 1 0,1 1 0,2 0 0,48-80 0,-57 108 0,1 1 0,1 0 0,25-23 0,-34 34 0,1 1 0,0-1 0,0 1 0,0 0 0,1 0 0,-1 1 0,1-1 0,-1 1 0,1 0 0,0 0 0,0 1 0,0-1 0,0 1 0,0 0 0,0 1 0,1-1 0,-1 1 0,9 0 0,-12 1 0,1-1 0,-1 1 0,1 0 0,0 0 0,-1 0 0,1 0 0,-1 0 0,0 0 0,1 1 0,-1-1 0,0 1 0,0 0 0,0 0 0,0 0 0,0 0 0,2 3 0,-1-1 0,-1 0 0,0 0 0,0 1 0,0-1 0,0 0 0,-1 1 0,0 0 0,2 8 0,-2-1 0,-1 0 0,0 1 0,0-1 0,-1 0 0,-1 0 0,-5 20 0,2-15 0,-2 0 0,1 0 0,-2 0 0,-1-1 0,0 0 0,-19 25 0,5-11 0,-3-2 0,-34 31 0,57-57 0,-4 4 0,1 0 0,0 0 0,0 1 0,-7 9 0,12-14 0,0 0 0,0 0 0,0-1 0,1 1 0,-1 0 0,0 0 0,1 0 0,-1 0 0,1 0 0,-1 0 0,1 0 0,0 0 0,0 1 0,0-1 0,0 0 0,0 0 0,1 0 0,-1 0 0,1 0 0,-1 0 0,1 0 0,0 0 0,1 3 0,10 11 0,0 0 0,1 0 0,1-2 0,1 0 0,0 0 0,25 16 0,-29-20 0,28 19-455,2-1 0,51 27 0,-51-34-6371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9.023"/>
    </inkml:context>
    <inkml:brush xml:id="br0">
      <inkml:brushProperty name="width" value="0.05" units="cm"/>
      <inkml:brushProperty name="height" value="0.05" units="cm"/>
    </inkml:brush>
  </inkml:definitions>
  <inkml:trace contextRef="#ctx0" brushRef="#br0">19 191 24575,'-1'0'0,"0"0"0,0 0 0,0 0 0,0 0 0,0 0 0,0 0 0,0 0 0,0 0 0,0 1 0,0-1 0,0 0 0,0 1 0,0-1 0,0 0 0,0 1 0,1-1 0,-2 2 0,2-2 0,0 0 0,0 1 0,0-1 0,0 0 0,0 1 0,0-1 0,0 1 0,0-1 0,0 0 0,0 1 0,0-1 0,0 0 0,0 1 0,0-1 0,0 0 0,0 1 0,1-1 0,-1 0 0,0 1 0,0-1 0,0 0 0,1 1 0,-1-1 0,0 0 0,0 0 0,1 1 0,-1-1 0,1 1 0,2 1 0,1 1 0,0 0 0,0-1 0,0 1 0,8 2 0,-4-2 0,0 0 0,0-1 0,0 0 0,0-1 0,1 0 0,-1 0 0,1-1 0,-1 0 0,0 0 0,1-1 0,-1 0 0,0 0 0,1-1 0,12-5 0,-14 5 0,-1-2 0,0 1 0,0 0 0,0-1 0,0 0 0,-1-1 0,0 1 0,0-1 0,0 0 0,0 0 0,-1 0 0,1-1 0,-1 0 0,-1 0 0,1 0 0,-1 0 0,0 0 0,2-9 0,-2 7 0,-1 0 0,0-1 0,0 1 0,-1-1 0,0-14 0,-1 22 0,0-1 0,0 0 0,0 0 0,0 0 0,-1 0 0,1 0 0,-1 1 0,1-1 0,-1 0 0,0 0 0,0 1 0,0-1 0,-2-2 0,2 3 0,0 0 0,0 0 0,0 0 0,0 1 0,0-1 0,0 0 0,0 1 0,-1-1 0,1 1 0,0 0 0,0-1 0,-1 1 0,1 0 0,0 0 0,-1 0 0,1 0 0,0 0 0,-1 0 0,1 0 0,0 0 0,0 0 0,-3 1 0,-4 1 0,0 1 0,1 0 0,-1 1 0,0-1 0,1 1 0,0 1 0,0-1 0,0 1 0,1 1 0,-1-1 0,1 1 0,0 0 0,-9 14 0,7-9 0,0 0 0,1 0 0,0 1 0,1 1 0,1-1 0,-1 1 0,-5 25 0,10-32 0,0 0 0,0 0 0,0 0 0,1 1 0,0-1 0,0 0 0,1 0 0,-1 0 0,1 1 0,1-1 0,-1 0 0,1 0 0,0 0 0,1-1 0,2 7 0,-2-8 0,0 0 0,0 0 0,0-1 0,0 1 0,1-1 0,0 1 0,-1-1 0,1 0 0,0 0 0,0-1 0,1 1 0,-1-1 0,1 0 0,-1 0 0,1-1 0,-1 1 0,1-1 0,0 0 0,8 1 0,0-2 0,0 0 0,0 0 0,0-1 0,1 0 0,-1-1 0,0-1 0,-1 0 0,1-1 0,-1 0 0,1-1 0,-1-1 0,0 0 0,20-14 0,-12 7 0,-2-1 0,0-1 0,-1-1 0,-1 0 0,0-1 0,-1-1 0,14-21 0,-17 20 0,16-34 0,-24 47 0,-2-1 0,1 0 0,-1 1 0,0-1 0,0 0 0,-1 0 0,0 0 0,0 0 0,-1-10 0,0 16 0,0 0 0,0 0 0,0 0 0,0 0 0,0 0 0,-1 0 0,1 0 0,0 0 0,-1 0 0,1 0 0,0 0 0,-1 0 0,0 0 0,1 0 0,-1 0 0,1 0 0,-1 0 0,0 1 0,0-1 0,0 0 0,1 0 0,-1 1 0,0-1 0,0 1 0,0-1 0,0 1 0,0-1 0,0 1 0,0-1 0,0 1 0,0 0 0,0 0 0,0-1 0,0 1 0,0 0 0,0 0 0,-1 0 0,0 0 0,0 1 0,-1-1 0,0 1 0,1-1 0,-1 1 0,1 0 0,-1 0 0,1 0 0,0 0 0,-1 1 0,1-1 0,0 1 0,0-1 0,0 1 0,-3 3 0,1-1 0,1-1 0,1 1 0,-1 0 0,1 0 0,-1 0 0,1 0 0,0 1 0,0-1 0,1 1 0,0-1 0,0 1 0,0 0 0,0-1 0,0 1 0,1 0 0,0-1 0,0 1 0,0 0 0,1 0 0,0-1 0,0 1 0,0 0 0,0-1 0,0 1 0,4 5 0,4 9 0,2-1 0,0 0 0,1 0 0,21 24 0,8 11 0,-39-50 0,0 0 0,-1-1 0,1 1 0,-1 0 0,1 0 0,-1 0 0,0 0 0,0 0 0,0 0 0,0 0 0,-1 0 0,1 0 0,-1 0 0,0 0 0,0 1 0,0-1 0,-1 0 0,1 0 0,-2 5 0,1-6 0,0 1 0,-1-1 0,1 1 0,-1-1 0,0 0 0,0 0 0,0 0 0,0 0 0,0 0 0,0 0 0,-1-1 0,1 1 0,0-1 0,-1 1 0,1-1 0,-1 0 0,0 0 0,1 0 0,-1 0 0,0-1 0,-5 2 0,-4 0-273,0-1 0,0 0 0,0-1 0,-23-2 0,9-2-6553</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49.469"/>
    </inkml:context>
    <inkml:brush xml:id="br0">
      <inkml:brushProperty name="width" value="0.05" units="cm"/>
      <inkml:brushProperty name="height" value="0.05" units="cm"/>
    </inkml:brush>
  </inkml:definitions>
  <inkml:trace contextRef="#ctx0" brushRef="#br0">1 74 24575,'1'0'0,"0"0"0,1 0 0,-1 1 0,0-1 0,1 0 0,-1 1 0,0-1 0,1 1 0,-1-1 0,0 1 0,0-1 0,1 1 0,-1 0 0,0 0 0,0-1 0,0 1 0,0 0 0,0 0 0,0 0 0,0 0 0,0 1 0,-1-1 0,1 0 0,0 0 0,-1 0 0,1 0 0,-1 1 0,1-1 0,0 2 0,1 5 0,-1-1 0,1 1 0,-2 0 0,1 9 0,1 3 0,39 188 0,-4-32 0,-27-132 0,-8-41 0,-1-4 0,0-10 0,-2-20 0,-7-71 0,8-188 0,0 285 0,1-12 0,1 0 0,0 0 0,1 0 0,6-19 0,-7 32 0,-1 1 0,1-1 0,-1 0 0,1 1 0,1-1 0,-1 1 0,0 0 0,1 0 0,-1 0 0,5-4 0,-5 6 0,0-1 0,0 1 0,0 0 0,1 0 0,-1 0 0,0 0 0,1 0 0,-1 0 0,0 0 0,1 1 0,-1-1 0,1 1 0,-1 0 0,1 0 0,-1 0 0,1 0 0,-1 0 0,3 1 0,0 0 0,0 0 0,-1 1 0,1 0 0,-1-1 0,1 1 0,-1 1 0,0-1 0,0 1 0,0-1 0,0 1 0,-1 0 0,1 1 0,-1-1 0,1 1 0,-1-1 0,0 1 0,-1 0 0,1 0 0,-1 0 0,1 1 0,-1-1 0,-1 0 0,1 1 0,1 6 0,-1-6 0,-1 1 0,0-1 0,0 1 0,0-1 0,-1 1 0,0 0 0,0-1 0,0 1 0,-1 0 0,0-1 0,0 1 0,0-1 0,-1 0 0,0 1 0,0-1 0,0 0 0,0 0 0,-1 0 0,0 0 0,-5 7 0,0-5-124,0 0 0,0 0 0,0-1 0,-1 0 0,0 0 0,0-1-1,0 0 1,-1 0 0,1-1 0,-16 4 0,-2-2-6702</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50.460"/>
    </inkml:context>
    <inkml:brush xml:id="br0">
      <inkml:brushProperty name="width" value="0.05" units="cm"/>
      <inkml:brushProperty name="height" value="0.05" units="cm"/>
    </inkml:brush>
  </inkml:definitions>
  <inkml:trace contextRef="#ctx0" brushRef="#br0">89 74 24575,'-45'29'0,"41"-25"0,0 1 0,0-1 0,0 0 0,1 1 0,0 0 0,0 0 0,0 0 0,0 0 0,1 1 0,0-1 0,0 0 0,0 1 0,1 0 0,-1-1 0,1 1 0,1 0 0,-1 0 0,2 11 0,-2-10 0,2 1 0,-1-1 0,1 1 0,1-1 0,-1 0 0,1 1 0,0-1 0,1 0 0,0 0 0,0-1 0,0 1 0,1 0 0,0-1 0,7 9 0,-9-13 0,0 0 0,0 0 0,1 0 0,-1 0 0,1 0 0,-1 0 0,1 0 0,0-1 0,0 0 0,0 1 0,-1-1 0,1 0 0,1 0 0,-1-1 0,0 1 0,0-1 0,0 1 0,0-1 0,0 0 0,0 0 0,1-1 0,-1 1 0,0-1 0,0 1 0,0-1 0,0 0 0,0 0 0,0 0 0,0 0 0,-1-1 0,1 1 0,0-1 0,-1 0 0,4-3 0,2-1 0,-2 0 0,1 0 0,-1 0 0,0-1 0,0 0 0,-1-1 0,0 1 0,0-1 0,-1 0 0,6-16 0,-6 15 0,-2-1 0,0 0 0,0 0 0,0 0 0,-1-1 0,-1 1 0,0 0 0,0 0 0,-1-1 0,-3-13 0,3 20 0,0 0 0,0 0 0,0 0 0,0 1 0,-1-1 0,0 0 0,0 1 0,0-1 0,0 1 0,0-1 0,-1 1 0,1 0 0,-1 0 0,0 0 0,0 0 0,0 1 0,0-1 0,0 1 0,-1 0 0,1 0 0,-1 0 0,0 0 0,1 1 0,-1-1 0,0 1 0,0 0 0,0 0 0,-7 0 0,7 1 0,1 0 0,-1 0 0,1 1 0,0 0 0,-1 0 0,1-1 0,0 2 0,0-1 0,-1 0 0,1 1 0,0 0 0,0-1 0,0 1 0,1 0 0,-1 1 0,0-1 0,1 0 0,0 1 0,-1-1 0,1 1 0,-2 4 0,2-6 0,1 1 0,0 0 0,0 0 0,0 0 0,0 0 0,0 0 0,0 0 0,0 0 0,1 0 0,-1 0 0,1 0 0,0 0 0,-1 1 0,1-1 0,0 0 0,0 0 0,1 0 0,-1 0 0,0 1 0,1-1 0,-1 0 0,1 0 0,0 0 0,-1 0 0,1 0 0,0 0 0,0 0 0,0 0 0,1-1 0,-1 1 0,0 0 0,1-1 0,-1 1 0,3 1 0,-1-1 0,-1-1 0,1 1 0,-1-1 0,1 0 0,0 0 0,0 0 0,0-1 0,-1 1 0,1 0 0,0-1 0,0 0 0,0 0 0,0 0 0,0 0 0,0 0 0,0-1 0,0 1 0,0-1 0,4-1 0,8-3 0,0-1 0,21-11 0,-16 7 0,-12 6 0,0 1 0,1-1 0,0 2 0,0-1 0,0 1 0,9-1 0,-16 3 0,1-1 0,0 1 0,-1 1 0,1-1 0,0 0 0,0 1 0,-1-1 0,1 1 0,-1 0 0,1 0 0,-1 0 0,1 0 0,-1 0 0,1 0 0,-1 1 0,0-1 0,0 1 0,0 0 0,0 0 0,0 0 0,0 0 0,0 0 0,-1 0 0,3 4 0,5 10 0,-1 1 0,-1 0 0,-1 1 0,0 0 0,5 34 0,-11-52 0,0 1 0,0-1 0,1 1 0,-1-1 0,0 1 0,0-1 0,0 1 0,0-1 0,0 1 0,1-1 0,-1 1 0,0-1 0,1 0 0,-1 1 0,0-1 0,0 1 0,1-1 0,-1 0 0,1 1 0,-1-1 0,0 0 0,1 1 0,-1-1 0,1 0 0,-1 0 0,1 0 0,-1 1 0,1-1 0,1 0 0,-1 0 0,0 0 0,0 0 0,0-1 0,0 1 0,0 0 0,0-1 0,0 1 0,0 0 0,0-1 0,0 1 0,0-1 0,1 0 0,32-30 0,-27 23 0,-6 7 0,11-10 0,0 0 0,23-16 0,-32 25 0,0 0 0,0 0 0,1 0 0,-1 1 0,0-1 0,1 1 0,0 0 0,-1 0 0,1 0 0,0 0 0,0 0 0,-1 1 0,1 0 0,0 0 0,0 0 0,0 0 0,6 2 0,-8-1 0,0 0 0,0 0 0,0 0 0,0 0 0,0 0 0,0 1 0,0-1 0,-1 1 0,1-1 0,-1 1 0,1 0 0,-1-1 0,1 1 0,-1 0 0,0 0 0,0 0 0,0 0 0,1 4 0,2 5 0,-1-1 0,3 19 0,0 0 0,-5-26 0,0 0 0,0 0 0,0 0 0,0 0 0,0-1 0,1 1 0,-1 0 0,1-1 0,0 1 0,-1-1 0,1 0 0,0 1 0,0-1 0,1 0 0,3 3 0,-4-5 0,0 1 0,0 0 0,1-1 0,-1 0 0,0 1 0,0-1 0,0 0 0,1 0 0,-1 0 0,0 0 0,0-1 0,0 1 0,0-1 0,1 1 0,-1-1 0,0 0 0,0 1 0,0-1 0,0 0 0,0-1 0,2-1 0,10-6 0,0-1 0,-1 0 0,0-1 0,-1 0 0,0-1 0,-1-1 0,16-22 0,-14 16 0,-1-1 0,0-1 0,-2 0 0,15-41 0,-24 56 0,1 3 0,-1 0 0,0-1 0,0 1 0,0 0 0,0-1 0,-1 1 0,1-1 0,-1 1 0,0-1 0,0 1 0,0-1 0,-1-4 0,0 7 0,1 1 0,0 0 0,0 0 0,-1 0 0,1 0 0,0-1 0,0 1 0,0 0 0,-1 0 0,1 0 0,0 0 0,-1 0 0,1 0 0,0 0 0,0 0 0,-1 0 0,1 0 0,0 0 0,0 0 0,-1 0 0,1 0 0,0 0 0,-1 0 0,1 0 0,0 0 0,0 0 0,-1 0 0,1 0 0,0 1 0,0-1 0,-1 0 0,1 0 0,0 0 0,0 0 0,0 1 0,-1-1 0,1 0 0,0 0 0,0 0 0,0 1 0,0-1 0,0 0 0,-1 0 0,1 1 0,0-1 0,0 1 0,-9 11 0,6-7 0,0 1 0,0 0 0,0 0 0,1 0 0,0 0 0,0 0 0,1 0 0,-1 0 0,1 1 0,1-1 0,-1 0 0,1 1 0,0-1 0,1 1 0,-1-1 0,1 0 0,3 11 0,4 4 0,0 0 0,0-1 0,22 34 0,-7-14 0,-22-38 0,0 0 0,0 0 0,0 1 0,0-1 0,0 0 0,0 1 0,-1-1 0,1 1 0,-1-1 0,0 1 0,1-1 0,-1 1 0,0-1 0,0 1 0,-1-1 0,0 4 0,0-4 0,1-1 0,-1 1 0,0-1 0,0 1 0,-1-1 0,1 1 0,0-1 0,0 0 0,-1 1 0,1-1 0,-1 0 0,1 0 0,-1 0 0,1 0 0,-1 0 0,1-1 0,-1 1 0,0 0 0,0-1 0,1 1 0,-1-1 0,0 0 0,-2 1 0,-13 1-1365,2-1-5461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50.890"/>
    </inkml:context>
    <inkml:brush xml:id="br0">
      <inkml:brushProperty name="width" value="0.05" units="cm"/>
      <inkml:brushProperty name="height" value="0.05" units="cm"/>
    </inkml:brush>
  </inkml:definitions>
  <inkml:trace contextRef="#ctx0" brushRef="#br0">117 205 24575,'-1'0'0,"1"1"0,0 0 0,0-1 0,0 1 0,-1-1 0,1 1 0,-1 0 0,1-1 0,0 1 0,-1-1 0,1 1 0,-1-1 0,1 1 0,-1-1 0,1 1 0,-1-1 0,1 0 0,-1 1 0,0-1 0,1 0 0,-1 0 0,1 1 0,-1-1 0,0 0 0,1 0 0,-2 0 0,-22 4 0,19-3 0,22-6 0,-1 0 0,0-1 0,0-1 0,-1 0 0,0-1 0,0-1 0,-1 0 0,22-19 0,-32 25 0,-1-1 0,0 0 0,0 1 0,0-1 0,-1 0 0,1 0 0,-1-1 0,0 1 0,0 0 0,-1-1 0,1 1 0,-1-1 0,0 0 0,0 1 0,0-1 0,-1 0 0,0 0 0,0-4 0,0 6 0,0 1 0,-1 0 0,1 0 0,-1-1 0,1 1 0,-1 0 0,0 0 0,0 0 0,0 0 0,0 0 0,0 0 0,0 0 0,-1 0 0,1 0 0,-1 0 0,1 1 0,-1-1 0,0 0 0,1 1 0,-1 0 0,0-1 0,0 1 0,0 0 0,0 0 0,0 0 0,-1 0 0,1 1 0,0-1 0,0 0 0,0 1 0,-1-1 0,1 1 0,0 0 0,-1 0 0,1 0 0,0 0 0,-1 0 0,-2 1 0,-5 1 0,-1 0 0,0 0 0,1 1 0,0 1 0,0 0 0,0 0 0,0 1 0,0 0 0,1 0 0,0 1 0,0 1 0,0-1 0,1 1 0,0 1 0,1 0 0,-12 14 0,15-18 0,1 1 0,-1 0 0,1 0 0,0 1 0,1-1 0,-1 0 0,1 1 0,0 0 0,0 0 0,1-1 0,0 1 0,0 0 0,0 0 0,1 0 0,0 0 0,0 0 0,0 0 0,1 0 0,0 0 0,0 0 0,0 0 0,1 0 0,0-1 0,0 1 0,0-1 0,1 1 0,0-1 0,0 0 0,0 0 0,1 0 0,4 5 0,0-2 0,1 0 0,0 0 0,1-1 0,-1 0 0,2-1 0,-1 0 0,0 0 0,1-1 0,0-1 0,1 0 0,-1 0 0,13 2 0,-4-2 0,-1-1 0,0-1 0,1 0 0,-1-2 0,1 0 0,31-5 0,-40 3-227,-1 0-1,1-1 1,0 0-1,-1-1 1,12-5-1,1-5-6598</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57.881"/>
    </inkml:context>
    <inkml:brush xml:id="br0">
      <inkml:brushProperty name="width" value="0.05" units="cm"/>
      <inkml:brushProperty name="height" value="0.05" units="cm"/>
    </inkml:brush>
  </inkml:definitions>
  <inkml:trace contextRef="#ctx0" brushRef="#br0">5 0 24575,'-5'0'0,"17"1"0,45 2 0,26 11-126,-1 3 0,105 36 0,154 77-685,668 376-2321,-46 86 2693,-954-586 518,9 6 116,35 16-1,-36-22-4093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58.221"/>
    </inkml:context>
    <inkml:brush xml:id="br0">
      <inkml:brushProperty name="width" value="0.05" units="cm"/>
      <inkml:brushProperty name="height" value="0.05" units="cm"/>
    </inkml:brush>
  </inkml:definitions>
  <inkml:trace contextRef="#ctx0" brushRef="#br0">2280 5 24575,'0'0'0,"-1"-1"0,1 1 0,0 0 0,0 0 0,0 0 0,0-1 0,0 1 0,0 0 0,0 0 0,0 0 0,-1-1 0,1 1 0,0 0 0,0 0 0,0 0 0,0 0 0,-1 0 0,1 0 0,0-1 0,0 1 0,0 0 0,0 0 0,-1 0 0,1 0 0,0 0 0,0 0 0,0 0 0,-1 0 0,1 0 0,0 0 0,0 0 0,-1 0 0,1 0 0,0 0 0,0 0 0,0 0 0,-1 0 0,1 0 0,0 0 0,0 0 0,0 1 0,-1-1 0,1 0 0,0 0 0,0 0 0,-13 6 0,12-6 0,-221 123 0,25-13 0,-452 198-467,-12-27-83,576-246 539,-276 122-1183,279-120-4775</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58.690"/>
    </inkml:context>
    <inkml:brush xml:id="br0">
      <inkml:brushProperty name="width" value="0.05" units="cm"/>
      <inkml:brushProperty name="height" value="0.05" units="cm"/>
    </inkml:brush>
  </inkml:definitions>
  <inkml:trace contextRef="#ctx0" brushRef="#br0">72 382 24575,'-4'-5'0,"1"1"0,-1-1 0,1 1 0,1-1 0,-1 0 0,-3-8 0,5 9 0,0 0 0,-1 1 0,0-1 0,0 1 0,0-1 0,0 1 0,0 0 0,-1 0 0,0 0 0,1 0 0,-5-4 0,6 7 0,1 0 0,-1 0 0,1 0 0,0 0 0,-1 0 0,1 0 0,-1 0 0,1 0 0,-1 0 0,1 0 0,0 1 0,-1-1 0,1 0 0,0 0 0,-1 0 0,1 0 0,-1 1 0,1-1 0,0 0 0,0 0 0,-1 1 0,1-1 0,0 0 0,-1 1 0,1-1 0,0 0 0,0 1 0,-1-1 0,1 0 0,0 1 0,0-1 0,0 0 0,0 1 0,0-1 0,-1 1 0,1-1 0,0 0 0,0 1 0,0-1 0,0 1 0,0-1 0,0 0 0,0 1 0,-3 22 0,3-22 0,-2 283 0,4-145 0,23-225 0,113-304 0,-125 355 0,2 0 0,1 0 0,1 1 0,2 1 0,26-33 0,-42 62 0,0 0 0,0 1 0,1 0 0,-1-1 0,1 1 0,0 0 0,0 1 0,0-1 0,0 1 0,0-1 0,9-2 0,-10 4 0,-1 1 0,0 0 0,1 0 0,-1-1 0,1 2 0,-1-1 0,1 0 0,-1 0 0,0 1 0,1-1 0,-1 1 0,0 0 0,1-1 0,-1 1 0,0 0 0,0 1 0,0-1 0,0 0 0,0 1 0,0-1 0,0 1 0,0-1 0,0 1 0,2 3 0,6 8 0,-1 0 0,0 0 0,0 1 0,-2 0 0,0 0 0,6 16 0,27 96 0,-32-97 0,22 69 219,35 134-1803,-59-202-5242</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59.403"/>
    </inkml:context>
    <inkml:brush xml:id="br0">
      <inkml:brushProperty name="width" value="0.05" units="cm"/>
      <inkml:brushProperty name="height" value="0.05" units="cm"/>
    </inkml:brush>
  </inkml:definitions>
  <inkml:trace contextRef="#ctx0" brushRef="#br0">10 447 24575,'-2'-2'0,"1"0"0,0-1 0,0 1 0,0 0 0,0-1 0,1 1 0,-1-1 0,1 0 0,-1 1 0,1-1 0,0 1 0,0-1 0,0 0 0,0 1 0,1-1 0,-1 1 0,1-1 0,1-4 0,-1 4 0,1 0 0,0 1 0,0-1 0,0 0 0,0 1 0,0-1 0,0 1 0,1 0 0,-1 0 0,1 0 0,0 0 0,0 0 0,3-1 0,7-3 0,2 1 0,-1 0 0,0 1 0,1 0 0,19-2 0,284-37 0,-316 42 0,0 1 0,0 0 0,0-1 0,-1 1 0,1 0 0,0 0 0,0 0 0,0 0 0,0 1 0,0-1 0,0 0 0,0 1 0,-1 0 0,1-1 0,0 1 0,0 0 0,2 1 0,-2 0 0,-1-1 0,0 1 0,0-1 0,0 1 0,0 0 0,-1-1 0,1 1 0,0 0 0,-1-1 0,1 1 0,-1 0 0,1 0 0,-1 0 0,0 0 0,0-1 0,0 1 0,0 4 0,-19 201 0,15-178 0,-1-13 0,5-16 0,0 0 0,-1 0 0,1 0 0,0 0 0,0 0 0,0 0 0,-1-1 0,1 1 0,0 0 0,0 0 0,0 0 0,-1 0 0,1 0 0,0 0 0,0 0 0,0-1 0,-1 1 0,1 0 0,0 0 0,0 0 0,0 0 0,0-1 0,0 1 0,0 0 0,0 0 0,-1 0 0,1-1 0,0 1 0,0 0 0,0 0 0,0-1 0,0 1 0,0 0 0,0 0 0,0-1 0,-6-31 0,9-2 0,0 0 0,2 1 0,16-54 0,-11 45 0,-2 7 0,2 1 0,1 0 0,21-44 0,-26 66 0,1 0 0,0 1 0,1 0 0,0 0 0,11-10 0,-14 15 0,1 1 0,0 0 0,0 1 0,0-1 0,0 1 0,1 1 0,0-1 0,0 1 0,0 0 0,8-2 0,-12 4 0,1 0 0,0 0 0,0 0 0,0 0 0,1 1 0,-1 0 0,0 0 0,0 0 0,0 0 0,0 1 0,0-1 0,0 1 0,0 0 0,0 0 0,0 1 0,0-1 0,-1 1 0,1 0 0,-1 0 0,1 0 0,-1 0 0,1 1 0,-1-1 0,0 1 0,0 0 0,-1 0 0,1 0 0,0 0 0,-1 1 0,0-1 0,0 1 0,3 5 0,-2-1 0,0-1 0,0 1 0,-1 0 0,0 0 0,-1 0 0,0 0 0,0 0 0,-1 0 0,0 0 0,0 0 0,0 0 0,-1 0 0,-1 0 0,1 0 0,-6 14 0,1-9 0,0 0 0,0-1 0,-2 1 0,-14 18 0,18-25 0,-2 0 0,1 0 0,-1 0 0,0-1 0,0 0 0,0 0 0,-1 0 0,0-1 0,-12 6 0,8-8 0,9-6 0,2 3 0,1 0 0,-1 0 0,1 1 0,-1-1 0,1 0 0,0 0 0,-1 0 0,1 1 0,0-1 0,0 0 0,-1 1 0,1-1 0,0 1 0,0-1 0,0 1 0,0-1 0,1 0 0,11-2 0,-1 0 0,1 0 0,0 1 0,0 0 0,0 1 0,0 1 0,0 0 0,0 1 0,0 0 0,0 1 0,0 1 0,0 0 0,-1 0 0,1 1 0,-1 1 0,0 0 0,0 1 0,21 13 0,-29-15 0,0-1 0,0 1 0,0 0 0,0 0 0,0 0 0,-1 0 0,0 1 0,0-1 0,0 1 0,-1 0 0,1 0 0,-1 0 0,0 0 0,2 8 0,-4-9 0,1 0 0,-1 0 0,0 0 0,0 1 0,-1-1 0,1 0 0,-1 0 0,0 0 0,0 0 0,0 0 0,0 0 0,-1-1 0,1 1 0,-1 0 0,0-1 0,-1 1 0,1-1 0,0 1 0,-6 5 0,0-2 0,-1 1 0,1-1 0,-1 0 0,0-1 0,-1 0 0,1-1 0,-1 0 0,0 0 0,0-1 0,-1 0 0,-15 3 0,3-2 0,-1-1 0,-1-1 0,1-1 0,-28-2 0,44 0-114,0 0 1,0-1-1,1 0 0,-1 0 0,0-1 1,0 0-1,1-1 0,-1 1 0,1-1 1,0-1-1,-10-5 0,-2-6-6712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0.024"/>
    </inkml:context>
    <inkml:brush xml:id="br0">
      <inkml:brushProperty name="width" value="0.05" units="cm"/>
      <inkml:brushProperty name="height" value="0.05" units="cm"/>
    </inkml:brush>
  </inkml:definitions>
  <inkml:trace contextRef="#ctx0" brushRef="#br0">1 167 24575,'2'4'0,"1"-1"0,-1 0 0,0 1 0,0-1 0,-1 1 0,1 0 0,-1 0 0,1-1 0,-1 1 0,0 4 0,0-4 0,0-1 0,-1 0 0,1 1 0,0-1 0,1 0 0,-1 0 0,1 0 0,-1 0 0,1 0 0,0 0 0,0 0 0,0-1 0,4 5 0,-4-6 0,-1-1 0,1 1 0,-1 0 0,1-1 0,-1 1 0,1-1 0,-1 0 0,1 1 0,0-1 0,-1 0 0,1 0 0,0 0 0,-1 0 0,1 0 0,0-1 0,-1 1 0,1 0 0,-1-1 0,3 0 0,32-15 0,-28 11 0,22-9 0,-1-2 0,32-23 0,-54 34 0,0 0 0,0-1 0,-1 0 0,0 0 0,0 0 0,0-1 0,-1 0 0,0 0 0,0 0 0,-1 0 0,0-1 0,0 0 0,5-15 0,-9 20 0,1 1 0,-1 0 0,1-1 0,-1 1 0,0 0 0,0-1 0,0 1 0,0-1 0,0 1 0,0 0 0,-1-1 0,1 1 0,-1 0 0,0-1 0,0 1 0,-1-3 0,1 3 0,0 1 0,-1-1 0,1 1 0,0 0 0,-1 0 0,1-1 0,-1 1 0,1 0 0,-1 0 0,1 0 0,-1 1 0,0-1 0,1 0 0,-1 1 0,0-1 0,0 1 0,-2-1 0,-2 1 0,0-1 0,0 1 0,0 1 0,0-1 0,0 1 0,0 0 0,0 0 0,0 1 0,0 0 0,0 0 0,-8 5 0,0 1 0,0 0 0,1 1 0,0 1 0,1 0 0,0 1 0,0 1 0,1-1 0,-14 21 0,19-23 0,0-1 0,1 1 0,0 0 0,0 1 0,1-1 0,0 1 0,1-1 0,0 1 0,0 1 0,1-1 0,1 0 0,0 0 0,0 1 0,1 12 0,1-17-68,0 0 0,0 0-1,1 0 1,0-1 0,0 1 0,0-1-1,1 1 1,0-1 0,0 0 0,0 0-1,0 0 1,1-1 0,0 1 0,0-1-1,0 0 1,0 0 0,1 0-1,0 0 1,8 4 0,12 5-6758</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59.822"/>
    </inkml:context>
    <inkml:brush xml:id="br0">
      <inkml:brushProperty name="width" value="0.05" units="cm"/>
      <inkml:brushProperty name="height" value="0.05" units="cm"/>
    </inkml:brush>
  </inkml:definitions>
  <inkml:trace contextRef="#ctx0" brushRef="#br0">0 145 24575,'36'-1'0,"-18"0"0,0 1 0,0 1 0,0 0 0,24 6 0,-37-6 0,0 0 0,0 1 0,0 0 0,0 0 0,0 1 0,0-1 0,-1 1 0,1 0 0,-1 0 0,0 1 0,0-1 0,0 1 0,-1 0 0,1 0 0,-1 0 0,0 1 0,0-1 0,0 1 0,2 5 0,3 10 0,-1 0 0,-1 0 0,-1 0 0,0 1 0,-2 0 0,0 0 0,-1 37 0,-2-50 0,-1 0 0,0 0 0,0 0 0,-1 0 0,-4 12 0,5-17 0,0-1 0,0 1 0,0 0 0,-1-1 0,1 1 0,-1 0 0,1-1 0,-1 0 0,0 1 0,0-1 0,0 0 0,0 0 0,-1 0 0,1 0 0,0 0 0,-1-1 0,-4 3 0,6-3 0,0-1 0,0 0 0,0 1 0,0-1 0,0 0 0,0 0 0,0 0 0,0 0 0,0 0 0,0 0 0,0 0 0,1 0 0,-1 0 0,0 0 0,0-1 0,0 1 0,0 0 0,0 0 0,0-1 0,0 1 0,1-1 0,-1 1 0,-2-2 0,2 1 0,0-1 0,0 1 0,0-1 0,-1 0 0,2 1 0,-1-1 0,0 0 0,0 0 0,0 1 0,1-1 0,-1-2 0,-1-7 0,0 0 0,1 1 0,1-16 0,0 20 0,2-34 0,1 1 0,2 0 0,2 1 0,2 0 0,1 0 0,2 0 0,26-55 0,-35 86 0,0 0 0,1 0 0,0 0 0,1 0 0,0 0 0,10-10 0,-14 16 0,1-1 0,-1 1 0,1 0 0,-1 0 0,1 0 0,-1 0 0,1 0 0,0 0 0,0 0 0,0 1 0,-1-1 0,1 1 0,0-1 0,0 1 0,0-1 0,0 1 0,0 0 0,0 0 0,0 0 0,0 0 0,0 1 0,-1-1 0,1 0 0,0 1 0,0-1 0,0 1 0,0 0 0,-1 0 0,1 0 0,0-1 0,0 2 0,-1-1 0,1 0 0,1 1 0,5 6 0,0 0 0,0 0 0,0 1 0,-1 0 0,-1 0 0,1 0 0,-1 1 0,5 12 0,33 91 0,-34-87 0,11 33 176,1-2-946,13 61-1,-30-96-6055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00.159"/>
    </inkml:context>
    <inkml:brush xml:id="br0">
      <inkml:brushProperty name="width" value="0.05" units="cm"/>
      <inkml:brushProperty name="height" value="0.05" units="cm"/>
    </inkml:brush>
  </inkml:definitions>
  <inkml:trace contextRef="#ctx0" brushRef="#br0">14 141 24575,'-3'-3'0,"-1"-7"0,0-4 0,1-6 0,4 0 0,4 2 0,5 0 0,6 3 0,7 5 0,4 3 0,7 3 0,3 3 0,4 1 0,2 0 0,1 1 0,-7 0-8191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00.511"/>
    </inkml:context>
    <inkml:brush xml:id="br0">
      <inkml:brushProperty name="width" value="0.05" units="cm"/>
      <inkml:brushProperty name="height" value="0.05" units="cm"/>
    </inkml:brush>
  </inkml:definitions>
  <inkml:trace contextRef="#ctx0" brushRef="#br0">116 341 24575,'-55'-50'0,"44"40"0,7 12 0,7 20 0,-2-14 0,18 177 0,-13-108 0,-4-41 0,-2-23 0,1 1 0,0-1 0,4 17 0,-1-21 0,-2-13 0,-2-15 0,-28-89 0,5 19 0,23 89 0,-15-65 0,-6-75 0,19 121 0,1 0 0,1-1 0,1 1 0,1 0 0,0-1 0,1 1 0,2 0 0,10-30 0,-14 45 0,1 0 0,-1 0 0,1 1 0,0-1 0,1 1 0,-1-1 0,1 1 0,-1 0 0,1 0 0,0 0 0,0 0 0,0 0 0,1 1 0,-1 0 0,0-1 0,1 1 0,7-3 0,-8 4 0,1 1 0,0-1 0,-1 0 0,1 1 0,0 0 0,-1 0 0,1 0 0,0 0 0,-1 1 0,1 0 0,0-1 0,-1 1 0,1 0 0,-1 1 0,1-1 0,-1 1 0,0-1 0,0 1 0,0 0 0,4 3 0,1 2 0,0-1 0,-1 1 0,0 1 0,0-1 0,-1 1 0,0 0 0,0 1 0,-1 0 0,0-1 0,0 2 0,-1-1 0,-1 0 0,1 1 0,-2 0 0,1 0 0,-1 0 0,-1 0 0,1 10 0,-1-9 0,-1 0 0,0 0 0,-1 0 0,0-1 0,-1 1 0,0 0 0,-1-1 0,0 1 0,0-1 0,-1 0 0,-1 0 0,0 0 0,0-1 0,0 1 0,-2-1 0,-12 14 0,11-14-227,-2-1-1,1 0 1,-1 0-1,0-1 1,-14 6-1,-11 4-6598</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00.869"/>
    </inkml:context>
    <inkml:brush xml:id="br0">
      <inkml:brushProperty name="width" value="0.05" units="cm"/>
      <inkml:brushProperty name="height" value="0.05" units="cm"/>
    </inkml:brush>
  </inkml:definitions>
  <inkml:trace contextRef="#ctx0" brushRef="#br0">166 50 24575,'-14'-17'0,"12"14"0,0 1 0,0 0 0,0-1 0,0 1 0,0 0 0,-1 0 0,1 0 0,-1 0 0,1 0 0,-1 1 0,0-1 0,1 1 0,-1-1 0,0 1 0,0 0 0,0 0 0,0 1 0,-4-2 0,4 2 0,0 0 0,0 1 0,1-1 0,-1 0 0,0 1 0,1-1 0,-1 1 0,0 0 0,1 0 0,-1 0 0,1 0 0,-1 0 0,1 1 0,0-1 0,-1 1 0,1 0 0,0-1 0,0 1 0,0 0 0,0 0 0,1 0 0,-1 1 0,0-1 0,1 0 0,0 1 0,-3 3 0,-1 6 0,0 1 0,0-1 0,1 1 0,-2 15 0,1-3 0,2 0 0,1 0 0,1 0 0,1 1 0,1-1 0,6 34 0,2-12 0,1 0 0,25 64 0,-24-83-341,0-1 0,2 0-1,23 35 1,-15-31-6485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01.503"/>
    </inkml:context>
    <inkml:brush xml:id="br0">
      <inkml:brushProperty name="width" value="0.05" units="cm"/>
      <inkml:brushProperty name="height" value="0.05" units="cm"/>
    </inkml:brush>
  </inkml:definitions>
  <inkml:trace contextRef="#ctx0" brushRef="#br0">208 237 24575,'0'-4'0,"1"-1"0,0 0 0,0 1 0,0 0 0,3-6 0,-3 5 0,1 0 0,-1 1 0,0-1 0,0 0 0,0-5 0,-1 8 0,1 0 0,-1-1 0,-1 1 0,1 0 0,0 0 0,0 0 0,-1-1 0,0 1 0,1 0 0,-1 0 0,0 0 0,0 0 0,0 0 0,0 0 0,0 0 0,-1 0 0,1 1 0,0-1 0,-1 0 0,1 1 0,-1-1 0,0 1 0,0-1 0,1 1 0,-1 0 0,0 0 0,0 0 0,0 0 0,0 0 0,0 0 0,-1 1 0,1-1 0,0 1 0,0-1 0,0 1 0,0 0 0,-1 0 0,1 0 0,-4 0 0,-1 1 0,1-1 0,-1 1 0,1 0 0,-1 1 0,1 0 0,-1 0 0,1 0 0,0 0 0,0 1 0,0 0 0,1 1 0,-9 5 0,7-1 0,0-1 0,0 1 0,1 1 0,0-1 0,0 1 0,1 0 0,0 0 0,1 1 0,0-1 0,0 1 0,1 0 0,1 0 0,0 0 0,-2 18 0,2-12 0,1 1 0,1 0 0,0-1 0,2 1 0,0 0 0,0-1 0,2 1 0,7 22 0,-8-31 0,0 0 0,1 0 0,0 0 0,1-1 0,0 1 0,0-1 0,0 0 0,1 0 0,0-1 0,0 0 0,1 0 0,0 0 0,0-1 0,0 0 0,0 0 0,1-1 0,0 0 0,0 0 0,12 3 0,-10-4 0,1-1 0,-1 0 0,0 0 0,1-1 0,0-1 0,-1 0 0,1 0 0,-1-1 0,1 0 0,-1-1 0,1 0 0,-1-1 0,0 0 0,0-1 0,18-8 0,-15 4 0,-1 0 0,0-1 0,0 0 0,-1-1 0,0 0 0,-1 0 0,0-1 0,0-1 0,-1 0 0,-1 0 0,0-1 0,-1 1 0,0-2 0,-1 1 0,0-1 0,-1 0 0,3-18 0,-1 5 0,-2-1 0,-1 0 0,-1 0 0,-2-1 0,-1 1 0,-1 0 0,-1-1 0,-7-30 0,-3 15 0,11 42 0,1 0 0,-1 1 0,0-1 0,0 0 0,0 1 0,0-1 0,0 1 0,0-1 0,0 1 0,-1-1 0,1 1 0,0 0 0,-1-1 0,1 1 0,-1 0 0,0 0 0,1 0 0,-1 0 0,0 1 0,-3-2 0,4 2 0,0 0 0,0 0 0,0 1 0,0-1 0,-1 0 0,1 1 0,0-1 0,0 1 0,0-1 0,0 1 0,0-1 0,0 1 0,0 0 0,1 0 0,-1-1 0,0 1 0,0 0 0,0 0 0,1 0 0,-1 0 0,1 0 0,-1 0 0,0 0 0,1 0 0,0 0 0,-1 0 0,1 0 0,0 1 0,-1 0 0,-8 37 0,9-38 0,-2 20 0,1 0 0,0 1 0,2-1 0,0 1 0,2-1 0,0 0 0,12 41 0,-9-44 0,0 0 0,1 0 0,1-1 0,1 0 0,0-1 0,2 1 0,-1-2 0,2 0 0,15 17 0,-24-29 0,0 0 0,0 0 0,0-1 0,1 1 0,-1-1 0,1 0 0,-1 0 0,1 0 0,0 0 0,0-1 0,-1 1 0,1-1 0,0 0 0,0 0 0,0-1 0,1 1 0,-1-1 0,0 0 0,0 0 0,0 0 0,6-1 0,-5-1 0,0 1 0,0-1 0,0 0 0,-1-1 0,1 1 0,0-1 0,-1 0 0,1 0 0,-1 0 0,0-1 0,0 0 0,-1 1 0,1-1 0,-1 0 0,0-1 0,3-4 0,2-4 0,0 0 0,-2-1 0,0 1 0,0-1 0,4-20 0,-8 29 0,-1-1 0,0 0 0,0 0 0,0 0 0,-1 0 0,1 0 0,-1 0 0,-1 0 0,1 0 0,-1 0 0,0 0 0,-1 0 0,0 1 0,1-1 0,-2 0 0,-2-5 0,5 10 0,-1-1 0,0 1 0,0-1 0,0 1 0,0 0 0,0 0 0,-1-1 0,1 1 0,0 0 0,-1 0 0,1 0 0,0 0 0,-1 0 0,1 0 0,-1 1 0,0-1 0,-1 0 0,2 1 0,0 0 0,0 0 0,-1 0 0,1 0 0,0 0 0,0 0 0,0 0 0,0 1 0,0-1 0,0 0 0,0 1 0,0-1 0,0 1 0,0-1 0,0 1 0,0 0 0,0-1 0,0 1 0,-1 1 0,-1 1 0,1 0 0,-1 1 0,1-1 0,0 1 0,-1-1 0,2 1 0,-1 0 0,0 0 0,1 0 0,0 0 0,0 0 0,-1 6 0,-1 52 342,3-57-532,0 1 0,0 0 1,1-1-1,0 1 0,1-1 1,-1 0-1,1 1 1,4 8-1,2-2-6636</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02.552"/>
    </inkml:context>
    <inkml:brush xml:id="br0">
      <inkml:brushProperty name="width" value="0.05" units="cm"/>
      <inkml:brushProperty name="height" value="0.05" units="cm"/>
    </inkml:brush>
  </inkml:definitions>
  <inkml:trace contextRef="#ctx0" brushRef="#br0">7 179 24575,'-6'-11'0,"16"23"0,62 93 0,-8-14 0,-46-52 0,-15-31 0,0-1 0,0 0 0,0 0 0,1 0 0,0 0 0,8 8 0,-11-13 0,1-1 0,0 1 0,0-1 0,0 1 0,0-1 0,0 0 0,0 0 0,0 0 0,0 0 0,0 0 0,1-1 0,-1 1 0,0-1 0,0 1 0,1-1 0,-1 0 0,0 0 0,1 0 0,-1 0 0,0 0 0,1-1 0,-1 1 0,0-1 0,1 1 0,-1-1 0,3-1 0,-1 0 0,-1 1 0,0 0 0,1-1 0,-1 0 0,0 0 0,0 0 0,0 0 0,0 0 0,-1-1 0,1 0 0,0 1 0,-1-1 0,0 0 0,0 0 0,0 0 0,0 0 0,0 0 0,-1-1 0,1 1 0,-1 0 0,0-1 0,0 1 0,0-1 0,0 0 0,-1 1 0,1-1 0,-1 0 0,0 1 0,0-1 0,-1 0 0,0-3 0,0 1 0,0 0 0,0 1 0,0 0 0,-1-1 0,0 1 0,0 0 0,-1 0 0,1 0 0,-1 0 0,0 0 0,0 1 0,-1-1 0,0 1 0,1 0 0,-1 0 0,-1 0 0,1 1 0,0-1 0,-10-4 0,12 6 0,-1 1 0,0 0 0,0 0 0,0 0 0,0 0 0,0 0 0,0 0 0,0 1 0,0-1 0,0 1 0,0 0 0,-1 0 0,1 0 0,0 1 0,0-1 0,0 1 0,0-1 0,0 1 0,-5 2 0,5-1 0,0 0 0,0 0 0,0 1 0,0-1 0,0 1 0,0 0 0,1 0 0,0 0 0,-1 0 0,1 0 0,0 0 0,0 0 0,-2 8 0,0-2 0,1 0 0,0 1 0,1-1 0,0 1 0,1 0 0,0 0 0,1-1 0,0 1 0,0 0 0,1 0 0,3 16 0,-2-18 0,1 0 0,-1-1 0,1 1 0,1-1 0,0 0 0,0 0 0,0 0 0,1-1 0,-1 1 0,2-1 0,-1 0 0,1-1 0,0 1 0,12 8 0,-12-11 0,-1 0 0,0 0 0,1-1 0,-1 0 0,1 0 0,0 0 0,0-1 0,-1 0 0,1 0 0,0 0 0,0-1 0,0 0 0,0 0 0,0-1 0,0 1 0,0-1 0,0 0 0,0-1 0,-1 0 0,11-4 0,-9 3 0,-1 0 0,0 0 0,0-1 0,0 0 0,0 0 0,0 0 0,-1-1 0,0 0 0,0 0 0,0 0 0,0-1 0,-1 0 0,0 0 0,0 0 0,-1 0 0,0 0 0,0-1 0,0 1 0,2-10 0,0-8 0,-1 1 0,-1-1 0,-1 0 0,-2-32 0,1 14 0,4 18 0,-5 24 0,0 0 0,0 0 0,0-1 0,0 1 0,1 0 0,-1 0 0,0 0 0,0 0 0,0 0 0,0 0 0,0-1 0,0 1 0,0 0 0,1 0 0,-1 0 0,0 0 0,0 0 0,0 0 0,0 0 0,1 0 0,-1 0 0,0 0 0,0-1 0,0 1 0,0 0 0,0 0 0,1 0 0,-1 0 0,0 0 0,0 0 0,0 0 0,0 0 0,1 0 0,-1 0 0,0 1 0,0-1 0,1 0 0,5 11 0,2 13 0,-2 1 0,6 41 0,5 23 0,-17-88 0,0 0 0,0-1 0,0 1 0,0 0 0,0-1 0,1 1 0,-1 0 0,0-1 0,0 1 0,0-1 0,1 1 0,-1 0 0,0-1 0,1 1 0,-1-1 0,0 1 0,1-1 0,-1 1 0,1-1 0,-1 1 0,1-1 0,-1 1 0,1-1 0,-1 0 0,1 1 0,-1-1 0,1 0 0,-1 1 0,1-1 0,0 0 0,-1 0 0,1 0 0,0 1 0,-1-1 0,1 0 0,-1 0 0,1 0 0,0 0 0,-1 0 0,1 0 0,0 0 0,-1-1 0,1 1 0,0 0 0,-1 0 0,1 0 0,-1-1 0,1 1 0,1-1 0,3-3 0,0 0 0,0 0 0,-1-1 0,8-8 0,10-8 0,-20 20 0,0 0 0,0 1 0,0-1 0,0 0 0,0 1 0,0 0 0,0-1 0,0 1 0,0 0 0,0 0 0,0 0 0,0 1 0,1-1 0,-1 0 0,0 1 0,0-1 0,0 1 0,0 0 0,0-1 0,-1 1 0,1 0 0,3 2 0,4 4 0,-1-1 0,0 1 0,11 12 0,-13-13 0,-1 0 0,1 0 0,0-1 0,12 8 0,-14-11 0,-1-1 0,1 1 0,0-1 0,0 1 0,-1-1 0,1 0 0,0-1 0,0 1 0,0-1 0,0 1 0,0-1 0,0 0 0,0-1 0,0 1 0,0-1 0,0 0 0,6-1 0,-5-1 0,0 1 0,0-1 0,0 0 0,0 0 0,0-1 0,0 1 0,-1-1 0,0 0 0,0 0 0,7-9 0,-2 0 0,-1-1 0,0 0 0,-1 0 0,0 0 0,-2 0 0,1-1 0,-2 0 0,4-18 0,-3 3 0,-1 0 0,-1-59 0,-3 77 0,-1 1 0,0-1 0,-1 1 0,0-1 0,-1 1 0,0 0 0,0 0 0,-2 0 0,1 1 0,-12-20 0,14 27 0,0 1 0,0-1 0,-1 0 0,1 0 0,-1 1 0,0 0 0,0-1 0,0 1 0,0 0 0,0 0 0,-4-1 0,6 2 0,-1 1 0,1-1 0,-1 1 0,1 0 0,-1-1 0,1 1 0,-1 0 0,1 0 0,-1 0 0,1 0 0,-1 1 0,1-1 0,-1 0 0,1 1 0,-1-1 0,1 1 0,-1-1 0,1 1 0,0 0 0,-1-1 0,1 1 0,0 0 0,0 0 0,-1 0 0,1 0 0,0 0 0,0 0 0,0 0 0,-1 2 0,-2 4 0,-1 0 0,1 0 0,1 0 0,-1 0 0,1 1 0,0 0 0,1-1 0,0 1 0,0 0 0,1 0 0,-1 9 0,1-1 0,1 1 0,0-1 0,1 0 0,5 26 0,0-17 69,0-1-1,2 0 0,0 0 0,14 25 1,-17-39-212,0 0 1,1 0 0,0-1 0,0 0-1,1-1 1,1 1 0,-1-1 0,1 0 0,1-1-1,-1 0 1,18 10 0,-6-8-6684</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02.898"/>
    </inkml:context>
    <inkml:brush xml:id="br0">
      <inkml:brushProperty name="width" value="0.05" units="cm"/>
      <inkml:brushProperty name="height" value="0.05" units="cm"/>
    </inkml:brush>
  </inkml:definitions>
  <inkml:trace contextRef="#ctx0" brushRef="#br0">14 0 24575,'-3'0'0,"-3"0"0,1 0 0,8 0 0,6 0 0,5 0 0,5 0 0,6 0 0,-2 0-8191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03.234"/>
    </inkml:context>
    <inkml:brush xml:id="br0">
      <inkml:brushProperty name="width" value="0.05" units="cm"/>
      <inkml:brushProperty name="height" value="0.05" units="cm"/>
    </inkml:brush>
  </inkml:definitions>
  <inkml:trace contextRef="#ctx0" brushRef="#br0">1 78 24575,'2'-3'0,"0"0"0,0 0 0,0-1 0,0 1 0,-1-1 0,0 0 0,2-4 0,-2 4 0,0-1 0,1 1 0,0-1 0,0 1 0,0 0 0,5-7 0,-6 10 0,0 1 0,-1-1 0,1 0 0,0 1 0,0-1 0,0 0 0,0 1 0,0-1 0,0 1 0,0-1 0,0 1 0,0 0 0,0 0 0,0-1 0,0 1 0,1 0 0,-1 0 0,0 0 0,0 0 0,0 0 0,0 0 0,0 0 0,0 1 0,0-1 0,0 0 0,0 0 0,0 1 0,0-1 0,0 1 0,0-1 0,0 1 0,0 0 0,1 0 0,4 3 0,0 0 0,-1 1 0,0 0 0,0 0 0,0 0 0,0 0 0,-1 1 0,0-1 0,4 8 0,28 60 0,-22-41 0,-1 1 0,-2 0 0,-1 1 0,9 62 0,-17-83 0,0 1 0,-2 0 0,0 0 0,0 0 0,-1 0 0,-1-1 0,0 1 0,-1 0 0,-1-1 0,0 0 0,-1 0 0,0 0 0,-1 0 0,0-1 0,-9 13 0,5-12-455,0-1 0,-16 15 0,-23 16-6371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05.791"/>
    </inkml:context>
    <inkml:brush xml:id="br0">
      <inkml:brushProperty name="width" value="0.05" units="cm"/>
      <inkml:brushProperty name="height" value="0.05" units="cm"/>
    </inkml:brush>
  </inkml:definitions>
  <inkml:trace contextRef="#ctx0" brushRef="#br0">231 375 24575,'19'4'0,"-17"-3"0,1 0 0,-1 0 0,1 0 0,-1 0 0,1-1 0,-1 0 0,6 1 0,6-3 0,0 0 0,0 0 0,0-2 0,0 0 0,0 0 0,-1-1 0,0-1 0,15-9 0,-6 3 0,-2-1 0,1-2 0,34-31 0,-47 38 0,0 0 0,0-1 0,-1 1 0,-1-2 0,0 1 0,0-1 0,0 1 0,4-13 0,-9 19 0,0-1 0,1 0 0,-1 0 0,-1 0 0,1 0 0,0 1 0,-1-1 0,0 0 0,0 0 0,0 0 0,0 0 0,-1 0 0,0 0 0,1 0 0,-1 0 0,-1 1 0,1-1 0,0 0 0,-1 1 0,0-1 0,0 1 0,0-1 0,0 1 0,-1 0 0,1 0 0,-4-3 0,-2-1 0,0 1 0,0 1 0,-1 0 0,1 0 0,-1 0 0,0 1 0,0 0 0,-1 1 0,1 0 0,-1 1 0,1 0 0,-11-1 0,-9 0 0,-1 1 0,-53 4 0,57 0 0,-1 1 0,1 2 0,-49 14 0,64-16 0,0 1 0,1 1 0,0 0 0,-1 0 0,2 1 0,-1 0 0,1 0 0,0 1 0,0 1 0,1-1 0,-13 16 0,18-19 0,0 0 0,0 0 0,1 0 0,0 1 0,0-1 0,0 1 0,0-1 0,1 1 0,0 0 0,0 0 0,0 0 0,0-1 0,1 1 0,0 0 0,0 7 0,1-5 0,1 0 0,0 0 0,0 0 0,0 0 0,1 0 0,0-1 0,0 1 0,1-1 0,5 9 0,7 4 0,0-1 0,0 0 0,2-1 0,0-1 0,24 16 0,34 17 0,1-3 0,113 49 0,-10-5 0,-178-89 0,6 2 0,-1 1 0,1 1 0,-1-1 0,0 1 0,0 1 0,11 10 0,-18-15 0,1-1 0,0 1 0,-1 0 0,0-1 0,1 1 0,-1-1 0,1 1 0,-1 0 0,0-1 0,1 1 0,-1 0 0,0-1 0,0 1 0,0 0 0,1 0 0,-1-1 0,0 1 0,0 0 0,0-1 0,0 1 0,0 0 0,0 0 0,-1-1 0,1 1 0,0 0 0,0 0 0,0-1 0,-1 1 0,1 0 0,0-1 0,-1 1 0,1 0 0,-1-1 0,1 1 0,0-1 0,-1 1 0,1-1 0,-1 1 0,0-1 0,1 1 0,-2 0 0,-1 1 0,0 0 0,-1-1 0,0 1 0,1-1 0,-1 1 0,-6 0 0,-38 5 0,-1-2 0,1-2 0,-78-5 0,97 1 0,-110-10 342,121 9-627,1-2 1,0 0-1,1 0 1,-1-2-1,-29-14 1,23 5-6542</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06.241"/>
    </inkml:context>
    <inkml:brush xml:id="br0">
      <inkml:brushProperty name="width" value="0.05" units="cm"/>
      <inkml:brushProperty name="height" value="0.05" units="cm"/>
    </inkml:brush>
  </inkml:definitions>
  <inkml:trace contextRef="#ctx0" brushRef="#br0">18 246 24575,'1'1'0,"-1"-1"0,1 0 0,-1-1 0,1 1 0,-1 0 0,1 0 0,-1 0 0,1 0 0,-1 0 0,1 0 0,-1-1 0,1 1 0,-1 0 0,1 0 0,-1-1 0,0 1 0,1 0 0,-1-1 0,1 1 0,-1 0 0,0-1 0,1 1 0,-1-1 0,0 1 0,0 0 0,1-2 0,-2 0 0,-4 7 0,1 0 0,1 0 0,1 1 0,-1-1 0,1 1 0,0 0 0,0 0 0,0 0 0,1 0 0,0 0 0,1 0 0,-1 0 0,1 1 0,0 5 0,2 10 0,0 0 0,7 29 0,0-14 0,17 41 0,1 2 0,-25-58 0,-5-19 0,-3-12 0,-1-9 0,1 1 0,0-2 0,2 1 0,0-1 0,1 1 0,-1-31 0,3 11 0,3-1 0,6-46 0,-2 43 0,16-56 0,-16 80 0,-1 1 0,2 0 0,1 0 0,0 1 0,18-28 0,-23 40 0,0 0 0,0 0 0,1 0 0,-1 1 0,1-1 0,0 1 0,0 0 0,0 0 0,0 0 0,1 0 0,4-1 0,-6 3 0,0 0 0,0 0 0,0 0 0,0 1 0,0 0 0,0-1 0,0 1 0,0 0 0,0 1 0,0-1 0,0 0 0,-1 1 0,1 0 0,0-1 0,0 1 0,0 0 0,0 1 0,-1-1 0,1 0 0,2 3 0,7 4 0,-1 1 0,-1 0 0,0 0 0,0 1 0,-1 1 0,0 0 0,13 22 0,44 89 0,9 59 0,-62-141 0,-1 0 0,10 70 0,-21-84-1365,-2-8-5461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3:30.351"/>
    </inkml:context>
    <inkml:brush xml:id="br0">
      <inkml:brushProperty name="width" value="0.05" units="cm"/>
      <inkml:brushProperty name="height" value="0.05" units="cm"/>
    </inkml:brush>
  </inkml:definitions>
  <inkml:trace contextRef="#ctx0" brushRef="#br0">3 95 24575,'-1'-19'0,"1"14"0,-1 0 0,1 1 0,0-1 0,0 0 0,1 0 0,-1 1 0,1-1 0,3-9 0,-4 14 0,0 0 0,0 0 0,0 0 0,0 0 0,0-1 0,0 1 0,0 0 0,0 0 0,1 0 0,-1 0 0,0-1 0,0 1 0,0 0 0,0 0 0,0 0 0,1 0 0,-1 0 0,0 0 0,0 0 0,0 0 0,1-1 0,-1 1 0,0 0 0,0 0 0,0 0 0,1 0 0,-1 0 0,0 0 0,0 0 0,0 0 0,1 0 0,-1 0 0,0 0 0,0 0 0,0 1 0,1-1 0,-1 0 0,0 0 0,0 0 0,0 0 0,1 0 0,7 9 0,7 16 0,-15-24 0,186 431 0,-179-410 0,-20-81 0,9 16 86,1-1-1,3 1 0,5-47 1,-3 69-276,1 1 0,1 0 1,1 0-1,1 0 0,0 0 1,2 1-1,0 0 1,18-29-1,-8 23-6636</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06.807"/>
    </inkml:context>
    <inkml:brush xml:id="br0">
      <inkml:brushProperty name="width" value="0.05" units="cm"/>
      <inkml:brushProperty name="height" value="0.05" units="cm"/>
    </inkml:brush>
  </inkml:definitions>
  <inkml:trace contextRef="#ctx0" brushRef="#br0">14 428 24575,'-1'-1'0,"0"0"0,0 0 0,0 1 0,0-2 0,0 1 0,0 0 0,0 0 0,0 0 0,1 0 0,-1-1 0,0 1 0,1 0 0,-1-1 0,1 1 0,-1 0 0,1-1 0,0 1 0,-1-1 0,1 1 0,0 0 0,0-1 0,0-1 0,1 1 0,0 1 0,-1 0 0,1 0 0,0-1 0,0 1 0,0 0 0,0 0 0,0 0 0,0 0 0,0 0 0,0 0 0,0 1 0,1-1 0,-1 0 0,0 1 0,0-1 0,1 0 0,1 0 0,10-2 0,-1 0 0,1 0 0,25-1 0,-30 4 0,43-5 0,145-19 0,-191 23 0,0 0 0,0 0 0,0 0 0,0 0 0,0-1 0,0 0 0,0 0 0,0-1 0,-1 1 0,1-1 0,-1 0 0,0 0 0,0-1 0,0 1 0,0-1 0,-1 0 0,1 0 0,-1 0 0,4-5 0,-7 55 0,4 25 0,4-1 0,21 86 0,-5-34 0,-38-176 0,-12-56 0,19 52 0,3-1 0,3-77 0,3 107 0,1 0 0,1 0 0,1 1 0,2 0 0,1 0 0,19-46 0,-23 67 0,-1 0 0,1 0 0,0 0 0,1 1 0,0 0 0,0 0 0,0 0 0,0 0 0,8-4 0,-11 8 0,0 0 0,1 1 0,-1-1 0,1 1 0,0 0 0,-1-1 0,1 1 0,0 1 0,0-1 0,0 0 0,0 1 0,0-1 0,0 1 0,0 0 0,0 0 0,-1 0 0,1 1 0,0-1 0,0 1 0,0-1 0,0 1 0,0 0 0,-1 0 0,1 0 0,0 0 0,4 3 0,4 4 0,-1 0 0,0 0 0,0 1 0,-1 0 0,0 0 0,-1 1 0,0 0 0,10 17 0,-5-6 0,-2 0 0,0 1 0,12 38 0,-19-49 0,-1 0 0,0 0 0,-1 0 0,0 1 0,0 20 0,-2-28 0,0 0 0,-1 0 0,1 0 0,-1 0 0,0 0 0,0-1 0,0 1 0,0 0 0,-1 0 0,1-1 0,-1 1 0,0-1 0,0 1 0,-1-1 0,1 0 0,-1 0 0,1 0 0,-1 0 0,0-1 0,-5 5 0,-1-2-124,0-1 0,0 0 0,0-1 0,-1 1 0,1-2 0,-1 1-1,0-2 1,0 1 0,0-1 0,-19-1 0,-17 0-6702</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11.314"/>
    </inkml:context>
    <inkml:brush xml:id="br0">
      <inkml:brushProperty name="width" value="0.05" units="cm"/>
      <inkml:brushProperty name="height" value="0.05" units="cm"/>
    </inkml:brush>
  </inkml:definitions>
  <inkml:trace contextRef="#ctx0" brushRef="#br0">424 233 24575,'0'-4'0,"1"1"0,-1-1 0,0 1 0,1-1 0,-1 1 0,1-1 0,0 1 0,0 0 0,1-1 0,-1 1 0,4-5 0,-1 2 0,1 0 0,0 0 0,0 1 0,8-6 0,-11 9 0,-1 1 0,1-1 0,-1 0 0,0 1 0,0-1 0,0 0 0,0 0 0,0 0 0,0 0 0,0 0 0,-1 0 0,1 0 0,-1 0 0,0 0 0,1 0 0,-1 0 0,0 0 0,0 0 0,0 0 0,0-1 0,-1 1 0,1 0 0,-1 0 0,1 0 0,-1 0 0,1 0 0,-3-3 0,2 2 0,0 0 0,-1 0 0,1 1 0,-1-1 0,0 0 0,0 1 0,0-1 0,0 1 0,0 0 0,-1 0 0,1 0 0,-1 0 0,1 0 0,-1 0 0,0 1 0,1-1 0,-7-1 0,0 1 0,0 1 0,0 1 0,0 0 0,1 0 0,-1 0 0,0 1 0,0 1 0,0-1 0,0 2 0,1-1 0,-15 7 0,-5 3 0,0 1 0,-27 19 0,37-20 0,1 0 0,1 0 0,0 2 0,1 0 0,0 1 0,1 1 0,1 0 0,0 0 0,1 2 0,-9 18 0,15-26 0,1 1 0,1 0 0,0 1 0,1-1 0,0 0 0,0 1 0,1 0 0,0 15 0,2-18 0,0 0 0,1 0 0,0 0 0,1 0 0,0 0 0,0-1 0,1 1 0,0-1 0,0 0 0,1 1 0,0-1 0,6 7 0,-2-3 0,1-2 0,1 1 0,0-1 0,0-1 0,1 0 0,0 0 0,1-1 0,-1-1 0,2 0 0,-1 0 0,1-2 0,0 1 0,22 5 0,-4-2 0,0-3 0,0 0 0,1-2 0,62 1 0,-58-6 0,0-2 0,-1-1 0,1-1 0,-1-3 0,43-13 0,-61 15 0,-1 0 0,0-1 0,0-1 0,-1 0 0,0-1 0,0 0 0,-1-1 0,0-1 0,-1-1 0,0 1 0,-1-2 0,19-25 0,-23 25 0,-2 1 0,1-2 0,-2 1 0,0-1 0,0 0 0,-1 0 0,-1 0 0,0-1 0,-1 1 0,-1-1 0,0 1 0,-1-1 0,-1 1 0,-2-19 0,-3 0 0,0 0 0,-3 0 0,0 0 0,-28-61 0,34 89 0,0-1 0,0 1 0,0 0 0,0 0 0,-1 0 0,-6-7 0,9 11 0,1 1 0,-1 0 0,1-1 0,0 1 0,-1-1 0,1 1 0,-1 0 0,1-1 0,-1 1 0,0 0 0,1 0 0,-1 0 0,1-1 0,-1 1 0,0 0 0,1 0 0,-1 0 0,1 0 0,-1 0 0,0 0 0,1 0 0,-1 0 0,1 0 0,-1 0 0,0 0 0,0 1 0,0 0 0,0 0 0,-1 0 0,2 0 0,-1 1 0,0-1 0,0 0 0,0 1 0,1-1 0,-1 0 0,0 1 0,1-1 0,-1 1 0,1-1 0,0 1 0,-1-1 0,1 3 0,-4 34 0,1-1 0,4 62 0,1-42 0,9 125 0,-7-153 0,1 0 0,1 0 0,2 0 0,13 31 0,-19-54 0,1-1 0,0 1 0,0-1 0,0 1 0,1-1 0,-1 0 0,1 0 0,0-1 0,1 1 0,-1-1 0,8 6 0,-8-8 0,-1 0 0,0-1 0,1 1 0,0-1 0,-1 1 0,1-1 0,0 0 0,0 0 0,0-1 0,0 1 0,-1-1 0,1 0 0,0 0 0,0 0 0,0-1 0,0 1 0,0-1 0,0 0 0,4-2 0,6-2 0,-1-1 0,1 0 0,-1-1 0,-1-1 0,0 0 0,0-1 0,0 0 0,-1-1 0,0 0 0,16-20 0,-8 5 0,0-1 0,-2-1 0,27-55 0,-35 68 0,-9 13 0,0 1 0,1 0 0,-1 0 0,0 0 0,0 0 0,0 0 0,0 0 0,1 0 0,-1 0 0,0 0 0,0 1 0,0-1 0,0 0 0,0 0 0,1 0 0,-1 0 0,0 0 0,0 0 0,0 0 0,0 0 0,0 0 0,0 0 0,1 0 0,-1 1 0,0-1 0,0 0 0,0 0 0,0 0 0,0 0 0,0 0 0,0 0 0,0 1 0,0-1 0,0 0 0,0 0 0,0 0 0,0 0 0,1 0 0,-1 1 0,0-1 0,0 0 0,0 0 0,0 0 0,-1 0 0,1 0 0,0 1 0,0-1 0,0 33 0,0-23 0,0-3 0,0 1 0,1-1 0,0 1 0,0-1 0,1 1 0,0-1 0,1 0 0,-1 1 0,1-1 0,1-1 0,-1 1 0,1 0 0,0-1 0,6 7 0,-6-8 0,0-1 0,0 1 0,0-1 0,1 0 0,0-1 0,0 1 0,0-1 0,0 0 0,0 0 0,0 0 0,1-1 0,0 0 0,-1 0 0,1 0 0,0-1 0,0 0 0,0 0 0,9 0 0,-12-1 0,0 0 0,0 0 0,0 0 0,-1-1 0,1 1 0,0-1 0,0 0 0,-1 0 0,1 0 0,0 0 0,-1 0 0,1-1 0,-1 1 0,0-1 0,1 0 0,-1 0 0,3-2 0,-2 0 0,-1 1 0,1-1 0,-1 1 0,0-1 0,0 0 0,0 0 0,-1 0 0,1 0 0,-1 0 0,1-7 0,0 1 0,-2 0 0,1 1 0,-1-1 0,0 0 0,-1 0 0,0 1 0,-1-1 0,0 1 0,-5-16 0,2 13 0,-1 0 0,0 1 0,0 0 0,-1 0 0,-1 1 0,1 0 0,-2 0 0,-10-10 0,13 15 0,0-1 0,0 1 0,0 1 0,-1-1 0,0 1 0,0 0 0,0 1 0,0 0 0,-1 0 0,1 0 0,-1 1 0,0 0 0,0 0 0,-8 0 0,15 2 0,0 0 0,0 0 0,0-1 0,1 1 0,-1 0 0,0 0 0,0 0 0,0 0 0,0 0 0,0 0 0,0 0 0,0 1 0,0-1 0,0 0 0,0 0 0,0 1 0,0-1 0,1 1 0,-1-1 0,0 1 0,0-1 0,0 1 0,1-1 0,-1 1 0,0 0 0,1-1 0,-1 1 0,0 0 0,1 0 0,-1-1 0,1 1 0,-1 0 0,1 1 0,0 0 0,0-1 0,0 1 0,1-1 0,-1 1 0,0-1 0,1 1 0,0-1 0,-1 0 0,1 1 0,0-1 0,0 0 0,0 0 0,0 1 0,0-1 0,0 0 0,0 0 0,0 0 0,0 0 0,0 0 0,3 1 0,6 4 0,1 1 0,0-2 0,0 0 0,0 0 0,1-1 0,0 0 0,0-1 0,0 0 0,17 1 0,15 0 0,56-4 0,-73 0 0,15-5 0,-33 4 0,0 0 0,0 0 0,15 1 0,-24 0 0,1 0 0,0 0 0,-1 1 0,1-1 0,-1 0 0,1 1 0,0-1 0,-1 0 0,1 1 0,-1-1 0,1 1 0,-1-1 0,1 1 0,-1-1 0,0 1 0,1-1 0,-1 1 0,0 0 0,1-1 0,-1 1 0,0 0 0,0-1 0,1 1 0,-1-1 0,0 1 0,0 0 0,0-1 0,0 1 0,0 0 0,0 0 0,0-1 0,0 1 0,0 0 0,0-1 0,-1 1 0,1 0 0,0 0 0,-9 33 0,6-24 0,-1 8 0,0 1 0,1 0 0,2-1 0,-1 27 0,3-37 0,-1-1 0,1 1 0,0 0 0,1-1 0,-1 0 0,1 1 0,1-1 0,0 0 0,0 0 0,0 0 0,1-1 0,0 1 0,9 11 0,-11-16 0,0 0 0,1 0 0,-1 0 0,1 0 0,0-1 0,0 1 0,-1-1 0,1 1 0,0-1 0,0 0 0,0 0 0,0 0 0,0-1 0,1 1 0,-1-1 0,0 0 0,0 0 0,0 0 0,0 0 0,1 0 0,-1-1 0,0 1 0,0-1 0,0 0 0,0 0 0,0 0 0,4-2 0,3-2 0,0 0 0,0-1 0,-1 0 0,0 0 0,0-1 0,13-12 0,1-7 0,-1-1 0,-1 0 0,-1-2 0,-2-1 0,23-48 0,-29 56 0,-7 18 0,-5 14 0,-2 8 0,0 0 0,0 0 0,2 1 0,1-1 0,0 0 0,1 0 0,5 18 0,-6-29 0,1 0 0,0 0 0,0 0 0,1-1 0,0 1 0,0-1 0,1 0 0,0 0 0,0 0 0,0 0 0,0-1 0,1 1 0,0-1 0,0 0 0,1-1 0,0 1 0,-1-1 0,1-1 0,0 1 0,1-1 0,6 3 0,-9-4 0,0-1 0,-1 0 0,1 0 0,0 0 0,0-1 0,0 1 0,0-1 0,0 0 0,0 0 0,0-1 0,0 1 0,0-1 0,0 0 0,-1 1 0,1-2 0,0 1 0,4-2 0,-3-1 0,1 1 0,-1-1 0,0 0 0,0 0 0,0 0 0,0-1 0,-1 1 0,0-1 0,6-9 0,1-4 0,-1-1 0,-1 1 0,-1-2 0,0 1 0,7-32 0,-3-3 0,-2-1 0,-2 0 0,-3-1 0,-3-100 0,-7 122 0,4 33 0,1 1 0,0-1 0,0 0 0,0 1 0,0-1 0,-1 1 0,1-1 0,0 1 0,-1 0 0,1-1 0,0 1 0,-1-1 0,1 1 0,0-1 0,-1 1 0,1 0 0,-1-1 0,1 1 0,-1 0 0,0-1 0,1 1 0,-1 0 0,0 1 0,1-1 0,-1 0 0,0 0 0,1 0 0,-1 1 0,1-1 0,-1 0 0,1 1 0,-1-1 0,1 0 0,-1 1 0,1-1 0,-1 1 0,1-1 0,-1 1 0,1-1 0,-1 1 0,1-1 0,0 1 0,-1 1 0,-4 6 0,1 0 0,0 0 0,1 1 0,-1 0 0,2 0 0,-4 15 0,-5 60 0,10-74 0,-4 34 0,3 0 0,3 57 0,0-88 0,0-1 0,1 1 0,1-1 0,0 0 0,0 0 0,1 0 0,1 0 0,0 0 0,0-1 0,1 0 0,1 0 0,15 19 0,-19-27-136,0 0-1,1 1 1,0-1-1,0-1 1,0 1-1,0-1 1,0 1-1,1-1 0,4 1 1,14 5-6690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12.058"/>
    </inkml:context>
    <inkml:brush xml:id="br0">
      <inkml:brushProperty name="width" value="0.05" units="cm"/>
      <inkml:brushProperty name="height" value="0.05" units="cm"/>
    </inkml:brush>
  </inkml:definitions>
  <inkml:trace contextRef="#ctx0" brushRef="#br0">257 207 24575,'13'-16'0,"24"-32"0,-32 41 0,-1 0 0,0 0 0,0-1 0,0 1 0,-1-1 0,-1 0 0,4-12 0,-6 17 0,0 1 0,0 0 0,0 0 0,0 0 0,0 0 0,0 0 0,-1 0 0,1 0 0,-1-1 0,1 1 0,-1 0 0,0 0 0,0 1 0,0-1 0,0 0 0,0 0 0,0 0 0,-1 1 0,-1-3 0,0 1 0,0 1 0,0-1 0,0 1 0,0 0 0,0 0 0,-1 0 0,1 0 0,-1 1 0,1-1 0,-7-1 0,7 2 0,0 0 0,0 0 0,0 1 0,-1-1 0,1 1 0,0 0 0,-1-1 0,1 2 0,0-1 0,-1 0 0,1 1 0,0-1 0,-1 1 0,1 0 0,0 0 0,0 0 0,0 0 0,0 1 0,0-1 0,0 1 0,0 0 0,0 0 0,1 0 0,-1 0 0,1 0 0,-4 4 0,-1 8 0,1 1 0,0 0 0,1 0 0,1 0 0,-3 18 0,-1 0 0,4-20 0,0 4 0,0 0 0,-3 29 0,7-41 0,-1-1 0,1 0 0,0 0 0,1 1 0,-1-1 0,1 0 0,0 0 0,0 0 0,0 0 0,1 0 0,-1 0 0,1 0 0,0 0 0,0-1 0,0 1 0,5 5 0,4 2 0,1 0 0,0 0 0,21 14 0,-26-20 0,1-1 0,-1 0 0,1 0 0,0-1 0,-1 0 0,2 0 0,-1 0 0,13 1 0,-20-4 0,0 0 0,1 1 0,-1-1 0,0 0 0,1 0 0,-1 0 0,1-1 0,-1 1 0,0 0 0,0 0 0,1-1 0,-1 1 0,0-1 0,2 0 0,-3 1 0,1-1 0,-1 1 0,0 0 0,1-1 0,-1 1 0,0 0 0,0-1 0,1 1 0,-1-1 0,0 1 0,0-1 0,0 1 0,1 0 0,-1-1 0,0 1 0,0-1 0,0 1 0,0-1 0,0 1 0,0-1 0,0 1 0,0-1 0,0 1 0,0 0 0,0-1 0,-1 0 0,1-1 0,-1 0 0,0 0 0,0 0 0,0 0 0,-1 0 0,1 1 0,0-1 0,-1 0 0,1 1 0,-1-1 0,0 1 0,1 0 0,-1-1 0,0 1 0,-2-1 0,-9-3 0,0 0 0,0 1 0,-1 1 0,1 0 0,-1 1 0,1 0 0,-1 1 0,0 1 0,1 0 0,-1 1 0,0 0 0,1 1 0,-1 1 0,1 0 0,0 0 0,-14 7 0,23-8 0,-1 0 0,1 0 0,0 0 0,1 1 0,-1 0 0,0-1 0,1 1 0,-1 1 0,1-1 0,0 0 0,0 1 0,1 0 0,-1-1 0,1 1 0,-1 0 0,1 0 0,0 0 0,1 1 0,-1-1 0,1 0 0,0 1 0,0-1 0,0 1 0,1-1 0,-1 1 0,1 0 0,0-1 0,0 1 0,1-1 0,0 1 0,-1-1 0,1 1 0,1-1 0,-1 1 0,1-1 0,0 0 0,0 0 0,0 0 0,0 0 0,1 0 0,-1 0 0,1-1 0,0 1 0,5 4 0,-2-3 34,0 0 1,0 0-1,1-1 0,0 1 0,-1-2 0,1 1 0,1-1 0,-1 0 0,13 4 1,0-3-604,-1 0 0,32 2 0,-10-4-6257</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12.451"/>
    </inkml:context>
    <inkml:brush xml:id="br0">
      <inkml:brushProperty name="width" value="0.05" units="cm"/>
      <inkml:brushProperty name="height" value="0.05" units="cm"/>
    </inkml:brush>
  </inkml:definitions>
  <inkml:trace contextRef="#ctx0" brushRef="#br0">219 173 24575,'0'0'0,"1"-1"0,0 1 0,-1 0 0,1 0 0,-1-1 0,1 1 0,-1 0 0,1-1 0,0 1 0,-1 0 0,1-1 0,-1 1 0,1-1 0,-1 1 0,0-1 0,1 1 0,-1-1 0,0 1 0,1-1 0,-1 0 0,0 1 0,1-1 0,-1 1 0,0-1 0,0 0 0,6-22 0,-3 12 0,6-11 0,-6 15 0,0 0 0,0-1 0,0 0 0,-1 1 0,2-14 0,-4 19 0,0 1 0,0-1 0,0 0 0,0 1 0,0-1 0,-1 1 0,1-1 0,0 0 0,-1 1 0,1-1 0,-1 1 0,0-1 0,0 1 0,1-1 0,-1 1 0,0-1 0,0 1 0,0 0 0,0 0 0,-1 0 0,1-1 0,0 1 0,0 0 0,-1 0 0,1 1 0,-1-1 0,1 0 0,0 0 0,-1 1 0,0-1 0,1 1 0,-4-1 0,-3-1 0,0 0 0,0 1 0,0 1 0,0 0 0,-1 0 0,1 0 0,0 1 0,0 0 0,0 1 0,0-1 0,0 2 0,0-1 0,0 1 0,1 0 0,-8 5 0,7-4 0,1 0 0,1 0 0,-1 0 0,0 1 0,1 0 0,0 1 0,0 0 0,1-1 0,-1 2 0,1-1 0,1 0 0,-1 1 0,1 0 0,0 0 0,-4 11 0,7-14 0,0 0 0,0 0 0,1 0 0,-1 0 0,1 0 0,0 0 0,0 0 0,0 1 0,0-1 0,1 0 0,0 0 0,0 0 0,2 5 0,-1-2 0,1-1 0,1 0 0,-1 1 0,1-2 0,0 1 0,0 0 0,7 6 0,5 3 0,1-1 0,0 0 0,38 22 0,-9-11 0,-33-19 0,-2 0 0,1 0 0,0 1 0,-1 1 0,-1 0 0,19 18 0,-27-25 0,-1 0 0,0 0 0,0 0 0,0 0 0,0 1 0,-1-1 0,1 0 0,0 1 0,0-1 0,-1 1 0,1-1 0,-1 0 0,1 1 0,-1 0 0,0-1 0,0 1 0,1-1 0,-1 1 0,0-1 0,0 1 0,-1-1 0,1 1 0,0-1 0,-1 3 0,0-2 0,0-1 0,0 1 0,-1 0 0,1 0 0,-1-1 0,1 1 0,-1-1 0,0 1 0,1-1 0,-1 0 0,0 1 0,0-1 0,0 0 0,-4 1 0,-7 3 0,0-1 0,-1-1 0,1 0 0,-16 1 0,21-3-80,0 0 0,0 0-1,0-1 1,0 0 0,0 0-1,0-1 1,0 0 0,0 0-1,1-1 1,-1 0 0,0 0 0,1-1-1,-1 0 1,1 0 0,0-1-1,-8-5 1,0-4-6746</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12.864"/>
    </inkml:context>
    <inkml:brush xml:id="br0">
      <inkml:brushProperty name="width" value="0.05" units="cm"/>
      <inkml:brushProperty name="height" value="0.05" units="cm"/>
    </inkml:brush>
  </inkml:definitions>
  <inkml:trace contextRef="#ctx0" brushRef="#br0">31 0 24575,'1'0'0,"-1"0"0,1 1 0,0-1 0,-1 0 0,1 0 0,-1 0 0,1 1 0,-1-1 0,1 0 0,-1 1 0,1-1 0,-1 0 0,0 1 0,1-1 0,-1 0 0,1 1 0,-1-1 0,0 1 0,1-1 0,-1 1 0,0-1 0,0 1 0,1-1 0,-1 1 0,0-1 0,0 1 0,0 0 0,0-1 0,0 1 0,0-1 0,0 1 0,0-1 0,0 1 0,0 0 0,0-1 0,0 1 0,-3 27 0,2-22 0,-16 83 0,10-53 0,-6 56 0,13-91 0,-1 1 0,1 0 0,0-1 0,0 1 0,0 0 0,1-1 0,-1 1 0,0 0 0,1-1 0,-1 1 0,1-1 0,-1 1 0,1-1 0,-1 1 0,1-1 0,0 1 0,0-1 0,0 1 0,2 1 0,-2-2 0,0 0 0,1-1 0,-1 1 0,1 0 0,-1-1 0,0 1 0,1-1 0,-1 0 0,1 1 0,0-1 0,-1 0 0,1 0 0,-1 0 0,1 0 0,-1 0 0,1 0 0,1-1 0,8-2 0,0 0 0,0-1 0,-1 0 0,18-9 0,-16 7 0,15-9 0,-6 4 0,27-10 0,-44 19 0,2 1 0,-1-1 0,0 1 0,0 0 0,0 0 0,1 0 0,-1 1 0,0 0 0,1 0 0,-1 0 0,5 1 0,-8 0 0,0-1 0,0 1 0,0-1 0,-1 1 0,1 0 0,0 0 0,0-1 0,-1 1 0,1 1 0,-1-1 0,1 0 0,-1 0 0,1 0 0,-1 1 0,0-1 0,0 1 0,0-1 0,0 1 0,2 3 0,-2-2 0,0 0 0,0 0 0,0 1 0,-1-1 0,1 0 0,-1 0 0,0 1 0,0-1 0,0 0 0,-1 6 0,-1 1 0,0 0 0,-1 0 0,0-1 0,-1 0 0,0 1 0,-8 13 0,8-16-170,-1 0-1,-1 1 0,1-2 1,-1 1-1,0-1 0,-1 1 1,-9 6-1,-3-1-6655</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13.198"/>
    </inkml:context>
    <inkml:brush xml:id="br0">
      <inkml:brushProperty name="width" value="0.05" units="cm"/>
      <inkml:brushProperty name="height" value="0.05" units="cm"/>
    </inkml:brush>
  </inkml:definitions>
  <inkml:trace contextRef="#ctx0" brushRef="#br0">1 211 24575,'5'-5'0,"9"-12"0,7-7 0,9-7 0,7-3 0,7 2 0,8 5 0,3 8 0,-2 7 0,-2 6 0,-2 3 0,-5 3 0,-4 4 0,-5 1 0,-10 3 0,-8 3 0,-13 2 0,-7-1-8191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18.324"/>
    </inkml:context>
    <inkml:brush xml:id="br0">
      <inkml:brushProperty name="width" value="0.05" units="cm"/>
      <inkml:brushProperty name="height" value="0.05" units="cm"/>
    </inkml:brush>
  </inkml:definitions>
  <inkml:trace contextRef="#ctx0" brushRef="#br0">0 803 24575,'1'-6'0,"1"1"0,-1 0 0,1-1 0,0 1 0,0 0 0,0 0 0,1 0 0,5-7 0,3-7 0,-10 17 0,5-13 0,1 2 0,1-1 0,0 1 0,0 1 0,12-13 0,-20 24 0,1 0 0,-1 1 0,1-1 0,-1 1 0,1-1 0,-1 1 0,1-1 0,-1 1 0,1-1 0,-1 1 0,1-1 0,0 1 0,-1 0 0,1-1 0,0 1 0,-1 0 0,1-1 0,0 1 0,-1 0 0,1 0 0,0 0 0,0 0 0,-1 0 0,1 0 0,0 0 0,-1 0 0,1 0 0,1 0 0,-2 1 0,1 0 0,-1 0 0,1 0 0,-1-1 0,1 1 0,-1 0 0,1 0 0,-1 0 0,0 0 0,1 0 0,-1 0 0,0 0 0,0 0 0,0 0 0,0 0 0,0 0 0,0 1 0,-1 7 0,1-1 0,-1 1 0,-4 12 0,-12 41 0,44-106 0,134-372 0,-94 225 0,-62 177 0,-2 6 0,-1 0 0,1 1 0,0-1 0,1 1 0,0 0 0,0 0 0,0 0 0,1 0 0,8-9 0,-12 16 0,0-1 0,0 0 0,0 1 0,0-1 0,0 0 0,0 1 0,0-1 0,0 1 0,0 0 0,0-1 0,0 1 0,0 0 0,0 0 0,0-1 0,0 1 0,0 0 0,0 0 0,0 0 0,1 0 0,-1 1 0,0-1 0,0 0 0,0 0 0,0 1 0,0-1 0,0 0 0,0 1 0,0-1 0,0 1 0,0-1 0,0 1 0,0 0 0,0-1 0,-1 1 0,1 0 0,0 0 0,0 0 0,-1 0 0,2 1 0,3 4 0,-1 1 0,0 0 0,0 0 0,4 9 0,-8-15 0,65 172 0,-8-19 0,4-27 218,-29-63-1801,-18-34-5243</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18.782"/>
    </inkml:context>
    <inkml:brush xml:id="br0">
      <inkml:brushProperty name="width" value="0.05" units="cm"/>
      <inkml:brushProperty name="height" value="0.05" units="cm"/>
    </inkml:brush>
  </inkml:definitions>
  <inkml:trace contextRef="#ctx0" brushRef="#br0">43 220 24575,'-3'-3'0,"-2"-2"0,0 1 0,0-1 0,1 0 0,0 0 0,0 0 0,-5-10 0,8 14 0,1-1 0,-1 1 0,1-1 0,-1 1 0,1-1 0,0 1 0,0-1 0,0 1 0,0-1 0,0 1 0,0-1 0,0 0 0,0 1 0,1-1 0,-1 1 0,0-1 0,1 1 0,-1-1 0,1 1 0,0 0 0,0-1 0,-1 1 0,1 0 0,0-1 0,0 1 0,0 0 0,0 0 0,1 0 0,-1 0 0,0 0 0,0 0 0,1 0 0,-1 0 0,2 0 0,9-7 0,1 2 0,-1 0 0,1 0 0,24-7 0,59-10 0,-73 19 0,193-33 0,-77 14 0,-142 25 0,1-1 0,-1 1 0,0-1 0,0 1 0,1 0 0,-1 0 0,1 0 0,-1 1 0,1-1 0,0 0 0,0 1 0,0 0 0,0-1 0,-2 5 0,1-2 0,0 0 0,1 0 0,-1 1 0,1-1 0,0 1 0,1-1 0,-1 1 0,1 0 0,0-1 0,0 10 0,2-7 0,-1 0 0,1 0 0,0 0 0,1 0 0,0 0 0,1-1 0,-1 1 0,1-1 0,1 0 0,-1 1 0,1-1 0,0-1 0,1 1 0,0-1 0,0 0 0,0 0 0,1 0 0,0 0 0,0-1 0,0 0 0,1-1 0,-1 1 0,1-1 0,0-1 0,1 1 0,-1-1 0,1 0 0,-1-1 0,1 0 0,0 0 0,0 0 0,0-1 0,-1-1 0,1 1 0,0-1 0,10-1 0,-10 0 0,-1 0 0,1-1 0,0 0 0,0 0 0,-1-1 0,1 0 0,-1 0 0,0-1 0,0 0 0,0 0 0,-1-1 0,1 1 0,-1-2 0,0 1 0,-1 0 0,9-11 0,-11 12 0,0-1 0,0 0 0,-1 0 0,1 0 0,-1 0 0,0 0 0,0 0 0,-1 0 0,1-1 0,-1 1 0,-1-1 0,1 1 0,-1-1 0,0 1 0,0-1 0,0 1 0,-1-1 0,0 1 0,0-1 0,0 1 0,-1 0 0,0 0 0,0-1 0,-4-7 0,3 8-65,1 0 0,-1 0 0,-1 0 0,1 1 0,-1-1 0,1 1 0,-1 0 0,-1 0 0,1 0 0,0 0 0,-1 1 0,0 0 0,0 0 0,0 0 0,0 1 0,0-1 0,-1 1 0,1 0 0,-1 1 0,-6-2 0,-5 3-6761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19.127"/>
    </inkml:context>
    <inkml:brush xml:id="br0">
      <inkml:brushProperty name="width" value="0.05" units="cm"/>
      <inkml:brushProperty name="height" value="0.05" units="cm"/>
    </inkml:brush>
  </inkml:definitions>
  <inkml:trace contextRef="#ctx0" brushRef="#br0">36 66 24575,'24'-16'0,"-21"15"0,-1 0 0,0 1 0,0-1 0,0 0 0,0-1 0,-1 1 0,1 0 0,0 0 0,0-1 0,-1 1 0,1-1 0,-1 0 0,1 1 0,-1-1 0,0 0 0,1 0 0,-1 0 0,0 0 0,0 0 0,1-3 0,-2 4 0,0 1 0,0-1 0,0 1 0,0-1 0,0 1 0,0-1 0,0 1 0,0-1 0,0 1 0,0-1 0,0 1 0,0-1 0,0 1 0,0-1 0,-1 1 0,1-1 0,0 1 0,0-1 0,-1 1 0,1 0 0,0-1 0,0 1 0,-1-1 0,1 1 0,0 0 0,-1-1 0,1 1 0,-1 0 0,1-1 0,0 1 0,-1 0 0,1 0 0,-1 0 0,1-1 0,-1 1 0,1 0 0,-1 0 0,1 0 0,-1 0 0,1 0 0,-1 0 0,1 0 0,-1 0 0,1 0 0,-1 0 0,1 0 0,-1 0 0,1 0 0,-1 0 0,1 0 0,-1 0 0,1 1 0,-1-1 0,1 0 0,0 0 0,-1 1 0,-2 0 0,0 0 0,0 1 0,0-1 0,0 1 0,1 0 0,-1-1 0,-3 5 0,0 1 0,0 1 0,1 0 0,0-1 0,1 2 0,0-1 0,0 0 0,1 1 0,0 0 0,0 0 0,1 0 0,0 0 0,0 0 0,1 0 0,1 1 0,0 16 0,1-19 0,0-1 0,0 0 0,0 0 0,0 1 0,1-1 0,0 0 0,1 0 0,-1-1 0,1 1 0,0 0 0,1-1 0,-1 0 0,1 0 0,0 0 0,0 0 0,1 0 0,-1-1 0,1 0 0,0 0 0,0 0 0,1-1 0,-1 0 0,11 5 0,-6-4 31,0-1 0,1 0 0,0 0 0,-1-1 0,1-1 0,0 0 0,0 0 0,0-1 1,0 0-1,18-3 0,-4-2-458,0-2 0,0 0 1,32-14-1,-21 6-6399</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19.642"/>
    </inkml:context>
    <inkml:brush xml:id="br0">
      <inkml:brushProperty name="width" value="0.05" units="cm"/>
      <inkml:brushProperty name="height" value="0.05" units="cm"/>
    </inkml:brush>
  </inkml:definitions>
  <inkml:trace contextRef="#ctx0" brushRef="#br0">2124 222 24575,'0'-7'0,"-1"1"0,0-1 0,0 0 0,-1 1 0,0 0 0,0-1 0,-1 1 0,1 0 0,-1 0 0,-1 0 0,1 0 0,-1 1 0,0-1 0,0 1 0,-1 0 0,1 0 0,-1 1 0,0-1 0,-9-5 0,-1 0 0,0 0 0,-1 1 0,-1 1 0,1 0 0,-36-11 0,8 8-44,0 2 0,-1 2 0,0 1 0,-1 3 0,-90 4 0,48 7-120,0 5 1,-96 25-1,91-13 131,1 4 0,1 4 0,2 4 0,-103 59 1,126-58 34,1 4 0,3 2 0,1 3 0,2 3 1,-94 102-1,131-126-10,1 0 1,1 2-1,2 0 0,1 1 1,1 1-1,1 0 1,-12 37-1,21-48 7,1 1 1,1-1-1,0 1 0,1 0 0,2 0 1,0 0-1,1 0 0,1 0 1,0 0-1,2 0 0,0-1 1,2 1-1,8 24 0,-4-20 106,2 0 0,0-1 1,1 0-1,2-1 0,0 0 0,1-1 0,36 37 0,-27-35-82,0-1 0,2-2 0,0 0 0,2-2 0,55 28 0,-46-29-30,2-2 0,0-1 0,0-2 0,1-2 0,1-2 1,-1-1-1,1-2 0,0-2 0,1-2 0,66-6 1,-42-5-98,0-3 1,-1-3 0,-1-3 0,0-2 0,-2-3 0,113-61-1,-90 35 110,-3-4 0,-1-4-1,-3-2 1,73-75 0,-102 85-6,82-104 0,-113 130 0,-1 0 0,-2-2 0,-1 0 0,-1 0 0,-1-2 0,-1 1 0,8-34 0,-16 50-3,-1-1 1,-1 1-1,0-1 1,0 0-1,-1 0 1,0 1-1,-1-1 1,-1 0-1,0 0 0,0 1 1,-1 0-1,-9-21 1,6 18 69,-1 1 0,-1 0 1,-1 0-1,0 1 0,0 0 0,-1 0 1,-1 1-1,1 1 0,-20-15 0,0 4-40,-1 1 0,-1 1-1,-1 2 1,0 1 0,-37-12-1,-10 2-42,-90-17 0,150 39 16,11 1 0,-1 0 0,1 2 0,-1-1 0,0 1 0,0 1 0,0-1 0,-10 2 0,20-1 7,-1 0-1,0 0 1,0 0 0,1 0-1,-1 0 1,0 0-1,0 1 1,1-1-1,-1 0 1,0 0-1,1 0 1,-1 1 0,0-1-1,1 0 1,-1 1-1,0-1 1,1 1-1,-1-1 1,1 0 0,-1 1-1,0 0 1,1-1-1,-1 1 1,1-1-1,0 1 1,-1-1-1,1 1 1,0 0 0,-1-1-1,1 1 1,0 0-1,-1 0 1,1-1-1,0 1 1,0 0 0,0-1-1,0 1 1,0 0-1,0 0 1,0-1-1,0 1 1,0 0 0,0 0-1,0-1 1,1 1-1,-1 0 1,0-1-1,0 1 1,1 0-1,-1-1 1,1 2 0,1 2-251,1 0 0,0 0 0,0 0 0,0 0 1,0-1-1,6 5 0,6 4-6582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23.305"/>
    </inkml:context>
    <inkml:brush xml:id="br0">
      <inkml:brushProperty name="width" value="0.05" units="cm"/>
      <inkml:brushProperty name="height" value="0.05" units="cm"/>
    </inkml:brush>
  </inkml:definitions>
  <inkml:trace contextRef="#ctx0" brushRef="#br0">37 984 24575,'0'0'0,"0"-1"0,0 1 0,0 0 0,0 0 0,0 0 0,0 0 0,0 0 0,0 0 0,0 0 0,0-1 0,0 1 0,0 0 0,0 0 0,0 0 0,0 0 0,0 0 0,1 0 0,-1 0 0,0 0 0,0 0 0,0-1 0,0 1 0,0 0 0,0 0 0,0 0 0,0 0 0,0 0 0,0 0 0,0 0 0,0 0 0,1 0 0,-1 0 0,0 0 0,0 0 0,0 0 0,0 0 0,0 0 0,0 0 0,0 0 0,0 0 0,1-1 0,-1 1 0,0 0 0,0 1 0,0-1 0,0 0 0,0 0 0,0 0 0,0 0 0,1 0 0,-1 0 0,0 0 0,0 0 0,0 0 0,0 0 0,9 6 0,5 9 0,-3 1 0,-1 0 0,-1 1 0,13 32 0,-22-48 0,1 1 0,-1-1 0,1 0 0,-1 0 0,1 1 0,0-1 0,-1 0 0,1 0 0,0 0 0,0 0 0,0 0 0,0 0 0,0 0 0,0 0 0,0 0 0,0 0 0,0 0 0,2 0 0,-2-1 0,-1 0 0,1 0 0,0 0 0,0 0 0,-1 0 0,1 0 0,0 0 0,0 0 0,0 0 0,-1-1 0,1 1 0,0 0 0,-1-1 0,1 1 0,0 0 0,-1-1 0,1 1 0,0-1 0,-1 1 0,1-1 0,-1 1 0,2-2 0,2-4 0,1-1 0,-1 1 0,0-1 0,-1 1 0,3-9 0,26-61 0,-4-2 0,-3-1 0,18-102 0,-35 129 0,-1-1 0,-3 1 0,-2-1 0,-2 0 0,-2 0 0,-12-61 0,9 85 0,-18-52 0,20 72 0,-1 0 0,0 0 0,0 0 0,-1 1 0,0 0 0,-1 0 0,0 0 0,0 1 0,-11-11 0,15 16 0,-1 0 0,0 0 0,0 0 0,1 0 0,-1 1 0,-1-1 0,1 1 0,0 0 0,0 0 0,0 0 0,-1 0 0,1 0 0,0 1 0,-1 0 0,1-1 0,-1 1 0,1 1 0,0-1 0,-1 0 0,1 1 0,0 0 0,-1-1 0,1 1 0,0 1 0,0-1 0,0 0 0,0 1 0,0-1 0,0 1 0,0 0 0,0 0 0,-2 3 0,-4 3 0,1-1 0,0 2 0,0-1 0,1 1 0,0 0 0,0 1 0,1 0 0,-6 14 0,3-5 0,2 1 0,1-1 0,0 1 0,1 1 0,1-1 0,-1 25 0,4-14 0,0 0 0,3 0 0,7 47 0,7-1 0,4-2 0,41 102 0,-57-166 0,44 108 0,-40-101 0,1 0 0,1-1 0,1-1 0,17 22 0,-25-35-105,0 0 0,0 0 0,0 0 0,0 0 0,0-1 0,0 1 0,1-1 0,0 0 0,-1 0 0,1 0 0,0-1 0,4 2 0,14 1-6721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7:19.853"/>
    </inkml:context>
    <inkml:brush xml:id="br0">
      <inkml:brushProperty name="width" value="0.05" units="cm"/>
      <inkml:brushProperty name="height" value="0.05" units="cm"/>
    </inkml:brush>
  </inkml:definitions>
  <inkml:trace contextRef="#ctx0" brushRef="#br0">1 152 24575,'81'-4'0,"130"-24"0,-102 12 0,421-28-1134,2 34-672,-437 9 1594,2255-1-3998,-1180 5 2959,6543-3 9864,-7438-17-8613,-50 1 0,-64 15 252,167-13-1869,-312 12-5209</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7:20.418"/>
    </inkml:context>
    <inkml:brush xml:id="br0">
      <inkml:brushProperty name="width" value="0.05" units="cm"/>
      <inkml:brushProperty name="height" value="0.05" units="cm"/>
    </inkml:brush>
  </inkml:definitions>
  <inkml:trace contextRef="#ctx0" brushRef="#br0">1 0 24575,'16'8'0,"30"9"0,-2-1 0,84 33 0,2-5 0,198 40 0,-324-83 0,6 1 0,0 0 0,-1 0 0,1 1 0,10 5 0,-20-8 0,0 0 0,0 0 0,1 0 0,-1 0 0,0 0 0,1 0 0,-1 1 0,0-1 0,0 0 0,1 0 0,-1 0 0,0 1 0,0-1 0,0 0 0,1 0 0,-1 1 0,0-1 0,0 0 0,0 0 0,0 1 0,1-1 0,-1 0 0,0 1 0,0-1 0,0 0 0,0 0 0,0 1 0,0-1 0,0 0 0,0 1 0,0-1 0,0 0 0,0 1 0,-9 8 0,-22 7 0,24-13 0,-104 50 0,-133 85 0,230-127 0,-1-2 0,0 0 0,0-1 0,-1-1 0,0 0 0,-1-1 0,0 0 0,-28 4 0,41-9-76,0-1 1,0 1-1,0 0 0,-1 1 0,1-1 0,0 1 0,1 0 0,-1 0 1,0 0-1,0 0 0,1 1 0,-1-1 0,1 1 0,0 0 1,0 0-1,0 0 0,-5 7 0,0 3-6750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7:21.816"/>
    </inkml:context>
    <inkml:brush xml:id="br0">
      <inkml:brushProperty name="width" value="0.05" units="cm"/>
      <inkml:brushProperty name="height" value="0.05" units="cm"/>
    </inkml:brush>
  </inkml:definitions>
  <inkml:trace contextRef="#ctx0" brushRef="#br0">14919 0 24575,'-6325'0'-1970,"5890"23"2869,6 26-30,163-17-667,-326 5-430,-3-37-106,357-2 289,-1641-1 32,1346 4 11,-292 62 622,464-38-617,-3-26-4,182 0 1,-122-2 0,-510 5 0,739 3 0,-115 24 0,11-1 0,107-19 0,24-2 0,-66 0 0,88-6 0,16 0 0,0-1 0,0 0 0,1-1 0,-1 0 0,-11-2 0,21 2 0,-1 1 0,1 0 0,0 0 0,0 0 0,0 0 0,0 0 0,0 0 0,-1-1 0,1 1 0,0 0 0,0 0 0,0 0 0,0 0 0,0-1 0,0 1 0,0 0 0,0 0 0,0 0 0,0-1 0,0 1 0,0 0 0,0 0 0,0 0 0,0-1 0,0 1 0,0 0 0,0 0 0,0 0 0,0-1 0,0 1 0,0 0 0,0 0 0,0 0 0,0 0 0,0-1 0,0 1 0,0 0 0,1 0 0,-1 0 0,0 0 0,0-1 0,0 1 0,0 0 0,0 0 0,1 0 0,-1 0 0,0 0 0,0 0 0,0 0 0,0-1 0,1 1 0,-1 0 0,0 0 0,0 0 0,0 0 0,1 0 0,-1 0 0,14-9 0,17-7-1365,4-1-5461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7:22.577"/>
    </inkml:context>
    <inkml:brush xml:id="br0">
      <inkml:brushProperty name="width" value="0.05" units="cm"/>
      <inkml:brushProperty name="height" value="0.05" units="cm"/>
    </inkml:brush>
  </inkml:definitions>
  <inkml:trace contextRef="#ctx0" brushRef="#br0">892 0 24575,'-1'2'0,"1"-1"0,0 1 0,-1-1 0,1 1 0,-1-1 0,0 1 0,1-1 0,-1 1 0,0-1 0,0 0 0,0 0 0,0 1 0,0-1 0,0 0 0,0 0 0,-2 1 0,-24 18 0,19-15 0,-90 59 0,-177 84 0,-121 25 0,393-172 0,-9 4 0,0-1 0,1 1 0,0 1 0,-12 7 0,23-13 0,0 0 0,0 0 0,1 0 0,-1 0 0,0 0 0,0 0 0,1 0 0,-1 0 0,0 1 0,0-1 0,1 0 0,-1 0 0,0 0 0,0 0 0,1 0 0,-1 0 0,0 1 0,0-1 0,0 0 0,1 0 0,-1 0 0,0 1 0,0-1 0,0 0 0,0 0 0,0 1 0,1-1 0,-1 0 0,0 0 0,0 1 0,0-1 0,0 0 0,0 0 0,0 1 0,0-1 0,0 0 0,0 0 0,0 1 0,0-1 0,0 0 0,0 1 0,0-1 0,0 0 0,0 0 0,0 1 0,-1-1 0,1 0 0,0 0 0,0 1 0,0-1 0,0 0 0,0 0 0,-1 0 0,1 1 0,0-1 0,0 0 0,0 0 0,-1 0 0,1 0 0,0 1 0,0-1 0,-1 0 0,1 0 0,0 0 0,0 0 0,-1 0 0,1 0 0,0 0 0,22 3 0,-21-3 0,25 2 0,1 1 0,-1 1 0,0 1 0,-1 2 0,1 1 0,-1 0 0,-1 2 0,0 1 0,29 17 0,22 20 0,98 79 0,-54-36 0,54 21-1365,-137-93-5461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38:38.542"/>
    </inkml:context>
    <inkml:brush xml:id="br0">
      <inkml:brushProperty name="width" value="0.05" units="cm"/>
      <inkml:brushProperty name="height" value="0.05" units="cm"/>
    </inkml:brush>
  </inkml:definitions>
  <inkml:trace contextRef="#ctx0" brushRef="#br0">4 0 24575,'-3'3'0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23.682"/>
    </inkml:context>
    <inkml:brush xml:id="br0">
      <inkml:brushProperty name="width" value="0.05" units="cm"/>
      <inkml:brushProperty name="height" value="0.05" units="cm"/>
    </inkml:brush>
  </inkml:definitions>
  <inkml:trace contextRef="#ctx0" brushRef="#br0">90 17 24575,'0'-1'0,"0"1"0,0-1 0,0 0 0,0 1 0,-1-1 0,1 0 0,0 1 0,0-1 0,0 0 0,-1 1 0,1-1 0,0 0 0,-1 1 0,1-1 0,0 1 0,-1-1 0,1 1 0,-1-1 0,1 1 0,-1-1 0,1 1 0,-1-1 0,0 1 0,1 0 0,-1-1 0,1 1 0,-1 0 0,0-1 0,1 1 0,-1 0 0,0 0 0,1 0 0,-1 0 0,0-1 0,1 1 0,-1 0 0,0 0 0,0 0 0,1 1 0,-1-1 0,0 0 0,-1 0 0,1 0 0,0 1 0,-1-1 0,1 0 0,0 1 0,-1-1 0,1 1 0,0-1 0,0 1 0,0 0 0,0-1 0,-1 1 0,1 0 0,0 0 0,0 0 0,0 0 0,0 0 0,1 0 0,-1 0 0,0 0 0,-1 2 0,-4 17 0,1 0 0,1 0 0,1 0 0,0 0 0,1 0 0,2 1 0,0-1 0,1 1 0,7 37 0,-6-50 0,0 0 0,0 1 0,0-1 0,1 0 0,1-1 0,-1 1 0,6 7 0,-8-13 0,1 0 0,-1 0 0,1 0 0,-1-1 0,1 1 0,0 0 0,0-1 0,0 1 0,0-1 0,0 0 0,0 0 0,0 1 0,0-1 0,1-1 0,-1 1 0,0 0 0,0 0 0,1-1 0,-1 0 0,1 1 0,-1-1 0,1 0 0,-1 0 0,0 0 0,1 0 0,-1-1 0,1 1 0,3-2 0,1-1 0,1 0 0,-1 0 0,0-1 0,0 0 0,0-1 0,0 1 0,-1-1 0,0-1 0,0 1 0,0-1 0,-1 0 0,0 0 0,0-1 0,0 1 0,-1-1 0,0 0 0,5-12 0,-5 10 0,0-1 0,0 0 0,-1 1 0,0-2 0,-1 1 0,0 0 0,-1 0 0,0-1 0,-1 1 0,0-1 0,0 1 0,-1-1 0,-2-10 0,1 16 12,0 0 0,1 0 0,-1 0-1,-1 0 1,1 1 0,-1-1 0,0 1-1,0-1 1,0 1 0,-1 0 0,1 1-1,-1-1 1,0 1 0,0-1 0,0 1 0,-1 0-1,1 0 1,-1 1 0,1 0 0,-1-1-1,0 2 1,0-1 0,0 0 0,0 1-1,0 0 1,0 0 0,0 1 0,-8-1 0,7 1-78,0 0 0,1 0 1,-1 1-1,0 0 0,0 0 1,1 0-1,-1 1 0,0-1 1,1 1-1,0 1 1,-1-1-1,1 1 0,0 0 1,0 0-1,1 0 0,-1 1 1,1 0-1,-1 0 0,1 0 1,1 0-1,-1 1 1,0-1-1,1 1 0,0 0 1,-4 8-1,2 3-6760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8:14:24.018"/>
    </inkml:context>
    <inkml:brush xml:id="br0">
      <inkml:brushProperty name="width" value="0.05" units="cm"/>
      <inkml:brushProperty name="height" value="0.05" units="cm"/>
    </inkml:brush>
  </inkml:definitions>
  <inkml:trace contextRef="#ctx0" brushRef="#br0">5 76 24575,'-3'3'0,"2"1"0,4-1 0,4-3 0,5-2 0,5-3 0,5-1 0,6-2 0,3-1 0,3 0 0,0 0 0,-1 0 0,-5 1 0,-3 1 0,-7 0 0,-5 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7" name="Google Shape;1817;p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5297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7" name="Google Shape;1817;p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8053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7" name="Google Shape;1817;p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2"/>
        <p:cNvGrpSpPr/>
        <p:nvPr/>
      </p:nvGrpSpPr>
      <p:grpSpPr>
        <a:xfrm>
          <a:off x="0" y="0"/>
          <a:ext cx="0" cy="0"/>
          <a:chOff x="0" y="0"/>
          <a:chExt cx="0" cy="0"/>
        </a:xfrm>
      </p:grpSpPr>
      <p:sp>
        <p:nvSpPr>
          <p:cNvPr id="1833" name="Google Shape;1833;p1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4" name="Google Shape;1834;p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p1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4" name="Google Shape;1864;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9/23/2024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9/23/2024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74548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theme" Target="../theme/theme2.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 id="214748374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9/23/2024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1.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85.jpeg"/><Relationship Id="rId3" Type="http://schemas.openxmlformats.org/officeDocument/2006/relationships/image" Target="../media/image80.jpeg"/><Relationship Id="rId7" Type="http://schemas.openxmlformats.org/officeDocument/2006/relationships/image" Target="../media/image84.tiff"/><Relationship Id="rId2" Type="http://schemas.openxmlformats.org/officeDocument/2006/relationships/notesSlide" Target="../notesSlides/notesSlide8.xml"/><Relationship Id="rId1" Type="http://schemas.openxmlformats.org/officeDocument/2006/relationships/slideLayout" Target="../slideLayouts/slideLayout38.xml"/><Relationship Id="rId6" Type="http://schemas.openxmlformats.org/officeDocument/2006/relationships/image" Target="../media/image83.tiff"/><Relationship Id="rId5" Type="http://schemas.openxmlformats.org/officeDocument/2006/relationships/image" Target="../media/image82.tiff"/><Relationship Id="rId4" Type="http://schemas.openxmlformats.org/officeDocument/2006/relationships/image" Target="../media/image81.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customXml" Target="../ink/ink1.xml"/></Relationships>
</file>

<file path=ppt/slides/_rels/slide6.xml.rels><?xml version="1.0" encoding="UTF-8" standalone="yes"?>
<Relationships xmlns="http://schemas.openxmlformats.org/package/2006/relationships"><Relationship Id="rId117" Type="http://schemas.openxmlformats.org/officeDocument/2006/relationships/image" Target="../media/image65.png"/><Relationship Id="rId21" Type="http://schemas.openxmlformats.org/officeDocument/2006/relationships/image" Target="../media/image17.png"/><Relationship Id="rId42" Type="http://schemas.openxmlformats.org/officeDocument/2006/relationships/customXml" Target="../ink/ink22.xml"/><Relationship Id="rId63" Type="http://schemas.openxmlformats.org/officeDocument/2006/relationships/image" Target="../media/image38.png"/><Relationship Id="rId84" Type="http://schemas.openxmlformats.org/officeDocument/2006/relationships/customXml" Target="../ink/ink43.xml"/><Relationship Id="rId138" Type="http://schemas.openxmlformats.org/officeDocument/2006/relationships/customXml" Target="../ink/ink70.xml"/><Relationship Id="rId107" Type="http://schemas.openxmlformats.org/officeDocument/2006/relationships/image" Target="../media/image60.png"/><Relationship Id="rId11" Type="http://schemas.openxmlformats.org/officeDocument/2006/relationships/image" Target="../media/image12.png"/><Relationship Id="rId32" Type="http://schemas.openxmlformats.org/officeDocument/2006/relationships/customXml" Target="../ink/ink17.xml"/><Relationship Id="rId53" Type="http://schemas.openxmlformats.org/officeDocument/2006/relationships/image" Target="../media/image33.png"/><Relationship Id="rId74" Type="http://schemas.openxmlformats.org/officeDocument/2006/relationships/customXml" Target="../ink/ink38.xml"/><Relationship Id="rId128" Type="http://schemas.openxmlformats.org/officeDocument/2006/relationships/customXml" Target="../ink/ink65.xml"/><Relationship Id="rId5" Type="http://schemas.openxmlformats.org/officeDocument/2006/relationships/image" Target="../media/image9.png"/><Relationship Id="rId90" Type="http://schemas.openxmlformats.org/officeDocument/2006/relationships/customXml" Target="../ink/ink46.xml"/><Relationship Id="rId95" Type="http://schemas.openxmlformats.org/officeDocument/2006/relationships/image" Target="../media/image54.png"/><Relationship Id="rId22" Type="http://schemas.openxmlformats.org/officeDocument/2006/relationships/customXml" Target="../ink/ink12.xml"/><Relationship Id="rId27" Type="http://schemas.openxmlformats.org/officeDocument/2006/relationships/image" Target="../media/image20.png"/><Relationship Id="rId43" Type="http://schemas.openxmlformats.org/officeDocument/2006/relationships/image" Target="../media/image28.png"/><Relationship Id="rId48" Type="http://schemas.openxmlformats.org/officeDocument/2006/relationships/customXml" Target="../ink/ink25.xml"/><Relationship Id="rId64" Type="http://schemas.openxmlformats.org/officeDocument/2006/relationships/customXml" Target="../ink/ink33.xml"/><Relationship Id="rId69" Type="http://schemas.openxmlformats.org/officeDocument/2006/relationships/image" Target="../media/image41.png"/><Relationship Id="rId113" Type="http://schemas.openxmlformats.org/officeDocument/2006/relationships/image" Target="../media/image63.png"/><Relationship Id="rId118" Type="http://schemas.openxmlformats.org/officeDocument/2006/relationships/customXml" Target="../ink/ink60.xml"/><Relationship Id="rId134" Type="http://schemas.openxmlformats.org/officeDocument/2006/relationships/customXml" Target="../ink/ink68.xml"/><Relationship Id="rId139" Type="http://schemas.openxmlformats.org/officeDocument/2006/relationships/image" Target="../media/image76.png"/><Relationship Id="rId80" Type="http://schemas.openxmlformats.org/officeDocument/2006/relationships/customXml" Target="../ink/ink41.xml"/><Relationship Id="rId85" Type="http://schemas.openxmlformats.org/officeDocument/2006/relationships/image" Target="../media/image49.png"/><Relationship Id="rId12" Type="http://schemas.openxmlformats.org/officeDocument/2006/relationships/customXml" Target="../ink/ink7.xml"/><Relationship Id="rId17" Type="http://schemas.openxmlformats.org/officeDocument/2006/relationships/image" Target="../media/image15.png"/><Relationship Id="rId33" Type="http://schemas.openxmlformats.org/officeDocument/2006/relationships/image" Target="../media/image23.png"/><Relationship Id="rId38" Type="http://schemas.openxmlformats.org/officeDocument/2006/relationships/customXml" Target="../ink/ink20.xml"/><Relationship Id="rId59" Type="http://schemas.openxmlformats.org/officeDocument/2006/relationships/image" Target="../media/image36.png"/><Relationship Id="rId103" Type="http://schemas.openxmlformats.org/officeDocument/2006/relationships/image" Target="../media/image58.png"/><Relationship Id="rId108" Type="http://schemas.openxmlformats.org/officeDocument/2006/relationships/customXml" Target="../ink/ink55.xml"/><Relationship Id="rId124" Type="http://schemas.openxmlformats.org/officeDocument/2006/relationships/customXml" Target="../ink/ink63.xml"/><Relationship Id="rId129" Type="http://schemas.openxmlformats.org/officeDocument/2006/relationships/image" Target="../media/image71.png"/><Relationship Id="rId54" Type="http://schemas.openxmlformats.org/officeDocument/2006/relationships/customXml" Target="../ink/ink28.xml"/><Relationship Id="rId70" Type="http://schemas.openxmlformats.org/officeDocument/2006/relationships/customXml" Target="../ink/ink36.xml"/><Relationship Id="rId75" Type="http://schemas.openxmlformats.org/officeDocument/2006/relationships/image" Target="../media/image44.png"/><Relationship Id="rId91" Type="http://schemas.openxmlformats.org/officeDocument/2006/relationships/image" Target="../media/image52.png"/><Relationship Id="rId96" Type="http://schemas.openxmlformats.org/officeDocument/2006/relationships/customXml" Target="../ink/ink49.xml"/><Relationship Id="rId140" Type="http://schemas.openxmlformats.org/officeDocument/2006/relationships/customXml" Target="../ink/ink71.xml"/><Relationship Id="rId145" Type="http://schemas.openxmlformats.org/officeDocument/2006/relationships/image" Target="../media/image79.png"/><Relationship Id="rId1" Type="http://schemas.openxmlformats.org/officeDocument/2006/relationships/slideLayout" Target="../slideLayouts/slideLayout8.xml"/><Relationship Id="rId6" Type="http://schemas.openxmlformats.org/officeDocument/2006/relationships/customXml" Target="../ink/ink4.xml"/><Relationship Id="rId23" Type="http://schemas.openxmlformats.org/officeDocument/2006/relationships/image" Target="../media/image18.png"/><Relationship Id="rId28" Type="http://schemas.openxmlformats.org/officeDocument/2006/relationships/customXml" Target="../ink/ink15.xml"/><Relationship Id="rId49" Type="http://schemas.openxmlformats.org/officeDocument/2006/relationships/image" Target="../media/image31.png"/><Relationship Id="rId114" Type="http://schemas.openxmlformats.org/officeDocument/2006/relationships/customXml" Target="../ink/ink58.xml"/><Relationship Id="rId119" Type="http://schemas.openxmlformats.org/officeDocument/2006/relationships/image" Target="../media/image66.png"/><Relationship Id="rId44" Type="http://schemas.openxmlformats.org/officeDocument/2006/relationships/customXml" Target="../ink/ink23.xml"/><Relationship Id="rId60" Type="http://schemas.openxmlformats.org/officeDocument/2006/relationships/customXml" Target="../ink/ink31.xml"/><Relationship Id="rId65" Type="http://schemas.openxmlformats.org/officeDocument/2006/relationships/image" Target="../media/image39.png"/><Relationship Id="rId81" Type="http://schemas.openxmlformats.org/officeDocument/2006/relationships/image" Target="../media/image47.png"/><Relationship Id="rId86" Type="http://schemas.openxmlformats.org/officeDocument/2006/relationships/customXml" Target="../ink/ink44.xml"/><Relationship Id="rId130" Type="http://schemas.openxmlformats.org/officeDocument/2006/relationships/customXml" Target="../ink/ink66.xml"/><Relationship Id="rId135" Type="http://schemas.openxmlformats.org/officeDocument/2006/relationships/image" Target="../media/image74.png"/><Relationship Id="rId13" Type="http://schemas.openxmlformats.org/officeDocument/2006/relationships/image" Target="../media/image13.png"/><Relationship Id="rId18" Type="http://schemas.openxmlformats.org/officeDocument/2006/relationships/customXml" Target="../ink/ink10.xml"/><Relationship Id="rId39" Type="http://schemas.openxmlformats.org/officeDocument/2006/relationships/image" Target="../media/image26.png"/><Relationship Id="rId109" Type="http://schemas.openxmlformats.org/officeDocument/2006/relationships/image" Target="../media/image61.png"/><Relationship Id="rId34" Type="http://schemas.openxmlformats.org/officeDocument/2006/relationships/customXml" Target="../ink/ink18.xml"/><Relationship Id="rId50" Type="http://schemas.openxmlformats.org/officeDocument/2006/relationships/customXml" Target="../ink/ink26.xml"/><Relationship Id="rId55" Type="http://schemas.openxmlformats.org/officeDocument/2006/relationships/image" Target="../media/image34.png"/><Relationship Id="rId76" Type="http://schemas.openxmlformats.org/officeDocument/2006/relationships/customXml" Target="../ink/ink39.xml"/><Relationship Id="rId97" Type="http://schemas.openxmlformats.org/officeDocument/2006/relationships/image" Target="../media/image55.png"/><Relationship Id="rId104" Type="http://schemas.openxmlformats.org/officeDocument/2006/relationships/customXml" Target="../ink/ink53.xml"/><Relationship Id="rId120" Type="http://schemas.openxmlformats.org/officeDocument/2006/relationships/customXml" Target="../ink/ink61.xml"/><Relationship Id="rId125" Type="http://schemas.openxmlformats.org/officeDocument/2006/relationships/image" Target="../media/image69.png"/><Relationship Id="rId141" Type="http://schemas.openxmlformats.org/officeDocument/2006/relationships/image" Target="../media/image77.png"/><Relationship Id="rId7" Type="http://schemas.openxmlformats.org/officeDocument/2006/relationships/image" Target="../media/image10.png"/><Relationship Id="rId71" Type="http://schemas.openxmlformats.org/officeDocument/2006/relationships/image" Target="../media/image42.png"/><Relationship Id="rId92" Type="http://schemas.openxmlformats.org/officeDocument/2006/relationships/customXml" Target="../ink/ink47.xml"/><Relationship Id="rId2" Type="http://schemas.openxmlformats.org/officeDocument/2006/relationships/customXml" Target="../ink/ink2.xml"/><Relationship Id="rId29" Type="http://schemas.openxmlformats.org/officeDocument/2006/relationships/image" Target="../media/image21.png"/><Relationship Id="rId24" Type="http://schemas.openxmlformats.org/officeDocument/2006/relationships/customXml" Target="../ink/ink13.xml"/><Relationship Id="rId40" Type="http://schemas.openxmlformats.org/officeDocument/2006/relationships/customXml" Target="../ink/ink21.xml"/><Relationship Id="rId45" Type="http://schemas.openxmlformats.org/officeDocument/2006/relationships/image" Target="../media/image29.png"/><Relationship Id="rId66" Type="http://schemas.openxmlformats.org/officeDocument/2006/relationships/customXml" Target="../ink/ink34.xml"/><Relationship Id="rId87" Type="http://schemas.openxmlformats.org/officeDocument/2006/relationships/image" Target="../media/image50.png"/><Relationship Id="rId110" Type="http://schemas.openxmlformats.org/officeDocument/2006/relationships/customXml" Target="../ink/ink56.xml"/><Relationship Id="rId115" Type="http://schemas.openxmlformats.org/officeDocument/2006/relationships/image" Target="../media/image64.png"/><Relationship Id="rId131" Type="http://schemas.openxmlformats.org/officeDocument/2006/relationships/image" Target="../media/image72.png"/><Relationship Id="rId136" Type="http://schemas.openxmlformats.org/officeDocument/2006/relationships/customXml" Target="../ink/ink69.xml"/><Relationship Id="rId61" Type="http://schemas.openxmlformats.org/officeDocument/2006/relationships/image" Target="../media/image37.png"/><Relationship Id="rId82" Type="http://schemas.openxmlformats.org/officeDocument/2006/relationships/customXml" Target="../ink/ink42.xml"/><Relationship Id="rId19" Type="http://schemas.openxmlformats.org/officeDocument/2006/relationships/image" Target="../media/image16.png"/><Relationship Id="rId14" Type="http://schemas.openxmlformats.org/officeDocument/2006/relationships/customXml" Target="../ink/ink8.xml"/><Relationship Id="rId30" Type="http://schemas.openxmlformats.org/officeDocument/2006/relationships/customXml" Target="../ink/ink16.xml"/><Relationship Id="rId35" Type="http://schemas.openxmlformats.org/officeDocument/2006/relationships/image" Target="../media/image24.png"/><Relationship Id="rId56" Type="http://schemas.openxmlformats.org/officeDocument/2006/relationships/customXml" Target="../ink/ink29.xml"/><Relationship Id="rId77" Type="http://schemas.openxmlformats.org/officeDocument/2006/relationships/image" Target="../media/image45.png"/><Relationship Id="rId100" Type="http://schemas.openxmlformats.org/officeDocument/2006/relationships/customXml" Target="../ink/ink51.xml"/><Relationship Id="rId105" Type="http://schemas.openxmlformats.org/officeDocument/2006/relationships/image" Target="../media/image59.png"/><Relationship Id="rId126" Type="http://schemas.openxmlformats.org/officeDocument/2006/relationships/customXml" Target="../ink/ink64.xml"/><Relationship Id="rId8" Type="http://schemas.openxmlformats.org/officeDocument/2006/relationships/customXml" Target="../ink/ink5.xml"/><Relationship Id="rId51" Type="http://schemas.openxmlformats.org/officeDocument/2006/relationships/image" Target="../media/image32.png"/><Relationship Id="rId72" Type="http://schemas.openxmlformats.org/officeDocument/2006/relationships/customXml" Target="../ink/ink37.xml"/><Relationship Id="rId93" Type="http://schemas.openxmlformats.org/officeDocument/2006/relationships/image" Target="../media/image53.png"/><Relationship Id="rId98" Type="http://schemas.openxmlformats.org/officeDocument/2006/relationships/customXml" Target="../ink/ink50.xml"/><Relationship Id="rId121" Type="http://schemas.openxmlformats.org/officeDocument/2006/relationships/image" Target="../media/image67.png"/><Relationship Id="rId142" Type="http://schemas.openxmlformats.org/officeDocument/2006/relationships/customXml" Target="../ink/ink72.xml"/><Relationship Id="rId3" Type="http://schemas.openxmlformats.org/officeDocument/2006/relationships/image" Target="../media/image8.png"/><Relationship Id="rId25" Type="http://schemas.openxmlformats.org/officeDocument/2006/relationships/image" Target="../media/image19.png"/><Relationship Id="rId46" Type="http://schemas.openxmlformats.org/officeDocument/2006/relationships/customXml" Target="../ink/ink24.xml"/><Relationship Id="rId67" Type="http://schemas.openxmlformats.org/officeDocument/2006/relationships/image" Target="../media/image40.png"/><Relationship Id="rId116" Type="http://schemas.openxmlformats.org/officeDocument/2006/relationships/customXml" Target="../ink/ink59.xml"/><Relationship Id="rId137" Type="http://schemas.openxmlformats.org/officeDocument/2006/relationships/image" Target="../media/image75.png"/><Relationship Id="rId20" Type="http://schemas.openxmlformats.org/officeDocument/2006/relationships/customXml" Target="../ink/ink11.xml"/><Relationship Id="rId41" Type="http://schemas.openxmlformats.org/officeDocument/2006/relationships/image" Target="../media/image27.png"/><Relationship Id="rId62" Type="http://schemas.openxmlformats.org/officeDocument/2006/relationships/customXml" Target="../ink/ink32.xml"/><Relationship Id="rId83" Type="http://schemas.openxmlformats.org/officeDocument/2006/relationships/image" Target="../media/image48.png"/><Relationship Id="rId88" Type="http://schemas.openxmlformats.org/officeDocument/2006/relationships/customXml" Target="../ink/ink45.xml"/><Relationship Id="rId111" Type="http://schemas.openxmlformats.org/officeDocument/2006/relationships/image" Target="../media/image62.png"/><Relationship Id="rId132" Type="http://schemas.openxmlformats.org/officeDocument/2006/relationships/customXml" Target="../ink/ink67.xml"/><Relationship Id="rId15" Type="http://schemas.openxmlformats.org/officeDocument/2006/relationships/image" Target="../media/image14.png"/><Relationship Id="rId36" Type="http://schemas.openxmlformats.org/officeDocument/2006/relationships/customXml" Target="../ink/ink19.xml"/><Relationship Id="rId57" Type="http://schemas.openxmlformats.org/officeDocument/2006/relationships/image" Target="../media/image35.png"/><Relationship Id="rId106" Type="http://schemas.openxmlformats.org/officeDocument/2006/relationships/customXml" Target="../ink/ink54.xml"/><Relationship Id="rId127" Type="http://schemas.openxmlformats.org/officeDocument/2006/relationships/image" Target="../media/image70.png"/><Relationship Id="rId10" Type="http://schemas.openxmlformats.org/officeDocument/2006/relationships/customXml" Target="../ink/ink6.xml"/><Relationship Id="rId31" Type="http://schemas.openxmlformats.org/officeDocument/2006/relationships/image" Target="../media/image22.png"/><Relationship Id="rId52" Type="http://schemas.openxmlformats.org/officeDocument/2006/relationships/customXml" Target="../ink/ink27.xml"/><Relationship Id="rId73" Type="http://schemas.openxmlformats.org/officeDocument/2006/relationships/image" Target="../media/image43.png"/><Relationship Id="rId78" Type="http://schemas.openxmlformats.org/officeDocument/2006/relationships/customXml" Target="../ink/ink40.xml"/><Relationship Id="rId94" Type="http://schemas.openxmlformats.org/officeDocument/2006/relationships/customXml" Target="../ink/ink48.xml"/><Relationship Id="rId99" Type="http://schemas.openxmlformats.org/officeDocument/2006/relationships/image" Target="../media/image56.png"/><Relationship Id="rId101" Type="http://schemas.openxmlformats.org/officeDocument/2006/relationships/image" Target="../media/image57.png"/><Relationship Id="rId122" Type="http://schemas.openxmlformats.org/officeDocument/2006/relationships/customXml" Target="../ink/ink62.xml"/><Relationship Id="rId143" Type="http://schemas.openxmlformats.org/officeDocument/2006/relationships/image" Target="../media/image78.png"/><Relationship Id="rId4" Type="http://schemas.openxmlformats.org/officeDocument/2006/relationships/customXml" Target="../ink/ink3.xml"/><Relationship Id="rId9" Type="http://schemas.openxmlformats.org/officeDocument/2006/relationships/image" Target="../media/image11.png"/><Relationship Id="rId26" Type="http://schemas.openxmlformats.org/officeDocument/2006/relationships/customXml" Target="../ink/ink14.xml"/><Relationship Id="rId47" Type="http://schemas.openxmlformats.org/officeDocument/2006/relationships/image" Target="../media/image30.png"/><Relationship Id="rId68" Type="http://schemas.openxmlformats.org/officeDocument/2006/relationships/customXml" Target="../ink/ink35.xml"/><Relationship Id="rId89" Type="http://schemas.openxmlformats.org/officeDocument/2006/relationships/image" Target="../media/image51.png"/><Relationship Id="rId112" Type="http://schemas.openxmlformats.org/officeDocument/2006/relationships/customXml" Target="../ink/ink57.xml"/><Relationship Id="rId133" Type="http://schemas.openxmlformats.org/officeDocument/2006/relationships/image" Target="../media/image73.png"/><Relationship Id="rId16" Type="http://schemas.openxmlformats.org/officeDocument/2006/relationships/customXml" Target="../ink/ink9.xml"/><Relationship Id="rId37" Type="http://schemas.openxmlformats.org/officeDocument/2006/relationships/image" Target="../media/image25.png"/><Relationship Id="rId58" Type="http://schemas.openxmlformats.org/officeDocument/2006/relationships/customXml" Target="../ink/ink30.xml"/><Relationship Id="rId79" Type="http://schemas.openxmlformats.org/officeDocument/2006/relationships/image" Target="../media/image46.png"/><Relationship Id="rId102" Type="http://schemas.openxmlformats.org/officeDocument/2006/relationships/customXml" Target="../ink/ink52.xml"/><Relationship Id="rId123" Type="http://schemas.openxmlformats.org/officeDocument/2006/relationships/image" Target="../media/image68.png"/><Relationship Id="rId144" Type="http://schemas.openxmlformats.org/officeDocument/2006/relationships/customXml" Target="../ink/ink7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30.png"/><Relationship Id="rId4" Type="http://schemas.openxmlformats.org/officeDocument/2006/relationships/customXml" Target="../ink/ink7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DAY-14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14</a:t>
            </a: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1076224"/>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Custom Entity</a:t>
            </a:r>
          </a:p>
        </p:txBody>
      </p:sp>
      <p:sp>
        <p:nvSpPr>
          <p:cNvPr id="49" name="Rectangle 48">
            <a:extLst>
              <a:ext uri="{FF2B5EF4-FFF2-40B4-BE49-F238E27FC236}">
                <a16:creationId xmlns:a16="http://schemas.microsoft.com/office/drawing/2014/main" id="{C0874C99-87AF-460C-9044-B8539EAC1769}"/>
              </a:ext>
            </a:extLst>
          </p:cNvPr>
          <p:cNvSpPr/>
          <p:nvPr/>
        </p:nvSpPr>
        <p:spPr>
          <a:xfrm>
            <a:off x="7712976" y="2234511"/>
            <a:ext cx="2597506" cy="646331"/>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Service consumption model</a:t>
            </a:r>
          </a:p>
        </p:txBody>
      </p:sp>
      <p:sp>
        <p:nvSpPr>
          <p:cNvPr id="52" name="Rectangle 51">
            <a:extLst>
              <a:ext uri="{FF2B5EF4-FFF2-40B4-BE49-F238E27FC236}">
                <a16:creationId xmlns:a16="http://schemas.microsoft.com/office/drawing/2014/main" id="{20C13AF4-68B6-4226-9401-EDB6ED0540C2}"/>
              </a:ext>
            </a:extLst>
          </p:cNvPr>
          <p:cNvSpPr/>
          <p:nvPr/>
        </p:nvSpPr>
        <p:spPr>
          <a:xfrm>
            <a:off x="8207924" y="3739022"/>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Access External API</a:t>
            </a:r>
          </a:p>
        </p:txBody>
      </p:sp>
      <p:sp>
        <p:nvSpPr>
          <p:cNvPr id="55" name="Rectangle 54">
            <a:extLst>
              <a:ext uri="{FF2B5EF4-FFF2-40B4-BE49-F238E27FC236}">
                <a16:creationId xmlns:a16="http://schemas.microsoft.com/office/drawing/2014/main" id="{C08D0B4E-C408-458A-9E80-98D57A618BD5}"/>
              </a:ext>
            </a:extLst>
          </p:cNvPr>
          <p:cNvSpPr/>
          <p:nvPr/>
        </p:nvSpPr>
        <p:spPr>
          <a:xfrm>
            <a:off x="8554525" y="4986670"/>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Consume API</a:t>
            </a:r>
          </a:p>
        </p:txBody>
      </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sp>
        <p:nvSpPr>
          <p:cNvPr id="1820" name="Google Shape;1820;p103"/>
          <p:cNvSpPr txBox="1"/>
          <p:nvPr/>
        </p:nvSpPr>
        <p:spPr>
          <a:xfrm>
            <a:off x="224979" y="824491"/>
            <a:ext cx="11806237" cy="17542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A CDS custom entity allows developers to implement their own data retrieval using ABAP. A CDS custom entity is linked with an ABAP class and the data retrieval is executed on the application server. At the CDS level, only an interface is defined. Custom entities are used when data can't be accessed using SQL and the available CDS feature set.</a:t>
            </a:r>
          </a:p>
          <a:p>
            <a:pPr marL="0" marR="0" lvl="0" indent="0" algn="l" rtl="0">
              <a:spcBef>
                <a:spcPts val="0"/>
              </a:spcBef>
              <a:spcAft>
                <a:spcPts val="0"/>
              </a:spcAft>
              <a:buNone/>
            </a:pPr>
            <a:endParaRPr lang="en-US"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following image exemplifies the runtime of a CDS custom entity. It shows that the data retrieval is implemented by an ABAP class and the data source does not have to be a database table.</a:t>
            </a:r>
            <a:endParaRPr dirty="0"/>
          </a:p>
        </p:txBody>
      </p:sp>
      <p:sp>
        <p:nvSpPr>
          <p:cNvPr id="1821" name="Google Shape;1821;p103"/>
          <p:cNvSpPr txBox="1"/>
          <p:nvPr/>
        </p:nvSpPr>
        <p:spPr>
          <a:xfrm>
            <a:off x="224979" y="178329"/>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Custom Entities</a:t>
            </a:r>
            <a:endParaRPr sz="3599" dirty="0">
              <a:solidFill>
                <a:srgbClr val="FFC000"/>
              </a:solidFill>
              <a:latin typeface="Cooper Black" panose="0208090404030B020404" pitchFamily="18" charset="0"/>
              <a:ea typeface="Corben"/>
              <a:cs typeface="Corben"/>
              <a:sym typeface="Corben"/>
            </a:endParaRPr>
          </a:p>
        </p:txBody>
      </p:sp>
      <p:pic>
        <p:nvPicPr>
          <p:cNvPr id="15"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4" name="Picture 3">
            <a:extLst>
              <a:ext uri="{FF2B5EF4-FFF2-40B4-BE49-F238E27FC236}">
                <a16:creationId xmlns:a16="http://schemas.microsoft.com/office/drawing/2014/main" id="{357208DC-5D4F-2555-08F8-5C27A4DFC69F}"/>
              </a:ext>
            </a:extLst>
          </p:cNvPr>
          <p:cNvPicPr>
            <a:picLocks noChangeAspect="1"/>
          </p:cNvPicPr>
          <p:nvPr/>
        </p:nvPicPr>
        <p:blipFill>
          <a:blip r:embed="rId4"/>
          <a:stretch>
            <a:fillRect/>
          </a:stretch>
        </p:blipFill>
        <p:spPr>
          <a:xfrm>
            <a:off x="3576102" y="2697036"/>
            <a:ext cx="4826248" cy="3683189"/>
          </a:xfrm>
          <a:prstGeom prst="rect">
            <a:avLst/>
          </a:prstGeom>
        </p:spPr>
      </p:pic>
    </p:spTree>
    <p:extLst>
      <p:ext uri="{BB962C8B-B14F-4D97-AF65-F5344CB8AC3E}">
        <p14:creationId xmlns:p14="http://schemas.microsoft.com/office/powerpoint/2010/main" val="1911806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sp>
        <p:nvSpPr>
          <p:cNvPr id="1820" name="Google Shape;1820;p103"/>
          <p:cNvSpPr txBox="1"/>
          <p:nvPr/>
        </p:nvSpPr>
        <p:spPr>
          <a:xfrm>
            <a:off x="224979" y="888575"/>
            <a:ext cx="11806237" cy="3354724"/>
          </a:xfrm>
          <a:prstGeom prst="rect">
            <a:avLst/>
          </a:prstGeom>
          <a:noFill/>
          <a:ln>
            <a:noFill/>
          </a:ln>
        </p:spPr>
        <p:txBody>
          <a:bodyPr spcFirstLastPara="1" wrap="square" lIns="91425" tIns="45700" rIns="91425" bIns="45700" anchor="t" anchorCtr="0">
            <a:spAutoFit/>
          </a:bodyPr>
          <a:lstStyle/>
          <a:p>
            <a:pPr algn="l"/>
            <a:r>
              <a:rPr lang="en-US" sz="2000" b="0" i="0" dirty="0">
                <a:solidFill>
                  <a:schemeClr val="tx1"/>
                </a:solidFill>
                <a:effectLst/>
                <a:latin typeface="-apple-system"/>
              </a:rPr>
              <a:t>In this exercise, we want to replace the travel agencies data of our managed travel app with the results of the remote OData service that provides different set of travel agencies from other system altogether. For this use case, we shall leverage the concept of a custom entity. In contrast to "normal" CDS views that read data from the database tables or other CDS views, the so-called custom entities act as a wrapper for a code-based implementation that provides the data instead. This use case involves following steps.</a:t>
            </a:r>
          </a:p>
          <a:p>
            <a:pPr algn="l"/>
            <a:endParaRPr lang="en-US" sz="2000" b="0" i="0" dirty="0">
              <a:solidFill>
                <a:schemeClr val="tx1"/>
              </a:solidFill>
              <a:effectLst/>
              <a:latin typeface="-apple-system"/>
            </a:endParaRPr>
          </a:p>
          <a:p>
            <a:pPr marL="342900" indent="-342900">
              <a:buFont typeface="Arial" panose="020B0604020202020204" pitchFamily="34" charset="0"/>
              <a:buChar char="•"/>
            </a:pPr>
            <a:r>
              <a:rPr lang="en-US" sz="2000" dirty="0">
                <a:solidFill>
                  <a:schemeClr val="tx1"/>
                </a:solidFill>
                <a:latin typeface="72 Condensed" panose="020B0506030000000003" pitchFamily="34" charset="0"/>
                <a:cs typeface="72 Condensed" panose="020B0506030000000003" pitchFamily="34" charset="0"/>
              </a:rPr>
              <a:t>Creating the Service Consumption Model</a:t>
            </a:r>
          </a:p>
          <a:p>
            <a:pPr marL="342900" indent="-342900">
              <a:buFont typeface="Arial" panose="020B0604020202020204" pitchFamily="34" charset="0"/>
              <a:buChar char="•"/>
            </a:pPr>
            <a:r>
              <a:rPr lang="en-US" sz="2000" dirty="0">
                <a:solidFill>
                  <a:schemeClr val="tx1"/>
                </a:solidFill>
                <a:latin typeface="72 Condensed" panose="020B0506030000000003" pitchFamily="34" charset="0"/>
                <a:cs typeface="72 Condensed" panose="020B0506030000000003" pitchFamily="34" charset="0"/>
              </a:rPr>
              <a:t>Defining the Custom CDS Entity</a:t>
            </a:r>
          </a:p>
          <a:p>
            <a:pPr marL="342900" indent="-342900">
              <a:buFont typeface="Arial" panose="020B0604020202020204" pitchFamily="34" charset="0"/>
              <a:buChar char="•"/>
            </a:pPr>
            <a:r>
              <a:rPr lang="en-US" sz="2000" dirty="0">
                <a:solidFill>
                  <a:schemeClr val="tx1"/>
                </a:solidFill>
                <a:latin typeface="72 Condensed" panose="020B0506030000000003" pitchFamily="34" charset="0"/>
                <a:cs typeface="72 Condensed" panose="020B0506030000000003" pitchFamily="34" charset="0"/>
              </a:rPr>
              <a:t>Create a class that implements the query for the custom entity</a:t>
            </a:r>
          </a:p>
          <a:p>
            <a:pPr marL="342900" indent="-342900">
              <a:buFont typeface="Arial" panose="020B0604020202020204" pitchFamily="34" charset="0"/>
              <a:buChar char="•"/>
            </a:pPr>
            <a:r>
              <a:rPr lang="en-US" sz="2000" b="0" i="0" dirty="0">
                <a:solidFill>
                  <a:schemeClr val="tx1"/>
                </a:solidFill>
                <a:effectLst/>
                <a:latin typeface="72 Condensed" panose="020B0506030000000003" pitchFamily="34" charset="0"/>
                <a:cs typeface="72 Condensed" panose="020B0506030000000003" pitchFamily="34" charset="0"/>
              </a:rPr>
              <a:t>Integrate the custom entity in MDE</a:t>
            </a:r>
            <a:br>
              <a:rPr lang="en-US" sz="2000" b="0" i="0" dirty="0">
                <a:solidFill>
                  <a:schemeClr val="tx1"/>
                </a:solidFill>
                <a:effectLst/>
                <a:latin typeface="-apple-system"/>
              </a:rPr>
            </a:br>
            <a:endParaRPr sz="1200" dirty="0">
              <a:solidFill>
                <a:schemeClr val="tx1"/>
              </a:solidFill>
            </a:endParaRPr>
          </a:p>
        </p:txBody>
      </p:sp>
      <p:sp>
        <p:nvSpPr>
          <p:cNvPr id="1821" name="Google Shape;1821;p103"/>
          <p:cNvSpPr txBox="1"/>
          <p:nvPr/>
        </p:nvSpPr>
        <p:spPr>
          <a:xfrm>
            <a:off x="224979" y="178329"/>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Reference Scenario – Custom Entity</a:t>
            </a:r>
            <a:endParaRPr sz="3599" dirty="0">
              <a:solidFill>
                <a:srgbClr val="FFC000"/>
              </a:solidFill>
              <a:latin typeface="Cooper Black" panose="0208090404030B020404" pitchFamily="18" charset="0"/>
              <a:ea typeface="Corben"/>
              <a:cs typeface="Corben"/>
              <a:sym typeface="Corben"/>
            </a:endParaRPr>
          </a:p>
        </p:txBody>
      </p:sp>
      <p:pic>
        <p:nvPicPr>
          <p:cNvPr id="15"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ABF12882-FCEC-8055-63C1-2642C34A1DB3}"/>
                  </a:ext>
                </a:extLst>
              </p14:cNvPr>
              <p14:cNvContentPartPr/>
              <p14:nvPr/>
            </p14:nvContentPartPr>
            <p14:xfrm>
              <a:off x="1442520" y="2594880"/>
              <a:ext cx="10280160" cy="4028040"/>
            </p14:xfrm>
          </p:contentPart>
        </mc:Choice>
        <mc:Fallback>
          <p:pic>
            <p:nvPicPr>
              <p:cNvPr id="2" name="Ink 1">
                <a:extLst>
                  <a:ext uri="{FF2B5EF4-FFF2-40B4-BE49-F238E27FC236}">
                    <a16:creationId xmlns:a16="http://schemas.microsoft.com/office/drawing/2014/main" id="{ABF12882-FCEC-8055-63C1-2642C34A1DB3}"/>
                  </a:ext>
                </a:extLst>
              </p:cNvPr>
              <p:cNvPicPr/>
              <p:nvPr/>
            </p:nvPicPr>
            <p:blipFill>
              <a:blip r:embed="rId5"/>
              <a:stretch>
                <a:fillRect/>
              </a:stretch>
            </p:blipFill>
            <p:spPr>
              <a:xfrm>
                <a:off x="1433160" y="2585520"/>
                <a:ext cx="10298880" cy="4046760"/>
              </a:xfrm>
              <a:prstGeom prst="rect">
                <a:avLst/>
              </a:prstGeom>
            </p:spPr>
          </p:pic>
        </mc:Fallback>
      </mc:AlternateContent>
    </p:spTree>
    <p:extLst>
      <p:ext uri="{BB962C8B-B14F-4D97-AF65-F5344CB8AC3E}">
        <p14:creationId xmlns:p14="http://schemas.microsoft.com/office/powerpoint/2010/main" val="3041010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AE11B358-AA45-6EF5-F075-2CCC1535CC6C}"/>
              </a:ext>
            </a:extLst>
          </p:cNvPr>
          <p:cNvGrpSpPr/>
          <p:nvPr/>
        </p:nvGrpSpPr>
        <p:grpSpPr>
          <a:xfrm>
            <a:off x="1530292" y="742342"/>
            <a:ext cx="1307880" cy="394200"/>
            <a:chOff x="1530292" y="742342"/>
            <a:chExt cx="1307880" cy="39420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1002333-EAE0-E9D8-03B3-4D1CD0655118}"/>
                    </a:ext>
                  </a:extLst>
                </p14:cNvPr>
                <p14:cNvContentPartPr/>
                <p14:nvPr/>
              </p14:nvContentPartPr>
              <p14:xfrm>
                <a:off x="1530292" y="742342"/>
                <a:ext cx="229320" cy="394200"/>
              </p14:xfrm>
            </p:contentPart>
          </mc:Choice>
          <mc:Fallback>
            <p:pic>
              <p:nvPicPr>
                <p:cNvPr id="4" name="Ink 3">
                  <a:extLst>
                    <a:ext uri="{FF2B5EF4-FFF2-40B4-BE49-F238E27FC236}">
                      <a16:creationId xmlns:a16="http://schemas.microsoft.com/office/drawing/2014/main" id="{81002333-EAE0-E9D8-03B3-4D1CD0655118}"/>
                    </a:ext>
                  </a:extLst>
                </p:cNvPr>
                <p:cNvPicPr/>
                <p:nvPr/>
              </p:nvPicPr>
              <p:blipFill>
                <a:blip r:embed="rId3"/>
                <a:stretch>
                  <a:fillRect/>
                </a:stretch>
              </p:blipFill>
              <p:spPr>
                <a:xfrm>
                  <a:off x="1521652" y="733702"/>
                  <a:ext cx="246960" cy="411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2E821504-9A5A-1584-8C7E-9ADC47EC7456}"/>
                    </a:ext>
                  </a:extLst>
                </p14:cNvPr>
                <p14:cNvContentPartPr/>
                <p14:nvPr/>
              </p14:nvContentPartPr>
              <p14:xfrm>
                <a:off x="1767172" y="839542"/>
                <a:ext cx="565920" cy="221400"/>
              </p14:xfrm>
            </p:contentPart>
          </mc:Choice>
          <mc:Fallback>
            <p:pic>
              <p:nvPicPr>
                <p:cNvPr id="5" name="Ink 4">
                  <a:extLst>
                    <a:ext uri="{FF2B5EF4-FFF2-40B4-BE49-F238E27FC236}">
                      <a16:creationId xmlns:a16="http://schemas.microsoft.com/office/drawing/2014/main" id="{2E821504-9A5A-1584-8C7E-9ADC47EC7456}"/>
                    </a:ext>
                  </a:extLst>
                </p:cNvPr>
                <p:cNvPicPr/>
                <p:nvPr/>
              </p:nvPicPr>
              <p:blipFill>
                <a:blip r:embed="rId5"/>
                <a:stretch>
                  <a:fillRect/>
                </a:stretch>
              </p:blipFill>
              <p:spPr>
                <a:xfrm>
                  <a:off x="1758532" y="830902"/>
                  <a:ext cx="58356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89E2FFC7-6EC6-A9B1-9E22-2DEFABDAA4F4}"/>
                    </a:ext>
                  </a:extLst>
                </p14:cNvPr>
                <p14:cNvContentPartPr/>
                <p14:nvPr/>
              </p14:nvContentPartPr>
              <p14:xfrm>
                <a:off x="2407252" y="831982"/>
                <a:ext cx="60120" cy="175680"/>
              </p14:xfrm>
            </p:contentPart>
          </mc:Choice>
          <mc:Fallback>
            <p:pic>
              <p:nvPicPr>
                <p:cNvPr id="6" name="Ink 5">
                  <a:extLst>
                    <a:ext uri="{FF2B5EF4-FFF2-40B4-BE49-F238E27FC236}">
                      <a16:creationId xmlns:a16="http://schemas.microsoft.com/office/drawing/2014/main" id="{89E2FFC7-6EC6-A9B1-9E22-2DEFABDAA4F4}"/>
                    </a:ext>
                  </a:extLst>
                </p:cNvPr>
                <p:cNvPicPr/>
                <p:nvPr/>
              </p:nvPicPr>
              <p:blipFill>
                <a:blip r:embed="rId7"/>
                <a:stretch>
                  <a:fillRect/>
                </a:stretch>
              </p:blipFill>
              <p:spPr>
                <a:xfrm>
                  <a:off x="2398612" y="822982"/>
                  <a:ext cx="7776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6E1D7CF4-A73F-E7D5-FD8C-700759E6913D}"/>
                    </a:ext>
                  </a:extLst>
                </p14:cNvPr>
                <p14:cNvContentPartPr/>
                <p14:nvPr/>
              </p14:nvContentPartPr>
              <p14:xfrm>
                <a:off x="2546572" y="829462"/>
                <a:ext cx="117360" cy="144720"/>
              </p14:xfrm>
            </p:contentPart>
          </mc:Choice>
          <mc:Fallback>
            <p:pic>
              <p:nvPicPr>
                <p:cNvPr id="7" name="Ink 6">
                  <a:extLst>
                    <a:ext uri="{FF2B5EF4-FFF2-40B4-BE49-F238E27FC236}">
                      <a16:creationId xmlns:a16="http://schemas.microsoft.com/office/drawing/2014/main" id="{6E1D7CF4-A73F-E7D5-FD8C-700759E6913D}"/>
                    </a:ext>
                  </a:extLst>
                </p:cNvPr>
                <p:cNvPicPr/>
                <p:nvPr/>
              </p:nvPicPr>
              <p:blipFill>
                <a:blip r:embed="rId9"/>
                <a:stretch>
                  <a:fillRect/>
                </a:stretch>
              </p:blipFill>
              <p:spPr>
                <a:xfrm>
                  <a:off x="2537932" y="820462"/>
                  <a:ext cx="13500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A78FE777-91C6-8BA3-65C2-FF229CABAC3D}"/>
                    </a:ext>
                  </a:extLst>
                </p14:cNvPr>
                <p14:cNvContentPartPr/>
                <p14:nvPr/>
              </p14:nvContentPartPr>
              <p14:xfrm>
                <a:off x="2729812" y="831262"/>
                <a:ext cx="108360" cy="184320"/>
              </p14:xfrm>
            </p:contentPart>
          </mc:Choice>
          <mc:Fallback>
            <p:pic>
              <p:nvPicPr>
                <p:cNvPr id="8" name="Ink 7">
                  <a:extLst>
                    <a:ext uri="{FF2B5EF4-FFF2-40B4-BE49-F238E27FC236}">
                      <a16:creationId xmlns:a16="http://schemas.microsoft.com/office/drawing/2014/main" id="{A78FE777-91C6-8BA3-65C2-FF229CABAC3D}"/>
                    </a:ext>
                  </a:extLst>
                </p:cNvPr>
                <p:cNvPicPr/>
                <p:nvPr/>
              </p:nvPicPr>
              <p:blipFill>
                <a:blip r:embed="rId11"/>
                <a:stretch>
                  <a:fillRect/>
                </a:stretch>
              </p:blipFill>
              <p:spPr>
                <a:xfrm>
                  <a:off x="2721172" y="822262"/>
                  <a:ext cx="126000" cy="201960"/>
                </a:xfrm>
                <a:prstGeom prst="rect">
                  <a:avLst/>
                </a:prstGeom>
              </p:spPr>
            </p:pic>
          </mc:Fallback>
        </mc:AlternateContent>
      </p:grpSp>
      <p:grpSp>
        <p:nvGrpSpPr>
          <p:cNvPr id="80" name="Group 79">
            <a:extLst>
              <a:ext uri="{FF2B5EF4-FFF2-40B4-BE49-F238E27FC236}">
                <a16:creationId xmlns:a16="http://schemas.microsoft.com/office/drawing/2014/main" id="{10F1B606-61F7-1A8A-2475-B37C98124910}"/>
              </a:ext>
            </a:extLst>
          </p:cNvPr>
          <p:cNvGrpSpPr/>
          <p:nvPr/>
        </p:nvGrpSpPr>
        <p:grpSpPr>
          <a:xfrm>
            <a:off x="1821532" y="3499942"/>
            <a:ext cx="1122840" cy="449640"/>
            <a:chOff x="1821532" y="3499942"/>
            <a:chExt cx="1122840" cy="449640"/>
          </a:xfrm>
        </p:grpSpPr>
        <mc:AlternateContent xmlns:mc="http://schemas.openxmlformats.org/markup-compatibility/2006">
          <mc:Choice xmlns:p14="http://schemas.microsoft.com/office/powerpoint/2010/main" Requires="p14">
            <p:contentPart p14:bwMode="auto" r:id="rId12">
              <p14:nvContentPartPr>
                <p14:cNvPr id="71" name="Ink 70">
                  <a:extLst>
                    <a:ext uri="{FF2B5EF4-FFF2-40B4-BE49-F238E27FC236}">
                      <a16:creationId xmlns:a16="http://schemas.microsoft.com/office/drawing/2014/main" id="{E5D2B762-331F-E123-BFBA-61687B7EE386}"/>
                    </a:ext>
                  </a:extLst>
                </p14:cNvPr>
                <p14:cNvContentPartPr/>
                <p14:nvPr/>
              </p14:nvContentPartPr>
              <p14:xfrm>
                <a:off x="1821532" y="3499942"/>
                <a:ext cx="117360" cy="403920"/>
              </p14:xfrm>
            </p:contentPart>
          </mc:Choice>
          <mc:Fallback>
            <p:pic>
              <p:nvPicPr>
                <p:cNvPr id="71" name="Ink 70">
                  <a:extLst>
                    <a:ext uri="{FF2B5EF4-FFF2-40B4-BE49-F238E27FC236}">
                      <a16:creationId xmlns:a16="http://schemas.microsoft.com/office/drawing/2014/main" id="{E5D2B762-331F-E123-BFBA-61687B7EE386}"/>
                    </a:ext>
                  </a:extLst>
                </p:cNvPr>
                <p:cNvPicPr/>
                <p:nvPr/>
              </p:nvPicPr>
              <p:blipFill>
                <a:blip r:embed="rId13"/>
                <a:stretch>
                  <a:fillRect/>
                </a:stretch>
              </p:blipFill>
              <p:spPr>
                <a:xfrm>
                  <a:off x="1812532" y="3490942"/>
                  <a:ext cx="135000" cy="4215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2" name="Ink 71">
                  <a:extLst>
                    <a:ext uri="{FF2B5EF4-FFF2-40B4-BE49-F238E27FC236}">
                      <a16:creationId xmlns:a16="http://schemas.microsoft.com/office/drawing/2014/main" id="{9D495DA6-5E57-93D0-F9A6-33B6714ED41C}"/>
                    </a:ext>
                  </a:extLst>
                </p14:cNvPr>
                <p14:cNvContentPartPr/>
                <p14:nvPr/>
              </p14:nvContentPartPr>
              <p14:xfrm>
                <a:off x="1974532" y="3749782"/>
                <a:ext cx="92880" cy="128160"/>
              </p14:xfrm>
            </p:contentPart>
          </mc:Choice>
          <mc:Fallback>
            <p:pic>
              <p:nvPicPr>
                <p:cNvPr id="72" name="Ink 71">
                  <a:extLst>
                    <a:ext uri="{FF2B5EF4-FFF2-40B4-BE49-F238E27FC236}">
                      <a16:creationId xmlns:a16="http://schemas.microsoft.com/office/drawing/2014/main" id="{9D495DA6-5E57-93D0-F9A6-33B6714ED41C}"/>
                    </a:ext>
                  </a:extLst>
                </p:cNvPr>
                <p:cNvPicPr/>
                <p:nvPr/>
              </p:nvPicPr>
              <p:blipFill>
                <a:blip r:embed="rId15"/>
                <a:stretch>
                  <a:fillRect/>
                </a:stretch>
              </p:blipFill>
              <p:spPr>
                <a:xfrm>
                  <a:off x="1965892" y="3740782"/>
                  <a:ext cx="11052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73" name="Ink 72">
                  <a:extLst>
                    <a:ext uri="{FF2B5EF4-FFF2-40B4-BE49-F238E27FC236}">
                      <a16:creationId xmlns:a16="http://schemas.microsoft.com/office/drawing/2014/main" id="{98EB2B17-AC39-F779-3630-18AAE3B96DF1}"/>
                    </a:ext>
                  </a:extLst>
                </p14:cNvPr>
                <p14:cNvContentPartPr/>
                <p14:nvPr/>
              </p14:nvContentPartPr>
              <p14:xfrm>
                <a:off x="2140132" y="3863542"/>
                <a:ext cx="110160" cy="31320"/>
              </p14:xfrm>
            </p:contentPart>
          </mc:Choice>
          <mc:Fallback>
            <p:pic>
              <p:nvPicPr>
                <p:cNvPr id="73" name="Ink 72">
                  <a:extLst>
                    <a:ext uri="{FF2B5EF4-FFF2-40B4-BE49-F238E27FC236}">
                      <a16:creationId xmlns:a16="http://schemas.microsoft.com/office/drawing/2014/main" id="{98EB2B17-AC39-F779-3630-18AAE3B96DF1}"/>
                    </a:ext>
                  </a:extLst>
                </p:cNvPr>
                <p:cNvPicPr/>
                <p:nvPr/>
              </p:nvPicPr>
              <p:blipFill>
                <a:blip r:embed="rId17"/>
                <a:stretch>
                  <a:fillRect/>
                </a:stretch>
              </p:blipFill>
              <p:spPr>
                <a:xfrm>
                  <a:off x="2131492" y="3854542"/>
                  <a:ext cx="12780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74" name="Ink 73">
                  <a:extLst>
                    <a:ext uri="{FF2B5EF4-FFF2-40B4-BE49-F238E27FC236}">
                      <a16:creationId xmlns:a16="http://schemas.microsoft.com/office/drawing/2014/main" id="{C6D3A77A-379F-912F-5BB6-79226D6B7196}"/>
                    </a:ext>
                  </a:extLst>
                </p14:cNvPr>
                <p14:cNvContentPartPr/>
                <p14:nvPr/>
              </p14:nvContentPartPr>
              <p14:xfrm>
                <a:off x="2279452" y="3607582"/>
                <a:ext cx="196560" cy="232560"/>
              </p14:xfrm>
            </p:contentPart>
          </mc:Choice>
          <mc:Fallback>
            <p:pic>
              <p:nvPicPr>
                <p:cNvPr id="74" name="Ink 73">
                  <a:extLst>
                    <a:ext uri="{FF2B5EF4-FFF2-40B4-BE49-F238E27FC236}">
                      <a16:creationId xmlns:a16="http://schemas.microsoft.com/office/drawing/2014/main" id="{C6D3A77A-379F-912F-5BB6-79226D6B7196}"/>
                    </a:ext>
                  </a:extLst>
                </p:cNvPr>
                <p:cNvPicPr/>
                <p:nvPr/>
              </p:nvPicPr>
              <p:blipFill>
                <a:blip r:embed="rId19"/>
                <a:stretch>
                  <a:fillRect/>
                </a:stretch>
              </p:blipFill>
              <p:spPr>
                <a:xfrm>
                  <a:off x="2270812" y="3598942"/>
                  <a:ext cx="21420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75" name="Ink 74">
                  <a:extLst>
                    <a:ext uri="{FF2B5EF4-FFF2-40B4-BE49-F238E27FC236}">
                      <a16:creationId xmlns:a16="http://schemas.microsoft.com/office/drawing/2014/main" id="{CB9B2052-E04E-F05E-6510-8328C9969DE9}"/>
                    </a:ext>
                  </a:extLst>
                </p14:cNvPr>
                <p14:cNvContentPartPr/>
                <p14:nvPr/>
              </p14:nvContentPartPr>
              <p14:xfrm>
                <a:off x="2534332" y="3641062"/>
                <a:ext cx="60840" cy="161640"/>
              </p14:xfrm>
            </p:contentPart>
          </mc:Choice>
          <mc:Fallback>
            <p:pic>
              <p:nvPicPr>
                <p:cNvPr id="75" name="Ink 74">
                  <a:extLst>
                    <a:ext uri="{FF2B5EF4-FFF2-40B4-BE49-F238E27FC236}">
                      <a16:creationId xmlns:a16="http://schemas.microsoft.com/office/drawing/2014/main" id="{CB9B2052-E04E-F05E-6510-8328C9969DE9}"/>
                    </a:ext>
                  </a:extLst>
                </p:cNvPr>
                <p:cNvPicPr/>
                <p:nvPr/>
              </p:nvPicPr>
              <p:blipFill>
                <a:blip r:embed="rId21"/>
                <a:stretch>
                  <a:fillRect/>
                </a:stretch>
              </p:blipFill>
              <p:spPr>
                <a:xfrm>
                  <a:off x="2525692" y="3632062"/>
                  <a:ext cx="7848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76" name="Ink 75">
                  <a:extLst>
                    <a:ext uri="{FF2B5EF4-FFF2-40B4-BE49-F238E27FC236}">
                      <a16:creationId xmlns:a16="http://schemas.microsoft.com/office/drawing/2014/main" id="{FCBF0165-439E-5C4C-AE16-61271F3354ED}"/>
                    </a:ext>
                  </a:extLst>
                </p14:cNvPr>
                <p14:cNvContentPartPr/>
                <p14:nvPr/>
              </p14:nvContentPartPr>
              <p14:xfrm>
                <a:off x="2515972" y="3695422"/>
                <a:ext cx="176400" cy="66600"/>
              </p14:xfrm>
            </p:contentPart>
          </mc:Choice>
          <mc:Fallback>
            <p:pic>
              <p:nvPicPr>
                <p:cNvPr id="76" name="Ink 75">
                  <a:extLst>
                    <a:ext uri="{FF2B5EF4-FFF2-40B4-BE49-F238E27FC236}">
                      <a16:creationId xmlns:a16="http://schemas.microsoft.com/office/drawing/2014/main" id="{FCBF0165-439E-5C4C-AE16-61271F3354ED}"/>
                    </a:ext>
                  </a:extLst>
                </p:cNvPr>
                <p:cNvPicPr/>
                <p:nvPr/>
              </p:nvPicPr>
              <p:blipFill>
                <a:blip r:embed="rId23"/>
                <a:stretch>
                  <a:fillRect/>
                </a:stretch>
              </p:blipFill>
              <p:spPr>
                <a:xfrm>
                  <a:off x="2507332" y="3686422"/>
                  <a:ext cx="19404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77" name="Ink 76">
                  <a:extLst>
                    <a:ext uri="{FF2B5EF4-FFF2-40B4-BE49-F238E27FC236}">
                      <a16:creationId xmlns:a16="http://schemas.microsoft.com/office/drawing/2014/main" id="{55F976C0-4B6A-7393-914E-45EF38C6BA3D}"/>
                    </a:ext>
                  </a:extLst>
                </p14:cNvPr>
                <p14:cNvContentPartPr/>
                <p14:nvPr/>
              </p14:nvContentPartPr>
              <p14:xfrm>
                <a:off x="2650612" y="3615862"/>
                <a:ext cx="59760" cy="201240"/>
              </p14:xfrm>
            </p:contentPart>
          </mc:Choice>
          <mc:Fallback>
            <p:pic>
              <p:nvPicPr>
                <p:cNvPr id="77" name="Ink 76">
                  <a:extLst>
                    <a:ext uri="{FF2B5EF4-FFF2-40B4-BE49-F238E27FC236}">
                      <a16:creationId xmlns:a16="http://schemas.microsoft.com/office/drawing/2014/main" id="{55F976C0-4B6A-7393-914E-45EF38C6BA3D}"/>
                    </a:ext>
                  </a:extLst>
                </p:cNvPr>
                <p:cNvPicPr/>
                <p:nvPr/>
              </p:nvPicPr>
              <p:blipFill>
                <a:blip r:embed="rId25"/>
                <a:stretch>
                  <a:fillRect/>
                </a:stretch>
              </p:blipFill>
              <p:spPr>
                <a:xfrm>
                  <a:off x="2641972" y="3607222"/>
                  <a:ext cx="7740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8" name="Ink 77">
                  <a:extLst>
                    <a:ext uri="{FF2B5EF4-FFF2-40B4-BE49-F238E27FC236}">
                      <a16:creationId xmlns:a16="http://schemas.microsoft.com/office/drawing/2014/main" id="{A92BFD05-3090-3C4D-3BA7-D6E8918085E9}"/>
                    </a:ext>
                  </a:extLst>
                </p14:cNvPr>
                <p14:cNvContentPartPr/>
                <p14:nvPr/>
              </p14:nvContentPartPr>
              <p14:xfrm>
                <a:off x="2657092" y="3689302"/>
                <a:ext cx="287280" cy="260280"/>
              </p14:xfrm>
            </p:contentPart>
          </mc:Choice>
          <mc:Fallback>
            <p:pic>
              <p:nvPicPr>
                <p:cNvPr id="78" name="Ink 77">
                  <a:extLst>
                    <a:ext uri="{FF2B5EF4-FFF2-40B4-BE49-F238E27FC236}">
                      <a16:creationId xmlns:a16="http://schemas.microsoft.com/office/drawing/2014/main" id="{A92BFD05-3090-3C4D-3BA7-D6E8918085E9}"/>
                    </a:ext>
                  </a:extLst>
                </p:cNvPr>
                <p:cNvPicPr/>
                <p:nvPr/>
              </p:nvPicPr>
              <p:blipFill>
                <a:blip r:embed="rId27"/>
                <a:stretch>
                  <a:fillRect/>
                </a:stretch>
              </p:blipFill>
              <p:spPr>
                <a:xfrm>
                  <a:off x="2648092" y="3680302"/>
                  <a:ext cx="304920" cy="277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
            <p14:nvContentPartPr>
              <p14:cNvPr id="79" name="Ink 78">
                <a:extLst>
                  <a:ext uri="{FF2B5EF4-FFF2-40B4-BE49-F238E27FC236}">
                    <a16:creationId xmlns:a16="http://schemas.microsoft.com/office/drawing/2014/main" id="{DA197532-150D-C6F0-5082-ACCC709CC0D2}"/>
                  </a:ext>
                </a:extLst>
              </p14:cNvPr>
              <p14:cNvContentPartPr/>
              <p14:nvPr/>
            </p14:nvContentPartPr>
            <p14:xfrm>
              <a:off x="1696612" y="4105462"/>
              <a:ext cx="1703160" cy="25560"/>
            </p14:xfrm>
          </p:contentPart>
        </mc:Choice>
        <mc:Fallback>
          <p:pic>
            <p:nvPicPr>
              <p:cNvPr id="79" name="Ink 78">
                <a:extLst>
                  <a:ext uri="{FF2B5EF4-FFF2-40B4-BE49-F238E27FC236}">
                    <a16:creationId xmlns:a16="http://schemas.microsoft.com/office/drawing/2014/main" id="{DA197532-150D-C6F0-5082-ACCC709CC0D2}"/>
                  </a:ext>
                </a:extLst>
              </p:cNvPr>
              <p:cNvPicPr/>
              <p:nvPr/>
            </p:nvPicPr>
            <p:blipFill>
              <a:blip r:embed="rId29"/>
              <a:stretch>
                <a:fillRect/>
              </a:stretch>
            </p:blipFill>
            <p:spPr>
              <a:xfrm>
                <a:off x="1687972" y="4096462"/>
                <a:ext cx="1720800" cy="43200"/>
              </a:xfrm>
              <a:prstGeom prst="rect">
                <a:avLst/>
              </a:prstGeom>
            </p:spPr>
          </p:pic>
        </mc:Fallback>
      </mc:AlternateContent>
      <p:grpSp>
        <p:nvGrpSpPr>
          <p:cNvPr id="86" name="Group 85">
            <a:extLst>
              <a:ext uri="{FF2B5EF4-FFF2-40B4-BE49-F238E27FC236}">
                <a16:creationId xmlns:a16="http://schemas.microsoft.com/office/drawing/2014/main" id="{BA52E7DC-92BB-8629-2291-67DEFFB936DF}"/>
              </a:ext>
            </a:extLst>
          </p:cNvPr>
          <p:cNvGrpSpPr/>
          <p:nvPr/>
        </p:nvGrpSpPr>
        <p:grpSpPr>
          <a:xfrm>
            <a:off x="873652" y="1196302"/>
            <a:ext cx="10761120" cy="2119680"/>
            <a:chOff x="873652" y="1196302"/>
            <a:chExt cx="10761120" cy="2119680"/>
          </a:xfrm>
        </p:grpSpPr>
        <mc:AlternateContent xmlns:mc="http://schemas.openxmlformats.org/markup-compatibility/2006">
          <mc:Choice xmlns:p14="http://schemas.microsoft.com/office/powerpoint/2010/main" Requires="p14">
            <p:contentPart p14:bwMode="auto" r:id="rId30">
              <p14:nvContentPartPr>
                <p14:cNvPr id="9" name="Ink 8">
                  <a:extLst>
                    <a:ext uri="{FF2B5EF4-FFF2-40B4-BE49-F238E27FC236}">
                      <a16:creationId xmlns:a16="http://schemas.microsoft.com/office/drawing/2014/main" id="{5574B395-CA3F-E539-10AF-1E58DF81F5C4}"/>
                    </a:ext>
                  </a:extLst>
                </p14:cNvPr>
                <p14:cNvContentPartPr/>
                <p14:nvPr/>
              </p14:nvContentPartPr>
              <p14:xfrm>
                <a:off x="1876972" y="1342822"/>
                <a:ext cx="1788480" cy="995760"/>
              </p14:xfrm>
            </p:contentPart>
          </mc:Choice>
          <mc:Fallback>
            <p:pic>
              <p:nvPicPr>
                <p:cNvPr id="9" name="Ink 8">
                  <a:extLst>
                    <a:ext uri="{FF2B5EF4-FFF2-40B4-BE49-F238E27FC236}">
                      <a16:creationId xmlns:a16="http://schemas.microsoft.com/office/drawing/2014/main" id="{5574B395-CA3F-E539-10AF-1E58DF81F5C4}"/>
                    </a:ext>
                  </a:extLst>
                </p:cNvPr>
                <p:cNvPicPr/>
                <p:nvPr/>
              </p:nvPicPr>
              <p:blipFill>
                <a:blip r:embed="rId31"/>
                <a:stretch>
                  <a:fillRect/>
                </a:stretch>
              </p:blipFill>
              <p:spPr>
                <a:xfrm>
                  <a:off x="1868332" y="1333822"/>
                  <a:ext cx="1806120" cy="10134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0" name="Ink 9">
                  <a:extLst>
                    <a:ext uri="{FF2B5EF4-FFF2-40B4-BE49-F238E27FC236}">
                      <a16:creationId xmlns:a16="http://schemas.microsoft.com/office/drawing/2014/main" id="{C06107CE-86EA-4CB3-4B89-07EBECC28330}"/>
                    </a:ext>
                  </a:extLst>
                </p14:cNvPr>
                <p14:cNvContentPartPr/>
                <p14:nvPr/>
              </p14:nvContentPartPr>
              <p14:xfrm>
                <a:off x="873652" y="1671142"/>
                <a:ext cx="388800" cy="297720"/>
              </p14:xfrm>
            </p:contentPart>
          </mc:Choice>
          <mc:Fallback>
            <p:pic>
              <p:nvPicPr>
                <p:cNvPr id="10" name="Ink 9">
                  <a:extLst>
                    <a:ext uri="{FF2B5EF4-FFF2-40B4-BE49-F238E27FC236}">
                      <a16:creationId xmlns:a16="http://schemas.microsoft.com/office/drawing/2014/main" id="{C06107CE-86EA-4CB3-4B89-07EBECC28330}"/>
                    </a:ext>
                  </a:extLst>
                </p:cNvPr>
                <p:cNvPicPr/>
                <p:nvPr/>
              </p:nvPicPr>
              <p:blipFill>
                <a:blip r:embed="rId33"/>
                <a:stretch>
                  <a:fillRect/>
                </a:stretch>
              </p:blipFill>
              <p:spPr>
                <a:xfrm>
                  <a:off x="865012" y="1662142"/>
                  <a:ext cx="40644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1" name="Ink 10">
                  <a:extLst>
                    <a:ext uri="{FF2B5EF4-FFF2-40B4-BE49-F238E27FC236}">
                      <a16:creationId xmlns:a16="http://schemas.microsoft.com/office/drawing/2014/main" id="{3A081AF3-3B46-6E74-443F-190E5A7EA865}"/>
                    </a:ext>
                  </a:extLst>
                </p14:cNvPr>
                <p14:cNvContentPartPr/>
                <p14:nvPr/>
              </p14:nvContentPartPr>
              <p14:xfrm>
                <a:off x="1356052" y="1774462"/>
                <a:ext cx="275040" cy="139320"/>
              </p14:xfrm>
            </p:contentPart>
          </mc:Choice>
          <mc:Fallback>
            <p:pic>
              <p:nvPicPr>
                <p:cNvPr id="11" name="Ink 10">
                  <a:extLst>
                    <a:ext uri="{FF2B5EF4-FFF2-40B4-BE49-F238E27FC236}">
                      <a16:creationId xmlns:a16="http://schemas.microsoft.com/office/drawing/2014/main" id="{3A081AF3-3B46-6E74-443F-190E5A7EA865}"/>
                    </a:ext>
                  </a:extLst>
                </p:cNvPr>
                <p:cNvPicPr/>
                <p:nvPr/>
              </p:nvPicPr>
              <p:blipFill>
                <a:blip r:embed="rId35"/>
                <a:stretch>
                  <a:fillRect/>
                </a:stretch>
              </p:blipFill>
              <p:spPr>
                <a:xfrm>
                  <a:off x="1347412" y="1765462"/>
                  <a:ext cx="29268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2" name="Ink 11">
                  <a:extLst>
                    <a:ext uri="{FF2B5EF4-FFF2-40B4-BE49-F238E27FC236}">
                      <a16:creationId xmlns:a16="http://schemas.microsoft.com/office/drawing/2014/main" id="{4D207852-E0C4-6157-564D-F41D759D63E6}"/>
                    </a:ext>
                  </a:extLst>
                </p14:cNvPr>
                <p14:cNvContentPartPr/>
                <p14:nvPr/>
              </p14:nvContentPartPr>
              <p14:xfrm>
                <a:off x="1234012" y="2244622"/>
                <a:ext cx="190080" cy="284040"/>
              </p14:xfrm>
            </p:contentPart>
          </mc:Choice>
          <mc:Fallback>
            <p:pic>
              <p:nvPicPr>
                <p:cNvPr id="12" name="Ink 11">
                  <a:extLst>
                    <a:ext uri="{FF2B5EF4-FFF2-40B4-BE49-F238E27FC236}">
                      <a16:creationId xmlns:a16="http://schemas.microsoft.com/office/drawing/2014/main" id="{4D207852-E0C4-6157-564D-F41D759D63E6}"/>
                    </a:ext>
                  </a:extLst>
                </p:cNvPr>
                <p:cNvPicPr/>
                <p:nvPr/>
              </p:nvPicPr>
              <p:blipFill>
                <a:blip r:embed="rId37"/>
                <a:stretch>
                  <a:fillRect/>
                </a:stretch>
              </p:blipFill>
              <p:spPr>
                <a:xfrm>
                  <a:off x="1225372" y="2235622"/>
                  <a:ext cx="207720" cy="3016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3" name="Ink 12">
                  <a:extLst>
                    <a:ext uri="{FF2B5EF4-FFF2-40B4-BE49-F238E27FC236}">
                      <a16:creationId xmlns:a16="http://schemas.microsoft.com/office/drawing/2014/main" id="{47662CAE-14E4-6F51-19CB-675824D1C642}"/>
                    </a:ext>
                  </a:extLst>
                </p14:cNvPr>
                <p14:cNvContentPartPr/>
                <p14:nvPr/>
              </p14:nvContentPartPr>
              <p14:xfrm>
                <a:off x="1245892" y="2529382"/>
                <a:ext cx="245880" cy="245160"/>
              </p14:xfrm>
            </p:contentPart>
          </mc:Choice>
          <mc:Fallback>
            <p:pic>
              <p:nvPicPr>
                <p:cNvPr id="13" name="Ink 12">
                  <a:extLst>
                    <a:ext uri="{FF2B5EF4-FFF2-40B4-BE49-F238E27FC236}">
                      <a16:creationId xmlns:a16="http://schemas.microsoft.com/office/drawing/2014/main" id="{47662CAE-14E4-6F51-19CB-675824D1C642}"/>
                    </a:ext>
                  </a:extLst>
                </p:cNvPr>
                <p:cNvPicPr/>
                <p:nvPr/>
              </p:nvPicPr>
              <p:blipFill>
                <a:blip r:embed="rId39"/>
                <a:stretch>
                  <a:fillRect/>
                </a:stretch>
              </p:blipFill>
              <p:spPr>
                <a:xfrm>
                  <a:off x="1236892" y="2520382"/>
                  <a:ext cx="26352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4" name="Ink 13">
                  <a:extLst>
                    <a:ext uri="{FF2B5EF4-FFF2-40B4-BE49-F238E27FC236}">
                      <a16:creationId xmlns:a16="http://schemas.microsoft.com/office/drawing/2014/main" id="{C89A0FE0-9E9F-9201-822F-326145444C9E}"/>
                    </a:ext>
                  </a:extLst>
                </p14:cNvPr>
                <p14:cNvContentPartPr/>
                <p14:nvPr/>
              </p14:nvContentPartPr>
              <p14:xfrm>
                <a:off x="1540012" y="2328142"/>
                <a:ext cx="635040" cy="317160"/>
              </p14:xfrm>
            </p:contentPart>
          </mc:Choice>
          <mc:Fallback>
            <p:pic>
              <p:nvPicPr>
                <p:cNvPr id="14" name="Ink 13">
                  <a:extLst>
                    <a:ext uri="{FF2B5EF4-FFF2-40B4-BE49-F238E27FC236}">
                      <a16:creationId xmlns:a16="http://schemas.microsoft.com/office/drawing/2014/main" id="{C89A0FE0-9E9F-9201-822F-326145444C9E}"/>
                    </a:ext>
                  </a:extLst>
                </p:cNvPr>
                <p:cNvPicPr/>
                <p:nvPr/>
              </p:nvPicPr>
              <p:blipFill>
                <a:blip r:embed="rId41"/>
                <a:stretch>
                  <a:fillRect/>
                </a:stretch>
              </p:blipFill>
              <p:spPr>
                <a:xfrm>
                  <a:off x="1531372" y="2319502"/>
                  <a:ext cx="65268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5" name="Ink 14">
                  <a:extLst>
                    <a:ext uri="{FF2B5EF4-FFF2-40B4-BE49-F238E27FC236}">
                      <a16:creationId xmlns:a16="http://schemas.microsoft.com/office/drawing/2014/main" id="{3CA40F9F-BDB8-72EB-4258-2BCF18606FF2}"/>
                    </a:ext>
                  </a:extLst>
                </p14:cNvPr>
                <p14:cNvContentPartPr/>
                <p14:nvPr/>
              </p14:nvContentPartPr>
              <p14:xfrm>
                <a:off x="2047972" y="2293222"/>
                <a:ext cx="160560" cy="127440"/>
              </p14:xfrm>
            </p:contentPart>
          </mc:Choice>
          <mc:Fallback>
            <p:pic>
              <p:nvPicPr>
                <p:cNvPr id="15" name="Ink 14">
                  <a:extLst>
                    <a:ext uri="{FF2B5EF4-FFF2-40B4-BE49-F238E27FC236}">
                      <a16:creationId xmlns:a16="http://schemas.microsoft.com/office/drawing/2014/main" id="{3CA40F9F-BDB8-72EB-4258-2BCF18606FF2}"/>
                    </a:ext>
                  </a:extLst>
                </p:cNvPr>
                <p:cNvPicPr/>
                <p:nvPr/>
              </p:nvPicPr>
              <p:blipFill>
                <a:blip r:embed="rId43"/>
                <a:stretch>
                  <a:fillRect/>
                </a:stretch>
              </p:blipFill>
              <p:spPr>
                <a:xfrm>
                  <a:off x="2038972" y="2284582"/>
                  <a:ext cx="17820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8" name="Ink 17">
                  <a:extLst>
                    <a:ext uri="{FF2B5EF4-FFF2-40B4-BE49-F238E27FC236}">
                      <a16:creationId xmlns:a16="http://schemas.microsoft.com/office/drawing/2014/main" id="{4263D7F6-5C41-9489-974A-0C99486907F9}"/>
                    </a:ext>
                  </a:extLst>
                </p14:cNvPr>
                <p14:cNvContentPartPr/>
                <p14:nvPr/>
              </p14:nvContentPartPr>
              <p14:xfrm>
                <a:off x="2329492" y="1510942"/>
                <a:ext cx="389160" cy="524160"/>
              </p14:xfrm>
            </p:contentPart>
          </mc:Choice>
          <mc:Fallback>
            <p:pic>
              <p:nvPicPr>
                <p:cNvPr id="18" name="Ink 17">
                  <a:extLst>
                    <a:ext uri="{FF2B5EF4-FFF2-40B4-BE49-F238E27FC236}">
                      <a16:creationId xmlns:a16="http://schemas.microsoft.com/office/drawing/2014/main" id="{4263D7F6-5C41-9489-974A-0C99486907F9}"/>
                    </a:ext>
                  </a:extLst>
                </p:cNvPr>
                <p:cNvPicPr/>
                <p:nvPr/>
              </p:nvPicPr>
              <p:blipFill>
                <a:blip r:embed="rId45"/>
                <a:stretch>
                  <a:fillRect/>
                </a:stretch>
              </p:blipFill>
              <p:spPr>
                <a:xfrm>
                  <a:off x="2320492" y="1502302"/>
                  <a:ext cx="406800" cy="5418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9" name="Ink 18">
                  <a:extLst>
                    <a:ext uri="{FF2B5EF4-FFF2-40B4-BE49-F238E27FC236}">
                      <a16:creationId xmlns:a16="http://schemas.microsoft.com/office/drawing/2014/main" id="{0BDF3ECC-F76C-B5F2-3362-D770E17533E5}"/>
                    </a:ext>
                  </a:extLst>
                </p14:cNvPr>
                <p14:cNvContentPartPr/>
                <p14:nvPr/>
              </p14:nvContentPartPr>
              <p14:xfrm>
                <a:off x="2811532" y="1882822"/>
                <a:ext cx="5400" cy="1440"/>
              </p14:xfrm>
            </p:contentPart>
          </mc:Choice>
          <mc:Fallback>
            <p:pic>
              <p:nvPicPr>
                <p:cNvPr id="19" name="Ink 18">
                  <a:extLst>
                    <a:ext uri="{FF2B5EF4-FFF2-40B4-BE49-F238E27FC236}">
                      <a16:creationId xmlns:a16="http://schemas.microsoft.com/office/drawing/2014/main" id="{0BDF3ECC-F76C-B5F2-3362-D770E17533E5}"/>
                    </a:ext>
                  </a:extLst>
                </p:cNvPr>
                <p:cNvPicPr/>
                <p:nvPr/>
              </p:nvPicPr>
              <p:blipFill>
                <a:blip r:embed="rId47"/>
                <a:stretch>
                  <a:fillRect/>
                </a:stretch>
              </p:blipFill>
              <p:spPr>
                <a:xfrm>
                  <a:off x="2802532" y="1874182"/>
                  <a:ext cx="2304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0" name="Ink 19">
                  <a:extLst>
                    <a:ext uri="{FF2B5EF4-FFF2-40B4-BE49-F238E27FC236}">
                      <a16:creationId xmlns:a16="http://schemas.microsoft.com/office/drawing/2014/main" id="{EE4CFAEA-D4EA-BDFB-0CA5-9FE46BC8C7D3}"/>
                    </a:ext>
                  </a:extLst>
                </p14:cNvPr>
                <p14:cNvContentPartPr/>
                <p14:nvPr/>
              </p14:nvContentPartPr>
              <p14:xfrm>
                <a:off x="2969572" y="1794622"/>
                <a:ext cx="309240" cy="119160"/>
              </p14:xfrm>
            </p:contentPart>
          </mc:Choice>
          <mc:Fallback>
            <p:pic>
              <p:nvPicPr>
                <p:cNvPr id="20" name="Ink 19">
                  <a:extLst>
                    <a:ext uri="{FF2B5EF4-FFF2-40B4-BE49-F238E27FC236}">
                      <a16:creationId xmlns:a16="http://schemas.microsoft.com/office/drawing/2014/main" id="{EE4CFAEA-D4EA-BDFB-0CA5-9FE46BC8C7D3}"/>
                    </a:ext>
                  </a:extLst>
                </p:cNvPr>
                <p:cNvPicPr/>
                <p:nvPr/>
              </p:nvPicPr>
              <p:blipFill>
                <a:blip r:embed="rId49"/>
                <a:stretch>
                  <a:fillRect/>
                </a:stretch>
              </p:blipFill>
              <p:spPr>
                <a:xfrm>
                  <a:off x="2960572" y="1785982"/>
                  <a:ext cx="32688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2" name="Ink 21">
                  <a:extLst>
                    <a:ext uri="{FF2B5EF4-FFF2-40B4-BE49-F238E27FC236}">
                      <a16:creationId xmlns:a16="http://schemas.microsoft.com/office/drawing/2014/main" id="{5A00BE38-03C5-1182-81AF-7D3AB248BF86}"/>
                    </a:ext>
                  </a:extLst>
                </p14:cNvPr>
                <p14:cNvContentPartPr/>
                <p14:nvPr/>
              </p14:nvContentPartPr>
              <p14:xfrm>
                <a:off x="3498052" y="1694902"/>
                <a:ext cx="5028120" cy="127800"/>
              </p14:xfrm>
            </p:contentPart>
          </mc:Choice>
          <mc:Fallback>
            <p:pic>
              <p:nvPicPr>
                <p:cNvPr id="22" name="Ink 21">
                  <a:extLst>
                    <a:ext uri="{FF2B5EF4-FFF2-40B4-BE49-F238E27FC236}">
                      <a16:creationId xmlns:a16="http://schemas.microsoft.com/office/drawing/2014/main" id="{5A00BE38-03C5-1182-81AF-7D3AB248BF86}"/>
                    </a:ext>
                  </a:extLst>
                </p:cNvPr>
                <p:cNvPicPr/>
                <p:nvPr/>
              </p:nvPicPr>
              <p:blipFill>
                <a:blip r:embed="rId51"/>
                <a:stretch>
                  <a:fillRect/>
                </a:stretch>
              </p:blipFill>
              <p:spPr>
                <a:xfrm>
                  <a:off x="3489052" y="1686262"/>
                  <a:ext cx="504576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3" name="Ink 22">
                  <a:extLst>
                    <a:ext uri="{FF2B5EF4-FFF2-40B4-BE49-F238E27FC236}">
                      <a16:creationId xmlns:a16="http://schemas.microsoft.com/office/drawing/2014/main" id="{071B9F9E-8223-A11B-3494-09BF5C615F7C}"/>
                    </a:ext>
                  </a:extLst>
                </p14:cNvPr>
                <p14:cNvContentPartPr/>
                <p14:nvPr/>
              </p14:nvContentPartPr>
              <p14:xfrm>
                <a:off x="8521492" y="1637302"/>
                <a:ext cx="78840" cy="127800"/>
              </p14:xfrm>
            </p:contentPart>
          </mc:Choice>
          <mc:Fallback>
            <p:pic>
              <p:nvPicPr>
                <p:cNvPr id="23" name="Ink 22">
                  <a:extLst>
                    <a:ext uri="{FF2B5EF4-FFF2-40B4-BE49-F238E27FC236}">
                      <a16:creationId xmlns:a16="http://schemas.microsoft.com/office/drawing/2014/main" id="{071B9F9E-8223-A11B-3494-09BF5C615F7C}"/>
                    </a:ext>
                  </a:extLst>
                </p:cNvPr>
                <p:cNvPicPr/>
                <p:nvPr/>
              </p:nvPicPr>
              <p:blipFill>
                <a:blip r:embed="rId53"/>
                <a:stretch>
                  <a:fillRect/>
                </a:stretch>
              </p:blipFill>
              <p:spPr>
                <a:xfrm>
                  <a:off x="8512852" y="1628302"/>
                  <a:ext cx="9648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4" name="Ink 23">
                  <a:extLst>
                    <a:ext uri="{FF2B5EF4-FFF2-40B4-BE49-F238E27FC236}">
                      <a16:creationId xmlns:a16="http://schemas.microsoft.com/office/drawing/2014/main" id="{596FFF9F-D51F-4E05-BA91-D7B89D1CC19A}"/>
                    </a:ext>
                  </a:extLst>
                </p14:cNvPr>
                <p14:cNvContentPartPr/>
                <p14:nvPr/>
              </p14:nvContentPartPr>
              <p14:xfrm>
                <a:off x="5943532" y="1486462"/>
                <a:ext cx="562680" cy="250560"/>
              </p14:xfrm>
            </p:contentPart>
          </mc:Choice>
          <mc:Fallback>
            <p:pic>
              <p:nvPicPr>
                <p:cNvPr id="24" name="Ink 23">
                  <a:extLst>
                    <a:ext uri="{FF2B5EF4-FFF2-40B4-BE49-F238E27FC236}">
                      <a16:creationId xmlns:a16="http://schemas.microsoft.com/office/drawing/2014/main" id="{596FFF9F-D51F-4E05-BA91-D7B89D1CC19A}"/>
                    </a:ext>
                  </a:extLst>
                </p:cNvPr>
                <p:cNvPicPr/>
                <p:nvPr/>
              </p:nvPicPr>
              <p:blipFill>
                <a:blip r:embed="rId55"/>
                <a:stretch>
                  <a:fillRect/>
                </a:stretch>
              </p:blipFill>
              <p:spPr>
                <a:xfrm>
                  <a:off x="5934532" y="1477462"/>
                  <a:ext cx="58032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5" name="Ink 24">
                  <a:extLst>
                    <a:ext uri="{FF2B5EF4-FFF2-40B4-BE49-F238E27FC236}">
                      <a16:creationId xmlns:a16="http://schemas.microsoft.com/office/drawing/2014/main" id="{05FF909B-F4EE-EB40-65A4-635DA6C4B607}"/>
                    </a:ext>
                  </a:extLst>
                </p14:cNvPr>
                <p14:cNvContentPartPr/>
                <p14:nvPr/>
              </p14:nvContentPartPr>
              <p14:xfrm>
                <a:off x="6603052" y="1621102"/>
                <a:ext cx="11520" cy="5400"/>
              </p14:xfrm>
            </p:contentPart>
          </mc:Choice>
          <mc:Fallback>
            <p:pic>
              <p:nvPicPr>
                <p:cNvPr id="25" name="Ink 24">
                  <a:extLst>
                    <a:ext uri="{FF2B5EF4-FFF2-40B4-BE49-F238E27FC236}">
                      <a16:creationId xmlns:a16="http://schemas.microsoft.com/office/drawing/2014/main" id="{05FF909B-F4EE-EB40-65A4-635DA6C4B607}"/>
                    </a:ext>
                  </a:extLst>
                </p:cNvPr>
                <p:cNvPicPr/>
                <p:nvPr/>
              </p:nvPicPr>
              <p:blipFill>
                <a:blip r:embed="rId57"/>
                <a:stretch>
                  <a:fillRect/>
                </a:stretch>
              </p:blipFill>
              <p:spPr>
                <a:xfrm>
                  <a:off x="6594412" y="1612462"/>
                  <a:ext cx="2916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6" name="Ink 25">
                  <a:extLst>
                    <a:ext uri="{FF2B5EF4-FFF2-40B4-BE49-F238E27FC236}">
                      <a16:creationId xmlns:a16="http://schemas.microsoft.com/office/drawing/2014/main" id="{E328C292-643D-E0F1-910E-92A89B001FEC}"/>
                    </a:ext>
                  </a:extLst>
                </p14:cNvPr>
                <p14:cNvContentPartPr/>
                <p14:nvPr/>
              </p14:nvContentPartPr>
              <p14:xfrm>
                <a:off x="8745052" y="1196302"/>
                <a:ext cx="1333080" cy="1267200"/>
              </p14:xfrm>
            </p:contentPart>
          </mc:Choice>
          <mc:Fallback>
            <p:pic>
              <p:nvPicPr>
                <p:cNvPr id="26" name="Ink 25">
                  <a:extLst>
                    <a:ext uri="{FF2B5EF4-FFF2-40B4-BE49-F238E27FC236}">
                      <a16:creationId xmlns:a16="http://schemas.microsoft.com/office/drawing/2014/main" id="{E328C292-643D-E0F1-910E-92A89B001FEC}"/>
                    </a:ext>
                  </a:extLst>
                </p:cNvPr>
                <p:cNvPicPr/>
                <p:nvPr/>
              </p:nvPicPr>
              <p:blipFill>
                <a:blip r:embed="rId59"/>
                <a:stretch>
                  <a:fillRect/>
                </a:stretch>
              </p:blipFill>
              <p:spPr>
                <a:xfrm>
                  <a:off x="8736052" y="1187662"/>
                  <a:ext cx="1350720" cy="12848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7" name="Ink 26">
                  <a:extLst>
                    <a:ext uri="{FF2B5EF4-FFF2-40B4-BE49-F238E27FC236}">
                      <a16:creationId xmlns:a16="http://schemas.microsoft.com/office/drawing/2014/main" id="{89DD4E85-385D-10A8-99AF-69BE6817933C}"/>
                    </a:ext>
                  </a:extLst>
                </p14:cNvPr>
                <p14:cNvContentPartPr/>
                <p14:nvPr/>
              </p14:nvContentPartPr>
              <p14:xfrm>
                <a:off x="9186772" y="2534782"/>
                <a:ext cx="44640" cy="206640"/>
              </p14:xfrm>
            </p:contentPart>
          </mc:Choice>
          <mc:Fallback>
            <p:pic>
              <p:nvPicPr>
                <p:cNvPr id="27" name="Ink 26">
                  <a:extLst>
                    <a:ext uri="{FF2B5EF4-FFF2-40B4-BE49-F238E27FC236}">
                      <a16:creationId xmlns:a16="http://schemas.microsoft.com/office/drawing/2014/main" id="{89DD4E85-385D-10A8-99AF-69BE6817933C}"/>
                    </a:ext>
                  </a:extLst>
                </p:cNvPr>
                <p:cNvPicPr/>
                <p:nvPr/>
              </p:nvPicPr>
              <p:blipFill>
                <a:blip r:embed="rId61"/>
                <a:stretch>
                  <a:fillRect/>
                </a:stretch>
              </p:blipFill>
              <p:spPr>
                <a:xfrm>
                  <a:off x="9178132" y="2526142"/>
                  <a:ext cx="6228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8" name="Ink 27">
                  <a:extLst>
                    <a:ext uri="{FF2B5EF4-FFF2-40B4-BE49-F238E27FC236}">
                      <a16:creationId xmlns:a16="http://schemas.microsoft.com/office/drawing/2014/main" id="{A5F7F29D-AD49-F915-FF3D-2BADB0FF9D6F}"/>
                    </a:ext>
                  </a:extLst>
                </p14:cNvPr>
                <p14:cNvContentPartPr/>
                <p14:nvPr/>
              </p14:nvContentPartPr>
              <p14:xfrm>
                <a:off x="9144652" y="2779942"/>
                <a:ext cx="141120" cy="159840"/>
              </p14:xfrm>
            </p:contentPart>
          </mc:Choice>
          <mc:Fallback>
            <p:pic>
              <p:nvPicPr>
                <p:cNvPr id="28" name="Ink 27">
                  <a:extLst>
                    <a:ext uri="{FF2B5EF4-FFF2-40B4-BE49-F238E27FC236}">
                      <a16:creationId xmlns:a16="http://schemas.microsoft.com/office/drawing/2014/main" id="{A5F7F29D-AD49-F915-FF3D-2BADB0FF9D6F}"/>
                    </a:ext>
                  </a:extLst>
                </p:cNvPr>
                <p:cNvPicPr/>
                <p:nvPr/>
              </p:nvPicPr>
              <p:blipFill>
                <a:blip r:embed="rId63"/>
                <a:stretch>
                  <a:fillRect/>
                </a:stretch>
              </p:blipFill>
              <p:spPr>
                <a:xfrm>
                  <a:off x="9136012" y="2770942"/>
                  <a:ext cx="15876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29" name="Ink 28">
                  <a:extLst>
                    <a:ext uri="{FF2B5EF4-FFF2-40B4-BE49-F238E27FC236}">
                      <a16:creationId xmlns:a16="http://schemas.microsoft.com/office/drawing/2014/main" id="{3AF87611-A5C0-00D5-6394-203D224B9850}"/>
                    </a:ext>
                  </a:extLst>
                </p14:cNvPr>
                <p14:cNvContentPartPr/>
                <p14:nvPr/>
              </p14:nvContentPartPr>
              <p14:xfrm>
                <a:off x="9303412" y="2865622"/>
                <a:ext cx="339840" cy="6840"/>
              </p14:xfrm>
            </p:contentPart>
          </mc:Choice>
          <mc:Fallback>
            <p:pic>
              <p:nvPicPr>
                <p:cNvPr id="29" name="Ink 28">
                  <a:extLst>
                    <a:ext uri="{FF2B5EF4-FFF2-40B4-BE49-F238E27FC236}">
                      <a16:creationId xmlns:a16="http://schemas.microsoft.com/office/drawing/2014/main" id="{3AF87611-A5C0-00D5-6394-203D224B9850}"/>
                    </a:ext>
                  </a:extLst>
                </p:cNvPr>
                <p:cNvPicPr/>
                <p:nvPr/>
              </p:nvPicPr>
              <p:blipFill>
                <a:blip r:embed="rId65"/>
                <a:stretch>
                  <a:fillRect/>
                </a:stretch>
              </p:blipFill>
              <p:spPr>
                <a:xfrm>
                  <a:off x="9294412" y="2856982"/>
                  <a:ext cx="35748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0" name="Ink 29">
                  <a:extLst>
                    <a:ext uri="{FF2B5EF4-FFF2-40B4-BE49-F238E27FC236}">
                      <a16:creationId xmlns:a16="http://schemas.microsoft.com/office/drawing/2014/main" id="{3A1BF428-2F76-D20B-1361-DD97C7EF545F}"/>
                    </a:ext>
                  </a:extLst>
                </p14:cNvPr>
                <p14:cNvContentPartPr/>
                <p14:nvPr/>
              </p14:nvContentPartPr>
              <p14:xfrm>
                <a:off x="9019012" y="2837542"/>
                <a:ext cx="282960" cy="22680"/>
              </p14:xfrm>
            </p:contentPart>
          </mc:Choice>
          <mc:Fallback>
            <p:pic>
              <p:nvPicPr>
                <p:cNvPr id="30" name="Ink 29">
                  <a:extLst>
                    <a:ext uri="{FF2B5EF4-FFF2-40B4-BE49-F238E27FC236}">
                      <a16:creationId xmlns:a16="http://schemas.microsoft.com/office/drawing/2014/main" id="{3A1BF428-2F76-D20B-1361-DD97C7EF545F}"/>
                    </a:ext>
                  </a:extLst>
                </p:cNvPr>
                <p:cNvPicPr/>
                <p:nvPr/>
              </p:nvPicPr>
              <p:blipFill>
                <a:blip r:embed="rId67"/>
                <a:stretch>
                  <a:fillRect/>
                </a:stretch>
              </p:blipFill>
              <p:spPr>
                <a:xfrm>
                  <a:off x="9010012" y="2828902"/>
                  <a:ext cx="30060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1" name="Ink 30">
                  <a:extLst>
                    <a:ext uri="{FF2B5EF4-FFF2-40B4-BE49-F238E27FC236}">
                      <a16:creationId xmlns:a16="http://schemas.microsoft.com/office/drawing/2014/main" id="{BC4920B0-9AF8-0B2E-95ED-741E86A57202}"/>
                    </a:ext>
                  </a:extLst>
                </p14:cNvPr>
                <p14:cNvContentPartPr/>
                <p14:nvPr/>
              </p14:nvContentPartPr>
              <p14:xfrm>
                <a:off x="9205852" y="1619662"/>
                <a:ext cx="206640" cy="223920"/>
              </p14:xfrm>
            </p:contentPart>
          </mc:Choice>
          <mc:Fallback>
            <p:pic>
              <p:nvPicPr>
                <p:cNvPr id="31" name="Ink 30">
                  <a:extLst>
                    <a:ext uri="{FF2B5EF4-FFF2-40B4-BE49-F238E27FC236}">
                      <a16:creationId xmlns:a16="http://schemas.microsoft.com/office/drawing/2014/main" id="{BC4920B0-9AF8-0B2E-95ED-741E86A57202}"/>
                    </a:ext>
                  </a:extLst>
                </p:cNvPr>
                <p:cNvPicPr/>
                <p:nvPr/>
              </p:nvPicPr>
              <p:blipFill>
                <a:blip r:embed="rId69"/>
                <a:stretch>
                  <a:fillRect/>
                </a:stretch>
              </p:blipFill>
              <p:spPr>
                <a:xfrm>
                  <a:off x="9196852" y="1611022"/>
                  <a:ext cx="22428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2" name="Ink 31">
                  <a:extLst>
                    <a:ext uri="{FF2B5EF4-FFF2-40B4-BE49-F238E27FC236}">
                      <a16:creationId xmlns:a16="http://schemas.microsoft.com/office/drawing/2014/main" id="{77CA7D31-ED55-4A05-76B6-B0092F758EB0}"/>
                    </a:ext>
                  </a:extLst>
                </p14:cNvPr>
                <p14:cNvContentPartPr/>
                <p14:nvPr/>
              </p14:nvContentPartPr>
              <p14:xfrm>
                <a:off x="9338332" y="1830982"/>
                <a:ext cx="128880" cy="57960"/>
              </p14:xfrm>
            </p:contentPart>
          </mc:Choice>
          <mc:Fallback>
            <p:pic>
              <p:nvPicPr>
                <p:cNvPr id="32" name="Ink 31">
                  <a:extLst>
                    <a:ext uri="{FF2B5EF4-FFF2-40B4-BE49-F238E27FC236}">
                      <a16:creationId xmlns:a16="http://schemas.microsoft.com/office/drawing/2014/main" id="{77CA7D31-ED55-4A05-76B6-B0092F758EB0}"/>
                    </a:ext>
                  </a:extLst>
                </p:cNvPr>
                <p:cNvPicPr/>
                <p:nvPr/>
              </p:nvPicPr>
              <p:blipFill>
                <a:blip r:embed="rId71"/>
                <a:stretch>
                  <a:fillRect/>
                </a:stretch>
              </p:blipFill>
              <p:spPr>
                <a:xfrm>
                  <a:off x="9329692" y="1821982"/>
                  <a:ext cx="14652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33" name="Ink 32">
                  <a:extLst>
                    <a:ext uri="{FF2B5EF4-FFF2-40B4-BE49-F238E27FC236}">
                      <a16:creationId xmlns:a16="http://schemas.microsoft.com/office/drawing/2014/main" id="{85B486A0-AB64-A3D9-68D3-982F896875F7}"/>
                    </a:ext>
                  </a:extLst>
                </p14:cNvPr>
                <p14:cNvContentPartPr/>
                <p14:nvPr/>
              </p14:nvContentPartPr>
              <p14:xfrm>
                <a:off x="9183532" y="1900822"/>
                <a:ext cx="114120" cy="183960"/>
              </p14:xfrm>
            </p:contentPart>
          </mc:Choice>
          <mc:Fallback>
            <p:pic>
              <p:nvPicPr>
                <p:cNvPr id="33" name="Ink 32">
                  <a:extLst>
                    <a:ext uri="{FF2B5EF4-FFF2-40B4-BE49-F238E27FC236}">
                      <a16:creationId xmlns:a16="http://schemas.microsoft.com/office/drawing/2014/main" id="{85B486A0-AB64-A3D9-68D3-982F896875F7}"/>
                    </a:ext>
                  </a:extLst>
                </p:cNvPr>
                <p:cNvPicPr/>
                <p:nvPr/>
              </p:nvPicPr>
              <p:blipFill>
                <a:blip r:embed="rId73"/>
                <a:stretch>
                  <a:fillRect/>
                </a:stretch>
              </p:blipFill>
              <p:spPr>
                <a:xfrm>
                  <a:off x="9174532" y="1892182"/>
                  <a:ext cx="13176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34" name="Ink 33">
                  <a:extLst>
                    <a:ext uri="{FF2B5EF4-FFF2-40B4-BE49-F238E27FC236}">
                      <a16:creationId xmlns:a16="http://schemas.microsoft.com/office/drawing/2014/main" id="{4D9E4433-3E0B-3FFF-98D5-EB59C76A4101}"/>
                    </a:ext>
                  </a:extLst>
                </p14:cNvPr>
                <p14:cNvContentPartPr/>
                <p14:nvPr/>
              </p14:nvContentPartPr>
              <p14:xfrm>
                <a:off x="9230332" y="1947262"/>
                <a:ext cx="212400" cy="133920"/>
              </p14:xfrm>
            </p:contentPart>
          </mc:Choice>
          <mc:Fallback>
            <p:pic>
              <p:nvPicPr>
                <p:cNvPr id="34" name="Ink 33">
                  <a:extLst>
                    <a:ext uri="{FF2B5EF4-FFF2-40B4-BE49-F238E27FC236}">
                      <a16:creationId xmlns:a16="http://schemas.microsoft.com/office/drawing/2014/main" id="{4D9E4433-3E0B-3FFF-98D5-EB59C76A4101}"/>
                    </a:ext>
                  </a:extLst>
                </p:cNvPr>
                <p:cNvPicPr/>
                <p:nvPr/>
              </p:nvPicPr>
              <p:blipFill>
                <a:blip r:embed="rId75"/>
                <a:stretch>
                  <a:fillRect/>
                </a:stretch>
              </p:blipFill>
              <p:spPr>
                <a:xfrm>
                  <a:off x="9221332" y="1938622"/>
                  <a:ext cx="23004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35" name="Ink 34">
                  <a:extLst>
                    <a:ext uri="{FF2B5EF4-FFF2-40B4-BE49-F238E27FC236}">
                      <a16:creationId xmlns:a16="http://schemas.microsoft.com/office/drawing/2014/main" id="{3166689E-E4EC-21E1-8BFE-031D4F16D26B}"/>
                    </a:ext>
                  </a:extLst>
                </p14:cNvPr>
                <p14:cNvContentPartPr/>
                <p14:nvPr/>
              </p14:nvContentPartPr>
              <p14:xfrm>
                <a:off x="2879572" y="1963102"/>
                <a:ext cx="6135480" cy="135720"/>
              </p14:xfrm>
            </p:contentPart>
          </mc:Choice>
          <mc:Fallback>
            <p:pic>
              <p:nvPicPr>
                <p:cNvPr id="35" name="Ink 34">
                  <a:extLst>
                    <a:ext uri="{FF2B5EF4-FFF2-40B4-BE49-F238E27FC236}">
                      <a16:creationId xmlns:a16="http://schemas.microsoft.com/office/drawing/2014/main" id="{3166689E-E4EC-21E1-8BFE-031D4F16D26B}"/>
                    </a:ext>
                  </a:extLst>
                </p:cNvPr>
                <p:cNvPicPr/>
                <p:nvPr/>
              </p:nvPicPr>
              <p:blipFill>
                <a:blip r:embed="rId77"/>
                <a:stretch>
                  <a:fillRect/>
                </a:stretch>
              </p:blipFill>
              <p:spPr>
                <a:xfrm>
                  <a:off x="2870932" y="1954462"/>
                  <a:ext cx="615312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36" name="Ink 35">
                  <a:extLst>
                    <a:ext uri="{FF2B5EF4-FFF2-40B4-BE49-F238E27FC236}">
                      <a16:creationId xmlns:a16="http://schemas.microsoft.com/office/drawing/2014/main" id="{4F40E9B0-444C-BB83-5543-BD1B2CD928EB}"/>
                    </a:ext>
                  </a:extLst>
                </p14:cNvPr>
                <p14:cNvContentPartPr/>
                <p14:nvPr/>
              </p14:nvContentPartPr>
              <p14:xfrm>
                <a:off x="3033652" y="1908742"/>
                <a:ext cx="97920" cy="175320"/>
              </p14:xfrm>
            </p:contentPart>
          </mc:Choice>
          <mc:Fallback>
            <p:pic>
              <p:nvPicPr>
                <p:cNvPr id="36" name="Ink 35">
                  <a:extLst>
                    <a:ext uri="{FF2B5EF4-FFF2-40B4-BE49-F238E27FC236}">
                      <a16:creationId xmlns:a16="http://schemas.microsoft.com/office/drawing/2014/main" id="{4F40E9B0-444C-BB83-5543-BD1B2CD928EB}"/>
                    </a:ext>
                  </a:extLst>
                </p:cNvPr>
                <p:cNvPicPr/>
                <p:nvPr/>
              </p:nvPicPr>
              <p:blipFill>
                <a:blip r:embed="rId79"/>
                <a:stretch>
                  <a:fillRect/>
                </a:stretch>
              </p:blipFill>
              <p:spPr>
                <a:xfrm>
                  <a:off x="3024652" y="1899742"/>
                  <a:ext cx="11556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37" name="Ink 36">
                  <a:extLst>
                    <a:ext uri="{FF2B5EF4-FFF2-40B4-BE49-F238E27FC236}">
                      <a16:creationId xmlns:a16="http://schemas.microsoft.com/office/drawing/2014/main" id="{800BD8A3-BF79-0592-F907-A7B6E8545CD8}"/>
                    </a:ext>
                  </a:extLst>
                </p14:cNvPr>
                <p14:cNvContentPartPr/>
                <p14:nvPr/>
              </p14:nvContentPartPr>
              <p14:xfrm>
                <a:off x="5056492" y="2087662"/>
                <a:ext cx="188640" cy="286200"/>
              </p14:xfrm>
            </p:contentPart>
          </mc:Choice>
          <mc:Fallback>
            <p:pic>
              <p:nvPicPr>
                <p:cNvPr id="37" name="Ink 36">
                  <a:extLst>
                    <a:ext uri="{FF2B5EF4-FFF2-40B4-BE49-F238E27FC236}">
                      <a16:creationId xmlns:a16="http://schemas.microsoft.com/office/drawing/2014/main" id="{800BD8A3-BF79-0592-F907-A7B6E8545CD8}"/>
                    </a:ext>
                  </a:extLst>
                </p:cNvPr>
                <p:cNvPicPr/>
                <p:nvPr/>
              </p:nvPicPr>
              <p:blipFill>
                <a:blip r:embed="rId81"/>
                <a:stretch>
                  <a:fillRect/>
                </a:stretch>
              </p:blipFill>
              <p:spPr>
                <a:xfrm>
                  <a:off x="5047852" y="2079022"/>
                  <a:ext cx="20628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38" name="Ink 37">
                  <a:extLst>
                    <a:ext uri="{FF2B5EF4-FFF2-40B4-BE49-F238E27FC236}">
                      <a16:creationId xmlns:a16="http://schemas.microsoft.com/office/drawing/2014/main" id="{16F183F7-C28D-5273-DAB6-EA13039FE889}"/>
                    </a:ext>
                  </a:extLst>
                </p14:cNvPr>
                <p14:cNvContentPartPr/>
                <p14:nvPr/>
              </p14:nvContentPartPr>
              <p14:xfrm>
                <a:off x="5295532" y="2201782"/>
                <a:ext cx="226080" cy="149760"/>
              </p14:xfrm>
            </p:contentPart>
          </mc:Choice>
          <mc:Fallback>
            <p:pic>
              <p:nvPicPr>
                <p:cNvPr id="38" name="Ink 37">
                  <a:extLst>
                    <a:ext uri="{FF2B5EF4-FFF2-40B4-BE49-F238E27FC236}">
                      <a16:creationId xmlns:a16="http://schemas.microsoft.com/office/drawing/2014/main" id="{16F183F7-C28D-5273-DAB6-EA13039FE889}"/>
                    </a:ext>
                  </a:extLst>
                </p:cNvPr>
                <p:cNvPicPr/>
                <p:nvPr/>
              </p:nvPicPr>
              <p:blipFill>
                <a:blip r:embed="rId83"/>
                <a:stretch>
                  <a:fillRect/>
                </a:stretch>
              </p:blipFill>
              <p:spPr>
                <a:xfrm>
                  <a:off x="5286892" y="2192782"/>
                  <a:ext cx="24372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39" name="Ink 38">
                  <a:extLst>
                    <a:ext uri="{FF2B5EF4-FFF2-40B4-BE49-F238E27FC236}">
                      <a16:creationId xmlns:a16="http://schemas.microsoft.com/office/drawing/2014/main" id="{1F072031-8B08-4F3D-8C13-E451F92C42BF}"/>
                    </a:ext>
                  </a:extLst>
                </p14:cNvPr>
                <p14:cNvContentPartPr/>
                <p14:nvPr/>
              </p14:nvContentPartPr>
              <p14:xfrm>
                <a:off x="5596492" y="2213302"/>
                <a:ext cx="110520" cy="215640"/>
              </p14:xfrm>
            </p:contentPart>
          </mc:Choice>
          <mc:Fallback>
            <p:pic>
              <p:nvPicPr>
                <p:cNvPr id="39" name="Ink 38">
                  <a:extLst>
                    <a:ext uri="{FF2B5EF4-FFF2-40B4-BE49-F238E27FC236}">
                      <a16:creationId xmlns:a16="http://schemas.microsoft.com/office/drawing/2014/main" id="{1F072031-8B08-4F3D-8C13-E451F92C42BF}"/>
                    </a:ext>
                  </a:extLst>
                </p:cNvPr>
                <p:cNvPicPr/>
                <p:nvPr/>
              </p:nvPicPr>
              <p:blipFill>
                <a:blip r:embed="rId85"/>
                <a:stretch>
                  <a:fillRect/>
                </a:stretch>
              </p:blipFill>
              <p:spPr>
                <a:xfrm>
                  <a:off x="5587852" y="2204662"/>
                  <a:ext cx="12816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0" name="Ink 39">
                  <a:extLst>
                    <a:ext uri="{FF2B5EF4-FFF2-40B4-BE49-F238E27FC236}">
                      <a16:creationId xmlns:a16="http://schemas.microsoft.com/office/drawing/2014/main" id="{98626232-17D0-31DC-48D0-4436D0130102}"/>
                    </a:ext>
                  </a:extLst>
                </p14:cNvPr>
                <p14:cNvContentPartPr/>
                <p14:nvPr/>
              </p14:nvContentPartPr>
              <p14:xfrm>
                <a:off x="5754892" y="2219422"/>
                <a:ext cx="348120" cy="132120"/>
              </p14:xfrm>
            </p:contentPart>
          </mc:Choice>
          <mc:Fallback>
            <p:pic>
              <p:nvPicPr>
                <p:cNvPr id="40" name="Ink 39">
                  <a:extLst>
                    <a:ext uri="{FF2B5EF4-FFF2-40B4-BE49-F238E27FC236}">
                      <a16:creationId xmlns:a16="http://schemas.microsoft.com/office/drawing/2014/main" id="{98626232-17D0-31DC-48D0-4436D0130102}"/>
                    </a:ext>
                  </a:extLst>
                </p:cNvPr>
                <p:cNvPicPr/>
                <p:nvPr/>
              </p:nvPicPr>
              <p:blipFill>
                <a:blip r:embed="rId87"/>
                <a:stretch>
                  <a:fillRect/>
                </a:stretch>
              </p:blipFill>
              <p:spPr>
                <a:xfrm>
                  <a:off x="5745892" y="2210782"/>
                  <a:ext cx="36576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41" name="Ink 40">
                  <a:extLst>
                    <a:ext uri="{FF2B5EF4-FFF2-40B4-BE49-F238E27FC236}">
                      <a16:creationId xmlns:a16="http://schemas.microsoft.com/office/drawing/2014/main" id="{679E3DF4-DEA0-023F-037E-3C6CC4EB4064}"/>
                    </a:ext>
                  </a:extLst>
                </p14:cNvPr>
                <p14:cNvContentPartPr/>
                <p14:nvPr/>
              </p14:nvContentPartPr>
              <p14:xfrm>
                <a:off x="6156292" y="2203222"/>
                <a:ext cx="161280" cy="134640"/>
              </p14:xfrm>
            </p:contentPart>
          </mc:Choice>
          <mc:Fallback>
            <p:pic>
              <p:nvPicPr>
                <p:cNvPr id="41" name="Ink 40">
                  <a:extLst>
                    <a:ext uri="{FF2B5EF4-FFF2-40B4-BE49-F238E27FC236}">
                      <a16:creationId xmlns:a16="http://schemas.microsoft.com/office/drawing/2014/main" id="{679E3DF4-DEA0-023F-037E-3C6CC4EB4064}"/>
                    </a:ext>
                  </a:extLst>
                </p:cNvPr>
                <p:cNvPicPr/>
                <p:nvPr/>
              </p:nvPicPr>
              <p:blipFill>
                <a:blip r:embed="rId89"/>
                <a:stretch>
                  <a:fillRect/>
                </a:stretch>
              </p:blipFill>
              <p:spPr>
                <a:xfrm>
                  <a:off x="6147652" y="2194222"/>
                  <a:ext cx="17892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43" name="Ink 42">
                  <a:extLst>
                    <a:ext uri="{FF2B5EF4-FFF2-40B4-BE49-F238E27FC236}">
                      <a16:creationId xmlns:a16="http://schemas.microsoft.com/office/drawing/2014/main" id="{576F5C17-21E7-1AF2-6432-90A07F680841}"/>
                    </a:ext>
                  </a:extLst>
                </p14:cNvPr>
                <p14:cNvContentPartPr/>
                <p14:nvPr/>
              </p14:nvContentPartPr>
              <p14:xfrm>
                <a:off x="2225812" y="1620022"/>
                <a:ext cx="1019520" cy="492840"/>
              </p14:xfrm>
            </p:contentPart>
          </mc:Choice>
          <mc:Fallback>
            <p:pic>
              <p:nvPicPr>
                <p:cNvPr id="43" name="Ink 42">
                  <a:extLst>
                    <a:ext uri="{FF2B5EF4-FFF2-40B4-BE49-F238E27FC236}">
                      <a16:creationId xmlns:a16="http://schemas.microsoft.com/office/drawing/2014/main" id="{576F5C17-21E7-1AF2-6432-90A07F680841}"/>
                    </a:ext>
                  </a:extLst>
                </p:cNvPr>
                <p:cNvPicPr/>
                <p:nvPr/>
              </p:nvPicPr>
              <p:blipFill>
                <a:blip r:embed="rId91"/>
                <a:stretch>
                  <a:fillRect/>
                </a:stretch>
              </p:blipFill>
              <p:spPr>
                <a:xfrm>
                  <a:off x="2216812" y="1611022"/>
                  <a:ext cx="1037160" cy="5104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44" name="Ink 43">
                  <a:extLst>
                    <a:ext uri="{FF2B5EF4-FFF2-40B4-BE49-F238E27FC236}">
                      <a16:creationId xmlns:a16="http://schemas.microsoft.com/office/drawing/2014/main" id="{9EFC025A-E7AE-ED70-AD69-2810FDF0DD52}"/>
                    </a:ext>
                  </a:extLst>
                </p14:cNvPr>
                <p14:cNvContentPartPr/>
                <p14:nvPr/>
              </p14:nvContentPartPr>
              <p14:xfrm>
                <a:off x="2370532" y="1673662"/>
                <a:ext cx="820800" cy="381240"/>
              </p14:xfrm>
            </p:contentPart>
          </mc:Choice>
          <mc:Fallback>
            <p:pic>
              <p:nvPicPr>
                <p:cNvPr id="44" name="Ink 43">
                  <a:extLst>
                    <a:ext uri="{FF2B5EF4-FFF2-40B4-BE49-F238E27FC236}">
                      <a16:creationId xmlns:a16="http://schemas.microsoft.com/office/drawing/2014/main" id="{9EFC025A-E7AE-ED70-AD69-2810FDF0DD52}"/>
                    </a:ext>
                  </a:extLst>
                </p:cNvPr>
                <p:cNvPicPr/>
                <p:nvPr/>
              </p:nvPicPr>
              <p:blipFill>
                <a:blip r:embed="rId93"/>
                <a:stretch>
                  <a:fillRect/>
                </a:stretch>
              </p:blipFill>
              <p:spPr>
                <a:xfrm>
                  <a:off x="2361892" y="1665022"/>
                  <a:ext cx="838440" cy="3988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45" name="Ink 44">
                  <a:extLst>
                    <a:ext uri="{FF2B5EF4-FFF2-40B4-BE49-F238E27FC236}">
                      <a16:creationId xmlns:a16="http://schemas.microsoft.com/office/drawing/2014/main" id="{6262FEB5-49B2-874A-660D-91BF3391AF3F}"/>
                    </a:ext>
                  </a:extLst>
                </p14:cNvPr>
                <p14:cNvContentPartPr/>
                <p14:nvPr/>
              </p14:nvContentPartPr>
              <p14:xfrm>
                <a:off x="2146612" y="2077942"/>
                <a:ext cx="221760" cy="271800"/>
              </p14:xfrm>
            </p:contentPart>
          </mc:Choice>
          <mc:Fallback>
            <p:pic>
              <p:nvPicPr>
                <p:cNvPr id="45" name="Ink 44">
                  <a:extLst>
                    <a:ext uri="{FF2B5EF4-FFF2-40B4-BE49-F238E27FC236}">
                      <a16:creationId xmlns:a16="http://schemas.microsoft.com/office/drawing/2014/main" id="{6262FEB5-49B2-874A-660D-91BF3391AF3F}"/>
                    </a:ext>
                  </a:extLst>
                </p:cNvPr>
                <p:cNvPicPr/>
                <p:nvPr/>
              </p:nvPicPr>
              <p:blipFill>
                <a:blip r:embed="rId95"/>
                <a:stretch>
                  <a:fillRect/>
                </a:stretch>
              </p:blipFill>
              <p:spPr>
                <a:xfrm>
                  <a:off x="2137972" y="2068942"/>
                  <a:ext cx="23940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46" name="Ink 45">
                  <a:extLst>
                    <a:ext uri="{FF2B5EF4-FFF2-40B4-BE49-F238E27FC236}">
                      <a16:creationId xmlns:a16="http://schemas.microsoft.com/office/drawing/2014/main" id="{0E2DD834-FB04-87A5-A60C-D958A546F010}"/>
                    </a:ext>
                  </a:extLst>
                </p14:cNvPr>
                <p14:cNvContentPartPr/>
                <p14:nvPr/>
              </p14:nvContentPartPr>
              <p14:xfrm>
                <a:off x="2242732" y="2066782"/>
                <a:ext cx="367920" cy="217440"/>
              </p14:xfrm>
            </p:contentPart>
          </mc:Choice>
          <mc:Fallback>
            <p:pic>
              <p:nvPicPr>
                <p:cNvPr id="46" name="Ink 45">
                  <a:extLst>
                    <a:ext uri="{FF2B5EF4-FFF2-40B4-BE49-F238E27FC236}">
                      <a16:creationId xmlns:a16="http://schemas.microsoft.com/office/drawing/2014/main" id="{0E2DD834-FB04-87A5-A60C-D958A546F010}"/>
                    </a:ext>
                  </a:extLst>
                </p:cNvPr>
                <p:cNvPicPr/>
                <p:nvPr/>
              </p:nvPicPr>
              <p:blipFill>
                <a:blip r:embed="rId97"/>
                <a:stretch>
                  <a:fillRect/>
                </a:stretch>
              </p:blipFill>
              <p:spPr>
                <a:xfrm>
                  <a:off x="2234092" y="2058142"/>
                  <a:ext cx="38556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47" name="Ink 46">
                  <a:extLst>
                    <a:ext uri="{FF2B5EF4-FFF2-40B4-BE49-F238E27FC236}">
                      <a16:creationId xmlns:a16="http://schemas.microsoft.com/office/drawing/2014/main" id="{3B78536F-FA86-9E94-075A-32681F080338}"/>
                    </a:ext>
                  </a:extLst>
                </p14:cNvPr>
                <p14:cNvContentPartPr/>
                <p14:nvPr/>
              </p14:nvContentPartPr>
              <p14:xfrm>
                <a:off x="2571412" y="2077222"/>
                <a:ext cx="208800" cy="190080"/>
              </p14:xfrm>
            </p:contentPart>
          </mc:Choice>
          <mc:Fallback>
            <p:pic>
              <p:nvPicPr>
                <p:cNvPr id="47" name="Ink 46">
                  <a:extLst>
                    <a:ext uri="{FF2B5EF4-FFF2-40B4-BE49-F238E27FC236}">
                      <a16:creationId xmlns:a16="http://schemas.microsoft.com/office/drawing/2014/main" id="{3B78536F-FA86-9E94-075A-32681F080338}"/>
                    </a:ext>
                  </a:extLst>
                </p:cNvPr>
                <p:cNvPicPr/>
                <p:nvPr/>
              </p:nvPicPr>
              <p:blipFill>
                <a:blip r:embed="rId99"/>
                <a:stretch>
                  <a:fillRect/>
                </a:stretch>
              </p:blipFill>
              <p:spPr>
                <a:xfrm>
                  <a:off x="2562412" y="2068222"/>
                  <a:ext cx="22644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48" name="Ink 47">
                  <a:extLst>
                    <a:ext uri="{FF2B5EF4-FFF2-40B4-BE49-F238E27FC236}">
                      <a16:creationId xmlns:a16="http://schemas.microsoft.com/office/drawing/2014/main" id="{86F26D8F-1829-1D8B-956D-FEFCA9D6C68C}"/>
                    </a:ext>
                  </a:extLst>
                </p14:cNvPr>
                <p14:cNvContentPartPr/>
                <p14:nvPr/>
              </p14:nvContentPartPr>
              <p14:xfrm>
                <a:off x="2676892" y="2152462"/>
                <a:ext cx="114840" cy="50760"/>
              </p14:xfrm>
            </p:contentPart>
          </mc:Choice>
          <mc:Fallback>
            <p:pic>
              <p:nvPicPr>
                <p:cNvPr id="48" name="Ink 47">
                  <a:extLst>
                    <a:ext uri="{FF2B5EF4-FFF2-40B4-BE49-F238E27FC236}">
                      <a16:creationId xmlns:a16="http://schemas.microsoft.com/office/drawing/2014/main" id="{86F26D8F-1829-1D8B-956D-FEFCA9D6C68C}"/>
                    </a:ext>
                  </a:extLst>
                </p:cNvPr>
                <p:cNvPicPr/>
                <p:nvPr/>
              </p:nvPicPr>
              <p:blipFill>
                <a:blip r:embed="rId101"/>
                <a:stretch>
                  <a:fillRect/>
                </a:stretch>
              </p:blipFill>
              <p:spPr>
                <a:xfrm>
                  <a:off x="2667892" y="2143822"/>
                  <a:ext cx="13248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49" name="Ink 48">
                  <a:extLst>
                    <a:ext uri="{FF2B5EF4-FFF2-40B4-BE49-F238E27FC236}">
                      <a16:creationId xmlns:a16="http://schemas.microsoft.com/office/drawing/2014/main" id="{70590161-8500-37AB-A618-776BEF45D010}"/>
                    </a:ext>
                  </a:extLst>
                </p14:cNvPr>
                <p14:cNvContentPartPr/>
                <p14:nvPr/>
              </p14:nvContentPartPr>
              <p14:xfrm>
                <a:off x="2818372" y="2019262"/>
                <a:ext cx="91080" cy="248400"/>
              </p14:xfrm>
            </p:contentPart>
          </mc:Choice>
          <mc:Fallback>
            <p:pic>
              <p:nvPicPr>
                <p:cNvPr id="49" name="Ink 48">
                  <a:extLst>
                    <a:ext uri="{FF2B5EF4-FFF2-40B4-BE49-F238E27FC236}">
                      <a16:creationId xmlns:a16="http://schemas.microsoft.com/office/drawing/2014/main" id="{70590161-8500-37AB-A618-776BEF45D010}"/>
                    </a:ext>
                  </a:extLst>
                </p:cNvPr>
                <p:cNvPicPr/>
                <p:nvPr/>
              </p:nvPicPr>
              <p:blipFill>
                <a:blip r:embed="rId103"/>
                <a:stretch>
                  <a:fillRect/>
                </a:stretch>
              </p:blipFill>
              <p:spPr>
                <a:xfrm>
                  <a:off x="2809372" y="2010622"/>
                  <a:ext cx="10872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0" name="Ink 49">
                  <a:extLst>
                    <a:ext uri="{FF2B5EF4-FFF2-40B4-BE49-F238E27FC236}">
                      <a16:creationId xmlns:a16="http://schemas.microsoft.com/office/drawing/2014/main" id="{F19CAA14-A746-35B0-126F-A4B6C08D37FB}"/>
                    </a:ext>
                  </a:extLst>
                </p14:cNvPr>
                <p14:cNvContentPartPr/>
                <p14:nvPr/>
              </p14:nvContentPartPr>
              <p14:xfrm>
                <a:off x="2437852" y="2394022"/>
                <a:ext cx="60120" cy="255240"/>
              </p14:xfrm>
            </p:contentPart>
          </mc:Choice>
          <mc:Fallback>
            <p:pic>
              <p:nvPicPr>
                <p:cNvPr id="50" name="Ink 49">
                  <a:extLst>
                    <a:ext uri="{FF2B5EF4-FFF2-40B4-BE49-F238E27FC236}">
                      <a16:creationId xmlns:a16="http://schemas.microsoft.com/office/drawing/2014/main" id="{F19CAA14-A746-35B0-126F-A4B6C08D37FB}"/>
                    </a:ext>
                  </a:extLst>
                </p:cNvPr>
                <p:cNvPicPr/>
                <p:nvPr/>
              </p:nvPicPr>
              <p:blipFill>
                <a:blip r:embed="rId105"/>
                <a:stretch>
                  <a:fillRect/>
                </a:stretch>
              </p:blipFill>
              <p:spPr>
                <a:xfrm>
                  <a:off x="2429212" y="2385022"/>
                  <a:ext cx="7776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51" name="Ink 50">
                  <a:extLst>
                    <a:ext uri="{FF2B5EF4-FFF2-40B4-BE49-F238E27FC236}">
                      <a16:creationId xmlns:a16="http://schemas.microsoft.com/office/drawing/2014/main" id="{1C8A6937-0902-2D3D-DDEB-E5FC39B30023}"/>
                    </a:ext>
                  </a:extLst>
                </p14:cNvPr>
                <p14:cNvContentPartPr/>
                <p14:nvPr/>
              </p14:nvContentPartPr>
              <p14:xfrm>
                <a:off x="2582212" y="2394022"/>
                <a:ext cx="277920" cy="219240"/>
              </p14:xfrm>
            </p:contentPart>
          </mc:Choice>
          <mc:Fallback>
            <p:pic>
              <p:nvPicPr>
                <p:cNvPr id="51" name="Ink 50">
                  <a:extLst>
                    <a:ext uri="{FF2B5EF4-FFF2-40B4-BE49-F238E27FC236}">
                      <a16:creationId xmlns:a16="http://schemas.microsoft.com/office/drawing/2014/main" id="{1C8A6937-0902-2D3D-DDEB-E5FC39B30023}"/>
                    </a:ext>
                  </a:extLst>
                </p:cNvPr>
                <p:cNvPicPr/>
                <p:nvPr/>
              </p:nvPicPr>
              <p:blipFill>
                <a:blip r:embed="rId107"/>
                <a:stretch>
                  <a:fillRect/>
                </a:stretch>
              </p:blipFill>
              <p:spPr>
                <a:xfrm>
                  <a:off x="2573572" y="2385382"/>
                  <a:ext cx="29556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52" name="Ink 51">
                  <a:extLst>
                    <a:ext uri="{FF2B5EF4-FFF2-40B4-BE49-F238E27FC236}">
                      <a16:creationId xmlns:a16="http://schemas.microsoft.com/office/drawing/2014/main" id="{141E240A-58E8-217B-4788-7C897805716B}"/>
                    </a:ext>
                  </a:extLst>
                </p14:cNvPr>
                <p14:cNvContentPartPr/>
                <p14:nvPr/>
              </p14:nvContentPartPr>
              <p14:xfrm>
                <a:off x="2845012" y="2347582"/>
                <a:ext cx="344160" cy="214200"/>
              </p14:xfrm>
            </p:contentPart>
          </mc:Choice>
          <mc:Fallback>
            <p:pic>
              <p:nvPicPr>
                <p:cNvPr id="52" name="Ink 51">
                  <a:extLst>
                    <a:ext uri="{FF2B5EF4-FFF2-40B4-BE49-F238E27FC236}">
                      <a16:creationId xmlns:a16="http://schemas.microsoft.com/office/drawing/2014/main" id="{141E240A-58E8-217B-4788-7C897805716B}"/>
                    </a:ext>
                  </a:extLst>
                </p:cNvPr>
                <p:cNvPicPr/>
                <p:nvPr/>
              </p:nvPicPr>
              <p:blipFill>
                <a:blip r:embed="rId109"/>
                <a:stretch>
                  <a:fillRect/>
                </a:stretch>
              </p:blipFill>
              <p:spPr>
                <a:xfrm>
                  <a:off x="2836372" y="2338582"/>
                  <a:ext cx="36180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53" name="Ink 52">
                  <a:extLst>
                    <a:ext uri="{FF2B5EF4-FFF2-40B4-BE49-F238E27FC236}">
                      <a16:creationId xmlns:a16="http://schemas.microsoft.com/office/drawing/2014/main" id="{2C8EB0E2-5A9E-89CA-3501-08884BB74E6D}"/>
                    </a:ext>
                  </a:extLst>
                </p14:cNvPr>
                <p14:cNvContentPartPr/>
                <p14:nvPr/>
              </p14:nvContentPartPr>
              <p14:xfrm>
                <a:off x="3149212" y="2417782"/>
                <a:ext cx="33840" cy="360"/>
              </p14:xfrm>
            </p:contentPart>
          </mc:Choice>
          <mc:Fallback>
            <p:pic>
              <p:nvPicPr>
                <p:cNvPr id="53" name="Ink 52">
                  <a:extLst>
                    <a:ext uri="{FF2B5EF4-FFF2-40B4-BE49-F238E27FC236}">
                      <a16:creationId xmlns:a16="http://schemas.microsoft.com/office/drawing/2014/main" id="{2C8EB0E2-5A9E-89CA-3501-08884BB74E6D}"/>
                    </a:ext>
                  </a:extLst>
                </p:cNvPr>
                <p:cNvPicPr/>
                <p:nvPr/>
              </p:nvPicPr>
              <p:blipFill>
                <a:blip r:embed="rId111"/>
                <a:stretch>
                  <a:fillRect/>
                </a:stretch>
              </p:blipFill>
              <p:spPr>
                <a:xfrm>
                  <a:off x="3140212" y="2408782"/>
                  <a:ext cx="514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54" name="Ink 53">
                  <a:extLst>
                    <a:ext uri="{FF2B5EF4-FFF2-40B4-BE49-F238E27FC236}">
                      <a16:creationId xmlns:a16="http://schemas.microsoft.com/office/drawing/2014/main" id="{E89D156B-EB72-7484-69C1-7FB69C2D91E6}"/>
                    </a:ext>
                  </a:extLst>
                </p14:cNvPr>
                <p14:cNvContentPartPr/>
                <p14:nvPr/>
              </p14:nvContentPartPr>
              <p14:xfrm>
                <a:off x="3239932" y="2365222"/>
                <a:ext cx="82080" cy="246960"/>
              </p14:xfrm>
            </p:contentPart>
          </mc:Choice>
          <mc:Fallback>
            <p:pic>
              <p:nvPicPr>
                <p:cNvPr id="54" name="Ink 53">
                  <a:extLst>
                    <a:ext uri="{FF2B5EF4-FFF2-40B4-BE49-F238E27FC236}">
                      <a16:creationId xmlns:a16="http://schemas.microsoft.com/office/drawing/2014/main" id="{E89D156B-EB72-7484-69C1-7FB69C2D91E6}"/>
                    </a:ext>
                  </a:extLst>
                </p:cNvPr>
                <p:cNvPicPr/>
                <p:nvPr/>
              </p:nvPicPr>
              <p:blipFill>
                <a:blip r:embed="rId113"/>
                <a:stretch>
                  <a:fillRect/>
                </a:stretch>
              </p:blipFill>
              <p:spPr>
                <a:xfrm>
                  <a:off x="3231292" y="2356582"/>
                  <a:ext cx="9972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56" name="Ink 55">
                  <a:extLst>
                    <a:ext uri="{FF2B5EF4-FFF2-40B4-BE49-F238E27FC236}">
                      <a16:creationId xmlns:a16="http://schemas.microsoft.com/office/drawing/2014/main" id="{56BD1E18-01B3-8AEE-CB7B-76E0DC5E9E2D}"/>
                    </a:ext>
                  </a:extLst>
                </p14:cNvPr>
                <p14:cNvContentPartPr/>
                <p14:nvPr/>
              </p14:nvContentPartPr>
              <p14:xfrm>
                <a:off x="10153012" y="2019262"/>
                <a:ext cx="270360" cy="277920"/>
              </p14:xfrm>
            </p:contentPart>
          </mc:Choice>
          <mc:Fallback>
            <p:pic>
              <p:nvPicPr>
                <p:cNvPr id="56" name="Ink 55">
                  <a:extLst>
                    <a:ext uri="{FF2B5EF4-FFF2-40B4-BE49-F238E27FC236}">
                      <a16:creationId xmlns:a16="http://schemas.microsoft.com/office/drawing/2014/main" id="{56BD1E18-01B3-8AEE-CB7B-76E0DC5E9E2D}"/>
                    </a:ext>
                  </a:extLst>
                </p:cNvPr>
                <p:cNvPicPr/>
                <p:nvPr/>
              </p:nvPicPr>
              <p:blipFill>
                <a:blip r:embed="rId115"/>
                <a:stretch>
                  <a:fillRect/>
                </a:stretch>
              </p:blipFill>
              <p:spPr>
                <a:xfrm>
                  <a:off x="10144372" y="2010622"/>
                  <a:ext cx="28800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57" name="Ink 56">
                  <a:extLst>
                    <a:ext uri="{FF2B5EF4-FFF2-40B4-BE49-F238E27FC236}">
                      <a16:creationId xmlns:a16="http://schemas.microsoft.com/office/drawing/2014/main" id="{0826105D-8418-B5D8-ABDF-619DF786D6C9}"/>
                    </a:ext>
                  </a:extLst>
                </p14:cNvPr>
                <p14:cNvContentPartPr/>
                <p14:nvPr/>
              </p14:nvContentPartPr>
              <p14:xfrm>
                <a:off x="10426252" y="2034742"/>
                <a:ext cx="189720" cy="234360"/>
              </p14:xfrm>
            </p:contentPart>
          </mc:Choice>
          <mc:Fallback>
            <p:pic>
              <p:nvPicPr>
                <p:cNvPr id="57" name="Ink 56">
                  <a:extLst>
                    <a:ext uri="{FF2B5EF4-FFF2-40B4-BE49-F238E27FC236}">
                      <a16:creationId xmlns:a16="http://schemas.microsoft.com/office/drawing/2014/main" id="{0826105D-8418-B5D8-ABDF-619DF786D6C9}"/>
                    </a:ext>
                  </a:extLst>
                </p:cNvPr>
                <p:cNvPicPr/>
                <p:nvPr/>
              </p:nvPicPr>
              <p:blipFill>
                <a:blip r:embed="rId117"/>
                <a:stretch>
                  <a:fillRect/>
                </a:stretch>
              </p:blipFill>
              <p:spPr>
                <a:xfrm>
                  <a:off x="10417612" y="2025742"/>
                  <a:ext cx="20736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58" name="Ink 57">
                  <a:extLst>
                    <a:ext uri="{FF2B5EF4-FFF2-40B4-BE49-F238E27FC236}">
                      <a16:creationId xmlns:a16="http://schemas.microsoft.com/office/drawing/2014/main" id="{F1A442CF-0A62-8227-C4E9-429F4F7E58CD}"/>
                    </a:ext>
                  </a:extLst>
                </p14:cNvPr>
                <p14:cNvContentPartPr/>
                <p14:nvPr/>
              </p14:nvContentPartPr>
              <p14:xfrm>
                <a:off x="10501132" y="2024302"/>
                <a:ext cx="292680" cy="268560"/>
              </p14:xfrm>
            </p:contentPart>
          </mc:Choice>
          <mc:Fallback>
            <p:pic>
              <p:nvPicPr>
                <p:cNvPr id="58" name="Ink 57">
                  <a:extLst>
                    <a:ext uri="{FF2B5EF4-FFF2-40B4-BE49-F238E27FC236}">
                      <a16:creationId xmlns:a16="http://schemas.microsoft.com/office/drawing/2014/main" id="{F1A442CF-0A62-8227-C4E9-429F4F7E58CD}"/>
                    </a:ext>
                  </a:extLst>
                </p:cNvPr>
                <p:cNvPicPr/>
                <p:nvPr/>
              </p:nvPicPr>
              <p:blipFill>
                <a:blip r:embed="rId119"/>
                <a:stretch>
                  <a:fillRect/>
                </a:stretch>
              </p:blipFill>
              <p:spPr>
                <a:xfrm>
                  <a:off x="10492132" y="2015302"/>
                  <a:ext cx="31032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0" name="Ink 59">
                  <a:extLst>
                    <a:ext uri="{FF2B5EF4-FFF2-40B4-BE49-F238E27FC236}">
                      <a16:creationId xmlns:a16="http://schemas.microsoft.com/office/drawing/2014/main" id="{D86AC2FB-0EFA-8A85-EE13-E36B32C7E8FD}"/>
                    </a:ext>
                  </a:extLst>
                </p14:cNvPr>
                <p14:cNvContentPartPr/>
                <p14:nvPr/>
              </p14:nvContentPartPr>
              <p14:xfrm>
                <a:off x="10040692" y="1603822"/>
                <a:ext cx="869760" cy="250560"/>
              </p14:xfrm>
            </p:contentPart>
          </mc:Choice>
          <mc:Fallback>
            <p:pic>
              <p:nvPicPr>
                <p:cNvPr id="60" name="Ink 59">
                  <a:extLst>
                    <a:ext uri="{FF2B5EF4-FFF2-40B4-BE49-F238E27FC236}">
                      <a16:creationId xmlns:a16="http://schemas.microsoft.com/office/drawing/2014/main" id="{D86AC2FB-0EFA-8A85-EE13-E36B32C7E8FD}"/>
                    </a:ext>
                  </a:extLst>
                </p:cNvPr>
                <p:cNvPicPr/>
                <p:nvPr/>
              </p:nvPicPr>
              <p:blipFill>
                <a:blip r:embed="rId121"/>
                <a:stretch>
                  <a:fillRect/>
                </a:stretch>
              </p:blipFill>
              <p:spPr>
                <a:xfrm>
                  <a:off x="10032052" y="1595182"/>
                  <a:ext cx="88740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61" name="Ink 60">
                  <a:extLst>
                    <a:ext uri="{FF2B5EF4-FFF2-40B4-BE49-F238E27FC236}">
                      <a16:creationId xmlns:a16="http://schemas.microsoft.com/office/drawing/2014/main" id="{2C389E02-A8FD-71B7-EC75-6D6AEC69A00A}"/>
                    </a:ext>
                  </a:extLst>
                </p14:cNvPr>
                <p14:cNvContentPartPr/>
                <p14:nvPr/>
              </p14:nvContentPartPr>
              <p14:xfrm>
                <a:off x="11033932" y="1705342"/>
                <a:ext cx="122400" cy="222840"/>
              </p14:xfrm>
            </p:contentPart>
          </mc:Choice>
          <mc:Fallback>
            <p:pic>
              <p:nvPicPr>
                <p:cNvPr id="61" name="Ink 60">
                  <a:extLst>
                    <a:ext uri="{FF2B5EF4-FFF2-40B4-BE49-F238E27FC236}">
                      <a16:creationId xmlns:a16="http://schemas.microsoft.com/office/drawing/2014/main" id="{2C389E02-A8FD-71B7-EC75-6D6AEC69A00A}"/>
                    </a:ext>
                  </a:extLst>
                </p:cNvPr>
                <p:cNvPicPr/>
                <p:nvPr/>
              </p:nvPicPr>
              <p:blipFill>
                <a:blip r:embed="rId123"/>
                <a:stretch>
                  <a:fillRect/>
                </a:stretch>
              </p:blipFill>
              <p:spPr>
                <a:xfrm>
                  <a:off x="11024932" y="1696342"/>
                  <a:ext cx="14004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62" name="Ink 61">
                  <a:extLst>
                    <a:ext uri="{FF2B5EF4-FFF2-40B4-BE49-F238E27FC236}">
                      <a16:creationId xmlns:a16="http://schemas.microsoft.com/office/drawing/2014/main" id="{18F3E273-2111-0FFC-F3FE-D3E96D687404}"/>
                    </a:ext>
                  </a:extLst>
                </p14:cNvPr>
                <p14:cNvContentPartPr/>
                <p14:nvPr/>
              </p14:nvContentPartPr>
              <p14:xfrm>
                <a:off x="11243812" y="1748182"/>
                <a:ext cx="109440" cy="178920"/>
              </p14:xfrm>
            </p:contentPart>
          </mc:Choice>
          <mc:Fallback>
            <p:pic>
              <p:nvPicPr>
                <p:cNvPr id="62" name="Ink 61">
                  <a:extLst>
                    <a:ext uri="{FF2B5EF4-FFF2-40B4-BE49-F238E27FC236}">
                      <a16:creationId xmlns:a16="http://schemas.microsoft.com/office/drawing/2014/main" id="{18F3E273-2111-0FFC-F3FE-D3E96D687404}"/>
                    </a:ext>
                  </a:extLst>
                </p:cNvPr>
                <p:cNvPicPr/>
                <p:nvPr/>
              </p:nvPicPr>
              <p:blipFill>
                <a:blip r:embed="rId125"/>
                <a:stretch>
                  <a:fillRect/>
                </a:stretch>
              </p:blipFill>
              <p:spPr>
                <a:xfrm>
                  <a:off x="11235172" y="1739542"/>
                  <a:ext cx="12708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63" name="Ink 62">
                  <a:extLst>
                    <a:ext uri="{FF2B5EF4-FFF2-40B4-BE49-F238E27FC236}">
                      <a16:creationId xmlns:a16="http://schemas.microsoft.com/office/drawing/2014/main" id="{9659005E-AEDC-F245-9396-827A64621762}"/>
                    </a:ext>
                  </a:extLst>
                </p14:cNvPr>
                <p14:cNvContentPartPr/>
                <p14:nvPr/>
              </p14:nvContentPartPr>
              <p14:xfrm>
                <a:off x="11397172" y="1773382"/>
                <a:ext cx="116280" cy="157680"/>
              </p14:xfrm>
            </p:contentPart>
          </mc:Choice>
          <mc:Fallback>
            <p:pic>
              <p:nvPicPr>
                <p:cNvPr id="63" name="Ink 62">
                  <a:extLst>
                    <a:ext uri="{FF2B5EF4-FFF2-40B4-BE49-F238E27FC236}">
                      <a16:creationId xmlns:a16="http://schemas.microsoft.com/office/drawing/2014/main" id="{9659005E-AEDC-F245-9396-827A64621762}"/>
                    </a:ext>
                  </a:extLst>
                </p:cNvPr>
                <p:cNvPicPr/>
                <p:nvPr/>
              </p:nvPicPr>
              <p:blipFill>
                <a:blip r:embed="rId127"/>
                <a:stretch>
                  <a:fillRect/>
                </a:stretch>
              </p:blipFill>
              <p:spPr>
                <a:xfrm>
                  <a:off x="11388172" y="1764382"/>
                  <a:ext cx="13392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64" name="Ink 63">
                  <a:extLst>
                    <a:ext uri="{FF2B5EF4-FFF2-40B4-BE49-F238E27FC236}">
                      <a16:creationId xmlns:a16="http://schemas.microsoft.com/office/drawing/2014/main" id="{691F1C22-AE49-C375-289D-516D00F32843}"/>
                    </a:ext>
                  </a:extLst>
                </p14:cNvPr>
                <p14:cNvContentPartPr/>
                <p14:nvPr/>
              </p14:nvContentPartPr>
              <p14:xfrm>
                <a:off x="11426692" y="1728022"/>
                <a:ext cx="208080" cy="76320"/>
              </p14:xfrm>
            </p:contentPart>
          </mc:Choice>
          <mc:Fallback>
            <p:pic>
              <p:nvPicPr>
                <p:cNvPr id="64" name="Ink 63">
                  <a:extLst>
                    <a:ext uri="{FF2B5EF4-FFF2-40B4-BE49-F238E27FC236}">
                      <a16:creationId xmlns:a16="http://schemas.microsoft.com/office/drawing/2014/main" id="{691F1C22-AE49-C375-289D-516D00F32843}"/>
                    </a:ext>
                  </a:extLst>
                </p:cNvPr>
                <p:cNvPicPr/>
                <p:nvPr/>
              </p:nvPicPr>
              <p:blipFill>
                <a:blip r:embed="rId129"/>
                <a:stretch>
                  <a:fillRect/>
                </a:stretch>
              </p:blipFill>
              <p:spPr>
                <a:xfrm>
                  <a:off x="11418052" y="1719382"/>
                  <a:ext cx="22572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66" name="Ink 65">
                  <a:extLst>
                    <a:ext uri="{FF2B5EF4-FFF2-40B4-BE49-F238E27FC236}">
                      <a16:creationId xmlns:a16="http://schemas.microsoft.com/office/drawing/2014/main" id="{B6D071F6-06F7-3F28-BCCE-64B57F4EAE3D}"/>
                    </a:ext>
                  </a:extLst>
                </p14:cNvPr>
                <p14:cNvContentPartPr/>
                <p14:nvPr/>
              </p14:nvContentPartPr>
              <p14:xfrm>
                <a:off x="2540452" y="2846902"/>
                <a:ext cx="249120" cy="289440"/>
              </p14:xfrm>
            </p:contentPart>
          </mc:Choice>
          <mc:Fallback>
            <p:pic>
              <p:nvPicPr>
                <p:cNvPr id="66" name="Ink 65">
                  <a:extLst>
                    <a:ext uri="{FF2B5EF4-FFF2-40B4-BE49-F238E27FC236}">
                      <a16:creationId xmlns:a16="http://schemas.microsoft.com/office/drawing/2014/main" id="{B6D071F6-06F7-3F28-BCCE-64B57F4EAE3D}"/>
                    </a:ext>
                  </a:extLst>
                </p:cNvPr>
                <p:cNvPicPr/>
                <p:nvPr/>
              </p:nvPicPr>
              <p:blipFill>
                <a:blip r:embed="rId131"/>
                <a:stretch>
                  <a:fillRect/>
                </a:stretch>
              </p:blipFill>
              <p:spPr>
                <a:xfrm>
                  <a:off x="2531452" y="2837902"/>
                  <a:ext cx="26676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67" name="Ink 66">
                  <a:extLst>
                    <a:ext uri="{FF2B5EF4-FFF2-40B4-BE49-F238E27FC236}">
                      <a16:creationId xmlns:a16="http://schemas.microsoft.com/office/drawing/2014/main" id="{04173CEA-B4F2-1420-238D-230453D5314B}"/>
                    </a:ext>
                  </a:extLst>
                </p14:cNvPr>
                <p14:cNvContentPartPr/>
                <p14:nvPr/>
              </p14:nvContentPartPr>
              <p14:xfrm>
                <a:off x="2647732" y="2952382"/>
                <a:ext cx="316800" cy="103320"/>
              </p14:xfrm>
            </p:contentPart>
          </mc:Choice>
          <mc:Fallback>
            <p:pic>
              <p:nvPicPr>
                <p:cNvPr id="67" name="Ink 66">
                  <a:extLst>
                    <a:ext uri="{FF2B5EF4-FFF2-40B4-BE49-F238E27FC236}">
                      <a16:creationId xmlns:a16="http://schemas.microsoft.com/office/drawing/2014/main" id="{04173CEA-B4F2-1420-238D-230453D5314B}"/>
                    </a:ext>
                  </a:extLst>
                </p:cNvPr>
                <p:cNvPicPr/>
                <p:nvPr/>
              </p:nvPicPr>
              <p:blipFill>
                <a:blip r:embed="rId133"/>
                <a:stretch>
                  <a:fillRect/>
                </a:stretch>
              </p:blipFill>
              <p:spPr>
                <a:xfrm>
                  <a:off x="2639092" y="2943382"/>
                  <a:ext cx="33444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68" name="Ink 67">
                  <a:extLst>
                    <a:ext uri="{FF2B5EF4-FFF2-40B4-BE49-F238E27FC236}">
                      <a16:creationId xmlns:a16="http://schemas.microsoft.com/office/drawing/2014/main" id="{E1739CE8-5A7B-F1E4-77DD-68BE7053258C}"/>
                    </a:ext>
                  </a:extLst>
                </p14:cNvPr>
                <p14:cNvContentPartPr/>
                <p14:nvPr/>
              </p14:nvContentPartPr>
              <p14:xfrm>
                <a:off x="3031132" y="2934382"/>
                <a:ext cx="142200" cy="114840"/>
              </p14:xfrm>
            </p:contentPart>
          </mc:Choice>
          <mc:Fallback>
            <p:pic>
              <p:nvPicPr>
                <p:cNvPr id="68" name="Ink 67">
                  <a:extLst>
                    <a:ext uri="{FF2B5EF4-FFF2-40B4-BE49-F238E27FC236}">
                      <a16:creationId xmlns:a16="http://schemas.microsoft.com/office/drawing/2014/main" id="{E1739CE8-5A7B-F1E4-77DD-68BE7053258C}"/>
                    </a:ext>
                  </a:extLst>
                </p:cNvPr>
                <p:cNvPicPr/>
                <p:nvPr/>
              </p:nvPicPr>
              <p:blipFill>
                <a:blip r:embed="rId135"/>
                <a:stretch>
                  <a:fillRect/>
                </a:stretch>
              </p:blipFill>
              <p:spPr>
                <a:xfrm>
                  <a:off x="3022492" y="2925742"/>
                  <a:ext cx="15984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69" name="Ink 68">
                  <a:extLst>
                    <a:ext uri="{FF2B5EF4-FFF2-40B4-BE49-F238E27FC236}">
                      <a16:creationId xmlns:a16="http://schemas.microsoft.com/office/drawing/2014/main" id="{1132D2D5-08BE-271C-3A9F-EB41F58A9F3F}"/>
                    </a:ext>
                  </a:extLst>
                </p14:cNvPr>
                <p14:cNvContentPartPr/>
                <p14:nvPr/>
              </p14:nvContentPartPr>
              <p14:xfrm>
                <a:off x="2573572" y="2712262"/>
                <a:ext cx="802080" cy="603720"/>
              </p14:xfrm>
            </p:contentPart>
          </mc:Choice>
          <mc:Fallback>
            <p:pic>
              <p:nvPicPr>
                <p:cNvPr id="69" name="Ink 68">
                  <a:extLst>
                    <a:ext uri="{FF2B5EF4-FFF2-40B4-BE49-F238E27FC236}">
                      <a16:creationId xmlns:a16="http://schemas.microsoft.com/office/drawing/2014/main" id="{1132D2D5-08BE-271C-3A9F-EB41F58A9F3F}"/>
                    </a:ext>
                  </a:extLst>
                </p:cNvPr>
                <p:cNvPicPr/>
                <p:nvPr/>
              </p:nvPicPr>
              <p:blipFill>
                <a:blip r:embed="rId137"/>
                <a:stretch>
                  <a:fillRect/>
                </a:stretch>
              </p:blipFill>
              <p:spPr>
                <a:xfrm>
                  <a:off x="2564932" y="2703622"/>
                  <a:ext cx="819720" cy="6213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1" name="Ink 80">
                  <a:extLst>
                    <a:ext uri="{FF2B5EF4-FFF2-40B4-BE49-F238E27FC236}">
                      <a16:creationId xmlns:a16="http://schemas.microsoft.com/office/drawing/2014/main" id="{AE06A6E8-849F-DB8F-74BD-80DD0B33F4FE}"/>
                    </a:ext>
                  </a:extLst>
                </p14:cNvPr>
                <p14:cNvContentPartPr/>
                <p14:nvPr/>
              </p14:nvContentPartPr>
              <p14:xfrm>
                <a:off x="3571492" y="1632982"/>
                <a:ext cx="4966920" cy="54720"/>
              </p14:xfrm>
            </p:contentPart>
          </mc:Choice>
          <mc:Fallback>
            <p:pic>
              <p:nvPicPr>
                <p:cNvPr id="81" name="Ink 80">
                  <a:extLst>
                    <a:ext uri="{FF2B5EF4-FFF2-40B4-BE49-F238E27FC236}">
                      <a16:creationId xmlns:a16="http://schemas.microsoft.com/office/drawing/2014/main" id="{AE06A6E8-849F-DB8F-74BD-80DD0B33F4FE}"/>
                    </a:ext>
                  </a:extLst>
                </p:cNvPr>
                <p:cNvPicPr/>
                <p:nvPr/>
              </p:nvPicPr>
              <p:blipFill>
                <a:blip r:embed="rId139"/>
                <a:stretch>
                  <a:fillRect/>
                </a:stretch>
              </p:blipFill>
              <p:spPr>
                <a:xfrm>
                  <a:off x="3562852" y="1623982"/>
                  <a:ext cx="498456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2" name="Ink 81">
                  <a:extLst>
                    <a:ext uri="{FF2B5EF4-FFF2-40B4-BE49-F238E27FC236}">
                      <a16:creationId xmlns:a16="http://schemas.microsoft.com/office/drawing/2014/main" id="{B548E26A-109F-961B-2784-77A343251B88}"/>
                    </a:ext>
                  </a:extLst>
                </p14:cNvPr>
                <p14:cNvContentPartPr/>
                <p14:nvPr/>
              </p14:nvContentPartPr>
              <p14:xfrm>
                <a:off x="8407372" y="1515622"/>
                <a:ext cx="273960" cy="213480"/>
              </p14:xfrm>
            </p:contentPart>
          </mc:Choice>
          <mc:Fallback>
            <p:pic>
              <p:nvPicPr>
                <p:cNvPr id="82" name="Ink 81">
                  <a:extLst>
                    <a:ext uri="{FF2B5EF4-FFF2-40B4-BE49-F238E27FC236}">
                      <a16:creationId xmlns:a16="http://schemas.microsoft.com/office/drawing/2014/main" id="{B548E26A-109F-961B-2784-77A343251B88}"/>
                    </a:ext>
                  </a:extLst>
                </p:cNvPr>
                <p:cNvPicPr/>
                <p:nvPr/>
              </p:nvPicPr>
              <p:blipFill>
                <a:blip r:embed="rId141"/>
                <a:stretch>
                  <a:fillRect/>
                </a:stretch>
              </p:blipFill>
              <p:spPr>
                <a:xfrm>
                  <a:off x="8398732" y="1506622"/>
                  <a:ext cx="29160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4" name="Ink 83">
                  <a:extLst>
                    <a:ext uri="{FF2B5EF4-FFF2-40B4-BE49-F238E27FC236}">
                      <a16:creationId xmlns:a16="http://schemas.microsoft.com/office/drawing/2014/main" id="{1FBDAF49-B6F6-B3E3-8D83-FD9852FABA05}"/>
                    </a:ext>
                  </a:extLst>
                </p14:cNvPr>
                <p14:cNvContentPartPr/>
                <p14:nvPr/>
              </p14:nvContentPartPr>
              <p14:xfrm>
                <a:off x="3521452" y="1939342"/>
                <a:ext cx="5370840" cy="111600"/>
              </p14:xfrm>
            </p:contentPart>
          </mc:Choice>
          <mc:Fallback>
            <p:pic>
              <p:nvPicPr>
                <p:cNvPr id="84" name="Ink 83">
                  <a:extLst>
                    <a:ext uri="{FF2B5EF4-FFF2-40B4-BE49-F238E27FC236}">
                      <a16:creationId xmlns:a16="http://schemas.microsoft.com/office/drawing/2014/main" id="{1FBDAF49-B6F6-B3E3-8D83-FD9852FABA05}"/>
                    </a:ext>
                  </a:extLst>
                </p:cNvPr>
                <p:cNvPicPr/>
                <p:nvPr/>
              </p:nvPicPr>
              <p:blipFill>
                <a:blip r:embed="rId143"/>
                <a:stretch>
                  <a:fillRect/>
                </a:stretch>
              </p:blipFill>
              <p:spPr>
                <a:xfrm>
                  <a:off x="3512812" y="1930342"/>
                  <a:ext cx="538848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5" name="Ink 84">
                  <a:extLst>
                    <a:ext uri="{FF2B5EF4-FFF2-40B4-BE49-F238E27FC236}">
                      <a16:creationId xmlns:a16="http://schemas.microsoft.com/office/drawing/2014/main" id="{019D641D-0042-6A57-E389-699C21FBA4E6}"/>
                    </a:ext>
                  </a:extLst>
                </p14:cNvPr>
                <p14:cNvContentPartPr/>
                <p14:nvPr/>
              </p14:nvContentPartPr>
              <p14:xfrm>
                <a:off x="3428572" y="1926742"/>
                <a:ext cx="321120" cy="348120"/>
              </p14:xfrm>
            </p:contentPart>
          </mc:Choice>
          <mc:Fallback>
            <p:pic>
              <p:nvPicPr>
                <p:cNvPr id="85" name="Ink 84">
                  <a:extLst>
                    <a:ext uri="{FF2B5EF4-FFF2-40B4-BE49-F238E27FC236}">
                      <a16:creationId xmlns:a16="http://schemas.microsoft.com/office/drawing/2014/main" id="{019D641D-0042-6A57-E389-699C21FBA4E6}"/>
                    </a:ext>
                  </a:extLst>
                </p:cNvPr>
                <p:cNvPicPr/>
                <p:nvPr/>
              </p:nvPicPr>
              <p:blipFill>
                <a:blip r:embed="rId145"/>
                <a:stretch>
                  <a:fillRect/>
                </a:stretch>
              </p:blipFill>
              <p:spPr>
                <a:xfrm>
                  <a:off x="3419932" y="1917742"/>
                  <a:ext cx="338760" cy="365760"/>
                </a:xfrm>
                <a:prstGeom prst="rect">
                  <a:avLst/>
                </a:prstGeom>
              </p:spPr>
            </p:pic>
          </mc:Fallback>
        </mc:AlternateContent>
      </p:grpSp>
    </p:spTree>
    <p:extLst>
      <p:ext uri="{BB962C8B-B14F-4D97-AF65-F5344CB8AC3E}">
        <p14:creationId xmlns:p14="http://schemas.microsoft.com/office/powerpoint/2010/main" val="1186049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sp>
        <p:nvSpPr>
          <p:cNvPr id="1820" name="Google Shape;1820;p103"/>
          <p:cNvSpPr txBox="1"/>
          <p:nvPr/>
        </p:nvSpPr>
        <p:spPr>
          <a:xfrm>
            <a:off x="233115" y="867968"/>
            <a:ext cx="11806237"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Imagine in our company we had written all the business logic in the past </a:t>
            </a:r>
            <a:r>
              <a:rPr lang="en-US" sz="1800" dirty="0" err="1">
                <a:solidFill>
                  <a:schemeClr val="dk1"/>
                </a:solidFill>
                <a:latin typeface="Calibri"/>
                <a:ea typeface="Calibri"/>
                <a:cs typeface="Calibri"/>
                <a:sym typeface="Calibri"/>
              </a:rPr>
              <a:t>ourself</a:t>
            </a:r>
            <a:r>
              <a:rPr lang="en-US" sz="1800" dirty="0">
                <a:solidFill>
                  <a:schemeClr val="dk1"/>
                </a:solidFill>
                <a:latin typeface="Calibri"/>
                <a:ea typeface="Calibri"/>
                <a:cs typeface="Calibri"/>
                <a:sym typeface="Calibri"/>
              </a:rPr>
              <a:t> in form of FM, Classes. Today we want to reuse our old code which has the business logic, validation, sequence, processing, along with transaction buffer. So if you want to manage all these codes yourself and integrate your legacy (old code written by you or your team), you will opt for unmanaged (here RAP is not managing the CURD operation) scenario.</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SAP is providing a demo class for learning purpose viz. </a:t>
            </a:r>
            <a:r>
              <a:rPr lang="en-US" sz="1800" dirty="0">
                <a:solidFill>
                  <a:srgbClr val="000000"/>
                </a:solidFill>
                <a:highlight>
                  <a:srgbClr val="F0D8A8"/>
                </a:highlight>
                <a:latin typeface="Arial"/>
                <a:ea typeface="Arial"/>
                <a:cs typeface="Arial"/>
                <a:sym typeface="Arial"/>
              </a:rPr>
              <a:t>/</a:t>
            </a:r>
            <a:r>
              <a:rPr lang="en-US" sz="1800" dirty="0" err="1">
                <a:solidFill>
                  <a:srgbClr val="000000"/>
                </a:solidFill>
                <a:highlight>
                  <a:srgbClr val="F0D8A8"/>
                </a:highlight>
                <a:latin typeface="Arial"/>
                <a:ea typeface="Arial"/>
                <a:cs typeface="Arial"/>
                <a:sym typeface="Arial"/>
              </a:rPr>
              <a:t>dmo</a:t>
            </a:r>
            <a:r>
              <a:rPr lang="en-US" sz="1800" dirty="0">
                <a:solidFill>
                  <a:srgbClr val="000000"/>
                </a:solidFill>
                <a:highlight>
                  <a:srgbClr val="F0D8A8"/>
                </a:highlight>
                <a:latin typeface="Arial"/>
                <a:ea typeface="Arial"/>
                <a:cs typeface="Arial"/>
                <a:sym typeface="Arial"/>
              </a:rPr>
              <a:t>/</a:t>
            </a:r>
            <a:r>
              <a:rPr lang="en-US" sz="1800" dirty="0" err="1">
                <a:solidFill>
                  <a:srgbClr val="000000"/>
                </a:solidFill>
                <a:highlight>
                  <a:srgbClr val="F0D8A8"/>
                </a:highlight>
                <a:latin typeface="Arial"/>
                <a:ea typeface="Arial"/>
                <a:cs typeface="Arial"/>
                <a:sym typeface="Arial"/>
              </a:rPr>
              <a:t>cl_flight_legacy</a:t>
            </a:r>
            <a:endParaRPr sz="1800" dirty="0">
              <a:solidFill>
                <a:srgbClr val="000000"/>
              </a:solidFill>
              <a:highlight>
                <a:srgbClr val="F0D8A8"/>
              </a:highlight>
              <a:latin typeface="Arial"/>
              <a:ea typeface="Arial"/>
              <a:cs typeface="Arial"/>
              <a:sym typeface="Arial"/>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 this class we have our own old logic which contains the transaction buffer and business logic to maintain all the source code to interact with database </a:t>
            </a:r>
            <a:r>
              <a:rPr lang="en-US" sz="1800" dirty="0" err="1">
                <a:solidFill>
                  <a:schemeClr val="dk1"/>
                </a:solidFill>
                <a:latin typeface="Calibri"/>
                <a:ea typeface="Calibri"/>
                <a:cs typeface="Calibri"/>
                <a:sym typeface="Calibri"/>
              </a:rPr>
              <a:t>ourself</a:t>
            </a:r>
            <a:r>
              <a:rPr lang="en-US" sz="18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RAP framework allows us to implement the entire runtime of the BO</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Interaction Phase (code to interact and keep data inside </a:t>
            </a:r>
            <a:r>
              <a:rPr lang="en-US" sz="1800" dirty="0" err="1">
                <a:solidFill>
                  <a:schemeClr val="dk1"/>
                </a:solidFill>
                <a:latin typeface="Calibri"/>
                <a:ea typeface="Calibri"/>
                <a:cs typeface="Calibri"/>
                <a:sym typeface="Calibri"/>
              </a:rPr>
              <a:t>itab</a:t>
            </a:r>
            <a:r>
              <a:rPr lang="en-US" sz="1800" dirty="0">
                <a:solidFill>
                  <a:schemeClr val="dk1"/>
                </a:solidFill>
                <a:latin typeface="Calibri"/>
                <a:ea typeface="Calibri"/>
                <a:cs typeface="Calibri"/>
                <a:sym typeface="Calibri"/>
              </a:rPr>
              <a:t>)</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Transaction Buffer (like a internal table where we keep temporary data)</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Save Sequence (Commit work and Rollback)</a:t>
            </a:r>
            <a:endParaRPr dirty="0"/>
          </a:p>
        </p:txBody>
      </p:sp>
      <p:sp>
        <p:nvSpPr>
          <p:cNvPr id="1821" name="Google Shape;1821;p103"/>
          <p:cNvSpPr txBox="1"/>
          <p:nvPr/>
        </p:nvSpPr>
        <p:spPr>
          <a:xfrm>
            <a:off x="224979" y="178329"/>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Reference Scenario – Unmanaged </a:t>
            </a:r>
            <a:r>
              <a:rPr lang="en-US" sz="3599" dirty="0" err="1">
                <a:solidFill>
                  <a:srgbClr val="FFC000"/>
                </a:solidFill>
                <a:latin typeface="Cooper Black" panose="0208090404030B020404" pitchFamily="18" charset="0"/>
                <a:ea typeface="Corben"/>
                <a:cs typeface="Corben"/>
                <a:sym typeface="Corben"/>
              </a:rPr>
              <a:t>Impl</a:t>
            </a:r>
            <a:r>
              <a:rPr lang="en-US" sz="3599" dirty="0">
                <a:solidFill>
                  <a:srgbClr val="FFC000"/>
                </a:solidFill>
                <a:latin typeface="Cooper Black" panose="0208090404030B020404" pitchFamily="18" charset="0"/>
                <a:ea typeface="Corben"/>
                <a:cs typeface="Corben"/>
                <a:sym typeface="Corben"/>
              </a:rPr>
              <a:t>.</a:t>
            </a:r>
            <a:endParaRPr sz="3599" dirty="0">
              <a:solidFill>
                <a:srgbClr val="FFC000"/>
              </a:solidFill>
              <a:latin typeface="Cooper Black" panose="0208090404030B020404" pitchFamily="18" charset="0"/>
              <a:ea typeface="Corben"/>
              <a:cs typeface="Corben"/>
              <a:sym typeface="Corben"/>
            </a:endParaRPr>
          </a:p>
        </p:txBody>
      </p:sp>
      <p:sp>
        <p:nvSpPr>
          <p:cNvPr id="1824" name="Google Shape;1824;p103"/>
          <p:cNvSpPr/>
          <p:nvPr/>
        </p:nvSpPr>
        <p:spPr>
          <a:xfrm>
            <a:off x="3674740" y="4228143"/>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UPDATE_BAPI</a:t>
            </a:r>
            <a:endParaRPr/>
          </a:p>
          <a:p>
            <a:pPr marL="0" marR="0" lvl="0" indent="0" algn="ctr" rtl="0">
              <a:spcBef>
                <a:spcPts val="0"/>
              </a:spcBef>
              <a:spcAft>
                <a:spcPts val="0"/>
              </a:spcAft>
              <a:buNone/>
            </a:pPr>
            <a:r>
              <a:rPr lang="en-US" sz="2400">
                <a:solidFill>
                  <a:schemeClr val="lt1"/>
                </a:solidFill>
                <a:latin typeface="Calibri"/>
                <a:ea typeface="Calibri"/>
                <a:cs typeface="Calibri"/>
                <a:sym typeface="Calibri"/>
              </a:rPr>
              <a:t>(LUW)</a:t>
            </a:r>
            <a:endParaRPr/>
          </a:p>
        </p:txBody>
      </p:sp>
      <p:sp>
        <p:nvSpPr>
          <p:cNvPr id="1825" name="Google Shape;1825;p103"/>
          <p:cNvSpPr/>
          <p:nvPr/>
        </p:nvSpPr>
        <p:spPr>
          <a:xfrm>
            <a:off x="2954660" y="4380832"/>
            <a:ext cx="576064" cy="504056"/>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26" name="Google Shape;1826;p103"/>
          <p:cNvSpPr/>
          <p:nvPr/>
        </p:nvSpPr>
        <p:spPr>
          <a:xfrm>
            <a:off x="7851204" y="4668864"/>
            <a:ext cx="1152128" cy="576064"/>
          </a:xfrm>
          <a:prstGeom prst="flowChartMagneticDisk">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cxnSp>
        <p:nvCxnSpPr>
          <p:cNvPr id="1827" name="Google Shape;1827;p103"/>
          <p:cNvCxnSpPr>
            <a:endCxn id="1826" idx="2"/>
          </p:cNvCxnSpPr>
          <p:nvPr/>
        </p:nvCxnSpPr>
        <p:spPr>
          <a:xfrm>
            <a:off x="6555204" y="4524896"/>
            <a:ext cx="1296000" cy="432000"/>
          </a:xfrm>
          <a:prstGeom prst="straightConnector1">
            <a:avLst/>
          </a:prstGeom>
          <a:noFill/>
          <a:ln w="9525" cap="flat" cmpd="sng">
            <a:solidFill>
              <a:schemeClr val="accent1"/>
            </a:solidFill>
            <a:prstDash val="solid"/>
            <a:miter lim="800000"/>
            <a:headEnd type="none" w="sm" len="sm"/>
            <a:tailEnd type="triangle" w="med" len="med"/>
          </a:ln>
        </p:spPr>
      </p:cxnSp>
      <p:sp>
        <p:nvSpPr>
          <p:cNvPr id="1828" name="Google Shape;1828;p103"/>
          <p:cNvSpPr/>
          <p:nvPr/>
        </p:nvSpPr>
        <p:spPr>
          <a:xfrm>
            <a:off x="2229408" y="5432568"/>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BAPI_TR_COMMIT</a:t>
            </a:r>
            <a:endParaRPr/>
          </a:p>
        </p:txBody>
      </p:sp>
      <p:sp>
        <p:nvSpPr>
          <p:cNvPr id="1829" name="Google Shape;1829;p103"/>
          <p:cNvSpPr/>
          <p:nvPr/>
        </p:nvSpPr>
        <p:spPr>
          <a:xfrm>
            <a:off x="5450360" y="5438067"/>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BAPI_TR_ROLLBACK</a:t>
            </a:r>
            <a:endParaRPr/>
          </a:p>
        </p:txBody>
      </p:sp>
      <p:cxnSp>
        <p:nvCxnSpPr>
          <p:cNvPr id="1830" name="Google Shape;1830;p103"/>
          <p:cNvCxnSpPr>
            <a:stCxn id="1828" idx="2"/>
            <a:endCxn id="1826" idx="4"/>
          </p:cNvCxnSpPr>
          <p:nvPr/>
        </p:nvCxnSpPr>
        <p:spPr>
          <a:xfrm rot="-5400000">
            <a:off x="5720522" y="2941906"/>
            <a:ext cx="1267800" cy="5297700"/>
          </a:xfrm>
          <a:prstGeom prst="bentConnector4">
            <a:avLst>
              <a:gd name="adj1" fmla="val -18031"/>
              <a:gd name="adj2" fmla="val 104316"/>
            </a:avLst>
          </a:prstGeom>
          <a:noFill/>
          <a:ln w="9525" cap="flat" cmpd="sng">
            <a:solidFill>
              <a:schemeClr val="accent1"/>
            </a:solidFill>
            <a:prstDash val="solid"/>
            <a:miter lim="800000"/>
            <a:headEnd type="none" w="sm" len="sm"/>
            <a:tailEnd type="triangle" w="med" len="med"/>
          </a:ln>
        </p:spPr>
      </p:cxnSp>
      <p:cxnSp>
        <p:nvCxnSpPr>
          <p:cNvPr id="1831" name="Google Shape;1831;p103"/>
          <p:cNvCxnSpPr>
            <a:stCxn id="1829" idx="2"/>
            <a:endCxn id="1826" idx="4"/>
          </p:cNvCxnSpPr>
          <p:nvPr/>
        </p:nvCxnSpPr>
        <p:spPr>
          <a:xfrm rot="-5400000">
            <a:off x="7328374" y="4555105"/>
            <a:ext cx="1273200" cy="2076900"/>
          </a:xfrm>
          <a:prstGeom prst="bentConnector4">
            <a:avLst>
              <a:gd name="adj1" fmla="val -17955"/>
              <a:gd name="adj2" fmla="val 111002"/>
            </a:avLst>
          </a:prstGeom>
          <a:noFill/>
          <a:ln w="9525" cap="flat" cmpd="sng">
            <a:solidFill>
              <a:schemeClr val="accent1"/>
            </a:solidFill>
            <a:prstDash val="solid"/>
            <a:miter lim="800000"/>
            <a:headEnd type="none" w="sm" len="sm"/>
            <a:tailEnd type="triangle" w="med" len="med"/>
          </a:ln>
        </p:spPr>
      </p:cxnSp>
      <p:pic>
        <p:nvPicPr>
          <p:cNvPr id="15"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5D2EC49A-4812-8B02-5684-5CD94DB4A79B}"/>
                  </a:ext>
                </a:extLst>
              </p14:cNvPr>
              <p14:cNvContentPartPr/>
              <p14:nvPr/>
            </p14:nvContentPartPr>
            <p14:xfrm>
              <a:off x="5761372" y="1920639"/>
              <a:ext cx="1440" cy="1440"/>
            </p14:xfrm>
          </p:contentPart>
        </mc:Choice>
        <mc:Fallback>
          <p:pic>
            <p:nvPicPr>
              <p:cNvPr id="2" name="Ink 1">
                <a:extLst>
                  <a:ext uri="{FF2B5EF4-FFF2-40B4-BE49-F238E27FC236}">
                    <a16:creationId xmlns:a16="http://schemas.microsoft.com/office/drawing/2014/main" id="{5D2EC49A-4812-8B02-5684-5CD94DB4A79B}"/>
                  </a:ext>
                </a:extLst>
              </p:cNvPr>
              <p:cNvPicPr/>
              <p:nvPr/>
            </p:nvPicPr>
            <p:blipFill>
              <a:blip r:embed="rId5"/>
              <a:stretch>
                <a:fillRect/>
              </a:stretch>
            </p:blipFill>
            <p:spPr>
              <a:xfrm>
                <a:off x="5752732" y="1911639"/>
                <a:ext cx="19080" cy="1908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5"/>
        <p:cNvGrpSpPr/>
        <p:nvPr/>
      </p:nvGrpSpPr>
      <p:grpSpPr>
        <a:xfrm>
          <a:off x="0" y="0"/>
          <a:ext cx="0" cy="0"/>
          <a:chOff x="0" y="0"/>
          <a:chExt cx="0" cy="0"/>
        </a:xfrm>
      </p:grpSpPr>
      <p:sp>
        <p:nvSpPr>
          <p:cNvPr id="1836" name="Google Shape;1836;p104"/>
          <p:cNvSpPr/>
          <p:nvPr/>
        </p:nvSpPr>
        <p:spPr>
          <a:xfrm>
            <a:off x="2069310" y="2052271"/>
            <a:ext cx="3060338" cy="1944216"/>
          </a:xfrm>
          <a:prstGeom prst="rect">
            <a:avLst/>
          </a:prstGeom>
          <a:solidFill>
            <a:schemeClr val="accent4"/>
          </a:solidFill>
          <a:ln w="12700" cap="flat" cmpd="sng">
            <a:solidFill>
              <a:srgbClr val="6B51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38" name="Google Shape;1838;p104"/>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a:t>
            </a:r>
            <a:endParaRPr sz="3599" dirty="0">
              <a:solidFill>
                <a:srgbClr val="FFC000"/>
              </a:solidFill>
              <a:latin typeface="Cooper Black" panose="0208090404030B020404" pitchFamily="18" charset="0"/>
              <a:ea typeface="Corben"/>
              <a:cs typeface="Corben"/>
              <a:sym typeface="Corben"/>
            </a:endParaRPr>
          </a:p>
        </p:txBody>
      </p:sp>
      <p:sp>
        <p:nvSpPr>
          <p:cNvPr id="1841" name="Google Shape;1841;p104"/>
          <p:cNvSpPr/>
          <p:nvPr/>
        </p:nvSpPr>
        <p:spPr>
          <a:xfrm>
            <a:off x="1511247" y="4517438"/>
            <a:ext cx="2088232"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Agency</a:t>
            </a:r>
            <a:endParaRPr/>
          </a:p>
        </p:txBody>
      </p:sp>
      <p:sp>
        <p:nvSpPr>
          <p:cNvPr id="1842" name="Google Shape;1842;p104"/>
          <p:cNvSpPr/>
          <p:nvPr/>
        </p:nvSpPr>
        <p:spPr>
          <a:xfrm>
            <a:off x="4373566" y="4517438"/>
            <a:ext cx="2088232"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Customer</a:t>
            </a:r>
            <a:endParaRPr dirty="0"/>
          </a:p>
        </p:txBody>
      </p:sp>
      <p:sp>
        <p:nvSpPr>
          <p:cNvPr id="1843" name="Google Shape;1843;p104"/>
          <p:cNvSpPr/>
          <p:nvPr/>
        </p:nvSpPr>
        <p:spPr>
          <a:xfrm>
            <a:off x="1781278" y="5626982"/>
            <a:ext cx="1512168"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agency</a:t>
            </a:r>
            <a:endParaRPr dirty="0"/>
          </a:p>
        </p:txBody>
      </p:sp>
      <p:sp>
        <p:nvSpPr>
          <p:cNvPr id="1844" name="Google Shape;1844;p104"/>
          <p:cNvSpPr/>
          <p:nvPr/>
        </p:nvSpPr>
        <p:spPr>
          <a:xfrm>
            <a:off x="4661598" y="5626982"/>
            <a:ext cx="1512168"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customer</a:t>
            </a:r>
            <a:endParaRPr dirty="0"/>
          </a:p>
        </p:txBody>
      </p:sp>
      <p:sp>
        <p:nvSpPr>
          <p:cNvPr id="1845" name="Google Shape;1845;p104"/>
          <p:cNvSpPr/>
          <p:nvPr/>
        </p:nvSpPr>
        <p:spPr>
          <a:xfrm>
            <a:off x="7541918" y="5607147"/>
            <a:ext cx="2150306"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a:t>
            </a:r>
            <a:r>
              <a:rPr lang="en-US" sz="1600" dirty="0" err="1">
                <a:solidFill>
                  <a:schemeClr val="lt1"/>
                </a:solidFill>
                <a:latin typeface="Calibri"/>
                <a:ea typeface="Calibri"/>
                <a:cs typeface="Calibri"/>
                <a:sym typeface="Calibri"/>
              </a:rPr>
              <a:t>dmo</a:t>
            </a:r>
            <a:r>
              <a:rPr lang="en-US" sz="1600" dirty="0">
                <a:solidFill>
                  <a:schemeClr val="lt1"/>
                </a:solidFill>
                <a:latin typeface="Calibri"/>
                <a:ea typeface="Calibri"/>
                <a:cs typeface="Calibri"/>
                <a:sym typeface="Calibri"/>
              </a:rPr>
              <a:t>/travel</a:t>
            </a:r>
            <a:endParaRPr dirty="0"/>
          </a:p>
        </p:txBody>
      </p:sp>
      <p:sp>
        <p:nvSpPr>
          <p:cNvPr id="1846" name="Google Shape;1846;p104"/>
          <p:cNvSpPr/>
          <p:nvPr/>
        </p:nvSpPr>
        <p:spPr>
          <a:xfrm>
            <a:off x="5616946" y="3348233"/>
            <a:ext cx="2088232" cy="520471"/>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err="1">
                <a:solidFill>
                  <a:schemeClr val="lt1"/>
                </a:solidFill>
                <a:latin typeface="Calibri"/>
                <a:ea typeface="Calibri"/>
                <a:cs typeface="Calibri"/>
                <a:sym typeface="Calibri"/>
              </a:rPr>
              <a:t>Travel_U</a:t>
            </a:r>
            <a:endParaRPr sz="2400" dirty="0">
              <a:solidFill>
                <a:schemeClr val="lt1"/>
              </a:solidFill>
              <a:latin typeface="Calibri"/>
              <a:ea typeface="Calibri"/>
              <a:cs typeface="Calibri"/>
              <a:sym typeface="Calibri"/>
            </a:endParaRPr>
          </a:p>
        </p:txBody>
      </p:sp>
      <p:cxnSp>
        <p:nvCxnSpPr>
          <p:cNvPr id="1847" name="Google Shape;1847;p104"/>
          <p:cNvCxnSpPr>
            <a:stCxn id="1844" idx="0"/>
            <a:endCxn id="1842" idx="2"/>
          </p:cNvCxnSpPr>
          <p:nvPr/>
        </p:nvCxnSpPr>
        <p:spPr>
          <a:xfrm rot="10800000">
            <a:off x="5417682" y="5309582"/>
            <a:ext cx="0" cy="3174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848" name="Google Shape;1848;p104"/>
          <p:cNvCxnSpPr>
            <a:stCxn id="1843" idx="0"/>
            <a:endCxn id="1841" idx="2"/>
          </p:cNvCxnSpPr>
          <p:nvPr/>
        </p:nvCxnSpPr>
        <p:spPr>
          <a:xfrm flipV="1">
            <a:off x="2537362" y="5309526"/>
            <a:ext cx="18001" cy="317456"/>
          </a:xfrm>
          <a:prstGeom prst="straightConnector1">
            <a:avLst/>
          </a:prstGeom>
          <a:noFill/>
          <a:ln w="9525" cap="flat" cmpd="sng">
            <a:solidFill>
              <a:schemeClr val="accent1"/>
            </a:solidFill>
            <a:prstDash val="solid"/>
            <a:miter lim="800000"/>
            <a:headEnd type="none" w="sm" len="sm"/>
            <a:tailEnd type="triangle" w="med" len="med"/>
          </a:ln>
        </p:spPr>
      </p:cxnSp>
      <p:cxnSp>
        <p:nvCxnSpPr>
          <p:cNvPr id="1849" name="Google Shape;1849;p104"/>
          <p:cNvCxnSpPr>
            <a:stCxn id="1842" idx="0"/>
            <a:endCxn id="1846" idx="2"/>
          </p:cNvCxnSpPr>
          <p:nvPr/>
        </p:nvCxnSpPr>
        <p:spPr>
          <a:xfrm rot="-5400000">
            <a:off x="5715132" y="3571388"/>
            <a:ext cx="648600" cy="1243500"/>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1850" name="Google Shape;1850;p104"/>
          <p:cNvCxnSpPr>
            <a:stCxn id="1841" idx="0"/>
            <a:endCxn id="1846" idx="2"/>
          </p:cNvCxnSpPr>
          <p:nvPr/>
        </p:nvCxnSpPr>
        <p:spPr>
          <a:xfrm rot="5400000" flipH="1" flipV="1">
            <a:off x="4283845" y="2140222"/>
            <a:ext cx="648734" cy="4105699"/>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1851" name="Google Shape;1851;p104"/>
          <p:cNvCxnSpPr>
            <a:stCxn id="1845" idx="0"/>
          </p:cNvCxnSpPr>
          <p:nvPr/>
        </p:nvCxnSpPr>
        <p:spPr>
          <a:xfrm rot="10800000">
            <a:off x="7076271" y="3852447"/>
            <a:ext cx="1540800" cy="1754700"/>
          </a:xfrm>
          <a:prstGeom prst="straightConnector1">
            <a:avLst/>
          </a:prstGeom>
          <a:noFill/>
          <a:ln w="9525" cap="flat" cmpd="sng">
            <a:solidFill>
              <a:schemeClr val="accent1"/>
            </a:solidFill>
            <a:prstDash val="solid"/>
            <a:miter lim="800000"/>
            <a:headEnd type="none" w="sm" len="sm"/>
            <a:tailEnd type="triangle" w="med" len="med"/>
          </a:ln>
        </p:spPr>
      </p:cxnSp>
      <p:sp>
        <p:nvSpPr>
          <p:cNvPr id="1852" name="Google Shape;1852;p104"/>
          <p:cNvSpPr/>
          <p:nvPr/>
        </p:nvSpPr>
        <p:spPr>
          <a:xfrm>
            <a:off x="8334007" y="3368094"/>
            <a:ext cx="2376264" cy="500791"/>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Travel_U_MDE</a:t>
            </a:r>
            <a:endParaRPr sz="2400">
              <a:solidFill>
                <a:schemeClr val="lt1"/>
              </a:solidFill>
              <a:latin typeface="Calibri"/>
              <a:ea typeface="Calibri"/>
              <a:cs typeface="Calibri"/>
              <a:sym typeface="Calibri"/>
            </a:endParaRPr>
          </a:p>
        </p:txBody>
      </p:sp>
      <p:cxnSp>
        <p:nvCxnSpPr>
          <p:cNvPr id="1853" name="Google Shape;1853;p104"/>
          <p:cNvCxnSpPr>
            <a:stCxn id="1846" idx="3"/>
            <a:endCxn id="1852" idx="1"/>
          </p:cNvCxnSpPr>
          <p:nvPr/>
        </p:nvCxnSpPr>
        <p:spPr>
          <a:xfrm>
            <a:off x="7705178" y="3608469"/>
            <a:ext cx="628800" cy="9900"/>
          </a:xfrm>
          <a:prstGeom prst="straightConnector1">
            <a:avLst/>
          </a:prstGeom>
          <a:noFill/>
          <a:ln w="9525" cap="flat" cmpd="sng">
            <a:solidFill>
              <a:schemeClr val="accent1"/>
            </a:solidFill>
            <a:prstDash val="solid"/>
            <a:miter lim="800000"/>
            <a:headEnd type="none" w="sm" len="sm"/>
            <a:tailEnd type="none" w="sm" len="sm"/>
          </a:ln>
        </p:spPr>
      </p:cxnSp>
      <p:sp>
        <p:nvSpPr>
          <p:cNvPr id="1854" name="Google Shape;1854;p104"/>
          <p:cNvSpPr/>
          <p:nvPr/>
        </p:nvSpPr>
        <p:spPr>
          <a:xfrm>
            <a:off x="5544938" y="2154123"/>
            <a:ext cx="2232248"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Serv definition</a:t>
            </a:r>
            <a:endParaRPr/>
          </a:p>
        </p:txBody>
      </p:sp>
      <p:cxnSp>
        <p:nvCxnSpPr>
          <p:cNvPr id="1855" name="Google Shape;1855;p104"/>
          <p:cNvCxnSpPr>
            <a:stCxn id="1846" idx="0"/>
            <a:endCxn id="1854" idx="2"/>
          </p:cNvCxnSpPr>
          <p:nvPr/>
        </p:nvCxnSpPr>
        <p:spPr>
          <a:xfrm rot="10800000">
            <a:off x="6661062" y="2874233"/>
            <a:ext cx="0" cy="474000"/>
          </a:xfrm>
          <a:prstGeom prst="straightConnector1">
            <a:avLst/>
          </a:prstGeom>
          <a:noFill/>
          <a:ln w="9525" cap="flat" cmpd="sng">
            <a:solidFill>
              <a:schemeClr val="accent1"/>
            </a:solidFill>
            <a:prstDash val="solid"/>
            <a:miter lim="800000"/>
            <a:headEnd type="none" w="sm" len="sm"/>
            <a:tailEnd type="triangle" w="med" len="med"/>
          </a:ln>
        </p:spPr>
      </p:cxnSp>
      <p:sp>
        <p:nvSpPr>
          <p:cNvPr id="1856" name="Google Shape;1856;p104"/>
          <p:cNvSpPr/>
          <p:nvPr/>
        </p:nvSpPr>
        <p:spPr>
          <a:xfrm>
            <a:off x="5544938" y="913572"/>
            <a:ext cx="2232248"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Serv Impl.</a:t>
            </a:r>
            <a:endParaRPr/>
          </a:p>
        </p:txBody>
      </p:sp>
      <p:cxnSp>
        <p:nvCxnSpPr>
          <p:cNvPr id="1857" name="Google Shape;1857;p104"/>
          <p:cNvCxnSpPr>
            <a:stCxn id="1854" idx="0"/>
            <a:endCxn id="1856" idx="2"/>
          </p:cNvCxnSpPr>
          <p:nvPr/>
        </p:nvCxnSpPr>
        <p:spPr>
          <a:xfrm rot="10800000">
            <a:off x="6661062" y="1633623"/>
            <a:ext cx="0" cy="520500"/>
          </a:xfrm>
          <a:prstGeom prst="straightConnector1">
            <a:avLst/>
          </a:prstGeom>
          <a:noFill/>
          <a:ln w="9525" cap="flat" cmpd="sng">
            <a:solidFill>
              <a:schemeClr val="accent1"/>
            </a:solidFill>
            <a:prstDash val="solid"/>
            <a:miter lim="800000"/>
            <a:headEnd type="none" w="sm" len="sm"/>
            <a:tailEnd type="triangle" w="med" len="med"/>
          </a:ln>
        </p:spPr>
      </p:cxnSp>
      <p:sp>
        <p:nvSpPr>
          <p:cNvPr id="1858" name="Google Shape;1858;p104"/>
          <p:cNvSpPr/>
          <p:nvPr/>
        </p:nvSpPr>
        <p:spPr>
          <a:xfrm>
            <a:off x="2429351" y="3203737"/>
            <a:ext cx="2431510" cy="648734"/>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 unmanaged</a:t>
            </a:r>
            <a:endParaRPr dirty="0"/>
          </a:p>
        </p:txBody>
      </p:sp>
      <p:sp>
        <p:nvSpPr>
          <p:cNvPr id="1859" name="Google Shape;1859;p104"/>
          <p:cNvSpPr/>
          <p:nvPr/>
        </p:nvSpPr>
        <p:spPr>
          <a:xfrm>
            <a:off x="2429351" y="2237547"/>
            <a:ext cx="2431510" cy="648734"/>
          </a:xfrm>
          <a:prstGeom prst="rect">
            <a:avLst/>
          </a:prstGeom>
          <a:solidFill>
            <a:srgbClr val="FF000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BIMP-unmanaged</a:t>
            </a:r>
            <a:endParaRPr/>
          </a:p>
        </p:txBody>
      </p:sp>
      <p:cxnSp>
        <p:nvCxnSpPr>
          <p:cNvPr id="1860" name="Google Shape;1860;p104"/>
          <p:cNvCxnSpPr>
            <a:stCxn id="1858" idx="3"/>
            <a:endCxn id="1846" idx="1"/>
          </p:cNvCxnSpPr>
          <p:nvPr/>
        </p:nvCxnSpPr>
        <p:spPr>
          <a:xfrm>
            <a:off x="4860861" y="3528104"/>
            <a:ext cx="756000" cy="80400"/>
          </a:xfrm>
          <a:prstGeom prst="straightConnector1">
            <a:avLst/>
          </a:prstGeom>
          <a:noFill/>
          <a:ln w="9525" cap="flat" cmpd="sng">
            <a:solidFill>
              <a:schemeClr val="accent1"/>
            </a:solidFill>
            <a:prstDash val="solid"/>
            <a:miter lim="800000"/>
            <a:headEnd type="none" w="sm" len="sm"/>
            <a:tailEnd type="none" w="sm" len="sm"/>
          </a:ln>
        </p:spPr>
      </p:cxnSp>
      <p:cxnSp>
        <p:nvCxnSpPr>
          <p:cNvPr id="1861" name="Google Shape;1861;p104"/>
          <p:cNvCxnSpPr>
            <a:stCxn id="1859" idx="2"/>
            <a:endCxn id="1858" idx="0"/>
          </p:cNvCxnSpPr>
          <p:nvPr/>
        </p:nvCxnSpPr>
        <p:spPr>
          <a:xfrm>
            <a:off x="3645106" y="2886281"/>
            <a:ext cx="0" cy="317400"/>
          </a:xfrm>
          <a:prstGeom prst="straightConnector1">
            <a:avLst/>
          </a:prstGeom>
          <a:noFill/>
          <a:ln w="9525" cap="flat" cmpd="sng">
            <a:solidFill>
              <a:schemeClr val="accent1"/>
            </a:solidFill>
            <a:prstDash val="solid"/>
            <a:miter lim="800000"/>
            <a:headEnd type="none" w="sm" len="sm"/>
            <a:tailEnd type="none" w="sm" len="sm"/>
          </a:ln>
        </p:spPr>
      </p:cxnSp>
      <p:pic>
        <p:nvPicPr>
          <p:cNvPr id="2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29"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sp>
        <p:nvSpPr>
          <p:cNvPr id="1867" name="Google Shape;1867;p105"/>
          <p:cNvSpPr txBox="1"/>
          <p:nvPr/>
        </p:nvSpPr>
        <p:spPr>
          <a:xfrm>
            <a:off x="224979" y="788088"/>
            <a:ext cx="1180623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&lt;&gt;</a:t>
            </a:r>
            <a:endParaRPr sz="1800">
              <a:solidFill>
                <a:schemeClr val="dk1"/>
              </a:solidFill>
              <a:latin typeface="Calibri"/>
              <a:ea typeface="Calibri"/>
              <a:cs typeface="Calibri"/>
              <a:sym typeface="Calibri"/>
            </a:endParaRPr>
          </a:p>
        </p:txBody>
      </p:sp>
      <p:sp>
        <p:nvSpPr>
          <p:cNvPr id="1868" name="Google Shape;1868;p10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Title</a:t>
            </a:r>
            <a:endParaRPr sz="3599" dirty="0">
              <a:solidFill>
                <a:srgbClr val="FFC000"/>
              </a:solidFill>
              <a:latin typeface="Cooper Black" panose="0208090404030B020404" pitchFamily="18" charset="0"/>
              <a:ea typeface="Corben"/>
              <a:cs typeface="Corben"/>
              <a:sym typeface="Corben"/>
            </a:endParaRPr>
          </a:p>
        </p:txBody>
      </p:sp>
      <p:sp>
        <p:nvSpPr>
          <p:cNvPr id="1871" name="Google Shape;1871;p105"/>
          <p:cNvSpPr/>
          <p:nvPr/>
        </p:nvSpPr>
        <p:spPr>
          <a:xfrm>
            <a:off x="612471" y="1145484"/>
            <a:ext cx="5544616" cy="46805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72" name="Google Shape;1872;p105"/>
          <p:cNvSpPr/>
          <p:nvPr/>
        </p:nvSpPr>
        <p:spPr>
          <a:xfrm>
            <a:off x="981844" y="1468836"/>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3" name="Google Shape;1873;p105"/>
          <p:cNvSpPr/>
          <p:nvPr/>
        </p:nvSpPr>
        <p:spPr>
          <a:xfrm>
            <a:off x="991516" y="2046611"/>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tx1"/>
                </a:solidFill>
                <a:latin typeface="Calibri"/>
                <a:ea typeface="Calibri"/>
                <a:cs typeface="Calibri"/>
                <a:sym typeface="Calibri"/>
              </a:rPr>
              <a:t>*</a:t>
            </a:r>
            <a:endParaRPr dirty="0">
              <a:solidFill>
                <a:schemeClr val="tx1"/>
              </a:solidFill>
            </a:endParaRPr>
          </a:p>
        </p:txBody>
      </p:sp>
      <p:sp>
        <p:nvSpPr>
          <p:cNvPr id="1874" name="Google Shape;1874;p105"/>
          <p:cNvSpPr/>
          <p:nvPr/>
        </p:nvSpPr>
        <p:spPr>
          <a:xfrm>
            <a:off x="981844" y="2641916"/>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5" name="Google Shape;1875;p105"/>
          <p:cNvSpPr/>
          <p:nvPr/>
        </p:nvSpPr>
        <p:spPr>
          <a:xfrm>
            <a:off x="981844" y="3379956"/>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tx1"/>
                </a:solidFill>
                <a:latin typeface="Calibri"/>
                <a:ea typeface="Calibri"/>
                <a:cs typeface="Calibri"/>
                <a:sym typeface="Calibri"/>
              </a:rPr>
              <a:t>*</a:t>
            </a:r>
            <a:endParaRPr dirty="0">
              <a:solidFill>
                <a:schemeClr val="tx1"/>
              </a:solidFill>
            </a:endParaRPr>
          </a:p>
        </p:txBody>
      </p:sp>
      <p:sp>
        <p:nvSpPr>
          <p:cNvPr id="1876" name="Google Shape;1876;p105"/>
          <p:cNvSpPr/>
          <p:nvPr/>
        </p:nvSpPr>
        <p:spPr>
          <a:xfrm>
            <a:off x="3914242" y="1451672"/>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7" name="Google Shape;1877;p105"/>
          <p:cNvSpPr/>
          <p:nvPr/>
        </p:nvSpPr>
        <p:spPr>
          <a:xfrm>
            <a:off x="3888183" y="2060848"/>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8" name="Google Shape;1878;p105"/>
          <p:cNvSpPr/>
          <p:nvPr/>
        </p:nvSpPr>
        <p:spPr>
          <a:xfrm>
            <a:off x="3898168" y="2714704"/>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tx1"/>
                </a:solidFill>
                <a:latin typeface="Calibri"/>
                <a:ea typeface="Calibri"/>
                <a:cs typeface="Calibri"/>
                <a:sym typeface="Calibri"/>
              </a:rPr>
              <a:t>*</a:t>
            </a:r>
            <a:endParaRPr dirty="0">
              <a:solidFill>
                <a:schemeClr val="tx1"/>
              </a:solidFill>
            </a:endParaRPr>
          </a:p>
        </p:txBody>
      </p:sp>
      <p:sp>
        <p:nvSpPr>
          <p:cNvPr id="1879" name="Google Shape;1879;p105"/>
          <p:cNvSpPr/>
          <p:nvPr/>
        </p:nvSpPr>
        <p:spPr>
          <a:xfrm>
            <a:off x="3881622" y="3323880"/>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80" name="Google Shape;1880;p105"/>
          <p:cNvSpPr/>
          <p:nvPr/>
        </p:nvSpPr>
        <p:spPr>
          <a:xfrm>
            <a:off x="6310436" y="2204864"/>
            <a:ext cx="1224136" cy="2160240"/>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81" name="Google Shape;1881;p105"/>
          <p:cNvSpPr txBox="1"/>
          <p:nvPr/>
        </p:nvSpPr>
        <p:spPr>
          <a:xfrm>
            <a:off x="7534572" y="1124744"/>
            <a:ext cx="4166530"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How you know in the code which fields are changed on the screen by the user.</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So accordingly we can update the data into the database only for the changed fields??</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RAP provides a compiler structure called %control which will tell us what fields were changed on UI. </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We need to tell the RAP, what will be the datatype for the control structure.</a:t>
            </a:r>
            <a:endParaRPr dirty="0"/>
          </a:p>
        </p:txBody>
      </p:sp>
      <p:pic>
        <p:nvPicPr>
          <p:cNvPr id="1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2560</TotalTime>
  <Words>725</Words>
  <Application>Microsoft Office PowerPoint</Application>
  <PresentationFormat>Custom</PresentationFormat>
  <Paragraphs>87</Paragraphs>
  <Slides>11</Slides>
  <Notes>8</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11</vt:i4>
      </vt:variant>
    </vt:vector>
  </HeadingPairs>
  <TitlesOfParts>
    <vt:vector size="26" baseType="lpstr">
      <vt:lpstr>Arial Black</vt:lpstr>
      <vt:lpstr>Arial</vt:lpstr>
      <vt:lpstr>Corben</vt:lpstr>
      <vt:lpstr>-apple-system</vt:lpstr>
      <vt:lpstr>Cambria</vt:lpstr>
      <vt:lpstr>Quattrocento Sans</vt:lpstr>
      <vt:lpstr>Open Sans</vt:lpstr>
      <vt:lpstr>72 Condensed</vt:lpstr>
      <vt:lpstr>Segoe UI</vt:lpstr>
      <vt:lpstr>Calibri</vt:lpstr>
      <vt:lpstr>Segoe UI Light</vt:lpstr>
      <vt:lpstr>Cooper Black</vt:lpstr>
      <vt:lpstr>Office Theme</vt:lpstr>
      <vt:lpstr>2_Office Theme</vt:lpstr>
      <vt:lpstr>3_Office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111</cp:revision>
  <dcterms:created xsi:type="dcterms:W3CDTF">2023-10-03T21:33:12Z</dcterms:created>
  <dcterms:modified xsi:type="dcterms:W3CDTF">2024-09-23T09:26:08Z</dcterms:modified>
</cp:coreProperties>
</file>